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 id="2147483675" r:id="rId6"/>
  </p:sldMasterIdLst>
  <p:notesMasterIdLst>
    <p:notesMasterId r:id="rId18"/>
  </p:notesMasterIdLst>
  <p:sldIdLst>
    <p:sldId id="256" r:id="rId7"/>
    <p:sldId id="274" r:id="rId8"/>
    <p:sldId id="289" r:id="rId9"/>
    <p:sldId id="296" r:id="rId10"/>
    <p:sldId id="293" r:id="rId11"/>
    <p:sldId id="290" r:id="rId12"/>
    <p:sldId id="291" r:id="rId13"/>
    <p:sldId id="262" r:id="rId14"/>
    <p:sldId id="270" r:id="rId15"/>
    <p:sldId id="276"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9FEC29-EA3F-614F-6459-CC7D04947BCD}" name="Guest User" initials="GU" userId="S::urn:spo:anon#01e8c6d666b7cd605f1f2d9c26cd4caae5a696b0ae57743c1b2eda90c169545f::" providerId="AD"/>
  <p188:author id="{3054E1E6-509F-0BCE-7C50-4232970F2636}" name="Guest User" initials="GU" userId="S::urn:spo:anon#2cd3d5b142dece3d23bcdc9e15707990fc52aad98586ba75e2df0939a9f194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57A1"/>
    <a:srgbClr val="86D5C8"/>
    <a:srgbClr val="FB515B"/>
    <a:srgbClr val="58595B"/>
    <a:srgbClr val="F9EB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8C8465-E44A-4F8C-8B96-488C0A9B03FB}" v="1" dt="2022-07-12T16:17:47.100"/>
    <p1510:client id="{30E73E77-67D6-13FC-B560-9C89A9D6EF93}" v="3" dt="2022-07-18T15:31:26.708"/>
    <p1510:client id="{5DDB04AC-2870-E981-0E11-281E352F07BD}" v="1" dt="2022-07-18T15:25:35.478"/>
    <p1510:client id="{949293CF-2360-788E-2B13-6E292183F02C}" v="4" dt="2022-07-14T18:21:10.6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26" autoAdjust="0"/>
    <p:restoredTop sz="79257" autoAdjust="0"/>
  </p:normalViewPr>
  <p:slideViewPr>
    <p:cSldViewPr snapToGrid="0">
      <p:cViewPr varScale="1">
        <p:scale>
          <a:sx n="60" d="100"/>
          <a:sy n="60" d="100"/>
        </p:scale>
        <p:origin x="66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cy White" userId="S::nwhite@hbanet.org::dbe44f01-8a73-4dce-99c0-238e3dbf0682" providerId="AD" clId="Web-{5DDB04AC-2870-E981-0E11-281E352F07BD}"/>
    <pc:docChg chg="">
      <pc:chgData name="Nancy White" userId="S::nwhite@hbanet.org::dbe44f01-8a73-4dce-99c0-238e3dbf0682" providerId="AD" clId="Web-{5DDB04AC-2870-E981-0E11-281E352F07BD}" dt="2022-07-18T15:25:35.478" v="0"/>
      <pc:docMkLst>
        <pc:docMk/>
      </pc:docMkLst>
      <pc:sldChg chg="delCm">
        <pc:chgData name="Nancy White" userId="S::nwhite@hbanet.org::dbe44f01-8a73-4dce-99c0-238e3dbf0682" providerId="AD" clId="Web-{5DDB04AC-2870-E981-0E11-281E352F07BD}" dt="2022-07-18T15:25:35.478" v="0"/>
        <pc:sldMkLst>
          <pc:docMk/>
          <pc:sldMk cId="1909040917" sldId="256"/>
        </pc:sldMkLst>
      </pc:sldChg>
    </pc:docChg>
  </pc:docChgLst>
  <pc:docChgLst>
    <pc:chgData name="Nancy White" userId="dbe44f01-8a73-4dce-99c0-238e3dbf0682" providerId="ADAL" clId="{1E8C8465-E44A-4F8C-8B96-488C0A9B03FB}"/>
    <pc:docChg chg="custSel delSld modSld sldOrd">
      <pc:chgData name="Nancy White" userId="dbe44f01-8a73-4dce-99c0-238e3dbf0682" providerId="ADAL" clId="{1E8C8465-E44A-4F8C-8B96-488C0A9B03FB}" dt="2022-07-12T17:24:25.126" v="763" actId="5793"/>
      <pc:docMkLst>
        <pc:docMk/>
      </pc:docMkLst>
      <pc:sldChg chg="modNotesTx">
        <pc:chgData name="Nancy White" userId="dbe44f01-8a73-4dce-99c0-238e3dbf0682" providerId="ADAL" clId="{1E8C8465-E44A-4F8C-8B96-488C0A9B03FB}" dt="2022-07-12T17:20:56.120" v="324" actId="6549"/>
        <pc:sldMkLst>
          <pc:docMk/>
          <pc:sldMk cId="1909040917" sldId="256"/>
        </pc:sldMkLst>
      </pc:sldChg>
      <pc:sldChg chg="modNotesTx">
        <pc:chgData name="Nancy White" userId="dbe44f01-8a73-4dce-99c0-238e3dbf0682" providerId="ADAL" clId="{1E8C8465-E44A-4F8C-8B96-488C0A9B03FB}" dt="2022-07-12T17:22:59.236" v="722" actId="6549"/>
        <pc:sldMkLst>
          <pc:docMk/>
          <pc:sldMk cId="1242734088" sldId="272"/>
        </pc:sldMkLst>
      </pc:sldChg>
      <pc:sldChg chg="delSp modSp mod modNotesTx">
        <pc:chgData name="Nancy White" userId="dbe44f01-8a73-4dce-99c0-238e3dbf0682" providerId="ADAL" clId="{1E8C8465-E44A-4F8C-8B96-488C0A9B03FB}" dt="2022-07-12T17:21:18.034" v="437" actId="6549"/>
        <pc:sldMkLst>
          <pc:docMk/>
          <pc:sldMk cId="1064782438" sldId="274"/>
        </pc:sldMkLst>
        <pc:spChg chg="del">
          <ac:chgData name="Nancy White" userId="dbe44f01-8a73-4dce-99c0-238e3dbf0682" providerId="ADAL" clId="{1E8C8465-E44A-4F8C-8B96-488C0A9B03FB}" dt="2022-07-12T16:18:11.623" v="4" actId="21"/>
          <ac:spMkLst>
            <pc:docMk/>
            <pc:sldMk cId="1064782438" sldId="274"/>
            <ac:spMk id="3" creationId="{5320829E-7F4D-A35F-4CC4-56BAA844DBBC}"/>
          </ac:spMkLst>
        </pc:spChg>
        <pc:spChg chg="mod">
          <ac:chgData name="Nancy White" userId="dbe44f01-8a73-4dce-99c0-238e3dbf0682" providerId="ADAL" clId="{1E8C8465-E44A-4F8C-8B96-488C0A9B03FB}" dt="2022-07-12T16:19:22.159" v="71" actId="14100"/>
          <ac:spMkLst>
            <pc:docMk/>
            <pc:sldMk cId="1064782438" sldId="274"/>
            <ac:spMk id="10" creationId="{BDE84016-FA39-A97D-69CC-650EC9EE75B6}"/>
          </ac:spMkLst>
        </pc:spChg>
        <pc:spChg chg="mod">
          <ac:chgData name="Nancy White" userId="dbe44f01-8a73-4dce-99c0-238e3dbf0682" providerId="ADAL" clId="{1E8C8465-E44A-4F8C-8B96-488C0A9B03FB}" dt="2022-07-12T16:19:36.098" v="74" actId="14100"/>
          <ac:spMkLst>
            <pc:docMk/>
            <pc:sldMk cId="1064782438" sldId="274"/>
            <ac:spMk id="11" creationId="{C7773DD5-70F4-B933-B320-2C511CFD2CED}"/>
          </ac:spMkLst>
        </pc:spChg>
        <pc:spChg chg="del">
          <ac:chgData name="Nancy White" userId="dbe44f01-8a73-4dce-99c0-238e3dbf0682" providerId="ADAL" clId="{1E8C8465-E44A-4F8C-8B96-488C0A9B03FB}" dt="2022-07-12T16:18:03.820" v="3" actId="21"/>
          <ac:spMkLst>
            <pc:docMk/>
            <pc:sldMk cId="1064782438" sldId="274"/>
            <ac:spMk id="12" creationId="{48001084-EF76-F1B0-7D2B-31E718DFC414}"/>
          </ac:spMkLst>
        </pc:spChg>
        <pc:spChg chg="del">
          <ac:chgData name="Nancy White" userId="dbe44f01-8a73-4dce-99c0-238e3dbf0682" providerId="ADAL" clId="{1E8C8465-E44A-4F8C-8B96-488C0A9B03FB}" dt="2022-07-12T16:17:59.507" v="2" actId="21"/>
          <ac:spMkLst>
            <pc:docMk/>
            <pc:sldMk cId="1064782438" sldId="274"/>
            <ac:spMk id="15" creationId="{BC77A4F3-EB41-D166-DB05-FF1319ACBFE0}"/>
          </ac:spMkLst>
        </pc:spChg>
        <pc:picChg chg="del">
          <ac:chgData name="Nancy White" userId="dbe44f01-8a73-4dce-99c0-238e3dbf0682" providerId="ADAL" clId="{1E8C8465-E44A-4F8C-8B96-488C0A9B03FB}" dt="2022-07-12T16:17:49.006" v="1" actId="21"/>
          <ac:picMkLst>
            <pc:docMk/>
            <pc:sldMk cId="1064782438" sldId="274"/>
            <ac:picMk id="6" creationId="{0A1A022F-1075-CE69-D433-5113A034787F}"/>
          </ac:picMkLst>
        </pc:picChg>
        <pc:picChg chg="del">
          <ac:chgData name="Nancy White" userId="dbe44f01-8a73-4dce-99c0-238e3dbf0682" providerId="ADAL" clId="{1E8C8465-E44A-4F8C-8B96-488C0A9B03FB}" dt="2022-07-12T16:17:47.100" v="0" actId="21"/>
          <ac:picMkLst>
            <pc:docMk/>
            <pc:sldMk cId="1064782438" sldId="274"/>
            <ac:picMk id="1026" creationId="{55AAEC9B-BD05-66CB-62FC-5CB00D8FC69A}"/>
          </ac:picMkLst>
        </pc:picChg>
      </pc:sldChg>
      <pc:sldChg chg="modSp mod ord modNotesTx">
        <pc:chgData name="Nancy White" userId="dbe44f01-8a73-4dce-99c0-238e3dbf0682" providerId="ADAL" clId="{1E8C8465-E44A-4F8C-8B96-488C0A9B03FB}" dt="2022-07-12T17:24:25.126" v="763" actId="5793"/>
        <pc:sldMkLst>
          <pc:docMk/>
          <pc:sldMk cId="641407667" sldId="276"/>
        </pc:sldMkLst>
        <pc:spChg chg="mod">
          <ac:chgData name="Nancy White" userId="dbe44f01-8a73-4dce-99c0-238e3dbf0682" providerId="ADAL" clId="{1E8C8465-E44A-4F8C-8B96-488C0A9B03FB}" dt="2022-07-12T17:24:05.772" v="759" actId="20577"/>
          <ac:spMkLst>
            <pc:docMk/>
            <pc:sldMk cId="641407667" sldId="276"/>
            <ac:spMk id="3" creationId="{35191234-65C4-8E05-2A76-8528CD648B7C}"/>
          </ac:spMkLst>
        </pc:spChg>
      </pc:sldChg>
      <pc:sldChg chg="del">
        <pc:chgData name="Nancy White" userId="dbe44f01-8a73-4dce-99c0-238e3dbf0682" providerId="ADAL" clId="{1E8C8465-E44A-4F8C-8B96-488C0A9B03FB}" dt="2022-07-12T17:22:27.017" v="566" actId="2696"/>
        <pc:sldMkLst>
          <pc:docMk/>
          <pc:sldMk cId="3834466702" sldId="277"/>
        </pc:sldMkLst>
      </pc:sldChg>
      <pc:sldChg chg="modNotesTx">
        <pc:chgData name="Nancy White" userId="dbe44f01-8a73-4dce-99c0-238e3dbf0682" providerId="ADAL" clId="{1E8C8465-E44A-4F8C-8B96-488C0A9B03FB}" dt="2022-07-12T16:19:47.448" v="99" actId="6549"/>
        <pc:sldMkLst>
          <pc:docMk/>
          <pc:sldMk cId="3162506707" sldId="289"/>
        </pc:sldMkLst>
      </pc:sldChg>
      <pc:sldChg chg="del">
        <pc:chgData name="Nancy White" userId="dbe44f01-8a73-4dce-99c0-238e3dbf0682" providerId="ADAL" clId="{1E8C8465-E44A-4F8C-8B96-488C0A9B03FB}" dt="2022-07-12T17:23:31.239" v="726" actId="2696"/>
        <pc:sldMkLst>
          <pc:docMk/>
          <pc:sldMk cId="4161448021" sldId="292"/>
        </pc:sldMkLst>
      </pc:sldChg>
      <pc:sldChg chg="modNotesTx">
        <pc:chgData name="Nancy White" userId="dbe44f01-8a73-4dce-99c0-238e3dbf0682" providerId="ADAL" clId="{1E8C8465-E44A-4F8C-8B96-488C0A9B03FB}" dt="2022-07-12T17:21:36.796" v="565" actId="6549"/>
        <pc:sldMkLst>
          <pc:docMk/>
          <pc:sldMk cId="2252948131" sldId="296"/>
        </pc:sldMkLst>
      </pc:sldChg>
    </pc:docChg>
  </pc:docChgLst>
  <pc:docChgLst>
    <pc:chgData name="Guest User" userId="S::urn:spo:anon#2cd3d5b142dece3d23bcdc9e15707990fc52aad98586ba75e2df0939a9f19439::" providerId="AD" clId="Web-{949293CF-2360-788E-2B13-6E292183F02C}"/>
    <pc:docChg chg="mod modSld">
      <pc:chgData name="Guest User" userId="S::urn:spo:anon#2cd3d5b142dece3d23bcdc9e15707990fc52aad98586ba75e2df0939a9f19439::" providerId="AD" clId="Web-{949293CF-2360-788E-2B13-6E292183F02C}" dt="2022-07-14T18:21:10.624" v="12"/>
      <pc:docMkLst>
        <pc:docMk/>
      </pc:docMkLst>
      <pc:sldChg chg="addCm modNotes">
        <pc:chgData name="Guest User" userId="S::urn:spo:anon#2cd3d5b142dece3d23bcdc9e15707990fc52aad98586ba75e2df0939a9f19439::" providerId="AD" clId="Web-{949293CF-2360-788E-2B13-6E292183F02C}" dt="2022-07-14T18:18:56.229" v="11"/>
        <pc:sldMkLst>
          <pc:docMk/>
          <pc:sldMk cId="1909040917" sldId="256"/>
        </pc:sldMkLst>
      </pc:sldChg>
      <pc:sldChg chg="addCm">
        <pc:chgData name="Guest User" userId="S::urn:spo:anon#2cd3d5b142dece3d23bcdc9e15707990fc52aad98586ba75e2df0939a9f19439::" providerId="AD" clId="Web-{949293CF-2360-788E-2B13-6E292183F02C}" dt="2022-07-14T18:21:10.624" v="12"/>
        <pc:sldMkLst>
          <pc:docMk/>
          <pc:sldMk cId="1658060652" sldId="294"/>
        </pc:sldMkLst>
      </pc:sldChg>
    </pc:docChg>
  </pc:docChgLst>
  <pc:docChgLst>
    <pc:chgData name="Nancy White" userId="S::nwhite@hbanet.org::dbe44f01-8a73-4dce-99c0-238e3dbf0682" providerId="AD" clId="Web-{30E73E77-67D6-13FC-B560-9C89A9D6EF93}"/>
    <pc:docChg chg="delSld">
      <pc:chgData name="Nancy White" userId="S::nwhite@hbanet.org::dbe44f01-8a73-4dce-99c0-238e3dbf0682" providerId="AD" clId="Web-{30E73E77-67D6-13FC-B560-9C89A9D6EF93}" dt="2022-07-18T15:31:26.708" v="2"/>
      <pc:docMkLst>
        <pc:docMk/>
      </pc:docMkLst>
      <pc:sldChg chg="del modCm">
        <pc:chgData name="Nancy White" userId="S::nwhite@hbanet.org::dbe44f01-8a73-4dce-99c0-238e3dbf0682" providerId="AD" clId="Web-{30E73E77-67D6-13FC-B560-9C89A9D6EF93}" dt="2022-07-18T15:31:22.614" v="1"/>
        <pc:sldMkLst>
          <pc:docMk/>
          <pc:sldMk cId="1658060652" sldId="294"/>
        </pc:sldMkLst>
      </pc:sldChg>
      <pc:sldChg chg="del">
        <pc:chgData name="Nancy White" userId="S::nwhite@hbanet.org::dbe44f01-8a73-4dce-99c0-238e3dbf0682" providerId="AD" clId="Web-{30E73E77-67D6-13FC-B560-9C89A9D6EF93}" dt="2022-07-18T15:31:26.708" v="2"/>
        <pc:sldMkLst>
          <pc:docMk/>
          <pc:sldMk cId="352385742" sldId="29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A6A-864D-B97B-0C84BED90558}"/>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A6A-864D-B97B-0C84BED90558}"/>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A6A-864D-B97B-0C84BED90558}"/>
            </c:ext>
          </c:extLst>
        </c:ser>
        <c:dLbls>
          <c:showLegendKey val="0"/>
          <c:showVal val="0"/>
          <c:showCatName val="0"/>
          <c:showSerName val="0"/>
          <c:showPercent val="0"/>
          <c:showBubbleSize val="0"/>
        </c:dLbls>
        <c:gapWidth val="150"/>
        <c:overlap val="100"/>
        <c:axId val="1893078335"/>
        <c:axId val="2047422543"/>
      </c:barChart>
      <c:catAx>
        <c:axId val="18930783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47422543"/>
        <c:crosses val="autoZero"/>
        <c:auto val="1"/>
        <c:lblAlgn val="ctr"/>
        <c:lblOffset val="100"/>
        <c:noMultiLvlLbl val="0"/>
      </c:catAx>
      <c:valAx>
        <c:axId val="204742254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8930783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7365B1-5630-45B9-9C83-3D0E0288222E}" type="datetimeFigureOut">
              <a:rPr lang="en-US" smtClean="0"/>
              <a:t>7/18/2022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918A0-28F0-440C-BB9C-ED3EB12F0F5E}" type="slidenum">
              <a:rPr lang="en-US" smtClean="0"/>
              <a:t>‹#›</a:t>
            </a:fld>
            <a:endParaRPr lang="en-US"/>
          </a:p>
        </p:txBody>
      </p:sp>
    </p:spTree>
    <p:extLst>
      <p:ext uri="{BB962C8B-B14F-4D97-AF65-F5344CB8AC3E}">
        <p14:creationId xmlns:p14="http://schemas.microsoft.com/office/powerpoint/2010/main" val="2095829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Symbol"/>
              <a:buChar char="•"/>
            </a:pPr>
            <a:r>
              <a:rPr lang="en-US" dirty="0"/>
              <a:t>Good morning, good afternoon or good evening, everyone and thank you for joining us…</a:t>
            </a:r>
            <a:endParaRPr lang="en-US" dirty="0">
              <a:cs typeface="Calibri"/>
            </a:endParaRPr>
          </a:p>
          <a:p>
            <a:pPr marL="285750" indent="-285750">
              <a:buFont typeface="Symbol"/>
              <a:buChar char="•"/>
            </a:pPr>
            <a:r>
              <a:rPr lang="en-US" dirty="0"/>
              <a:t>After the 2021 annual business meeting, we received feedback from tenured volunteer leaders about HBA’s vision and strategic plan. We recognized there was an opportunity to provide background and context, and engage with you – that’s the objective of today’s presentation.</a:t>
            </a:r>
            <a:endParaRPr lang="en-US" dirty="0">
              <a:cs typeface="Calibri"/>
            </a:endParaRPr>
          </a:p>
          <a:p>
            <a:pPr marL="285750" indent="-285750">
              <a:buFont typeface="Symbol"/>
              <a:buChar char="•"/>
            </a:pPr>
            <a:endParaRPr lang="en-US" dirty="0">
              <a:cs typeface="Calibri"/>
            </a:endParaRPr>
          </a:p>
          <a:p>
            <a:endParaRPr lang="en-US" dirty="0">
              <a:cs typeface="Calibri"/>
            </a:endParaRPr>
          </a:p>
          <a:p>
            <a:endParaRPr lang="en-US" sz="1800" dirty="0">
              <a:solidFill>
                <a:srgbClr val="444444"/>
              </a:solidFill>
              <a:latin typeface="Tahoma"/>
              <a:ea typeface="Tahoma"/>
              <a:cs typeface="Tahoma"/>
            </a:endParaRPr>
          </a:p>
        </p:txBody>
      </p:sp>
      <p:sp>
        <p:nvSpPr>
          <p:cNvPr id="4" name="Slide Number Placeholder 3"/>
          <p:cNvSpPr>
            <a:spLocks noGrp="1"/>
          </p:cNvSpPr>
          <p:nvPr>
            <p:ph type="sldNum" sz="quarter" idx="5"/>
          </p:nvPr>
        </p:nvSpPr>
        <p:spPr/>
        <p:txBody>
          <a:bodyPr/>
          <a:lstStyle/>
          <a:p>
            <a:fld id="{0A1918A0-28F0-440C-BB9C-ED3EB12F0F5E}" type="slidenum">
              <a:rPr lang="en-US" smtClean="0"/>
              <a:t>1</a:t>
            </a:fld>
            <a:endParaRPr lang="en-US"/>
          </a:p>
        </p:txBody>
      </p:sp>
    </p:spTree>
    <p:extLst>
      <p:ext uri="{BB962C8B-B14F-4D97-AF65-F5344CB8AC3E}">
        <p14:creationId xmlns:p14="http://schemas.microsoft.com/office/powerpoint/2010/main" val="2554562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cs typeface="Calibri"/>
            </a:endParaRPr>
          </a:p>
        </p:txBody>
      </p:sp>
      <p:sp>
        <p:nvSpPr>
          <p:cNvPr id="4" name="Slide Number Placeholder 3"/>
          <p:cNvSpPr>
            <a:spLocks noGrp="1"/>
          </p:cNvSpPr>
          <p:nvPr>
            <p:ph type="sldNum" sz="quarter" idx="5"/>
          </p:nvPr>
        </p:nvSpPr>
        <p:spPr/>
        <p:txBody>
          <a:bodyPr/>
          <a:lstStyle/>
          <a:p>
            <a:fld id="{0A1918A0-28F0-440C-BB9C-ED3EB12F0F5E}" type="slidenum">
              <a:rPr lang="en-US" smtClean="0"/>
              <a:t>10</a:t>
            </a:fld>
            <a:endParaRPr lang="en-US"/>
          </a:p>
        </p:txBody>
      </p:sp>
    </p:spTree>
    <p:extLst>
      <p:ext uri="{BB962C8B-B14F-4D97-AF65-F5344CB8AC3E}">
        <p14:creationId xmlns:p14="http://schemas.microsoft.com/office/powerpoint/2010/main" val="1491367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fontAlgn="base">
              <a:buFont typeface="Arial"/>
              <a:buChar char="•"/>
            </a:pPr>
            <a:r>
              <a:rPr lang="en-US" sz="1800" b="0" i="0" dirty="0">
                <a:solidFill>
                  <a:srgbClr val="000000"/>
                </a:solidFill>
                <a:effectLst/>
                <a:latin typeface="Tahoma"/>
                <a:ea typeface="Tahoma"/>
                <a:cs typeface="Tahoma"/>
              </a:rPr>
              <a:t>In closing, </a:t>
            </a:r>
            <a:r>
              <a:rPr lang="en-US" sz="1800" dirty="0">
                <a:solidFill>
                  <a:srgbClr val="000000"/>
                </a:solidFill>
                <a:latin typeface="Tahoma"/>
                <a:ea typeface="Tahoma"/>
                <a:cs typeface="Tahoma"/>
              </a:rPr>
              <a:t>we'll</a:t>
            </a:r>
            <a:r>
              <a:rPr lang="en-US" sz="1800" b="0" i="0" dirty="0">
                <a:solidFill>
                  <a:srgbClr val="000000"/>
                </a:solidFill>
                <a:effectLst/>
                <a:latin typeface="Tahoma"/>
                <a:ea typeface="Tahoma"/>
                <a:cs typeface="Tahoma"/>
              </a:rPr>
              <a:t> leave you with these thoughts for consideration</a:t>
            </a:r>
            <a:r>
              <a:rPr lang="en-US" sz="1800" dirty="0">
                <a:solidFill>
                  <a:srgbClr val="000000"/>
                </a:solidFill>
                <a:latin typeface="Tahoma"/>
                <a:ea typeface="Tahoma"/>
                <a:cs typeface="Tahoma"/>
              </a:rPr>
              <a:t>. </a:t>
            </a:r>
            <a:r>
              <a:rPr lang="en-US" sz="1800" b="0" i="0" dirty="0">
                <a:solidFill>
                  <a:srgbClr val="000000"/>
                </a:solidFill>
                <a:effectLst/>
                <a:latin typeface="Tahoma"/>
                <a:ea typeface="Tahoma"/>
                <a:cs typeface="Tahoma"/>
              </a:rPr>
              <a:t>  </a:t>
            </a:r>
            <a:endParaRPr lang="en-US" dirty="0">
              <a:latin typeface="Tahoma"/>
              <a:ea typeface="Tahoma"/>
              <a:cs typeface="Tahoma"/>
            </a:endParaRPr>
          </a:p>
          <a:p>
            <a:pPr marL="285750" indent="-285750" algn="l" rtl="0" fontAlgn="base">
              <a:buFont typeface="Arial"/>
              <a:buChar char="•"/>
            </a:pPr>
            <a:r>
              <a:rPr lang="en-US" sz="1800" b="0" i="0" dirty="0">
                <a:solidFill>
                  <a:srgbClr val="000000"/>
                </a:solidFill>
                <a:effectLst/>
                <a:latin typeface="Tahoma"/>
                <a:ea typeface="Tahoma"/>
                <a:cs typeface="Tahoma"/>
              </a:rPr>
              <a:t>What ideas do you have as a volunteer to bring our strategy to life?</a:t>
            </a:r>
            <a:r>
              <a:rPr lang="en-US" sz="1800" b="0" i="0" dirty="0">
                <a:solidFill>
                  <a:srgbClr val="444444"/>
                </a:solidFill>
                <a:effectLst/>
                <a:latin typeface="Tahoma"/>
                <a:ea typeface="Tahoma"/>
                <a:cs typeface="Tahoma"/>
              </a:rPr>
              <a:t>​ </a:t>
            </a:r>
            <a:endParaRPr lang="en-US" sz="1800" b="0" i="0" dirty="0">
              <a:solidFill>
                <a:srgbClr val="000000"/>
              </a:solidFill>
              <a:effectLst/>
              <a:latin typeface="Tahoma"/>
              <a:ea typeface="Tahoma"/>
              <a:cs typeface="Tahoma"/>
            </a:endParaRPr>
          </a:p>
          <a:p>
            <a:pPr marL="285750" indent="-285750" fontAlgn="base">
              <a:buFont typeface="Arial"/>
              <a:buChar char="•"/>
            </a:pPr>
            <a:r>
              <a:rPr lang="en-US" sz="1800" b="0" i="0" dirty="0">
                <a:solidFill>
                  <a:srgbClr val="000000"/>
                </a:solidFill>
                <a:effectLst/>
                <a:latin typeface="Tahoma"/>
                <a:ea typeface="Tahoma"/>
                <a:cs typeface="Tahoma"/>
              </a:rPr>
              <a:t>Be Bold – join </a:t>
            </a:r>
            <a:r>
              <a:rPr lang="en-US" sz="1800" dirty="0">
                <a:solidFill>
                  <a:srgbClr val="000000"/>
                </a:solidFill>
                <a:latin typeface="Tahoma"/>
                <a:ea typeface="Tahoma"/>
                <a:cs typeface="Tahoma"/>
              </a:rPr>
              <a:t>the </a:t>
            </a:r>
            <a:r>
              <a:rPr lang="en-US" sz="1800" b="0" i="0" dirty="0">
                <a:solidFill>
                  <a:srgbClr val="000000"/>
                </a:solidFill>
                <a:effectLst/>
                <a:latin typeface="Tahoma"/>
                <a:ea typeface="Tahoma"/>
                <a:cs typeface="Tahoma"/>
              </a:rPr>
              <a:t>HBA on our transformational journey toward achieving our vision.</a:t>
            </a:r>
            <a:r>
              <a:rPr lang="en-US" sz="1800" b="0" i="0" dirty="0">
                <a:solidFill>
                  <a:srgbClr val="444444"/>
                </a:solidFill>
                <a:effectLst/>
                <a:latin typeface="Tahoma"/>
                <a:ea typeface="Tahoma"/>
                <a:cs typeface="Tahoma"/>
              </a:rPr>
              <a:t>​ Together, we are a united force for change! </a:t>
            </a:r>
            <a:endParaRPr lang="en-US" sz="1800" b="0" i="0" dirty="0">
              <a:solidFill>
                <a:srgbClr val="000000"/>
              </a:solidFill>
              <a:effectLst/>
              <a:latin typeface="Tahoma"/>
              <a:ea typeface="Tahoma"/>
              <a:cs typeface="Tahoma"/>
            </a:endParaRPr>
          </a:p>
          <a:p>
            <a:pPr marL="285750" indent="-285750">
              <a:buFont typeface="Arial"/>
              <a:buChar char="•"/>
            </a:pPr>
            <a:endParaRPr lang="en-US" b="0" i="0" dirty="0">
              <a:solidFill>
                <a:srgbClr val="000000"/>
              </a:solidFill>
              <a:effectLst/>
              <a:latin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0A1918A0-28F0-440C-BB9C-ED3EB12F0F5E}" type="slidenum">
              <a:rPr lang="en-US" smtClean="0"/>
              <a:t>11</a:t>
            </a:fld>
            <a:endParaRPr lang="en-US"/>
          </a:p>
        </p:txBody>
      </p:sp>
    </p:spTree>
    <p:extLst>
      <p:ext uri="{BB962C8B-B14F-4D97-AF65-F5344CB8AC3E}">
        <p14:creationId xmlns:p14="http://schemas.microsoft.com/office/powerpoint/2010/main" val="833121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dirty="0">
              <a:cs typeface="Calibri" panose="020F0502020204030204"/>
            </a:endParaRPr>
          </a:p>
          <a:p>
            <a:pPr marL="285750" indent="-285750">
              <a:buFont typeface="Arial"/>
              <a:buChar char="•"/>
            </a:pPr>
            <a:r>
              <a:rPr lang="en-US" dirty="0"/>
              <a:t>As you see in the agenda, this presentation walks through HBA's core purpose, mission, vision—making note of our updated lexicon—as well as review the 3-year strategic plan for the organization through 2024 .</a:t>
            </a:r>
            <a:endParaRPr lang="en-US" dirty="0">
              <a:cs typeface="Calibri" panose="020F0502020204030204"/>
            </a:endParaRPr>
          </a:p>
          <a:p>
            <a:pPr marL="285750" indent="-285750">
              <a:buFont typeface="Arial"/>
              <a:buChar char="•"/>
            </a:pPr>
            <a:r>
              <a:rPr lang="en-US" dirty="0"/>
              <a:t>We’re taking this opportunity to explain the evolution of the strategic plan, describe what’s coming and receive your feedback. Given you are HBA ambassadors, and partners of our Global Board of Directors, it's important to us that you feel informed and empowered to help spread the word.</a:t>
            </a:r>
            <a:endParaRPr lang="en-US" dirty="0">
              <a:cs typeface="Calibri" panose="020F0502020204030204"/>
            </a:endParaRPr>
          </a:p>
          <a:p>
            <a:pPr marL="285750" indent="-285750">
              <a:buFont typeface="Arial"/>
              <a:buChar char="•"/>
            </a:pPr>
            <a:r>
              <a:rPr lang="en-US" dirty="0"/>
              <a:t>It’s also important to note upfront that we’re not fundamentally changing our mission or strategy but improving the way that we work together with bigger and bolder objectives that enable us to expand globally, and help advance women, further, faster. </a:t>
            </a:r>
            <a:endParaRPr lang="en-US" dirty="0">
              <a:cs typeface="Calibri" panose="020F0502020204030204"/>
            </a:endParaRPr>
          </a:p>
          <a:p>
            <a:pPr marL="285750" indent="-285750">
              <a:buFont typeface="Arial"/>
              <a:buChar char="•"/>
            </a:pPr>
            <a:r>
              <a:rPr lang="en-US" dirty="0"/>
              <a:t>Let’s get started.</a:t>
            </a:r>
            <a:endParaRPr lang="en-US" dirty="0">
              <a:cs typeface="Calibri" panose="020F0502020204030204"/>
            </a:endParaRPr>
          </a:p>
          <a:p>
            <a:pPr marL="285750" indent="-285750">
              <a:buFont typeface="Symbol"/>
              <a:buChar char="•"/>
            </a:pPr>
            <a:endParaRPr lang="en-US" dirty="0"/>
          </a:p>
          <a:p>
            <a:endParaRPr lang="en-US" sz="1800" dirty="0">
              <a:solidFill>
                <a:srgbClr val="000000"/>
              </a:solidFill>
              <a:latin typeface="Tahoma"/>
              <a:ea typeface="Tahoma"/>
              <a:cs typeface="Tahoma"/>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168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Before diving into the 3-year Strategic Plan, let’s set the foundation with two key elements that are the bedrock of our strategy for the future—HBA's mission and vision. </a:t>
            </a:r>
          </a:p>
          <a:p>
            <a:pPr marL="171450" indent="-171450">
              <a:buFont typeface="Arial"/>
              <a:buChar char="•"/>
            </a:pPr>
            <a:r>
              <a:rPr lang="en-US" dirty="0"/>
              <a:t>While our core purpose (the reason we exist) AND our mission (our business goals) are NOT changing, our lexicon, our wording, and our messaging are evolving. </a:t>
            </a:r>
            <a:endParaRPr lang="en-US" dirty="0">
              <a:cs typeface="Calibri"/>
            </a:endParaRPr>
          </a:p>
          <a:p>
            <a:pPr marL="171450" indent="-171450">
              <a:buFont typeface="Arial"/>
              <a:buChar char="•"/>
            </a:pPr>
            <a:r>
              <a:rPr lang="en-US" dirty="0"/>
              <a:t>You know the old adage…a picture is worth a thousand words…so let’s SEE how our lexicon is evolving…..</a:t>
            </a:r>
            <a:endParaRPr lang="en-US" dirty="0">
              <a:cs typeface="Calibri"/>
            </a:endParaRPr>
          </a:p>
          <a:p>
            <a:r>
              <a:rPr lang="en-US" dirty="0"/>
              <a:t>[PLAY VIDEO]</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257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This evolution is the result of several factors:</a:t>
            </a:r>
            <a:endParaRPr lang="en-US" dirty="0">
              <a:cs typeface="Calibri"/>
            </a:endParaRPr>
          </a:p>
          <a:p>
            <a:pPr lvl="1" indent="-171450">
              <a:buFont typeface="Arial"/>
              <a:buChar char="•"/>
            </a:pPr>
            <a:r>
              <a:rPr lang="en-US" dirty="0"/>
              <a:t>Our 2019-2020 relevancy study revealed that some of the lexicon terms we’ve been using for decades are no longer in sync with more common and familiar words.</a:t>
            </a:r>
            <a:endParaRPr lang="en-US" dirty="0">
              <a:cs typeface="Calibri"/>
            </a:endParaRPr>
          </a:p>
          <a:p>
            <a:pPr lvl="1" indent="-171450">
              <a:buFont typeface="Arial"/>
              <a:buChar char="•"/>
            </a:pPr>
            <a:r>
              <a:rPr lang="en-US" dirty="0"/>
              <a:t>Our Advisory Board, Global Board and many in our global community – including our corporate partners - agree it’s time to evolve our lexicon to ensure greater relevancy and timeliness.</a:t>
            </a:r>
            <a:endParaRPr lang="en-US" dirty="0">
              <a:cs typeface="Calibri"/>
            </a:endParaRPr>
          </a:p>
          <a:p>
            <a:pPr lvl="1" indent="-171450">
              <a:buFont typeface="Arial"/>
              <a:buChar char="•"/>
            </a:pPr>
            <a:r>
              <a:rPr lang="en-US" dirty="0"/>
              <a:t>These changes will help HBA’s messaging more effectively align with the global marketplace around us.</a:t>
            </a:r>
            <a:endParaRPr lang="en-US" dirty="0">
              <a:cs typeface="Calibri"/>
            </a:endParaRPr>
          </a:p>
          <a:p>
            <a:pPr marL="171450" indent="-171450">
              <a:buFont typeface="Arial"/>
              <a:buChar char="•"/>
            </a:pPr>
            <a:r>
              <a:rPr lang="en-US" dirty="0"/>
              <a:t>It also became apparent that it was time to establish and adopt a Vision. For the Future. As a North Star. As an aspirational state for all women in our workplace. Across the globe.</a:t>
            </a:r>
            <a:endParaRPr lang="en-US" dirty="0">
              <a:cs typeface="Calibri"/>
            </a:endParaRPr>
          </a:p>
          <a:p>
            <a:pPr marL="171450" indent="-171450">
              <a:buFont typeface="Arial"/>
              <a:buChar char="•"/>
            </a:pPr>
            <a:r>
              <a:rPr lang="en-US" dirty="0"/>
              <a:t>And we believe…through research, data collection, and our collective experiences that:</a:t>
            </a:r>
            <a:endParaRPr lang="en-US" dirty="0">
              <a:cs typeface="Calibri"/>
            </a:endParaRPr>
          </a:p>
          <a:p>
            <a:pPr lvl="1" indent="-171450">
              <a:buFont typeface="Arial"/>
              <a:buChar char="•"/>
            </a:pPr>
            <a:r>
              <a:rPr lang="en-US" dirty="0"/>
              <a:t>By elevating women into positions of key decision-making in healthcare, we have a much better opportunity to influence health equity, which ultimately will lead to better health outcomes—a shared goal of our industry. </a:t>
            </a:r>
            <a:endParaRPr lang="en-US" dirty="0">
              <a:cs typeface="Calibri"/>
            </a:endParaRPr>
          </a:p>
          <a:p>
            <a:pPr lvl="1" indent="-171450">
              <a:buFont typeface="Arial"/>
              <a:buChar char="•"/>
            </a:pPr>
            <a:r>
              <a:rPr lang="en-US" dirty="0"/>
              <a:t>Our Vision is our bold aspiration of where we want to go. Our Mission and Strategy will help get us there.</a:t>
            </a:r>
            <a:endParaRPr lang="en-US" dirty="0">
              <a:cs typeface="Calibri" panose="020F0502020204030204"/>
            </a:endParaRPr>
          </a:p>
          <a:p>
            <a:pPr lvl="1" indent="-171450">
              <a:buFont typeface="Arial"/>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0A1918A0-28F0-440C-BB9C-ED3EB12F0F5E}" type="slidenum">
              <a:rPr lang="en-US" smtClean="0"/>
              <a:t>4</a:t>
            </a:fld>
            <a:endParaRPr lang="en-US"/>
          </a:p>
        </p:txBody>
      </p:sp>
    </p:spTree>
    <p:extLst>
      <p:ext uri="{BB962C8B-B14F-4D97-AF65-F5344CB8AC3E}">
        <p14:creationId xmlns:p14="http://schemas.microsoft.com/office/powerpoint/2010/main" val="435259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a:t>OK, let’s take a minute to explore the differences within the concepts that you just saw in the video and within our Mission and Vision. </a:t>
            </a:r>
          </a:p>
          <a:p>
            <a:pPr marL="171450" indent="-171450">
              <a:buFont typeface="Symbol"/>
              <a:buChar char="•"/>
            </a:pPr>
            <a:r>
              <a:rPr lang="en-US"/>
              <a:t>What is the difference between equality and equity and why did we choose these terms? </a:t>
            </a:r>
            <a:endParaRPr lang="en-US">
              <a:cs typeface="Calibri"/>
            </a:endParaRPr>
          </a:p>
          <a:p>
            <a:pPr marL="171450" indent="-171450">
              <a:buFont typeface="Symbol"/>
              <a:buChar char="•"/>
            </a:pPr>
            <a:r>
              <a:rPr lang="en-US"/>
              <a:t>Here you can see a visual representation of the concepts behind each word. We were very intentional to look at equity, because we need to change the system. Equity is about providing the appropriate resources to each and everyone, according to their individual needs.</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A1918A0-28F0-440C-BB9C-ED3EB12F0F5E}" type="slidenum">
              <a:rPr lang="en-US" smtClean="0"/>
              <a:t>5</a:t>
            </a:fld>
            <a:endParaRPr lang="en-US"/>
          </a:p>
        </p:txBody>
      </p:sp>
    </p:spTree>
    <p:extLst>
      <p:ext uri="{BB962C8B-B14F-4D97-AF65-F5344CB8AC3E}">
        <p14:creationId xmlns:p14="http://schemas.microsoft.com/office/powerpoint/2010/main" val="1758881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defRPr/>
            </a:pPr>
            <a:r>
              <a:rPr lang="en-US" dirty="0"/>
              <a:t>Now, let’s talk about our strategic plan:</a:t>
            </a:r>
          </a:p>
          <a:p>
            <a:pPr marL="171450" indent="-171450">
              <a:buFont typeface="Arial"/>
              <a:buChar char="•"/>
              <a:defRPr/>
            </a:pPr>
            <a:r>
              <a:rPr lang="en-US" dirty="0"/>
              <a:t>We’ve evolved it to focus on priorities within 3 key stakeholder groups, in which we mapped the 4 levers (customers, relevancy, advocacy, infrastructure) that some of you may have remembered from our previous strategy.</a:t>
            </a:r>
            <a:endParaRPr lang="en-US" dirty="0">
              <a:cs typeface="Calibri"/>
            </a:endParaRPr>
          </a:p>
          <a:p>
            <a:pPr marL="171450" indent="-171450">
              <a:buFont typeface="Arial"/>
              <a:buChar char="•"/>
              <a:defRPr/>
            </a:pPr>
            <a:r>
              <a:rPr lang="en-US" dirty="0"/>
              <a:t>This puts the emphasis on meeting the needs of these stakeholders and it assumes that the infrastructure and relevancy levers support meeting those needs</a:t>
            </a:r>
            <a:endParaRPr lang="en-US" dirty="0">
              <a:cs typeface="Calibri"/>
            </a:endParaRPr>
          </a:p>
          <a:p>
            <a:pPr marL="171450" indent="-171450">
              <a:buFont typeface="Arial"/>
              <a:buChar char="•"/>
              <a:defRPr/>
            </a:pPr>
            <a:r>
              <a:rPr lang="en-US" dirty="0"/>
              <a:t>We intend to focus on the three groups depicted on this slide equally as they are our key stakeholders </a:t>
            </a:r>
            <a:endParaRPr lang="en-US" dirty="0">
              <a:cs typeface="Calibri"/>
            </a:endParaRPr>
          </a:p>
          <a:p>
            <a:pPr>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352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fontAlgn="base">
              <a:buFont typeface="Symbol"/>
              <a:buChar char="•"/>
            </a:pPr>
            <a:r>
              <a:rPr lang="en-US" sz="1800" b="0" i="0" dirty="0">
                <a:solidFill>
                  <a:srgbClr val="444444"/>
                </a:solidFill>
                <a:effectLst/>
                <a:latin typeface="Calibri"/>
                <a:cs typeface="Calibri"/>
              </a:rPr>
              <a:t>​</a:t>
            </a:r>
            <a:r>
              <a:rPr lang="en-US" b="0" i="0" u="none" strike="noStrike" dirty="0">
                <a:effectLst/>
              </a:rPr>
              <a:t>Customer</a:t>
            </a:r>
            <a:r>
              <a:rPr lang="en-US" dirty="0"/>
              <a:t>/Corporate Partner: includes organizations which sponsor HBA, as well as those that have signed up to be Corporate Partners. 80 percent of HBA’s current membership comes from Corporate Partners and we know that members are often the key to raising awareness and commitment from their organizations. We need to both “change the system” as well as have commitment from individuals to drive our mission, so our strategy here is:</a:t>
            </a:r>
          </a:p>
          <a:p>
            <a:pPr marL="742950" lvl="1" indent="-285750">
              <a:buFont typeface="Courier New"/>
              <a:buChar char="○"/>
            </a:pPr>
            <a:r>
              <a:rPr lang="en-US" dirty="0"/>
              <a:t>To continue partnering</a:t>
            </a:r>
            <a:r>
              <a:rPr lang="en-US" b="0" i="0" u="none" strike="noStrike" dirty="0">
                <a:effectLst/>
              </a:rPr>
              <a:t> with leading corporations</a:t>
            </a:r>
            <a:r>
              <a:rPr lang="en-US" dirty="0"/>
              <a:t> to advance gender equity by collecting data, publishing best practices, and implementing solutions</a:t>
            </a:r>
            <a:r>
              <a:rPr lang="en-US" b="0" i="0" u="none" strike="noStrike" dirty="0">
                <a:effectLst/>
              </a:rPr>
              <a:t>.</a:t>
            </a:r>
            <a:r>
              <a:rPr lang="en-US" dirty="0"/>
              <a:t> As an example, we have an excellent basis from the Gender Parity Collaborative and we aim to leverage this initiative, moving forward, so we are the association that companies tap to better understand gender equity best practices.</a:t>
            </a:r>
            <a:endParaRPr lang="en-US" dirty="0">
              <a:cs typeface="Calibri"/>
            </a:endParaRPr>
          </a:p>
          <a:p>
            <a:pPr marL="742950" lvl="1" indent="-285750">
              <a:buFont typeface="Courier New"/>
              <a:buChar char="○"/>
            </a:pPr>
            <a:r>
              <a:rPr lang="en-US" dirty="0"/>
              <a:t>We </a:t>
            </a:r>
            <a:r>
              <a:rPr lang="en-US" b="0" i="0" u="none" strike="noStrike" dirty="0">
                <a:effectLst/>
              </a:rPr>
              <a:t>can expand both the impact of the HBA and our reach across our global corporate partners by providing expertise, thought leadership, and opportunities to develop women in these groups</a:t>
            </a:r>
            <a:r>
              <a:rPr lang="en-US" dirty="0"/>
              <a:t>. </a:t>
            </a:r>
            <a:endParaRPr lang="en-US" dirty="0">
              <a:cs typeface="Calibri"/>
            </a:endParaRPr>
          </a:p>
          <a:p>
            <a:pPr marL="285750" indent="-285750">
              <a:buFont typeface="Symbol"/>
              <a:buChar char="•"/>
            </a:pPr>
            <a:r>
              <a:rPr lang="en-US" dirty="0"/>
              <a:t>The life force of our organization are our members and, in particular, our passionate and dedicated volunteers. The HBA provides opportunities for advancement by networking, skill development, and developing leadership skills through influence:</a:t>
            </a:r>
            <a:endParaRPr lang="en-US" dirty="0">
              <a:cs typeface="Calibri"/>
            </a:endParaRPr>
          </a:p>
          <a:p>
            <a:pPr marL="742950" lvl="1" indent="-285750">
              <a:buFont typeface="Courier New"/>
              <a:buChar char="○"/>
            </a:pPr>
            <a:r>
              <a:rPr lang="en-US" dirty="0"/>
              <a:t>Our strategy is to strengthen the engagement of the growing 12,000+ </a:t>
            </a:r>
            <a:r>
              <a:rPr lang="en-US" b="0" i="0" u="none" strike="noStrike" dirty="0">
                <a:effectLst/>
              </a:rPr>
              <a:t>members across the globe.</a:t>
            </a:r>
            <a:endParaRPr lang="en-US" dirty="0">
              <a:cs typeface="Calibri" panose="020F0502020204030204"/>
            </a:endParaRPr>
          </a:p>
          <a:p>
            <a:pPr marL="742950" lvl="1" indent="-285750">
              <a:buFont typeface="Courier New"/>
              <a:buChar char="○"/>
            </a:pPr>
            <a:r>
              <a:rPr lang="en-US" dirty="0">
                <a:cs typeface="Calibri" panose="020F0502020204030204"/>
              </a:rPr>
              <a:t>We know that members engage with the HBA: </a:t>
            </a:r>
            <a:endParaRPr lang="en-US" dirty="0"/>
          </a:p>
          <a:p>
            <a:pPr lvl="2"/>
            <a:r>
              <a:rPr lang="en-US" b="0" i="0" u="none" strike="noStrike" dirty="0">
                <a:effectLst/>
              </a:rPr>
              <a:t>1</a:t>
            </a:r>
            <a:r>
              <a:rPr lang="en-US" dirty="0"/>
              <a:t>. because </a:t>
            </a:r>
            <a:r>
              <a:rPr lang="en-US" b="0" i="0" u="none" strike="noStrike" dirty="0">
                <a:effectLst/>
              </a:rPr>
              <a:t>they </a:t>
            </a:r>
            <a:r>
              <a:rPr lang="en-US" dirty="0"/>
              <a:t>share </a:t>
            </a:r>
            <a:r>
              <a:rPr lang="en-US" b="0" i="0" u="none" strike="noStrike" dirty="0">
                <a:effectLst/>
              </a:rPr>
              <a:t>a common passion around the HBA </a:t>
            </a:r>
            <a:r>
              <a:rPr lang="en-US" dirty="0"/>
              <a:t>mission; </a:t>
            </a:r>
            <a:endParaRPr lang="en-US" dirty="0">
              <a:cs typeface="Calibri" panose="020F0502020204030204"/>
            </a:endParaRPr>
          </a:p>
          <a:p>
            <a:pPr lvl="2"/>
            <a:r>
              <a:rPr lang="en-US" dirty="0"/>
              <a:t>2</a:t>
            </a:r>
            <a:r>
              <a:rPr lang="en-US" b="0" i="0" u="none" strike="noStrike" dirty="0">
                <a:effectLst/>
              </a:rPr>
              <a:t>. to grow their </a:t>
            </a:r>
            <a:r>
              <a:rPr lang="en-US" dirty="0"/>
              <a:t>networks, and </a:t>
            </a:r>
            <a:endParaRPr lang="en-US" dirty="0">
              <a:cs typeface="Calibri" panose="020F0502020204030204"/>
            </a:endParaRPr>
          </a:p>
          <a:p>
            <a:pPr lvl="2"/>
            <a:r>
              <a:rPr lang="en-US" dirty="0"/>
              <a:t>3</a:t>
            </a:r>
            <a:r>
              <a:rPr lang="en-US" b="0" i="0" u="none" strike="noStrike" dirty="0">
                <a:effectLst/>
              </a:rPr>
              <a:t>. </a:t>
            </a:r>
            <a:r>
              <a:rPr lang="en-US" dirty="0"/>
              <a:t>career</a:t>
            </a:r>
            <a:r>
              <a:rPr lang="en-US" b="0" i="0" u="none" strike="noStrike" dirty="0">
                <a:effectLst/>
              </a:rPr>
              <a:t> advancement/leadership </a:t>
            </a:r>
            <a:r>
              <a:rPr lang="en-US" dirty="0"/>
              <a:t>development. </a:t>
            </a:r>
            <a:endParaRPr lang="en-US" dirty="0">
              <a:cs typeface="Calibri"/>
            </a:endParaRPr>
          </a:p>
          <a:p>
            <a:pPr marL="742950" lvl="1" indent="-285750">
              <a:buFont typeface="Courier New,monospace"/>
              <a:buChar char="○"/>
            </a:pPr>
            <a:r>
              <a:rPr lang="en-US" dirty="0"/>
              <a:t>In addition to the offerings you’re familiar with, we also want to introduce new, senior-level programming and enhanced digital experiences.</a:t>
            </a:r>
            <a:endParaRPr lang="en-US" dirty="0">
              <a:cs typeface="Calibri"/>
            </a:endParaRPr>
          </a:p>
          <a:p>
            <a:pPr marL="285750" indent="-285750">
              <a:buFont typeface="Arial"/>
              <a:buChar char="•"/>
            </a:pPr>
            <a:r>
              <a:rPr lang="en-US" dirty="0"/>
              <a:t>One of our bold additions is under Advocacy/Allyship:</a:t>
            </a:r>
            <a:endParaRPr lang="en-US" dirty="0">
              <a:cs typeface="Calibri"/>
            </a:endParaRPr>
          </a:p>
          <a:p>
            <a:pPr marL="742950" lvl="1" indent="-285750">
              <a:buFont typeface="Courier New"/>
              <a:buChar char="o"/>
            </a:pPr>
            <a:r>
              <a:rPr lang="en-US" dirty="0"/>
              <a:t>We recognize that there is an opportunity to align with and mobilize </a:t>
            </a:r>
            <a:r>
              <a:rPr lang="en-US" b="0" i="0" u="none" strike="noStrike" dirty="0">
                <a:effectLst/>
              </a:rPr>
              <a:t>people and organizations who support the mission of the HBA</a:t>
            </a:r>
            <a:r>
              <a:rPr lang="en-US" dirty="0"/>
              <a:t> – to raise awareness, expand advocacy and accelerate our impact</a:t>
            </a:r>
            <a:r>
              <a:rPr lang="en-US" b="0" i="0" u="none" strike="noStrike" dirty="0">
                <a:effectLst/>
              </a:rPr>
              <a:t>.</a:t>
            </a:r>
            <a:r>
              <a:rPr lang="en-US" dirty="0"/>
              <a:t> </a:t>
            </a:r>
            <a:endParaRPr lang="en-US" dirty="0">
              <a:cs typeface="Calibri"/>
            </a:endParaRPr>
          </a:p>
          <a:p>
            <a:pPr marL="742950" lvl="1" indent="-285750">
              <a:buFont typeface="Courier New"/>
              <a:buChar char="o"/>
            </a:pPr>
            <a:r>
              <a:rPr lang="en-US" b="0" i="0" u="none" strike="noStrike" dirty="0">
                <a:effectLst/>
              </a:rPr>
              <a:t>In particular</a:t>
            </a:r>
            <a:r>
              <a:rPr lang="en-US" dirty="0"/>
              <a:t>,</a:t>
            </a:r>
            <a:r>
              <a:rPr lang="en-US" b="0" i="0" u="none" strike="noStrike" dirty="0">
                <a:effectLst/>
              </a:rPr>
              <a:t> we want to </a:t>
            </a:r>
            <a:r>
              <a:rPr lang="en-US" dirty="0"/>
              <a:t>engage </a:t>
            </a:r>
            <a:r>
              <a:rPr lang="en-US" b="0" i="0" u="none" strike="noStrike" dirty="0">
                <a:effectLst/>
              </a:rPr>
              <a:t>male allies</a:t>
            </a:r>
            <a:r>
              <a:rPr lang="en-US" dirty="0"/>
              <a:t> as advocates, implement best practices to advance under-represented groups, and develop our thought leadership globally. </a:t>
            </a:r>
            <a:endParaRPr lang="en-US" dirty="0">
              <a:cs typeface="Calibri"/>
            </a:endParaRPr>
          </a:p>
          <a:p>
            <a:pPr marL="742950" lvl="1" indent="-285750">
              <a:buFont typeface="Courier New"/>
              <a:buChar char="o"/>
            </a:pPr>
            <a:r>
              <a:rPr lang="en-US" dirty="0"/>
              <a:t>We have already started to be more active in this area with several events that have focused on allyship.</a:t>
            </a:r>
            <a:endParaRPr lang="en-US" dirty="0">
              <a:cs typeface="Calibri" panose="020F0502020204030204"/>
            </a:endParaRPr>
          </a:p>
          <a:p>
            <a:pPr marL="285750" indent="-285750">
              <a:buFont typeface="Arial"/>
              <a:buChar char="•"/>
            </a:pPr>
            <a:r>
              <a:rPr lang="en-US" dirty="0"/>
              <a:t>All of these three priority areas are of course interlinked. Let me share some examples:</a:t>
            </a:r>
            <a:endParaRPr lang="en-US" dirty="0">
              <a:cs typeface="Calibri"/>
            </a:endParaRPr>
          </a:p>
          <a:p>
            <a:pPr lvl="1">
              <a:buFont typeface="Courier New"/>
              <a:buChar char="○"/>
            </a:pPr>
            <a:r>
              <a:rPr lang="en-US" dirty="0"/>
              <a:t> We already have many allies within our corporate partners</a:t>
            </a:r>
            <a:endParaRPr lang="en-US" dirty="0">
              <a:cs typeface="Calibri" panose="020F0502020204030204"/>
            </a:endParaRPr>
          </a:p>
          <a:p>
            <a:pPr lvl="1">
              <a:buFont typeface="Courier New"/>
              <a:buChar char="○"/>
            </a:pPr>
            <a:r>
              <a:rPr lang="en-US" dirty="0"/>
              <a:t> Several corporate partners join the HBA because a member became a volunteer who convinced their employer to become a corporate partner</a:t>
            </a:r>
            <a:endParaRPr lang="en-US" dirty="0">
              <a:cs typeface="Calibri"/>
            </a:endParaRPr>
          </a:p>
          <a:p>
            <a:pPr lvl="1">
              <a:buFont typeface="Courier New"/>
              <a:buChar char="○"/>
            </a:pPr>
            <a:r>
              <a:rPr lang="en-US" dirty="0"/>
              <a:t> Corporate partners are an important platform for us to increase our individual membership</a:t>
            </a:r>
          </a:p>
          <a:p>
            <a:pPr lvl="1">
              <a:buFont typeface="Arial"/>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918A0-28F0-440C-BB9C-ED3EB12F0F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493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a:buChar char="•"/>
            </a:pPr>
            <a:r>
              <a:rPr lang="en-US"/>
              <a:t>Let’s now focus on the member/volunteer value:</a:t>
            </a:r>
          </a:p>
          <a:p>
            <a:pPr marL="171450" indent="-171450">
              <a:buFont typeface="Arial"/>
              <a:buChar char="•"/>
            </a:pPr>
            <a:r>
              <a:rPr lang="en-US"/>
              <a:t>As you see, we </a:t>
            </a:r>
            <a:r>
              <a:rPr lang="en-US" b="0" i="0" u="none" strike="noStrike">
                <a:effectLst/>
              </a:rPr>
              <a:t>want to customize </a:t>
            </a:r>
            <a:r>
              <a:rPr lang="en-US"/>
              <a:t>our HBA offerings</a:t>
            </a:r>
            <a:r>
              <a:rPr lang="en-US" b="0" i="0" u="none" strike="noStrike">
                <a:effectLst/>
              </a:rPr>
              <a:t> to address </a:t>
            </a:r>
            <a:r>
              <a:rPr lang="en-US"/>
              <a:t>Member needs</a:t>
            </a:r>
            <a:r>
              <a:rPr lang="en-US" b="0" i="0" u="none" strike="noStrike">
                <a:effectLst/>
              </a:rPr>
              <a:t> at all levels.</a:t>
            </a:r>
            <a:r>
              <a:rPr lang="en-US"/>
              <a:t> </a:t>
            </a:r>
            <a:endParaRPr lang="en-US">
              <a:cs typeface="Calibri"/>
            </a:endParaRPr>
          </a:p>
          <a:p>
            <a:pPr marL="171450" indent="-171450">
              <a:buFont typeface="Arial"/>
              <a:buChar char="•"/>
            </a:pPr>
            <a:r>
              <a:rPr lang="en-US"/>
              <a:t>In particular, volunteer leaders of the HBA have a wonderful opportunity to learn and practice leadership by influence, which is so important in today’s dynamic organizations so let’s talk about that next.</a:t>
            </a:r>
            <a:endParaRPr lang="en-US">
              <a:cs typeface="Calibri" panose="020F0502020204030204"/>
            </a:endParaRPr>
          </a:p>
          <a:p>
            <a:pPr marL="171450" indent="-171450">
              <a:buFont typeface="Arial"/>
              <a:buChar char="•"/>
            </a:pPr>
            <a:endParaRPr lang="en-US"/>
          </a:p>
        </p:txBody>
      </p:sp>
      <p:sp>
        <p:nvSpPr>
          <p:cNvPr id="4" name="Slide Number Placeholder 3"/>
          <p:cNvSpPr>
            <a:spLocks noGrp="1"/>
          </p:cNvSpPr>
          <p:nvPr>
            <p:ph type="sldNum" sz="quarter" idx="5"/>
          </p:nvPr>
        </p:nvSpPr>
        <p:spPr/>
        <p:txBody>
          <a:bodyPr/>
          <a:lstStyle/>
          <a:p>
            <a:fld id="{0A1918A0-28F0-440C-BB9C-ED3EB12F0F5E}" type="slidenum">
              <a:rPr lang="en-US" smtClean="0"/>
              <a:t>8</a:t>
            </a:fld>
            <a:endParaRPr lang="en-US"/>
          </a:p>
        </p:txBody>
      </p:sp>
    </p:spTree>
    <p:extLst>
      <p:ext uri="{BB962C8B-B14F-4D97-AF65-F5344CB8AC3E}">
        <p14:creationId xmlns:p14="http://schemas.microsoft.com/office/powerpoint/2010/main" val="2032447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A key </a:t>
            </a:r>
            <a:r>
              <a:rPr lang="en-US" b="0" i="0" u="none" strike="noStrike" dirty="0">
                <a:effectLst/>
              </a:rPr>
              <a:t>subset of our </a:t>
            </a:r>
            <a:r>
              <a:rPr lang="en-US" dirty="0"/>
              <a:t>membership is </a:t>
            </a:r>
            <a:r>
              <a:rPr lang="en-US" b="0" i="0" u="none" strike="noStrike" dirty="0">
                <a:effectLst/>
              </a:rPr>
              <a:t>you</a:t>
            </a:r>
            <a:r>
              <a:rPr lang="en-US" dirty="0"/>
              <a:t>, our </a:t>
            </a:r>
            <a:r>
              <a:rPr lang="en-US" b="0" i="0" u="none" strike="noStrike" dirty="0">
                <a:effectLst/>
              </a:rPr>
              <a:t>volunteers</a:t>
            </a:r>
            <a:r>
              <a:rPr lang="en-US" dirty="0"/>
              <a:t>! We </a:t>
            </a:r>
            <a:r>
              <a:rPr lang="en-US" b="0" i="0" u="none" strike="noStrike" dirty="0">
                <a:effectLst/>
              </a:rPr>
              <a:t>have more than 800</a:t>
            </a:r>
            <a:r>
              <a:rPr lang="en-US" dirty="0"/>
              <a:t> </a:t>
            </a:r>
            <a:r>
              <a:rPr lang="en-US" b="0" i="0" u="none" strike="noStrike" dirty="0">
                <a:effectLst/>
              </a:rPr>
              <a:t>volunteer </a:t>
            </a:r>
            <a:r>
              <a:rPr lang="en-US" dirty="0"/>
              <a:t>leaders plus countless micro-volunteers </a:t>
            </a:r>
            <a:r>
              <a:rPr lang="en-US" b="0" i="0" u="none" strike="noStrike" dirty="0">
                <a:effectLst/>
              </a:rPr>
              <a:t>who are critical to achieving our </a:t>
            </a:r>
            <a:r>
              <a:rPr lang="en-US" dirty="0"/>
              <a:t>mission – and we </a:t>
            </a:r>
            <a:r>
              <a:rPr lang="en-US" b="0" i="0" u="none" strike="noStrike" dirty="0">
                <a:effectLst/>
              </a:rPr>
              <a:t>want to ensure that your passion and dedication </a:t>
            </a:r>
            <a:r>
              <a:rPr lang="en-US" dirty="0"/>
              <a:t>also result </a:t>
            </a:r>
            <a:r>
              <a:rPr lang="en-US" b="0" i="0" u="none" strike="noStrike" dirty="0">
                <a:effectLst/>
              </a:rPr>
              <a:t>in advancement and recognition for you</a:t>
            </a:r>
            <a:r>
              <a:rPr lang="en-US" dirty="0"/>
              <a:t>. </a:t>
            </a:r>
            <a:r>
              <a:rPr lang="de-DE" dirty="0"/>
              <a:t> </a:t>
            </a:r>
            <a:endParaRPr lang="de-DE" b="0" i="0" dirty="0">
              <a:effectLst/>
            </a:endParaRPr>
          </a:p>
          <a:p>
            <a:pPr marL="285750" indent="-285750">
              <a:buFont typeface="Arial"/>
              <a:buChar char="•"/>
            </a:pPr>
            <a:r>
              <a:rPr lang="en-US" dirty="0"/>
              <a:t>We have </a:t>
            </a:r>
            <a:r>
              <a:rPr lang="en-US" b="0" i="0" u="none" strike="noStrike" dirty="0">
                <a:effectLst/>
              </a:rPr>
              <a:t>been working to improve the volunteer experience </a:t>
            </a:r>
            <a:r>
              <a:rPr lang="en-US" dirty="0"/>
              <a:t>and leadership </a:t>
            </a:r>
            <a:r>
              <a:rPr lang="en-US" b="0" i="0" u="none" strike="noStrike" dirty="0">
                <a:effectLst/>
              </a:rPr>
              <a:t>development that our HBA </a:t>
            </a:r>
            <a:r>
              <a:rPr lang="en-US" dirty="0"/>
              <a:t>volunteers get from their contributions </a:t>
            </a:r>
            <a:r>
              <a:rPr lang="en-US" b="0" i="0" u="none" strike="noStrike" dirty="0">
                <a:effectLst/>
              </a:rPr>
              <a:t>with projects like our </a:t>
            </a:r>
            <a:r>
              <a:rPr lang="en-US" dirty="0"/>
              <a:t>role assessment, </a:t>
            </a:r>
            <a:r>
              <a:rPr lang="en-US" b="0" i="0" u="none" strike="noStrike" dirty="0">
                <a:effectLst/>
              </a:rPr>
              <a:t>as well as awards </a:t>
            </a:r>
            <a:r>
              <a:rPr lang="en-US" dirty="0"/>
              <a:t>for enhanced visibility, </a:t>
            </a:r>
            <a:r>
              <a:rPr lang="en-US" b="0" i="0" u="none" strike="noStrike" dirty="0">
                <a:effectLst/>
              </a:rPr>
              <a:t>which can be celebrated both within your organization and through online social media</a:t>
            </a:r>
            <a:r>
              <a:rPr lang="en-US" dirty="0"/>
              <a:t>.  </a:t>
            </a:r>
            <a:endParaRPr lang="en-US" b="0" i="0" dirty="0">
              <a:effectLst/>
              <a:cs typeface="Calibri"/>
            </a:endParaRPr>
          </a:p>
          <a:p>
            <a:pPr marL="285750" indent="-285750">
              <a:buFont typeface="Arial"/>
              <a:buChar char="•"/>
            </a:pPr>
            <a:r>
              <a:rPr lang="en-US" b="0" i="0" u="none" strike="noStrike" dirty="0">
                <a:effectLst/>
              </a:rPr>
              <a:t>We </a:t>
            </a:r>
            <a:r>
              <a:rPr lang="en-US" dirty="0"/>
              <a:t>are in </a:t>
            </a:r>
            <a:r>
              <a:rPr lang="en-US" b="0" i="0" u="none" strike="noStrike" dirty="0">
                <a:effectLst/>
              </a:rPr>
              <a:t>the process of </a:t>
            </a:r>
            <a:r>
              <a:rPr lang="en-US" dirty="0"/>
              <a:t>developing further </a:t>
            </a:r>
            <a:r>
              <a:rPr lang="en-US" b="0" i="0" u="none" strike="noStrike" dirty="0">
                <a:effectLst/>
              </a:rPr>
              <a:t>support for volunteers including</a:t>
            </a:r>
            <a:r>
              <a:rPr lang="en-US" dirty="0"/>
              <a:t>:  </a:t>
            </a:r>
            <a:endParaRPr lang="en-US" b="0" i="0" dirty="0">
              <a:effectLst/>
              <a:cs typeface="Calibri"/>
            </a:endParaRPr>
          </a:p>
          <a:p>
            <a:pPr marL="742950" lvl="1" indent="-285750">
              <a:buFont typeface="Arial"/>
              <a:buChar char="○"/>
            </a:pPr>
            <a:r>
              <a:rPr lang="en-US" b="0" i="0" u="none" strike="noStrike" dirty="0">
                <a:effectLst/>
              </a:rPr>
              <a:t>A Learning management system (LMS</a:t>
            </a:r>
            <a:r>
              <a:rPr lang="en-US" dirty="0"/>
              <a:t>) to </a:t>
            </a:r>
            <a:r>
              <a:rPr lang="en-US" b="0" i="0" u="none" strike="noStrike" dirty="0">
                <a:effectLst/>
              </a:rPr>
              <a:t>create consistent and robust volunteer training and development</a:t>
            </a:r>
            <a:r>
              <a:rPr lang="en-US" dirty="0"/>
              <a:t>.</a:t>
            </a:r>
            <a:endParaRPr lang="de-DE" b="0" i="0" dirty="0">
              <a:effectLst/>
            </a:endParaRPr>
          </a:p>
          <a:p>
            <a:pPr marL="742950" lvl="1" indent="-285750">
              <a:buFont typeface="Arial"/>
              <a:buChar char="○"/>
            </a:pPr>
            <a:r>
              <a:rPr lang="en-US" b="0" i="0" u="none" strike="noStrike" dirty="0">
                <a:effectLst/>
              </a:rPr>
              <a:t>Mapping the volunteer journey so </a:t>
            </a:r>
            <a:r>
              <a:rPr lang="en-US" dirty="0"/>
              <a:t>that </a:t>
            </a:r>
            <a:r>
              <a:rPr lang="en-US" b="0" i="0" u="none" strike="noStrike" dirty="0">
                <a:effectLst/>
              </a:rPr>
              <a:t>volunteers can </a:t>
            </a:r>
            <a:r>
              <a:rPr lang="en-US" dirty="0"/>
              <a:t>visualize </a:t>
            </a:r>
            <a:r>
              <a:rPr lang="en-US" b="0" i="0" u="none" strike="noStrike" dirty="0">
                <a:effectLst/>
              </a:rPr>
              <a:t>their own </a:t>
            </a:r>
            <a:r>
              <a:rPr lang="en-US" dirty="0"/>
              <a:t>development journey </a:t>
            </a:r>
            <a:r>
              <a:rPr lang="en-US" b="0" i="0" u="none" strike="noStrike" dirty="0">
                <a:effectLst/>
              </a:rPr>
              <a:t>and enhance </a:t>
            </a:r>
            <a:r>
              <a:rPr lang="en-US" dirty="0"/>
              <a:t>their </a:t>
            </a:r>
            <a:r>
              <a:rPr lang="en-US" b="0" i="0" u="none" strike="noStrike" dirty="0">
                <a:effectLst/>
              </a:rPr>
              <a:t>overall </a:t>
            </a:r>
            <a:r>
              <a:rPr lang="en-US" dirty="0"/>
              <a:t>experience.</a:t>
            </a:r>
            <a:endParaRPr lang="de-DE" dirty="0"/>
          </a:p>
          <a:p>
            <a:pPr marL="171450" indent="-171450">
              <a:buFont typeface="Arial"/>
              <a:buChar char="•"/>
            </a:pPr>
            <a:r>
              <a:rPr lang="en-US" dirty="0"/>
              <a:t>THANK YOU for your </a:t>
            </a:r>
            <a:r>
              <a:rPr lang="en-US" b="0" i="0" u="none" strike="noStrike" dirty="0">
                <a:effectLst/>
              </a:rPr>
              <a:t>time</a:t>
            </a:r>
            <a:r>
              <a:rPr lang="en-US" dirty="0"/>
              <a:t>,</a:t>
            </a:r>
            <a:r>
              <a:rPr lang="en-US" b="0" i="0" u="none" strike="noStrike" dirty="0">
                <a:effectLst/>
              </a:rPr>
              <a:t> commitment</a:t>
            </a:r>
            <a:r>
              <a:rPr lang="en-US" dirty="0"/>
              <a:t>,</a:t>
            </a:r>
            <a:r>
              <a:rPr lang="en-US" b="0" i="0" u="none" strike="noStrike" dirty="0">
                <a:effectLst/>
              </a:rPr>
              <a:t> </a:t>
            </a:r>
            <a:r>
              <a:rPr lang="en-US" dirty="0"/>
              <a:t>and contributions </a:t>
            </a:r>
            <a:r>
              <a:rPr lang="en-US" b="0" i="0" u="none" strike="noStrike" dirty="0">
                <a:effectLst/>
              </a:rPr>
              <a:t>to the </a:t>
            </a:r>
            <a:r>
              <a:rPr lang="en-US" dirty="0"/>
              <a:t>HBA!</a:t>
            </a:r>
            <a:endParaRPr lang="de-DE" dirty="0">
              <a:cs typeface="Calibri"/>
            </a:endParaRPr>
          </a:p>
          <a:p>
            <a:pPr algn="l"/>
            <a:endParaRPr lang="de-DE" b="0" i="0" dirty="0">
              <a:solidFill>
                <a:srgbClr val="444444"/>
              </a:solidFill>
              <a:effectLst/>
              <a:latin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9</a:t>
            </a:fld>
            <a:endParaRPr lang="en-US"/>
          </a:p>
        </p:txBody>
      </p:sp>
    </p:spTree>
    <p:extLst>
      <p:ext uri="{BB962C8B-B14F-4D97-AF65-F5344CB8AC3E}">
        <p14:creationId xmlns:p14="http://schemas.microsoft.com/office/powerpoint/2010/main" val="16438883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userDrawn="1"/>
        </p:nvSpPr>
        <p:spPr>
          <a:xfrm>
            <a:off x="-10579" y="0"/>
            <a:ext cx="12192000"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7745" y="1183132"/>
            <a:ext cx="2681375" cy="679281"/>
          </a:xfrm>
          <a:prstGeom prst="rect">
            <a:avLst/>
          </a:prstGeom>
        </p:spPr>
      </p:pic>
      <p:cxnSp>
        <p:nvCxnSpPr>
          <p:cNvPr id="11" name="Straight Connector 10">
            <a:extLst>
              <a:ext uri="{FF2B5EF4-FFF2-40B4-BE49-F238E27FC236}">
                <a16:creationId xmlns:a16="http://schemas.microsoft.com/office/drawing/2014/main" id="{94BF3282-D615-4942-B153-7DA6A0F402BD}"/>
              </a:ext>
            </a:extLst>
          </p:cNvPr>
          <p:cNvCxnSpPr/>
          <p:nvPr userDrawn="1"/>
        </p:nvCxnSpPr>
        <p:spPr>
          <a:xfrm>
            <a:off x="437745" y="51714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F4EB36-3AAF-4966-AD85-26AED9BA913F}"/>
              </a:ext>
            </a:extLst>
          </p:cNvPr>
          <p:cNvCxnSpPr/>
          <p:nvPr userDrawn="1"/>
        </p:nvCxnSpPr>
        <p:spPr>
          <a:xfrm>
            <a:off x="437745" y="20218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B9B7B0BB-251E-4D4A-8DE2-2258F3114021}"/>
              </a:ext>
            </a:extLst>
          </p:cNvPr>
          <p:cNvSpPr txBox="1">
            <a:spLocks/>
          </p:cNvSpPr>
          <p:nvPr userDrawn="1"/>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a:p>
        </p:txBody>
      </p:sp>
      <p:pic>
        <p:nvPicPr>
          <p:cNvPr id="2" name="Picture 1">
            <a:extLst>
              <a:ext uri="{FF2B5EF4-FFF2-40B4-BE49-F238E27FC236}">
                <a16:creationId xmlns:a16="http://schemas.microsoft.com/office/drawing/2014/main" id="{0A0025C2-1B2A-4442-8433-6DCE26492ED6}"/>
              </a:ext>
            </a:extLst>
          </p:cNvPr>
          <p:cNvPicPr>
            <a:picLocks noChangeAspect="1"/>
          </p:cNvPicPr>
          <p:nvPr userDrawn="1"/>
        </p:nvPicPr>
        <p:blipFill>
          <a:blip r:embed="rId3"/>
          <a:stretch>
            <a:fillRect/>
          </a:stretch>
        </p:blipFill>
        <p:spPr>
          <a:xfrm>
            <a:off x="437745" y="5241065"/>
            <a:ext cx="2533650" cy="590550"/>
          </a:xfrm>
          <a:prstGeom prst="rect">
            <a:avLst/>
          </a:prstGeom>
        </p:spPr>
      </p:pic>
    </p:spTree>
    <p:extLst>
      <p:ext uri="{BB962C8B-B14F-4D97-AF65-F5344CB8AC3E}">
        <p14:creationId xmlns:p14="http://schemas.microsoft.com/office/powerpoint/2010/main" val="3274558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A8050-CD1A-48DE-9A8B-95E0B2D305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70FB36-0932-48AB-B8D5-639AB6C5CEF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C1F3D8-5E0C-40DE-84DB-C88AEF4F245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6EA2D-7CE6-4BC1-9D58-FB8582DBFF2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BEBC2FA-07BA-4109-B90D-6DE26AB06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927CDB-2577-439D-8A54-F58553F68E4E}"/>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2762803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1DD43-4CC0-4B26-9667-F9F32E3758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BDC750-AFF3-4A19-BD8A-4E32515BEC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2273BB9-B01E-4E87-A540-085FF75F98A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A8EF43-BF8A-4066-BDB5-8125ADA9B7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5E36E6-A5BE-4A16-984E-05A697C79D5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7955A4-6CBD-4AE6-AA8A-2DEA2A765E5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8E6FCE5-617F-47FE-9D93-CDD8473462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C002C7-1401-4EE1-9C9A-A0CFCBA645F8}"/>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2561038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1C14B-FE94-4528-873A-857D9DFC4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61AA65-B8B4-4675-8E5B-EBAFC3D2BCD6}"/>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23EC980-ABE3-4168-8FDA-B9398913AC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59B4E3-186F-4FFB-9FFC-B0E15C581CAC}"/>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3580168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5EEFF0-7E61-4F33-A82F-A6A07E55F87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628B200-E1F0-4FD8-8CC2-7C0C3B11B7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497A1B-D49B-48D3-A965-39266747BD85}"/>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802713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8EB16-C7C4-4375-B003-0BEC513F1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6C3628-2E9C-4ADE-B45C-9975C6EC36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F65C1F-BFF5-47DD-A1BB-960D0C6A13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245572-4231-481B-9F9F-902FCAA3CAA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089CD55-468D-4482-818B-DB0E80BAE4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DC5280-FFF9-4996-BC56-D45DB40AFE6E}"/>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4292070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8DE4C-EF31-444B-93D8-E20BA6371F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FF121E-0564-4D09-A769-9CC41BFC23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A2FD2B-F7B3-4A03-9DD3-F3D9FDCA6B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A22F64-5C3F-4254-BA2A-A84313DBDB1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2AF1F03-EE42-48EA-81E9-BA217D438F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15D6DA-63FD-4A6D-963E-E10942AF8905}"/>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50013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5195B-24DB-4AF2-AAF7-C5120E2AAC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CBACFB-A561-49E6-B0F1-DE90F8159B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92004-1E5A-4D30-BB49-9481AF0F0B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5B679C1-CE35-4B13-804A-8D724594C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7B8CCB-66CE-46AE-BB70-D80C0E2BDE57}"/>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1860529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F4136A-1721-4FE1-AFD6-764885502E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865B67-0C81-44EF-AA6A-8230486B496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428CA7-2B43-4900-8CC9-941934D3090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D2E9750-C2C9-4CA3-ADE4-8B97FA39C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F804D6-88BE-4657-A947-CF96F7598426}"/>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407208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04E375-4F57-914B-9745-51E8DD4B4647}"/>
              </a:ext>
            </a:extLst>
          </p:cNvPr>
          <p:cNvSpPr>
            <a:spLocks noGrp="1"/>
          </p:cNvSpPr>
          <p:nvPr>
            <p:ph type="sldNum" sz="quarter" idx="10"/>
          </p:nvPr>
        </p:nvSpPr>
        <p:spPr/>
        <p:txBody>
          <a:bodyPr/>
          <a:lstStyle>
            <a:lvl1pPr>
              <a:defRPr>
                <a:latin typeface="+mj-lt"/>
              </a:defRPr>
            </a:lvl1pPr>
          </a:lstStyle>
          <a:p>
            <a:fld id="{0AB816CF-AA9B-43E8-B03A-27A77900809F}" type="slidenum">
              <a:rPr lang="en-US" smtClean="0"/>
              <a:pPr/>
              <a:t>‹#›</a:t>
            </a:fld>
            <a:endParaRPr lang="en-US"/>
          </a:p>
        </p:txBody>
      </p:sp>
      <p:sp>
        <p:nvSpPr>
          <p:cNvPr id="9" name="Text Placeholder 16">
            <a:extLst>
              <a:ext uri="{FF2B5EF4-FFF2-40B4-BE49-F238E27FC236}">
                <a16:creationId xmlns:a16="http://schemas.microsoft.com/office/drawing/2014/main" id="{6613915A-4318-694B-902C-BB215ADF3F9D}"/>
              </a:ext>
            </a:extLst>
          </p:cNvPr>
          <p:cNvSpPr>
            <a:spLocks noGrp="1"/>
          </p:cNvSpPr>
          <p:nvPr>
            <p:ph type="body" sz="quarter" idx="15" hasCustomPrompt="1"/>
          </p:nvPr>
        </p:nvSpPr>
        <p:spPr>
          <a:xfrm>
            <a:off x="577416" y="465137"/>
            <a:ext cx="10775393" cy="633413"/>
          </a:xfrm>
          <a:prstGeom prst="rect">
            <a:avLst/>
          </a:prstGeom>
        </p:spPr>
        <p:txBody>
          <a:bodyPr/>
          <a:lstStyle>
            <a:lvl1pPr marL="0" indent="0">
              <a:buNone/>
              <a:defRPr sz="3800" b="1" i="0">
                <a:solidFill>
                  <a:schemeClr val="bg1"/>
                </a:solidFill>
                <a:latin typeface="+mj-lt"/>
                <a:cs typeface="TisaPro-Light" panose="02010504030101010102" pitchFamily="2" charset="77"/>
              </a:defRPr>
            </a:lvl1pPr>
          </a:lstStyle>
          <a:p>
            <a:pPr lvl="0"/>
            <a:r>
              <a:rPr lang="en-GB"/>
              <a:t>Heading</a:t>
            </a:r>
            <a:endParaRPr lang="en-US"/>
          </a:p>
        </p:txBody>
      </p:sp>
    </p:spTree>
    <p:extLst>
      <p:ext uri="{BB962C8B-B14F-4D97-AF65-F5344CB8AC3E}">
        <p14:creationId xmlns:p14="http://schemas.microsoft.com/office/powerpoint/2010/main" val="1953602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04E375-4F57-914B-9745-51E8DD4B4647}"/>
              </a:ext>
            </a:extLst>
          </p:cNvPr>
          <p:cNvSpPr>
            <a:spLocks noGrp="1"/>
          </p:cNvSpPr>
          <p:nvPr>
            <p:ph type="sldNum" sz="quarter" idx="10"/>
          </p:nvPr>
        </p:nvSpPr>
        <p:spPr/>
        <p:txBody>
          <a:bodyPr/>
          <a:lstStyle>
            <a:lvl1pPr>
              <a:defRPr>
                <a:latin typeface="+mj-lt"/>
              </a:defRPr>
            </a:lvl1pPr>
          </a:lstStyle>
          <a:p>
            <a:fld id="{0AB816CF-AA9B-43E8-B03A-27A77900809F}" type="slidenum">
              <a:rPr lang="en-US" smtClean="0"/>
              <a:pPr/>
              <a:t>‹#›</a:t>
            </a:fld>
            <a:endParaRPr lang="en-US"/>
          </a:p>
        </p:txBody>
      </p:sp>
      <p:sp>
        <p:nvSpPr>
          <p:cNvPr id="4" name="TextBox 3">
            <a:extLst>
              <a:ext uri="{FF2B5EF4-FFF2-40B4-BE49-F238E27FC236}">
                <a16:creationId xmlns:a16="http://schemas.microsoft.com/office/drawing/2014/main" id="{4528FAEC-8E86-7B4B-BEE9-5264F74F961A}"/>
              </a:ext>
            </a:extLst>
          </p:cNvPr>
          <p:cNvSpPr txBox="1"/>
          <p:nvPr/>
        </p:nvSpPr>
        <p:spPr>
          <a:xfrm>
            <a:off x="365221" y="1818262"/>
            <a:ext cx="762000" cy="2400657"/>
          </a:xfrm>
          <a:prstGeom prst="rect">
            <a:avLst/>
          </a:prstGeom>
          <a:noFill/>
        </p:spPr>
        <p:txBody>
          <a:bodyPr wrap="square" rtlCol="0">
            <a:spAutoFit/>
          </a:bodyPr>
          <a:lstStyle/>
          <a:p>
            <a:r>
              <a:rPr lang="en-US" sz="15000" b="0" i="0">
                <a:solidFill>
                  <a:srgbClr val="86D5C8"/>
                </a:solidFill>
                <a:latin typeface="+mj-lt"/>
                <a:cs typeface="TisaPro" panose="02010504030101020102" pitchFamily="2" charset="77"/>
              </a:rPr>
              <a:t>“</a:t>
            </a:r>
          </a:p>
        </p:txBody>
      </p:sp>
      <p:sp>
        <p:nvSpPr>
          <p:cNvPr id="5" name="TextBox 4">
            <a:extLst>
              <a:ext uri="{FF2B5EF4-FFF2-40B4-BE49-F238E27FC236}">
                <a16:creationId xmlns:a16="http://schemas.microsoft.com/office/drawing/2014/main" id="{40C94297-E9C0-384A-A3C0-EE22A2F0A496}"/>
              </a:ext>
            </a:extLst>
          </p:cNvPr>
          <p:cNvSpPr txBox="1"/>
          <p:nvPr/>
        </p:nvSpPr>
        <p:spPr>
          <a:xfrm rot="10800000">
            <a:off x="4623955" y="3747912"/>
            <a:ext cx="762000" cy="2400657"/>
          </a:xfrm>
          <a:prstGeom prst="rect">
            <a:avLst/>
          </a:prstGeom>
          <a:noFill/>
        </p:spPr>
        <p:txBody>
          <a:bodyPr wrap="square" rtlCol="0">
            <a:spAutoFit/>
          </a:bodyPr>
          <a:lstStyle/>
          <a:p>
            <a:r>
              <a:rPr lang="en-US" sz="15000" b="0" i="0">
                <a:solidFill>
                  <a:srgbClr val="86D5C8"/>
                </a:solidFill>
                <a:latin typeface="+mj-lt"/>
                <a:cs typeface="TisaPro" panose="02010504030101020102" pitchFamily="2" charset="77"/>
              </a:rPr>
              <a:t>“</a:t>
            </a:r>
          </a:p>
        </p:txBody>
      </p:sp>
      <p:sp>
        <p:nvSpPr>
          <p:cNvPr id="11" name="Text Placeholder 8">
            <a:extLst>
              <a:ext uri="{FF2B5EF4-FFF2-40B4-BE49-F238E27FC236}">
                <a16:creationId xmlns:a16="http://schemas.microsoft.com/office/drawing/2014/main" id="{86E4D847-FBEB-8348-98BD-9279EB528B47}"/>
              </a:ext>
            </a:extLst>
          </p:cNvPr>
          <p:cNvSpPr>
            <a:spLocks noGrp="1"/>
          </p:cNvSpPr>
          <p:nvPr>
            <p:ph type="body" sz="quarter" idx="11" hasCustomPrompt="1"/>
          </p:nvPr>
        </p:nvSpPr>
        <p:spPr>
          <a:xfrm>
            <a:off x="1233819" y="2335535"/>
            <a:ext cx="3506788" cy="496743"/>
          </a:xfrm>
          <a:prstGeom prst="rect">
            <a:avLst/>
          </a:prstGeom>
        </p:spPr>
        <p:txBody>
          <a:bodyPr/>
          <a:lstStyle>
            <a:lvl1pPr marL="0" indent="0">
              <a:buNone/>
              <a:defRPr b="0" i="0">
                <a:latin typeface="+mj-lt"/>
                <a:cs typeface="TisaPro" panose="02010504030101020102" pitchFamily="2" charset="77"/>
              </a:defRPr>
            </a:lvl1pPr>
          </a:lstStyle>
          <a:p>
            <a:pPr lvl="0"/>
            <a:r>
              <a:rPr lang="en-GB"/>
              <a:t>Call out</a:t>
            </a:r>
            <a:endParaRPr lang="en-US"/>
          </a:p>
        </p:txBody>
      </p:sp>
      <p:sp>
        <p:nvSpPr>
          <p:cNvPr id="12" name="Text Placeholder 12">
            <a:extLst>
              <a:ext uri="{FF2B5EF4-FFF2-40B4-BE49-F238E27FC236}">
                <a16:creationId xmlns:a16="http://schemas.microsoft.com/office/drawing/2014/main" id="{7C65B158-9658-AD47-B880-D36D73087274}"/>
              </a:ext>
            </a:extLst>
          </p:cNvPr>
          <p:cNvSpPr>
            <a:spLocks noGrp="1"/>
          </p:cNvSpPr>
          <p:nvPr>
            <p:ph type="body" sz="quarter" idx="12" hasCustomPrompt="1"/>
          </p:nvPr>
        </p:nvSpPr>
        <p:spPr>
          <a:xfrm>
            <a:off x="1233488" y="2949575"/>
            <a:ext cx="3506787" cy="2809875"/>
          </a:xfrm>
          <a:prstGeom prst="rect">
            <a:avLst/>
          </a:prstGeom>
        </p:spPr>
        <p:txBody>
          <a:bodyPr/>
          <a:lstStyle>
            <a:lvl1pPr marL="0" indent="0">
              <a:buNone/>
              <a:defRPr sz="1600" b="0" i="0">
                <a:latin typeface="+mj-lt"/>
                <a:cs typeface="TisaPro-Light" panose="02010504030101010102" pitchFamily="2" charset="77"/>
              </a:defRPr>
            </a:lvl1pPr>
          </a:lstStyle>
          <a:p>
            <a:pPr lvl="0"/>
            <a:r>
              <a:rPr lang="en-GB"/>
              <a:t>Quote</a:t>
            </a:r>
            <a:endParaRPr lang="en-US"/>
          </a:p>
        </p:txBody>
      </p:sp>
      <p:sp>
        <p:nvSpPr>
          <p:cNvPr id="13" name="Text Placeholder 12">
            <a:extLst>
              <a:ext uri="{FF2B5EF4-FFF2-40B4-BE49-F238E27FC236}">
                <a16:creationId xmlns:a16="http://schemas.microsoft.com/office/drawing/2014/main" id="{F5465A1C-9BB6-C84A-9221-46B24D9F4ED3}"/>
              </a:ext>
            </a:extLst>
          </p:cNvPr>
          <p:cNvSpPr>
            <a:spLocks noGrp="1"/>
          </p:cNvSpPr>
          <p:nvPr>
            <p:ph type="body" sz="quarter" idx="13" hasCustomPrompt="1"/>
          </p:nvPr>
        </p:nvSpPr>
        <p:spPr>
          <a:xfrm>
            <a:off x="6202266" y="2276490"/>
            <a:ext cx="4755915" cy="3482960"/>
          </a:xfrm>
          <a:prstGeom prst="rect">
            <a:avLst/>
          </a:prstGeom>
        </p:spPr>
        <p:txBody>
          <a:bodyPr/>
          <a:lstStyle>
            <a:lvl1pPr marL="0" indent="0">
              <a:buNone/>
              <a:defRPr sz="1600" b="0" i="0">
                <a:latin typeface="+mj-lt"/>
                <a:cs typeface="TisaPro-Light" panose="02010504030101010102" pitchFamily="2" charset="77"/>
              </a:defRPr>
            </a:lvl1pPr>
          </a:lstStyle>
          <a:p>
            <a:pPr lvl="0"/>
            <a:r>
              <a:rPr lang="en-GB"/>
              <a:t>Text</a:t>
            </a:r>
            <a:endParaRPr lang="en-US"/>
          </a:p>
        </p:txBody>
      </p:sp>
      <p:sp>
        <p:nvSpPr>
          <p:cNvPr id="9" name="Text Placeholder 16">
            <a:extLst>
              <a:ext uri="{FF2B5EF4-FFF2-40B4-BE49-F238E27FC236}">
                <a16:creationId xmlns:a16="http://schemas.microsoft.com/office/drawing/2014/main" id="{6613915A-4318-694B-902C-BB215ADF3F9D}"/>
              </a:ext>
            </a:extLst>
          </p:cNvPr>
          <p:cNvSpPr>
            <a:spLocks noGrp="1"/>
          </p:cNvSpPr>
          <p:nvPr>
            <p:ph type="body" sz="quarter" idx="15" hasCustomPrompt="1"/>
          </p:nvPr>
        </p:nvSpPr>
        <p:spPr>
          <a:xfrm>
            <a:off x="577416" y="465137"/>
            <a:ext cx="10609139" cy="633413"/>
          </a:xfrm>
          <a:prstGeom prst="rect">
            <a:avLst/>
          </a:prstGeom>
        </p:spPr>
        <p:txBody>
          <a:bodyPr/>
          <a:lstStyle>
            <a:lvl1pPr marL="0" indent="0">
              <a:buNone/>
              <a:defRPr sz="3800" b="1" i="0">
                <a:solidFill>
                  <a:schemeClr val="bg1"/>
                </a:solidFill>
                <a:latin typeface="+mj-lt"/>
                <a:cs typeface="TisaPro-Light" panose="02010504030101010102" pitchFamily="2" charset="77"/>
              </a:defRPr>
            </a:lvl1pPr>
          </a:lstStyle>
          <a:p>
            <a:pPr lvl="0"/>
            <a:r>
              <a:rPr lang="en-GB"/>
              <a:t>Heading</a:t>
            </a:r>
            <a:endParaRPr lang="en-US"/>
          </a:p>
        </p:txBody>
      </p:sp>
    </p:spTree>
    <p:extLst>
      <p:ext uri="{BB962C8B-B14F-4D97-AF65-F5344CB8AC3E}">
        <p14:creationId xmlns:p14="http://schemas.microsoft.com/office/powerpoint/2010/main" val="558019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adi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0C825A-9E62-4D83-BBBC-677C1CAB3EF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579" y="-1"/>
            <a:ext cx="12207022" cy="6858001"/>
          </a:xfrm>
          <a:prstGeom prst="rect">
            <a:avLst/>
          </a:prstGeom>
        </p:spPr>
      </p:pic>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37745" y="1183132"/>
            <a:ext cx="2681375" cy="679281"/>
          </a:xfrm>
          <a:prstGeom prst="rect">
            <a:avLst/>
          </a:prstGeom>
        </p:spPr>
      </p:pic>
      <p:cxnSp>
        <p:nvCxnSpPr>
          <p:cNvPr id="11" name="Straight Connector 10">
            <a:extLst>
              <a:ext uri="{FF2B5EF4-FFF2-40B4-BE49-F238E27FC236}">
                <a16:creationId xmlns:a16="http://schemas.microsoft.com/office/drawing/2014/main" id="{94BF3282-D615-4942-B153-7DA6A0F402BD}"/>
              </a:ext>
            </a:extLst>
          </p:cNvPr>
          <p:cNvCxnSpPr/>
          <p:nvPr userDrawn="1"/>
        </p:nvCxnSpPr>
        <p:spPr>
          <a:xfrm>
            <a:off x="437745" y="51714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F4EB36-3AAF-4966-AD85-26AED9BA913F}"/>
              </a:ext>
            </a:extLst>
          </p:cNvPr>
          <p:cNvCxnSpPr/>
          <p:nvPr userDrawn="1"/>
        </p:nvCxnSpPr>
        <p:spPr>
          <a:xfrm>
            <a:off x="437745" y="2021840"/>
            <a:ext cx="794425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2">
            <a:extLst>
              <a:ext uri="{FF2B5EF4-FFF2-40B4-BE49-F238E27FC236}">
                <a16:creationId xmlns:a16="http://schemas.microsoft.com/office/drawing/2014/main" id="{B9B7B0BB-251E-4D4A-8DE2-2258F3114021}"/>
              </a:ext>
            </a:extLst>
          </p:cNvPr>
          <p:cNvSpPr txBox="1">
            <a:spLocks/>
          </p:cNvSpPr>
          <p:nvPr userDrawn="1"/>
        </p:nvSpPr>
        <p:spPr>
          <a:xfrm>
            <a:off x="437745" y="34796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9EB3B"/>
                </a:solidFill>
                <a:latin typeface="Palatino Linotype" panose="02040502050505030304" pitchFamily="18" charset="0"/>
                <a:ea typeface="+mj-ea"/>
                <a:cs typeface="+mj-cs"/>
              </a:defRPr>
            </a:lvl1pPr>
          </a:lstStyle>
          <a:p>
            <a:endParaRPr lang="en-US"/>
          </a:p>
        </p:txBody>
      </p:sp>
      <p:pic>
        <p:nvPicPr>
          <p:cNvPr id="6" name="Picture 5">
            <a:extLst>
              <a:ext uri="{FF2B5EF4-FFF2-40B4-BE49-F238E27FC236}">
                <a16:creationId xmlns:a16="http://schemas.microsoft.com/office/drawing/2014/main" id="{AA51B0BD-D723-402E-844C-44F35D245CA0}"/>
              </a:ext>
            </a:extLst>
          </p:cNvPr>
          <p:cNvPicPr>
            <a:picLocks noChangeAspect="1"/>
          </p:cNvPicPr>
          <p:nvPr userDrawn="1"/>
        </p:nvPicPr>
        <p:blipFill>
          <a:blip r:embed="rId4"/>
          <a:stretch>
            <a:fillRect/>
          </a:stretch>
        </p:blipFill>
        <p:spPr>
          <a:xfrm>
            <a:off x="437745" y="5294762"/>
            <a:ext cx="2476500" cy="485775"/>
          </a:xfrm>
          <a:prstGeom prst="rect">
            <a:avLst/>
          </a:prstGeom>
        </p:spPr>
      </p:pic>
    </p:spTree>
    <p:extLst>
      <p:ext uri="{BB962C8B-B14F-4D97-AF65-F5344CB8AC3E}">
        <p14:creationId xmlns:p14="http://schemas.microsoft.com/office/powerpoint/2010/main" val="2888906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112F2B-9804-3242-90FC-CB468DC9C013}"/>
              </a:ext>
            </a:extLst>
          </p:cNvPr>
          <p:cNvSpPr>
            <a:spLocks noGrp="1"/>
          </p:cNvSpPr>
          <p:nvPr>
            <p:ph type="sldNum" sz="quarter" idx="10"/>
          </p:nvPr>
        </p:nvSpPr>
        <p:spPr/>
        <p:txBody>
          <a:bodyPr/>
          <a:lstStyle>
            <a:lvl1pPr>
              <a:defRPr>
                <a:latin typeface="+mj-lt"/>
              </a:defRPr>
            </a:lvl1pPr>
          </a:lstStyle>
          <a:p>
            <a:fld id="{0AB816CF-AA9B-43E8-B03A-27A77900809F}" type="slidenum">
              <a:rPr lang="en-US" smtClean="0"/>
              <a:pPr/>
              <a:t>‹#›</a:t>
            </a:fld>
            <a:endParaRPr lang="en-US"/>
          </a:p>
        </p:txBody>
      </p:sp>
      <p:sp>
        <p:nvSpPr>
          <p:cNvPr id="4" name="Subtitle 2">
            <a:extLst>
              <a:ext uri="{FF2B5EF4-FFF2-40B4-BE49-F238E27FC236}">
                <a16:creationId xmlns:a16="http://schemas.microsoft.com/office/drawing/2014/main" id="{42720367-BAC9-864A-9C73-E3D4F7A089E9}"/>
              </a:ext>
            </a:extLst>
          </p:cNvPr>
          <p:cNvSpPr>
            <a:spLocks noGrp="1"/>
          </p:cNvSpPr>
          <p:nvPr>
            <p:ph type="subTitle" idx="1" hasCustomPrompt="1"/>
          </p:nvPr>
        </p:nvSpPr>
        <p:spPr>
          <a:xfrm>
            <a:off x="548019" y="1869882"/>
            <a:ext cx="5263963" cy="254361"/>
          </a:xfrm>
          <a:prstGeom prst="rect">
            <a:avLst/>
          </a:prstGeom>
          <a:solidFill>
            <a:schemeClr val="accent4"/>
          </a:solidFill>
        </p:spPr>
        <p:txBody>
          <a:bodyPr anchor="ctr"/>
          <a:lstStyle>
            <a:lvl1pPr marL="0" indent="0" algn="l">
              <a:buNone/>
              <a:defRPr sz="1400" b="0" i="0">
                <a:solidFill>
                  <a:schemeClr val="tx1"/>
                </a:solidFill>
                <a:latin typeface="+mj-lt"/>
                <a:cs typeface="TisaPro" panose="02010504030101020102"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 heading</a:t>
            </a:r>
            <a:endParaRPr lang="en-US"/>
          </a:p>
        </p:txBody>
      </p:sp>
      <p:sp>
        <p:nvSpPr>
          <p:cNvPr id="5" name="Content Placeholder 2">
            <a:extLst>
              <a:ext uri="{FF2B5EF4-FFF2-40B4-BE49-F238E27FC236}">
                <a16:creationId xmlns:a16="http://schemas.microsoft.com/office/drawing/2014/main" id="{57ED34B7-55A5-FB46-B340-CD8B08098BA3}"/>
              </a:ext>
            </a:extLst>
          </p:cNvPr>
          <p:cNvSpPr>
            <a:spLocks noGrp="1"/>
          </p:cNvSpPr>
          <p:nvPr>
            <p:ph idx="13" hasCustomPrompt="1"/>
          </p:nvPr>
        </p:nvSpPr>
        <p:spPr>
          <a:xfrm>
            <a:off x="548019" y="2262524"/>
            <a:ext cx="5263963" cy="3706634"/>
          </a:xfrm>
          <a:prstGeom prst="rect">
            <a:avLst/>
          </a:prstGeom>
        </p:spPr>
        <p:txBody>
          <a:bodyPr/>
          <a:lstStyle>
            <a:lvl1pPr marL="0" indent="0">
              <a:buNone/>
              <a:defRPr sz="1400" b="0" i="0">
                <a:solidFill>
                  <a:schemeClr val="tx1"/>
                </a:solidFill>
                <a:latin typeface="+mj-lt"/>
                <a:cs typeface="TisaPro-Light" panose="02010504030101010102" pitchFamily="2" charset="77"/>
              </a:defRPr>
            </a:lvl1pPr>
          </a:lstStyle>
          <a:p>
            <a:pPr lvl="0"/>
            <a:r>
              <a:rPr lang="en-GB"/>
              <a:t>Text</a:t>
            </a:r>
            <a:endParaRPr lang="en-US"/>
          </a:p>
        </p:txBody>
      </p:sp>
      <p:sp>
        <p:nvSpPr>
          <p:cNvPr id="6" name="Content Placeholder 2">
            <a:extLst>
              <a:ext uri="{FF2B5EF4-FFF2-40B4-BE49-F238E27FC236}">
                <a16:creationId xmlns:a16="http://schemas.microsoft.com/office/drawing/2014/main" id="{C7A83B3D-102C-EB43-B1C9-10BBADBA8045}"/>
              </a:ext>
            </a:extLst>
          </p:cNvPr>
          <p:cNvSpPr>
            <a:spLocks noGrp="1"/>
          </p:cNvSpPr>
          <p:nvPr>
            <p:ph idx="14" hasCustomPrompt="1"/>
          </p:nvPr>
        </p:nvSpPr>
        <p:spPr>
          <a:xfrm>
            <a:off x="6336668" y="2262524"/>
            <a:ext cx="5263963" cy="3706634"/>
          </a:xfrm>
          <a:prstGeom prst="rect">
            <a:avLst/>
          </a:prstGeom>
        </p:spPr>
        <p:txBody>
          <a:bodyPr/>
          <a:lstStyle>
            <a:lvl1pPr marL="0" indent="0">
              <a:buNone/>
              <a:defRPr sz="1400" b="0" i="0">
                <a:solidFill>
                  <a:schemeClr val="tx1"/>
                </a:solidFill>
                <a:latin typeface="+mj-lt"/>
                <a:cs typeface="TisaPro-Light" panose="02010504030101010102" pitchFamily="2" charset="77"/>
              </a:defRPr>
            </a:lvl1pPr>
          </a:lstStyle>
          <a:p>
            <a:pPr lvl="0"/>
            <a:r>
              <a:rPr lang="en-GB"/>
              <a:t>Text</a:t>
            </a:r>
            <a:endParaRPr lang="en-US"/>
          </a:p>
        </p:txBody>
      </p:sp>
      <p:sp>
        <p:nvSpPr>
          <p:cNvPr id="7" name="Text Placeholder 16">
            <a:extLst>
              <a:ext uri="{FF2B5EF4-FFF2-40B4-BE49-F238E27FC236}">
                <a16:creationId xmlns:a16="http://schemas.microsoft.com/office/drawing/2014/main" id="{FE23221B-ED4C-5D4C-9E20-F1E0851D15AB}"/>
              </a:ext>
            </a:extLst>
          </p:cNvPr>
          <p:cNvSpPr>
            <a:spLocks noGrp="1"/>
          </p:cNvSpPr>
          <p:nvPr>
            <p:ph type="body" sz="quarter" idx="15" hasCustomPrompt="1"/>
          </p:nvPr>
        </p:nvSpPr>
        <p:spPr>
          <a:xfrm>
            <a:off x="577417" y="465137"/>
            <a:ext cx="11023214" cy="633413"/>
          </a:xfrm>
          <a:prstGeom prst="rect">
            <a:avLst/>
          </a:prstGeom>
        </p:spPr>
        <p:txBody>
          <a:bodyPr/>
          <a:lstStyle>
            <a:lvl1pPr marL="0" indent="0">
              <a:buNone/>
              <a:defRPr sz="3800" b="0" i="0">
                <a:solidFill>
                  <a:schemeClr val="bg1"/>
                </a:solidFill>
                <a:latin typeface="+mj-lt"/>
                <a:cs typeface="TisaPro-Light" panose="02010504030101010102" pitchFamily="2" charset="77"/>
              </a:defRPr>
            </a:lvl1pPr>
          </a:lstStyle>
          <a:p>
            <a:pPr lvl="0"/>
            <a:r>
              <a:rPr lang="en-GB"/>
              <a:t>Heading</a:t>
            </a:r>
            <a:endParaRPr lang="en-US"/>
          </a:p>
        </p:txBody>
      </p:sp>
    </p:spTree>
    <p:extLst>
      <p:ext uri="{BB962C8B-B14F-4D97-AF65-F5344CB8AC3E}">
        <p14:creationId xmlns:p14="http://schemas.microsoft.com/office/powerpoint/2010/main" val="3985380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693FD5-41F2-AA4E-97A0-3296F12D53F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1125F617-73DB-5741-9B46-D0DD9258F7B4}"/>
              </a:ext>
            </a:extLst>
          </p:cNvPr>
          <p:cNvSpPr>
            <a:spLocks noGrp="1"/>
          </p:cNvSpPr>
          <p:nvPr>
            <p:ph type="sldNum" sz="quarter" idx="10"/>
          </p:nvPr>
        </p:nvSpPr>
        <p:spPr/>
        <p:txBody>
          <a:bodyPr/>
          <a:lstStyle>
            <a:lvl1pPr>
              <a:defRPr>
                <a:latin typeface="+mj-lt"/>
              </a:defRPr>
            </a:lvl1pPr>
          </a:lstStyle>
          <a:p>
            <a:fld id="{0AB816CF-AA9B-43E8-B03A-27A77900809F}" type="slidenum">
              <a:rPr lang="en-US" smtClean="0"/>
              <a:pPr/>
              <a:t>‹#›</a:t>
            </a:fld>
            <a:endParaRPr lang="en-US"/>
          </a:p>
        </p:txBody>
      </p:sp>
      <p:sp>
        <p:nvSpPr>
          <p:cNvPr id="5" name="Picture Placeholder 2">
            <a:extLst>
              <a:ext uri="{FF2B5EF4-FFF2-40B4-BE49-F238E27FC236}">
                <a16:creationId xmlns:a16="http://schemas.microsoft.com/office/drawing/2014/main" id="{951A39EA-5964-AA44-8ADD-5699E902840E}"/>
              </a:ext>
            </a:extLst>
          </p:cNvPr>
          <p:cNvSpPr>
            <a:spLocks noGrp="1"/>
          </p:cNvSpPr>
          <p:nvPr>
            <p:ph type="pic" idx="1"/>
          </p:nvPr>
        </p:nvSpPr>
        <p:spPr>
          <a:xfrm>
            <a:off x="6536264" y="2099731"/>
            <a:ext cx="4882013" cy="3811588"/>
          </a:xfrm>
          <a:prstGeom prst="rect">
            <a:avLst/>
          </a:prstGeom>
          <a:noFill/>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Subtitle 2">
            <a:extLst>
              <a:ext uri="{FF2B5EF4-FFF2-40B4-BE49-F238E27FC236}">
                <a16:creationId xmlns:a16="http://schemas.microsoft.com/office/drawing/2014/main" id="{7EA22FF2-249B-9542-8752-821AEB6C96D8}"/>
              </a:ext>
            </a:extLst>
          </p:cNvPr>
          <p:cNvSpPr>
            <a:spLocks noGrp="1"/>
          </p:cNvSpPr>
          <p:nvPr>
            <p:ph type="subTitle" idx="13" hasCustomPrompt="1"/>
          </p:nvPr>
        </p:nvSpPr>
        <p:spPr>
          <a:xfrm>
            <a:off x="548019" y="1864770"/>
            <a:ext cx="5263963" cy="254361"/>
          </a:xfrm>
          <a:prstGeom prst="rect">
            <a:avLst/>
          </a:prstGeom>
          <a:solidFill>
            <a:schemeClr val="accent4"/>
          </a:solidFill>
        </p:spPr>
        <p:txBody>
          <a:bodyPr anchor="ctr"/>
          <a:lstStyle>
            <a:lvl1pPr marL="0" indent="0" algn="l">
              <a:buNone/>
              <a:defRPr sz="1600" b="0" i="0">
                <a:solidFill>
                  <a:schemeClr val="tx1"/>
                </a:solidFill>
                <a:latin typeface="+mj-lt"/>
                <a:cs typeface="TisaPro" panose="02010504030101020102"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 heading</a:t>
            </a:r>
            <a:endParaRPr lang="en-US"/>
          </a:p>
        </p:txBody>
      </p:sp>
      <p:sp>
        <p:nvSpPr>
          <p:cNvPr id="7" name="Content Placeholder 2">
            <a:extLst>
              <a:ext uri="{FF2B5EF4-FFF2-40B4-BE49-F238E27FC236}">
                <a16:creationId xmlns:a16="http://schemas.microsoft.com/office/drawing/2014/main" id="{B13F4E8F-6AA1-3F46-9D94-8D449504DE10}"/>
              </a:ext>
            </a:extLst>
          </p:cNvPr>
          <p:cNvSpPr>
            <a:spLocks noGrp="1"/>
          </p:cNvSpPr>
          <p:nvPr>
            <p:ph idx="14" hasCustomPrompt="1"/>
          </p:nvPr>
        </p:nvSpPr>
        <p:spPr>
          <a:xfrm>
            <a:off x="548019" y="2257412"/>
            <a:ext cx="5263963" cy="3706634"/>
          </a:xfrm>
          <a:prstGeom prst="rect">
            <a:avLst/>
          </a:prstGeom>
        </p:spPr>
        <p:txBody>
          <a:bodyPr/>
          <a:lstStyle>
            <a:lvl1pPr marL="0" indent="0">
              <a:buNone/>
              <a:defRPr sz="1400" b="0" i="0">
                <a:solidFill>
                  <a:schemeClr val="tx1"/>
                </a:solidFill>
                <a:latin typeface="+mj-lt"/>
                <a:cs typeface="TisaPro-Light" panose="02010504030101010102" pitchFamily="2" charset="77"/>
              </a:defRPr>
            </a:lvl1pPr>
          </a:lstStyle>
          <a:p>
            <a:pPr lvl="0"/>
            <a:r>
              <a:rPr lang="en-GB"/>
              <a:t>Text</a:t>
            </a:r>
            <a:endParaRPr lang="en-US"/>
          </a:p>
        </p:txBody>
      </p:sp>
      <p:sp>
        <p:nvSpPr>
          <p:cNvPr id="10" name="Text Placeholder 16">
            <a:extLst>
              <a:ext uri="{FF2B5EF4-FFF2-40B4-BE49-F238E27FC236}">
                <a16:creationId xmlns:a16="http://schemas.microsoft.com/office/drawing/2014/main" id="{A6B82328-D929-5046-B72E-D29D22ADE27C}"/>
              </a:ext>
            </a:extLst>
          </p:cNvPr>
          <p:cNvSpPr>
            <a:spLocks noGrp="1"/>
          </p:cNvSpPr>
          <p:nvPr>
            <p:ph type="body" sz="quarter" idx="15" hasCustomPrompt="1"/>
          </p:nvPr>
        </p:nvSpPr>
        <p:spPr>
          <a:xfrm>
            <a:off x="577417" y="465137"/>
            <a:ext cx="7615312" cy="633413"/>
          </a:xfrm>
          <a:prstGeom prst="rect">
            <a:avLst/>
          </a:prstGeom>
        </p:spPr>
        <p:txBody>
          <a:bodyPr/>
          <a:lstStyle>
            <a:lvl1pPr marL="0" indent="0">
              <a:buNone/>
              <a:defRPr sz="3800" b="1" i="0">
                <a:solidFill>
                  <a:schemeClr val="bg1"/>
                </a:solidFill>
                <a:latin typeface="+mj-lt"/>
                <a:cs typeface="TisaPro-Light" panose="02010504030101010102" pitchFamily="2" charset="77"/>
              </a:defRPr>
            </a:lvl1pPr>
          </a:lstStyle>
          <a:p>
            <a:pPr lvl="0"/>
            <a:r>
              <a:rPr lang="en-GB"/>
              <a:t>Heading</a:t>
            </a:r>
            <a:endParaRPr lang="en-US"/>
          </a:p>
        </p:txBody>
      </p:sp>
    </p:spTree>
    <p:extLst>
      <p:ext uri="{BB962C8B-B14F-4D97-AF65-F5344CB8AC3E}">
        <p14:creationId xmlns:p14="http://schemas.microsoft.com/office/powerpoint/2010/main" val="2446810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275001-F4E7-6048-82BC-B6EAC6F266CD}"/>
              </a:ext>
            </a:extLst>
          </p:cNvPr>
          <p:cNvSpPr>
            <a:spLocks noGrp="1"/>
          </p:cNvSpPr>
          <p:nvPr>
            <p:ph type="sldNum" sz="quarter" idx="10"/>
          </p:nvPr>
        </p:nvSpPr>
        <p:spPr/>
        <p:txBody>
          <a:bodyPr/>
          <a:lstStyle>
            <a:lvl1pPr>
              <a:defRPr>
                <a:latin typeface="+mj-lt"/>
              </a:defRPr>
            </a:lvl1pPr>
          </a:lstStyle>
          <a:p>
            <a:fld id="{0AB816CF-AA9B-43E8-B03A-27A77900809F}" type="slidenum">
              <a:rPr lang="en-US" smtClean="0"/>
              <a:pPr/>
              <a:t>‹#›</a:t>
            </a:fld>
            <a:endParaRPr lang="en-US"/>
          </a:p>
        </p:txBody>
      </p:sp>
      <p:sp>
        <p:nvSpPr>
          <p:cNvPr id="5" name="Subtitle 2">
            <a:extLst>
              <a:ext uri="{FF2B5EF4-FFF2-40B4-BE49-F238E27FC236}">
                <a16:creationId xmlns:a16="http://schemas.microsoft.com/office/drawing/2014/main" id="{C431CA0E-2DA2-EE44-BC55-F0E2EA4AD16B}"/>
              </a:ext>
            </a:extLst>
          </p:cNvPr>
          <p:cNvSpPr>
            <a:spLocks noGrp="1"/>
          </p:cNvSpPr>
          <p:nvPr>
            <p:ph type="subTitle" idx="13" hasCustomPrompt="1"/>
          </p:nvPr>
        </p:nvSpPr>
        <p:spPr>
          <a:xfrm>
            <a:off x="548019" y="1857275"/>
            <a:ext cx="5263963" cy="254361"/>
          </a:xfrm>
          <a:prstGeom prst="rect">
            <a:avLst/>
          </a:prstGeom>
          <a:solidFill>
            <a:srgbClr val="86D5C8"/>
          </a:solidFill>
        </p:spPr>
        <p:txBody>
          <a:bodyPr anchor="ctr"/>
          <a:lstStyle>
            <a:lvl1pPr marL="0" indent="0" algn="l">
              <a:buNone/>
              <a:defRPr sz="1600" b="0" i="0">
                <a:solidFill>
                  <a:schemeClr val="bg1"/>
                </a:solidFill>
                <a:latin typeface="+mj-lt"/>
                <a:cs typeface="TisaPro" panose="02010504030101020102"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 heading</a:t>
            </a:r>
            <a:endParaRPr lang="en-US"/>
          </a:p>
        </p:txBody>
      </p:sp>
      <p:sp>
        <p:nvSpPr>
          <p:cNvPr id="6" name="Content Placeholder 2">
            <a:extLst>
              <a:ext uri="{FF2B5EF4-FFF2-40B4-BE49-F238E27FC236}">
                <a16:creationId xmlns:a16="http://schemas.microsoft.com/office/drawing/2014/main" id="{AD4835A8-83C4-DE4A-97F1-82A2250656DB}"/>
              </a:ext>
            </a:extLst>
          </p:cNvPr>
          <p:cNvSpPr>
            <a:spLocks noGrp="1"/>
          </p:cNvSpPr>
          <p:nvPr>
            <p:ph idx="14" hasCustomPrompt="1"/>
          </p:nvPr>
        </p:nvSpPr>
        <p:spPr>
          <a:xfrm>
            <a:off x="548019" y="2249917"/>
            <a:ext cx="5263963" cy="3706634"/>
          </a:xfrm>
          <a:prstGeom prst="rect">
            <a:avLst/>
          </a:prstGeom>
        </p:spPr>
        <p:txBody>
          <a:bodyPr/>
          <a:lstStyle>
            <a:lvl1pPr marL="0" indent="0">
              <a:buNone/>
              <a:defRPr sz="1400" b="0" i="0">
                <a:solidFill>
                  <a:schemeClr val="tx1"/>
                </a:solidFill>
                <a:latin typeface="+mj-lt"/>
                <a:cs typeface="TisaPro-Light" panose="02010504030101010102" pitchFamily="2" charset="77"/>
              </a:defRPr>
            </a:lvl1pPr>
          </a:lstStyle>
          <a:p>
            <a:pPr lvl="0"/>
            <a:r>
              <a:rPr lang="en-GB"/>
              <a:t>Text</a:t>
            </a:r>
            <a:endParaRPr lang="en-US"/>
          </a:p>
        </p:txBody>
      </p:sp>
      <p:graphicFrame>
        <p:nvGraphicFramePr>
          <p:cNvPr id="7" name="Chart 6">
            <a:extLst>
              <a:ext uri="{FF2B5EF4-FFF2-40B4-BE49-F238E27FC236}">
                <a16:creationId xmlns:a16="http://schemas.microsoft.com/office/drawing/2014/main" id="{BC95D262-2111-5049-B9B5-F1E87B64CCC5}"/>
              </a:ext>
            </a:extLst>
          </p:cNvPr>
          <p:cNvGraphicFramePr/>
          <p:nvPr>
            <p:extLst>
              <p:ext uri="{D42A27DB-BD31-4B8C-83A1-F6EECF244321}">
                <p14:modId xmlns:p14="http://schemas.microsoft.com/office/powerpoint/2010/main" val="3351052675"/>
              </p:ext>
            </p:extLst>
          </p:nvPr>
        </p:nvGraphicFramePr>
        <p:xfrm>
          <a:off x="6009029" y="1799199"/>
          <a:ext cx="5982855" cy="428105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16">
            <a:extLst>
              <a:ext uri="{FF2B5EF4-FFF2-40B4-BE49-F238E27FC236}">
                <a16:creationId xmlns:a16="http://schemas.microsoft.com/office/drawing/2014/main" id="{C19D8F42-876B-F043-9850-E42A24374608}"/>
              </a:ext>
            </a:extLst>
          </p:cNvPr>
          <p:cNvSpPr>
            <a:spLocks noGrp="1"/>
          </p:cNvSpPr>
          <p:nvPr>
            <p:ph type="body" sz="quarter" idx="15" hasCustomPrompt="1"/>
          </p:nvPr>
        </p:nvSpPr>
        <p:spPr>
          <a:xfrm>
            <a:off x="577416" y="465137"/>
            <a:ext cx="11131653" cy="633413"/>
          </a:xfrm>
          <a:prstGeom prst="rect">
            <a:avLst/>
          </a:prstGeom>
        </p:spPr>
        <p:txBody>
          <a:bodyPr/>
          <a:lstStyle>
            <a:lvl1pPr marL="0" indent="0">
              <a:buNone/>
              <a:defRPr sz="3800" b="1" i="0">
                <a:solidFill>
                  <a:schemeClr val="bg1"/>
                </a:solidFill>
                <a:latin typeface="+mj-lt"/>
                <a:cs typeface="TisaPro-Light" panose="02010504030101010102" pitchFamily="2" charset="77"/>
              </a:defRPr>
            </a:lvl1pPr>
          </a:lstStyle>
          <a:p>
            <a:pPr lvl="0"/>
            <a:r>
              <a:rPr lang="en-GB"/>
              <a:t>Heading</a:t>
            </a:r>
            <a:endParaRPr lang="en-US"/>
          </a:p>
        </p:txBody>
      </p:sp>
    </p:spTree>
    <p:extLst>
      <p:ext uri="{BB962C8B-B14F-4D97-AF65-F5344CB8AC3E}">
        <p14:creationId xmlns:p14="http://schemas.microsoft.com/office/powerpoint/2010/main" val="376396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rica map">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E557C2-5B73-D349-9E1D-B87D673E003A}"/>
              </a:ext>
            </a:extLst>
          </p:cNvPr>
          <p:cNvSpPr>
            <a:spLocks noGrp="1"/>
          </p:cNvSpPr>
          <p:nvPr>
            <p:ph type="sldNum" sz="quarter" idx="10"/>
          </p:nvPr>
        </p:nvSpPr>
        <p:spPr/>
        <p:txBody>
          <a:bodyPr/>
          <a:lstStyle>
            <a:lvl1pPr>
              <a:defRPr>
                <a:latin typeface="+mj-lt"/>
              </a:defRPr>
            </a:lvl1pPr>
          </a:lstStyle>
          <a:p>
            <a:fld id="{0AB816CF-AA9B-43E8-B03A-27A77900809F}" type="slidenum">
              <a:rPr lang="en-US" smtClean="0"/>
              <a:pPr/>
              <a:t>‹#›</a:t>
            </a:fld>
            <a:endParaRPr lang="en-US"/>
          </a:p>
        </p:txBody>
      </p:sp>
      <p:sp>
        <p:nvSpPr>
          <p:cNvPr id="4" name="Text Placeholder 16">
            <a:extLst>
              <a:ext uri="{FF2B5EF4-FFF2-40B4-BE49-F238E27FC236}">
                <a16:creationId xmlns:a16="http://schemas.microsoft.com/office/drawing/2014/main" id="{429C5B7A-277F-134C-8008-6D2D60E6CF0B}"/>
              </a:ext>
            </a:extLst>
          </p:cNvPr>
          <p:cNvSpPr>
            <a:spLocks noGrp="1"/>
          </p:cNvSpPr>
          <p:nvPr>
            <p:ph type="body" sz="quarter" idx="15" hasCustomPrompt="1"/>
          </p:nvPr>
        </p:nvSpPr>
        <p:spPr>
          <a:xfrm>
            <a:off x="577416" y="465137"/>
            <a:ext cx="10882271" cy="633413"/>
          </a:xfrm>
          <a:prstGeom prst="rect">
            <a:avLst/>
          </a:prstGeom>
        </p:spPr>
        <p:txBody>
          <a:bodyPr/>
          <a:lstStyle>
            <a:lvl1pPr marL="0" indent="0">
              <a:buNone/>
              <a:defRPr sz="3800" b="1" i="0">
                <a:solidFill>
                  <a:schemeClr val="bg1"/>
                </a:solidFill>
                <a:latin typeface="+mj-lt"/>
                <a:cs typeface="TisaPro-Light" panose="02010504030101010102" pitchFamily="2" charset="77"/>
              </a:defRPr>
            </a:lvl1pPr>
          </a:lstStyle>
          <a:p>
            <a:pPr lvl="0"/>
            <a:r>
              <a:rPr lang="en-GB"/>
              <a:t>Heading</a:t>
            </a:r>
            <a:endParaRPr lang="en-US"/>
          </a:p>
        </p:txBody>
      </p:sp>
      <p:grpSp>
        <p:nvGrpSpPr>
          <p:cNvPr id="9" name="Group 8">
            <a:extLst>
              <a:ext uri="{FF2B5EF4-FFF2-40B4-BE49-F238E27FC236}">
                <a16:creationId xmlns:a16="http://schemas.microsoft.com/office/drawing/2014/main" id="{051FCF30-3DE7-7C49-BB30-D5191CF581B7}"/>
              </a:ext>
            </a:extLst>
          </p:cNvPr>
          <p:cNvGrpSpPr/>
          <p:nvPr/>
        </p:nvGrpSpPr>
        <p:grpSpPr>
          <a:xfrm>
            <a:off x="8192729" y="1717060"/>
            <a:ext cx="3670430" cy="4294275"/>
            <a:chOff x="7578948" y="1784793"/>
            <a:chExt cx="3073400" cy="3595771"/>
          </a:xfrm>
        </p:grpSpPr>
        <p:pic>
          <p:nvPicPr>
            <p:cNvPr id="6" name="Picture 5">
              <a:extLst>
                <a:ext uri="{FF2B5EF4-FFF2-40B4-BE49-F238E27FC236}">
                  <a16:creationId xmlns:a16="http://schemas.microsoft.com/office/drawing/2014/main" id="{DDA8358A-434C-F641-9C61-3A15A8CDDE7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741093" y="1784793"/>
              <a:ext cx="2692400" cy="1955799"/>
            </a:xfrm>
            <a:prstGeom prst="rect">
              <a:avLst/>
            </a:prstGeom>
          </p:spPr>
        </p:pic>
        <p:pic>
          <p:nvPicPr>
            <p:cNvPr id="8" name="Picture 7">
              <a:extLst>
                <a:ext uri="{FF2B5EF4-FFF2-40B4-BE49-F238E27FC236}">
                  <a16:creationId xmlns:a16="http://schemas.microsoft.com/office/drawing/2014/main" id="{BBE4F9E5-EEC1-D945-BAF6-75F21C0663E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578948" y="3462864"/>
              <a:ext cx="3073400" cy="1917700"/>
            </a:xfrm>
            <a:prstGeom prst="rect">
              <a:avLst/>
            </a:prstGeom>
            <a:noFill/>
          </p:spPr>
        </p:pic>
      </p:grpSp>
      <p:sp>
        <p:nvSpPr>
          <p:cNvPr id="11" name="Text Placeholder 12">
            <a:extLst>
              <a:ext uri="{FF2B5EF4-FFF2-40B4-BE49-F238E27FC236}">
                <a16:creationId xmlns:a16="http://schemas.microsoft.com/office/drawing/2014/main" id="{1DCDBF34-C04A-174C-BA9F-1888F8835CB0}"/>
              </a:ext>
            </a:extLst>
          </p:cNvPr>
          <p:cNvSpPr>
            <a:spLocks noGrp="1"/>
          </p:cNvSpPr>
          <p:nvPr>
            <p:ph type="body" sz="quarter" idx="12" hasCustomPrompt="1"/>
          </p:nvPr>
        </p:nvSpPr>
        <p:spPr>
          <a:xfrm>
            <a:off x="590210" y="2201243"/>
            <a:ext cx="1703539" cy="1152440"/>
          </a:xfrm>
          <a:prstGeom prst="rect">
            <a:avLst/>
          </a:prstGeom>
          <a:solidFill>
            <a:schemeClr val="accent1">
              <a:lumMod val="75000"/>
            </a:schemeClr>
          </a:solidFill>
        </p:spPr>
        <p:txBody>
          <a:bodyPr anchor="ctr"/>
          <a:lstStyle>
            <a:lvl1pPr marL="0" indent="0">
              <a:lnSpc>
                <a:spcPct val="100000"/>
              </a:lnSpc>
              <a:spcBef>
                <a:spcPts val="0"/>
              </a:spcBef>
              <a:buNone/>
              <a:defRPr sz="1000" b="0" i="0">
                <a:solidFill>
                  <a:schemeClr val="bg1"/>
                </a:solidFill>
                <a:latin typeface="+mj-lt"/>
                <a:cs typeface="TisaPro-Light" panose="02010504030101010102" pitchFamily="2" charset="77"/>
              </a:defRPr>
            </a:lvl1pPr>
          </a:lstStyle>
          <a:p>
            <a:pPr lvl="0"/>
            <a:r>
              <a:rPr lang="en-GB"/>
              <a:t>Pacific Region</a:t>
            </a:r>
          </a:p>
          <a:p>
            <a:pPr lvl="0"/>
            <a:r>
              <a:rPr lang="en-GB"/>
              <a:t>Los Angeles</a:t>
            </a:r>
          </a:p>
          <a:p>
            <a:pPr lvl="0"/>
            <a:r>
              <a:rPr lang="en-GB"/>
              <a:t>Orange County</a:t>
            </a:r>
          </a:p>
          <a:p>
            <a:pPr lvl="0"/>
            <a:r>
              <a:rPr lang="en-GB"/>
              <a:t>San Diego</a:t>
            </a:r>
          </a:p>
          <a:p>
            <a:pPr lvl="0"/>
            <a:r>
              <a:rPr lang="en-GB"/>
              <a:t>San Francisco Bay Area</a:t>
            </a:r>
          </a:p>
          <a:p>
            <a:pPr lvl="0"/>
            <a:r>
              <a:rPr lang="en-GB"/>
              <a:t>Seattle</a:t>
            </a:r>
          </a:p>
        </p:txBody>
      </p:sp>
      <p:sp>
        <p:nvSpPr>
          <p:cNvPr id="12" name="Text Placeholder 12">
            <a:extLst>
              <a:ext uri="{FF2B5EF4-FFF2-40B4-BE49-F238E27FC236}">
                <a16:creationId xmlns:a16="http://schemas.microsoft.com/office/drawing/2014/main" id="{5E600903-36D1-514C-9680-374650EBB3FB}"/>
              </a:ext>
            </a:extLst>
          </p:cNvPr>
          <p:cNvSpPr>
            <a:spLocks noGrp="1"/>
          </p:cNvSpPr>
          <p:nvPr>
            <p:ph type="body" sz="quarter" idx="16" hasCustomPrompt="1"/>
          </p:nvPr>
        </p:nvSpPr>
        <p:spPr>
          <a:xfrm>
            <a:off x="2487392" y="2201243"/>
            <a:ext cx="1703539" cy="1010242"/>
          </a:xfrm>
          <a:prstGeom prst="rect">
            <a:avLst/>
          </a:prstGeom>
          <a:solidFill>
            <a:schemeClr val="accent1">
              <a:lumMod val="60000"/>
              <a:lumOff val="40000"/>
            </a:schemeClr>
          </a:solidFill>
        </p:spPr>
        <p:txBody>
          <a:bodyPr/>
          <a:lstStyle>
            <a:lvl1pPr marL="0" indent="0">
              <a:lnSpc>
                <a:spcPct val="100000"/>
              </a:lnSpc>
              <a:spcBef>
                <a:spcPts val="0"/>
              </a:spcBef>
              <a:buNone/>
              <a:defRPr sz="1000" b="0" i="0">
                <a:solidFill>
                  <a:schemeClr val="bg1"/>
                </a:solidFill>
                <a:latin typeface="+mj-lt"/>
                <a:cs typeface="TisaPro-Light" panose="02010504030101010102" pitchFamily="2" charset="77"/>
              </a:defRPr>
            </a:lvl1pPr>
          </a:lstStyle>
          <a:p>
            <a:pPr lvl="0"/>
            <a:r>
              <a:rPr lang="en-GB"/>
              <a:t>Southwest Region</a:t>
            </a:r>
          </a:p>
          <a:p>
            <a:pPr lvl="0"/>
            <a:r>
              <a:rPr lang="en-GB"/>
              <a:t>Albuquerque</a:t>
            </a:r>
          </a:p>
          <a:p>
            <a:pPr lvl="0"/>
            <a:r>
              <a:rPr lang="en-GB"/>
              <a:t>Austin</a:t>
            </a:r>
          </a:p>
          <a:p>
            <a:pPr lvl="0"/>
            <a:r>
              <a:rPr lang="en-GB"/>
              <a:t>Dallas– Fort Worth</a:t>
            </a:r>
          </a:p>
          <a:p>
            <a:pPr lvl="0"/>
            <a:r>
              <a:rPr lang="en-GB"/>
              <a:t>Houston</a:t>
            </a:r>
          </a:p>
          <a:p>
            <a:pPr lvl="0"/>
            <a:r>
              <a:rPr lang="en-GB"/>
              <a:t>Phoenix</a:t>
            </a:r>
          </a:p>
          <a:p>
            <a:pPr lvl="0"/>
            <a:endParaRPr lang="en-GB"/>
          </a:p>
        </p:txBody>
      </p:sp>
      <p:sp>
        <p:nvSpPr>
          <p:cNvPr id="13" name="Text Placeholder 12">
            <a:extLst>
              <a:ext uri="{FF2B5EF4-FFF2-40B4-BE49-F238E27FC236}">
                <a16:creationId xmlns:a16="http://schemas.microsoft.com/office/drawing/2014/main" id="{4E09FDCC-2175-F24C-BA97-B43DA886A4B8}"/>
              </a:ext>
            </a:extLst>
          </p:cNvPr>
          <p:cNvSpPr>
            <a:spLocks noGrp="1"/>
          </p:cNvSpPr>
          <p:nvPr>
            <p:ph type="body" sz="quarter" idx="17" hasCustomPrompt="1"/>
          </p:nvPr>
        </p:nvSpPr>
        <p:spPr>
          <a:xfrm>
            <a:off x="4384574" y="2201243"/>
            <a:ext cx="1703539" cy="1554782"/>
          </a:xfrm>
          <a:prstGeom prst="rect">
            <a:avLst/>
          </a:prstGeom>
          <a:solidFill>
            <a:schemeClr val="accent1">
              <a:lumMod val="40000"/>
              <a:lumOff val="60000"/>
            </a:schemeClr>
          </a:solidFill>
        </p:spPr>
        <p:txBody>
          <a:bodyPr anchor="ctr"/>
          <a:lstStyle>
            <a:lvl1pPr marL="0" indent="0">
              <a:lnSpc>
                <a:spcPct val="100000"/>
              </a:lnSpc>
              <a:spcBef>
                <a:spcPts val="0"/>
              </a:spcBef>
              <a:buNone/>
              <a:defRPr sz="1000" b="0" i="0">
                <a:solidFill>
                  <a:schemeClr val="bg1"/>
                </a:solidFill>
                <a:latin typeface="+mj-lt"/>
                <a:cs typeface="TisaPro-Light" panose="02010504030101010102" pitchFamily="2" charset="77"/>
              </a:defRPr>
            </a:lvl1pPr>
          </a:lstStyle>
          <a:p>
            <a:pPr lvl="0"/>
            <a:r>
              <a:rPr lang="en-GB"/>
              <a:t>Midwest Region</a:t>
            </a:r>
          </a:p>
          <a:p>
            <a:pPr lvl="0"/>
            <a:r>
              <a:rPr lang="en-GB"/>
              <a:t>Chicago-Downtown</a:t>
            </a:r>
          </a:p>
          <a:p>
            <a:pPr lvl="0"/>
            <a:r>
              <a:rPr lang="en-GB"/>
              <a:t>Chicago-Northern Suburbs</a:t>
            </a:r>
          </a:p>
          <a:p>
            <a:pPr lvl="0"/>
            <a:r>
              <a:rPr lang="en-GB"/>
              <a:t>Cincinnati</a:t>
            </a:r>
          </a:p>
          <a:p>
            <a:pPr lvl="0"/>
            <a:r>
              <a:rPr lang="en-GB"/>
              <a:t>Columbus</a:t>
            </a:r>
          </a:p>
          <a:p>
            <a:pPr lvl="0"/>
            <a:r>
              <a:rPr lang="en-GB"/>
              <a:t>Denver</a:t>
            </a:r>
          </a:p>
          <a:p>
            <a:pPr lvl="0"/>
            <a:r>
              <a:rPr lang="en-GB"/>
              <a:t>Indianapolis</a:t>
            </a:r>
          </a:p>
          <a:p>
            <a:pPr lvl="0"/>
            <a:r>
              <a:rPr lang="en-GB"/>
              <a:t>Kansas City</a:t>
            </a:r>
          </a:p>
          <a:p>
            <a:pPr lvl="0"/>
            <a:r>
              <a:rPr lang="en-GB"/>
              <a:t>St. Louis</a:t>
            </a:r>
          </a:p>
        </p:txBody>
      </p:sp>
      <p:sp>
        <p:nvSpPr>
          <p:cNvPr id="14" name="Text Placeholder 12">
            <a:extLst>
              <a:ext uri="{FF2B5EF4-FFF2-40B4-BE49-F238E27FC236}">
                <a16:creationId xmlns:a16="http://schemas.microsoft.com/office/drawing/2014/main" id="{ACB88CE0-068A-4641-90DC-26F39FF27777}"/>
              </a:ext>
            </a:extLst>
          </p:cNvPr>
          <p:cNvSpPr>
            <a:spLocks noGrp="1"/>
          </p:cNvSpPr>
          <p:nvPr>
            <p:ph type="body" sz="quarter" idx="18" hasCustomPrompt="1"/>
          </p:nvPr>
        </p:nvSpPr>
        <p:spPr>
          <a:xfrm>
            <a:off x="6281756" y="2201243"/>
            <a:ext cx="1703539" cy="1227757"/>
          </a:xfrm>
          <a:prstGeom prst="rect">
            <a:avLst/>
          </a:prstGeom>
          <a:solidFill>
            <a:srgbClr val="7757A1"/>
          </a:solidFill>
        </p:spPr>
        <p:txBody>
          <a:bodyPr anchor="ctr"/>
          <a:lstStyle>
            <a:lvl1pPr marL="0" indent="0">
              <a:lnSpc>
                <a:spcPct val="100000"/>
              </a:lnSpc>
              <a:spcBef>
                <a:spcPts val="0"/>
              </a:spcBef>
              <a:buNone/>
              <a:defRPr sz="1000" b="0" i="0">
                <a:solidFill>
                  <a:schemeClr val="bg1"/>
                </a:solidFill>
                <a:latin typeface="+mj-lt"/>
                <a:cs typeface="TisaPro-Light" panose="02010504030101010102" pitchFamily="2" charset="77"/>
              </a:defRPr>
            </a:lvl1pPr>
          </a:lstStyle>
          <a:p>
            <a:pPr lvl="0"/>
            <a:r>
              <a:rPr lang="en-GB"/>
              <a:t>Southeast Region</a:t>
            </a:r>
          </a:p>
          <a:p>
            <a:pPr lvl="0"/>
            <a:r>
              <a:rPr lang="en-GB"/>
              <a:t>Atlanta</a:t>
            </a:r>
          </a:p>
          <a:p>
            <a:pPr lvl="0"/>
            <a:r>
              <a:rPr lang="en-GB"/>
              <a:t>Charlotte</a:t>
            </a:r>
          </a:p>
          <a:p>
            <a:pPr lvl="0"/>
            <a:r>
              <a:rPr lang="en-GB"/>
              <a:t>Miami</a:t>
            </a:r>
          </a:p>
          <a:p>
            <a:pPr lvl="0"/>
            <a:r>
              <a:rPr lang="en-GB"/>
              <a:t>Palm Beach</a:t>
            </a:r>
          </a:p>
          <a:p>
            <a:pPr lvl="0"/>
            <a:r>
              <a:rPr lang="en-GB"/>
              <a:t>Research Triangle Park</a:t>
            </a:r>
          </a:p>
          <a:p>
            <a:pPr lvl="0"/>
            <a:r>
              <a:rPr lang="en-GB"/>
              <a:t>Tampa</a:t>
            </a:r>
          </a:p>
        </p:txBody>
      </p:sp>
      <p:sp>
        <p:nvSpPr>
          <p:cNvPr id="15" name="Text Placeholder 12">
            <a:extLst>
              <a:ext uri="{FF2B5EF4-FFF2-40B4-BE49-F238E27FC236}">
                <a16:creationId xmlns:a16="http://schemas.microsoft.com/office/drawing/2014/main" id="{8F39172E-B50F-B642-971B-25DB7D4DC15F}"/>
              </a:ext>
            </a:extLst>
          </p:cNvPr>
          <p:cNvSpPr>
            <a:spLocks noGrp="1"/>
          </p:cNvSpPr>
          <p:nvPr>
            <p:ph type="body" sz="quarter" idx="19" hasCustomPrompt="1"/>
          </p:nvPr>
        </p:nvSpPr>
        <p:spPr>
          <a:xfrm>
            <a:off x="590210" y="3524152"/>
            <a:ext cx="1703539" cy="865722"/>
          </a:xfrm>
          <a:prstGeom prst="rect">
            <a:avLst/>
          </a:prstGeom>
          <a:solidFill>
            <a:schemeClr val="accent1">
              <a:lumMod val="60000"/>
              <a:lumOff val="40000"/>
            </a:schemeClr>
          </a:solidFill>
        </p:spPr>
        <p:txBody>
          <a:bodyPr anchor="ctr"/>
          <a:lstStyle>
            <a:lvl1pPr marL="0" indent="0">
              <a:lnSpc>
                <a:spcPct val="100000"/>
              </a:lnSpc>
              <a:spcBef>
                <a:spcPts val="0"/>
              </a:spcBef>
              <a:buNone/>
              <a:defRPr sz="1000" b="0" i="0">
                <a:solidFill>
                  <a:schemeClr val="bg1"/>
                </a:solidFill>
                <a:latin typeface="+mj-lt"/>
                <a:cs typeface="TisaPro-Light" panose="02010504030101010102" pitchFamily="2" charset="77"/>
              </a:defRPr>
            </a:lvl1pPr>
          </a:lstStyle>
          <a:p>
            <a:pPr lvl="0"/>
            <a:r>
              <a:rPr lang="en-GB"/>
              <a:t>Mid-Atlantic Region</a:t>
            </a:r>
          </a:p>
          <a:p>
            <a:pPr lvl="0"/>
            <a:r>
              <a:rPr lang="en-GB"/>
              <a:t>Montgomery Corridor (MD)</a:t>
            </a:r>
          </a:p>
          <a:p>
            <a:pPr lvl="0"/>
            <a:r>
              <a:rPr lang="en-GB"/>
              <a:t>Philadelphia</a:t>
            </a:r>
          </a:p>
          <a:p>
            <a:pPr lvl="0"/>
            <a:r>
              <a:rPr lang="en-GB"/>
              <a:t>Suburban Delaware Valley</a:t>
            </a:r>
          </a:p>
        </p:txBody>
      </p:sp>
      <p:sp>
        <p:nvSpPr>
          <p:cNvPr id="16" name="Text Placeholder 12">
            <a:extLst>
              <a:ext uri="{FF2B5EF4-FFF2-40B4-BE49-F238E27FC236}">
                <a16:creationId xmlns:a16="http://schemas.microsoft.com/office/drawing/2014/main" id="{5F27A1D7-E876-0440-ADEA-34FA68EE721F}"/>
              </a:ext>
            </a:extLst>
          </p:cNvPr>
          <p:cNvSpPr>
            <a:spLocks noGrp="1"/>
          </p:cNvSpPr>
          <p:nvPr>
            <p:ph type="body" sz="quarter" idx="20" hasCustomPrompt="1"/>
          </p:nvPr>
        </p:nvSpPr>
        <p:spPr>
          <a:xfrm>
            <a:off x="2474598" y="3379632"/>
            <a:ext cx="1703539" cy="1010242"/>
          </a:xfrm>
          <a:prstGeom prst="rect">
            <a:avLst/>
          </a:prstGeom>
          <a:solidFill>
            <a:srgbClr val="7757A1"/>
          </a:solidFill>
        </p:spPr>
        <p:txBody>
          <a:bodyPr/>
          <a:lstStyle>
            <a:lvl1pPr marL="0" indent="0">
              <a:lnSpc>
                <a:spcPct val="100000"/>
              </a:lnSpc>
              <a:spcBef>
                <a:spcPts val="0"/>
              </a:spcBef>
              <a:buNone/>
              <a:defRPr sz="1000" b="0" i="0">
                <a:solidFill>
                  <a:schemeClr val="bg1"/>
                </a:solidFill>
                <a:latin typeface="+mj-lt"/>
                <a:cs typeface="TisaPro-Light" panose="02010504030101010102" pitchFamily="2" charset="77"/>
              </a:defRPr>
            </a:lvl1pPr>
          </a:lstStyle>
          <a:p>
            <a:pPr lvl="0"/>
            <a:r>
              <a:rPr lang="en-GB"/>
              <a:t>NY/NJ/CT Region</a:t>
            </a:r>
          </a:p>
          <a:p>
            <a:pPr lvl="0"/>
            <a:r>
              <a:rPr lang="en-GB"/>
              <a:t>Central New Jersey</a:t>
            </a:r>
          </a:p>
          <a:p>
            <a:pPr lvl="0"/>
            <a:r>
              <a:rPr lang="en-GB"/>
              <a:t>Fairfield County, CT</a:t>
            </a:r>
          </a:p>
          <a:p>
            <a:pPr lvl="0"/>
            <a:r>
              <a:rPr lang="en-GB"/>
              <a:t>New York</a:t>
            </a:r>
          </a:p>
          <a:p>
            <a:pPr lvl="0"/>
            <a:r>
              <a:rPr lang="en-GB"/>
              <a:t>Northern New Jersey</a:t>
            </a:r>
          </a:p>
          <a:p>
            <a:pPr lvl="0"/>
            <a:r>
              <a:rPr lang="en-GB"/>
              <a:t>Rochester</a:t>
            </a:r>
          </a:p>
          <a:p>
            <a:pPr lvl="0"/>
            <a:endParaRPr lang="en-GB"/>
          </a:p>
        </p:txBody>
      </p:sp>
      <p:sp>
        <p:nvSpPr>
          <p:cNvPr id="17" name="Text Placeholder 12">
            <a:extLst>
              <a:ext uri="{FF2B5EF4-FFF2-40B4-BE49-F238E27FC236}">
                <a16:creationId xmlns:a16="http://schemas.microsoft.com/office/drawing/2014/main" id="{2BC02726-B3B8-E844-9A20-58AB8A817D1A}"/>
              </a:ext>
            </a:extLst>
          </p:cNvPr>
          <p:cNvSpPr>
            <a:spLocks noGrp="1"/>
          </p:cNvSpPr>
          <p:nvPr>
            <p:ph type="body" sz="quarter" idx="21" hasCustomPrompt="1"/>
          </p:nvPr>
        </p:nvSpPr>
        <p:spPr>
          <a:xfrm>
            <a:off x="6281755" y="3588319"/>
            <a:ext cx="1703539" cy="801555"/>
          </a:xfrm>
          <a:prstGeom prst="rect">
            <a:avLst/>
          </a:prstGeom>
          <a:solidFill>
            <a:schemeClr val="accent1">
              <a:lumMod val="40000"/>
              <a:lumOff val="60000"/>
            </a:schemeClr>
          </a:solidFill>
        </p:spPr>
        <p:txBody>
          <a:bodyPr anchor="ctr"/>
          <a:lstStyle>
            <a:lvl1pPr marL="0" indent="0">
              <a:lnSpc>
                <a:spcPct val="100000"/>
              </a:lnSpc>
              <a:spcBef>
                <a:spcPts val="0"/>
              </a:spcBef>
              <a:buNone/>
              <a:defRPr sz="1000" b="0" i="0">
                <a:solidFill>
                  <a:schemeClr val="bg1"/>
                </a:solidFill>
                <a:latin typeface="+mj-lt"/>
                <a:cs typeface="TisaPro-Light" panose="02010504030101010102" pitchFamily="2" charset="77"/>
              </a:defRPr>
            </a:lvl1pPr>
          </a:lstStyle>
          <a:p>
            <a:pPr lvl="0"/>
            <a:r>
              <a:rPr lang="en-GB"/>
              <a:t>New England Region</a:t>
            </a:r>
          </a:p>
          <a:p>
            <a:pPr lvl="0"/>
            <a:r>
              <a:rPr lang="en-GB"/>
              <a:t>Boston</a:t>
            </a:r>
          </a:p>
          <a:p>
            <a:pPr lvl="0"/>
            <a:r>
              <a:rPr lang="en-GB"/>
              <a:t>Marlborough</a:t>
            </a:r>
          </a:p>
          <a:p>
            <a:pPr lvl="0"/>
            <a:r>
              <a:rPr lang="en-GB"/>
              <a:t>Waltham</a:t>
            </a:r>
          </a:p>
        </p:txBody>
      </p:sp>
      <p:sp>
        <p:nvSpPr>
          <p:cNvPr id="18" name="Text Placeholder 12">
            <a:extLst>
              <a:ext uri="{FF2B5EF4-FFF2-40B4-BE49-F238E27FC236}">
                <a16:creationId xmlns:a16="http://schemas.microsoft.com/office/drawing/2014/main" id="{7B777B1F-CAF9-6E45-A500-CF6B9EAF77B5}"/>
              </a:ext>
            </a:extLst>
          </p:cNvPr>
          <p:cNvSpPr>
            <a:spLocks noGrp="1"/>
          </p:cNvSpPr>
          <p:nvPr>
            <p:ph type="body" sz="quarter" idx="22" hasCustomPrompt="1"/>
          </p:nvPr>
        </p:nvSpPr>
        <p:spPr>
          <a:xfrm>
            <a:off x="4384573" y="3909446"/>
            <a:ext cx="1703539" cy="480428"/>
          </a:xfrm>
          <a:prstGeom prst="rect">
            <a:avLst/>
          </a:prstGeom>
          <a:solidFill>
            <a:srgbClr val="FB515B"/>
          </a:solidFill>
        </p:spPr>
        <p:txBody>
          <a:bodyPr anchor="ctr"/>
          <a:lstStyle>
            <a:lvl1pPr marL="0" indent="0">
              <a:lnSpc>
                <a:spcPct val="100000"/>
              </a:lnSpc>
              <a:spcBef>
                <a:spcPts val="0"/>
              </a:spcBef>
              <a:buNone/>
              <a:defRPr sz="1000" b="0" i="0">
                <a:solidFill>
                  <a:schemeClr val="bg1"/>
                </a:solidFill>
                <a:latin typeface="+mj-lt"/>
                <a:cs typeface="TisaPro-Light" panose="02010504030101010102" pitchFamily="2" charset="77"/>
              </a:defRPr>
            </a:lvl1pPr>
          </a:lstStyle>
          <a:p>
            <a:pPr lvl="0"/>
            <a:r>
              <a:rPr lang="en-GB"/>
              <a:t>Canada Region</a:t>
            </a:r>
          </a:p>
          <a:p>
            <a:pPr lvl="0"/>
            <a:r>
              <a:rPr lang="en-GB"/>
              <a:t>Toronto</a:t>
            </a:r>
          </a:p>
        </p:txBody>
      </p:sp>
    </p:spTree>
    <p:extLst>
      <p:ext uri="{BB962C8B-B14F-4D97-AF65-F5344CB8AC3E}">
        <p14:creationId xmlns:p14="http://schemas.microsoft.com/office/powerpoint/2010/main" val="16552964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N.America map">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E557C2-5B73-D349-9E1D-B87D673E003A}"/>
              </a:ext>
            </a:extLst>
          </p:cNvPr>
          <p:cNvSpPr>
            <a:spLocks noGrp="1"/>
          </p:cNvSpPr>
          <p:nvPr>
            <p:ph type="sldNum" sz="quarter" idx="10"/>
          </p:nvPr>
        </p:nvSpPr>
        <p:spPr/>
        <p:txBody>
          <a:bodyPr/>
          <a:lstStyle>
            <a:lvl1pPr>
              <a:defRPr>
                <a:latin typeface="+mj-lt"/>
              </a:defRPr>
            </a:lvl1pPr>
          </a:lstStyle>
          <a:p>
            <a:fld id="{0AB816CF-AA9B-43E8-B03A-27A77900809F}" type="slidenum">
              <a:rPr lang="en-US" smtClean="0"/>
              <a:pPr/>
              <a:t>‹#›</a:t>
            </a:fld>
            <a:endParaRPr lang="en-US"/>
          </a:p>
        </p:txBody>
      </p:sp>
      <p:sp>
        <p:nvSpPr>
          <p:cNvPr id="4" name="Text Placeholder 16">
            <a:extLst>
              <a:ext uri="{FF2B5EF4-FFF2-40B4-BE49-F238E27FC236}">
                <a16:creationId xmlns:a16="http://schemas.microsoft.com/office/drawing/2014/main" id="{429C5B7A-277F-134C-8008-6D2D60E6CF0B}"/>
              </a:ext>
            </a:extLst>
          </p:cNvPr>
          <p:cNvSpPr>
            <a:spLocks noGrp="1"/>
          </p:cNvSpPr>
          <p:nvPr>
            <p:ph type="body" sz="quarter" idx="15" hasCustomPrompt="1"/>
          </p:nvPr>
        </p:nvSpPr>
        <p:spPr>
          <a:xfrm>
            <a:off x="577416" y="465137"/>
            <a:ext cx="11064835" cy="633413"/>
          </a:xfrm>
          <a:prstGeom prst="rect">
            <a:avLst/>
          </a:prstGeom>
        </p:spPr>
        <p:txBody>
          <a:bodyPr/>
          <a:lstStyle>
            <a:lvl1pPr marL="0" indent="0">
              <a:buNone/>
              <a:defRPr sz="3800" b="1" i="0">
                <a:solidFill>
                  <a:schemeClr val="bg1"/>
                </a:solidFill>
                <a:latin typeface="+mj-lt"/>
                <a:cs typeface="TisaPro-Light" panose="02010504030101010102" pitchFamily="2" charset="77"/>
              </a:defRPr>
            </a:lvl1pPr>
          </a:lstStyle>
          <a:p>
            <a:pPr lvl="0"/>
            <a:r>
              <a:rPr lang="en-GB"/>
              <a:t>Heading</a:t>
            </a:r>
            <a:endParaRPr lang="en-US"/>
          </a:p>
        </p:txBody>
      </p:sp>
      <p:pic>
        <p:nvPicPr>
          <p:cNvPr id="8" name="Picture 7">
            <a:extLst>
              <a:ext uri="{FF2B5EF4-FFF2-40B4-BE49-F238E27FC236}">
                <a16:creationId xmlns:a16="http://schemas.microsoft.com/office/drawing/2014/main" id="{BBE4F9E5-EEC1-D945-BAF6-75F21C0663E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4743206" y="1585247"/>
            <a:ext cx="6899046" cy="4608348"/>
          </a:xfrm>
          <a:prstGeom prst="rect">
            <a:avLst/>
          </a:prstGeom>
          <a:noFill/>
        </p:spPr>
      </p:pic>
      <p:sp>
        <p:nvSpPr>
          <p:cNvPr id="11" name="Text Placeholder 12">
            <a:extLst>
              <a:ext uri="{FF2B5EF4-FFF2-40B4-BE49-F238E27FC236}">
                <a16:creationId xmlns:a16="http://schemas.microsoft.com/office/drawing/2014/main" id="{1DCDBF34-C04A-174C-BA9F-1888F8835CB0}"/>
              </a:ext>
            </a:extLst>
          </p:cNvPr>
          <p:cNvSpPr>
            <a:spLocks noGrp="1"/>
          </p:cNvSpPr>
          <p:nvPr>
            <p:ph type="body" sz="quarter" idx="12" hasCustomPrompt="1"/>
          </p:nvPr>
        </p:nvSpPr>
        <p:spPr>
          <a:xfrm>
            <a:off x="549748" y="2069024"/>
            <a:ext cx="1703539" cy="3835830"/>
          </a:xfrm>
          <a:prstGeom prst="rect">
            <a:avLst/>
          </a:prstGeom>
          <a:solidFill>
            <a:srgbClr val="86D5C8"/>
          </a:solidFill>
        </p:spPr>
        <p:txBody>
          <a:bodyPr anchor="ctr"/>
          <a:lstStyle>
            <a:lvl1pPr marL="0" indent="0">
              <a:lnSpc>
                <a:spcPct val="100000"/>
              </a:lnSpc>
              <a:spcBef>
                <a:spcPts val="0"/>
              </a:spcBef>
              <a:buNone/>
              <a:defRPr sz="1600" b="0" i="0">
                <a:solidFill>
                  <a:schemeClr val="bg1"/>
                </a:solidFill>
                <a:latin typeface="+mj-lt"/>
                <a:cs typeface="TisaPro-Light" panose="02010504030101010102" pitchFamily="2" charset="77"/>
              </a:defRPr>
            </a:lvl1pPr>
          </a:lstStyle>
          <a:p>
            <a:pPr lvl="0"/>
            <a:r>
              <a:rPr lang="en-GB"/>
              <a:t>Europe Region</a:t>
            </a:r>
          </a:p>
          <a:p>
            <a:pPr lvl="0"/>
            <a:endParaRPr lang="en-GB"/>
          </a:p>
          <a:p>
            <a:pPr lvl="0"/>
            <a:r>
              <a:rPr lang="en-GB"/>
              <a:t>Amsterdam</a:t>
            </a:r>
          </a:p>
          <a:p>
            <a:pPr lvl="0"/>
            <a:r>
              <a:rPr lang="en-GB"/>
              <a:t>Basel</a:t>
            </a:r>
          </a:p>
          <a:p>
            <a:pPr lvl="0"/>
            <a:r>
              <a:rPr lang="en-GB"/>
              <a:t>Bavaria</a:t>
            </a:r>
          </a:p>
          <a:p>
            <a:pPr lvl="0"/>
            <a:r>
              <a:rPr lang="en-GB"/>
              <a:t>Berlin</a:t>
            </a:r>
          </a:p>
          <a:p>
            <a:pPr lvl="0"/>
            <a:r>
              <a:rPr lang="en-GB"/>
              <a:t>Brussels</a:t>
            </a:r>
          </a:p>
          <a:p>
            <a:pPr lvl="0"/>
            <a:r>
              <a:rPr lang="en-GB"/>
              <a:t>Dublin</a:t>
            </a:r>
          </a:p>
          <a:p>
            <a:pPr lvl="0"/>
            <a:r>
              <a:rPr lang="en-GB"/>
              <a:t>Frankfurt</a:t>
            </a:r>
          </a:p>
          <a:p>
            <a:pPr lvl="0"/>
            <a:r>
              <a:rPr lang="en-GB"/>
              <a:t>London</a:t>
            </a:r>
          </a:p>
          <a:p>
            <a:pPr lvl="0"/>
            <a:r>
              <a:rPr lang="en-GB"/>
              <a:t>Milan</a:t>
            </a:r>
          </a:p>
          <a:p>
            <a:pPr lvl="0"/>
            <a:r>
              <a:rPr lang="en-GB"/>
              <a:t>Paris</a:t>
            </a:r>
          </a:p>
          <a:p>
            <a:pPr lvl="0"/>
            <a:r>
              <a:rPr lang="en-GB"/>
              <a:t>Suisse </a:t>
            </a:r>
            <a:r>
              <a:rPr lang="en-GB" err="1"/>
              <a:t>Romande</a:t>
            </a:r>
            <a:endParaRPr lang="en-GB"/>
          </a:p>
          <a:p>
            <a:pPr lvl="0"/>
            <a:r>
              <a:rPr lang="en-GB"/>
              <a:t>Zurich-Zug</a:t>
            </a:r>
          </a:p>
          <a:p>
            <a:pPr lvl="0"/>
            <a:endParaRPr lang="en-GB"/>
          </a:p>
        </p:txBody>
      </p:sp>
    </p:spTree>
    <p:extLst>
      <p:ext uri="{BB962C8B-B14F-4D97-AF65-F5344CB8AC3E}">
        <p14:creationId xmlns:p14="http://schemas.microsoft.com/office/powerpoint/2010/main" val="917584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2A7C6-3D81-4C67-BB29-B2EEBB1DF7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6050968"/>
            <a:ext cx="2681372" cy="679281"/>
          </a:xfrm>
          <a:prstGeom prst="rect">
            <a:avLst/>
          </a:prstGeom>
        </p:spPr>
      </p:pic>
      <p:sp>
        <p:nvSpPr>
          <p:cNvPr id="3" name="Slide Number Placeholder 4">
            <a:extLst>
              <a:ext uri="{FF2B5EF4-FFF2-40B4-BE49-F238E27FC236}">
                <a16:creationId xmlns:a16="http://schemas.microsoft.com/office/drawing/2014/main" id="{14A610F2-70F4-4A57-871D-7B004D91B124}"/>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a:p>
        </p:txBody>
      </p:sp>
    </p:spTree>
    <p:extLst>
      <p:ext uri="{BB962C8B-B14F-4D97-AF65-F5344CB8AC3E}">
        <p14:creationId xmlns:p14="http://schemas.microsoft.com/office/powerpoint/2010/main" val="25343134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6FEE63-338E-C04C-AC9E-A9C4F0B32F10}"/>
              </a:ext>
            </a:extLst>
          </p:cNvPr>
          <p:cNvSpPr>
            <a:spLocks noGrp="1"/>
          </p:cNvSpPr>
          <p:nvPr>
            <p:ph type="title"/>
          </p:nvPr>
        </p:nvSpPr>
        <p:spPr>
          <a:xfrm>
            <a:off x="533400" y="3634889"/>
            <a:ext cx="10515600" cy="1325563"/>
          </a:xfrm>
          <a:prstGeom prst="rect">
            <a:avLst/>
          </a:prstGeom>
        </p:spPr>
        <p:txBody>
          <a:bodyPr vert="horz" lIns="91440" tIns="45720" rIns="91440" bIns="45720" rtlCol="0" anchor="ctr">
            <a:normAutofit/>
          </a:bodyPr>
          <a:lstStyle>
            <a:lvl1pPr>
              <a:defRPr b="0" i="0">
                <a:latin typeface="Palatino Linotype" panose="02040502050505030304" pitchFamily="18" charset="0"/>
                <a:cs typeface="Palatino Linotype" panose="02040502050505030304" pitchFamily="18" charset="0"/>
              </a:defRPr>
            </a:lvl1pPr>
          </a:lstStyle>
          <a:p>
            <a:r>
              <a:rPr lang="en-GB"/>
              <a:t>Title</a:t>
            </a:r>
            <a:endParaRPr lang="en-US"/>
          </a:p>
        </p:txBody>
      </p:sp>
    </p:spTree>
    <p:extLst>
      <p:ext uri="{BB962C8B-B14F-4D97-AF65-F5344CB8AC3E}">
        <p14:creationId xmlns:p14="http://schemas.microsoft.com/office/powerpoint/2010/main" val="2438045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id="{14A610F2-70F4-4A57-871D-7B004D91B124}"/>
              </a:ext>
            </a:extLst>
          </p:cNvPr>
          <p:cNvSpPr>
            <a:spLocks noGrp="1"/>
          </p:cNvSpPr>
          <p:nvPr>
            <p:ph type="sldNum" sz="quarter" idx="12"/>
          </p:nvPr>
        </p:nvSpPr>
        <p:spPr>
          <a:xfrm>
            <a:off x="8610600" y="6356350"/>
            <a:ext cx="2743200" cy="365125"/>
          </a:xfrm>
          <a:prstGeom prst="rect">
            <a:avLst/>
          </a:prstGeo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a:p>
        </p:txBody>
      </p:sp>
    </p:spTree>
    <p:extLst>
      <p:ext uri="{BB962C8B-B14F-4D97-AF65-F5344CB8AC3E}">
        <p14:creationId xmlns:p14="http://schemas.microsoft.com/office/powerpoint/2010/main" val="4186824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C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userDrawn="1"/>
        </p:nvSpPr>
        <p:spPr>
          <a:xfrm>
            <a:off x="-10579" y="0"/>
            <a:ext cx="5371474"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050968"/>
            <a:ext cx="2681375" cy="679281"/>
          </a:xfrm>
          <a:prstGeom prst="rect">
            <a:avLst/>
          </a:prstGeom>
        </p:spPr>
      </p:pic>
      <p:cxnSp>
        <p:nvCxnSpPr>
          <p:cNvPr id="4" name="Straight Connector 3">
            <a:extLst>
              <a:ext uri="{FF2B5EF4-FFF2-40B4-BE49-F238E27FC236}">
                <a16:creationId xmlns:a16="http://schemas.microsoft.com/office/drawing/2014/main" id="{9886C41F-4CDD-4625-904D-173F568A8F34}"/>
              </a:ext>
            </a:extLst>
          </p:cNvPr>
          <p:cNvCxnSpPr/>
          <p:nvPr userDrawn="1"/>
        </p:nvCxnSpPr>
        <p:spPr>
          <a:xfrm>
            <a:off x="6571129" y="111162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F0928D-029B-4701-AF1F-8B9ED97B3AB4}"/>
              </a:ext>
            </a:extLst>
          </p:cNvPr>
          <p:cNvCxnSpPr/>
          <p:nvPr userDrawn="1"/>
        </p:nvCxnSpPr>
        <p:spPr>
          <a:xfrm>
            <a:off x="6571129" y="569378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6C2B4A2C-DDAB-4DE2-868C-84FB81EDA3B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5117F18-6FF0-42D6-88C4-5FFB7C205D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EC7DA8-9076-41C3-8BCC-D648DD8DAB6F}"/>
              </a:ext>
            </a:extLst>
          </p:cNvPr>
          <p:cNvSpPr>
            <a:spLocks noGrp="1"/>
          </p:cNvSpPr>
          <p:nvPr>
            <p:ph type="sldNum" sz="quarter" idx="12"/>
          </p:nvPr>
        </p:nvSpPr>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a:p>
        </p:txBody>
      </p:sp>
    </p:spTree>
    <p:extLst>
      <p:ext uri="{BB962C8B-B14F-4D97-AF65-F5344CB8AC3E}">
        <p14:creationId xmlns:p14="http://schemas.microsoft.com/office/powerpoint/2010/main" val="3600485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C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userDrawn="1"/>
        </p:nvSpPr>
        <p:spPr>
          <a:xfrm>
            <a:off x="6820526" y="0"/>
            <a:ext cx="5371474"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DB92A7C6-3D81-4C67-BB29-B2EEBB1DF7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050968"/>
            <a:ext cx="2681372" cy="679281"/>
          </a:xfrm>
          <a:prstGeom prst="rect">
            <a:avLst/>
          </a:prstGeom>
        </p:spPr>
      </p:pic>
      <p:cxnSp>
        <p:nvCxnSpPr>
          <p:cNvPr id="5" name="Straight Connector 4">
            <a:extLst>
              <a:ext uri="{FF2B5EF4-FFF2-40B4-BE49-F238E27FC236}">
                <a16:creationId xmlns:a16="http://schemas.microsoft.com/office/drawing/2014/main" id="{12BDA65C-ED68-45DA-9923-02AC9E67C163}"/>
              </a:ext>
            </a:extLst>
          </p:cNvPr>
          <p:cNvCxnSpPr/>
          <p:nvPr userDrawn="1"/>
        </p:nvCxnSpPr>
        <p:spPr>
          <a:xfrm>
            <a:off x="851049" y="111162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1BBE04F-98F9-468A-8CD7-03ACF080EF1D}"/>
              </a:ext>
            </a:extLst>
          </p:cNvPr>
          <p:cNvCxnSpPr/>
          <p:nvPr userDrawn="1"/>
        </p:nvCxnSpPr>
        <p:spPr>
          <a:xfrm>
            <a:off x="851049" y="5693784"/>
            <a:ext cx="4634753" cy="0"/>
          </a:xfrm>
          <a:prstGeom prst="line">
            <a:avLst/>
          </a:prstGeom>
          <a:ln w="19050">
            <a:solidFill>
              <a:srgbClr val="58595B"/>
            </a:solidFill>
          </a:ln>
        </p:spPr>
        <p:style>
          <a:lnRef idx="1">
            <a:schemeClr val="accent1"/>
          </a:lnRef>
          <a:fillRef idx="0">
            <a:schemeClr val="accent1"/>
          </a:fillRef>
          <a:effectRef idx="0">
            <a:schemeClr val="accent1"/>
          </a:effectRef>
          <a:fontRef idx="minor">
            <a:schemeClr val="tx1"/>
          </a:fontRef>
        </p:style>
      </p:cxnSp>
      <p:sp>
        <p:nvSpPr>
          <p:cNvPr id="8" name="Slide Number Placeholder 4">
            <a:extLst>
              <a:ext uri="{FF2B5EF4-FFF2-40B4-BE49-F238E27FC236}">
                <a16:creationId xmlns:a16="http://schemas.microsoft.com/office/drawing/2014/main" id="{C87A8A1B-867D-4772-937F-8C74E14F2495}"/>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a:p>
        </p:txBody>
      </p:sp>
    </p:spTree>
    <p:extLst>
      <p:ext uri="{BB962C8B-B14F-4D97-AF65-F5344CB8AC3E}">
        <p14:creationId xmlns:p14="http://schemas.microsoft.com/office/powerpoint/2010/main" val="4209301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2A7C6-3D81-4C67-BB29-B2EEBB1DF7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050968"/>
            <a:ext cx="2681372" cy="679281"/>
          </a:xfrm>
          <a:prstGeom prst="rect">
            <a:avLst/>
          </a:prstGeom>
        </p:spPr>
      </p:pic>
      <p:sp>
        <p:nvSpPr>
          <p:cNvPr id="3" name="Slide Number Placeholder 4">
            <a:extLst>
              <a:ext uri="{FF2B5EF4-FFF2-40B4-BE49-F238E27FC236}">
                <a16:creationId xmlns:a16="http://schemas.microsoft.com/office/drawing/2014/main" id="{14A610F2-70F4-4A57-871D-7B004D91B124}"/>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a:p>
        </p:txBody>
      </p:sp>
    </p:spTree>
    <p:extLst>
      <p:ext uri="{BB962C8B-B14F-4D97-AF65-F5344CB8AC3E}">
        <p14:creationId xmlns:p14="http://schemas.microsoft.com/office/powerpoint/2010/main" val="628797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rple Bar at To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2A7C6-3D81-4C67-BB29-B2EEBB1DF7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050968"/>
            <a:ext cx="2681372" cy="679281"/>
          </a:xfrm>
          <a:prstGeom prst="rect">
            <a:avLst/>
          </a:prstGeom>
        </p:spPr>
      </p:pic>
      <p:sp>
        <p:nvSpPr>
          <p:cNvPr id="3" name="Rectangle 2">
            <a:extLst>
              <a:ext uri="{FF2B5EF4-FFF2-40B4-BE49-F238E27FC236}">
                <a16:creationId xmlns:a16="http://schemas.microsoft.com/office/drawing/2014/main" id="{036B9597-BB78-47B9-9124-E7B6FC4C5EC7}"/>
              </a:ext>
            </a:extLst>
          </p:cNvPr>
          <p:cNvSpPr/>
          <p:nvPr userDrawn="1"/>
        </p:nvSpPr>
        <p:spPr>
          <a:xfrm>
            <a:off x="1" y="0"/>
            <a:ext cx="12191999" cy="156464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4">
            <a:extLst>
              <a:ext uri="{FF2B5EF4-FFF2-40B4-BE49-F238E27FC236}">
                <a16:creationId xmlns:a16="http://schemas.microsoft.com/office/drawing/2014/main" id="{A67B00BD-3CD5-462B-8790-1BDBE5FEA0B6}"/>
              </a:ext>
            </a:extLst>
          </p:cNvPr>
          <p:cNvCxnSpPr>
            <a:cxnSpLocks/>
          </p:cNvCxnSpPr>
          <p:nvPr userDrawn="1"/>
        </p:nvCxnSpPr>
        <p:spPr>
          <a:xfrm>
            <a:off x="275185" y="213360"/>
            <a:ext cx="1158153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4">
            <a:extLst>
              <a:ext uri="{FF2B5EF4-FFF2-40B4-BE49-F238E27FC236}">
                <a16:creationId xmlns:a16="http://schemas.microsoft.com/office/drawing/2014/main" id="{C04BBF7A-C95A-4EE1-91F5-4CAD97F10C03}"/>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a:p>
        </p:txBody>
      </p:sp>
      <p:pic>
        <p:nvPicPr>
          <p:cNvPr id="7" name="Picture 6">
            <a:extLst>
              <a:ext uri="{FF2B5EF4-FFF2-40B4-BE49-F238E27FC236}">
                <a16:creationId xmlns:a16="http://schemas.microsoft.com/office/drawing/2014/main" id="{4877CA85-9845-2D70-ABDA-4B0ECD63771C}"/>
              </a:ext>
            </a:extLst>
          </p:cNvPr>
          <p:cNvPicPr>
            <a:picLocks noChangeAspect="1"/>
          </p:cNvPicPr>
          <p:nvPr userDrawn="1"/>
        </p:nvPicPr>
        <p:blipFill>
          <a:blip r:embed="rId3"/>
          <a:stretch>
            <a:fillRect/>
          </a:stretch>
        </p:blipFill>
        <p:spPr>
          <a:xfrm>
            <a:off x="0" y="-1"/>
            <a:ext cx="12192000" cy="1564639"/>
          </a:xfrm>
          <a:prstGeom prst="rect">
            <a:avLst/>
          </a:prstGeom>
        </p:spPr>
      </p:pic>
    </p:spTree>
    <p:extLst>
      <p:ext uri="{BB962C8B-B14F-4D97-AF65-F5344CB8AC3E}">
        <p14:creationId xmlns:p14="http://schemas.microsoft.com/office/powerpoint/2010/main" val="2627795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rple Bar on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EB2CB7-6413-4053-83BD-0D5B823FB137}"/>
              </a:ext>
            </a:extLst>
          </p:cNvPr>
          <p:cNvSpPr/>
          <p:nvPr userDrawn="1"/>
        </p:nvSpPr>
        <p:spPr>
          <a:xfrm>
            <a:off x="-10579" y="0"/>
            <a:ext cx="2691954" cy="685800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B3F55802-17CA-4076-B857-C9DC108ED70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050968"/>
            <a:ext cx="2681375" cy="679281"/>
          </a:xfrm>
          <a:prstGeom prst="rect">
            <a:avLst/>
          </a:prstGeom>
        </p:spPr>
      </p:pic>
      <p:sp>
        <p:nvSpPr>
          <p:cNvPr id="4" name="Slide Number Placeholder 4">
            <a:extLst>
              <a:ext uri="{FF2B5EF4-FFF2-40B4-BE49-F238E27FC236}">
                <a16:creationId xmlns:a16="http://schemas.microsoft.com/office/drawing/2014/main" id="{0F69780B-5D78-4DD4-B3FB-5E22E1272CF6}"/>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a:p>
        </p:txBody>
      </p:sp>
      <p:pic>
        <p:nvPicPr>
          <p:cNvPr id="6" name="Picture 5">
            <a:extLst>
              <a:ext uri="{FF2B5EF4-FFF2-40B4-BE49-F238E27FC236}">
                <a16:creationId xmlns:a16="http://schemas.microsoft.com/office/drawing/2014/main" id="{AA9A285E-38DA-7E8E-562D-934ED901598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80" y="6039513"/>
            <a:ext cx="2691954" cy="681962"/>
          </a:xfrm>
          <a:prstGeom prst="rect">
            <a:avLst/>
          </a:prstGeom>
        </p:spPr>
      </p:pic>
      <p:pic>
        <p:nvPicPr>
          <p:cNvPr id="9" name="Picture 8">
            <a:extLst>
              <a:ext uri="{FF2B5EF4-FFF2-40B4-BE49-F238E27FC236}">
                <a16:creationId xmlns:a16="http://schemas.microsoft.com/office/drawing/2014/main" id="{4C32A378-369D-AFD3-1024-470EC683745F}"/>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123000"/>
                    </a14:imgEffect>
                  </a14:imgLayer>
                </a14:imgProps>
              </a:ext>
              <a:ext uri="{28A0092B-C50C-407E-A947-70E740481C1C}">
                <a14:useLocalDpi xmlns:a14="http://schemas.microsoft.com/office/drawing/2010/main"/>
              </a:ext>
            </a:extLst>
          </a:blip>
          <a:stretch>
            <a:fillRect/>
          </a:stretch>
        </p:blipFill>
        <p:spPr>
          <a:xfrm>
            <a:off x="-10581" y="0"/>
            <a:ext cx="2691955" cy="6858000"/>
          </a:xfrm>
          <a:prstGeom prst="rect">
            <a:avLst/>
          </a:prstGeom>
        </p:spPr>
      </p:pic>
      <p:pic>
        <p:nvPicPr>
          <p:cNvPr id="5" name="Picture 4">
            <a:extLst>
              <a:ext uri="{FF2B5EF4-FFF2-40B4-BE49-F238E27FC236}">
                <a16:creationId xmlns:a16="http://schemas.microsoft.com/office/drawing/2014/main" id="{32F81DA9-CC64-AEE0-50C8-53C98E9C67D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582" y="6068730"/>
            <a:ext cx="2691955" cy="681962"/>
          </a:xfrm>
          <a:prstGeom prst="rect">
            <a:avLst/>
          </a:prstGeom>
        </p:spPr>
      </p:pic>
      <p:pic>
        <p:nvPicPr>
          <p:cNvPr id="10" name="Picture 9">
            <a:extLst>
              <a:ext uri="{FF2B5EF4-FFF2-40B4-BE49-F238E27FC236}">
                <a16:creationId xmlns:a16="http://schemas.microsoft.com/office/drawing/2014/main" id="{4F437B8D-BB09-333A-455F-942268001E20}"/>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0579" y="0"/>
            <a:ext cx="2681373" cy="6858000"/>
          </a:xfrm>
          <a:prstGeom prst="rect">
            <a:avLst/>
          </a:prstGeom>
        </p:spPr>
      </p:pic>
      <p:pic>
        <p:nvPicPr>
          <p:cNvPr id="11" name="Picture 10">
            <a:extLst>
              <a:ext uri="{FF2B5EF4-FFF2-40B4-BE49-F238E27FC236}">
                <a16:creationId xmlns:a16="http://schemas.microsoft.com/office/drawing/2014/main" id="{08AAE125-5371-9708-9778-0E4610AD384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159" y="6093167"/>
            <a:ext cx="2691955" cy="681962"/>
          </a:xfrm>
          <a:prstGeom prst="rect">
            <a:avLst/>
          </a:prstGeom>
        </p:spPr>
      </p:pic>
    </p:spTree>
    <p:extLst>
      <p:ext uri="{BB962C8B-B14F-4D97-AF65-F5344CB8AC3E}">
        <p14:creationId xmlns:p14="http://schemas.microsoft.com/office/powerpoint/2010/main" val="2758240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F1B9D-D0DC-4A46-9EE0-D8236D2F94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CE97A7-E586-4059-9D11-B8657EA7A7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98AB0C-A50A-453E-9830-6184A16806F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8D6ACE7-C742-49A5-8488-DE594C871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B054EB-B9A6-4837-9BFA-B3C161B0AB51}"/>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4014008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9DFEA-3139-414C-AC94-FCC8D27FC4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340EA2-8D2A-4A24-9B5D-467179E064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BA1706-B44E-4F95-ABF4-BD81ED36201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4F94D12-9E81-4DA3-B425-4F17D36B8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91F32-15D9-4086-86BA-F599701DB77E}"/>
              </a:ext>
            </a:extLst>
          </p:cNvPr>
          <p:cNvSpPr>
            <a:spLocks noGrp="1"/>
          </p:cNvSpPr>
          <p:nvPr>
            <p:ph type="sldNum" sz="quarter" idx="12"/>
          </p:nvPr>
        </p:nvSpPr>
        <p:spPr/>
        <p:txBody>
          <a:bodyPr/>
          <a:lstStyle/>
          <a:p>
            <a:fld id="{0AB816CF-AA9B-43E8-B03A-27A77900809F}" type="slidenum">
              <a:rPr lang="en-US" smtClean="0"/>
              <a:t>‹#›</a:t>
            </a:fld>
            <a:endParaRPr lang="en-US"/>
          </a:p>
        </p:txBody>
      </p:sp>
    </p:spTree>
    <p:extLst>
      <p:ext uri="{BB962C8B-B14F-4D97-AF65-F5344CB8AC3E}">
        <p14:creationId xmlns:p14="http://schemas.microsoft.com/office/powerpoint/2010/main" val="955005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11.png"/><Relationship Id="rId5" Type="http://schemas.openxmlformats.org/officeDocument/2006/relationships/slideLayout" Target="../slideLayouts/slideLayout22.xml"/><Relationship Id="rId10" Type="http://schemas.openxmlformats.org/officeDocument/2006/relationships/image" Target="../media/image10.png"/><Relationship Id="rId4" Type="http://schemas.openxmlformats.org/officeDocument/2006/relationships/slideLayout" Target="../slideLayouts/slideLayout2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1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B8936-0D94-41B3-A738-1C3524D276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2EED2-8833-4199-880B-67F4901C3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6BD90-FCD7-4EF5-AAF5-1A8A3B0B3E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B6AED56-CE90-48B8-8B9C-761A8B66ED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B48842-4896-4BD7-9B6A-1BBC7C8A53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816CF-AA9B-43E8-B03A-27A77900809F}" type="slidenum">
              <a:rPr lang="en-US" smtClean="0"/>
              <a:t>‹#›</a:t>
            </a:fld>
            <a:endParaRPr lang="en-US"/>
          </a:p>
        </p:txBody>
      </p:sp>
    </p:spTree>
    <p:extLst>
      <p:ext uri="{BB962C8B-B14F-4D97-AF65-F5344CB8AC3E}">
        <p14:creationId xmlns:p14="http://schemas.microsoft.com/office/powerpoint/2010/main" val="367723721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C16DC5-DC81-A240-937F-EC2AE6815715}"/>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3069" y="-1"/>
            <a:ext cx="12192000" cy="6858000"/>
          </a:xfrm>
          <a:prstGeom prst="rect">
            <a:avLst/>
          </a:prstGeom>
        </p:spPr>
      </p:pic>
      <p:sp>
        <p:nvSpPr>
          <p:cNvPr id="11" name="Slide Number Placeholder 4">
            <a:extLst>
              <a:ext uri="{FF2B5EF4-FFF2-40B4-BE49-F238E27FC236}">
                <a16:creationId xmlns:a16="http://schemas.microsoft.com/office/drawing/2014/main" id="{2AFFFCF4-07F1-BA45-8A80-DA36DFE8FD4E}"/>
              </a:ext>
            </a:extLst>
          </p:cNvPr>
          <p:cNvSpPr>
            <a:spLocks noGrp="1"/>
          </p:cNvSpPr>
          <p:nvPr>
            <p:ph type="sldNum" sz="quarter" idx="4"/>
          </p:nvPr>
        </p:nvSpPr>
        <p:spPr>
          <a:xfrm>
            <a:off x="9182703" y="6309487"/>
            <a:ext cx="2743200" cy="365125"/>
          </a:xfrm>
          <a:prstGeom prst="rect">
            <a:avLst/>
          </a:prstGeom>
        </p:spPr>
        <p:txBody>
          <a:bodyPr/>
          <a:lstStyle>
            <a:lvl1pPr algn="r">
              <a:defRPr>
                <a:solidFill>
                  <a:srgbClr val="FB515B"/>
                </a:solidFill>
                <a:latin typeface="+mj-lt"/>
              </a:defRPr>
            </a:lvl1pPr>
          </a:lstStyle>
          <a:p>
            <a:fld id="{0AB816CF-AA9B-43E8-B03A-27A77900809F}" type="slidenum">
              <a:rPr lang="en-US" smtClean="0"/>
              <a:pPr/>
              <a:t>‹#›</a:t>
            </a:fld>
            <a:endParaRPr lang="en-US"/>
          </a:p>
        </p:txBody>
      </p:sp>
      <p:pic>
        <p:nvPicPr>
          <p:cNvPr id="5" name="Picture 4">
            <a:extLst>
              <a:ext uri="{FF2B5EF4-FFF2-40B4-BE49-F238E27FC236}">
                <a16:creationId xmlns:a16="http://schemas.microsoft.com/office/drawing/2014/main" id="{EB4AAA7C-CA44-4F22-9FAE-CEB3DC34F43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6097" y="6278939"/>
            <a:ext cx="1561870" cy="395673"/>
          </a:xfrm>
          <a:prstGeom prst="rect">
            <a:avLst/>
          </a:prstGeom>
        </p:spPr>
      </p:pic>
    </p:spTree>
    <p:extLst>
      <p:ext uri="{BB962C8B-B14F-4D97-AF65-F5344CB8AC3E}">
        <p14:creationId xmlns:p14="http://schemas.microsoft.com/office/powerpoint/2010/main" val="316336182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9A3151-C649-9C4C-A1E0-870B2588BE37}"/>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3069" y="-1"/>
            <a:ext cx="12192001" cy="6858001"/>
          </a:xfrm>
          <a:prstGeom prst="rect">
            <a:avLst/>
          </a:prstGeom>
        </p:spPr>
      </p:pic>
      <p:sp>
        <p:nvSpPr>
          <p:cNvPr id="8" name="TextBox 7">
            <a:extLst>
              <a:ext uri="{FF2B5EF4-FFF2-40B4-BE49-F238E27FC236}">
                <a16:creationId xmlns:a16="http://schemas.microsoft.com/office/drawing/2014/main" id="{A9AFD9E9-FA01-1344-9C29-F0F71ABB8A08}"/>
              </a:ext>
            </a:extLst>
          </p:cNvPr>
          <p:cNvSpPr txBox="1"/>
          <p:nvPr userDrawn="1"/>
        </p:nvSpPr>
        <p:spPr>
          <a:xfrm>
            <a:off x="533400" y="6231467"/>
            <a:ext cx="10922000" cy="369332"/>
          </a:xfrm>
          <a:prstGeom prst="rect">
            <a:avLst/>
          </a:prstGeom>
          <a:noFill/>
        </p:spPr>
        <p:txBody>
          <a:bodyPr wrap="square" rtlCol="0">
            <a:spAutoFit/>
          </a:bodyPr>
          <a:lstStyle/>
          <a:p>
            <a:r>
              <a:rPr lang="en-US" b="0" i="0">
                <a:solidFill>
                  <a:schemeClr val="bg1"/>
                </a:solidFill>
                <a:latin typeface="TisaPro" panose="02010504030101020102" pitchFamily="2" charset="77"/>
                <a:cs typeface="TisaPro" panose="02010504030101020102" pitchFamily="2" charset="77"/>
              </a:rPr>
              <a:t>www.</a:t>
            </a:r>
            <a:r>
              <a:rPr lang="en-US" b="1" i="0">
                <a:solidFill>
                  <a:schemeClr val="bg1"/>
                </a:solidFill>
                <a:latin typeface="TisaPro-Bold" panose="02010504030101020102" pitchFamily="2" charset="77"/>
                <a:cs typeface="TisaPro" panose="02010504030101020102" pitchFamily="2" charset="77"/>
              </a:rPr>
              <a:t>HBA</a:t>
            </a:r>
            <a:r>
              <a:rPr lang="en-US" b="0" i="0">
                <a:solidFill>
                  <a:schemeClr val="bg1"/>
                </a:solidFill>
                <a:latin typeface="TisaPro" panose="02010504030101020102" pitchFamily="2" charset="77"/>
                <a:cs typeface="TisaPro" panose="02010504030101020102" pitchFamily="2" charset="77"/>
              </a:rPr>
              <a:t>net.org</a:t>
            </a:r>
          </a:p>
        </p:txBody>
      </p:sp>
    </p:spTree>
    <p:extLst>
      <p:ext uri="{BB962C8B-B14F-4D97-AF65-F5344CB8AC3E}">
        <p14:creationId xmlns:p14="http://schemas.microsoft.com/office/powerpoint/2010/main" val="3772708984"/>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914400" rtl="0" eaLnBrk="1" latinLnBrk="0" hangingPunct="1">
        <a:lnSpc>
          <a:spcPct val="90000"/>
        </a:lnSpc>
        <a:spcBef>
          <a:spcPct val="0"/>
        </a:spcBef>
        <a:buNone/>
        <a:defRPr sz="3800" b="0" i="0" kern="1200">
          <a:solidFill>
            <a:schemeClr val="bg1"/>
          </a:solidFill>
          <a:latin typeface="TisaPro-Light" panose="02010504030101010102" pitchFamily="2" charset="77"/>
          <a:ea typeface="+mj-ea"/>
          <a:cs typeface="TisaPro-Light" panose="02010504030101010102"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7.png"/><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video" Target="https://www.youtube.com/embed/CAjs296fAkY?feature=oembed" TargetMode="External"/><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7.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7.png"/><Relationship Id="rId10" Type="http://schemas.microsoft.com/office/2007/relationships/hdphoto" Target="../media/hdphoto10.wdp"/><Relationship Id="rId4" Type="http://schemas.microsoft.com/office/2007/relationships/hdphoto" Target="../media/hdphoto8.wdp"/><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8000"/>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364506-038B-F206-4FA3-013711AF7FB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1"/>
            <a:ext cx="12192000" cy="6857999"/>
          </a:xfrm>
          <a:prstGeom prst="rect">
            <a:avLst/>
          </a:prstGeom>
          <a:blipFill dpi="0" rotWithShape="1">
            <a:blip r:embed="rId3">
              <a:alphaModFix amt="49000"/>
            </a:blip>
            <a:srcRect/>
            <a:stretch>
              <a:fillRect/>
            </a:stretch>
          </a:blipFill>
        </p:spPr>
      </p:pic>
      <p:sp>
        <p:nvSpPr>
          <p:cNvPr id="12" name="Rectangle 11">
            <a:extLst>
              <a:ext uri="{FF2B5EF4-FFF2-40B4-BE49-F238E27FC236}">
                <a16:creationId xmlns:a16="http://schemas.microsoft.com/office/drawing/2014/main" id="{4CCCCC64-51CB-7132-A49D-30CC3353D81B}"/>
              </a:ext>
            </a:extLst>
          </p:cNvPr>
          <p:cNvSpPr/>
          <p:nvPr/>
        </p:nvSpPr>
        <p:spPr>
          <a:xfrm>
            <a:off x="-7683" y="0"/>
            <a:ext cx="12192000" cy="6858000"/>
          </a:xfrm>
          <a:prstGeom prst="rect">
            <a:avLst/>
          </a:prstGeom>
          <a:solidFill>
            <a:srgbClr val="7757A1">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2">
            <a:extLst>
              <a:ext uri="{FF2B5EF4-FFF2-40B4-BE49-F238E27FC236}">
                <a16:creationId xmlns:a16="http://schemas.microsoft.com/office/drawing/2014/main" id="{321EFB65-D348-4381-9922-26AFCE06E178}"/>
              </a:ext>
            </a:extLst>
          </p:cNvPr>
          <p:cNvSpPr txBox="1">
            <a:spLocks/>
          </p:cNvSpPr>
          <p:nvPr/>
        </p:nvSpPr>
        <p:spPr>
          <a:xfrm>
            <a:off x="181582" y="196393"/>
            <a:ext cx="12258947" cy="304211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4800" kern="1200">
                <a:solidFill>
                  <a:schemeClr val="bg1"/>
                </a:solidFill>
                <a:latin typeface="Palatino Linotype" panose="02040502050505030304" pitchFamily="18"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Palatino Linotype" panose="02040502050505030304" pitchFamily="18"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Palatino Linotype" panose="02040502050505030304" pitchFamily="18"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alatino Linotype" panose="02040502050505030304" pitchFamily="18"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Palatino Linotype" panose="02040502050505030304" pitchFamily="18"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B515B"/>
              </a:buClr>
              <a:buSzTx/>
              <a:buFont typeface="Arial" panose="020B0604020202020204" pitchFamily="34" charset="0"/>
              <a:buNone/>
              <a:tabLst/>
              <a:defRPr/>
            </a:pPr>
            <a:r>
              <a:rPr lang="en-US" sz="4400" b="1" dirty="0">
                <a:latin typeface="Palatino Linotype"/>
                <a:ea typeface="Tahoma"/>
                <a:cs typeface="Tahoma"/>
              </a:rPr>
              <a:t>Update on HBA’s Vision and Strategic Plan</a:t>
            </a:r>
            <a:endParaRPr kumimoji="0" lang="en-US" sz="4800" b="1" i="0" u="none" strike="noStrike" kern="1200" cap="none" spc="0" normalizeH="0" baseline="0" noProof="0" dirty="0">
              <a:ln>
                <a:noFill/>
              </a:ln>
              <a:effectLst/>
              <a:uLnTx/>
              <a:uFillTx/>
              <a:latin typeface="Palatino Linotype"/>
            </a:endParaRPr>
          </a:p>
          <a:p>
            <a:pPr marL="0" marR="0" lvl="0" indent="0" algn="l" defTabSz="914400" rtl="0" eaLnBrk="1" fontAlgn="auto" latinLnBrk="0" hangingPunct="1">
              <a:lnSpc>
                <a:spcPct val="90000"/>
              </a:lnSpc>
              <a:spcBef>
                <a:spcPts val="1000"/>
              </a:spcBef>
              <a:spcAft>
                <a:spcPts val="0"/>
              </a:spcAft>
              <a:buClr>
                <a:srgbClr val="ED7D31"/>
              </a:buClr>
              <a:buSzTx/>
              <a:buFont typeface="Arial" panose="020B0604020202020204" pitchFamily="34" charset="0"/>
              <a:buNone/>
              <a:tabLst/>
              <a:defRPr/>
            </a:pPr>
            <a:r>
              <a:rPr kumimoji="0" lang="en-US" sz="4400" b="1" i="0" u="none" strike="noStrike" kern="1200" cap="none" spc="0" normalizeH="0" baseline="0" noProof="0" dirty="0">
                <a:ln>
                  <a:noFill/>
                </a:ln>
                <a:solidFill>
                  <a:srgbClr val="FFFF00"/>
                </a:solidFill>
                <a:effectLst/>
                <a:uLnTx/>
                <a:uFillTx/>
                <a:latin typeface="Palatino Linotype"/>
                <a:ea typeface="Tahoma"/>
                <a:cs typeface="Tahoma"/>
              </a:rPr>
              <a:t>Overview Presentation </a:t>
            </a:r>
          </a:p>
          <a:p>
            <a:pPr marL="0" marR="0" lvl="0" indent="0" algn="l" defTabSz="914400" rtl="0" eaLnBrk="1" fontAlgn="auto" latinLnBrk="0" hangingPunct="1">
              <a:lnSpc>
                <a:spcPct val="90000"/>
              </a:lnSpc>
              <a:spcBef>
                <a:spcPts val="1000"/>
              </a:spcBef>
              <a:spcAft>
                <a:spcPts val="0"/>
              </a:spcAft>
              <a:buClr>
                <a:srgbClr val="ED7D31"/>
              </a:buClr>
              <a:buSzTx/>
              <a:buFont typeface="Arial" panose="020B0604020202020204" pitchFamily="34" charset="0"/>
              <a:buNone/>
              <a:tabLst/>
              <a:defRPr/>
            </a:pPr>
            <a:r>
              <a:rPr lang="en-US" sz="4400" b="1" dirty="0">
                <a:solidFill>
                  <a:srgbClr val="FFFF00"/>
                </a:solidFill>
                <a:latin typeface="Palatino Linotype"/>
                <a:ea typeface="Tahoma"/>
                <a:cs typeface="Tahoma"/>
              </a:rPr>
              <a:t>Q2 2022 </a:t>
            </a:r>
            <a:endParaRPr lang="en-US" sz="4400" b="1" i="0" u="none" strike="noStrike" kern="1200" cap="none" spc="0" normalizeH="0" baseline="0" noProof="0" dirty="0">
              <a:ln>
                <a:noFill/>
              </a:ln>
              <a:solidFill>
                <a:srgbClr val="FFFF00"/>
              </a:solidFill>
              <a:effectLst/>
              <a:uLnTx/>
              <a:uFillTx/>
              <a:ea typeface="Tahoma"/>
              <a:cs typeface="Tahoma"/>
            </a:endParaRPr>
          </a:p>
        </p:txBody>
      </p:sp>
    </p:spTree>
    <p:extLst>
      <p:ext uri="{BB962C8B-B14F-4D97-AF65-F5344CB8AC3E}">
        <p14:creationId xmlns:p14="http://schemas.microsoft.com/office/powerpoint/2010/main" val="1909040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BED09A0-2DDB-A9A8-2D6E-8D70293799D2}"/>
              </a:ext>
            </a:extLst>
          </p:cNvPr>
          <p:cNvSpPr>
            <a:spLocks noGrp="1"/>
          </p:cNvSpPr>
          <p:nvPr>
            <p:ph type="body" sz="quarter" idx="15"/>
          </p:nvPr>
        </p:nvSpPr>
        <p:spPr/>
        <p:txBody>
          <a:bodyPr lIns="91440" tIns="45720" rIns="91440" bIns="45720" anchor="t"/>
          <a:lstStyle/>
          <a:p>
            <a:r>
              <a:rPr lang="de-DE" err="1"/>
              <a:t>Thank</a:t>
            </a:r>
            <a:r>
              <a:rPr lang="de-DE"/>
              <a:t> </a:t>
            </a:r>
            <a:r>
              <a:rPr lang="de-DE" err="1"/>
              <a:t>you</a:t>
            </a:r>
          </a:p>
        </p:txBody>
      </p:sp>
      <p:sp>
        <p:nvSpPr>
          <p:cNvPr id="3" name="Inhaltsplatzhalter 10">
            <a:extLst>
              <a:ext uri="{FF2B5EF4-FFF2-40B4-BE49-F238E27FC236}">
                <a16:creationId xmlns:a16="http://schemas.microsoft.com/office/drawing/2014/main" id="{35191234-65C4-8E05-2A76-8528CD648B7C}"/>
              </a:ext>
            </a:extLst>
          </p:cNvPr>
          <p:cNvSpPr txBox="1">
            <a:spLocks/>
          </p:cNvSpPr>
          <p:nvPr/>
        </p:nvSpPr>
        <p:spPr>
          <a:xfrm>
            <a:off x="2073965" y="2860564"/>
            <a:ext cx="8044070" cy="87351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FB515B"/>
              </a:buClr>
              <a:buNone/>
            </a:pPr>
            <a:r>
              <a:rPr lang="de-DE" sz="5400" b="1" dirty="0">
                <a:latin typeface="Tahoma"/>
                <a:ea typeface="Tahoma"/>
                <a:cs typeface="Tahoma"/>
              </a:rPr>
              <a:t>Questions? Feedback?</a:t>
            </a:r>
          </a:p>
          <a:p>
            <a:pPr marL="0" indent="0" algn="ctr">
              <a:buClr>
                <a:srgbClr val="FB515B"/>
              </a:buClr>
              <a:buNone/>
            </a:pPr>
            <a:endParaRPr lang="de-DE" dirty="0"/>
          </a:p>
          <a:p>
            <a:pPr marL="0" indent="0" algn="ctr">
              <a:buClr>
                <a:srgbClr val="FB515B"/>
              </a:buClr>
              <a:buNone/>
            </a:pPr>
            <a:r>
              <a:rPr lang="de-DE" dirty="0"/>
              <a:t>Feel free to share comments via </a:t>
            </a:r>
            <a:r>
              <a:rPr lang="de-DE" b="1" dirty="0">
                <a:solidFill>
                  <a:schemeClr val="accent1"/>
                </a:solidFill>
              </a:rPr>
              <a:t>boardstratplanning@hbanet.org</a:t>
            </a:r>
            <a:endParaRPr lang="de-DE" b="1" dirty="0">
              <a:solidFill>
                <a:schemeClr val="accent1"/>
              </a:solidFill>
              <a:highlight>
                <a:srgbClr val="FFFF00"/>
              </a:highlight>
            </a:endParaRPr>
          </a:p>
          <a:p>
            <a:pPr marL="0" indent="0" algn="ctr">
              <a:buClr>
                <a:srgbClr val="FB515B"/>
              </a:buClr>
              <a:buNone/>
            </a:pPr>
            <a:endParaRPr lang="de-DE" sz="5400" b="1" dirty="0">
              <a:latin typeface="Tahoma"/>
              <a:ea typeface="Tahoma"/>
              <a:cs typeface="Tahoma"/>
            </a:endParaRPr>
          </a:p>
        </p:txBody>
      </p:sp>
    </p:spTree>
    <p:extLst>
      <p:ext uri="{BB962C8B-B14F-4D97-AF65-F5344CB8AC3E}">
        <p14:creationId xmlns:p14="http://schemas.microsoft.com/office/powerpoint/2010/main" val="6414076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605A13-62F8-737F-5473-D56249434DB9}"/>
              </a:ext>
            </a:extLst>
          </p:cNvPr>
          <p:cNvSpPr>
            <a:spLocks noGrp="1"/>
          </p:cNvSpPr>
          <p:nvPr>
            <p:ph type="sldNum" sz="quarter" idx="12"/>
          </p:nvPr>
        </p:nvSpPr>
        <p:spPr/>
        <p:txBody>
          <a:bodyPr/>
          <a:lstStyle/>
          <a:p>
            <a:fld id="{0AB816CF-AA9B-43E8-B03A-27A77900809F}" type="slidenum">
              <a:rPr lang="en-US" smtClean="0"/>
              <a:pPr/>
              <a:t>11</a:t>
            </a:fld>
            <a:endParaRPr lang="en-US"/>
          </a:p>
        </p:txBody>
      </p:sp>
      <p:pic>
        <p:nvPicPr>
          <p:cNvPr id="4" name="Picture 3">
            <a:extLst>
              <a:ext uri="{FF2B5EF4-FFF2-40B4-BE49-F238E27FC236}">
                <a16:creationId xmlns:a16="http://schemas.microsoft.com/office/drawing/2014/main" id="{FF7F393C-EE3A-5C94-0F2A-20B39F96ADEC}"/>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11200"/>
                    </a14:imgEffect>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D517CD6-BE8B-87E9-5230-6CC650E8F011}"/>
              </a:ext>
            </a:extLst>
          </p:cNvPr>
          <p:cNvSpPr/>
          <p:nvPr/>
        </p:nvSpPr>
        <p:spPr>
          <a:xfrm>
            <a:off x="-7683" y="0"/>
            <a:ext cx="12192000" cy="6858000"/>
          </a:xfrm>
          <a:prstGeom prst="rect">
            <a:avLst/>
          </a:prstGeom>
          <a:solidFill>
            <a:srgbClr val="7757A1">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46BEE29-ED7C-4562-9040-8F4DB83CE8E1}"/>
              </a:ext>
            </a:extLst>
          </p:cNvPr>
          <p:cNvSpPr txBox="1"/>
          <p:nvPr/>
        </p:nvSpPr>
        <p:spPr>
          <a:xfrm>
            <a:off x="-315687" y="377879"/>
            <a:ext cx="12823372" cy="5259260"/>
          </a:xfrm>
          <a:prstGeom prst="rect">
            <a:avLst/>
          </a:prstGeom>
          <a:noFill/>
        </p:spPr>
        <p:txBody>
          <a:bodyPr wrap="square" rtlCol="0">
            <a:spAutoFit/>
          </a:bodyPr>
          <a:lstStyle/>
          <a:p>
            <a:pPr lvl="0" algn="ctr">
              <a:lnSpc>
                <a:spcPct val="125000"/>
              </a:lnSpc>
              <a:spcAft>
                <a:spcPts val="800"/>
              </a:spcAft>
              <a:defRPr/>
            </a:pPr>
            <a:r>
              <a:rPr lang="en-US" sz="3000" b="1">
                <a:solidFill>
                  <a:prstClr val="white"/>
                </a:solidFill>
                <a:latin typeface="Tahoma" panose="020B0604030504040204" pitchFamily="34" charset="0"/>
                <a:ea typeface="Tahoma" panose="020B0604030504040204" pitchFamily="34" charset="0"/>
                <a:cs typeface="Tahoma" panose="020B0604030504040204" pitchFamily="34" charset="0"/>
              </a:rPr>
              <a:t>So Let’s Be Bold!</a:t>
            </a:r>
          </a:p>
          <a:p>
            <a:pPr lvl="0" algn="ctr">
              <a:lnSpc>
                <a:spcPct val="125000"/>
              </a:lnSpc>
              <a:spcAft>
                <a:spcPts val="800"/>
              </a:spcAft>
              <a:defRPr/>
            </a:pPr>
            <a:r>
              <a:rPr lang="en-US" sz="3000" b="1">
                <a:solidFill>
                  <a:prstClr val="white"/>
                </a:solidFill>
                <a:latin typeface="Tahoma" panose="020B0604030504040204" pitchFamily="34" charset="0"/>
                <a:ea typeface="Tahoma" panose="020B0604030504040204" pitchFamily="34" charset="0"/>
                <a:cs typeface="Tahoma" panose="020B0604030504040204" pitchFamily="34" charset="0"/>
              </a:rPr>
              <a:t>Our time is NOW to be the catalyst that breaks down the </a:t>
            </a:r>
            <a:br>
              <a:rPr lang="en-US" sz="3000" b="1">
                <a:solidFill>
                  <a:prstClr val="white"/>
                </a:solidFill>
                <a:latin typeface="Tahoma" panose="020B0604030504040204" pitchFamily="34" charset="0"/>
                <a:ea typeface="Tahoma" panose="020B0604030504040204" pitchFamily="34" charset="0"/>
                <a:cs typeface="Tahoma" panose="020B0604030504040204" pitchFamily="34" charset="0"/>
              </a:rPr>
            </a:br>
            <a:r>
              <a:rPr lang="en-US" sz="3000" b="1">
                <a:solidFill>
                  <a:prstClr val="white"/>
                </a:solidFill>
                <a:latin typeface="Tahoma" panose="020B0604030504040204" pitchFamily="34" charset="0"/>
                <a:ea typeface="Tahoma" panose="020B0604030504040204" pitchFamily="34" charset="0"/>
                <a:cs typeface="Tahoma" panose="020B0604030504040204" pitchFamily="34" charset="0"/>
              </a:rPr>
              <a:t>systemic barriers to achieving gender equity. </a:t>
            </a:r>
          </a:p>
          <a:p>
            <a:pPr lvl="0" algn="ctr">
              <a:lnSpc>
                <a:spcPct val="125000"/>
              </a:lnSpc>
              <a:spcAft>
                <a:spcPts val="800"/>
              </a:spcAft>
              <a:defRPr/>
            </a:pPr>
            <a:r>
              <a:rPr lang="en-US" sz="3000" b="1">
                <a:solidFill>
                  <a:prstClr val="white"/>
                </a:solidFill>
                <a:latin typeface="Tahoma" panose="020B0604030504040204" pitchFamily="34" charset="0"/>
                <a:ea typeface="Tahoma" panose="020B0604030504040204" pitchFamily="34" charset="0"/>
                <a:cs typeface="Tahoma" panose="020B0604030504040204" pitchFamily="34" charset="0"/>
              </a:rPr>
              <a:t>If not now...</a:t>
            </a:r>
          </a:p>
          <a:p>
            <a:pPr lvl="0" algn="ctr">
              <a:lnSpc>
                <a:spcPct val="125000"/>
              </a:lnSpc>
              <a:spcAft>
                <a:spcPts val="800"/>
              </a:spcAft>
              <a:defRPr/>
            </a:pPr>
            <a:r>
              <a:rPr lang="en-US" sz="3000" b="1">
                <a:solidFill>
                  <a:prstClr val="white"/>
                </a:solidFill>
                <a:latin typeface="Tahoma" panose="020B0604030504040204" pitchFamily="34" charset="0"/>
                <a:ea typeface="Tahoma" panose="020B0604030504040204" pitchFamily="34" charset="0"/>
                <a:cs typeface="Tahoma" panose="020B0604030504040204" pitchFamily="34" charset="0"/>
              </a:rPr>
              <a:t>When?</a:t>
            </a:r>
          </a:p>
          <a:p>
            <a:pPr lvl="0" algn="ctr">
              <a:lnSpc>
                <a:spcPct val="125000"/>
              </a:lnSpc>
              <a:spcAft>
                <a:spcPts val="800"/>
              </a:spcAft>
              <a:defRPr/>
            </a:pPr>
            <a:r>
              <a:rPr lang="en-US" sz="3000" b="1">
                <a:solidFill>
                  <a:prstClr val="white"/>
                </a:solidFill>
                <a:latin typeface="Tahoma" panose="020B0604030504040204" pitchFamily="34" charset="0"/>
                <a:ea typeface="Tahoma" panose="020B0604030504040204" pitchFamily="34" charset="0"/>
                <a:cs typeface="Tahoma" panose="020B0604030504040204" pitchFamily="34" charset="0"/>
              </a:rPr>
              <a:t>If not us…</a:t>
            </a:r>
          </a:p>
          <a:p>
            <a:pPr lvl="0" algn="ctr">
              <a:lnSpc>
                <a:spcPct val="125000"/>
              </a:lnSpc>
              <a:spcAft>
                <a:spcPts val="800"/>
              </a:spcAft>
              <a:defRPr/>
            </a:pPr>
            <a:r>
              <a:rPr lang="en-US" sz="3000" b="1">
                <a:solidFill>
                  <a:prstClr val="white"/>
                </a:solidFill>
                <a:latin typeface="Tahoma" panose="020B0604030504040204" pitchFamily="34" charset="0"/>
                <a:ea typeface="Tahoma" panose="020B0604030504040204" pitchFamily="34" charset="0"/>
                <a:cs typeface="Tahoma" panose="020B0604030504040204" pitchFamily="34" charset="0"/>
              </a:rPr>
              <a:t>Then Who?</a:t>
            </a:r>
          </a:p>
          <a:p>
            <a:pPr lvl="0" algn="ctr">
              <a:lnSpc>
                <a:spcPct val="125000"/>
              </a:lnSpc>
              <a:spcAft>
                <a:spcPts val="800"/>
              </a:spcAft>
              <a:defRPr/>
            </a:pPr>
            <a:r>
              <a:rPr lang="en-US" sz="2400" b="1" i="1">
                <a:solidFill>
                  <a:prstClr val="white"/>
                </a:solidFill>
                <a:latin typeface="Tahoma" panose="020B0604030504040204" pitchFamily="34" charset="0"/>
                <a:ea typeface="Tahoma" panose="020B0604030504040204" pitchFamily="34" charset="0"/>
                <a:cs typeface="Tahoma" panose="020B0604030504040204" pitchFamily="34" charset="0"/>
              </a:rPr>
              <a:t>  </a:t>
            </a:r>
          </a:p>
        </p:txBody>
      </p:sp>
      <p:pic>
        <p:nvPicPr>
          <p:cNvPr id="8" name="Picture 7">
            <a:extLst>
              <a:ext uri="{FF2B5EF4-FFF2-40B4-BE49-F238E27FC236}">
                <a16:creationId xmlns:a16="http://schemas.microsoft.com/office/drawing/2014/main" id="{194E1F62-3EE7-3D89-CB89-6276FC566D4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16185" y="5637139"/>
            <a:ext cx="3559629" cy="901773"/>
          </a:xfrm>
          <a:prstGeom prst="rect">
            <a:avLst/>
          </a:prstGeom>
        </p:spPr>
      </p:pic>
    </p:spTree>
    <p:extLst>
      <p:ext uri="{BB962C8B-B14F-4D97-AF65-F5344CB8AC3E}">
        <p14:creationId xmlns:p14="http://schemas.microsoft.com/office/powerpoint/2010/main" val="1242734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B816CF-AA9B-43E8-B03A-27A77900809F}" type="slidenum">
              <a:rPr kumimoji="0" lang="en-US" sz="1200" b="0" i="0" u="none" strike="noStrike" kern="1200" cap="none" spc="0" normalizeH="0" baseline="0" noProof="0" smtClean="0">
                <a:ln>
                  <a:noFill/>
                </a:ln>
                <a:solidFill>
                  <a:srgbClr val="FB515B"/>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FB515B"/>
              </a:solidFill>
              <a:effectLst/>
              <a:uLnTx/>
              <a:uFillTx/>
              <a:latin typeface="Palatino Linotype" panose="02040502050505030304" pitchFamily="18" charset="0"/>
              <a:ea typeface="+mn-ea"/>
              <a:cs typeface="+mn-cs"/>
            </a:endParaRPr>
          </a:p>
        </p:txBody>
      </p:sp>
      <p:sp>
        <p:nvSpPr>
          <p:cNvPr id="10" name="Untertitel 9">
            <a:extLst>
              <a:ext uri="{FF2B5EF4-FFF2-40B4-BE49-F238E27FC236}">
                <a16:creationId xmlns:a16="http://schemas.microsoft.com/office/drawing/2014/main" id="{BDE84016-FA39-A97D-69CC-650EC9EE75B6}"/>
              </a:ext>
            </a:extLst>
          </p:cNvPr>
          <p:cNvSpPr>
            <a:spLocks noGrp="1"/>
          </p:cNvSpPr>
          <p:nvPr>
            <p:ph type="subTitle" idx="1"/>
          </p:nvPr>
        </p:nvSpPr>
        <p:spPr>
          <a:xfrm>
            <a:off x="2003314" y="1997516"/>
            <a:ext cx="5068045" cy="642813"/>
          </a:xfrm>
          <a:solidFill>
            <a:schemeClr val="accent3"/>
          </a:solidFill>
        </p:spPr>
        <p:txBody>
          <a:bodyPr/>
          <a:lstStyle/>
          <a:p>
            <a:r>
              <a:rPr lang="de-DE" sz="3600" b="1" dirty="0"/>
              <a:t>Agenda</a:t>
            </a:r>
          </a:p>
        </p:txBody>
      </p:sp>
      <p:sp>
        <p:nvSpPr>
          <p:cNvPr id="11" name="Inhaltsplatzhalter 10">
            <a:extLst>
              <a:ext uri="{FF2B5EF4-FFF2-40B4-BE49-F238E27FC236}">
                <a16:creationId xmlns:a16="http://schemas.microsoft.com/office/drawing/2014/main" id="{C7773DD5-70F4-B933-B320-2C511CFD2CED}"/>
              </a:ext>
            </a:extLst>
          </p:cNvPr>
          <p:cNvSpPr>
            <a:spLocks noGrp="1"/>
          </p:cNvSpPr>
          <p:nvPr>
            <p:ph idx="13"/>
          </p:nvPr>
        </p:nvSpPr>
        <p:spPr>
          <a:xfrm>
            <a:off x="2003314" y="2772410"/>
            <a:ext cx="7577566" cy="3359308"/>
          </a:xfrm>
        </p:spPr>
        <p:txBody>
          <a:bodyPr lIns="91440" tIns="45720" rIns="91440" bIns="45720" anchor="t"/>
          <a:lstStyle/>
          <a:p>
            <a:pPr marL="285750" indent="-285750">
              <a:buFont typeface="Arial" panose="020B0604020202020204" pitchFamily="34" charset="0"/>
              <a:buChar char="•"/>
            </a:pPr>
            <a:r>
              <a:rPr lang="de-DE" sz="3200" dirty="0"/>
              <a:t>HBA‘s Mission, Vision, &amp; Lexicon </a:t>
            </a:r>
          </a:p>
          <a:p>
            <a:pPr marL="285750" indent="-285750">
              <a:buFont typeface="Arial" panose="020B0604020202020204" pitchFamily="34" charset="0"/>
              <a:buChar char="•"/>
            </a:pPr>
            <a:r>
              <a:rPr lang="de-DE" sz="3200" dirty="0"/>
              <a:t>Strategic Plan 2022-2024</a:t>
            </a:r>
          </a:p>
          <a:p>
            <a:pPr marL="285750" indent="-285750">
              <a:buFont typeface="Arial" panose="020B0604020202020204" pitchFamily="34" charset="0"/>
              <a:buChar char="•"/>
            </a:pPr>
            <a:r>
              <a:rPr lang="de-DE" sz="3200" dirty="0"/>
              <a:t>Your Feedback</a:t>
            </a:r>
          </a:p>
          <a:p>
            <a:pPr marL="285750" indent="-285750">
              <a:buFont typeface="Arial" panose="020B0604020202020204" pitchFamily="34" charset="0"/>
              <a:buChar char="•"/>
            </a:pPr>
            <a:r>
              <a:rPr lang="de-DE" sz="3200" dirty="0"/>
              <a:t>Next Steps</a:t>
            </a:r>
          </a:p>
        </p:txBody>
      </p:sp>
      <p:sp>
        <p:nvSpPr>
          <p:cNvPr id="7" name="TextBox 6">
            <a:extLst>
              <a:ext uri="{FF2B5EF4-FFF2-40B4-BE49-F238E27FC236}">
                <a16:creationId xmlns:a16="http://schemas.microsoft.com/office/drawing/2014/main" id="{2ED9CFFA-1228-BEC3-7A30-059D8F7BF286}"/>
              </a:ext>
            </a:extLst>
          </p:cNvPr>
          <p:cNvSpPr txBox="1"/>
          <p:nvPr/>
        </p:nvSpPr>
        <p:spPr>
          <a:xfrm>
            <a:off x="416092" y="404266"/>
            <a:ext cx="406117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rPr>
              <a:t>Today’s Session</a:t>
            </a:r>
          </a:p>
        </p:txBody>
      </p:sp>
    </p:spTree>
    <p:extLst>
      <p:ext uri="{BB962C8B-B14F-4D97-AF65-F5344CB8AC3E}">
        <p14:creationId xmlns:p14="http://schemas.microsoft.com/office/powerpoint/2010/main" val="1064782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B816CF-AA9B-43E8-B03A-27A77900809F}" type="slidenum">
              <a:rPr kumimoji="0" lang="en-US" sz="1200" b="0" i="0" u="none" strike="noStrike" kern="1200" cap="none" spc="0" normalizeH="0" baseline="0" noProof="0" smtClean="0">
                <a:ln>
                  <a:noFill/>
                </a:ln>
                <a:solidFill>
                  <a:srgbClr val="FB515B"/>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FB515B"/>
              </a:solidFill>
              <a:effectLst/>
              <a:uLnTx/>
              <a:uFillTx/>
              <a:latin typeface="Palatino Linotype" panose="02040502050505030304" pitchFamily="18" charset="0"/>
              <a:ea typeface="+mn-ea"/>
              <a:cs typeface="+mn-cs"/>
            </a:endParaRPr>
          </a:p>
        </p:txBody>
      </p:sp>
      <p:sp>
        <p:nvSpPr>
          <p:cNvPr id="7" name="TextBox 6">
            <a:extLst>
              <a:ext uri="{FF2B5EF4-FFF2-40B4-BE49-F238E27FC236}">
                <a16:creationId xmlns:a16="http://schemas.microsoft.com/office/drawing/2014/main" id="{2ED9CFFA-1228-BEC3-7A30-059D8F7BF286}"/>
              </a:ext>
            </a:extLst>
          </p:cNvPr>
          <p:cNvSpPr txBox="1"/>
          <p:nvPr/>
        </p:nvSpPr>
        <p:spPr>
          <a:xfrm>
            <a:off x="416092" y="404266"/>
            <a:ext cx="668272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rPr>
              <a:t>HBA’s Mission and Vision</a:t>
            </a:r>
          </a:p>
        </p:txBody>
      </p:sp>
      <p:pic>
        <p:nvPicPr>
          <p:cNvPr id="2" name="Online Media 1" descr="HBA Vision">
            <a:hlinkClick r:id="" action="ppaction://media"/>
            <a:extLst>
              <a:ext uri="{FF2B5EF4-FFF2-40B4-BE49-F238E27FC236}">
                <a16:creationId xmlns:a16="http://schemas.microsoft.com/office/drawing/2014/main" id="{B3B37352-FD40-9BEF-C00C-3ECC53F970E2}"/>
              </a:ext>
            </a:extLst>
          </p:cNvPr>
          <p:cNvPicPr>
            <a:picLocks noRot="1" noChangeAspect="1"/>
          </p:cNvPicPr>
          <p:nvPr>
            <a:videoFile r:link="rId1"/>
          </p:nvPr>
        </p:nvPicPr>
        <p:blipFill rotWithShape="1">
          <a:blip r:embed="rId4">
            <a:grayscl/>
          </a:blip>
          <a:srcRect t="2447"/>
          <a:stretch>
            <a:fillRect/>
          </a:stretch>
        </p:blipFill>
        <p:spPr>
          <a:xfrm>
            <a:off x="1450060" y="1261533"/>
            <a:ext cx="9504095" cy="4929421"/>
          </a:xfrm>
          <a:prstGeom prst="rect">
            <a:avLst/>
          </a:prstGeom>
          <a:ln>
            <a:noFill/>
          </a:ln>
        </p:spPr>
      </p:pic>
    </p:spTree>
    <p:extLst>
      <p:ext uri="{BB962C8B-B14F-4D97-AF65-F5344CB8AC3E}">
        <p14:creationId xmlns:p14="http://schemas.microsoft.com/office/powerpoint/2010/main" val="316250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10">
            <a:extLst>
              <a:ext uri="{FF2B5EF4-FFF2-40B4-BE49-F238E27FC236}">
                <a16:creationId xmlns:a16="http://schemas.microsoft.com/office/drawing/2014/main" id="{35191234-65C4-8E05-2A76-8528CD648B7C}"/>
              </a:ext>
            </a:extLst>
          </p:cNvPr>
          <p:cNvSpPr txBox="1">
            <a:spLocks/>
          </p:cNvSpPr>
          <p:nvPr/>
        </p:nvSpPr>
        <p:spPr>
          <a:xfrm>
            <a:off x="1537253" y="2841559"/>
            <a:ext cx="9356034" cy="335930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B515B"/>
              </a:buClr>
              <a:buNone/>
            </a:pPr>
            <a:endParaRPr lang="de-DE" sz="7200">
              <a:latin typeface="Tahoma"/>
              <a:ea typeface="Tahoma"/>
              <a:cs typeface="Tahoma"/>
            </a:endParaRPr>
          </a:p>
        </p:txBody>
      </p:sp>
      <p:sp>
        <p:nvSpPr>
          <p:cNvPr id="2" name="TextBox 1">
            <a:extLst>
              <a:ext uri="{FF2B5EF4-FFF2-40B4-BE49-F238E27FC236}">
                <a16:creationId xmlns:a16="http://schemas.microsoft.com/office/drawing/2014/main" id="{A05B0D7A-361E-33C3-B76F-37DA3AB1DF75}"/>
              </a:ext>
            </a:extLst>
          </p:cNvPr>
          <p:cNvSpPr txBox="1"/>
          <p:nvPr/>
        </p:nvSpPr>
        <p:spPr>
          <a:xfrm>
            <a:off x="582967" y="1916290"/>
            <a:ext cx="11026066" cy="4093428"/>
          </a:xfrm>
          <a:prstGeom prst="rect">
            <a:avLst/>
          </a:prstGeom>
          <a:noFill/>
        </p:spPr>
        <p:txBody>
          <a:bodyPr wrap="square" rtlCol="0">
            <a:spAutoFit/>
          </a:bodyPr>
          <a:lstStyle/>
          <a:p>
            <a:r>
              <a:rPr lang="en-US" sz="2000" b="1"/>
              <a:t>MISSION:</a:t>
            </a:r>
          </a:p>
          <a:p>
            <a:endParaRPr lang="en-US" sz="2000" b="1"/>
          </a:p>
          <a:p>
            <a:r>
              <a:rPr lang="en-US" sz="2000"/>
              <a:t>The Healthcare Businesswomen’s Association is a global nonprofit organization comprised of individuals and organizations </a:t>
            </a:r>
            <a:r>
              <a:rPr lang="en-US" sz="2000">
                <a:solidFill>
                  <a:srgbClr val="FF0000"/>
                </a:solidFill>
              </a:rPr>
              <a:t>in healthcare </a:t>
            </a:r>
            <a:r>
              <a:rPr lang="en-US" sz="2000"/>
              <a:t>committed to:</a:t>
            </a:r>
          </a:p>
          <a:p>
            <a:endParaRPr lang="en-US" sz="2000"/>
          </a:p>
          <a:p>
            <a:pPr marL="285750" indent="-285750">
              <a:buFont typeface="Arial" panose="020B0604020202020204" pitchFamily="34" charset="0"/>
              <a:buChar char="•"/>
            </a:pPr>
            <a:r>
              <a:rPr lang="en-US" sz="2000"/>
              <a:t>Achieving gender parity in leadership positions</a:t>
            </a:r>
          </a:p>
          <a:p>
            <a:pPr marL="285750" indent="-285750">
              <a:buFont typeface="Arial" panose="020B0604020202020204" pitchFamily="34" charset="0"/>
              <a:buChar char="•"/>
            </a:pPr>
            <a:r>
              <a:rPr lang="en-US" sz="2000"/>
              <a:t>Providing </a:t>
            </a:r>
            <a:r>
              <a:rPr lang="en-US" sz="2000">
                <a:solidFill>
                  <a:srgbClr val="FF0000"/>
                </a:solidFill>
              </a:rPr>
              <a:t>equitable practices </a:t>
            </a:r>
            <a:r>
              <a:rPr lang="en-US" sz="2000"/>
              <a:t>that enable organizations to realize the full potential of </a:t>
            </a:r>
            <a:r>
              <a:rPr lang="en-US" sz="2000">
                <a:solidFill>
                  <a:srgbClr val="FF0000"/>
                </a:solidFill>
              </a:rPr>
              <a:t>women</a:t>
            </a:r>
          </a:p>
          <a:p>
            <a:pPr marL="285750" indent="-285750">
              <a:buFont typeface="Arial" panose="020B0604020202020204" pitchFamily="34" charset="0"/>
              <a:buChar char="•"/>
            </a:pPr>
            <a:r>
              <a:rPr lang="en-US" sz="2000"/>
              <a:t>Facilitating career and business connections </a:t>
            </a:r>
            <a:r>
              <a:rPr lang="en-US" sz="2000">
                <a:solidFill>
                  <a:srgbClr val="FF0000"/>
                </a:solidFill>
              </a:rPr>
              <a:t>to accelerate advancement</a:t>
            </a:r>
          </a:p>
          <a:p>
            <a:pPr marL="285750" indent="-285750">
              <a:buFont typeface="Arial" panose="020B0604020202020204" pitchFamily="34" charset="0"/>
              <a:buChar char="•"/>
            </a:pPr>
            <a:endParaRPr lang="en-US" sz="2000"/>
          </a:p>
          <a:p>
            <a:r>
              <a:rPr lang="en-US" sz="2000" b="1"/>
              <a:t>VISION:</a:t>
            </a:r>
          </a:p>
          <a:p>
            <a:endParaRPr lang="en-US" sz="2000" b="1"/>
          </a:p>
          <a:p>
            <a:r>
              <a:rPr lang="en-US" sz="2000"/>
              <a:t>The Healthcare Businesswomen’s Association is the global leader in gender equity, advancing women into positions of influence and decision-making to improve health equity and outcomes. </a:t>
            </a:r>
          </a:p>
        </p:txBody>
      </p:sp>
      <p:sp>
        <p:nvSpPr>
          <p:cNvPr id="4" name="TextBox 3">
            <a:extLst>
              <a:ext uri="{FF2B5EF4-FFF2-40B4-BE49-F238E27FC236}">
                <a16:creationId xmlns:a16="http://schemas.microsoft.com/office/drawing/2014/main" id="{278FC796-7C98-7712-F95B-15D6014C0BC5}"/>
              </a:ext>
            </a:extLst>
          </p:cNvPr>
          <p:cNvSpPr txBox="1"/>
          <p:nvPr/>
        </p:nvSpPr>
        <p:spPr>
          <a:xfrm>
            <a:off x="454325" y="526211"/>
            <a:ext cx="751648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bg2"/>
                </a:solidFill>
              </a:rPr>
              <a:t>Mission and Vision </a:t>
            </a:r>
          </a:p>
        </p:txBody>
      </p:sp>
    </p:spTree>
    <p:extLst>
      <p:ext uri="{BB962C8B-B14F-4D97-AF65-F5344CB8AC3E}">
        <p14:creationId xmlns:p14="http://schemas.microsoft.com/office/powerpoint/2010/main" val="2252948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A552AF-211F-8712-4503-E216BFDE8622}"/>
              </a:ext>
            </a:extLst>
          </p:cNvPr>
          <p:cNvSpPr>
            <a:spLocks noGrp="1"/>
          </p:cNvSpPr>
          <p:nvPr>
            <p:ph type="sldNum" sz="quarter" idx="12"/>
          </p:nvPr>
        </p:nvSpPr>
        <p:spPr/>
        <p:txBody>
          <a:bodyPr/>
          <a:lstStyle/>
          <a:p>
            <a:fld id="{0AB816CF-AA9B-43E8-B03A-27A77900809F}" type="slidenum">
              <a:rPr lang="en-US" smtClean="0"/>
              <a:pPr/>
              <a:t>5</a:t>
            </a:fld>
            <a:endParaRPr lang="en-US"/>
          </a:p>
        </p:txBody>
      </p:sp>
      <p:pic>
        <p:nvPicPr>
          <p:cNvPr id="4" name="Picture 3" descr="A collage of a person on a bike&#10;&#10;Description automatically generated with low confidence">
            <a:extLst>
              <a:ext uri="{FF2B5EF4-FFF2-40B4-BE49-F238E27FC236}">
                <a16:creationId xmlns:a16="http://schemas.microsoft.com/office/drawing/2014/main" id="{9EEE45C7-206A-346E-71E0-B9AD6F2298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41359" y="384313"/>
            <a:ext cx="9684450" cy="5439005"/>
          </a:xfrm>
          <a:prstGeom prst="rect">
            <a:avLst/>
          </a:prstGeom>
        </p:spPr>
      </p:pic>
    </p:spTree>
    <p:extLst>
      <p:ext uri="{BB962C8B-B14F-4D97-AF65-F5344CB8AC3E}">
        <p14:creationId xmlns:p14="http://schemas.microsoft.com/office/powerpoint/2010/main" val="1367890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CA055CD-F194-E5C6-A31A-099A498F333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013691" y="1887414"/>
            <a:ext cx="4178309" cy="4970586"/>
          </a:xfrm>
          <a:prstGeom prst="rect">
            <a:avLst/>
          </a:prstGeom>
        </p:spPr>
      </p:pic>
      <p:pic>
        <p:nvPicPr>
          <p:cNvPr id="21" name="Picture 20">
            <a:extLst>
              <a:ext uri="{FF2B5EF4-FFF2-40B4-BE49-F238E27FC236}">
                <a16:creationId xmlns:a16="http://schemas.microsoft.com/office/drawing/2014/main" id="{0F698ABE-3A24-2C62-6835-BD7209A2802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152900" y="1887415"/>
            <a:ext cx="3860791" cy="4970586"/>
          </a:xfrm>
          <a:prstGeom prst="rect">
            <a:avLst/>
          </a:prstGeom>
        </p:spPr>
      </p:pic>
      <p:pic>
        <p:nvPicPr>
          <p:cNvPr id="3" name="Picture 2">
            <a:extLst>
              <a:ext uri="{FF2B5EF4-FFF2-40B4-BE49-F238E27FC236}">
                <a16:creationId xmlns:a16="http://schemas.microsoft.com/office/drawing/2014/main" id="{60AB5B11-931F-AD19-D5C3-EC3CDF21F21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353" y="1887415"/>
            <a:ext cx="4159245" cy="4970585"/>
          </a:xfrm>
          <a:prstGeom prst="rect">
            <a:avLst/>
          </a:prstGeom>
        </p:spPr>
      </p:pic>
      <p:sp>
        <p:nvSpPr>
          <p:cNvPr id="5" name="Slide Number Placeholder 4">
            <a:extLst>
              <a:ext uri="{FF2B5EF4-FFF2-40B4-BE49-F238E27FC236}">
                <a16:creationId xmlns:a16="http://schemas.microsoft.com/office/drawing/2014/main" id="{8FC7DF28-F031-4AD7-83B3-F08DDE3D47A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B816CF-AA9B-43E8-B03A-27A77900809F}" type="slidenum">
              <a:rPr kumimoji="0" lang="en-US" sz="1200" b="0" i="0" u="none" strike="noStrike" kern="1200" cap="none" spc="0" normalizeH="0" baseline="0" noProof="0" smtClean="0">
                <a:ln>
                  <a:noFill/>
                </a:ln>
                <a:solidFill>
                  <a:srgbClr val="FB515B"/>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FB515B"/>
              </a:solidFill>
              <a:effectLst/>
              <a:uLnTx/>
              <a:uFillTx/>
              <a:latin typeface="Palatino Linotype" panose="02040502050505030304" pitchFamily="18" charset="0"/>
              <a:ea typeface="+mn-ea"/>
              <a:cs typeface="+mn-cs"/>
            </a:endParaRPr>
          </a:p>
        </p:txBody>
      </p:sp>
      <p:sp>
        <p:nvSpPr>
          <p:cNvPr id="7" name="TextBox 6">
            <a:extLst>
              <a:ext uri="{FF2B5EF4-FFF2-40B4-BE49-F238E27FC236}">
                <a16:creationId xmlns:a16="http://schemas.microsoft.com/office/drawing/2014/main" id="{2ED9CFFA-1228-BEC3-7A30-059D8F7BF286}"/>
              </a:ext>
            </a:extLst>
          </p:cNvPr>
          <p:cNvSpPr txBox="1"/>
          <p:nvPr/>
        </p:nvSpPr>
        <p:spPr>
          <a:xfrm>
            <a:off x="416092" y="404266"/>
            <a:ext cx="441499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a:solidFill>
                  <a:prstClr val="white"/>
                </a:solidFill>
                <a:latin typeface="Palatino Linotype" panose="02040502050505030304" pitchFamily="18" charset="0"/>
              </a:rPr>
              <a:t>Strategic Priority</a:t>
            </a:r>
            <a:endParaRPr kumimoji="0" lang="en-US" sz="440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sp>
        <p:nvSpPr>
          <p:cNvPr id="8" name="Slide Number Placeholder 4">
            <a:extLst>
              <a:ext uri="{FF2B5EF4-FFF2-40B4-BE49-F238E27FC236}">
                <a16:creationId xmlns:a16="http://schemas.microsoft.com/office/drawing/2014/main" id="{B76CAA64-A67D-1F85-C152-CD1B42AB2C13}"/>
              </a:ext>
            </a:extLst>
          </p:cNvPr>
          <p:cNvSpPr txBox="1">
            <a:spLocks/>
          </p:cNvSpPr>
          <p:nvPr/>
        </p:nvSpPr>
        <p:spPr>
          <a:xfrm>
            <a:off x="8610600" y="6357022"/>
            <a:ext cx="2743200" cy="36445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B816CF-AA9B-43E8-B03A-27A77900809F}" type="slidenum">
              <a:rPr lang="en-US" smtClean="0"/>
              <a:pPr/>
              <a:t>6</a:t>
            </a:fld>
            <a:endParaRPr lang="en-US"/>
          </a:p>
        </p:txBody>
      </p:sp>
      <p:sp>
        <p:nvSpPr>
          <p:cNvPr id="12" name="Rectangle 11">
            <a:extLst>
              <a:ext uri="{FF2B5EF4-FFF2-40B4-BE49-F238E27FC236}">
                <a16:creationId xmlns:a16="http://schemas.microsoft.com/office/drawing/2014/main" id="{958066CA-C828-3D13-9BA9-1CC23F77BF1C}"/>
              </a:ext>
            </a:extLst>
          </p:cNvPr>
          <p:cNvSpPr/>
          <p:nvPr/>
        </p:nvSpPr>
        <p:spPr>
          <a:xfrm>
            <a:off x="8015244" y="3107133"/>
            <a:ext cx="4183242" cy="3761008"/>
          </a:xfrm>
          <a:prstGeom prst="rect">
            <a:avLst/>
          </a:prstGeom>
          <a:gradFill>
            <a:gsLst>
              <a:gs pos="0">
                <a:schemeClr val="accent1">
                  <a:lumMod val="5000"/>
                  <a:lumOff val="95000"/>
                  <a:alpha val="0"/>
                </a:schemeClr>
              </a:gs>
              <a:gs pos="98000">
                <a:srgbClr val="725A9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779189E-31E0-60C3-D117-23490AFACE3D}"/>
              </a:ext>
            </a:extLst>
          </p:cNvPr>
          <p:cNvSpPr/>
          <p:nvPr/>
        </p:nvSpPr>
        <p:spPr>
          <a:xfrm>
            <a:off x="4152900" y="3107133"/>
            <a:ext cx="3860791" cy="3750867"/>
          </a:xfrm>
          <a:prstGeom prst="rect">
            <a:avLst/>
          </a:prstGeom>
          <a:gradFill>
            <a:gsLst>
              <a:gs pos="0">
                <a:schemeClr val="accent1">
                  <a:lumMod val="5000"/>
                  <a:lumOff val="95000"/>
                  <a:alpha val="0"/>
                </a:schemeClr>
              </a:gs>
              <a:gs pos="99000">
                <a:srgbClr val="88D4C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F2A6671-AE3E-0A07-3C95-19375411A220}"/>
              </a:ext>
            </a:extLst>
          </p:cNvPr>
          <p:cNvSpPr/>
          <p:nvPr/>
        </p:nvSpPr>
        <p:spPr>
          <a:xfrm>
            <a:off x="-28623" y="1895749"/>
            <a:ext cx="4183241" cy="4970585"/>
          </a:xfrm>
          <a:prstGeom prst="rect">
            <a:avLst/>
          </a:prstGeom>
          <a:gradFill>
            <a:gsLst>
              <a:gs pos="0">
                <a:schemeClr val="accent1">
                  <a:lumMod val="5000"/>
                  <a:lumOff val="95000"/>
                  <a:alpha val="0"/>
                </a:schemeClr>
              </a:gs>
              <a:gs pos="98000">
                <a:srgbClr val="AE4E7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EF25FCD-1EC9-AC98-E268-E84E3F1C2299}"/>
              </a:ext>
            </a:extLst>
          </p:cNvPr>
          <p:cNvSpPr txBox="1"/>
          <p:nvPr/>
        </p:nvSpPr>
        <p:spPr>
          <a:xfrm>
            <a:off x="8988969" y="5492814"/>
            <a:ext cx="3657597" cy="461665"/>
          </a:xfrm>
          <a:prstGeom prst="rect">
            <a:avLst/>
          </a:prstGeom>
          <a:noFill/>
        </p:spPr>
        <p:txBody>
          <a:bodyPr wrap="square" rtlCol="0">
            <a:spAutoFit/>
          </a:bodyPr>
          <a:lstStyle/>
          <a:p>
            <a: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t>ADVOCATE/ALLY</a:t>
            </a:r>
          </a:p>
        </p:txBody>
      </p:sp>
      <p:sp>
        <p:nvSpPr>
          <p:cNvPr id="19" name="TextBox 18">
            <a:extLst>
              <a:ext uri="{FF2B5EF4-FFF2-40B4-BE49-F238E27FC236}">
                <a16:creationId xmlns:a16="http://schemas.microsoft.com/office/drawing/2014/main" id="{A8D15B2C-0AF8-FE3F-E5BE-E916FAE8CCA9}"/>
              </a:ext>
            </a:extLst>
          </p:cNvPr>
          <p:cNvSpPr txBox="1"/>
          <p:nvPr/>
        </p:nvSpPr>
        <p:spPr>
          <a:xfrm>
            <a:off x="4279897" y="5308149"/>
            <a:ext cx="3657597" cy="830997"/>
          </a:xfrm>
          <a:prstGeom prst="rect">
            <a:avLst/>
          </a:prstGeom>
          <a:noFill/>
        </p:spPr>
        <p:txBody>
          <a:bodyPr wrap="square" rtlCol="0">
            <a:spAutoFit/>
          </a:bodyPr>
          <a:lstStyle/>
          <a:p>
            <a:pPr algn="ctr"/>
            <a: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t>MEMBER/</a:t>
            </a:r>
            <a:b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t>VOLUNTEER</a:t>
            </a:r>
          </a:p>
        </p:txBody>
      </p:sp>
      <p:sp>
        <p:nvSpPr>
          <p:cNvPr id="20" name="TextBox 19">
            <a:extLst>
              <a:ext uri="{FF2B5EF4-FFF2-40B4-BE49-F238E27FC236}">
                <a16:creationId xmlns:a16="http://schemas.microsoft.com/office/drawing/2014/main" id="{7062404A-FE13-4F46-2BA6-45C45BC64B2E}"/>
              </a:ext>
            </a:extLst>
          </p:cNvPr>
          <p:cNvSpPr txBox="1"/>
          <p:nvPr/>
        </p:nvSpPr>
        <p:spPr>
          <a:xfrm>
            <a:off x="1237706" y="5265823"/>
            <a:ext cx="4950369" cy="1200329"/>
          </a:xfrm>
          <a:prstGeom prst="rect">
            <a:avLst/>
          </a:prstGeom>
          <a:noFill/>
        </p:spPr>
        <p:txBody>
          <a:bodyPr wrap="square" rtlCol="0">
            <a:spAutoFit/>
          </a:bodyPr>
          <a:lstStyle/>
          <a:p>
            <a: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t>CUSTOMER/</a:t>
            </a:r>
            <a:b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t>CORPORATE</a:t>
            </a:r>
            <a:b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br>
            <a:r>
              <a:rPr lang="en-US" sz="2400" b="1">
                <a:solidFill>
                  <a:schemeClr val="bg1"/>
                </a:solidFill>
                <a:latin typeface="Tahoma" panose="020B0604030504040204" pitchFamily="34" charset="0"/>
                <a:ea typeface="Tahoma" panose="020B0604030504040204" pitchFamily="34" charset="0"/>
                <a:cs typeface="Tahoma" panose="020B0604030504040204" pitchFamily="34" charset="0"/>
              </a:rPr>
              <a:t>PARTNER</a:t>
            </a:r>
          </a:p>
        </p:txBody>
      </p:sp>
    </p:spTree>
    <p:extLst>
      <p:ext uri="{BB962C8B-B14F-4D97-AF65-F5344CB8AC3E}">
        <p14:creationId xmlns:p14="http://schemas.microsoft.com/office/powerpoint/2010/main" val="2164087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AD1E97-3B01-3B90-EC3C-6DFACDDC87EF}"/>
              </a:ext>
            </a:extLst>
          </p:cNvPr>
          <p:cNvSpPr/>
          <p:nvPr/>
        </p:nvSpPr>
        <p:spPr>
          <a:xfrm>
            <a:off x="117231" y="6088559"/>
            <a:ext cx="2637692" cy="7694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ED9CFFA-1228-BEC3-7A30-059D8F7BF286}"/>
              </a:ext>
            </a:extLst>
          </p:cNvPr>
          <p:cNvSpPr txBox="1"/>
          <p:nvPr/>
        </p:nvSpPr>
        <p:spPr>
          <a:xfrm>
            <a:off x="416092" y="404266"/>
            <a:ext cx="225414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a:solidFill>
                  <a:prstClr val="white"/>
                </a:solidFill>
                <a:latin typeface="Palatino Linotype" panose="02040502050505030304" pitchFamily="18" charset="0"/>
              </a:rPr>
              <a:t>Strategy</a:t>
            </a:r>
            <a:endParaRPr kumimoji="0" lang="en-US" sz="440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sp>
        <p:nvSpPr>
          <p:cNvPr id="11" name="Slide Number Placeholder 4">
            <a:extLst>
              <a:ext uri="{FF2B5EF4-FFF2-40B4-BE49-F238E27FC236}">
                <a16:creationId xmlns:a16="http://schemas.microsoft.com/office/drawing/2014/main" id="{DCB08878-77C4-3861-2060-513854B3F32E}"/>
              </a:ext>
            </a:extLst>
          </p:cNvPr>
          <p:cNvSpPr txBox="1">
            <a:spLocks/>
          </p:cNvSpPr>
          <p:nvPr/>
        </p:nvSpPr>
        <p:spPr>
          <a:xfrm>
            <a:off x="8610600" y="645013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B816CF-AA9B-43E8-B03A-27A77900809F}" type="slidenum">
              <a:rPr lang="en-US" smtClean="0"/>
              <a:pPr/>
              <a:t>7</a:t>
            </a:fld>
            <a:endParaRPr lang="en-US"/>
          </a:p>
        </p:txBody>
      </p:sp>
      <p:pic>
        <p:nvPicPr>
          <p:cNvPr id="16" name="Picture 15">
            <a:extLst>
              <a:ext uri="{FF2B5EF4-FFF2-40B4-BE49-F238E27FC236}">
                <a16:creationId xmlns:a16="http://schemas.microsoft.com/office/drawing/2014/main" id="{71FEDA12-3053-F6D0-A323-FE72F3EEBF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87617" y="1852463"/>
            <a:ext cx="1400516" cy="1418017"/>
          </a:xfrm>
          <a:prstGeom prst="ellipse">
            <a:avLst/>
          </a:prstGeom>
          <a:ln w="101600">
            <a:solidFill>
              <a:srgbClr val="AE4E7E">
                <a:alpha val="37500"/>
              </a:srgbClr>
            </a:solidFill>
          </a:ln>
        </p:spPr>
      </p:pic>
      <p:pic>
        <p:nvPicPr>
          <p:cNvPr id="17" name="Picture 16">
            <a:extLst>
              <a:ext uri="{FF2B5EF4-FFF2-40B4-BE49-F238E27FC236}">
                <a16:creationId xmlns:a16="http://schemas.microsoft.com/office/drawing/2014/main" id="{3480EF63-0F34-A0C8-0AA8-7E9347BCEC3F}"/>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172170" y="3568706"/>
            <a:ext cx="1402474" cy="1421822"/>
          </a:xfrm>
          <a:prstGeom prst="ellipse">
            <a:avLst/>
          </a:prstGeom>
          <a:ln w="101600">
            <a:solidFill>
              <a:srgbClr val="88D4C8">
                <a:alpha val="47000"/>
              </a:srgbClr>
            </a:solidFill>
          </a:ln>
          <a:effectLst/>
        </p:spPr>
      </p:pic>
      <p:pic>
        <p:nvPicPr>
          <p:cNvPr id="18" name="Picture 17">
            <a:extLst>
              <a:ext uri="{FF2B5EF4-FFF2-40B4-BE49-F238E27FC236}">
                <a16:creationId xmlns:a16="http://schemas.microsoft.com/office/drawing/2014/main" id="{CD1F24D6-60D2-D317-827F-1E16496A0FFD}"/>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aturation sat="0"/>
                    </a14:imgEffect>
                    <a14:imgEffect>
                      <a14:brightnessContrast bright="12000"/>
                    </a14:imgEffect>
                  </a14:imgLayer>
                </a14:imgProps>
              </a:ext>
              <a:ext uri="{28A0092B-C50C-407E-A947-70E740481C1C}">
                <a14:useLocalDpi xmlns:a14="http://schemas.microsoft.com/office/drawing/2010/main"/>
              </a:ext>
            </a:extLst>
          </a:blip>
          <a:srcRect/>
          <a:stretch/>
        </p:blipFill>
        <p:spPr>
          <a:xfrm>
            <a:off x="1128548" y="5270584"/>
            <a:ext cx="1430376" cy="1430375"/>
          </a:xfrm>
          <a:prstGeom prst="ellipse">
            <a:avLst/>
          </a:prstGeom>
          <a:ln w="101600">
            <a:solidFill>
              <a:srgbClr val="725A9D">
                <a:alpha val="40199"/>
              </a:srgbClr>
            </a:solidFill>
          </a:ln>
        </p:spPr>
      </p:pic>
      <p:sp>
        <p:nvSpPr>
          <p:cNvPr id="21" name="Oval 20">
            <a:extLst>
              <a:ext uri="{FF2B5EF4-FFF2-40B4-BE49-F238E27FC236}">
                <a16:creationId xmlns:a16="http://schemas.microsoft.com/office/drawing/2014/main" id="{363FC62D-1046-310C-B30B-B86EEDDDAAB8}"/>
              </a:ext>
            </a:extLst>
          </p:cNvPr>
          <p:cNvSpPr/>
          <p:nvPr/>
        </p:nvSpPr>
        <p:spPr>
          <a:xfrm>
            <a:off x="1234301" y="1898665"/>
            <a:ext cx="1324303" cy="1324303"/>
          </a:xfrm>
          <a:prstGeom prst="ellipse">
            <a:avLst/>
          </a:prstGeom>
          <a:gradFill>
            <a:gsLst>
              <a:gs pos="0">
                <a:schemeClr val="accent1">
                  <a:lumMod val="5000"/>
                  <a:lumOff val="95000"/>
                  <a:alpha val="0"/>
                </a:schemeClr>
              </a:gs>
              <a:gs pos="98000">
                <a:srgbClr val="AE4E7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073EBDF-6130-EDCD-8455-C8C082F38DE9}"/>
              </a:ext>
            </a:extLst>
          </p:cNvPr>
          <p:cNvSpPr/>
          <p:nvPr/>
        </p:nvSpPr>
        <p:spPr>
          <a:xfrm>
            <a:off x="1209675" y="3625833"/>
            <a:ext cx="1324303" cy="1324303"/>
          </a:xfrm>
          <a:prstGeom prst="ellipse">
            <a:avLst/>
          </a:prstGeom>
          <a:gradFill>
            <a:gsLst>
              <a:gs pos="0">
                <a:schemeClr val="accent1">
                  <a:lumMod val="5000"/>
                  <a:lumOff val="95000"/>
                  <a:alpha val="0"/>
                </a:schemeClr>
              </a:gs>
              <a:gs pos="98000">
                <a:srgbClr val="88D4C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CE94375-3989-273A-EB81-8D01470B98F8}"/>
              </a:ext>
            </a:extLst>
          </p:cNvPr>
          <p:cNvSpPr/>
          <p:nvPr/>
        </p:nvSpPr>
        <p:spPr>
          <a:xfrm>
            <a:off x="1153220" y="5305337"/>
            <a:ext cx="1374604" cy="1374602"/>
          </a:xfrm>
          <a:prstGeom prst="ellipse">
            <a:avLst/>
          </a:prstGeom>
          <a:gradFill>
            <a:gsLst>
              <a:gs pos="0">
                <a:schemeClr val="accent1">
                  <a:lumMod val="5000"/>
                  <a:lumOff val="95000"/>
                  <a:alpha val="0"/>
                </a:schemeClr>
              </a:gs>
              <a:gs pos="98000">
                <a:srgbClr val="725A9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2ABA33D-4F0A-B3A3-C578-C35DE8A48465}"/>
              </a:ext>
            </a:extLst>
          </p:cNvPr>
          <p:cNvSpPr txBox="1"/>
          <p:nvPr/>
        </p:nvSpPr>
        <p:spPr>
          <a:xfrm>
            <a:off x="1227014" y="2421457"/>
            <a:ext cx="1325474" cy="646331"/>
          </a:xfrm>
          <a:prstGeom prst="rect">
            <a:avLst/>
          </a:prstGeom>
          <a:noFill/>
        </p:spPr>
        <p:txBody>
          <a:bodyPr wrap="square" lIns="91440" tIns="45720" rIns="91440" bIns="45720" rtlCol="0" anchor="t">
            <a:spAutoFit/>
          </a:bodyPr>
          <a:lstStyle/>
          <a:p>
            <a:pPr algn="ctr"/>
            <a:r>
              <a:rPr lang="en-US" sz="1200" b="1" spc="300">
                <a:solidFill>
                  <a:schemeClr val="bg1"/>
                </a:solidFill>
                <a:latin typeface="Arial"/>
                <a:cs typeface="Arial"/>
              </a:rPr>
              <a:t>Customer/Corporate Partner</a:t>
            </a:r>
            <a:endParaRPr lang="en-US" sz="1200" b="1" spc="300">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C3E813B3-B46C-9230-C168-D42A4F948846}"/>
              </a:ext>
            </a:extLst>
          </p:cNvPr>
          <p:cNvSpPr txBox="1"/>
          <p:nvPr/>
        </p:nvSpPr>
        <p:spPr>
          <a:xfrm>
            <a:off x="1222075" y="4154871"/>
            <a:ext cx="1311363" cy="461665"/>
          </a:xfrm>
          <a:prstGeom prst="rect">
            <a:avLst/>
          </a:prstGeom>
          <a:noFill/>
        </p:spPr>
        <p:txBody>
          <a:bodyPr wrap="square" lIns="91440" tIns="45720" rIns="91440" bIns="45720" rtlCol="0" anchor="t">
            <a:spAutoFit/>
          </a:bodyPr>
          <a:lstStyle/>
          <a:p>
            <a:pPr algn="ctr"/>
            <a:r>
              <a:rPr lang="en-US" sz="1200" b="1" spc="300">
                <a:solidFill>
                  <a:schemeClr val="bg1"/>
                </a:solidFill>
                <a:latin typeface="Arial"/>
                <a:cs typeface="Arial"/>
              </a:rPr>
              <a:t>Member/ Volunteer</a:t>
            </a:r>
            <a:endParaRPr lang="en-US" sz="1200" b="1" spc="300">
              <a:solidFill>
                <a:schemeClr val="bg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10794917-613C-7C6E-49F6-0A0EBFA1DD38}"/>
              </a:ext>
            </a:extLst>
          </p:cNvPr>
          <p:cNvSpPr txBox="1"/>
          <p:nvPr/>
        </p:nvSpPr>
        <p:spPr>
          <a:xfrm>
            <a:off x="1179389" y="5825452"/>
            <a:ext cx="1325474" cy="461665"/>
          </a:xfrm>
          <a:prstGeom prst="rect">
            <a:avLst/>
          </a:prstGeom>
          <a:noFill/>
        </p:spPr>
        <p:txBody>
          <a:bodyPr wrap="square" lIns="91440" tIns="45720" rIns="91440" bIns="45720" rtlCol="0" anchor="t">
            <a:spAutoFit/>
          </a:bodyPr>
          <a:lstStyle/>
          <a:p>
            <a:pPr algn="ctr"/>
            <a:r>
              <a:rPr lang="en-US" sz="1200" b="1" spc="300">
                <a:solidFill>
                  <a:schemeClr val="bg1"/>
                </a:solidFill>
                <a:latin typeface="Arial"/>
                <a:cs typeface="Arial"/>
              </a:rPr>
              <a:t>Advocate/Ally</a:t>
            </a:r>
            <a:endParaRPr lang="en-US" sz="1200" b="1" spc="300">
              <a:solidFill>
                <a:schemeClr val="bg1"/>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E43B8ADB-17D8-4D6E-5D34-C78D64306E6F}"/>
              </a:ext>
            </a:extLst>
          </p:cNvPr>
          <p:cNvSpPr txBox="1"/>
          <p:nvPr/>
        </p:nvSpPr>
        <p:spPr>
          <a:xfrm>
            <a:off x="3581401" y="1736740"/>
            <a:ext cx="8267699" cy="1446550"/>
          </a:xfrm>
          <a:prstGeom prst="rect">
            <a:avLst/>
          </a:prstGeom>
          <a:noFill/>
        </p:spPr>
        <p:txBody>
          <a:bodyPr wrap="square" lIns="0" tIns="182880" rIns="0" bIns="0" rtlCol="0" anchor="t">
            <a:spAutoFit/>
          </a:bodyPr>
          <a:lstStyle/>
          <a:p>
            <a:pPr>
              <a:spcAft>
                <a:spcPts val="400"/>
              </a:spcAft>
            </a:pPr>
            <a:r>
              <a:rPr lang="en-US" sz="1200" b="1">
                <a:solidFill>
                  <a:srgbClr val="FB515B"/>
                </a:solidFill>
                <a:latin typeface="Tahoma" panose="020B0604030504040204" pitchFamily="34" charset="0"/>
                <a:ea typeface="Tahoma" panose="020B0604030504040204" pitchFamily="34" charset="0"/>
                <a:cs typeface="Tahoma" panose="020B0604030504040204" pitchFamily="34" charset="0"/>
              </a:rPr>
              <a:t>Partner with leading corporations to advance Gender Equity </a:t>
            </a:r>
            <a:r>
              <a:rPr lang="en-US" sz="1200">
                <a:solidFill>
                  <a:srgbClr val="FB515B"/>
                </a:solidFill>
                <a:latin typeface="Tahoma" panose="020B0604030504040204" pitchFamily="34" charset="0"/>
                <a:ea typeface="Tahoma" panose="020B0604030504040204" pitchFamily="34" charset="0"/>
                <a:cs typeface="Tahoma" panose="020B0604030504040204" pitchFamily="34" charset="0"/>
              </a:rPr>
              <a:t>by</a:t>
            </a:r>
            <a:r>
              <a:rPr lang="en-US" sz="1200" b="1">
                <a:solidFill>
                  <a:srgbClr val="FB515B"/>
                </a:solidFill>
                <a:latin typeface="Tahoma" panose="020B0604030504040204" pitchFamily="34" charset="0"/>
                <a:ea typeface="Tahoma" panose="020B0604030504040204" pitchFamily="34" charset="0"/>
                <a:cs typeface="Tahoma" panose="020B0604030504040204" pitchFamily="34" charset="0"/>
              </a:rPr>
              <a:t>:</a:t>
            </a:r>
          </a:p>
          <a:p>
            <a:pPr marL="171450" indent="-161925">
              <a:spcAft>
                <a:spcPts val="400"/>
              </a:spcAft>
              <a:buClr>
                <a:srgbClr val="FB515B"/>
              </a:buClr>
              <a:buSzPct val="75000"/>
              <a:buFont typeface="Arial" panose="020B0604020202020204" pitchFamily="34" charset="0"/>
              <a:buChar char="•"/>
            </a:pPr>
            <a:r>
              <a:rPr lang="en-US" sz="1200" spc="30">
                <a:latin typeface="Tahoma" panose="020B0604030504040204" pitchFamily="34" charset="0"/>
                <a:ea typeface="Tahoma" panose="020B0604030504040204" pitchFamily="34" charset="0"/>
                <a:cs typeface="Tahoma" panose="020B0604030504040204" pitchFamily="34" charset="0"/>
              </a:rPr>
              <a:t>Providing expertise, thought-leadership and global resources for systemic change that elevates women to positions of influence &amp; decision making</a:t>
            </a:r>
          </a:p>
          <a:p>
            <a:pPr marL="171450" indent="-161925">
              <a:spcAft>
                <a:spcPts val="400"/>
              </a:spcAft>
              <a:buClr>
                <a:srgbClr val="FB515B"/>
              </a:buClr>
              <a:buSzPct val="75000"/>
              <a:buFont typeface="Arial" panose="020B0604020202020204" pitchFamily="34" charset="0"/>
              <a:buChar char="•"/>
            </a:pPr>
            <a:r>
              <a:rPr lang="en-US" sz="1200" spc="30">
                <a:latin typeface="Tahoma" panose="020B0604030504040204" pitchFamily="34" charset="0"/>
                <a:ea typeface="Tahoma" panose="020B0604030504040204" pitchFamily="34" charset="0"/>
                <a:cs typeface="Tahoma" panose="020B0604030504040204" pitchFamily="34" charset="0"/>
              </a:rPr>
              <a:t>Expanding collaborative and publishing collective proprietary data and best practices of industry-leading healthcare companies</a:t>
            </a:r>
          </a:p>
          <a:p>
            <a:pPr marL="171450" indent="-161925">
              <a:spcAft>
                <a:spcPts val="400"/>
              </a:spcAft>
              <a:buClr>
                <a:srgbClr val="FB515B"/>
              </a:buClr>
              <a:buSzPct val="75000"/>
              <a:buFont typeface="Arial" panose="020B0604020202020204" pitchFamily="34" charset="0"/>
              <a:buChar char="•"/>
            </a:pPr>
            <a:r>
              <a:rPr lang="en-US" sz="1200" spc="30">
                <a:latin typeface="Tahoma" panose="020B0604030504040204" pitchFamily="34" charset="0"/>
                <a:ea typeface="Tahoma" panose="020B0604030504040204" pitchFamily="34" charset="0"/>
                <a:cs typeface="Tahoma" panose="020B0604030504040204" pitchFamily="34" charset="0"/>
              </a:rPr>
              <a:t>Providing leadership development experiences through capabilities development, volunteerism and networking</a:t>
            </a:r>
          </a:p>
        </p:txBody>
      </p:sp>
      <p:sp>
        <p:nvSpPr>
          <p:cNvPr id="28" name="TextBox 27">
            <a:extLst>
              <a:ext uri="{FF2B5EF4-FFF2-40B4-BE49-F238E27FC236}">
                <a16:creationId xmlns:a16="http://schemas.microsoft.com/office/drawing/2014/main" id="{9936CD23-F50E-125E-A878-55187F1941A2}"/>
              </a:ext>
            </a:extLst>
          </p:cNvPr>
          <p:cNvSpPr txBox="1"/>
          <p:nvPr/>
        </p:nvSpPr>
        <p:spPr>
          <a:xfrm>
            <a:off x="3581401" y="3464591"/>
            <a:ext cx="8343899" cy="1261884"/>
          </a:xfrm>
          <a:prstGeom prst="rect">
            <a:avLst/>
          </a:prstGeom>
          <a:noFill/>
        </p:spPr>
        <p:txBody>
          <a:bodyPr wrap="square" lIns="0" tIns="182880" rIns="0" bIns="0" rtlCol="0" anchor="t">
            <a:spAutoFit/>
          </a:bodyPr>
          <a:lstStyle/>
          <a:p>
            <a:pPr>
              <a:spcAft>
                <a:spcPts val="400"/>
              </a:spcAft>
            </a:pPr>
            <a:r>
              <a:rPr lang="en-US" sz="1200" b="1">
                <a:solidFill>
                  <a:srgbClr val="86D5C8"/>
                </a:solidFill>
                <a:latin typeface="Tahoma" panose="020B0604030504040204" pitchFamily="34" charset="0"/>
                <a:ea typeface="Tahoma" panose="020B0604030504040204" pitchFamily="34" charset="0"/>
                <a:cs typeface="Tahoma" panose="020B0604030504040204" pitchFamily="34" charset="0"/>
              </a:rPr>
              <a:t>Expand membership and strengthen engagement </a:t>
            </a:r>
            <a:r>
              <a:rPr lang="en-US" sz="1200">
                <a:solidFill>
                  <a:srgbClr val="86D5C8"/>
                </a:solidFill>
                <a:latin typeface="Tahoma" panose="020B0604030504040204" pitchFamily="34" charset="0"/>
                <a:ea typeface="Tahoma" panose="020B0604030504040204" pitchFamily="34" charset="0"/>
                <a:cs typeface="Tahoma" panose="020B0604030504040204" pitchFamily="34" charset="0"/>
              </a:rPr>
              <a:t>by:</a:t>
            </a:r>
          </a:p>
          <a:p>
            <a:pPr marL="171450" marR="0" lvl="0" indent="-161925" fontAlgn="auto">
              <a:lnSpc>
                <a:spcPct val="100000"/>
              </a:lnSpc>
              <a:spcBef>
                <a:spcPts val="0"/>
              </a:spcBef>
              <a:spcAft>
                <a:spcPts val="400"/>
              </a:spcAft>
              <a:buClr>
                <a:srgbClr val="FB515B"/>
              </a:buClr>
              <a:buSzPct val="75000"/>
              <a:buFont typeface="Arial" panose="020B0604020202020204" pitchFamily="34" charset="0"/>
              <a:buChar char="•"/>
              <a:defRPr/>
            </a:pPr>
            <a:r>
              <a:rPr lang="en-US" sz="1200" spc="30">
                <a:latin typeface="Tahoma" panose="020B0604030504040204" pitchFamily="34" charset="0"/>
                <a:ea typeface="Tahoma" panose="020B0604030504040204" pitchFamily="34" charset="0"/>
                <a:cs typeface="Tahoma" panose="020B0604030504040204" pitchFamily="34" charset="0"/>
              </a:rPr>
              <a:t>Recruiting and cultivating a global, connected, and diverse community founded </a:t>
            </a:r>
            <a:br>
              <a:rPr lang="en-US" sz="1200" spc="30">
                <a:latin typeface="Tahoma" panose="020B0604030504040204" pitchFamily="34" charset="0"/>
                <a:ea typeface="Tahoma" panose="020B0604030504040204" pitchFamily="34" charset="0"/>
                <a:cs typeface="Tahoma" panose="020B0604030504040204" pitchFamily="34" charset="0"/>
              </a:rPr>
            </a:br>
            <a:r>
              <a:rPr lang="en-US" sz="1200" spc="30">
                <a:latin typeface="Tahoma" panose="020B0604030504040204" pitchFamily="34" charset="0"/>
                <a:ea typeface="Tahoma" panose="020B0604030504040204" pitchFamily="34" charset="0"/>
                <a:cs typeface="Tahoma" panose="020B0604030504040204" pitchFamily="34" charset="0"/>
              </a:rPr>
              <a:t>on equity and inclusion</a:t>
            </a:r>
          </a:p>
          <a:p>
            <a:pPr marL="171450" indent="-161925">
              <a:spcAft>
                <a:spcPts val="400"/>
              </a:spcAft>
              <a:buClr>
                <a:srgbClr val="FB515B"/>
              </a:buClr>
              <a:buSzPct val="75000"/>
              <a:buFont typeface="Arial" panose="020B0604020202020204" pitchFamily="34" charset="0"/>
              <a:buChar char="•"/>
            </a:pPr>
            <a:r>
              <a:rPr lang="en-US" sz="1200" spc="30">
                <a:latin typeface="Tahoma" panose="020B0604030504040204" pitchFamily="34" charset="0"/>
                <a:ea typeface="Tahoma" panose="020B0604030504040204" pitchFamily="34" charset="0"/>
                <a:cs typeface="Tahoma" panose="020B0604030504040204" pitchFamily="34" charset="0"/>
              </a:rPr>
              <a:t>Developing new programming that advances SVPs/VPs to C-suite and Executive Teams</a:t>
            </a:r>
          </a:p>
          <a:p>
            <a:pPr marL="171450" indent="-161925">
              <a:spcAft>
                <a:spcPts val="400"/>
              </a:spcAft>
              <a:buClr>
                <a:srgbClr val="FB515B"/>
              </a:buClr>
              <a:buSzPct val="75000"/>
              <a:buFont typeface="Arial" panose="020B0604020202020204" pitchFamily="34" charset="0"/>
              <a:buChar char="•"/>
            </a:pPr>
            <a:r>
              <a:rPr lang="en-US" sz="1200" spc="30">
                <a:latin typeface="Tahoma" panose="020B0604030504040204" pitchFamily="34" charset="0"/>
                <a:ea typeface="Tahoma" panose="020B0604030504040204" pitchFamily="34" charset="0"/>
                <a:cs typeface="Tahoma" panose="020B0604030504040204" pitchFamily="34" charset="0"/>
              </a:rPr>
              <a:t>Creating a personalized, digital membership experience and leadership opportunities through volunteering</a:t>
            </a:r>
          </a:p>
        </p:txBody>
      </p:sp>
      <p:sp>
        <p:nvSpPr>
          <p:cNvPr id="29" name="TextBox 28">
            <a:extLst>
              <a:ext uri="{FF2B5EF4-FFF2-40B4-BE49-F238E27FC236}">
                <a16:creationId xmlns:a16="http://schemas.microsoft.com/office/drawing/2014/main" id="{15D7483D-8657-B59A-E86A-85771EA49905}"/>
              </a:ext>
            </a:extLst>
          </p:cNvPr>
          <p:cNvSpPr txBox="1"/>
          <p:nvPr/>
        </p:nvSpPr>
        <p:spPr>
          <a:xfrm>
            <a:off x="3581401" y="5191835"/>
            <a:ext cx="8343899" cy="1482457"/>
          </a:xfrm>
          <a:prstGeom prst="rect">
            <a:avLst/>
          </a:prstGeom>
          <a:noFill/>
        </p:spPr>
        <p:txBody>
          <a:bodyPr wrap="square" lIns="0" tIns="182880" rIns="0" bIns="0" rtlCol="0" anchor="t">
            <a:spAutoFit/>
          </a:bodyPr>
          <a:lstStyle/>
          <a:p>
            <a:pPr>
              <a:spcAft>
                <a:spcPts val="400"/>
              </a:spcAft>
            </a:pPr>
            <a:r>
              <a:rPr lang="en-US" sz="1200" b="1">
                <a:solidFill>
                  <a:srgbClr val="7757A1"/>
                </a:solidFill>
                <a:latin typeface="Tahoma" panose="020B0604030504040204" pitchFamily="34" charset="0"/>
                <a:ea typeface="Tahoma" panose="020B0604030504040204" pitchFamily="34" charset="0"/>
                <a:cs typeface="Tahoma" panose="020B0604030504040204" pitchFamily="34" charset="0"/>
              </a:rPr>
              <a:t>Advocate for systems changes to accelerate change globally </a:t>
            </a:r>
            <a:r>
              <a:rPr lang="en-US" sz="1200">
                <a:solidFill>
                  <a:srgbClr val="7757A1"/>
                </a:solidFill>
                <a:latin typeface="Tahoma" panose="020B0604030504040204" pitchFamily="34" charset="0"/>
                <a:ea typeface="Tahoma" panose="020B0604030504040204" pitchFamily="34" charset="0"/>
                <a:cs typeface="Tahoma" panose="020B0604030504040204" pitchFamily="34" charset="0"/>
              </a:rPr>
              <a:t>by:</a:t>
            </a:r>
          </a:p>
          <a:p>
            <a:pPr marL="171450" indent="-161925">
              <a:spcAft>
                <a:spcPts val="400"/>
              </a:spcAft>
              <a:buClr>
                <a:srgbClr val="FB515B"/>
              </a:buClr>
              <a:buSzPct val="75000"/>
              <a:buFont typeface="Arial" panose="020B0604020202020204" pitchFamily="34" charset="0"/>
              <a:buChar char="•"/>
            </a:pPr>
            <a:r>
              <a:rPr lang="en-US" sz="1200" spc="30">
                <a:latin typeface="Tahoma" panose="020B0604030504040204" pitchFamily="34" charset="0"/>
                <a:ea typeface="Tahoma" panose="020B0604030504040204" pitchFamily="34" charset="0"/>
                <a:cs typeface="Tahoma" panose="020B0604030504040204" pitchFamily="34" charset="0"/>
              </a:rPr>
              <a:t>Activating Male Allies to increase sponsorship &amp; overcome barriers</a:t>
            </a:r>
          </a:p>
          <a:p>
            <a:pPr marL="171450" indent="-161925">
              <a:spcAft>
                <a:spcPts val="400"/>
              </a:spcAft>
              <a:buClr>
                <a:srgbClr val="FB515B"/>
              </a:buClr>
              <a:buSzPct val="75000"/>
              <a:buFont typeface="Arial" panose="020B0604020202020204" pitchFamily="34" charset="0"/>
              <a:buChar char="•"/>
            </a:pPr>
            <a:r>
              <a:rPr lang="en-US" sz="1200" spc="30">
                <a:latin typeface="Tahoma" panose="020B0604030504040204" pitchFamily="34" charset="0"/>
                <a:ea typeface="Tahoma" panose="020B0604030504040204" pitchFamily="34" charset="0"/>
                <a:cs typeface="Tahoma" panose="020B0604030504040204" pitchFamily="34" charset="0"/>
              </a:rPr>
              <a:t>Establishing industry-leading best practices to advance underrepresented women (e.g., Women of Color)</a:t>
            </a:r>
          </a:p>
          <a:p>
            <a:pPr marL="180975" indent="-171450">
              <a:spcAft>
                <a:spcPts val="400"/>
              </a:spcAft>
              <a:buClr>
                <a:srgbClr val="FB515B"/>
              </a:buClr>
              <a:buSzPct val="75000"/>
              <a:buFont typeface="Arial" panose="020B0604020202020204" pitchFamily="34" charset="0"/>
              <a:buChar char="•"/>
            </a:pPr>
            <a:r>
              <a:rPr lang="en-US" sz="1200" spc="30">
                <a:latin typeface="Tahoma" panose="020B0604030504040204" pitchFamily="34" charset="0"/>
                <a:ea typeface="Tahoma" panose="020B0604030504040204" pitchFamily="34" charset="0"/>
                <a:cs typeface="Tahoma" panose="020B0604030504040204" pitchFamily="34" charset="0"/>
              </a:rPr>
              <a:t>Increasing global awareness of the business and societal impact of Gender Equity in partnership with organizations around the world who share similar missions</a:t>
            </a:r>
          </a:p>
          <a:p>
            <a:pPr marL="171450" indent="-161925">
              <a:spcAft>
                <a:spcPts val="400"/>
              </a:spcAft>
              <a:buSzPct val="75000"/>
              <a:buFont typeface="Arial" panose="020B0604020202020204" pitchFamily="34" charset="0"/>
              <a:buChar char="•"/>
            </a:pPr>
            <a:endParaRPr lang="en-US" sz="1100" spc="30">
              <a:latin typeface="Tahoma" panose="020B0604030504040204" pitchFamily="34" charset="0"/>
              <a:ea typeface="Tahoma" panose="020B0604030504040204" pitchFamily="34" charset="0"/>
              <a:cs typeface="Tahoma" panose="020B0604030504040204" pitchFamily="34" charset="0"/>
            </a:endParaRPr>
          </a:p>
        </p:txBody>
      </p:sp>
      <p:cxnSp>
        <p:nvCxnSpPr>
          <p:cNvPr id="30" name="Straight Connector 29">
            <a:extLst>
              <a:ext uri="{FF2B5EF4-FFF2-40B4-BE49-F238E27FC236}">
                <a16:creationId xmlns:a16="http://schemas.microsoft.com/office/drawing/2014/main" id="{18A27832-A92A-1F80-E0E2-141CF50EC213}"/>
              </a:ext>
            </a:extLst>
          </p:cNvPr>
          <p:cNvCxnSpPr>
            <a:cxnSpLocks/>
          </p:cNvCxnSpPr>
          <p:nvPr/>
        </p:nvCxnSpPr>
        <p:spPr>
          <a:xfrm>
            <a:off x="3581401" y="1733690"/>
            <a:ext cx="5731439" cy="0"/>
          </a:xfrm>
          <a:prstGeom prst="line">
            <a:avLst/>
          </a:prstGeom>
          <a:ln>
            <a:solidFill>
              <a:srgbClr val="FB515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4EC5B6F-26BE-B214-3122-91D9DB76E381}"/>
              </a:ext>
            </a:extLst>
          </p:cNvPr>
          <p:cNvCxnSpPr>
            <a:cxnSpLocks/>
          </p:cNvCxnSpPr>
          <p:nvPr/>
        </p:nvCxnSpPr>
        <p:spPr>
          <a:xfrm>
            <a:off x="3581401" y="3475986"/>
            <a:ext cx="5731439" cy="0"/>
          </a:xfrm>
          <a:prstGeom prst="line">
            <a:avLst/>
          </a:prstGeom>
          <a:ln>
            <a:solidFill>
              <a:srgbClr val="86D5C8"/>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127091F-2447-DB94-A96F-F438FA021F77}"/>
              </a:ext>
            </a:extLst>
          </p:cNvPr>
          <p:cNvCxnSpPr>
            <a:cxnSpLocks/>
          </p:cNvCxnSpPr>
          <p:nvPr/>
        </p:nvCxnSpPr>
        <p:spPr>
          <a:xfrm>
            <a:off x="3581401" y="5288184"/>
            <a:ext cx="5731439" cy="0"/>
          </a:xfrm>
          <a:prstGeom prst="line">
            <a:avLst/>
          </a:prstGeom>
          <a:ln>
            <a:solidFill>
              <a:srgbClr val="7757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7667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836ACF-CDB0-47B2-AD71-4DF4A437AF58}"/>
              </a:ext>
            </a:extLst>
          </p:cNvPr>
          <p:cNvSpPr txBox="1"/>
          <p:nvPr/>
        </p:nvSpPr>
        <p:spPr>
          <a:xfrm>
            <a:off x="2788285" y="287185"/>
            <a:ext cx="9537739" cy="769441"/>
          </a:xfrm>
          <a:prstGeom prst="rect">
            <a:avLst/>
          </a:prstGeom>
          <a:noFill/>
        </p:spPr>
        <p:txBody>
          <a:bodyPr wrap="none" lIns="91440" tIns="45720" rIns="91440" bIns="45720" rtlCol="0" anchor="t">
            <a:spAutoFit/>
          </a:bodyPr>
          <a:lstStyle/>
          <a:p>
            <a:r>
              <a:rPr lang="en-US" sz="4400">
                <a:solidFill>
                  <a:srgbClr val="FB515B"/>
                </a:solidFill>
                <a:latin typeface="Palatino Linotype"/>
              </a:rPr>
              <a:t>Member/Volunteer Value Proposition</a:t>
            </a:r>
          </a:p>
        </p:txBody>
      </p:sp>
      <p:sp>
        <p:nvSpPr>
          <p:cNvPr id="4" name="Slide Number Placeholder 3">
            <a:extLst>
              <a:ext uri="{FF2B5EF4-FFF2-40B4-BE49-F238E27FC236}">
                <a16:creationId xmlns:a16="http://schemas.microsoft.com/office/drawing/2014/main" id="{43C8A53E-C5D2-4CA6-B164-42E5ACAA44AB}"/>
              </a:ext>
            </a:extLst>
          </p:cNvPr>
          <p:cNvSpPr>
            <a:spLocks noGrp="1"/>
          </p:cNvSpPr>
          <p:nvPr>
            <p:ph type="sldNum" sz="quarter" idx="12"/>
          </p:nvPr>
        </p:nvSpPr>
        <p:spPr/>
        <p:txBody>
          <a:bodyPr/>
          <a:lstStyle/>
          <a:p>
            <a:fld id="{0AB816CF-AA9B-43E8-B03A-27A77900809F}" type="slidenum">
              <a:rPr lang="en-US" smtClean="0"/>
              <a:pPr/>
              <a:t>8</a:t>
            </a:fld>
            <a:endParaRPr lang="en-US"/>
          </a:p>
        </p:txBody>
      </p:sp>
      <p:pic>
        <p:nvPicPr>
          <p:cNvPr id="5" name="Picture 4">
            <a:extLst>
              <a:ext uri="{FF2B5EF4-FFF2-40B4-BE49-F238E27FC236}">
                <a16:creationId xmlns:a16="http://schemas.microsoft.com/office/drawing/2014/main" id="{ED94E2CA-2FCD-DC54-39F6-18033E40383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4000" contrast="34000"/>
                    </a14:imgEffect>
                  </a14:imgLayer>
                </a14:imgProps>
              </a:ext>
              <a:ext uri="{28A0092B-C50C-407E-A947-70E740481C1C}">
                <a14:useLocalDpi xmlns:a14="http://schemas.microsoft.com/office/drawing/2010/main"/>
              </a:ext>
            </a:extLst>
          </a:blip>
          <a:srcRect/>
          <a:stretch/>
        </p:blipFill>
        <p:spPr>
          <a:xfrm>
            <a:off x="3569793" y="4206895"/>
            <a:ext cx="910855" cy="923421"/>
          </a:xfrm>
          <a:prstGeom prst="ellipse">
            <a:avLst/>
          </a:prstGeom>
          <a:ln w="101600">
            <a:solidFill>
              <a:srgbClr val="725A9D">
                <a:alpha val="47000"/>
              </a:srgbClr>
            </a:solidFill>
          </a:ln>
          <a:effectLst/>
        </p:spPr>
      </p:pic>
      <p:sp>
        <p:nvSpPr>
          <p:cNvPr id="6" name="Oval 5">
            <a:extLst>
              <a:ext uri="{FF2B5EF4-FFF2-40B4-BE49-F238E27FC236}">
                <a16:creationId xmlns:a16="http://schemas.microsoft.com/office/drawing/2014/main" id="{3E685B58-FD46-D70C-63B9-FAEED0CB234E}"/>
              </a:ext>
            </a:extLst>
          </p:cNvPr>
          <p:cNvSpPr/>
          <p:nvPr/>
        </p:nvSpPr>
        <p:spPr>
          <a:xfrm>
            <a:off x="3594152" y="4243997"/>
            <a:ext cx="860086" cy="860086"/>
          </a:xfrm>
          <a:prstGeom prst="ellipse">
            <a:avLst/>
          </a:prstGeom>
          <a:gradFill>
            <a:gsLst>
              <a:gs pos="0">
                <a:schemeClr val="accent1">
                  <a:lumMod val="5000"/>
                  <a:lumOff val="95000"/>
                  <a:alpha val="0"/>
                </a:schemeClr>
              </a:gs>
              <a:gs pos="97000">
                <a:srgbClr val="725A9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spc="100"/>
          </a:p>
        </p:txBody>
      </p:sp>
      <p:graphicFrame>
        <p:nvGraphicFramePr>
          <p:cNvPr id="7" name="Table 9">
            <a:extLst>
              <a:ext uri="{FF2B5EF4-FFF2-40B4-BE49-F238E27FC236}">
                <a16:creationId xmlns:a16="http://schemas.microsoft.com/office/drawing/2014/main" id="{28762A81-5723-8F03-A442-035FE3D4A389}"/>
              </a:ext>
            </a:extLst>
          </p:cNvPr>
          <p:cNvGraphicFramePr>
            <a:graphicFrameLocks noGrp="1"/>
          </p:cNvGraphicFramePr>
          <p:nvPr>
            <p:extLst>
              <p:ext uri="{D42A27DB-BD31-4B8C-83A1-F6EECF244321}">
                <p14:modId xmlns:p14="http://schemas.microsoft.com/office/powerpoint/2010/main" val="720860867"/>
              </p:ext>
            </p:extLst>
          </p:nvPr>
        </p:nvGraphicFramePr>
        <p:xfrm>
          <a:off x="3187527" y="1293758"/>
          <a:ext cx="7321895" cy="5202621"/>
        </p:xfrm>
        <a:graphic>
          <a:graphicData uri="http://schemas.openxmlformats.org/drawingml/2006/table">
            <a:tbl>
              <a:tblPr firstRow="1" bandRow="1">
                <a:tableStyleId>{5C22544A-7EE6-4342-B048-85BDC9FD1C3A}</a:tableStyleId>
              </a:tblPr>
              <a:tblGrid>
                <a:gridCol w="1779439">
                  <a:extLst>
                    <a:ext uri="{9D8B030D-6E8A-4147-A177-3AD203B41FA5}">
                      <a16:colId xmlns:a16="http://schemas.microsoft.com/office/drawing/2014/main" val="2445277542"/>
                    </a:ext>
                  </a:extLst>
                </a:gridCol>
                <a:gridCol w="2310525">
                  <a:extLst>
                    <a:ext uri="{9D8B030D-6E8A-4147-A177-3AD203B41FA5}">
                      <a16:colId xmlns:a16="http://schemas.microsoft.com/office/drawing/2014/main" val="2034659146"/>
                    </a:ext>
                  </a:extLst>
                </a:gridCol>
                <a:gridCol w="3231931">
                  <a:extLst>
                    <a:ext uri="{9D8B030D-6E8A-4147-A177-3AD203B41FA5}">
                      <a16:colId xmlns:a16="http://schemas.microsoft.com/office/drawing/2014/main" val="3731824968"/>
                    </a:ext>
                  </a:extLst>
                </a:gridCol>
              </a:tblGrid>
              <a:tr h="331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300">
                          <a:latin typeface="Arial"/>
                          <a:cs typeface="Arial"/>
                        </a:rPr>
                        <a:t>Member</a:t>
                      </a:r>
                    </a:p>
                  </a:txBody>
                  <a:tcPr anchor="ctr">
                    <a:lnL w="12700" cmpd="sng">
                      <a:noFill/>
                    </a:lnL>
                    <a:lnR w="9525" cap="flat" cmpd="sng" algn="ctr">
                      <a:solidFill>
                        <a:schemeClr val="bg1">
                          <a:lumMod val="85000"/>
                        </a:schemeClr>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757A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300">
                          <a:latin typeface="Arial"/>
                          <a:cs typeface="Arial"/>
                        </a:rPr>
                        <a:t>Unique Needs</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757A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300">
                          <a:latin typeface="Arial"/>
                          <a:cs typeface="Arial"/>
                        </a:rPr>
                        <a:t>HBA Differentiated Value</a:t>
                      </a:r>
                    </a:p>
                  </a:txBody>
                  <a:tcPr anchor="ctr">
                    <a:lnL w="9525" cap="flat" cmpd="sng" algn="ctr">
                      <a:solidFill>
                        <a:schemeClr val="bg1">
                          <a:lumMod val="85000"/>
                        </a:schemeClr>
                      </a:solidFill>
                      <a:prstDash val="solid"/>
                      <a:round/>
                      <a:headEnd type="none" w="med" len="med"/>
                      <a:tailEnd type="none" w="med" len="med"/>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757A1"/>
                    </a:solidFill>
                  </a:tcPr>
                </a:tc>
                <a:extLst>
                  <a:ext uri="{0D108BD9-81ED-4DB2-BD59-A6C34878D82A}">
                    <a16:rowId xmlns:a16="http://schemas.microsoft.com/office/drawing/2014/main" val="2423823006"/>
                  </a:ext>
                </a:extLst>
              </a:tr>
              <a:tr h="1217710">
                <a:tc>
                  <a:txBody>
                    <a:bodyPr/>
                    <a:lstStyle/>
                    <a:p>
                      <a:endParaRPr lang="en-US"/>
                    </a:p>
                  </a:txBody>
                  <a:tcPr>
                    <a:lnL w="12700" cmpd="sng">
                      <a:noFill/>
                    </a:lnL>
                    <a:lnR w="952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7475" indent="-117475">
                        <a:spcAft>
                          <a:spcPts val="200"/>
                        </a:spcAft>
                        <a:buClr>
                          <a:srgbClr val="FB515B"/>
                        </a:buClr>
                        <a:buSzPct val="75000"/>
                        <a:buFont typeface="Arial" panose="020B0604020202020204" pitchFamily="34" charset="0"/>
                        <a:buChar char="•"/>
                      </a:pPr>
                      <a:r>
                        <a:rPr lang="en-US" sz="1050" b="0" spc="50" baseline="0">
                          <a:solidFill>
                            <a:schemeClr val="tx1"/>
                          </a:solidFill>
                          <a:latin typeface="Arial"/>
                          <a:cs typeface="Arial"/>
                        </a:rPr>
                        <a:t>Business acumen</a:t>
                      </a:r>
                    </a:p>
                    <a:p>
                      <a:pPr marL="117475" indent="-117475">
                        <a:spcAft>
                          <a:spcPts val="200"/>
                        </a:spcAft>
                        <a:buClr>
                          <a:srgbClr val="FB515B"/>
                        </a:buClr>
                        <a:buSzPct val="75000"/>
                        <a:buFont typeface="Arial" panose="020B0604020202020204" pitchFamily="34" charset="0"/>
                        <a:buChar char="•"/>
                        <a:tabLst/>
                      </a:pPr>
                      <a:r>
                        <a:rPr lang="en-US" sz="1050" b="0" spc="50" baseline="0">
                          <a:solidFill>
                            <a:schemeClr val="tx1"/>
                          </a:solidFill>
                          <a:latin typeface="Arial"/>
                          <a:cs typeface="Arial"/>
                        </a:rPr>
                        <a:t>Sponsorship</a:t>
                      </a:r>
                    </a:p>
                    <a:p>
                      <a:pPr marL="117475" indent="-117475">
                        <a:spcAft>
                          <a:spcPts val="200"/>
                        </a:spcAft>
                        <a:buClr>
                          <a:srgbClr val="FB515B"/>
                        </a:buClr>
                        <a:buSzPct val="75000"/>
                        <a:buFont typeface="Arial" panose="020B0604020202020204" pitchFamily="34" charset="0"/>
                        <a:buChar char="•"/>
                        <a:tabLst/>
                      </a:pPr>
                      <a:r>
                        <a:rPr lang="en-US" sz="1050" b="0" spc="50" baseline="0">
                          <a:solidFill>
                            <a:schemeClr val="tx1"/>
                          </a:solidFill>
                          <a:latin typeface="Arial"/>
                          <a:cs typeface="Arial"/>
                        </a:rPr>
                        <a:t>External Board role</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7475" indent="-117475" algn="l" defTabSz="914400" rtl="0" eaLnBrk="1" fontAlgn="base" latinLnBrk="0" hangingPunct="1">
                        <a:spcAft>
                          <a:spcPts val="200"/>
                        </a:spcAft>
                        <a:buClr>
                          <a:srgbClr val="FB515B"/>
                        </a:buClr>
                        <a:buSzPct val="75000"/>
                        <a:buFont typeface="Arial" panose="020B0604020202020204" pitchFamily="34" charset="0"/>
                        <a:buChar char="•"/>
                        <a:tabLst/>
                      </a:pPr>
                      <a:r>
                        <a:rPr lang="en-US" sz="1050" b="0" kern="1200" spc="50" baseline="0">
                          <a:solidFill>
                            <a:schemeClr val="tx1"/>
                          </a:solidFill>
                          <a:latin typeface="Arial"/>
                          <a:ea typeface="+mn-ea"/>
                          <a:cs typeface="Arial"/>
                        </a:rPr>
                        <a:t>Male ally insights​; self-advocate for sponsorship​</a:t>
                      </a:r>
                    </a:p>
                    <a:p>
                      <a:pPr marL="117475" indent="-117475" algn="l" defTabSz="914400" rtl="0" eaLnBrk="1" fontAlgn="base" latinLnBrk="0" hangingPunct="1">
                        <a:spcAft>
                          <a:spcPts val="200"/>
                        </a:spcAft>
                        <a:buClr>
                          <a:srgbClr val="FB515B"/>
                        </a:buClr>
                        <a:buSzPct val="75000"/>
                        <a:buFont typeface="Arial" panose="020B0604020202020204" pitchFamily="34" charset="0"/>
                        <a:buChar char="•"/>
                        <a:tabLst/>
                      </a:pPr>
                      <a:r>
                        <a:rPr lang="en-US" sz="1050" b="0" kern="1200" spc="50" baseline="0">
                          <a:solidFill>
                            <a:schemeClr val="tx1"/>
                          </a:solidFill>
                          <a:latin typeface="Arial"/>
                          <a:ea typeface="+mn-ea"/>
                          <a:cs typeface="Arial"/>
                        </a:rPr>
                        <a:t>Connection to external board roles​</a:t>
                      </a:r>
                    </a:p>
                    <a:p>
                      <a:pPr marL="117475" indent="-117475" algn="l" defTabSz="914400" rtl="0" eaLnBrk="1" fontAlgn="base" latinLnBrk="0" hangingPunct="1">
                        <a:spcAft>
                          <a:spcPts val="200"/>
                        </a:spcAft>
                        <a:buClr>
                          <a:srgbClr val="FB515B"/>
                        </a:buClr>
                        <a:buSzPct val="75000"/>
                        <a:buFont typeface="Arial" panose="020B0604020202020204" pitchFamily="34" charset="0"/>
                        <a:buChar char="•"/>
                        <a:tabLst/>
                      </a:pPr>
                      <a:r>
                        <a:rPr lang="en-US" sz="1050" b="0" kern="1200" spc="50" baseline="0">
                          <a:solidFill>
                            <a:schemeClr val="tx1"/>
                          </a:solidFill>
                          <a:latin typeface="Arial"/>
                          <a:ea typeface="+mn-ea"/>
                          <a:cs typeface="Arial"/>
                        </a:rPr>
                        <a:t>Pods connecting women to women</a:t>
                      </a:r>
                    </a:p>
                  </a:txBody>
                  <a:tcPr anchor="ctr">
                    <a:lnL w="9525" cap="flat" cmpd="sng" algn="ctr">
                      <a:solidFill>
                        <a:schemeClr val="bg1">
                          <a:lumMod val="85000"/>
                        </a:schemeClr>
                      </a:solid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6062274"/>
                  </a:ext>
                </a:extLst>
              </a:tr>
              <a:tr h="1217710">
                <a:tc>
                  <a:txBody>
                    <a:bodyPr/>
                    <a:lstStyle/>
                    <a:p>
                      <a:endParaRPr lang="en-US"/>
                    </a:p>
                  </a:txBody>
                  <a:tcPr>
                    <a:lnL w="12700" cmpd="sng">
                      <a:noFill/>
                    </a:lnL>
                    <a:lnR w="952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757A1">
                        <a:alpha val="6000"/>
                      </a:srgbClr>
                    </a:solidFill>
                  </a:tcPr>
                </a:tc>
                <a:tc>
                  <a:txBody>
                    <a:bodyPr/>
                    <a:lstStyle/>
                    <a:p>
                      <a:pPr marL="117475" indent="-117475" algn="l" rtl="0" eaLnBrk="1" latinLnBrk="0" hangingPunct="1">
                        <a:spcAft>
                          <a:spcPts val="200"/>
                        </a:spcAft>
                        <a:buClr>
                          <a:srgbClr val="FB515B"/>
                        </a:buClr>
                        <a:buSzPct val="75000"/>
                        <a:buFont typeface="Arial" panose="020B0604020202020204" pitchFamily="34" charset="0"/>
                        <a:buChar char="•"/>
                      </a:pPr>
                      <a:r>
                        <a:rPr lang="en-US" sz="1050" b="0" kern="1200" spc="50" baseline="0">
                          <a:solidFill>
                            <a:schemeClr val="tx1"/>
                          </a:solidFill>
                          <a:latin typeface="Arial"/>
                          <a:ea typeface="+mn-ea"/>
                          <a:cs typeface="Arial"/>
                        </a:rPr>
                        <a:t>Senior level capabilities</a:t>
                      </a:r>
                      <a:endParaRPr lang="en-US" sz="1050" b="0" kern="1200" spc="50" baseline="0">
                        <a:solidFill>
                          <a:schemeClr val="tx1"/>
                        </a:solidFill>
                        <a:latin typeface="Arial" panose="020B0604020202020204" pitchFamily="34" charset="0"/>
                        <a:ea typeface="+mn-ea"/>
                        <a:cs typeface="Arial" panose="020B0604020202020204" pitchFamily="34" charset="0"/>
                      </a:endParaRPr>
                    </a:p>
                    <a:p>
                      <a:pPr marL="117475" indent="-117475" algn="l" defTabSz="914400" rtl="0" eaLnBrk="1" latinLnBrk="0" hangingPunct="1">
                        <a:spcAft>
                          <a:spcPts val="200"/>
                        </a:spcAft>
                        <a:buClr>
                          <a:srgbClr val="FB515B"/>
                        </a:buClr>
                        <a:buSzPct val="75000"/>
                        <a:buFont typeface="Arial" panose="020B0604020202020204" pitchFamily="34" charset="0"/>
                        <a:buChar char="•"/>
                        <a:tabLst/>
                      </a:pPr>
                      <a:r>
                        <a:rPr lang="en-US" sz="1050" b="0" kern="1200" spc="50" baseline="0">
                          <a:solidFill>
                            <a:schemeClr val="tx1"/>
                          </a:solidFill>
                          <a:latin typeface="Arial"/>
                          <a:ea typeface="+mn-ea"/>
                          <a:cs typeface="Arial"/>
                        </a:rPr>
                        <a:t>Executive presence</a:t>
                      </a:r>
                    </a:p>
                    <a:p>
                      <a:pPr marL="117475" indent="-117475" algn="l" defTabSz="914400" rtl="0" eaLnBrk="1" latinLnBrk="0" hangingPunct="1">
                        <a:spcAft>
                          <a:spcPts val="200"/>
                        </a:spcAft>
                        <a:buClr>
                          <a:srgbClr val="FB515B"/>
                        </a:buClr>
                        <a:buSzPct val="75000"/>
                        <a:buFont typeface="Arial" panose="020B0604020202020204" pitchFamily="34" charset="0"/>
                        <a:buChar char="•"/>
                        <a:tabLst/>
                      </a:pPr>
                      <a:r>
                        <a:rPr lang="en-US" sz="1050" b="0" kern="1200" spc="50" baseline="0">
                          <a:solidFill>
                            <a:schemeClr val="tx1"/>
                          </a:solidFill>
                          <a:latin typeface="Arial"/>
                          <a:ea typeface="+mn-ea"/>
                          <a:cs typeface="Arial"/>
                        </a:rPr>
                        <a:t>Sponsorship</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757A1">
                        <a:alpha val="6000"/>
                      </a:srgbClr>
                    </a:solidFill>
                  </a:tcPr>
                </a:tc>
                <a:tc>
                  <a:txBody>
                    <a:bodyPr/>
                    <a:lstStyle/>
                    <a:p>
                      <a:pPr marL="117475" indent="-117475" algn="l" defTabSz="914400" rtl="0" eaLnBrk="1" fontAlgn="base" latinLnBrk="0" hangingPunct="1">
                        <a:spcAft>
                          <a:spcPts val="200"/>
                        </a:spcAft>
                        <a:buClr>
                          <a:srgbClr val="FB515B"/>
                        </a:buClr>
                        <a:buSzPct val="75000"/>
                        <a:buFont typeface="Arial" panose="020B0604020202020204" pitchFamily="34" charset="0"/>
                        <a:buChar char="•"/>
                        <a:tabLst/>
                      </a:pPr>
                      <a:r>
                        <a:rPr lang="en-US" sz="1050" b="0" kern="1200" spc="50" baseline="0">
                          <a:solidFill>
                            <a:schemeClr val="tx1"/>
                          </a:solidFill>
                          <a:latin typeface="Arial"/>
                          <a:ea typeface="+mn-ea"/>
                          <a:cs typeface="Arial"/>
                        </a:rPr>
                        <a:t>Capabilities development</a:t>
                      </a:r>
                    </a:p>
                    <a:p>
                      <a:pPr marL="117475" indent="-117475" algn="l" defTabSz="914400" rtl="0" eaLnBrk="1" fontAlgn="base" latinLnBrk="0" hangingPunct="1">
                        <a:spcAft>
                          <a:spcPts val="200"/>
                        </a:spcAft>
                        <a:buClr>
                          <a:srgbClr val="FB515B"/>
                        </a:buClr>
                        <a:buSzPct val="75000"/>
                        <a:buFont typeface="Arial" panose="020B0604020202020204" pitchFamily="34" charset="0"/>
                        <a:buChar char="•"/>
                        <a:tabLst/>
                      </a:pPr>
                      <a:r>
                        <a:rPr lang="en-US" sz="1050" b="0" kern="1200" spc="50" baseline="0">
                          <a:solidFill>
                            <a:schemeClr val="tx1"/>
                          </a:solidFill>
                          <a:latin typeface="Arial"/>
                          <a:ea typeface="+mn-ea"/>
                          <a:cs typeface="Arial"/>
                        </a:rPr>
                        <a:t>Network for executive presence​</a:t>
                      </a:r>
                    </a:p>
                    <a:p>
                      <a:pPr marL="117475" indent="-117475" algn="l" defTabSz="914400" rtl="0" eaLnBrk="1" fontAlgn="base" latinLnBrk="0" hangingPunct="1">
                        <a:spcAft>
                          <a:spcPts val="200"/>
                        </a:spcAft>
                        <a:buClr>
                          <a:srgbClr val="FB515B"/>
                        </a:buClr>
                        <a:buSzPct val="75000"/>
                        <a:buFont typeface="Arial" panose="020B0604020202020204" pitchFamily="34" charset="0"/>
                        <a:buChar char="•"/>
                        <a:tabLst/>
                      </a:pPr>
                      <a:r>
                        <a:rPr lang="en-US" sz="1050" b="0" kern="1200" spc="50" baseline="0">
                          <a:solidFill>
                            <a:schemeClr val="tx1"/>
                          </a:solidFill>
                          <a:latin typeface="Arial"/>
                          <a:ea typeface="+mn-ea"/>
                          <a:cs typeface="Arial"/>
                        </a:rPr>
                        <a:t>Community convening, peer-peer support</a:t>
                      </a:r>
                    </a:p>
                  </a:txBody>
                  <a:tcPr anchor="ctr">
                    <a:lnL w="9525" cap="flat" cmpd="sng" algn="ctr">
                      <a:solidFill>
                        <a:schemeClr val="bg1">
                          <a:lumMod val="85000"/>
                        </a:schemeClr>
                      </a:solid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757A1">
                        <a:alpha val="6000"/>
                      </a:srgbClr>
                    </a:solidFill>
                  </a:tcPr>
                </a:tc>
                <a:extLst>
                  <a:ext uri="{0D108BD9-81ED-4DB2-BD59-A6C34878D82A}">
                    <a16:rowId xmlns:a16="http://schemas.microsoft.com/office/drawing/2014/main" val="1826044330"/>
                  </a:ext>
                </a:extLst>
              </a:tr>
              <a:tr h="1217710">
                <a:tc>
                  <a:txBody>
                    <a:bodyPr/>
                    <a:lstStyle/>
                    <a:p>
                      <a:endParaRPr lang="en-US"/>
                    </a:p>
                  </a:txBody>
                  <a:tcPr>
                    <a:lnL w="12700" cmpd="sng">
                      <a:noFill/>
                    </a:lnL>
                    <a:lnR w="952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7475" indent="-117475" algn="l" defTabSz="914400" rtl="0" eaLnBrk="1" latinLnBrk="0" hangingPunct="1">
                        <a:spcAft>
                          <a:spcPts val="200"/>
                        </a:spcAft>
                        <a:buClr>
                          <a:srgbClr val="FB515B"/>
                        </a:buClr>
                        <a:buSzPct val="75000"/>
                        <a:buFont typeface="Arial" panose="020B0604020202020204" pitchFamily="34" charset="0"/>
                        <a:buChar char="•"/>
                        <a:tabLst/>
                      </a:pPr>
                      <a:r>
                        <a:rPr lang="en-US" sz="1050" b="0" kern="1200" spc="50" baseline="0">
                          <a:solidFill>
                            <a:schemeClr val="tx1"/>
                          </a:solidFill>
                          <a:latin typeface="Arial"/>
                          <a:ea typeface="+mn-ea"/>
                          <a:cs typeface="Arial"/>
                        </a:rPr>
                        <a:t>Finding their voice</a:t>
                      </a:r>
                    </a:p>
                    <a:p>
                      <a:pPr marL="117475" indent="-117475" algn="l" defTabSz="914400" rtl="0" eaLnBrk="1" latinLnBrk="0" hangingPunct="1">
                        <a:spcAft>
                          <a:spcPts val="200"/>
                        </a:spcAft>
                        <a:buClr>
                          <a:srgbClr val="FB515B"/>
                        </a:buClr>
                        <a:buSzPct val="75000"/>
                        <a:buFont typeface="Arial" panose="020B0604020202020204" pitchFamily="34" charset="0"/>
                        <a:buChar char="•"/>
                        <a:tabLst/>
                      </a:pPr>
                      <a:r>
                        <a:rPr lang="en-US" sz="1050" b="0" kern="1200" spc="50" baseline="0">
                          <a:solidFill>
                            <a:schemeClr val="tx1"/>
                          </a:solidFill>
                          <a:latin typeface="Arial"/>
                          <a:ea typeface="+mn-ea"/>
                          <a:cs typeface="Arial"/>
                        </a:rPr>
                        <a:t>Leader exposure</a:t>
                      </a:r>
                    </a:p>
                    <a:p>
                      <a:pPr marL="117475" indent="-117475" algn="l" defTabSz="914400" rtl="0" eaLnBrk="1" latinLnBrk="0" hangingPunct="1">
                        <a:spcAft>
                          <a:spcPts val="200"/>
                        </a:spcAft>
                        <a:buClr>
                          <a:srgbClr val="FB515B"/>
                        </a:buClr>
                        <a:buSzPct val="75000"/>
                        <a:buFont typeface="Arial" panose="020B0604020202020204" pitchFamily="34" charset="0"/>
                        <a:buChar char="•"/>
                        <a:tabLst/>
                      </a:pPr>
                      <a:r>
                        <a:rPr lang="en-US" sz="1050" b="0" kern="1200" spc="50" baseline="0">
                          <a:solidFill>
                            <a:schemeClr val="tx1"/>
                          </a:solidFill>
                          <a:latin typeface="Arial"/>
                          <a:ea typeface="+mn-ea"/>
                          <a:cs typeface="Arial"/>
                        </a:rPr>
                        <a:t>Mentor</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7475" marR="0" indent="-117475" algn="l" defTabSz="914400" rtl="0" eaLnBrk="1" fontAlgn="base" latinLnBrk="0" hangingPunct="1">
                        <a:lnSpc>
                          <a:spcPct val="100000"/>
                        </a:lnSpc>
                        <a:spcBef>
                          <a:spcPts val="0"/>
                        </a:spcBef>
                        <a:spcAft>
                          <a:spcPts val="200"/>
                        </a:spcAft>
                        <a:buClr>
                          <a:srgbClr val="FB515B"/>
                        </a:buClr>
                        <a:buSzPct val="75000"/>
                        <a:buFont typeface="Arial" panose="020B0604020202020204" pitchFamily="34" charset="0"/>
                        <a:buChar char="•"/>
                        <a:tabLst/>
                        <a:defRPr/>
                      </a:pPr>
                      <a:r>
                        <a:rPr lang="en-US" sz="1050" b="0" kern="1200" spc="50" baseline="0">
                          <a:solidFill>
                            <a:schemeClr val="tx1"/>
                          </a:solidFill>
                          <a:latin typeface="Arial"/>
                          <a:ea typeface="+mn-ea"/>
                          <a:cs typeface="Arial"/>
                        </a:rPr>
                        <a:t>Leadership development (coaching and education)</a:t>
                      </a:r>
                    </a:p>
                    <a:p>
                      <a:pPr marL="117475" indent="-117475" algn="l" defTabSz="914400" rtl="0" eaLnBrk="1" fontAlgn="base" latinLnBrk="0" hangingPunct="1">
                        <a:spcAft>
                          <a:spcPts val="200"/>
                        </a:spcAft>
                        <a:buClr>
                          <a:srgbClr val="FB515B"/>
                        </a:buClr>
                        <a:buSzPct val="75000"/>
                        <a:buFont typeface="Arial" panose="020B0604020202020204" pitchFamily="34" charset="0"/>
                        <a:buChar char="•"/>
                        <a:tabLst/>
                      </a:pPr>
                      <a:r>
                        <a:rPr lang="en-US" sz="1050" b="0" kern="1200" spc="50" baseline="0">
                          <a:solidFill>
                            <a:schemeClr val="tx1"/>
                          </a:solidFill>
                          <a:latin typeface="Arial"/>
                          <a:ea typeface="+mn-ea"/>
                          <a:cs typeface="Arial"/>
                        </a:rPr>
                        <a:t>Access to corporate leaders (HBA events)​</a:t>
                      </a:r>
                    </a:p>
                    <a:p>
                      <a:pPr marL="117475" indent="-117475" algn="l" defTabSz="914400" rtl="0" eaLnBrk="1" fontAlgn="base" latinLnBrk="0" hangingPunct="1">
                        <a:spcAft>
                          <a:spcPts val="200"/>
                        </a:spcAft>
                        <a:buClr>
                          <a:srgbClr val="FB515B"/>
                        </a:buClr>
                        <a:buSzPct val="75000"/>
                        <a:buFont typeface="Arial" panose="020B0604020202020204" pitchFamily="34" charset="0"/>
                        <a:buChar char="•"/>
                        <a:tabLst/>
                      </a:pPr>
                      <a:r>
                        <a:rPr lang="en-US" sz="1050" b="0" kern="1200" spc="50" baseline="0">
                          <a:solidFill>
                            <a:schemeClr val="tx1"/>
                          </a:solidFill>
                          <a:latin typeface="Arial"/>
                          <a:ea typeface="+mn-ea"/>
                          <a:cs typeface="Arial"/>
                        </a:rPr>
                        <a:t>Mentor program</a:t>
                      </a:r>
                    </a:p>
                  </a:txBody>
                  <a:tcPr anchor="ctr">
                    <a:lnL w="9525" cap="flat" cmpd="sng" algn="ctr">
                      <a:solidFill>
                        <a:schemeClr val="bg1">
                          <a:lumMod val="85000"/>
                        </a:schemeClr>
                      </a:solid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897014"/>
                  </a:ext>
                </a:extLst>
              </a:tr>
              <a:tr h="1217710">
                <a:tc>
                  <a:txBody>
                    <a:bodyPr/>
                    <a:lstStyle/>
                    <a:p>
                      <a:endParaRPr lang="en-US"/>
                    </a:p>
                  </a:txBody>
                  <a:tcPr>
                    <a:lnL w="12700" cmpd="sng">
                      <a:noFill/>
                    </a:lnL>
                    <a:lnR w="952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7757A1">
                        <a:alpha val="6000"/>
                      </a:srgbClr>
                    </a:solidFill>
                  </a:tcPr>
                </a:tc>
                <a:tc>
                  <a:txBody>
                    <a:bodyPr/>
                    <a:lstStyle/>
                    <a:p>
                      <a:pPr marL="117475" indent="-117475" algn="l" defTabSz="914400" rtl="0" eaLnBrk="1" latinLnBrk="0" hangingPunct="1">
                        <a:spcAft>
                          <a:spcPts val="200"/>
                        </a:spcAft>
                        <a:buClr>
                          <a:srgbClr val="FB515B"/>
                        </a:buClr>
                        <a:buSzPct val="75000"/>
                        <a:buFont typeface="Arial" panose="020B0604020202020204" pitchFamily="34" charset="0"/>
                        <a:buChar char="•"/>
                        <a:tabLst/>
                      </a:pPr>
                      <a:r>
                        <a:rPr lang="en-US" sz="1050" b="0" kern="1200" spc="50" baseline="0">
                          <a:solidFill>
                            <a:schemeClr val="tx1"/>
                          </a:solidFill>
                          <a:latin typeface="Arial"/>
                          <a:ea typeface="+mn-ea"/>
                          <a:cs typeface="Arial"/>
                        </a:rPr>
                        <a:t>Work flexibility / culture</a:t>
                      </a:r>
                    </a:p>
                    <a:p>
                      <a:pPr marL="117475" indent="-117475" algn="l" defTabSz="914400" rtl="0" eaLnBrk="1" latinLnBrk="0" hangingPunct="1">
                        <a:spcAft>
                          <a:spcPts val="200"/>
                        </a:spcAft>
                        <a:buClr>
                          <a:srgbClr val="FB515B"/>
                        </a:buClr>
                        <a:buSzPct val="75000"/>
                        <a:buFont typeface="Arial" panose="020B0604020202020204" pitchFamily="34" charset="0"/>
                        <a:buChar char="•"/>
                        <a:tabLst/>
                      </a:pPr>
                      <a:r>
                        <a:rPr lang="en-US" sz="1050" b="0" kern="1200" spc="50" baseline="0">
                          <a:solidFill>
                            <a:schemeClr val="tx1"/>
                          </a:solidFill>
                          <a:latin typeface="Arial"/>
                          <a:ea typeface="+mn-ea"/>
                          <a:cs typeface="Arial"/>
                        </a:rPr>
                        <a:t>Career path progression</a:t>
                      </a:r>
                    </a:p>
                    <a:p>
                      <a:pPr marL="117475" indent="-117475" algn="l" defTabSz="914400" rtl="0" eaLnBrk="1" latinLnBrk="0" hangingPunct="1">
                        <a:spcAft>
                          <a:spcPts val="200"/>
                        </a:spcAft>
                        <a:buClr>
                          <a:srgbClr val="FB515B"/>
                        </a:buClr>
                        <a:buSzPct val="75000"/>
                        <a:buFont typeface="Arial" panose="020B0604020202020204" pitchFamily="34" charset="0"/>
                        <a:buChar char="•"/>
                        <a:tabLst/>
                      </a:pPr>
                      <a:r>
                        <a:rPr lang="en-US" sz="1050" b="0" kern="1200" spc="50" baseline="0">
                          <a:solidFill>
                            <a:schemeClr val="tx1"/>
                          </a:solidFill>
                          <a:latin typeface="Arial"/>
                          <a:ea typeface="+mn-ea"/>
                          <a:cs typeface="Arial"/>
                        </a:rPr>
                        <a:t>Global experience</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7757A1">
                        <a:alpha val="6000"/>
                      </a:srgbClr>
                    </a:solidFill>
                  </a:tcPr>
                </a:tc>
                <a:tc>
                  <a:txBody>
                    <a:bodyPr/>
                    <a:lstStyle/>
                    <a:p>
                      <a:pPr marL="117475" marR="0" indent="-117475" algn="l" defTabSz="914400" rtl="0" eaLnBrk="1" fontAlgn="base" latinLnBrk="0" hangingPunct="1">
                        <a:lnSpc>
                          <a:spcPct val="100000"/>
                        </a:lnSpc>
                        <a:spcBef>
                          <a:spcPts val="0"/>
                        </a:spcBef>
                        <a:spcAft>
                          <a:spcPts val="200"/>
                        </a:spcAft>
                        <a:buClr>
                          <a:srgbClr val="FB515B"/>
                        </a:buClr>
                        <a:buSzPct val="75000"/>
                        <a:buFont typeface="Arial" panose="020B0604020202020204" pitchFamily="34" charset="0"/>
                        <a:buChar char="•"/>
                        <a:tabLst/>
                        <a:defRPr/>
                      </a:pPr>
                      <a:r>
                        <a:rPr lang="en-US" sz="1050" b="0" kern="1200" spc="50" baseline="0">
                          <a:solidFill>
                            <a:schemeClr val="tx1"/>
                          </a:solidFill>
                          <a:latin typeface="Arial"/>
                          <a:ea typeface="+mn-ea"/>
                          <a:cs typeface="Arial"/>
                        </a:rPr>
                        <a:t>Peer community​; ‘fun” environment</a:t>
                      </a:r>
                    </a:p>
                    <a:p>
                      <a:pPr marL="117475" indent="-117475" algn="l" defTabSz="914400" rtl="0" eaLnBrk="1" fontAlgn="base" latinLnBrk="0" hangingPunct="1">
                        <a:spcAft>
                          <a:spcPts val="200"/>
                        </a:spcAft>
                        <a:buClr>
                          <a:srgbClr val="FB515B"/>
                        </a:buClr>
                        <a:buSzPct val="75000"/>
                        <a:buFont typeface="Arial" panose="020B0604020202020204" pitchFamily="34" charset="0"/>
                        <a:buChar char="•"/>
                        <a:tabLst/>
                      </a:pPr>
                      <a:r>
                        <a:rPr lang="en-US" sz="1050" b="0" kern="1200" spc="50" baseline="0">
                          <a:solidFill>
                            <a:schemeClr val="tx1"/>
                          </a:solidFill>
                          <a:latin typeface="Arial"/>
                          <a:ea typeface="+mn-ea"/>
                          <a:cs typeface="Arial"/>
                        </a:rPr>
                        <a:t>Functional skills building</a:t>
                      </a:r>
                    </a:p>
                    <a:p>
                      <a:pPr marL="117475" indent="-117475" algn="l" defTabSz="914400" rtl="0" eaLnBrk="1" fontAlgn="base" latinLnBrk="0" hangingPunct="1">
                        <a:spcAft>
                          <a:spcPts val="200"/>
                        </a:spcAft>
                        <a:buClr>
                          <a:srgbClr val="FB515B"/>
                        </a:buClr>
                        <a:buSzPct val="75000"/>
                        <a:buFont typeface="Arial" panose="020B0604020202020204" pitchFamily="34" charset="0"/>
                        <a:buChar char="•"/>
                        <a:tabLst/>
                      </a:pPr>
                      <a:r>
                        <a:rPr lang="en-US" sz="1050" b="0" kern="1200" spc="50" baseline="0">
                          <a:solidFill>
                            <a:schemeClr val="tx1"/>
                          </a:solidFill>
                          <a:latin typeface="Arial"/>
                          <a:ea typeface="+mn-ea"/>
                          <a:cs typeface="Arial"/>
                        </a:rPr>
                        <a:t>Global projects and experience​</a:t>
                      </a:r>
                    </a:p>
                  </a:txBody>
                  <a:tcPr anchor="ctr">
                    <a:lnL w="9525" cap="flat" cmpd="sng" algn="ctr">
                      <a:solidFill>
                        <a:schemeClr val="bg1">
                          <a:lumMod val="85000"/>
                        </a:schemeClr>
                      </a:solidFill>
                      <a:prstDash val="solid"/>
                      <a:round/>
                      <a:headEnd type="none" w="med" len="med"/>
                      <a:tailEnd type="none" w="med" len="med"/>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7757A1">
                        <a:alpha val="6000"/>
                      </a:srgbClr>
                    </a:solidFill>
                  </a:tcPr>
                </a:tc>
                <a:extLst>
                  <a:ext uri="{0D108BD9-81ED-4DB2-BD59-A6C34878D82A}">
                    <a16:rowId xmlns:a16="http://schemas.microsoft.com/office/drawing/2014/main" val="799664638"/>
                  </a:ext>
                </a:extLst>
              </a:tr>
            </a:tbl>
          </a:graphicData>
        </a:graphic>
      </p:graphicFrame>
      <p:pic>
        <p:nvPicPr>
          <p:cNvPr id="8" name="Picture 7">
            <a:extLst>
              <a:ext uri="{FF2B5EF4-FFF2-40B4-BE49-F238E27FC236}">
                <a16:creationId xmlns:a16="http://schemas.microsoft.com/office/drawing/2014/main" id="{7AA83F02-8D51-D04D-4B4B-8B7A60A107DD}"/>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3569793" y="1766632"/>
            <a:ext cx="910855" cy="923421"/>
          </a:xfrm>
          <a:prstGeom prst="ellipse">
            <a:avLst/>
          </a:prstGeom>
          <a:ln w="101600">
            <a:solidFill>
              <a:srgbClr val="88D4C8">
                <a:alpha val="47000"/>
              </a:srgbClr>
            </a:solidFill>
          </a:ln>
          <a:effectLst/>
        </p:spPr>
      </p:pic>
      <p:sp>
        <p:nvSpPr>
          <p:cNvPr id="9" name="Oval 8">
            <a:extLst>
              <a:ext uri="{FF2B5EF4-FFF2-40B4-BE49-F238E27FC236}">
                <a16:creationId xmlns:a16="http://schemas.microsoft.com/office/drawing/2014/main" id="{8EF23777-F31F-54BC-E22F-6B41CE5F919E}"/>
              </a:ext>
            </a:extLst>
          </p:cNvPr>
          <p:cNvSpPr/>
          <p:nvPr/>
        </p:nvSpPr>
        <p:spPr>
          <a:xfrm>
            <a:off x="3594152" y="1803734"/>
            <a:ext cx="860086" cy="860086"/>
          </a:xfrm>
          <a:prstGeom prst="ellipse">
            <a:avLst/>
          </a:prstGeom>
          <a:gradFill>
            <a:gsLst>
              <a:gs pos="0">
                <a:schemeClr val="accent1">
                  <a:lumMod val="5000"/>
                  <a:lumOff val="95000"/>
                  <a:alpha val="0"/>
                </a:schemeClr>
              </a:gs>
              <a:gs pos="98000">
                <a:srgbClr val="88D4C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spc="100"/>
          </a:p>
        </p:txBody>
      </p:sp>
      <p:sp>
        <p:nvSpPr>
          <p:cNvPr id="10" name="TextBox 9">
            <a:extLst>
              <a:ext uri="{FF2B5EF4-FFF2-40B4-BE49-F238E27FC236}">
                <a16:creationId xmlns:a16="http://schemas.microsoft.com/office/drawing/2014/main" id="{EE360A21-1E00-1785-C65C-EAA839410554}"/>
              </a:ext>
            </a:extLst>
          </p:cNvPr>
          <p:cNvSpPr txBox="1"/>
          <p:nvPr/>
        </p:nvSpPr>
        <p:spPr>
          <a:xfrm>
            <a:off x="3557929" y="2131418"/>
            <a:ext cx="931068" cy="369332"/>
          </a:xfrm>
          <a:prstGeom prst="rect">
            <a:avLst/>
          </a:prstGeom>
          <a:noFill/>
        </p:spPr>
        <p:txBody>
          <a:bodyPr wrap="square" rtlCol="0">
            <a:spAutoFit/>
          </a:bodyPr>
          <a:lstStyle/>
          <a:p>
            <a:pPr algn="ctr"/>
            <a:r>
              <a:rPr lang="en-US" sz="900" b="1" spc="100">
                <a:solidFill>
                  <a:schemeClr val="bg1"/>
                </a:solidFill>
                <a:latin typeface="Arial" panose="020B0604020202020204" pitchFamily="34" charset="0"/>
                <a:cs typeface="Arial" panose="020B0604020202020204" pitchFamily="34" charset="0"/>
              </a:rPr>
              <a:t>Executive</a:t>
            </a:r>
          </a:p>
          <a:p>
            <a:pPr algn="ctr"/>
            <a:r>
              <a:rPr lang="en-US" sz="900" b="1" spc="100">
                <a:solidFill>
                  <a:schemeClr val="bg1"/>
                </a:solidFill>
                <a:latin typeface="Arial" panose="020B0604020202020204" pitchFamily="34" charset="0"/>
                <a:cs typeface="Arial" panose="020B0604020202020204" pitchFamily="34" charset="0"/>
              </a:rPr>
              <a:t>Level</a:t>
            </a:r>
          </a:p>
        </p:txBody>
      </p:sp>
      <p:pic>
        <p:nvPicPr>
          <p:cNvPr id="11" name="Picture 10">
            <a:extLst>
              <a:ext uri="{FF2B5EF4-FFF2-40B4-BE49-F238E27FC236}">
                <a16:creationId xmlns:a16="http://schemas.microsoft.com/office/drawing/2014/main" id="{E3330B95-F203-0CA7-B906-09797EC0718B}"/>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saturation sat="0"/>
                    </a14:imgEffect>
                    <a14:imgEffect>
                      <a14:brightnessContrast bright="10000"/>
                    </a14:imgEffect>
                  </a14:imgLayer>
                </a14:imgProps>
              </a:ext>
              <a:ext uri="{28A0092B-C50C-407E-A947-70E740481C1C}">
                <a14:useLocalDpi xmlns:a14="http://schemas.microsoft.com/office/drawing/2010/main"/>
              </a:ext>
            </a:extLst>
          </a:blip>
          <a:srcRect/>
          <a:stretch/>
        </p:blipFill>
        <p:spPr>
          <a:xfrm>
            <a:off x="3569564" y="2989900"/>
            <a:ext cx="911280" cy="911281"/>
          </a:xfrm>
          <a:prstGeom prst="ellipse">
            <a:avLst/>
          </a:prstGeom>
          <a:noFill/>
          <a:ln w="101600">
            <a:solidFill>
              <a:srgbClr val="AE4E7E">
                <a:alpha val="44098"/>
              </a:srgbClr>
            </a:solidFill>
          </a:ln>
        </p:spPr>
      </p:pic>
      <p:sp>
        <p:nvSpPr>
          <p:cNvPr id="12" name="Oval 11">
            <a:extLst>
              <a:ext uri="{FF2B5EF4-FFF2-40B4-BE49-F238E27FC236}">
                <a16:creationId xmlns:a16="http://schemas.microsoft.com/office/drawing/2014/main" id="{35860603-8779-5E4D-F140-9681BFEEAA15}"/>
              </a:ext>
            </a:extLst>
          </p:cNvPr>
          <p:cNvSpPr/>
          <p:nvPr/>
        </p:nvSpPr>
        <p:spPr>
          <a:xfrm>
            <a:off x="3594152" y="3020618"/>
            <a:ext cx="860086" cy="860086"/>
          </a:xfrm>
          <a:prstGeom prst="ellipse">
            <a:avLst/>
          </a:prstGeom>
          <a:gradFill>
            <a:gsLst>
              <a:gs pos="0">
                <a:schemeClr val="accent1">
                  <a:lumMod val="5000"/>
                  <a:lumOff val="95000"/>
                  <a:alpha val="0"/>
                </a:schemeClr>
              </a:gs>
              <a:gs pos="98000">
                <a:srgbClr val="AE4E7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spc="100"/>
          </a:p>
        </p:txBody>
      </p:sp>
      <p:sp>
        <p:nvSpPr>
          <p:cNvPr id="13" name="TextBox 12">
            <a:extLst>
              <a:ext uri="{FF2B5EF4-FFF2-40B4-BE49-F238E27FC236}">
                <a16:creationId xmlns:a16="http://schemas.microsoft.com/office/drawing/2014/main" id="{8468D5DC-E417-973D-C228-B28BE76AF775}"/>
              </a:ext>
            </a:extLst>
          </p:cNvPr>
          <p:cNvSpPr txBox="1"/>
          <p:nvPr/>
        </p:nvSpPr>
        <p:spPr>
          <a:xfrm>
            <a:off x="3557929" y="3340624"/>
            <a:ext cx="931068" cy="369332"/>
          </a:xfrm>
          <a:prstGeom prst="rect">
            <a:avLst/>
          </a:prstGeom>
          <a:noFill/>
        </p:spPr>
        <p:txBody>
          <a:bodyPr wrap="square" rtlCol="0">
            <a:spAutoFit/>
          </a:bodyPr>
          <a:lstStyle/>
          <a:p>
            <a:pPr algn="ctr"/>
            <a:r>
              <a:rPr lang="en-US" sz="900" b="1" spc="100">
                <a:solidFill>
                  <a:schemeClr val="bg1"/>
                </a:solidFill>
                <a:latin typeface="Arial" panose="020B0604020202020204" pitchFamily="34" charset="0"/>
                <a:cs typeface="Arial" panose="020B0604020202020204" pitchFamily="34" charset="0"/>
              </a:rPr>
              <a:t>Senior Level</a:t>
            </a:r>
          </a:p>
        </p:txBody>
      </p:sp>
      <p:sp>
        <p:nvSpPr>
          <p:cNvPr id="14" name="TextBox 13">
            <a:extLst>
              <a:ext uri="{FF2B5EF4-FFF2-40B4-BE49-F238E27FC236}">
                <a16:creationId xmlns:a16="http://schemas.microsoft.com/office/drawing/2014/main" id="{D78ABB3D-D788-CD3B-E3F9-7638D1B1A33B}"/>
              </a:ext>
            </a:extLst>
          </p:cNvPr>
          <p:cNvSpPr txBox="1"/>
          <p:nvPr/>
        </p:nvSpPr>
        <p:spPr>
          <a:xfrm>
            <a:off x="3557929" y="4571681"/>
            <a:ext cx="931068" cy="230832"/>
          </a:xfrm>
          <a:prstGeom prst="rect">
            <a:avLst/>
          </a:prstGeom>
          <a:noFill/>
        </p:spPr>
        <p:txBody>
          <a:bodyPr wrap="square" rtlCol="0">
            <a:spAutoFit/>
          </a:bodyPr>
          <a:lstStyle/>
          <a:p>
            <a:pPr algn="ctr"/>
            <a:r>
              <a:rPr lang="en-US" sz="900" b="1" spc="100">
                <a:solidFill>
                  <a:schemeClr val="bg1"/>
                </a:solidFill>
                <a:latin typeface="Arial" panose="020B0604020202020204" pitchFamily="34" charset="0"/>
                <a:cs typeface="Arial" panose="020B0604020202020204" pitchFamily="34" charset="0"/>
              </a:rPr>
              <a:t>Mid- level</a:t>
            </a:r>
          </a:p>
        </p:txBody>
      </p:sp>
      <p:pic>
        <p:nvPicPr>
          <p:cNvPr id="15" name="Picture 14">
            <a:extLst>
              <a:ext uri="{FF2B5EF4-FFF2-40B4-BE49-F238E27FC236}">
                <a16:creationId xmlns:a16="http://schemas.microsoft.com/office/drawing/2014/main" id="{FAF7DAAC-CECE-CCCC-0472-76BABC6B5AD3}"/>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rightnessContrast bright="61000"/>
                    </a14:imgEffect>
                  </a14:imgLayer>
                </a14:imgProps>
              </a:ext>
              <a:ext uri="{28A0092B-C50C-407E-A947-70E740481C1C}">
                <a14:useLocalDpi xmlns:a14="http://schemas.microsoft.com/office/drawing/2010/main"/>
              </a:ext>
            </a:extLst>
          </a:blip>
          <a:srcRect/>
          <a:stretch/>
        </p:blipFill>
        <p:spPr>
          <a:xfrm>
            <a:off x="3569564" y="5430163"/>
            <a:ext cx="911280" cy="911281"/>
          </a:xfrm>
          <a:prstGeom prst="ellipse">
            <a:avLst/>
          </a:prstGeom>
          <a:noFill/>
          <a:ln w="101600">
            <a:solidFill>
              <a:srgbClr val="FA5A6E">
                <a:alpha val="44098"/>
              </a:srgbClr>
            </a:solidFill>
          </a:ln>
        </p:spPr>
      </p:pic>
      <p:sp>
        <p:nvSpPr>
          <p:cNvPr id="16" name="Oval 15">
            <a:extLst>
              <a:ext uri="{FF2B5EF4-FFF2-40B4-BE49-F238E27FC236}">
                <a16:creationId xmlns:a16="http://schemas.microsoft.com/office/drawing/2014/main" id="{0D78B5E9-D073-DBD6-3360-E5F9E61D2DFC}"/>
              </a:ext>
            </a:extLst>
          </p:cNvPr>
          <p:cNvSpPr/>
          <p:nvPr/>
        </p:nvSpPr>
        <p:spPr>
          <a:xfrm>
            <a:off x="3620562" y="5495573"/>
            <a:ext cx="860086" cy="860086"/>
          </a:xfrm>
          <a:prstGeom prst="ellipse">
            <a:avLst/>
          </a:prstGeom>
          <a:gradFill>
            <a:gsLst>
              <a:gs pos="0">
                <a:schemeClr val="accent1">
                  <a:lumMod val="5000"/>
                  <a:lumOff val="95000"/>
                  <a:alpha val="0"/>
                </a:schemeClr>
              </a:gs>
              <a:gs pos="98000">
                <a:srgbClr val="FA5A6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spc="100"/>
          </a:p>
        </p:txBody>
      </p:sp>
      <p:sp>
        <p:nvSpPr>
          <p:cNvPr id="17" name="TextBox 16">
            <a:extLst>
              <a:ext uri="{FF2B5EF4-FFF2-40B4-BE49-F238E27FC236}">
                <a16:creationId xmlns:a16="http://schemas.microsoft.com/office/drawing/2014/main" id="{14C1F745-282A-912D-709A-FEA212020A6A}"/>
              </a:ext>
            </a:extLst>
          </p:cNvPr>
          <p:cNvSpPr txBox="1"/>
          <p:nvPr/>
        </p:nvSpPr>
        <p:spPr>
          <a:xfrm>
            <a:off x="3402821" y="5636467"/>
            <a:ext cx="1228926" cy="369332"/>
          </a:xfrm>
          <a:prstGeom prst="rect">
            <a:avLst/>
          </a:prstGeom>
          <a:noFill/>
        </p:spPr>
        <p:txBody>
          <a:bodyPr wrap="square" rtlCol="0">
            <a:spAutoFit/>
          </a:bodyPr>
          <a:lstStyle/>
          <a:p>
            <a:pPr algn="ctr"/>
            <a:endParaRPr lang="en-US" sz="900" b="1" spc="100">
              <a:solidFill>
                <a:schemeClr val="bg1"/>
              </a:solidFill>
              <a:latin typeface="Arial" panose="020B0604020202020204" pitchFamily="34" charset="0"/>
              <a:cs typeface="Arial" panose="020B0604020202020204" pitchFamily="34" charset="0"/>
            </a:endParaRPr>
          </a:p>
          <a:p>
            <a:pPr algn="ctr"/>
            <a:r>
              <a:rPr lang="en-US" sz="900" b="1" spc="100">
                <a:solidFill>
                  <a:schemeClr val="bg1"/>
                </a:solidFill>
                <a:latin typeface="Arial" panose="020B0604020202020204" pitchFamily="34" charset="0"/>
                <a:cs typeface="Arial" panose="020B0604020202020204" pitchFamily="34" charset="0"/>
              </a:rPr>
              <a:t>Entry level</a:t>
            </a:r>
          </a:p>
        </p:txBody>
      </p:sp>
    </p:spTree>
    <p:extLst>
      <p:ext uri="{BB962C8B-B14F-4D97-AF65-F5344CB8AC3E}">
        <p14:creationId xmlns:p14="http://schemas.microsoft.com/office/powerpoint/2010/main" val="2470724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836ACF-CDB0-47B2-AD71-4DF4A437AF58}"/>
              </a:ext>
            </a:extLst>
          </p:cNvPr>
          <p:cNvSpPr txBox="1"/>
          <p:nvPr/>
        </p:nvSpPr>
        <p:spPr>
          <a:xfrm>
            <a:off x="2710832" y="390048"/>
            <a:ext cx="9481168" cy="1138773"/>
          </a:xfrm>
          <a:prstGeom prst="rect">
            <a:avLst/>
          </a:prstGeom>
          <a:noFill/>
        </p:spPr>
        <p:txBody>
          <a:bodyPr wrap="square" rtlCol="0">
            <a:spAutoFit/>
          </a:bodyPr>
          <a:lstStyle/>
          <a:p>
            <a:r>
              <a:rPr lang="en-US" sz="3600">
                <a:solidFill>
                  <a:srgbClr val="FB515B"/>
                </a:solidFill>
                <a:latin typeface="Palatino Linotype" panose="02040502050505030304" pitchFamily="18" charset="0"/>
              </a:rPr>
              <a:t>Member Development Through Volunteering</a:t>
            </a:r>
            <a:br>
              <a:rPr lang="en-US" sz="3200">
                <a:solidFill>
                  <a:srgbClr val="FB515B"/>
                </a:solidFill>
                <a:latin typeface="Palatino Linotype" panose="02040502050505030304" pitchFamily="18" charset="0"/>
              </a:rPr>
            </a:br>
            <a:endParaRPr lang="en-US" sz="3200">
              <a:solidFill>
                <a:srgbClr val="FB515B"/>
              </a:solidFill>
              <a:latin typeface="Palatino Linotype" panose="02040502050505030304" pitchFamily="18" charset="0"/>
            </a:endParaRPr>
          </a:p>
        </p:txBody>
      </p:sp>
      <p:sp>
        <p:nvSpPr>
          <p:cNvPr id="4" name="Slide Number Placeholder 3">
            <a:extLst>
              <a:ext uri="{FF2B5EF4-FFF2-40B4-BE49-F238E27FC236}">
                <a16:creationId xmlns:a16="http://schemas.microsoft.com/office/drawing/2014/main" id="{43C8A53E-C5D2-4CA6-B164-42E5ACAA44AB}"/>
              </a:ext>
            </a:extLst>
          </p:cNvPr>
          <p:cNvSpPr>
            <a:spLocks noGrp="1"/>
          </p:cNvSpPr>
          <p:nvPr>
            <p:ph type="sldNum" sz="quarter" idx="12"/>
          </p:nvPr>
        </p:nvSpPr>
        <p:spPr/>
        <p:txBody>
          <a:bodyPr/>
          <a:lstStyle/>
          <a:p>
            <a:fld id="{0AB816CF-AA9B-43E8-B03A-27A77900809F}" type="slidenum">
              <a:rPr lang="en-US" smtClean="0"/>
              <a:pPr/>
              <a:t>9</a:t>
            </a:fld>
            <a:endParaRPr lang="en-US"/>
          </a:p>
        </p:txBody>
      </p:sp>
      <p:graphicFrame>
        <p:nvGraphicFramePr>
          <p:cNvPr id="18" name="Table 9">
            <a:extLst>
              <a:ext uri="{FF2B5EF4-FFF2-40B4-BE49-F238E27FC236}">
                <a16:creationId xmlns:a16="http://schemas.microsoft.com/office/drawing/2014/main" id="{A7ACC356-F375-4FAD-D5E1-77CA9B4718F6}"/>
              </a:ext>
            </a:extLst>
          </p:cNvPr>
          <p:cNvGraphicFramePr>
            <a:graphicFrameLocks noGrp="1"/>
          </p:cNvGraphicFramePr>
          <p:nvPr>
            <p:extLst>
              <p:ext uri="{D42A27DB-BD31-4B8C-83A1-F6EECF244321}">
                <p14:modId xmlns:p14="http://schemas.microsoft.com/office/powerpoint/2010/main" val="1593258232"/>
              </p:ext>
            </p:extLst>
          </p:nvPr>
        </p:nvGraphicFramePr>
        <p:xfrm>
          <a:off x="3581401" y="1518854"/>
          <a:ext cx="7324716" cy="5202621"/>
        </p:xfrm>
        <a:graphic>
          <a:graphicData uri="http://schemas.openxmlformats.org/drawingml/2006/table">
            <a:tbl>
              <a:tblPr firstRow="1" bandRow="1">
                <a:tableStyleId>{5C22544A-7EE6-4342-B048-85BDC9FD1C3A}</a:tableStyleId>
              </a:tblPr>
              <a:tblGrid>
                <a:gridCol w="1782260">
                  <a:extLst>
                    <a:ext uri="{9D8B030D-6E8A-4147-A177-3AD203B41FA5}">
                      <a16:colId xmlns:a16="http://schemas.microsoft.com/office/drawing/2014/main" val="2445277542"/>
                    </a:ext>
                  </a:extLst>
                </a:gridCol>
                <a:gridCol w="2870665">
                  <a:extLst>
                    <a:ext uri="{9D8B030D-6E8A-4147-A177-3AD203B41FA5}">
                      <a16:colId xmlns:a16="http://schemas.microsoft.com/office/drawing/2014/main" val="2034659146"/>
                    </a:ext>
                  </a:extLst>
                </a:gridCol>
                <a:gridCol w="2671791">
                  <a:extLst>
                    <a:ext uri="{9D8B030D-6E8A-4147-A177-3AD203B41FA5}">
                      <a16:colId xmlns:a16="http://schemas.microsoft.com/office/drawing/2014/main" val="3731824968"/>
                    </a:ext>
                  </a:extLst>
                </a:gridCol>
              </a:tblGrid>
              <a:tr h="3317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300">
                          <a:latin typeface="Arial"/>
                          <a:cs typeface="Arial"/>
                        </a:rPr>
                        <a:t>Member</a:t>
                      </a:r>
                    </a:p>
                  </a:txBody>
                  <a:tcPr anchor="ctr">
                    <a:lnL w="12700" cmpd="sng">
                      <a:noFill/>
                    </a:lnL>
                    <a:lnR w="9525" cap="flat" cmpd="sng" algn="ctr">
                      <a:solidFill>
                        <a:schemeClr val="bg1">
                          <a:lumMod val="85000"/>
                        </a:schemeClr>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757A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300">
                          <a:latin typeface="Arial"/>
                          <a:cs typeface="Arial"/>
                        </a:rPr>
                        <a:t>HBA Volunteering</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757A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200" baseline="0">
                          <a:latin typeface="Arial"/>
                          <a:cs typeface="Arial"/>
                        </a:rPr>
                        <a:t>Leadership Development</a:t>
                      </a:r>
                    </a:p>
                  </a:txBody>
                  <a:tcPr anchor="ctr">
                    <a:lnL w="9525" cap="flat" cmpd="sng" algn="ctr">
                      <a:solidFill>
                        <a:schemeClr val="bg1">
                          <a:lumMod val="85000"/>
                        </a:schemeClr>
                      </a:solidFill>
                      <a:prstDash val="solid"/>
                      <a:round/>
                      <a:headEnd type="none" w="med" len="med"/>
                      <a:tailEnd type="none" w="med" len="med"/>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757A1"/>
                    </a:solidFill>
                  </a:tcPr>
                </a:tc>
                <a:extLst>
                  <a:ext uri="{0D108BD9-81ED-4DB2-BD59-A6C34878D82A}">
                    <a16:rowId xmlns:a16="http://schemas.microsoft.com/office/drawing/2014/main" val="2423823006"/>
                  </a:ext>
                </a:extLst>
              </a:tr>
              <a:tr h="1217710">
                <a:tc>
                  <a:txBody>
                    <a:bodyPr/>
                    <a:lstStyle/>
                    <a:p>
                      <a:endParaRPr lang="en-US"/>
                    </a:p>
                  </a:txBody>
                  <a:tcPr>
                    <a:lnL w="12700" cmpd="sng">
                      <a:noFill/>
                    </a:lnL>
                    <a:lnR w="952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3825" indent="-123825">
                        <a:spcAft>
                          <a:spcPts val="200"/>
                        </a:spcAft>
                        <a:buClr>
                          <a:srgbClr val="FB515B"/>
                        </a:buClr>
                        <a:buFont typeface="Arial" panose="020B0604020202020204" pitchFamily="34" charset="0"/>
                        <a:buChar char="•"/>
                        <a:tabLst/>
                      </a:pPr>
                      <a:r>
                        <a:rPr lang="en-US" sz="1050" b="0">
                          <a:solidFill>
                            <a:schemeClr val="tx1"/>
                          </a:solidFill>
                          <a:latin typeface="Arial"/>
                          <a:cs typeface="Arial"/>
                        </a:rPr>
                        <a:t>Serve on HBA Board</a:t>
                      </a:r>
                    </a:p>
                    <a:p>
                      <a:pPr marL="123825" indent="-123825">
                        <a:spcAft>
                          <a:spcPts val="200"/>
                        </a:spcAft>
                        <a:buClr>
                          <a:srgbClr val="FB515B"/>
                        </a:buClr>
                        <a:buFont typeface="Arial" panose="020B0604020202020204" pitchFamily="34" charset="0"/>
                        <a:buChar char="•"/>
                      </a:pPr>
                      <a:r>
                        <a:rPr lang="en-US" sz="1050" b="0">
                          <a:solidFill>
                            <a:schemeClr val="tx1"/>
                          </a:solidFill>
                          <a:latin typeface="Arial"/>
                          <a:cs typeface="Arial"/>
                        </a:rPr>
                        <a:t>Serve on the HBA Advisory Board</a:t>
                      </a:r>
                    </a:p>
                    <a:p>
                      <a:pPr marL="123825" indent="-123825">
                        <a:spcAft>
                          <a:spcPts val="200"/>
                        </a:spcAft>
                        <a:buClr>
                          <a:srgbClr val="FB515B"/>
                        </a:buClr>
                        <a:buFont typeface="Arial" panose="020B0604020202020204" pitchFamily="34" charset="0"/>
                        <a:buChar char="•"/>
                        <a:tabLst/>
                      </a:pPr>
                      <a:r>
                        <a:rPr lang="en-US" sz="1050" b="0">
                          <a:solidFill>
                            <a:schemeClr val="tx1"/>
                          </a:solidFill>
                          <a:latin typeface="Arial"/>
                          <a:cs typeface="Arial"/>
                        </a:rPr>
                        <a:t>Co-lead HBA Strategic Initiative (e.g. Digital Strategy, Org. Redesign, etc.)</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3825" indent="-123825" rtl="0" fontAlgn="base">
                        <a:spcAft>
                          <a:spcPts val="200"/>
                        </a:spcAft>
                        <a:buClr>
                          <a:srgbClr val="FB515B"/>
                        </a:buClr>
                        <a:buFont typeface="Arial" panose="020B0604020202020204" pitchFamily="34" charset="0"/>
                        <a:buChar char="•"/>
                      </a:pPr>
                      <a:r>
                        <a:rPr lang="en-US" sz="1050" b="0" i="0" u="none" strike="noStrike" kern="1200">
                          <a:solidFill>
                            <a:schemeClr val="tx1"/>
                          </a:solidFill>
                          <a:effectLst/>
                          <a:latin typeface="Arial"/>
                          <a:ea typeface="+mn-ea"/>
                          <a:cs typeface="Arial"/>
                        </a:rPr>
                        <a:t>Demonstrate experience of Board role</a:t>
                      </a:r>
                      <a:endParaRPr lang="en-US" sz="1050" b="0" i="0" u="none" strike="noStrike" kern="1200">
                        <a:solidFill>
                          <a:schemeClr val="tx1"/>
                        </a:solidFill>
                        <a:effectLst/>
                        <a:latin typeface="Arial" panose="020B0604020202020204" pitchFamily="34" charset="0"/>
                        <a:ea typeface="+mn-ea"/>
                        <a:cs typeface="Arial" panose="020B0604020202020204" pitchFamily="34" charset="0"/>
                      </a:endParaRPr>
                    </a:p>
                    <a:p>
                      <a:pPr marL="123825" indent="-123825" rtl="0" fontAlgn="base">
                        <a:spcAft>
                          <a:spcPts val="200"/>
                        </a:spcAft>
                        <a:buClr>
                          <a:srgbClr val="FB515B"/>
                        </a:buClr>
                        <a:buFont typeface="Arial" panose="020B0604020202020204" pitchFamily="34" charset="0"/>
                        <a:buChar char="•"/>
                        <a:tabLst/>
                      </a:pPr>
                      <a:r>
                        <a:rPr lang="en-US" sz="1050" b="0" i="0" u="none" strike="noStrike" kern="1200">
                          <a:solidFill>
                            <a:schemeClr val="tx1"/>
                          </a:solidFill>
                          <a:effectLst/>
                          <a:latin typeface="Arial"/>
                          <a:ea typeface="+mn-ea"/>
                          <a:cs typeface="Arial"/>
                        </a:rPr>
                        <a:t>Cross company industry expertise</a:t>
                      </a:r>
                    </a:p>
                    <a:p>
                      <a:pPr marL="123825" indent="-123825" rtl="0" fontAlgn="base">
                        <a:spcAft>
                          <a:spcPts val="200"/>
                        </a:spcAft>
                        <a:buClr>
                          <a:srgbClr val="FB515B"/>
                        </a:buClr>
                        <a:buFont typeface="Arial" panose="020B0604020202020204" pitchFamily="34" charset="0"/>
                        <a:buChar char="•"/>
                        <a:tabLst/>
                      </a:pPr>
                      <a:r>
                        <a:rPr lang="en-US" sz="1050" b="0" i="0" u="none" strike="noStrike" kern="1200">
                          <a:solidFill>
                            <a:schemeClr val="tx1"/>
                          </a:solidFill>
                          <a:effectLst/>
                          <a:latin typeface="Arial"/>
                          <a:ea typeface="+mn-ea"/>
                          <a:cs typeface="Arial"/>
                        </a:rPr>
                        <a:t>Prepare to lead corporate initiative</a:t>
                      </a:r>
                      <a:endParaRPr lang="en-US" sz="1050" b="0" i="0" kern="1200">
                        <a:solidFill>
                          <a:schemeClr val="tx1"/>
                        </a:solidFill>
                        <a:effectLst/>
                        <a:latin typeface="Arial"/>
                        <a:ea typeface="+mn-ea"/>
                        <a:cs typeface="Arial"/>
                      </a:endParaRPr>
                    </a:p>
                  </a:txBody>
                  <a:tcPr anchor="ctr">
                    <a:lnL w="9525" cap="flat" cmpd="sng" algn="ctr">
                      <a:solidFill>
                        <a:schemeClr val="bg1">
                          <a:lumMod val="85000"/>
                        </a:schemeClr>
                      </a:solid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6062274"/>
                  </a:ext>
                </a:extLst>
              </a:tr>
              <a:tr h="1217710">
                <a:tc>
                  <a:txBody>
                    <a:bodyPr/>
                    <a:lstStyle/>
                    <a:p>
                      <a:endParaRPr lang="en-US"/>
                    </a:p>
                  </a:txBody>
                  <a:tcPr>
                    <a:lnL w="12700" cmpd="sng">
                      <a:noFill/>
                    </a:lnL>
                    <a:lnR w="952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757A1">
                        <a:alpha val="6000"/>
                      </a:srgbClr>
                    </a:solidFill>
                  </a:tcPr>
                </a:tc>
                <a:tc>
                  <a:txBody>
                    <a:bodyPr/>
                    <a:lstStyle/>
                    <a:p>
                      <a:pPr marL="123825" indent="-123825">
                        <a:spcAft>
                          <a:spcPts val="200"/>
                        </a:spcAft>
                        <a:buClr>
                          <a:srgbClr val="FB515B"/>
                        </a:buClr>
                        <a:buFont typeface="Arial" panose="020B0604020202020204" pitchFamily="34" charset="0"/>
                        <a:buChar char="•"/>
                        <a:tabLst/>
                      </a:pPr>
                      <a:r>
                        <a:rPr lang="en-US" sz="1050" b="0">
                          <a:latin typeface="Arial"/>
                          <a:cs typeface="Arial"/>
                        </a:rPr>
                        <a:t>Regional Council Executive Committee</a:t>
                      </a:r>
                    </a:p>
                    <a:p>
                      <a:pPr marL="123825" indent="-123825">
                        <a:spcAft>
                          <a:spcPts val="200"/>
                        </a:spcAft>
                        <a:buClr>
                          <a:srgbClr val="FB515B"/>
                        </a:buClr>
                        <a:buFont typeface="Arial" panose="020B0604020202020204" pitchFamily="34" charset="0"/>
                        <a:buChar char="•"/>
                        <a:tabLst/>
                      </a:pPr>
                      <a:r>
                        <a:rPr lang="en-US" sz="1050" b="0">
                          <a:latin typeface="Arial"/>
                          <a:cs typeface="Arial"/>
                        </a:rPr>
                        <a:t>Global committee chair</a:t>
                      </a:r>
                    </a:p>
                    <a:p>
                      <a:pPr marL="123825" indent="-123825">
                        <a:spcAft>
                          <a:spcPts val="200"/>
                        </a:spcAft>
                        <a:buClr>
                          <a:srgbClr val="FB515B"/>
                        </a:buClr>
                        <a:buFont typeface="Arial" panose="020B0604020202020204" pitchFamily="34" charset="0"/>
                        <a:buChar char="•"/>
                      </a:pPr>
                      <a:r>
                        <a:rPr lang="en-US" sz="1050" b="0">
                          <a:latin typeface="Arial"/>
                          <a:cs typeface="Arial"/>
                        </a:rPr>
                        <a:t>HBA company lead </a:t>
                      </a:r>
                    </a:p>
                    <a:p>
                      <a:pPr marL="123825" lvl="0" indent="-123825">
                        <a:spcAft>
                          <a:spcPts val="200"/>
                        </a:spcAft>
                        <a:buClr>
                          <a:srgbClr val="FB515B"/>
                        </a:buClr>
                        <a:buFont typeface="Arial" panose="020B0604020202020204" pitchFamily="34" charset="0"/>
                        <a:buChar char="•"/>
                        <a:tabLst/>
                      </a:pPr>
                      <a:r>
                        <a:rPr lang="en-US" sz="1050" b="0">
                          <a:latin typeface="Arial"/>
                          <a:cs typeface="Arial"/>
                        </a:rPr>
                        <a:t>HBA Sponsor</a:t>
                      </a:r>
                      <a:endParaRPr lang="en-US"/>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757A1">
                        <a:alpha val="5961"/>
                      </a:srgbClr>
                    </a:solidFill>
                  </a:tcPr>
                </a:tc>
                <a:tc>
                  <a:txBody>
                    <a:bodyPr/>
                    <a:lstStyle/>
                    <a:p>
                      <a:pPr marL="123825" indent="-123825" rtl="0" fontAlgn="base">
                        <a:spcAft>
                          <a:spcPts val="200"/>
                        </a:spcAft>
                        <a:buClr>
                          <a:srgbClr val="FB515B"/>
                        </a:buClr>
                        <a:buFont typeface="Arial" panose="020B0604020202020204" pitchFamily="34" charset="0"/>
                        <a:buChar char="•"/>
                      </a:pPr>
                      <a:r>
                        <a:rPr lang="en-US" sz="1050" b="0" i="0" u="none" strike="noStrike" kern="1200">
                          <a:solidFill>
                            <a:schemeClr val="dk1"/>
                          </a:solidFill>
                          <a:effectLst/>
                          <a:latin typeface="Arial"/>
                          <a:ea typeface="+mn-ea"/>
                          <a:cs typeface="Arial"/>
                        </a:rPr>
                        <a:t>Preparation for corporate regional leader role</a:t>
                      </a:r>
                    </a:p>
                    <a:p>
                      <a:pPr marL="123825" lvl="0" indent="-123825">
                        <a:spcAft>
                          <a:spcPts val="200"/>
                        </a:spcAft>
                        <a:buClr>
                          <a:srgbClr val="FB515B"/>
                        </a:buClr>
                        <a:buFont typeface="Arial" panose="020B0604020202020204" pitchFamily="34" charset="0"/>
                        <a:buChar char="•"/>
                      </a:pPr>
                      <a:r>
                        <a:rPr lang="en-US" sz="1050" b="0" i="0" u="none" strike="noStrike" kern="1200">
                          <a:solidFill>
                            <a:schemeClr val="dk1"/>
                          </a:solidFill>
                          <a:effectLst/>
                          <a:latin typeface="Arial"/>
                          <a:ea typeface="+mn-ea"/>
                          <a:cs typeface="Arial"/>
                        </a:rPr>
                        <a:t>Gain global influential leadership</a:t>
                      </a:r>
                      <a:endParaRPr lang="en-US"/>
                    </a:p>
                    <a:p>
                      <a:pPr marL="123825" indent="-123825" rtl="0" fontAlgn="base">
                        <a:spcAft>
                          <a:spcPts val="200"/>
                        </a:spcAft>
                        <a:buClr>
                          <a:srgbClr val="FB515B"/>
                        </a:buClr>
                        <a:buFont typeface="Arial" panose="020B0604020202020204" pitchFamily="34" charset="0"/>
                        <a:buChar char="•"/>
                        <a:tabLst/>
                      </a:pPr>
                      <a:r>
                        <a:rPr lang="en-US" sz="1050" b="0" i="0" u="none" strike="noStrike" kern="1200">
                          <a:solidFill>
                            <a:schemeClr val="dk1"/>
                          </a:solidFill>
                          <a:effectLst/>
                          <a:latin typeface="Arial"/>
                          <a:ea typeface="+mn-ea"/>
                          <a:cs typeface="Arial"/>
                        </a:rPr>
                        <a:t>Become leader in DEI strategy</a:t>
                      </a:r>
                      <a:endParaRPr lang="en-US" sz="1050" b="0" i="0" kern="1200">
                        <a:solidFill>
                          <a:schemeClr val="dk1"/>
                        </a:solidFill>
                        <a:effectLst/>
                        <a:latin typeface="Arial"/>
                        <a:ea typeface="+mn-ea"/>
                        <a:cs typeface="Arial"/>
                      </a:endParaRPr>
                    </a:p>
                  </a:txBody>
                  <a:tcPr anchor="ctr">
                    <a:lnL w="9525" cap="flat" cmpd="sng" algn="ctr">
                      <a:solidFill>
                        <a:schemeClr val="bg1">
                          <a:lumMod val="85000"/>
                        </a:schemeClr>
                      </a:solid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757A1">
                        <a:alpha val="5961"/>
                      </a:srgbClr>
                    </a:solidFill>
                  </a:tcPr>
                </a:tc>
                <a:extLst>
                  <a:ext uri="{0D108BD9-81ED-4DB2-BD59-A6C34878D82A}">
                    <a16:rowId xmlns:a16="http://schemas.microsoft.com/office/drawing/2014/main" val="1826044330"/>
                  </a:ext>
                </a:extLst>
              </a:tr>
              <a:tr h="1217710">
                <a:tc>
                  <a:txBody>
                    <a:bodyPr/>
                    <a:lstStyle/>
                    <a:p>
                      <a:endParaRPr lang="en-US"/>
                    </a:p>
                  </a:txBody>
                  <a:tcPr>
                    <a:lnL w="12700" cmpd="sng">
                      <a:noFill/>
                    </a:lnL>
                    <a:lnR w="952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3825" indent="-123825">
                        <a:spcAft>
                          <a:spcPts val="200"/>
                        </a:spcAft>
                        <a:buClr>
                          <a:srgbClr val="FB515B"/>
                        </a:buClr>
                        <a:buFont typeface="Arial" panose="020B0604020202020204" pitchFamily="34" charset="0"/>
                        <a:buChar char="•"/>
                        <a:tabLst/>
                      </a:pPr>
                      <a:r>
                        <a:rPr lang="en-US" sz="1050" b="0">
                          <a:latin typeface="Arial"/>
                          <a:cs typeface="Arial"/>
                        </a:rPr>
                        <a:t>Chapter executive committee</a:t>
                      </a:r>
                    </a:p>
                    <a:p>
                      <a:pPr marL="123825" indent="-123825">
                        <a:spcAft>
                          <a:spcPts val="200"/>
                        </a:spcAft>
                        <a:buClr>
                          <a:srgbClr val="FB515B"/>
                        </a:buClr>
                        <a:buFont typeface="Arial" panose="020B0604020202020204" pitchFamily="34" charset="0"/>
                        <a:buChar char="•"/>
                        <a:tabLst/>
                      </a:pPr>
                      <a:r>
                        <a:rPr lang="en-US" sz="1050" b="0">
                          <a:latin typeface="Arial"/>
                          <a:cs typeface="Arial"/>
                        </a:rPr>
                        <a:t>Regional council member</a:t>
                      </a:r>
                    </a:p>
                    <a:p>
                      <a:pPr marL="123825" indent="-123825">
                        <a:spcAft>
                          <a:spcPts val="200"/>
                        </a:spcAft>
                        <a:buClr>
                          <a:srgbClr val="FB515B"/>
                        </a:buClr>
                        <a:buFont typeface="Arial" panose="020B0604020202020204" pitchFamily="34" charset="0"/>
                        <a:buChar char="•"/>
                      </a:pPr>
                      <a:r>
                        <a:rPr lang="en-US" sz="1050" b="0">
                          <a:latin typeface="Arial"/>
                          <a:cs typeface="Arial"/>
                        </a:rPr>
                        <a:t>Mentor in Mentor – Mentee Program</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3825" marR="0" indent="-123825" algn="l" defTabSz="914400" rtl="0" eaLnBrk="1" fontAlgn="base" latinLnBrk="0" hangingPunct="1">
                        <a:lnSpc>
                          <a:spcPct val="100000"/>
                        </a:lnSpc>
                        <a:spcBef>
                          <a:spcPts val="0"/>
                        </a:spcBef>
                        <a:spcAft>
                          <a:spcPts val="200"/>
                        </a:spcAft>
                        <a:buClr>
                          <a:srgbClr val="FB515B"/>
                        </a:buClr>
                        <a:buSzTx/>
                        <a:buFont typeface="Arial" panose="020B0604020202020204" pitchFamily="34" charset="0"/>
                        <a:buChar char="•"/>
                        <a:tabLst/>
                        <a:defRPr/>
                      </a:pPr>
                      <a:r>
                        <a:rPr lang="en-US" sz="1050" b="0" i="0" u="none" strike="noStrike" kern="1200">
                          <a:solidFill>
                            <a:schemeClr val="dk1"/>
                          </a:solidFill>
                          <a:effectLst/>
                          <a:latin typeface="Arial"/>
                          <a:ea typeface="+mn-ea"/>
                          <a:cs typeface="Arial"/>
                        </a:rPr>
                        <a:t>Team leadership development</a:t>
                      </a:r>
                    </a:p>
                    <a:p>
                      <a:pPr marL="123825" marR="0" indent="-123825" algn="l" defTabSz="914400" rtl="0" eaLnBrk="1" fontAlgn="base" latinLnBrk="0" hangingPunct="1">
                        <a:lnSpc>
                          <a:spcPct val="100000"/>
                        </a:lnSpc>
                        <a:spcBef>
                          <a:spcPts val="0"/>
                        </a:spcBef>
                        <a:spcAft>
                          <a:spcPts val="200"/>
                        </a:spcAft>
                        <a:buClr>
                          <a:srgbClr val="FB515B"/>
                        </a:buClr>
                        <a:buSzTx/>
                        <a:buFont typeface="Arial" panose="020B0604020202020204" pitchFamily="34" charset="0"/>
                        <a:buChar char="•"/>
                        <a:tabLst/>
                        <a:defRPr/>
                      </a:pPr>
                      <a:r>
                        <a:rPr lang="en-US" sz="1050" b="0" i="0" u="none" strike="noStrike" kern="1200">
                          <a:solidFill>
                            <a:schemeClr val="dk1"/>
                          </a:solidFill>
                          <a:effectLst/>
                          <a:latin typeface="Arial"/>
                          <a:ea typeface="+mn-ea"/>
                          <a:cs typeface="Arial"/>
                        </a:rPr>
                        <a:t>Functional expertise and collaboration</a:t>
                      </a:r>
                    </a:p>
                    <a:p>
                      <a:pPr marL="123825" marR="0" indent="-123825" algn="l" defTabSz="914400" rtl="0" eaLnBrk="1" fontAlgn="base" latinLnBrk="0" hangingPunct="1">
                        <a:lnSpc>
                          <a:spcPct val="100000"/>
                        </a:lnSpc>
                        <a:spcBef>
                          <a:spcPts val="0"/>
                        </a:spcBef>
                        <a:spcAft>
                          <a:spcPts val="200"/>
                        </a:spcAft>
                        <a:buClr>
                          <a:srgbClr val="FB515B"/>
                        </a:buClr>
                        <a:buSzTx/>
                        <a:buFont typeface="Arial" panose="020B0604020202020204" pitchFamily="34" charset="0"/>
                        <a:buChar char="•"/>
                        <a:tabLst/>
                        <a:defRPr/>
                      </a:pPr>
                      <a:r>
                        <a:rPr lang="en-US" sz="1050" b="0" i="0" u="none" strike="noStrike" kern="1200">
                          <a:solidFill>
                            <a:schemeClr val="dk1"/>
                          </a:solidFill>
                          <a:effectLst/>
                          <a:latin typeface="Arial"/>
                          <a:ea typeface="+mn-ea"/>
                          <a:cs typeface="Arial"/>
                        </a:rPr>
                        <a:t>Management skills</a:t>
                      </a:r>
                      <a:endParaRPr lang="en-US" sz="1050" b="0" i="0" kern="1200">
                        <a:solidFill>
                          <a:schemeClr val="dk1"/>
                        </a:solidFill>
                        <a:effectLst/>
                        <a:latin typeface="Arial"/>
                        <a:ea typeface="+mn-ea"/>
                        <a:cs typeface="Arial"/>
                      </a:endParaRPr>
                    </a:p>
                  </a:txBody>
                  <a:tcPr anchor="ctr">
                    <a:lnL w="9525" cap="flat" cmpd="sng" algn="ctr">
                      <a:solidFill>
                        <a:schemeClr val="bg1">
                          <a:lumMod val="85000"/>
                        </a:schemeClr>
                      </a:solidFill>
                      <a:prstDash val="solid"/>
                      <a:round/>
                      <a:headEnd type="none" w="med" len="med"/>
                      <a:tailEnd type="none" w="med" len="med"/>
                    </a:lnL>
                    <a:lnR w="12700" cmpd="sng">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897014"/>
                  </a:ext>
                </a:extLst>
              </a:tr>
              <a:tr h="1217710">
                <a:tc>
                  <a:txBody>
                    <a:bodyPr/>
                    <a:lstStyle/>
                    <a:p>
                      <a:endParaRPr lang="en-US"/>
                    </a:p>
                  </a:txBody>
                  <a:tcPr>
                    <a:lnL w="12700" cmpd="sng">
                      <a:noFill/>
                    </a:lnL>
                    <a:lnR w="952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7757A1">
                        <a:alpha val="6000"/>
                      </a:srgbClr>
                    </a:solidFill>
                  </a:tcPr>
                </a:tc>
                <a:tc>
                  <a:txBody>
                    <a:bodyPr/>
                    <a:lstStyle/>
                    <a:p>
                      <a:pPr marL="123825" indent="-123825">
                        <a:spcAft>
                          <a:spcPts val="200"/>
                        </a:spcAft>
                        <a:buClr>
                          <a:srgbClr val="FB515B"/>
                        </a:buClr>
                        <a:buFont typeface="Arial" panose="020B0604020202020204" pitchFamily="34" charset="0"/>
                        <a:buChar char="•"/>
                      </a:pPr>
                      <a:r>
                        <a:rPr lang="en-US" sz="1050" b="0">
                          <a:latin typeface="Arial"/>
                          <a:cs typeface="Arial"/>
                        </a:rPr>
                        <a:t>Chapter director at large </a:t>
                      </a:r>
                      <a:endParaRPr lang="en-US" sz="1050" b="0">
                        <a:latin typeface="Arial" panose="020B0604020202020204" pitchFamily="34" charset="0"/>
                        <a:cs typeface="Arial" panose="020B0604020202020204" pitchFamily="34" charset="0"/>
                      </a:endParaRPr>
                    </a:p>
                    <a:p>
                      <a:pPr marL="123825" indent="-123825">
                        <a:spcAft>
                          <a:spcPts val="200"/>
                        </a:spcAft>
                        <a:buClr>
                          <a:srgbClr val="FB515B"/>
                        </a:buClr>
                        <a:buFont typeface="Arial" panose="020B0604020202020204" pitchFamily="34" charset="0"/>
                        <a:buChar char="•"/>
                        <a:tabLst/>
                      </a:pPr>
                      <a:r>
                        <a:rPr lang="en-US" sz="1050" b="0">
                          <a:latin typeface="Arial"/>
                          <a:cs typeface="Arial"/>
                        </a:rPr>
                        <a:t>Chapter Committee member</a:t>
                      </a:r>
                    </a:p>
                    <a:p>
                      <a:pPr marL="123825" indent="-123825">
                        <a:spcAft>
                          <a:spcPts val="200"/>
                        </a:spcAft>
                        <a:buClr>
                          <a:srgbClr val="FB515B"/>
                        </a:buClr>
                        <a:buFont typeface="Arial" panose="020B0604020202020204" pitchFamily="34" charset="0"/>
                        <a:buChar char="•"/>
                        <a:tabLst/>
                      </a:pPr>
                      <a:r>
                        <a:rPr lang="en-US" sz="1050" b="0">
                          <a:latin typeface="Arial"/>
                          <a:cs typeface="Arial"/>
                        </a:rPr>
                        <a:t>Event &amp; Project contributor</a:t>
                      </a:r>
                    </a:p>
                  </a:txBody>
                  <a:tcPr anchor="ct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7757A1">
                        <a:alpha val="6000"/>
                      </a:srgbClr>
                    </a:solidFill>
                  </a:tcPr>
                </a:tc>
                <a:tc>
                  <a:txBody>
                    <a:bodyPr/>
                    <a:lstStyle/>
                    <a:p>
                      <a:pPr marL="123825" marR="0" indent="-123825" algn="l" defTabSz="914400" rtl="0" eaLnBrk="1" fontAlgn="base" latinLnBrk="0" hangingPunct="1">
                        <a:lnSpc>
                          <a:spcPct val="100000"/>
                        </a:lnSpc>
                        <a:spcBef>
                          <a:spcPts val="0"/>
                        </a:spcBef>
                        <a:spcAft>
                          <a:spcPts val="200"/>
                        </a:spcAft>
                        <a:buClr>
                          <a:srgbClr val="FB515B"/>
                        </a:buClr>
                        <a:buSzTx/>
                        <a:buFont typeface="Arial" panose="020B0604020202020204" pitchFamily="34" charset="0"/>
                        <a:buChar char="•"/>
                        <a:tabLst/>
                        <a:defRPr/>
                      </a:pPr>
                      <a:r>
                        <a:rPr lang="en-US" sz="1050" b="0" i="0" u="none" strike="noStrike" kern="1200">
                          <a:solidFill>
                            <a:schemeClr val="dk1"/>
                          </a:solidFill>
                          <a:effectLst/>
                          <a:latin typeface="Arial"/>
                          <a:ea typeface="+mn-ea"/>
                          <a:cs typeface="Arial"/>
                        </a:rPr>
                        <a:t>Communication effectiveness</a:t>
                      </a:r>
                    </a:p>
                    <a:p>
                      <a:pPr marL="123825" marR="0" indent="-123825" algn="l" defTabSz="914400" rtl="0" eaLnBrk="1" fontAlgn="base" latinLnBrk="0" hangingPunct="1">
                        <a:lnSpc>
                          <a:spcPct val="100000"/>
                        </a:lnSpc>
                        <a:spcBef>
                          <a:spcPts val="0"/>
                        </a:spcBef>
                        <a:spcAft>
                          <a:spcPts val="200"/>
                        </a:spcAft>
                        <a:buClr>
                          <a:srgbClr val="FB515B"/>
                        </a:buClr>
                        <a:buSzTx/>
                        <a:buFont typeface="Arial" panose="020B0604020202020204" pitchFamily="34" charset="0"/>
                        <a:buChar char="•"/>
                        <a:tabLst/>
                        <a:defRPr/>
                      </a:pPr>
                      <a:r>
                        <a:rPr lang="en-US" sz="1050" b="0" i="0" u="none" strike="noStrike" kern="1200">
                          <a:solidFill>
                            <a:schemeClr val="dk1"/>
                          </a:solidFill>
                          <a:effectLst/>
                          <a:latin typeface="Arial"/>
                          <a:ea typeface="+mn-ea"/>
                          <a:cs typeface="Arial"/>
                        </a:rPr>
                        <a:t>Project management</a:t>
                      </a:r>
                    </a:p>
                    <a:p>
                      <a:pPr marL="123825" marR="0" indent="-123825" algn="l" defTabSz="914400" rtl="0" eaLnBrk="1" fontAlgn="base" latinLnBrk="0" hangingPunct="1">
                        <a:lnSpc>
                          <a:spcPct val="100000"/>
                        </a:lnSpc>
                        <a:spcBef>
                          <a:spcPts val="0"/>
                        </a:spcBef>
                        <a:spcAft>
                          <a:spcPts val="200"/>
                        </a:spcAft>
                        <a:buClr>
                          <a:srgbClr val="FB515B"/>
                        </a:buClr>
                        <a:buSzTx/>
                        <a:buFont typeface="Arial" panose="020B0604020202020204" pitchFamily="34" charset="0"/>
                        <a:buChar char="•"/>
                        <a:tabLst/>
                        <a:defRPr/>
                      </a:pPr>
                      <a:r>
                        <a:rPr lang="en-US" sz="1050" b="0" i="0" u="none" strike="noStrike" kern="1200">
                          <a:solidFill>
                            <a:schemeClr val="dk1"/>
                          </a:solidFill>
                          <a:effectLst/>
                          <a:latin typeface="Arial"/>
                          <a:ea typeface="+mn-ea"/>
                          <a:cs typeface="Arial"/>
                        </a:rPr>
                        <a:t>Critical thinking, problem solving</a:t>
                      </a:r>
                      <a:endParaRPr lang="en-US" sz="1050" b="0" i="0" kern="1200">
                        <a:solidFill>
                          <a:schemeClr val="dk1"/>
                        </a:solidFill>
                        <a:effectLst/>
                        <a:highlight>
                          <a:srgbClr val="FFFF00"/>
                        </a:highlight>
                        <a:latin typeface="Arial"/>
                        <a:ea typeface="+mn-ea"/>
                        <a:cs typeface="Arial"/>
                      </a:endParaRPr>
                    </a:p>
                  </a:txBody>
                  <a:tcPr anchor="ctr">
                    <a:lnL w="9525" cap="flat" cmpd="sng" algn="ctr">
                      <a:solidFill>
                        <a:schemeClr val="bg1">
                          <a:lumMod val="85000"/>
                        </a:schemeClr>
                      </a:solidFill>
                      <a:prstDash val="solid"/>
                      <a:round/>
                      <a:headEnd type="none" w="med" len="med"/>
                      <a:tailEnd type="none" w="med" len="med"/>
                    </a:lnL>
                    <a:lnR w="12700" cmpd="sng">
                      <a:noFill/>
                    </a:lnR>
                    <a:lnT w="952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7757A1">
                        <a:alpha val="6000"/>
                      </a:srgbClr>
                    </a:solidFill>
                  </a:tcPr>
                </a:tc>
                <a:extLst>
                  <a:ext uri="{0D108BD9-81ED-4DB2-BD59-A6C34878D82A}">
                    <a16:rowId xmlns:a16="http://schemas.microsoft.com/office/drawing/2014/main" val="799664638"/>
                  </a:ext>
                </a:extLst>
              </a:tr>
            </a:tbl>
          </a:graphicData>
        </a:graphic>
      </p:graphicFrame>
      <p:pic>
        <p:nvPicPr>
          <p:cNvPr id="19" name="Picture 18">
            <a:extLst>
              <a:ext uri="{FF2B5EF4-FFF2-40B4-BE49-F238E27FC236}">
                <a16:creationId xmlns:a16="http://schemas.microsoft.com/office/drawing/2014/main" id="{64674628-49C9-6EDE-B088-592A8157CB5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4000" contrast="34000"/>
                    </a14:imgEffect>
                  </a14:imgLayer>
                </a14:imgProps>
              </a:ext>
              <a:ext uri="{28A0092B-C50C-407E-A947-70E740481C1C}">
                <a14:useLocalDpi xmlns:a14="http://schemas.microsoft.com/office/drawing/2010/main"/>
              </a:ext>
            </a:extLst>
          </a:blip>
          <a:srcRect/>
          <a:stretch/>
        </p:blipFill>
        <p:spPr>
          <a:xfrm>
            <a:off x="3956839" y="4431991"/>
            <a:ext cx="910855" cy="923421"/>
          </a:xfrm>
          <a:prstGeom prst="ellipse">
            <a:avLst/>
          </a:prstGeom>
          <a:ln w="101600">
            <a:solidFill>
              <a:srgbClr val="725A9D">
                <a:alpha val="47000"/>
              </a:srgbClr>
            </a:solidFill>
          </a:ln>
          <a:effectLst/>
        </p:spPr>
      </p:pic>
      <p:sp>
        <p:nvSpPr>
          <p:cNvPr id="20" name="Oval 19">
            <a:extLst>
              <a:ext uri="{FF2B5EF4-FFF2-40B4-BE49-F238E27FC236}">
                <a16:creationId xmlns:a16="http://schemas.microsoft.com/office/drawing/2014/main" id="{76EDE3E3-D7D9-5570-B579-C24CF7114BDE}"/>
              </a:ext>
            </a:extLst>
          </p:cNvPr>
          <p:cNvSpPr/>
          <p:nvPr/>
        </p:nvSpPr>
        <p:spPr>
          <a:xfrm>
            <a:off x="3981198" y="4469093"/>
            <a:ext cx="860086" cy="860086"/>
          </a:xfrm>
          <a:prstGeom prst="ellipse">
            <a:avLst/>
          </a:prstGeom>
          <a:gradFill>
            <a:gsLst>
              <a:gs pos="0">
                <a:schemeClr val="accent1">
                  <a:lumMod val="5000"/>
                  <a:lumOff val="95000"/>
                  <a:alpha val="0"/>
                </a:schemeClr>
              </a:gs>
              <a:gs pos="97000">
                <a:srgbClr val="725A9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spc="100"/>
          </a:p>
        </p:txBody>
      </p:sp>
      <p:pic>
        <p:nvPicPr>
          <p:cNvPr id="21" name="Picture 20">
            <a:extLst>
              <a:ext uri="{FF2B5EF4-FFF2-40B4-BE49-F238E27FC236}">
                <a16:creationId xmlns:a16="http://schemas.microsoft.com/office/drawing/2014/main" id="{D46A8B4D-E01C-1A2E-61CE-86B736F7E15A}"/>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3956839" y="1991728"/>
            <a:ext cx="910855" cy="923421"/>
          </a:xfrm>
          <a:prstGeom prst="ellipse">
            <a:avLst/>
          </a:prstGeom>
          <a:ln w="101600">
            <a:solidFill>
              <a:srgbClr val="88D4C8">
                <a:alpha val="47000"/>
              </a:srgbClr>
            </a:solidFill>
          </a:ln>
          <a:effectLst/>
        </p:spPr>
      </p:pic>
      <p:sp>
        <p:nvSpPr>
          <p:cNvPr id="22" name="Oval 21">
            <a:extLst>
              <a:ext uri="{FF2B5EF4-FFF2-40B4-BE49-F238E27FC236}">
                <a16:creationId xmlns:a16="http://schemas.microsoft.com/office/drawing/2014/main" id="{8D789335-86BB-25AA-1D48-A1E2F8A01A33}"/>
              </a:ext>
            </a:extLst>
          </p:cNvPr>
          <p:cNvSpPr/>
          <p:nvPr/>
        </p:nvSpPr>
        <p:spPr>
          <a:xfrm>
            <a:off x="3981198" y="2028830"/>
            <a:ext cx="860086" cy="860086"/>
          </a:xfrm>
          <a:prstGeom prst="ellipse">
            <a:avLst/>
          </a:prstGeom>
          <a:gradFill>
            <a:gsLst>
              <a:gs pos="0">
                <a:schemeClr val="accent1">
                  <a:lumMod val="5000"/>
                  <a:lumOff val="95000"/>
                  <a:alpha val="0"/>
                </a:schemeClr>
              </a:gs>
              <a:gs pos="98000">
                <a:srgbClr val="88D4C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spc="100"/>
          </a:p>
        </p:txBody>
      </p:sp>
      <p:sp>
        <p:nvSpPr>
          <p:cNvPr id="23" name="TextBox 22">
            <a:extLst>
              <a:ext uri="{FF2B5EF4-FFF2-40B4-BE49-F238E27FC236}">
                <a16:creationId xmlns:a16="http://schemas.microsoft.com/office/drawing/2014/main" id="{3872E24D-0FBF-2A7D-13DB-1580EA5133CA}"/>
              </a:ext>
            </a:extLst>
          </p:cNvPr>
          <p:cNvSpPr txBox="1"/>
          <p:nvPr/>
        </p:nvSpPr>
        <p:spPr>
          <a:xfrm>
            <a:off x="3944975" y="2356514"/>
            <a:ext cx="931068" cy="369332"/>
          </a:xfrm>
          <a:prstGeom prst="rect">
            <a:avLst/>
          </a:prstGeom>
          <a:noFill/>
        </p:spPr>
        <p:txBody>
          <a:bodyPr wrap="square" rtlCol="0">
            <a:spAutoFit/>
          </a:bodyPr>
          <a:lstStyle/>
          <a:p>
            <a:pPr algn="ctr"/>
            <a:r>
              <a:rPr lang="en-US" sz="900" b="1" spc="100">
                <a:solidFill>
                  <a:schemeClr val="bg1"/>
                </a:solidFill>
                <a:latin typeface="Arial" panose="020B0604020202020204" pitchFamily="34" charset="0"/>
                <a:cs typeface="Arial" panose="020B0604020202020204" pitchFamily="34" charset="0"/>
              </a:rPr>
              <a:t>Executive Level</a:t>
            </a:r>
          </a:p>
        </p:txBody>
      </p:sp>
      <p:pic>
        <p:nvPicPr>
          <p:cNvPr id="24" name="Picture 23">
            <a:extLst>
              <a:ext uri="{FF2B5EF4-FFF2-40B4-BE49-F238E27FC236}">
                <a16:creationId xmlns:a16="http://schemas.microsoft.com/office/drawing/2014/main" id="{24A25272-C47D-6A84-D38A-2D7748A2B2D6}"/>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saturation sat="0"/>
                    </a14:imgEffect>
                    <a14:imgEffect>
                      <a14:brightnessContrast bright="10000"/>
                    </a14:imgEffect>
                  </a14:imgLayer>
                </a14:imgProps>
              </a:ext>
              <a:ext uri="{28A0092B-C50C-407E-A947-70E740481C1C}">
                <a14:useLocalDpi xmlns:a14="http://schemas.microsoft.com/office/drawing/2010/main"/>
              </a:ext>
            </a:extLst>
          </a:blip>
          <a:srcRect/>
          <a:stretch/>
        </p:blipFill>
        <p:spPr>
          <a:xfrm>
            <a:off x="3956610" y="3214996"/>
            <a:ext cx="911280" cy="911281"/>
          </a:xfrm>
          <a:prstGeom prst="ellipse">
            <a:avLst/>
          </a:prstGeom>
          <a:noFill/>
          <a:ln w="101600">
            <a:solidFill>
              <a:srgbClr val="AE4E7E">
                <a:alpha val="44098"/>
              </a:srgbClr>
            </a:solidFill>
          </a:ln>
        </p:spPr>
      </p:pic>
      <p:sp>
        <p:nvSpPr>
          <p:cNvPr id="25" name="Oval 24">
            <a:extLst>
              <a:ext uri="{FF2B5EF4-FFF2-40B4-BE49-F238E27FC236}">
                <a16:creationId xmlns:a16="http://schemas.microsoft.com/office/drawing/2014/main" id="{97AF2830-D7F8-E6D3-B51B-CF08D75EA734}"/>
              </a:ext>
            </a:extLst>
          </p:cNvPr>
          <p:cNvSpPr/>
          <p:nvPr/>
        </p:nvSpPr>
        <p:spPr>
          <a:xfrm>
            <a:off x="3981198" y="3245714"/>
            <a:ext cx="860086" cy="860086"/>
          </a:xfrm>
          <a:prstGeom prst="ellipse">
            <a:avLst/>
          </a:prstGeom>
          <a:gradFill>
            <a:gsLst>
              <a:gs pos="0">
                <a:schemeClr val="accent1">
                  <a:lumMod val="5000"/>
                  <a:lumOff val="95000"/>
                  <a:alpha val="0"/>
                </a:schemeClr>
              </a:gs>
              <a:gs pos="98000">
                <a:srgbClr val="AE4E7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spc="100"/>
          </a:p>
        </p:txBody>
      </p:sp>
      <p:sp>
        <p:nvSpPr>
          <p:cNvPr id="26" name="TextBox 25">
            <a:extLst>
              <a:ext uri="{FF2B5EF4-FFF2-40B4-BE49-F238E27FC236}">
                <a16:creationId xmlns:a16="http://schemas.microsoft.com/office/drawing/2014/main" id="{3648CB12-B074-8593-09A8-627D66ACB392}"/>
              </a:ext>
            </a:extLst>
          </p:cNvPr>
          <p:cNvSpPr txBox="1"/>
          <p:nvPr/>
        </p:nvSpPr>
        <p:spPr>
          <a:xfrm>
            <a:off x="3944975" y="3565720"/>
            <a:ext cx="931068" cy="369332"/>
          </a:xfrm>
          <a:prstGeom prst="rect">
            <a:avLst/>
          </a:prstGeom>
          <a:noFill/>
        </p:spPr>
        <p:txBody>
          <a:bodyPr wrap="square" rtlCol="0">
            <a:spAutoFit/>
          </a:bodyPr>
          <a:lstStyle/>
          <a:p>
            <a:pPr algn="ctr"/>
            <a:r>
              <a:rPr lang="en-US" sz="900" b="1" spc="100">
                <a:solidFill>
                  <a:schemeClr val="bg1"/>
                </a:solidFill>
                <a:latin typeface="Arial" panose="020B0604020202020204" pitchFamily="34" charset="0"/>
                <a:cs typeface="Arial" panose="020B0604020202020204" pitchFamily="34" charset="0"/>
              </a:rPr>
              <a:t>Senior Level</a:t>
            </a:r>
          </a:p>
        </p:txBody>
      </p:sp>
      <p:sp>
        <p:nvSpPr>
          <p:cNvPr id="27" name="TextBox 26">
            <a:extLst>
              <a:ext uri="{FF2B5EF4-FFF2-40B4-BE49-F238E27FC236}">
                <a16:creationId xmlns:a16="http://schemas.microsoft.com/office/drawing/2014/main" id="{62996322-B32E-DFCD-5113-8A9DE5BAAABE}"/>
              </a:ext>
            </a:extLst>
          </p:cNvPr>
          <p:cNvSpPr txBox="1"/>
          <p:nvPr/>
        </p:nvSpPr>
        <p:spPr>
          <a:xfrm>
            <a:off x="3944975" y="4796777"/>
            <a:ext cx="931068" cy="230832"/>
          </a:xfrm>
          <a:prstGeom prst="rect">
            <a:avLst/>
          </a:prstGeom>
          <a:noFill/>
        </p:spPr>
        <p:txBody>
          <a:bodyPr wrap="square" rtlCol="0">
            <a:spAutoFit/>
          </a:bodyPr>
          <a:lstStyle/>
          <a:p>
            <a:pPr algn="ctr"/>
            <a:r>
              <a:rPr lang="en-US" sz="900" b="1" spc="100">
                <a:solidFill>
                  <a:schemeClr val="bg1"/>
                </a:solidFill>
                <a:latin typeface="Arial" panose="020B0604020202020204" pitchFamily="34" charset="0"/>
                <a:cs typeface="Arial" panose="020B0604020202020204" pitchFamily="34" charset="0"/>
              </a:rPr>
              <a:t>Mid- level</a:t>
            </a:r>
          </a:p>
        </p:txBody>
      </p:sp>
      <p:pic>
        <p:nvPicPr>
          <p:cNvPr id="28" name="Picture 27">
            <a:extLst>
              <a:ext uri="{FF2B5EF4-FFF2-40B4-BE49-F238E27FC236}">
                <a16:creationId xmlns:a16="http://schemas.microsoft.com/office/drawing/2014/main" id="{DA329988-6095-D761-EDDB-A15C92552271}"/>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rightnessContrast bright="61000"/>
                    </a14:imgEffect>
                  </a14:imgLayer>
                </a14:imgProps>
              </a:ext>
              <a:ext uri="{28A0092B-C50C-407E-A947-70E740481C1C}">
                <a14:useLocalDpi xmlns:a14="http://schemas.microsoft.com/office/drawing/2010/main"/>
              </a:ext>
            </a:extLst>
          </a:blip>
          <a:srcRect/>
          <a:stretch/>
        </p:blipFill>
        <p:spPr>
          <a:xfrm>
            <a:off x="3956610" y="5655259"/>
            <a:ext cx="911280" cy="911281"/>
          </a:xfrm>
          <a:prstGeom prst="ellipse">
            <a:avLst/>
          </a:prstGeom>
          <a:noFill/>
          <a:ln w="101600">
            <a:solidFill>
              <a:srgbClr val="FA5A6E">
                <a:alpha val="44098"/>
              </a:srgbClr>
            </a:solidFill>
          </a:ln>
        </p:spPr>
      </p:pic>
      <p:sp>
        <p:nvSpPr>
          <p:cNvPr id="29" name="Oval 28">
            <a:extLst>
              <a:ext uri="{FF2B5EF4-FFF2-40B4-BE49-F238E27FC236}">
                <a16:creationId xmlns:a16="http://schemas.microsoft.com/office/drawing/2014/main" id="{392EC622-BECC-A49C-A39D-530FC71DFEB2}"/>
              </a:ext>
            </a:extLst>
          </p:cNvPr>
          <p:cNvSpPr/>
          <p:nvPr/>
        </p:nvSpPr>
        <p:spPr>
          <a:xfrm>
            <a:off x="3981198" y="5685977"/>
            <a:ext cx="860086" cy="860086"/>
          </a:xfrm>
          <a:prstGeom prst="ellipse">
            <a:avLst/>
          </a:prstGeom>
          <a:gradFill>
            <a:gsLst>
              <a:gs pos="0">
                <a:schemeClr val="accent1">
                  <a:lumMod val="5000"/>
                  <a:lumOff val="95000"/>
                  <a:alpha val="0"/>
                </a:schemeClr>
              </a:gs>
              <a:gs pos="98000">
                <a:srgbClr val="FA5A6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spc="100"/>
          </a:p>
        </p:txBody>
      </p:sp>
      <p:sp>
        <p:nvSpPr>
          <p:cNvPr id="30" name="TextBox 29">
            <a:extLst>
              <a:ext uri="{FF2B5EF4-FFF2-40B4-BE49-F238E27FC236}">
                <a16:creationId xmlns:a16="http://schemas.microsoft.com/office/drawing/2014/main" id="{F4EA533A-828B-41E2-D548-6E714F8F3F27}"/>
              </a:ext>
            </a:extLst>
          </p:cNvPr>
          <p:cNvSpPr txBox="1"/>
          <p:nvPr/>
        </p:nvSpPr>
        <p:spPr>
          <a:xfrm>
            <a:off x="3789867" y="5861563"/>
            <a:ext cx="1228926" cy="369332"/>
          </a:xfrm>
          <a:prstGeom prst="rect">
            <a:avLst/>
          </a:prstGeom>
          <a:noFill/>
        </p:spPr>
        <p:txBody>
          <a:bodyPr wrap="square" rtlCol="0">
            <a:spAutoFit/>
          </a:bodyPr>
          <a:lstStyle/>
          <a:p>
            <a:pPr algn="ctr"/>
            <a:r>
              <a:rPr lang="en-US" sz="900" b="1" spc="100">
                <a:solidFill>
                  <a:schemeClr val="bg1"/>
                </a:solidFill>
                <a:latin typeface="Arial" panose="020B0604020202020204" pitchFamily="34" charset="0"/>
                <a:cs typeface="Arial" panose="020B0604020202020204" pitchFamily="34" charset="0"/>
              </a:rPr>
              <a:t>Entry</a:t>
            </a:r>
          </a:p>
          <a:p>
            <a:pPr algn="ctr"/>
            <a:r>
              <a:rPr lang="en-US" sz="900" b="1" spc="100">
                <a:solidFill>
                  <a:schemeClr val="bg1"/>
                </a:solidFill>
                <a:latin typeface="Arial" panose="020B0604020202020204" pitchFamily="34" charset="0"/>
                <a:cs typeface="Arial" panose="020B0604020202020204" pitchFamily="34" charset="0"/>
              </a:rPr>
              <a:t>Level</a:t>
            </a:r>
          </a:p>
        </p:txBody>
      </p:sp>
    </p:spTree>
    <p:extLst>
      <p:ext uri="{BB962C8B-B14F-4D97-AF65-F5344CB8AC3E}">
        <p14:creationId xmlns:p14="http://schemas.microsoft.com/office/powerpoint/2010/main" val="818835602"/>
      </p:ext>
    </p:extLst>
  </p:cSld>
  <p:clrMapOvr>
    <a:masterClrMapping/>
  </p:clrMapOvr>
</p:sld>
</file>

<file path=ppt/theme/theme1.xml><?xml version="1.0" encoding="utf-8"?>
<a:theme xmlns:a="http://schemas.openxmlformats.org/drawingml/2006/main" name="Office Theme">
  <a:themeElements>
    <a:clrScheme name="HBA branded colors">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2">
  <a:themeElements>
    <a:clrScheme name="HBA">
      <a:dk1>
        <a:srgbClr val="58595B"/>
      </a:dk1>
      <a:lt1>
        <a:sysClr val="window" lastClr="FFFFFF"/>
      </a:lt1>
      <a:dk2>
        <a:srgbClr val="58595B"/>
      </a:dk2>
      <a:lt2>
        <a:srgbClr val="FFFFFF"/>
      </a:lt2>
      <a:accent1>
        <a:srgbClr val="7757A1"/>
      </a:accent1>
      <a:accent2>
        <a:srgbClr val="FB515B"/>
      </a:accent2>
      <a:accent3>
        <a:srgbClr val="86D5C8"/>
      </a:accent3>
      <a:accent4>
        <a:srgbClr val="F9EB3B"/>
      </a:accent4>
      <a:accent5>
        <a:srgbClr val="58595B"/>
      </a:accent5>
      <a:accent6>
        <a:srgbClr val="F9EB3B"/>
      </a:accent6>
      <a:hlink>
        <a:srgbClr val="FB515B"/>
      </a:hlink>
      <a:folHlink>
        <a:srgbClr val="FB515B"/>
      </a:folHlink>
    </a:clrScheme>
    <a:fontScheme name="HBA MS fonts">
      <a:majorFont>
        <a:latin typeface="Palatino Linotype "/>
        <a:ea typeface=""/>
        <a:cs typeface=""/>
      </a:majorFont>
      <a:minorFont>
        <a:latin typeface="Palatino Linotyp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New HBA Template - EMPTY.potx" id="{9BFEB237-7221-4927-A53F-EC5FC5AE645E}" vid="{B1B6CC6D-62BF-4D1B-8421-F4307765950F}"/>
    </a:ext>
  </a:extLst>
</a:theme>
</file>

<file path=ppt/theme/theme3.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ed0e920-f317-4d7f-ad49-8ea278138df8">
      <UserInfo>
        <DisplayName>Lauren Peck</DisplayName>
        <AccountId>43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FFC6167A496ED4DBFFBED48C7A52254" ma:contentTypeVersion="12" ma:contentTypeDescription="Create a new document." ma:contentTypeScope="" ma:versionID="59e86920ab6e7c99b6ac5ccff08ece11">
  <xsd:schema xmlns:xsd="http://www.w3.org/2001/XMLSchema" xmlns:xs="http://www.w3.org/2001/XMLSchema" xmlns:p="http://schemas.microsoft.com/office/2006/metadata/properties" xmlns:ns2="fdd51416-41f8-403d-b7c6-39f999705e9b" xmlns:ns3="5ed0e920-f317-4d7f-ad49-8ea278138df8" targetNamespace="http://schemas.microsoft.com/office/2006/metadata/properties" ma:root="true" ma:fieldsID="b37ef7258ca6aeeca90a1db7dd8fcb7c" ns2:_="" ns3:_="">
    <xsd:import namespace="fdd51416-41f8-403d-b7c6-39f999705e9b"/>
    <xsd:import namespace="5ed0e920-f317-4d7f-ad49-8ea278138df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d51416-41f8-403d-b7c6-39f999705e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d0e920-f317-4d7f-ad49-8ea278138df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EC4117-ABCA-4091-AA2D-066FAE2AC608}">
  <ds:schemaRefs>
    <ds:schemaRef ds:uri="http://schemas.microsoft.com/sharepoint/v3/contenttype/forms"/>
  </ds:schemaRefs>
</ds:datastoreItem>
</file>

<file path=customXml/itemProps2.xml><?xml version="1.0" encoding="utf-8"?>
<ds:datastoreItem xmlns:ds="http://schemas.openxmlformats.org/officeDocument/2006/customXml" ds:itemID="{B7FA8DDE-664B-4F0A-86E6-5D361AD8F805}">
  <ds:schemaRefs>
    <ds:schemaRef ds:uri="http://schemas.microsoft.com/office/2006/documentManagement/types"/>
    <ds:schemaRef ds:uri="http://purl.org/dc/elements/1.1/"/>
    <ds:schemaRef ds:uri="http://schemas.microsoft.com/office/infopath/2007/PartnerControls"/>
    <ds:schemaRef ds:uri="http://www.w3.org/XML/1998/namespace"/>
    <ds:schemaRef ds:uri="http://purl.org/dc/terms/"/>
    <ds:schemaRef ds:uri="http://schemas.microsoft.com/office/2006/metadata/properties"/>
    <ds:schemaRef ds:uri="5ed0e920-f317-4d7f-ad49-8ea278138df8"/>
    <ds:schemaRef ds:uri="http://schemas.openxmlformats.org/package/2006/metadata/core-properties"/>
    <ds:schemaRef ds:uri="fdd51416-41f8-403d-b7c6-39f999705e9b"/>
    <ds:schemaRef ds:uri="http://purl.org/dc/dcmitype/"/>
  </ds:schemaRefs>
</ds:datastoreItem>
</file>

<file path=customXml/itemProps3.xml><?xml version="1.0" encoding="utf-8"?>
<ds:datastoreItem xmlns:ds="http://schemas.openxmlformats.org/officeDocument/2006/customXml" ds:itemID="{E66F79BB-5294-47DC-93FC-2C08EF7032F0}">
  <ds:schemaRefs>
    <ds:schemaRef ds:uri="5ed0e920-f317-4d7f-ad49-8ea278138df8"/>
    <ds:schemaRef ds:uri="fdd51416-41f8-403d-b7c6-39f999705e9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89</TotalTime>
  <Words>2020</Words>
  <Application>Microsoft Office PowerPoint</Application>
  <PresentationFormat>Widescreen</PresentationFormat>
  <Paragraphs>202</Paragraphs>
  <Slides>11</Slides>
  <Notes>11</Notes>
  <HiddenSlides>0</HiddenSlides>
  <MMClips>1</MMClips>
  <ScaleCrop>false</ScaleCrop>
  <HeadingPairs>
    <vt:vector size="4" baseType="variant">
      <vt:variant>
        <vt:lpstr>Theme</vt:lpstr>
      </vt:variant>
      <vt:variant>
        <vt:i4>3</vt:i4>
      </vt:variant>
      <vt:variant>
        <vt:lpstr>Slide Titles</vt:lpstr>
      </vt:variant>
      <vt:variant>
        <vt:i4>11</vt:i4>
      </vt:variant>
    </vt:vector>
  </HeadingPairs>
  <TitlesOfParts>
    <vt:vector size="14" baseType="lpstr">
      <vt:lpstr>Office Theme</vt:lpstr>
      <vt:lpstr>Content 2</vt:lpstr>
      <vt:lpstr>Title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 George</dc:creator>
  <cp:lastModifiedBy>Nancy White</cp:lastModifiedBy>
  <cp:revision>17</cp:revision>
  <dcterms:created xsi:type="dcterms:W3CDTF">2017-09-26T12:42:23Z</dcterms:created>
  <dcterms:modified xsi:type="dcterms:W3CDTF">2022-07-18T15:31:29Z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0x0101009FFC6167A496ED4DBFFBED48C7A52254</vt:lpwstr>
  </property>
  <property fmtid="{D5CDD505-2E9C-101B-9397-08002B2CF9AE}" pid="3" name="Order">
    <vt:r8>28000</vt:r8>
  </property>
</Properties>
</file>