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268" r:id="rId2"/>
    <p:sldId id="271" r:id="rId3"/>
    <p:sldId id="272" r:id="rId4"/>
    <p:sldId id="273" r:id="rId5"/>
    <p:sldId id="274" r:id="rId6"/>
    <p:sldId id="270" r:id="rId7"/>
    <p:sldId id="277" r:id="rId8"/>
    <p:sldId id="276" r:id="rId9"/>
    <p:sldId id="275" r:id="rId1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Garamond"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Garamond"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Garamond"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Garamond"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Garamond" pitchFamily="18" charset="0"/>
        <a:ea typeface="+mn-ea"/>
        <a:cs typeface="Times New Roman" pitchFamily="18" charset="0"/>
      </a:defRPr>
    </a:lvl5pPr>
    <a:lvl6pPr marL="2286000" algn="l" defTabSz="914400" rtl="0" eaLnBrk="1" latinLnBrk="0" hangingPunct="1">
      <a:defRPr sz="2400" kern="1200">
        <a:solidFill>
          <a:schemeClr val="tx1"/>
        </a:solidFill>
        <a:latin typeface="Garamond" pitchFamily="18" charset="0"/>
        <a:ea typeface="+mn-ea"/>
        <a:cs typeface="Times New Roman" pitchFamily="18" charset="0"/>
      </a:defRPr>
    </a:lvl6pPr>
    <a:lvl7pPr marL="2743200" algn="l" defTabSz="914400" rtl="0" eaLnBrk="1" latinLnBrk="0" hangingPunct="1">
      <a:defRPr sz="2400" kern="1200">
        <a:solidFill>
          <a:schemeClr val="tx1"/>
        </a:solidFill>
        <a:latin typeface="Garamond" pitchFamily="18" charset="0"/>
        <a:ea typeface="+mn-ea"/>
        <a:cs typeface="Times New Roman" pitchFamily="18" charset="0"/>
      </a:defRPr>
    </a:lvl7pPr>
    <a:lvl8pPr marL="3200400" algn="l" defTabSz="914400" rtl="0" eaLnBrk="1" latinLnBrk="0" hangingPunct="1">
      <a:defRPr sz="2400" kern="1200">
        <a:solidFill>
          <a:schemeClr val="tx1"/>
        </a:solidFill>
        <a:latin typeface="Garamond" pitchFamily="18" charset="0"/>
        <a:ea typeface="+mn-ea"/>
        <a:cs typeface="Times New Roman" pitchFamily="18" charset="0"/>
      </a:defRPr>
    </a:lvl8pPr>
    <a:lvl9pPr marL="3657600" algn="l" defTabSz="914400" rtl="0" eaLnBrk="1" latinLnBrk="0" hangingPunct="1">
      <a:defRPr sz="2400" kern="1200">
        <a:solidFill>
          <a:schemeClr val="tx1"/>
        </a:solidFill>
        <a:latin typeface="Garamond"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FFCC00"/>
    <a:srgbClr val="FF3399"/>
    <a:srgbClr val="FF9900"/>
    <a:srgbClr val="FFFF00"/>
    <a:srgbClr val="9900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396" autoAdjust="0"/>
  </p:normalViewPr>
  <p:slideViewPr>
    <p:cSldViewPr snapToGrid="0">
      <p:cViewPr varScale="1">
        <p:scale>
          <a:sx n="65" d="100"/>
          <a:sy n="65" d="100"/>
        </p:scale>
        <p:origin x="837" y="7"/>
      </p:cViewPr>
      <p:guideLst>
        <p:guide orient="horz" pos="2160"/>
        <p:guide pos="2880"/>
      </p:guideLst>
    </p:cSldViewPr>
  </p:slideViewPr>
  <p:outlineViewPr>
    <p:cViewPr>
      <p:scale>
        <a:sx n="33" d="100"/>
        <a:sy n="33" d="100"/>
      </p:scale>
      <p:origin x="0" y="-5828"/>
    </p:cViewPr>
    <p:sldLst>
      <p:sld r:id="rId1" collapse="1"/>
    </p:sldLst>
  </p:outlineViewPr>
  <p:notesTextViewPr>
    <p:cViewPr>
      <p:scale>
        <a:sx n="100" d="100"/>
        <a:sy n="100" d="100"/>
      </p:scale>
      <p:origin x="0" y="0"/>
    </p:cViewPr>
  </p:notesTextViewPr>
  <p:sorterViewPr>
    <p:cViewPr varScale="1">
      <p:scale>
        <a:sx n="1" d="1"/>
        <a:sy n="1" d="1"/>
      </p:scale>
      <p:origin x="0" y="-1330"/>
    </p:cViewPr>
  </p:sorterViewPr>
  <p:notesViewPr>
    <p:cSldViewPr snapToGrid="0">
      <p:cViewPr>
        <p:scale>
          <a:sx n="75" d="100"/>
          <a:sy n="75" d="100"/>
        </p:scale>
        <p:origin x="2251" y="48"/>
      </p:cViewPr>
      <p:guideLst>
        <p:guide orient="horz" pos="2928"/>
        <p:guide pos="2208"/>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defTabSz="931871">
              <a:defRPr sz="1200"/>
            </a:lvl1pPr>
          </a:lstStyle>
          <a:p>
            <a:pPr>
              <a:defRPr/>
            </a:pPr>
            <a:endParaRPr lang="en-US"/>
          </a:p>
        </p:txBody>
      </p:sp>
      <p:sp>
        <p:nvSpPr>
          <p:cNvPr id="11267" name="Rectangle 3"/>
          <p:cNvSpPr>
            <a:spLocks noGrp="1" noChangeArrowheads="1"/>
          </p:cNvSpPr>
          <p:nvPr>
            <p:ph type="dt" sz="quarter" idx="1"/>
          </p:nvPr>
        </p:nvSpPr>
        <p:spPr bwMode="auto">
          <a:xfrm>
            <a:off x="3973513" y="0"/>
            <a:ext cx="3036887"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algn="r" defTabSz="931871">
              <a:defRPr sz="1200"/>
            </a:lvl1pPr>
          </a:lstStyle>
          <a:p>
            <a:pPr>
              <a:defRPr/>
            </a:pPr>
            <a:endParaRPr lang="en-US"/>
          </a:p>
        </p:txBody>
      </p:sp>
      <p:sp>
        <p:nvSpPr>
          <p:cNvPr id="11268" name="Rectangle 4"/>
          <p:cNvSpPr>
            <a:spLocks noGrp="1" noChangeArrowheads="1"/>
          </p:cNvSpPr>
          <p:nvPr>
            <p:ph type="ftr" sz="quarter" idx="2"/>
          </p:nvPr>
        </p:nvSpPr>
        <p:spPr bwMode="auto">
          <a:xfrm>
            <a:off x="0" y="8831263"/>
            <a:ext cx="3036888" cy="465137"/>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defTabSz="931871">
              <a:defRPr sz="1200"/>
            </a:lvl1pPr>
          </a:lstStyle>
          <a:p>
            <a:pPr>
              <a:defRPr/>
            </a:pPr>
            <a:endParaRPr lang="en-US"/>
          </a:p>
        </p:txBody>
      </p:sp>
      <p:sp>
        <p:nvSpPr>
          <p:cNvPr id="11269" name="Rectangle 5"/>
          <p:cNvSpPr>
            <a:spLocks noGrp="1" noChangeArrowheads="1"/>
          </p:cNvSpPr>
          <p:nvPr>
            <p:ph type="sldNum" sz="quarter" idx="3"/>
          </p:nvPr>
        </p:nvSpPr>
        <p:spPr bwMode="auto">
          <a:xfrm>
            <a:off x="3973513" y="8831263"/>
            <a:ext cx="3036887" cy="465137"/>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algn="r" defTabSz="931871">
              <a:defRPr sz="1200"/>
            </a:lvl1pPr>
          </a:lstStyle>
          <a:p>
            <a:pPr>
              <a:defRPr/>
            </a:pPr>
            <a:fld id="{C210DE20-E11B-4006-B11A-3490D0715717}"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defTabSz="931871">
              <a:defRPr sz="1200"/>
            </a:lvl1pPr>
          </a:lstStyle>
          <a:p>
            <a:pPr>
              <a:defRPr/>
            </a:pPr>
            <a:endParaRPr lang="en-US"/>
          </a:p>
        </p:txBody>
      </p:sp>
      <p:sp>
        <p:nvSpPr>
          <p:cNvPr id="4099" name="Rectangle 3"/>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algn="r" defTabSz="931871">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831263"/>
            <a:ext cx="3036888" cy="465137"/>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defTabSz="931871">
              <a:defRPr sz="1200"/>
            </a:lvl1pPr>
          </a:lstStyle>
          <a:p>
            <a:pPr>
              <a:defRPr/>
            </a:pPr>
            <a:endParaRPr lang="en-US"/>
          </a:p>
        </p:txBody>
      </p:sp>
      <p:sp>
        <p:nvSpPr>
          <p:cNvPr id="4103" name="Rectangle 7"/>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algn="r" defTabSz="931871">
              <a:defRPr sz="1200"/>
            </a:lvl1pPr>
          </a:lstStyle>
          <a:p>
            <a:pPr>
              <a:defRPr/>
            </a:pPr>
            <a:fld id="{362E3BE3-E61F-482F-813F-E0579C945DC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endParaRPr lang="en-US" dirty="0"/>
          </a:p>
        </p:txBody>
      </p:sp>
      <p:sp>
        <p:nvSpPr>
          <p:cNvPr id="17411" name="Slide Number Placeholder 3"/>
          <p:cNvSpPr>
            <a:spLocks noGrp="1"/>
          </p:cNvSpPr>
          <p:nvPr>
            <p:ph type="sldNum" sz="quarter" idx="5"/>
          </p:nvPr>
        </p:nvSpPr>
        <p:spPr>
          <a:noFill/>
        </p:spPr>
        <p:txBody>
          <a:bodyPr/>
          <a:lstStyle/>
          <a:p>
            <a:pPr defTabSz="931863"/>
            <a:fld id="{58A4E6F6-162F-4E87-933D-53CA5C6E376E}" type="slidenum">
              <a:rPr lang="en-US" smtClean="0"/>
              <a:pPr defTabSz="931863"/>
              <a:t>1</a:t>
            </a:fld>
            <a:endParaRPr lang="en-US"/>
          </a:p>
        </p:txBody>
      </p:sp>
    </p:spTree>
    <p:extLst>
      <p:ext uri="{BB962C8B-B14F-4D97-AF65-F5344CB8AC3E}">
        <p14:creationId xmlns:p14="http://schemas.microsoft.com/office/powerpoint/2010/main" val="2753938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a:ln/>
        </p:spPr>
      </p:sp>
      <p:sp>
        <p:nvSpPr>
          <p:cNvPr id="21506" name="Notes Placeholder 2"/>
          <p:cNvSpPr>
            <a:spLocks noGrp="1"/>
          </p:cNvSpPr>
          <p:nvPr>
            <p:ph type="body" idx="1"/>
          </p:nvPr>
        </p:nvSpPr>
        <p:spPr>
          <a:noFill/>
          <a:ln/>
        </p:spPr>
        <p:txBody>
          <a:bodyPr/>
          <a:lstStyle/>
          <a:p>
            <a:endParaRPr lang="en-US" dirty="0"/>
          </a:p>
        </p:txBody>
      </p:sp>
      <p:sp>
        <p:nvSpPr>
          <p:cNvPr id="21507" name="Slide Number Placeholder 3"/>
          <p:cNvSpPr>
            <a:spLocks noGrp="1"/>
          </p:cNvSpPr>
          <p:nvPr>
            <p:ph type="sldNum" sz="quarter" idx="5"/>
          </p:nvPr>
        </p:nvSpPr>
        <p:spPr>
          <a:noFill/>
        </p:spPr>
        <p:txBody>
          <a:bodyPr/>
          <a:lstStyle/>
          <a:p>
            <a:pPr defTabSz="931863"/>
            <a:fld id="{034D50EC-3570-4D9D-B42F-0443923F8A05}" type="slidenum">
              <a:rPr lang="en-US" smtClean="0"/>
              <a:pPr defTabSz="931863"/>
              <a:t>5</a:t>
            </a:fld>
            <a:endParaRPr lang="en-US"/>
          </a:p>
        </p:txBody>
      </p:sp>
    </p:spTree>
    <p:extLst>
      <p:ext uri="{BB962C8B-B14F-4D97-AF65-F5344CB8AC3E}">
        <p14:creationId xmlns:p14="http://schemas.microsoft.com/office/powerpoint/2010/main" val="70264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noFill/>
          <a:ln>
            <a:noFill/>
          </a:ln>
        </p:spPr>
        <p:txBody>
          <a:bodyPr anchor="ctr">
            <a:normAutofit/>
          </a:bodyPr>
          <a:lstStyle>
            <a:lvl1pPr marL="0" indent="0">
              <a:buFontTx/>
              <a:buNone/>
              <a:defRPr lang="en-US" sz="3200">
                <a:solidFill>
                  <a:schemeClr val="accent2">
                    <a:lumMod val="50000"/>
                  </a:schemeClr>
                </a:solidFill>
                <a:latin typeface="Arial" panose="020B0604020202020204" pitchFamily="34" charset="0"/>
                <a:ea typeface="+mj-ea"/>
                <a:cs typeface="Arial" panose="020B0604020202020204" pitchFamily="34" charset="0"/>
              </a:defRPr>
            </a:lvl1pPr>
          </a:lstStyle>
          <a:p>
            <a:pPr lvl="0"/>
            <a:r>
              <a:rPr lang="en-US" dirty="0"/>
              <a:t>Click to edit Master subtitle style</a:t>
            </a:r>
          </a:p>
        </p:txBody>
      </p:sp>
      <p:sp>
        <p:nvSpPr>
          <p:cNvPr id="4" name="Rectangle 14"/>
          <p:cNvSpPr>
            <a:spLocks noGrp="1" noChangeArrowheads="1"/>
          </p:cNvSpPr>
          <p:nvPr>
            <p:ph type="sldNum" sz="quarter" idx="10"/>
          </p:nvPr>
        </p:nvSpPr>
        <p:spPr>
          <a:ln/>
        </p:spPr>
        <p:txBody>
          <a:bodyPr/>
          <a:lstStyle>
            <a:lvl1pPr>
              <a:defRPr/>
            </a:lvl1pPr>
          </a:lstStyle>
          <a:p>
            <a:pPr>
              <a:defRPr/>
            </a:pPr>
            <a:fld id="{25583389-2652-4C37-8578-4DBF7E28FA3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4"/>
          <p:cNvSpPr>
            <a:spLocks noGrp="1" noChangeArrowheads="1"/>
          </p:cNvSpPr>
          <p:nvPr>
            <p:ph type="sldNum" sz="quarter" idx="10"/>
          </p:nvPr>
        </p:nvSpPr>
        <p:spPr>
          <a:ln/>
        </p:spPr>
        <p:txBody>
          <a:bodyPr/>
          <a:lstStyle>
            <a:lvl1pPr>
              <a:defRPr/>
            </a:lvl1pPr>
          </a:lstStyle>
          <a:p>
            <a:pPr>
              <a:defRPr/>
            </a:pPr>
            <a:fld id="{242D4CCD-05C7-4FCE-8893-D45A3E58C0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76200"/>
            <a:ext cx="207645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9100" y="76200"/>
            <a:ext cx="6076950" cy="6172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4"/>
          <p:cNvSpPr>
            <a:spLocks noGrp="1" noChangeArrowheads="1"/>
          </p:cNvSpPr>
          <p:nvPr>
            <p:ph type="sldNum" sz="quarter" idx="10"/>
          </p:nvPr>
        </p:nvSpPr>
        <p:spPr>
          <a:ln/>
        </p:spPr>
        <p:txBody>
          <a:bodyPr/>
          <a:lstStyle>
            <a:lvl1pPr>
              <a:defRPr/>
            </a:lvl1pPr>
          </a:lstStyle>
          <a:p>
            <a:pPr>
              <a:defRPr/>
            </a:pPr>
            <a:fld id="{754796E5-F751-48CB-A717-92E78DB85CD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685800"/>
          </a:xfrm>
        </p:spPr>
        <p:txBody>
          <a:bodyPr/>
          <a:lstStyle/>
          <a:p>
            <a:r>
              <a:rPr lang="en-US"/>
              <a:t>Click to edit Master title style</a:t>
            </a:r>
          </a:p>
        </p:txBody>
      </p:sp>
      <p:sp>
        <p:nvSpPr>
          <p:cNvPr id="3" name="Text Placeholder 2"/>
          <p:cNvSpPr>
            <a:spLocks noGrp="1"/>
          </p:cNvSpPr>
          <p:nvPr>
            <p:ph type="body" sz="half" idx="1"/>
          </p:nvPr>
        </p:nvSpPr>
        <p:spPr>
          <a:xfrm>
            <a:off x="419100" y="1447800"/>
            <a:ext cx="4076700" cy="480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47800"/>
            <a:ext cx="40767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ln/>
        </p:spPr>
        <p:txBody>
          <a:bodyPr/>
          <a:lstStyle>
            <a:lvl1pPr>
              <a:defRPr/>
            </a:lvl1pPr>
          </a:lstStyle>
          <a:p>
            <a:pPr>
              <a:defRPr/>
            </a:pPr>
            <a:fld id="{D3EADF59-59DF-4EEE-90D7-CADEC132503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4"/>
          <p:cNvSpPr>
            <a:spLocks noGrp="1" noChangeArrowheads="1"/>
          </p:cNvSpPr>
          <p:nvPr>
            <p:ph type="sldNum" sz="quarter" idx="10"/>
          </p:nvPr>
        </p:nvSpPr>
        <p:spPr>
          <a:ln/>
        </p:spPr>
        <p:txBody>
          <a:bodyPr/>
          <a:lstStyle>
            <a:lvl1pPr>
              <a:defRPr/>
            </a:lvl1pPr>
          </a:lstStyle>
          <a:p>
            <a:pPr>
              <a:defRPr/>
            </a:pPr>
            <a:fld id="{44F92925-0F2F-42ED-AFB7-1DF5C22608B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4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pPr>
              <a:defRPr/>
            </a:pPr>
            <a:fld id="{37E786CD-2B12-4D82-8482-07BA8A48F69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19100" y="1447800"/>
            <a:ext cx="4076700" cy="4800600"/>
          </a:xfrm>
        </p:spPr>
        <p:txBody>
          <a:bodyPr>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47800"/>
            <a:ext cx="4076700" cy="4800600"/>
          </a:xfrm>
        </p:spPr>
        <p:txBody>
          <a:bodyPr>
            <a:normAutofit/>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4"/>
          <p:cNvSpPr>
            <a:spLocks noGrp="1" noChangeArrowheads="1"/>
          </p:cNvSpPr>
          <p:nvPr>
            <p:ph type="sldNum" sz="quarter" idx="10"/>
          </p:nvPr>
        </p:nvSpPr>
        <p:spPr>
          <a:ln/>
        </p:spPr>
        <p:txBody>
          <a:bodyPr/>
          <a:lstStyle>
            <a:lvl1pPr>
              <a:defRPr/>
            </a:lvl1pPr>
          </a:lstStyle>
          <a:p>
            <a:pPr>
              <a:defRPr/>
            </a:pPr>
            <a:fld id="{94DD2C74-94F2-4259-8542-E863B36F29F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4254"/>
          </a:xfrm>
        </p:spPr>
        <p:txBody>
          <a:bodyPr>
            <a:norm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4"/>
          <p:cNvSpPr>
            <a:spLocks noGrp="1" noChangeArrowheads="1"/>
          </p:cNvSpPr>
          <p:nvPr>
            <p:ph type="sldNum" sz="quarter" idx="10"/>
          </p:nvPr>
        </p:nvSpPr>
        <p:spPr/>
        <p:txBody>
          <a:bodyPr>
            <a:normAutofit/>
          </a:bodyPr>
          <a:lstStyle>
            <a:lvl1pPr>
              <a:defRPr>
                <a:latin typeface="Arial" panose="020B0604020202020204" pitchFamily="34" charset="0"/>
                <a:cs typeface="Arial" panose="020B0604020202020204" pitchFamily="34" charset="0"/>
              </a:defRPr>
            </a:lvl1pPr>
          </a:lstStyle>
          <a:p>
            <a:pPr>
              <a:defRPr/>
            </a:pPr>
            <a:fld id="{19E21052-06C6-446C-BFEE-0EFBB4FDAC8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3" name="Rectangle 14"/>
          <p:cNvSpPr>
            <a:spLocks noGrp="1" noChangeArrowheads="1"/>
          </p:cNvSpPr>
          <p:nvPr>
            <p:ph type="sldNum" sz="quarter" idx="10"/>
          </p:nvPr>
        </p:nvSpPr>
        <p:spPr>
          <a:ln/>
        </p:spPr>
        <p:txBody>
          <a:bodyPr/>
          <a:lstStyle>
            <a:lvl1pPr>
              <a:defRPr/>
            </a:lvl1pPr>
          </a:lstStyle>
          <a:p>
            <a:pPr>
              <a:defRPr/>
            </a:pPr>
            <a:fld id="{553ACD9E-DF9D-4723-8971-E05F12AFF7F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fld id="{69F5020A-A8EC-4C67-BC44-31C9EAA973B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2C04243A-9207-43B2-8EE7-4C1308AAAFB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9BB5AF00-D131-40CE-AF97-21B86C1E5D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62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19100" y="1447800"/>
            <a:ext cx="83058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3" name="Rectangle 9"/>
          <p:cNvSpPr>
            <a:spLocks noChangeArrowheads="1"/>
          </p:cNvSpPr>
          <p:nvPr/>
        </p:nvSpPr>
        <p:spPr bwMode="auto">
          <a:xfrm>
            <a:off x="7162800" y="6623050"/>
            <a:ext cx="1905000" cy="228600"/>
          </a:xfrm>
          <a:prstGeom prst="rect">
            <a:avLst/>
          </a:prstGeom>
          <a:noFill/>
          <a:ln w="9525">
            <a:noFill/>
            <a:miter lim="800000"/>
            <a:headEnd/>
            <a:tailEnd/>
          </a:ln>
          <a:effectLst/>
        </p:spPr>
        <p:txBody>
          <a:bodyPr anchor="b"/>
          <a:lstStyle/>
          <a:p>
            <a:pPr algn="r" eaLnBrk="0" hangingPunct="0">
              <a:defRPr/>
            </a:pPr>
            <a:endParaRPr lang="en-US" sz="1400" b="1" i="1"/>
          </a:p>
        </p:txBody>
      </p:sp>
      <p:sp>
        <p:nvSpPr>
          <p:cNvPr id="1038" name="Rectangle 14"/>
          <p:cNvSpPr>
            <a:spLocks noGrp="1" noChangeArrowheads="1"/>
          </p:cNvSpPr>
          <p:nvPr>
            <p:ph type="sldNum" sz="quarter" idx="4"/>
          </p:nvPr>
        </p:nvSpPr>
        <p:spPr bwMode="auto">
          <a:xfrm>
            <a:off x="7162800" y="65532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66"/>
                </a:solidFill>
                <a:latin typeface="Arial" panose="020B0604020202020204" pitchFamily="34" charset="0"/>
                <a:cs typeface="Arial" panose="020B0604020202020204" pitchFamily="34" charset="0"/>
              </a:defRPr>
            </a:lvl1pPr>
          </a:lstStyle>
          <a:p>
            <a:pPr>
              <a:defRPr/>
            </a:pPr>
            <a:fld id="{B978A59B-C1DC-4A8E-9861-537A17099A08}" type="slidenum">
              <a:rPr lang="en-US"/>
              <a:pPr>
                <a:defRPr/>
              </a:pPr>
              <a:t>‹#›</a:t>
            </a:fld>
            <a:endParaRPr lang="en-US" dirty="0"/>
          </a:p>
        </p:txBody>
      </p:sp>
      <p:sp>
        <p:nvSpPr>
          <p:cNvPr id="1045" name="Rectangle 21"/>
          <p:cNvSpPr>
            <a:spLocks noChangeArrowheads="1"/>
          </p:cNvSpPr>
          <p:nvPr userDrawn="1"/>
        </p:nvSpPr>
        <p:spPr bwMode="auto">
          <a:xfrm>
            <a:off x="36513" y="6484938"/>
            <a:ext cx="9144000" cy="307975"/>
          </a:xfrm>
          <a:prstGeom prst="rect">
            <a:avLst/>
          </a:prstGeom>
          <a:noFill/>
          <a:ln w="9525">
            <a:noFill/>
            <a:miter lim="800000"/>
            <a:headEnd/>
            <a:tailEnd/>
          </a:ln>
          <a:effectLst/>
        </p:spPr>
        <p:txBody>
          <a:bodyPr lIns="0" tIns="0" rIns="0" bIns="0">
            <a:spAutoFit/>
          </a:bodyPr>
          <a:lstStyle/>
          <a:p>
            <a:pPr algn="ctr" eaLnBrk="0" hangingPunct="0">
              <a:defRPr/>
            </a:pPr>
            <a:r>
              <a:rPr lang="en-US" sz="2000" b="1" i="1" dirty="0">
                <a:solidFill>
                  <a:srgbClr val="00006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ENGAGE   ENABLE   SUSTAIN</a:t>
            </a:r>
            <a:endParaRPr lang="en-US" sz="1600" b="1" i="1" dirty="0">
              <a:solidFill>
                <a:srgbClr val="00006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2" name="Picture 2"/>
          <p:cNvPicPr>
            <a:picLocks noChangeAspect="1" noChangeArrowheads="1"/>
          </p:cNvPicPr>
          <p:nvPr userDrawn="1"/>
        </p:nvPicPr>
        <p:blipFill rotWithShape="1">
          <a:blip r:embed="rId14" cstate="print"/>
          <a:srcRect/>
          <a:stretch/>
        </p:blipFill>
        <p:spPr bwMode="auto">
          <a:xfrm>
            <a:off x="140677" y="0"/>
            <a:ext cx="1090245" cy="1090245"/>
          </a:xfrm>
          <a:prstGeom prst="ellipse">
            <a:avLst/>
          </a:prstGeom>
          <a:noFill/>
        </p:spPr>
      </p:pic>
      <p:grpSp>
        <p:nvGrpSpPr>
          <p:cNvPr id="1032" name="Group 6"/>
          <p:cNvGrpSpPr>
            <a:grpSpLocks/>
          </p:cNvGrpSpPr>
          <p:nvPr userDrawn="1"/>
        </p:nvGrpSpPr>
        <p:grpSpPr bwMode="auto">
          <a:xfrm>
            <a:off x="1282700" y="806450"/>
            <a:ext cx="7270750" cy="71438"/>
            <a:chOff x="1282700" y="806450"/>
            <a:chExt cx="7269963" cy="71438"/>
          </a:xfrm>
        </p:grpSpPr>
        <p:cxnSp>
          <p:nvCxnSpPr>
            <p:cNvPr id="6" name="Straight Connector 5"/>
            <p:cNvCxnSpPr/>
            <p:nvPr userDrawn="1"/>
          </p:nvCxnSpPr>
          <p:spPr>
            <a:xfrm>
              <a:off x="1282700" y="806450"/>
              <a:ext cx="7206470" cy="0"/>
            </a:xfrm>
            <a:prstGeom prst="line">
              <a:avLst/>
            </a:prstGeom>
            <a:ln w="34925">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1312860" y="842963"/>
              <a:ext cx="7206470" cy="0"/>
            </a:xfrm>
            <a:prstGeom prst="line">
              <a:avLst/>
            </a:prstGeom>
            <a:ln w="3492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1346193" y="877888"/>
              <a:ext cx="7206470"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3" name="Group 21"/>
          <p:cNvGrpSpPr>
            <a:grpSpLocks/>
          </p:cNvGrpSpPr>
          <p:nvPr userDrawn="1"/>
        </p:nvGrpSpPr>
        <p:grpSpPr bwMode="auto">
          <a:xfrm>
            <a:off x="334963" y="6330950"/>
            <a:ext cx="8550275" cy="71438"/>
            <a:chOff x="1282700" y="806450"/>
            <a:chExt cx="7269963" cy="71438"/>
          </a:xfrm>
        </p:grpSpPr>
        <p:cxnSp>
          <p:nvCxnSpPr>
            <p:cNvPr id="23" name="Straight Connector 22"/>
            <p:cNvCxnSpPr/>
            <p:nvPr userDrawn="1"/>
          </p:nvCxnSpPr>
          <p:spPr>
            <a:xfrm>
              <a:off x="1282700" y="806450"/>
              <a:ext cx="7207873" cy="0"/>
            </a:xfrm>
            <a:prstGeom prst="line">
              <a:avLst/>
            </a:prstGeom>
            <a:ln w="34925">
              <a:solidFill>
                <a:srgbClr val="000099"/>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1312395" y="842963"/>
              <a:ext cx="7207873" cy="0"/>
            </a:xfrm>
            <a:prstGeom prst="line">
              <a:avLst/>
            </a:prstGeom>
            <a:ln w="34925">
              <a:solidFill>
                <a:srgbClr val="FFCC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1344790" y="877888"/>
              <a:ext cx="7207873" cy="0"/>
            </a:xfrm>
            <a:prstGeom prst="line">
              <a:avLst/>
            </a:prstGeom>
            <a:ln w="34925">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61" r:id="rId5"/>
    <p:sldLayoutId id="2147483656" r:id="rId6"/>
    <p:sldLayoutId id="2147483655" r:id="rId7"/>
    <p:sldLayoutId id="2147483654" r:id="rId8"/>
    <p:sldLayoutId id="2147483653" r:id="rId9"/>
    <p:sldLayoutId id="2147483652" r:id="rId10"/>
    <p:sldLayoutId id="2147483651" r:id="rId11"/>
    <p:sldLayoutId id="2147483650" r:id="rId12"/>
  </p:sldLayoutIdLst>
  <p:hf hdr="0" ftr="0" dt="0"/>
  <p:txStyles>
    <p:titleStyle>
      <a:lvl1pPr algn="ctr" rtl="0" eaLnBrk="0" fontAlgn="base" hangingPunct="0">
        <a:spcBef>
          <a:spcPct val="0"/>
        </a:spcBef>
        <a:spcAft>
          <a:spcPct val="0"/>
        </a:spcAft>
        <a:defRPr sz="4000">
          <a:solidFill>
            <a:srgbClr val="191966"/>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4000">
          <a:solidFill>
            <a:srgbClr val="191966"/>
          </a:solidFill>
          <a:latin typeface="Arial" charset="0"/>
          <a:cs typeface="Arial" charset="0"/>
        </a:defRPr>
      </a:lvl2pPr>
      <a:lvl3pPr algn="ctr" rtl="0" eaLnBrk="0" fontAlgn="base" hangingPunct="0">
        <a:spcBef>
          <a:spcPct val="0"/>
        </a:spcBef>
        <a:spcAft>
          <a:spcPct val="0"/>
        </a:spcAft>
        <a:defRPr sz="4000">
          <a:solidFill>
            <a:srgbClr val="191966"/>
          </a:solidFill>
          <a:latin typeface="Arial" charset="0"/>
          <a:cs typeface="Arial" charset="0"/>
        </a:defRPr>
      </a:lvl3pPr>
      <a:lvl4pPr algn="ctr" rtl="0" eaLnBrk="0" fontAlgn="base" hangingPunct="0">
        <a:spcBef>
          <a:spcPct val="0"/>
        </a:spcBef>
        <a:spcAft>
          <a:spcPct val="0"/>
        </a:spcAft>
        <a:defRPr sz="4000">
          <a:solidFill>
            <a:srgbClr val="191966"/>
          </a:solidFill>
          <a:latin typeface="Arial" charset="0"/>
          <a:cs typeface="Arial" charset="0"/>
        </a:defRPr>
      </a:lvl4pPr>
      <a:lvl5pPr algn="ctr" rtl="0" eaLnBrk="0" fontAlgn="base" hangingPunct="0">
        <a:spcBef>
          <a:spcPct val="0"/>
        </a:spcBef>
        <a:spcAft>
          <a:spcPct val="0"/>
        </a:spcAft>
        <a:defRPr sz="4000">
          <a:solidFill>
            <a:srgbClr val="191966"/>
          </a:solidFill>
          <a:latin typeface="Arial" charset="0"/>
          <a:cs typeface="Arial" charset="0"/>
        </a:defRPr>
      </a:lvl5pPr>
      <a:lvl6pPr marL="457200" algn="ctr" rtl="0" fontAlgn="base">
        <a:spcBef>
          <a:spcPct val="0"/>
        </a:spcBef>
        <a:spcAft>
          <a:spcPct val="0"/>
        </a:spcAft>
        <a:defRPr sz="4000">
          <a:solidFill>
            <a:schemeClr val="tx2"/>
          </a:solidFill>
          <a:latin typeface="Garamond" pitchFamily="18" charset="0"/>
          <a:cs typeface="Times New Roman" pitchFamily="18" charset="0"/>
        </a:defRPr>
      </a:lvl6pPr>
      <a:lvl7pPr marL="914400" algn="ctr" rtl="0" fontAlgn="base">
        <a:spcBef>
          <a:spcPct val="0"/>
        </a:spcBef>
        <a:spcAft>
          <a:spcPct val="0"/>
        </a:spcAft>
        <a:defRPr sz="4000">
          <a:solidFill>
            <a:schemeClr val="tx2"/>
          </a:solidFill>
          <a:latin typeface="Garamond" pitchFamily="18" charset="0"/>
          <a:cs typeface="Times New Roman" pitchFamily="18" charset="0"/>
        </a:defRPr>
      </a:lvl7pPr>
      <a:lvl8pPr marL="1371600" algn="ctr" rtl="0" fontAlgn="base">
        <a:spcBef>
          <a:spcPct val="0"/>
        </a:spcBef>
        <a:spcAft>
          <a:spcPct val="0"/>
        </a:spcAft>
        <a:defRPr sz="4000">
          <a:solidFill>
            <a:schemeClr val="tx2"/>
          </a:solidFill>
          <a:latin typeface="Garamond" pitchFamily="18" charset="0"/>
          <a:cs typeface="Times New Roman" pitchFamily="18" charset="0"/>
        </a:defRPr>
      </a:lvl8pPr>
      <a:lvl9pPr marL="1828800" algn="ctr" rtl="0" fontAlgn="base">
        <a:spcBef>
          <a:spcPct val="0"/>
        </a:spcBef>
        <a:spcAft>
          <a:spcPct val="0"/>
        </a:spcAft>
        <a:defRPr sz="4000">
          <a:solidFill>
            <a:schemeClr val="tx2"/>
          </a:solidFill>
          <a:latin typeface="Garamond"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191966"/>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800">
          <a:solidFill>
            <a:srgbClr val="191966"/>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rgbClr val="191966"/>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000">
          <a:solidFill>
            <a:srgbClr val="191966"/>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rgbClr val="191966"/>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ctrTitle"/>
          </p:nvPr>
        </p:nvSpPr>
        <p:spPr>
          <a:xfrm>
            <a:off x="175098" y="1295399"/>
            <a:ext cx="8735438" cy="4803843"/>
          </a:xfrm>
        </p:spPr>
        <p:txBody>
          <a:bodyPr>
            <a:normAutofit fontScale="90000"/>
          </a:bodyPr>
          <a:lstStyle/>
          <a:p>
            <a:pPr eaLnBrk="1" hangingPunct="1">
              <a:lnSpc>
                <a:spcPct val="130000"/>
              </a:lnSpc>
            </a:pPr>
            <a:r>
              <a:rPr lang="en-US" dirty="0">
                <a:latin typeface="Arial" charset="0"/>
                <a:cs typeface="Arial" charset="0"/>
              </a:rPr>
              <a:t>Florida Defense Forum</a:t>
            </a:r>
            <a:br>
              <a:rPr lang="en-US" dirty="0">
                <a:latin typeface="Arial" charset="0"/>
                <a:cs typeface="Arial" charset="0"/>
              </a:rPr>
            </a:br>
            <a:r>
              <a:rPr lang="en-US" dirty="0" smtClean="0">
                <a:latin typeface="Arial" charset="0"/>
                <a:cs typeface="Arial" charset="0"/>
              </a:rPr>
              <a:t>Florida Installation </a:t>
            </a:r>
            <a:r>
              <a:rPr lang="en-US" dirty="0">
                <a:latin typeface="Arial" charset="0"/>
                <a:cs typeface="Arial" charset="0"/>
              </a:rPr>
              <a:t>Resiliency Panel</a:t>
            </a:r>
            <a:br>
              <a:rPr lang="en-US" dirty="0">
                <a:latin typeface="Arial" charset="0"/>
                <a:cs typeface="Arial" charset="0"/>
              </a:rPr>
            </a:b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Wes Brooks – Florida Resiliency Officer</a:t>
            </a:r>
            <a:br>
              <a:rPr lang="en-US" sz="3600" dirty="0">
                <a:latin typeface="Arial" charset="0"/>
                <a:cs typeface="Arial" charset="0"/>
              </a:rPr>
            </a:br>
            <a:r>
              <a:rPr lang="en-US" sz="3600" dirty="0">
                <a:latin typeface="Arial" charset="0"/>
                <a:cs typeface="Arial" charset="0"/>
              </a:rPr>
              <a:t>Laura Dhuwe –  DEM Chief Mitigation Officer</a:t>
            </a:r>
            <a:br>
              <a:rPr lang="en-US" sz="3600" dirty="0">
                <a:latin typeface="Arial" charset="0"/>
                <a:cs typeface="Arial" charset="0"/>
              </a:rPr>
            </a:br>
            <a:r>
              <a:rPr lang="en-US" sz="3600" dirty="0">
                <a:latin typeface="Arial" charset="0"/>
                <a:cs typeface="Arial" charset="0"/>
              </a:rPr>
              <a:t/>
            </a:r>
            <a:br>
              <a:rPr lang="en-US" sz="3600" dirty="0">
                <a:latin typeface="Arial" charset="0"/>
                <a:cs typeface="Arial" charset="0"/>
              </a:rPr>
            </a:br>
            <a:r>
              <a:rPr lang="en-US" sz="2000" b="1" dirty="0">
                <a:latin typeface="Arial" charset="0"/>
                <a:cs typeface="Arial" charset="0"/>
              </a:rPr>
              <a:t>22 Sep </a:t>
            </a:r>
            <a:r>
              <a:rPr lang="en-US" sz="2000" b="1" dirty="0" smtClean="0">
                <a:latin typeface="Arial" charset="0"/>
                <a:cs typeface="Arial" charset="0"/>
              </a:rPr>
              <a:t>2022</a:t>
            </a:r>
            <a:r>
              <a:rPr lang="en-US" sz="2000" b="1" dirty="0">
                <a:latin typeface="Arial" charset="0"/>
                <a:cs typeface="Arial" charset="0"/>
              </a:rPr>
              <a:t/>
            </a:r>
            <a:br>
              <a:rPr lang="en-US" sz="2000" b="1" dirty="0">
                <a:latin typeface="Arial" charset="0"/>
                <a:cs typeface="Arial" charset="0"/>
              </a:rPr>
            </a:br>
            <a:r>
              <a:rPr lang="en-US" sz="2000" i="1" dirty="0">
                <a:latin typeface="Arial" charset="0"/>
                <a:cs typeface="Arial" charset="0"/>
              </a:rPr>
              <a:t>Dave Dahl, </a:t>
            </a:r>
            <a:r>
              <a:rPr lang="en-US" sz="2000" i="1" dirty="0" err="1">
                <a:latin typeface="Arial" charset="0"/>
                <a:cs typeface="Arial" charset="0"/>
              </a:rPr>
              <a:t>NRSE</a:t>
            </a:r>
            <a:r>
              <a:rPr lang="en-US" sz="2000" i="1" dirty="0">
                <a:latin typeface="Arial" charset="0"/>
                <a:cs typeface="Arial" charset="0"/>
              </a:rPr>
              <a:t> Mission Sustainment Officer, Moderator</a:t>
            </a:r>
            <a:r>
              <a:rPr lang="en-US" sz="2000" b="1" dirty="0">
                <a:latin typeface="Arial" charset="0"/>
                <a:cs typeface="Arial" charset="0"/>
              </a:rPr>
              <a:t/>
            </a:r>
            <a:br>
              <a:rPr lang="en-US" sz="2000" b="1" dirty="0">
                <a:latin typeface="Arial" charset="0"/>
                <a:cs typeface="Arial" charset="0"/>
              </a:rPr>
            </a:br>
            <a:r>
              <a:rPr lang="en-US" sz="2000" b="1" dirty="0">
                <a:latin typeface="Arial" charset="0"/>
                <a:cs typeface="Arial" charset="0"/>
              </a:rPr>
              <a:t> </a:t>
            </a:r>
          </a:p>
        </p:txBody>
      </p:sp>
      <p:sp>
        <p:nvSpPr>
          <p:cNvPr id="16386" name="Rectangle 7"/>
          <p:cNvSpPr>
            <a:spLocks noChangeArrowheads="1"/>
          </p:cNvSpPr>
          <p:nvPr/>
        </p:nvSpPr>
        <p:spPr bwMode="auto">
          <a:xfrm>
            <a:off x="685800" y="5597525"/>
            <a:ext cx="7772400" cy="677863"/>
          </a:xfrm>
          <a:prstGeom prst="rect">
            <a:avLst/>
          </a:prstGeom>
          <a:noFill/>
          <a:ln w="9525">
            <a:noFill/>
            <a:miter lim="800000"/>
            <a:headEnd/>
            <a:tailEnd/>
          </a:ln>
        </p:spPr>
        <p:txBody>
          <a:bodyPr anchor="ctr"/>
          <a:lstStyle/>
          <a:p>
            <a:pPr algn="ctr"/>
            <a:endParaRPr lang="en-US" i="1">
              <a:solidFill>
                <a:schemeClr val="tx2"/>
              </a:solidFill>
              <a:latin typeface="Times New Roman" pitchFamily="18" charset="0"/>
            </a:endParaRPr>
          </a:p>
        </p:txBody>
      </p:sp>
      <p:sp>
        <p:nvSpPr>
          <p:cNvPr id="16387" name="TextBox 5"/>
          <p:cNvSpPr txBox="1">
            <a:spLocks noChangeArrowheads="1"/>
          </p:cNvSpPr>
          <p:nvPr/>
        </p:nvSpPr>
        <p:spPr bwMode="auto">
          <a:xfrm>
            <a:off x="2201863" y="6002338"/>
            <a:ext cx="5029200" cy="307975"/>
          </a:xfrm>
          <a:prstGeom prst="rect">
            <a:avLst/>
          </a:prstGeom>
          <a:noFill/>
          <a:ln w="9525">
            <a:noFill/>
            <a:miter lim="800000"/>
            <a:headEnd/>
            <a:tailEnd/>
          </a:ln>
        </p:spPr>
        <p:txBody>
          <a:bodyPr>
            <a:spAutoFit/>
          </a:bodyPr>
          <a:lstStyle/>
          <a:p>
            <a:pPr algn="ctr" eaLnBrk="0" hangingPunct="0"/>
            <a:r>
              <a:rPr lang="en-US" sz="1400" dirty="0">
                <a:solidFill>
                  <a:srgbClr val="000066"/>
                </a:solidFill>
                <a:latin typeface="Arial" charset="0"/>
                <a:cs typeface="Arial" charset="0"/>
              </a:rPr>
              <a:t> </a:t>
            </a:r>
          </a:p>
        </p:txBody>
      </p:sp>
      <p:sp>
        <p:nvSpPr>
          <p:cNvPr id="2" name="TextBox 1"/>
          <p:cNvSpPr txBox="1"/>
          <p:nvPr/>
        </p:nvSpPr>
        <p:spPr>
          <a:xfrm>
            <a:off x="1428224" y="-19616"/>
            <a:ext cx="7133684" cy="830997"/>
          </a:xfrm>
          <a:prstGeom prst="rect">
            <a:avLst/>
          </a:prstGeom>
          <a:noFill/>
        </p:spPr>
        <p:txBody>
          <a:bodyPr wrap="none" rtlCol="0">
            <a:spAutoFit/>
          </a:bodyPr>
          <a:lstStyle/>
          <a:p>
            <a:r>
              <a:rPr lang="en-US" sz="4800" dirty="0">
                <a:latin typeface="Arial" panose="020B0604020202020204" pitchFamily="34" charset="0"/>
                <a:cs typeface="Arial" panose="020B0604020202020204" pitchFamily="34" charset="0"/>
              </a:rPr>
              <a:t>DoD Resilience in Florida</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6169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DoD Installation Resilience </a:t>
            </a:r>
          </a:p>
        </p:txBody>
      </p:sp>
      <p:sp>
        <p:nvSpPr>
          <p:cNvPr id="3" name="Content Placeholder 2"/>
          <p:cNvSpPr>
            <a:spLocks noGrp="1"/>
          </p:cNvSpPr>
          <p:nvPr>
            <p:ph idx="1"/>
          </p:nvPr>
        </p:nvSpPr>
        <p:spPr>
          <a:xfrm>
            <a:off x="419100" y="1235413"/>
            <a:ext cx="8305800" cy="5012987"/>
          </a:xfrm>
        </p:spPr>
        <p:txBody>
          <a:bodyPr>
            <a:normAutofit fontScale="85000" lnSpcReduction="10000"/>
          </a:bodyPr>
          <a:lstStyle/>
          <a:p>
            <a:pPr marL="0" indent="0">
              <a:buNone/>
            </a:pPr>
            <a:r>
              <a:rPr lang="en-US" dirty="0"/>
              <a:t>DOD Resilience 10 </a:t>
            </a:r>
            <a:r>
              <a:rPr lang="en-US" dirty="0" err="1"/>
              <a:t>U.S.C</a:t>
            </a:r>
            <a:r>
              <a:rPr lang="en-US" dirty="0"/>
              <a:t>. §101(e)(8)</a:t>
            </a:r>
          </a:p>
          <a:p>
            <a:pPr marL="0" indent="0">
              <a:buNone/>
            </a:pPr>
            <a:r>
              <a:rPr lang="en-US" dirty="0"/>
              <a:t>Military Installation Resilience: </a:t>
            </a:r>
            <a:r>
              <a:rPr lang="en-US" dirty="0" smtClean="0"/>
              <a:t>“the </a:t>
            </a:r>
            <a:r>
              <a:rPr lang="en-US" dirty="0"/>
              <a:t>capability of a military installation </a:t>
            </a:r>
            <a:r>
              <a:rPr lang="en-US" b="1" u="sng" dirty="0"/>
              <a:t>to avoid, prepare for, minimize the effect of, adapt to, and recover from extreme weather </a:t>
            </a:r>
            <a:r>
              <a:rPr lang="en-US" dirty="0"/>
              <a:t>events, or from anticipated or unanticipated changes in environmental conditions, that do, or have the potential to, adversely affect the military installation or essential transportation, logistical, or other necessary resources outside of the military installation that are necessary </a:t>
            </a:r>
            <a:r>
              <a:rPr lang="en-US" b="1" i="1" dirty="0"/>
              <a:t>in order to</a:t>
            </a:r>
            <a:r>
              <a:rPr lang="en-US" b="1" i="1" u="sng" dirty="0"/>
              <a:t> maintain, improve, or rapidly reestablish installation mission assurance and mission-essential functions</a:t>
            </a:r>
            <a:endParaRPr lang="en-US" dirty="0"/>
          </a:p>
        </p:txBody>
      </p:sp>
      <p:sp>
        <p:nvSpPr>
          <p:cNvPr id="4" name="Slide Number Placeholder 3"/>
          <p:cNvSpPr>
            <a:spLocks noGrp="1"/>
          </p:cNvSpPr>
          <p:nvPr>
            <p:ph type="sldNum" sz="quarter" idx="10"/>
          </p:nvPr>
        </p:nvSpPr>
        <p:spPr/>
        <p:txBody>
          <a:bodyPr/>
          <a:lstStyle/>
          <a:p>
            <a:pPr>
              <a:defRPr/>
            </a:pPr>
            <a:fld id="{44F92925-0F2F-42ED-AFB7-1DF5C22608BD}" type="slidenum">
              <a:rPr lang="en-US" smtClean="0"/>
              <a:pPr>
                <a:defRPr/>
              </a:pPr>
              <a:t>2</a:t>
            </a:fld>
            <a:endParaRPr lang="en-US" dirty="0"/>
          </a:p>
        </p:txBody>
      </p:sp>
    </p:spTree>
    <p:extLst>
      <p:ext uri="{BB962C8B-B14F-4D97-AF65-F5344CB8AC3E}">
        <p14:creationId xmlns:p14="http://schemas.microsoft.com/office/powerpoint/2010/main" val="396025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Florida Resilience Leaders</a:t>
            </a:r>
            <a:endParaRPr lang="en-US" dirty="0"/>
          </a:p>
        </p:txBody>
      </p:sp>
      <p:sp>
        <p:nvSpPr>
          <p:cNvPr id="3" name="Content Placeholder 2"/>
          <p:cNvSpPr>
            <a:spLocks noGrp="1"/>
          </p:cNvSpPr>
          <p:nvPr>
            <p:ph idx="1"/>
          </p:nvPr>
        </p:nvSpPr>
        <p:spPr/>
        <p:txBody>
          <a:bodyPr>
            <a:normAutofit/>
          </a:bodyPr>
          <a:lstStyle/>
          <a:p>
            <a:pPr marL="0" indent="0">
              <a:buNone/>
            </a:pPr>
            <a:r>
              <a:rPr lang="en-US" dirty="0"/>
              <a:t>Wes Brooks, Chief of Florida Resilience  </a:t>
            </a:r>
          </a:p>
          <a:p>
            <a:pPr marL="0" indent="0">
              <a:buNone/>
            </a:pPr>
            <a:endParaRPr lang="en-US" dirty="0"/>
          </a:p>
          <a:p>
            <a:pPr marL="0" indent="0">
              <a:buNone/>
            </a:pPr>
            <a:r>
              <a:rPr lang="en-US" sz="2800" dirty="0" smtClean="0"/>
              <a:t>	Synergizes </a:t>
            </a:r>
            <a:r>
              <a:rPr lang="en-US" sz="2800" dirty="0"/>
              <a:t>the efforts of state agencies, including the Department of Environmental Protection, Department of Transportation, Division of Emergency Management, Department of Agriculture and Consumer Services, Florida Fish and Wildlife Conservation Commission and the Department of Economic Opportunity.</a:t>
            </a:r>
          </a:p>
          <a:p>
            <a:pPr marL="0" indent="0">
              <a:buNone/>
            </a:pPr>
            <a:endParaRPr lang="en-US" sz="2600" dirty="0"/>
          </a:p>
        </p:txBody>
      </p:sp>
      <p:sp>
        <p:nvSpPr>
          <p:cNvPr id="4" name="Slide Number Placeholder 3"/>
          <p:cNvSpPr>
            <a:spLocks noGrp="1"/>
          </p:cNvSpPr>
          <p:nvPr>
            <p:ph type="sldNum" sz="quarter" idx="10"/>
          </p:nvPr>
        </p:nvSpPr>
        <p:spPr/>
        <p:txBody>
          <a:bodyPr/>
          <a:lstStyle/>
          <a:p>
            <a:pPr>
              <a:defRPr/>
            </a:pPr>
            <a:fld id="{44F92925-0F2F-42ED-AFB7-1DF5C22608BD}" type="slidenum">
              <a:rPr lang="en-US" smtClean="0"/>
              <a:pPr>
                <a:defRPr/>
              </a:pPr>
              <a:t>3</a:t>
            </a:fld>
            <a:endParaRPr lang="en-US" dirty="0"/>
          </a:p>
        </p:txBody>
      </p:sp>
    </p:spTree>
    <p:extLst>
      <p:ext uri="{BB962C8B-B14F-4D97-AF65-F5344CB8AC3E}">
        <p14:creationId xmlns:p14="http://schemas.microsoft.com/office/powerpoint/2010/main" val="3092966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5455" y="76200"/>
            <a:ext cx="7772400" cy="685800"/>
          </a:xfrm>
        </p:spPr>
        <p:txBody>
          <a:bodyPr>
            <a:normAutofit fontScale="90000"/>
          </a:bodyPr>
          <a:lstStyle/>
          <a:p>
            <a:r>
              <a:rPr lang="en-US" dirty="0"/>
              <a:t> </a:t>
            </a:r>
            <a:r>
              <a:rPr lang="en-US" dirty="0" smtClean="0"/>
              <a:t>Florida Resilience Leaders</a:t>
            </a:r>
            <a:endParaRPr lang="en-US" dirty="0"/>
          </a:p>
        </p:txBody>
      </p:sp>
      <p:sp>
        <p:nvSpPr>
          <p:cNvPr id="3" name="Content Placeholder 2"/>
          <p:cNvSpPr>
            <a:spLocks noGrp="1"/>
          </p:cNvSpPr>
          <p:nvPr>
            <p:ph idx="1"/>
          </p:nvPr>
        </p:nvSpPr>
        <p:spPr>
          <a:xfrm>
            <a:off x="419099" y="1157591"/>
            <a:ext cx="8408755" cy="5395609"/>
          </a:xfrm>
        </p:spPr>
        <p:txBody>
          <a:bodyPr>
            <a:normAutofit fontScale="92500" lnSpcReduction="10000"/>
          </a:bodyPr>
          <a:lstStyle/>
          <a:p>
            <a:pPr marL="0" indent="0">
              <a:buNone/>
            </a:pPr>
            <a:r>
              <a:rPr lang="en-US" sz="3000" dirty="0"/>
              <a:t>Laura Dhuwe – FL DEM Mitigation Chief</a:t>
            </a:r>
          </a:p>
          <a:p>
            <a:pPr marL="0" indent="0">
              <a:spcBef>
                <a:spcPts val="600"/>
              </a:spcBef>
              <a:buNone/>
            </a:pPr>
            <a:endParaRPr lang="en-US" dirty="0"/>
          </a:p>
          <a:p>
            <a:pPr marL="0" indent="0">
              <a:buNone/>
            </a:pPr>
            <a:r>
              <a:rPr lang="en-US" sz="3000" dirty="0" smtClean="0"/>
              <a:t>	Assist </a:t>
            </a:r>
            <a:r>
              <a:rPr lang="en-US" sz="3000" dirty="0"/>
              <a:t>communities </a:t>
            </a:r>
            <a:r>
              <a:rPr lang="en-US" sz="3000" dirty="0" smtClean="0"/>
              <a:t>to </a:t>
            </a:r>
            <a:r>
              <a:rPr lang="en-US" sz="3000" dirty="0" smtClean="0"/>
              <a:t>reduce </a:t>
            </a:r>
            <a:r>
              <a:rPr lang="en-US" sz="3000" dirty="0"/>
              <a:t>the impacts of natural </a:t>
            </a:r>
            <a:r>
              <a:rPr lang="en-US" sz="3000" dirty="0" smtClean="0"/>
              <a:t>disasters. The </a:t>
            </a:r>
            <a:r>
              <a:rPr lang="en-US" sz="3000" dirty="0"/>
              <a:t>Bureau of Mitigation administers </a:t>
            </a:r>
            <a:r>
              <a:rPr lang="en-US" sz="3000" dirty="0" smtClean="0"/>
              <a:t>four </a:t>
            </a:r>
            <a:r>
              <a:rPr lang="en-US" sz="3000" dirty="0" smtClean="0"/>
              <a:t>mitigation </a:t>
            </a:r>
            <a:r>
              <a:rPr lang="en-US" sz="3000" dirty="0"/>
              <a:t>grant programs:</a:t>
            </a:r>
          </a:p>
          <a:p>
            <a:pPr>
              <a:buFontTx/>
              <a:buChar char="-"/>
            </a:pPr>
            <a:r>
              <a:rPr lang="en-US" sz="3000" dirty="0"/>
              <a:t>Hazard Mitigation Grant Program (HMGP)</a:t>
            </a:r>
          </a:p>
          <a:p>
            <a:pPr>
              <a:buFontTx/>
              <a:buChar char="-"/>
            </a:pPr>
            <a:r>
              <a:rPr lang="en-US" sz="3000" dirty="0"/>
              <a:t>Building Resilient Infrastructure and Communities (BRIC)</a:t>
            </a:r>
          </a:p>
          <a:p>
            <a:pPr>
              <a:buFontTx/>
              <a:buChar char="-"/>
            </a:pPr>
            <a:r>
              <a:rPr lang="en-US" sz="3000" dirty="0"/>
              <a:t>Flood Mitigation Assistance (FMA)</a:t>
            </a:r>
          </a:p>
          <a:p>
            <a:pPr marL="0" indent="0">
              <a:buNone/>
            </a:pPr>
            <a:r>
              <a:rPr lang="en-US" sz="3000" dirty="0"/>
              <a:t>    and…</a:t>
            </a:r>
          </a:p>
          <a:p>
            <a:pPr marL="0" indent="0">
              <a:buNone/>
            </a:pPr>
            <a:r>
              <a:rPr lang="en-US" sz="3000" dirty="0"/>
              <a:t>-  State-funded Hurricane Loss Mitigation Program</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44F92925-0F2F-42ED-AFB7-1DF5C22608BD}" type="slidenum">
              <a:rPr lang="en-US" smtClean="0"/>
              <a:pPr>
                <a:defRPr/>
              </a:pPr>
              <a:t>4</a:t>
            </a:fld>
            <a:endParaRPr lang="en-US" dirty="0"/>
          </a:p>
        </p:txBody>
      </p:sp>
    </p:spTree>
    <p:extLst>
      <p:ext uri="{BB962C8B-B14F-4D97-AF65-F5344CB8AC3E}">
        <p14:creationId xmlns:p14="http://schemas.microsoft.com/office/powerpoint/2010/main" val="2061969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0"/>
          </p:nvPr>
        </p:nvSpPr>
        <p:spPr>
          <a:noFill/>
        </p:spPr>
        <p:txBody>
          <a:bodyPr/>
          <a:lstStyle/>
          <a:p>
            <a:r>
              <a:rPr lang="en-US" dirty="0" smtClean="0">
                <a:latin typeface="Arial" charset="0"/>
                <a:cs typeface="Arial" charset="0"/>
              </a:rPr>
              <a:t>5</a:t>
            </a:r>
            <a:endParaRPr lang="en-US" dirty="0">
              <a:latin typeface="Arial" charset="0"/>
              <a:cs typeface="Arial" charset="0"/>
            </a:endParaRPr>
          </a:p>
        </p:txBody>
      </p:sp>
      <p:sp>
        <p:nvSpPr>
          <p:cNvPr id="2" name="Title 1"/>
          <p:cNvSpPr>
            <a:spLocks noGrp="1"/>
          </p:cNvSpPr>
          <p:nvPr>
            <p:ph type="title"/>
          </p:nvPr>
        </p:nvSpPr>
        <p:spPr/>
        <p:txBody>
          <a:bodyPr>
            <a:normAutofit fontScale="90000"/>
          </a:bodyPr>
          <a:lstStyle/>
          <a:p>
            <a:r>
              <a:rPr lang="en-US" dirty="0"/>
              <a:t>Relationships Are The Key</a:t>
            </a:r>
          </a:p>
        </p:txBody>
      </p:sp>
      <p:pic>
        <p:nvPicPr>
          <p:cNvPr id="5" name="Content Placeholder 4"/>
          <p:cNvPicPr>
            <a:picLocks noGrp="1" noChangeAspect="1"/>
          </p:cNvPicPr>
          <p:nvPr>
            <p:ph idx="1"/>
          </p:nvPr>
        </p:nvPicPr>
        <p:blipFill>
          <a:blip r:embed="rId3"/>
          <a:stretch>
            <a:fillRect/>
          </a:stretch>
        </p:blipFill>
        <p:spPr>
          <a:xfrm>
            <a:off x="833718" y="1089212"/>
            <a:ext cx="7947211" cy="5159188"/>
          </a:xfrm>
          <a:prstGeom prst="rect">
            <a:avLst/>
          </a:prstGeom>
        </p:spPr>
      </p:pic>
    </p:spTree>
    <p:extLst>
      <p:ext uri="{BB962C8B-B14F-4D97-AF65-F5344CB8AC3E}">
        <p14:creationId xmlns:p14="http://schemas.microsoft.com/office/powerpoint/2010/main" val="139901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4400" dirty="0" smtClean="0"/>
              <a:t>Biographies</a:t>
            </a:r>
            <a:endParaRPr lang="en-US" dirty="0"/>
          </a:p>
        </p:txBody>
      </p:sp>
      <p:sp>
        <p:nvSpPr>
          <p:cNvPr id="3" name="Content Placeholder 2"/>
          <p:cNvSpPr>
            <a:spLocks noGrp="1"/>
          </p:cNvSpPr>
          <p:nvPr>
            <p:ph idx="1"/>
          </p:nvPr>
        </p:nvSpPr>
        <p:spPr>
          <a:xfrm>
            <a:off x="419100" y="762000"/>
            <a:ext cx="8305800" cy="5486400"/>
          </a:xfrm>
        </p:spPr>
        <p:txBody>
          <a:bodyPr>
            <a:normAutofit/>
          </a:bodyPr>
          <a:lstStyle/>
          <a:p>
            <a:pPr marL="0" indent="0">
              <a:buNone/>
            </a:pPr>
            <a:r>
              <a:rPr lang="en-US" sz="3600" dirty="0"/>
              <a:t> </a:t>
            </a:r>
          </a:p>
        </p:txBody>
      </p:sp>
      <p:sp>
        <p:nvSpPr>
          <p:cNvPr id="4" name="Slide Number Placeholder 3"/>
          <p:cNvSpPr>
            <a:spLocks noGrp="1"/>
          </p:cNvSpPr>
          <p:nvPr>
            <p:ph type="sldNum" sz="quarter" idx="10"/>
          </p:nvPr>
        </p:nvSpPr>
        <p:spPr/>
        <p:txBody>
          <a:bodyPr/>
          <a:lstStyle/>
          <a:p>
            <a:pPr>
              <a:defRPr/>
            </a:pPr>
            <a:fld id="{44F92925-0F2F-42ED-AFB7-1DF5C22608BD}" type="slidenum">
              <a:rPr lang="en-US" smtClean="0"/>
              <a:pPr>
                <a:defRPr/>
              </a:pPr>
              <a:t>6</a:t>
            </a:fld>
            <a:endParaRPr lang="en-US" dirty="0"/>
          </a:p>
        </p:txBody>
      </p:sp>
    </p:spTree>
    <p:extLst>
      <p:ext uri="{BB962C8B-B14F-4D97-AF65-F5344CB8AC3E}">
        <p14:creationId xmlns:p14="http://schemas.microsoft.com/office/powerpoint/2010/main" val="327333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4400" dirty="0" smtClean="0"/>
              <a:t>Biographies</a:t>
            </a:r>
            <a:endParaRPr lang="en-US" dirty="0"/>
          </a:p>
        </p:txBody>
      </p:sp>
      <p:sp>
        <p:nvSpPr>
          <p:cNvPr id="3" name="Content Placeholder 2"/>
          <p:cNvSpPr>
            <a:spLocks noGrp="1"/>
          </p:cNvSpPr>
          <p:nvPr>
            <p:ph idx="1"/>
          </p:nvPr>
        </p:nvSpPr>
        <p:spPr>
          <a:xfrm>
            <a:off x="419100" y="762000"/>
            <a:ext cx="8305800" cy="5486400"/>
          </a:xfrm>
        </p:spPr>
        <p:txBody>
          <a:bodyPr>
            <a:normAutofit/>
          </a:bodyPr>
          <a:lstStyle/>
          <a:p>
            <a:pPr marL="0" indent="0">
              <a:buNone/>
            </a:pPr>
            <a:r>
              <a:rPr lang="en-US" sz="3600" dirty="0"/>
              <a:t> </a:t>
            </a:r>
          </a:p>
        </p:txBody>
      </p:sp>
      <p:sp>
        <p:nvSpPr>
          <p:cNvPr id="4" name="Slide Number Placeholder 3"/>
          <p:cNvSpPr>
            <a:spLocks noGrp="1"/>
          </p:cNvSpPr>
          <p:nvPr>
            <p:ph type="sldNum" sz="quarter" idx="10"/>
          </p:nvPr>
        </p:nvSpPr>
        <p:spPr/>
        <p:txBody>
          <a:bodyPr/>
          <a:lstStyle/>
          <a:p>
            <a:pPr>
              <a:defRPr/>
            </a:pPr>
            <a:fld id="{44F92925-0F2F-42ED-AFB7-1DF5C22608BD}" type="slidenum">
              <a:rPr lang="en-US" smtClean="0"/>
              <a:pPr>
                <a:defRPr/>
              </a:pPr>
              <a:t>7</a:t>
            </a:fld>
            <a:endParaRPr lang="en-US" dirty="0"/>
          </a:p>
        </p:txBody>
      </p:sp>
      <p:sp>
        <p:nvSpPr>
          <p:cNvPr id="5" name="Rectangle 4"/>
          <p:cNvSpPr/>
          <p:nvPr/>
        </p:nvSpPr>
        <p:spPr>
          <a:xfrm>
            <a:off x="343250" y="1243092"/>
            <a:ext cx="8724550" cy="5262979"/>
          </a:xfrm>
          <a:prstGeom prst="rect">
            <a:avLst/>
          </a:prstGeom>
        </p:spPr>
        <p:txBody>
          <a:bodyPr wrap="square">
            <a:spAutoFit/>
          </a:bodyPr>
          <a:lstStyle/>
          <a:p>
            <a:r>
              <a:rPr lang="en-US" dirty="0" smtClean="0">
                <a:latin typeface="Arial" panose="020B0604020202020204" pitchFamily="34" charset="0"/>
                <a:cs typeface="Arial" panose="020B0604020202020204" pitchFamily="34" charset="0"/>
              </a:rPr>
              <a:t>Wes Brooks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rPr>
              <a:t>Wesley (Wes) R. Brooks</a:t>
            </a:r>
            <a:r>
              <a:rPr lang="en-US" dirty="0">
                <a:latin typeface="Arial" panose="020B0604020202020204" pitchFamily="34" charset="0"/>
              </a:rPr>
              <a:t>, PhD, </a:t>
            </a:r>
            <a:r>
              <a:rPr lang="en-US" dirty="0" smtClean="0">
                <a:latin typeface="Arial" panose="020B0604020202020204" pitchFamily="34" charset="0"/>
              </a:rPr>
              <a:t>as </a:t>
            </a:r>
            <a:r>
              <a:rPr lang="en-US" dirty="0">
                <a:latin typeface="Arial" panose="020B0604020202020204" pitchFamily="34" charset="0"/>
              </a:rPr>
              <a:t>Director of Federal Affairs for the Department of Environmental Protection </a:t>
            </a:r>
            <a:r>
              <a:rPr lang="en-US" dirty="0" smtClean="0">
                <a:latin typeface="Arial" panose="020B0604020202020204" pitchFamily="34" charset="0"/>
              </a:rPr>
              <a:t>he </a:t>
            </a:r>
            <a:r>
              <a:rPr lang="en-US" dirty="0" smtClean="0">
                <a:latin typeface="Arial" panose="020B0604020202020204" pitchFamily="34" charset="0"/>
              </a:rPr>
              <a:t>accomplishes </a:t>
            </a:r>
            <a:r>
              <a:rPr lang="en-US" dirty="0">
                <a:latin typeface="Arial" panose="020B0604020202020204" pitchFamily="34" charset="0"/>
              </a:rPr>
              <a:t>legislative and regulatory goals for the State and DEP </a:t>
            </a:r>
            <a:r>
              <a:rPr lang="en-US" dirty="0" smtClean="0">
                <a:latin typeface="Arial" panose="020B0604020202020204" pitchFamily="34" charset="0"/>
              </a:rPr>
              <a:t>Clean </a:t>
            </a:r>
            <a:r>
              <a:rPr lang="en-US" dirty="0">
                <a:latin typeface="Arial" panose="020B0604020202020204" pitchFamily="34" charset="0"/>
              </a:rPr>
              <a:t>Water Act </a:t>
            </a:r>
            <a:r>
              <a:rPr lang="en-US" dirty="0" smtClean="0">
                <a:latin typeface="Arial" panose="020B0604020202020204" pitchFamily="34" charset="0"/>
              </a:rPr>
              <a:t>404, </a:t>
            </a:r>
            <a:r>
              <a:rPr lang="en-US" dirty="0">
                <a:latin typeface="Arial" panose="020B0604020202020204" pitchFamily="34" charset="0"/>
              </a:rPr>
              <a:t>expedited construction of </a:t>
            </a:r>
            <a:r>
              <a:rPr lang="en-US" dirty="0" smtClean="0">
                <a:latin typeface="Arial" panose="020B0604020202020204" pitchFamily="34" charset="0"/>
              </a:rPr>
              <a:t> </a:t>
            </a:r>
            <a:r>
              <a:rPr lang="en-US" dirty="0">
                <a:latin typeface="Arial" panose="020B0604020202020204" pitchFamily="34" charset="0"/>
              </a:rPr>
              <a:t>Everglades projects, and reauthorization of the Coral Reef Conservation Act. He </a:t>
            </a:r>
            <a:r>
              <a:rPr lang="en-US" dirty="0" smtClean="0">
                <a:latin typeface="Arial" panose="020B0604020202020204" pitchFamily="34" charset="0"/>
              </a:rPr>
              <a:t>has also worked </a:t>
            </a:r>
            <a:r>
              <a:rPr lang="en-US" dirty="0">
                <a:latin typeface="Arial" panose="020B0604020202020204" pitchFamily="34" charset="0"/>
              </a:rPr>
              <a:t>as a staffer for members of Florida’s </a:t>
            </a:r>
            <a:r>
              <a:rPr lang="en-US" dirty="0" err="1" smtClean="0">
                <a:latin typeface="Arial" panose="020B0604020202020204" pitchFamily="34" charset="0"/>
              </a:rPr>
              <a:t>CONDEL</a:t>
            </a:r>
            <a:r>
              <a:rPr lang="en-US" dirty="0">
                <a:latin typeface="Arial" panose="020B0604020202020204" pitchFamily="34" charset="0"/>
              </a:rPr>
              <a:t>,</a:t>
            </a:r>
            <a:r>
              <a:rPr lang="en-US" dirty="0" smtClean="0">
                <a:latin typeface="Arial" panose="020B0604020202020204" pitchFamily="34" charset="0"/>
              </a:rPr>
              <a:t> </a:t>
            </a:r>
            <a:r>
              <a:rPr lang="en-US" dirty="0">
                <a:latin typeface="Arial" panose="020B0604020202020204" pitchFamily="34" charset="0"/>
              </a:rPr>
              <a:t>including Senator Marco </a:t>
            </a:r>
            <a:r>
              <a:rPr lang="en-US" dirty="0" smtClean="0">
                <a:latin typeface="Arial" panose="020B0604020202020204" pitchFamily="34" charset="0"/>
              </a:rPr>
              <a:t>Rubio.</a:t>
            </a:r>
          </a:p>
          <a:p>
            <a:endParaRPr lang="en-US" dirty="0" smtClean="0">
              <a:latin typeface="Arial" panose="020B0604020202020204" pitchFamily="34" charset="0"/>
            </a:endParaRPr>
          </a:p>
          <a:p>
            <a:r>
              <a:rPr lang="en-US" dirty="0" smtClean="0">
                <a:latin typeface="Arial" panose="020B0604020202020204" pitchFamily="34" charset="0"/>
              </a:rPr>
              <a:t>He holds a BS in </a:t>
            </a:r>
            <a:r>
              <a:rPr lang="en-US" dirty="0">
                <a:latin typeface="Arial" panose="020B0604020202020204" pitchFamily="34" charset="0"/>
              </a:rPr>
              <a:t>Biology and a </a:t>
            </a:r>
            <a:r>
              <a:rPr lang="en-US" dirty="0" smtClean="0">
                <a:latin typeface="Arial" panose="020B0604020202020204" pitchFamily="34" charset="0"/>
              </a:rPr>
              <a:t>BA </a:t>
            </a:r>
            <a:r>
              <a:rPr lang="en-US" dirty="0">
                <a:latin typeface="Arial" panose="020B0604020202020204" pitchFamily="34" charset="0"/>
              </a:rPr>
              <a:t>in Political </a:t>
            </a:r>
            <a:r>
              <a:rPr lang="en-US" dirty="0" smtClean="0">
                <a:latin typeface="Arial" panose="020B0604020202020204" pitchFamily="34" charset="0"/>
              </a:rPr>
              <a:t>Science </a:t>
            </a:r>
            <a:r>
              <a:rPr lang="en-US" dirty="0">
                <a:latin typeface="Arial" panose="020B0604020202020204" pitchFamily="34" charset="0"/>
              </a:rPr>
              <a:t>from Duke </a:t>
            </a:r>
            <a:r>
              <a:rPr lang="en-US" dirty="0" smtClean="0">
                <a:latin typeface="Arial" panose="020B0604020202020204" pitchFamily="34" charset="0"/>
              </a:rPr>
              <a:t>University, and a PhD </a:t>
            </a:r>
            <a:r>
              <a:rPr lang="en-US" dirty="0">
                <a:latin typeface="Arial" panose="020B0604020202020204" pitchFamily="34" charset="0"/>
              </a:rPr>
              <a:t>in Ecological Science from Rutgers University.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58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4400" dirty="0"/>
              <a:t>Biographies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44F92925-0F2F-42ED-AFB7-1DF5C22608BD}" type="slidenum">
              <a:rPr lang="en-US" smtClean="0"/>
              <a:pPr>
                <a:defRPr/>
              </a:pPr>
              <a:t>8</a:t>
            </a:fld>
            <a:endParaRPr lang="en-US" dirty="0"/>
          </a:p>
        </p:txBody>
      </p:sp>
      <p:sp>
        <p:nvSpPr>
          <p:cNvPr id="5" name="Rectangle 4"/>
          <p:cNvSpPr/>
          <p:nvPr/>
        </p:nvSpPr>
        <p:spPr>
          <a:xfrm>
            <a:off x="419100" y="1779165"/>
            <a:ext cx="8464841" cy="4249240"/>
          </a:xfrm>
          <a:prstGeom prst="rect">
            <a:avLst/>
          </a:prstGeom>
        </p:spPr>
        <p:txBody>
          <a:bodyPr wrap="square">
            <a:spAutoFit/>
          </a:bodyPr>
          <a:lstStyle/>
          <a:p>
            <a:pPr marL="0" marR="0">
              <a:lnSpc>
                <a:spcPct val="107000"/>
              </a:lnSpc>
              <a:spcBef>
                <a:spcPts val="0"/>
              </a:spcBef>
              <a:spcAft>
                <a:spcPts val="800"/>
              </a:spcAft>
            </a:pPr>
            <a:r>
              <a:rPr lang="en-US" dirty="0">
                <a:latin typeface="Arial" panose="020B0604020202020204" pitchFamily="34" charset="0"/>
              </a:rPr>
              <a:t>Laura Dhuwe </a:t>
            </a:r>
          </a:p>
          <a:p>
            <a:pPr marL="0" marR="0">
              <a:lnSpc>
                <a:spcPct val="107000"/>
              </a:lnSpc>
              <a:spcBef>
                <a:spcPts val="0"/>
              </a:spcBef>
              <a:spcAft>
                <a:spcPts val="800"/>
              </a:spcAft>
            </a:pPr>
            <a:r>
              <a:rPr lang="en-US" dirty="0" smtClean="0">
                <a:latin typeface="Arial" panose="020B0604020202020204" pitchFamily="34" charset="0"/>
              </a:rPr>
              <a:t>Laura </a:t>
            </a:r>
            <a:r>
              <a:rPr lang="en-US" dirty="0">
                <a:latin typeface="Arial" panose="020B0604020202020204" pitchFamily="34" charset="0"/>
              </a:rPr>
              <a:t>started with the Florida Division of Emergency Management in 2016 as a Mitigation Planner. Currently Laura is serving as the Chief of Mitigation and the State Hazard Mitigation Officer where she manages the implementation of three federal mitigation grants, one state mitigation grant, and the National Flood Insurance Program. </a:t>
            </a:r>
          </a:p>
          <a:p>
            <a:pPr marL="0" marR="0">
              <a:lnSpc>
                <a:spcPct val="107000"/>
              </a:lnSpc>
              <a:spcBef>
                <a:spcPts val="0"/>
              </a:spcBef>
              <a:spcAft>
                <a:spcPts val="800"/>
              </a:spcAft>
            </a:pPr>
            <a:r>
              <a:rPr lang="en-US" dirty="0">
                <a:latin typeface="Arial" panose="020B0604020202020204" pitchFamily="34" charset="0"/>
              </a:rPr>
              <a:t>Laura </a:t>
            </a:r>
            <a:r>
              <a:rPr lang="en-US" dirty="0" smtClean="0">
                <a:latin typeface="Arial" panose="020B0604020202020204" pitchFamily="34" charset="0"/>
              </a:rPr>
              <a:t>holds </a:t>
            </a:r>
            <a:r>
              <a:rPr lang="en-US" dirty="0">
                <a:latin typeface="Arial" panose="020B0604020202020204" pitchFamily="34" charset="0"/>
              </a:rPr>
              <a:t>a Bachelor’s degree from Michigan State University and a Master’s degree from Nova Southeastern University.  </a:t>
            </a:r>
          </a:p>
        </p:txBody>
      </p:sp>
    </p:spTree>
    <p:extLst>
      <p:ext uri="{BB962C8B-B14F-4D97-AF65-F5344CB8AC3E}">
        <p14:creationId xmlns:p14="http://schemas.microsoft.com/office/powerpoint/2010/main" val="3925422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4400" dirty="0"/>
              <a:t>Biographies</a:t>
            </a:r>
            <a:endParaRPr lang="en-US" dirty="0"/>
          </a:p>
        </p:txBody>
      </p:sp>
      <p:sp>
        <p:nvSpPr>
          <p:cNvPr id="4" name="Slide Number Placeholder 3"/>
          <p:cNvSpPr>
            <a:spLocks noGrp="1"/>
          </p:cNvSpPr>
          <p:nvPr>
            <p:ph type="sldNum" sz="quarter" idx="10"/>
          </p:nvPr>
        </p:nvSpPr>
        <p:spPr/>
        <p:txBody>
          <a:bodyPr/>
          <a:lstStyle/>
          <a:p>
            <a:pPr>
              <a:defRPr/>
            </a:pPr>
            <a:fld id="{44F92925-0F2F-42ED-AFB7-1DF5C22608BD}" type="slidenum">
              <a:rPr lang="en-US" smtClean="0"/>
              <a:pPr>
                <a:defRPr/>
              </a:pPr>
              <a:t>9</a:t>
            </a:fld>
            <a:endParaRPr lang="en-US" dirty="0"/>
          </a:p>
        </p:txBody>
      </p:sp>
      <p:sp>
        <p:nvSpPr>
          <p:cNvPr id="5" name="Content Placeholder 4"/>
          <p:cNvSpPr>
            <a:spLocks noGrp="1"/>
          </p:cNvSpPr>
          <p:nvPr>
            <p:ph idx="1"/>
          </p:nvPr>
        </p:nvSpPr>
        <p:spPr>
          <a:xfrm>
            <a:off x="233462" y="1058684"/>
            <a:ext cx="8861897" cy="5189113"/>
          </a:xfrm>
          <a:prstGeom prst="rect">
            <a:avLst/>
          </a:prstGeom>
        </p:spPr>
        <p:txBody>
          <a:bodyPr wrap="square">
            <a:spAutoFit/>
          </a:bodyPr>
          <a:lstStyle/>
          <a:p>
            <a:pPr marL="0" indent="0">
              <a:buNone/>
            </a:pPr>
            <a:r>
              <a:rPr lang="en-US" sz="2400" kern="1200" dirty="0" smtClean="0">
                <a:solidFill>
                  <a:schemeClr val="tx1"/>
                </a:solidFill>
              </a:rPr>
              <a:t>Dave </a:t>
            </a:r>
            <a:r>
              <a:rPr lang="en-US" sz="2400" kern="1200" dirty="0" smtClean="0">
                <a:solidFill>
                  <a:schemeClr val="tx1"/>
                </a:solidFill>
              </a:rPr>
              <a:t>Dahl Moderator</a:t>
            </a:r>
            <a:endParaRPr lang="en-US" sz="2400" kern="1200" dirty="0" smtClean="0">
              <a:solidFill>
                <a:schemeClr val="tx1"/>
              </a:solidFill>
            </a:endParaRPr>
          </a:p>
          <a:p>
            <a:pPr marL="0" indent="0">
              <a:buNone/>
            </a:pPr>
            <a:endParaRPr lang="en-US" sz="2400" kern="1200" dirty="0">
              <a:solidFill>
                <a:schemeClr val="tx1"/>
              </a:solidFill>
            </a:endParaRPr>
          </a:p>
          <a:p>
            <a:pPr marL="0" indent="0">
              <a:buNone/>
            </a:pPr>
            <a:r>
              <a:rPr lang="en-US" sz="2400" kern="1200" dirty="0" smtClean="0">
                <a:solidFill>
                  <a:schemeClr val="tx1"/>
                </a:solidFill>
              </a:rPr>
              <a:t>Dave Dahl is Navy </a:t>
            </a:r>
            <a:r>
              <a:rPr lang="en-US" sz="2400" kern="1200" dirty="0">
                <a:solidFill>
                  <a:schemeClr val="tx1"/>
                </a:solidFill>
              </a:rPr>
              <a:t>Region </a:t>
            </a:r>
            <a:r>
              <a:rPr lang="en-US" sz="2400" kern="1200" dirty="0" smtClean="0">
                <a:solidFill>
                  <a:schemeClr val="tx1"/>
                </a:solidFill>
              </a:rPr>
              <a:t>Southeast’s </a:t>
            </a:r>
            <a:r>
              <a:rPr lang="en-US" sz="2400" kern="1200" dirty="0">
                <a:solidFill>
                  <a:schemeClr val="tx1"/>
                </a:solidFill>
              </a:rPr>
              <a:t>Mission Sustainment</a:t>
            </a:r>
          </a:p>
          <a:p>
            <a:pPr marL="0" indent="0">
              <a:buNone/>
            </a:pPr>
            <a:r>
              <a:rPr lang="en-US" sz="2400" kern="1200" dirty="0">
                <a:solidFill>
                  <a:schemeClr val="tx1"/>
                </a:solidFill>
              </a:rPr>
              <a:t>Officer. He serves and supports Navy Community Plans and Liaison Officers in </a:t>
            </a:r>
            <a:r>
              <a:rPr lang="en-US" sz="2400" kern="1200" dirty="0" smtClean="0">
                <a:solidFill>
                  <a:schemeClr val="tx1"/>
                </a:solidFill>
              </a:rPr>
              <a:t>seven </a:t>
            </a:r>
            <a:r>
              <a:rPr lang="en-US" sz="2400" kern="1200" dirty="0">
                <a:solidFill>
                  <a:schemeClr val="tx1"/>
                </a:solidFill>
              </a:rPr>
              <a:t>states across the southeast. </a:t>
            </a:r>
            <a:r>
              <a:rPr lang="en-US" sz="2400" kern="1200" dirty="0" smtClean="0">
                <a:solidFill>
                  <a:schemeClr val="tx1"/>
                </a:solidFill>
              </a:rPr>
              <a:t>His team  conducts  </a:t>
            </a:r>
            <a:r>
              <a:rPr lang="en-US" sz="2400" kern="1200" dirty="0">
                <a:solidFill>
                  <a:schemeClr val="tx1"/>
                </a:solidFill>
              </a:rPr>
              <a:t>community outreach, legislative </a:t>
            </a:r>
            <a:r>
              <a:rPr lang="en-US" sz="2400" kern="1200" dirty="0" smtClean="0">
                <a:solidFill>
                  <a:schemeClr val="tx1"/>
                </a:solidFill>
              </a:rPr>
              <a:t>outreach, </a:t>
            </a:r>
            <a:r>
              <a:rPr lang="en-US" sz="2400" kern="1200" dirty="0">
                <a:solidFill>
                  <a:schemeClr val="tx1"/>
                </a:solidFill>
              </a:rPr>
              <a:t>and </a:t>
            </a:r>
            <a:r>
              <a:rPr lang="en-US" sz="2400" kern="1200" dirty="0" smtClean="0">
                <a:solidFill>
                  <a:schemeClr val="tx1"/>
                </a:solidFill>
              </a:rPr>
              <a:t>operational buffering, Our mission is to ensure Installations can support the needs of DoD Warfighters. </a:t>
            </a:r>
            <a:r>
              <a:rPr lang="en-US" sz="2400" b="1" i="1" kern="1200" dirty="0" smtClean="0">
                <a:solidFill>
                  <a:schemeClr val="tx1"/>
                </a:solidFill>
              </a:rPr>
              <a:t>Mission Assurance.</a:t>
            </a:r>
          </a:p>
          <a:p>
            <a:pPr marL="0" indent="0">
              <a:buNone/>
            </a:pPr>
            <a:r>
              <a:rPr lang="en-US" sz="2400" kern="1200" dirty="0" smtClean="0">
                <a:solidFill>
                  <a:schemeClr val="tx1"/>
                </a:solidFill>
              </a:rPr>
              <a:t>He </a:t>
            </a:r>
            <a:r>
              <a:rPr lang="en-US" sz="2400" kern="1200" dirty="0" smtClean="0">
                <a:solidFill>
                  <a:schemeClr val="tx1"/>
                </a:solidFill>
              </a:rPr>
              <a:t>holds degrees from the University of Nebraska (BA/JD), the Navy War College (MA), is a retired member of the NE &amp; FL Bar Associations, </a:t>
            </a:r>
            <a:r>
              <a:rPr lang="en-US" sz="2400" kern="1200" dirty="0" smtClean="0">
                <a:solidFill>
                  <a:schemeClr val="tx1"/>
                </a:solidFill>
              </a:rPr>
              <a:t>and is a </a:t>
            </a:r>
            <a:r>
              <a:rPr lang="en-US" sz="2400" kern="1200" dirty="0" err="1" smtClean="0">
                <a:solidFill>
                  <a:schemeClr val="tx1"/>
                </a:solidFill>
              </a:rPr>
              <a:t>Jax</a:t>
            </a:r>
            <a:r>
              <a:rPr lang="en-US" sz="2400" kern="1200" dirty="0" smtClean="0">
                <a:solidFill>
                  <a:schemeClr val="tx1"/>
                </a:solidFill>
              </a:rPr>
              <a:t> Beach Planning Commissioner. He served </a:t>
            </a:r>
            <a:r>
              <a:rPr lang="en-US" sz="2400" kern="1200" dirty="0" smtClean="0">
                <a:solidFill>
                  <a:schemeClr val="tx1"/>
                </a:solidFill>
              </a:rPr>
              <a:t>in the Navy as a Naval Aviator, flying over </a:t>
            </a:r>
            <a:r>
              <a:rPr lang="en-US" sz="2400" kern="1200" dirty="0" err="1" smtClean="0">
                <a:solidFill>
                  <a:schemeClr val="tx1"/>
                </a:solidFill>
              </a:rPr>
              <a:t>4K</a:t>
            </a:r>
            <a:r>
              <a:rPr lang="en-US" sz="2400" kern="1200" dirty="0" smtClean="0">
                <a:solidFill>
                  <a:schemeClr val="tx1"/>
                </a:solidFill>
              </a:rPr>
              <a:t> hours in fixed and rotary-wing aircraft in four theaters.</a:t>
            </a:r>
            <a:endParaRPr lang="en-US" sz="2400" kern="1200" dirty="0">
              <a:solidFill>
                <a:schemeClr val="tx1"/>
              </a:solidFill>
            </a:endParaRPr>
          </a:p>
        </p:txBody>
      </p:sp>
    </p:spTree>
    <p:extLst>
      <p:ext uri="{BB962C8B-B14F-4D97-AF65-F5344CB8AC3E}">
        <p14:creationId xmlns:p14="http://schemas.microsoft.com/office/powerpoint/2010/main" val="120296983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Times New Roman"/>
      </a:majorFont>
      <a:minorFont>
        <a:latin typeface="Garamond"/>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35470</TotalTime>
  <Words>584</Words>
  <Application>Microsoft Office PowerPoint</Application>
  <PresentationFormat>On-screen Show (4:3)</PresentationFormat>
  <Paragraphs>50</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Garamond</vt:lpstr>
      <vt:lpstr>Times New Roman</vt:lpstr>
      <vt:lpstr>Default Design</vt:lpstr>
      <vt:lpstr>Florida Defense Forum Florida Installation Resiliency Panel  Wes Brooks – Florida Resiliency Officer Laura Dhuwe –  DEM Chief Mitigation Officer  22 Sep 2022 Dave Dahl, NRSE Mission Sustainment Officer, Moderator  </vt:lpstr>
      <vt:lpstr>  DoD Installation Resilience </vt:lpstr>
      <vt:lpstr>Florida Resilience Leaders</vt:lpstr>
      <vt:lpstr> Florida Resilience Leaders</vt:lpstr>
      <vt:lpstr>Relationships Are The Key</vt:lpstr>
      <vt:lpstr> Biographies</vt:lpstr>
      <vt:lpstr> Biographies</vt:lpstr>
      <vt:lpstr> Biographies</vt:lpstr>
      <vt:lpstr> Biographies</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karol.higginbotham</dc:creator>
  <cp:lastModifiedBy>Dahl, David A CIV USN COMNAVREG SE JAX FL (USA)</cp:lastModifiedBy>
  <cp:revision>620</cp:revision>
  <cp:lastPrinted>2019-12-04T11:45:50Z</cp:lastPrinted>
  <dcterms:created xsi:type="dcterms:W3CDTF">2005-06-24T16:33:10Z</dcterms:created>
  <dcterms:modified xsi:type="dcterms:W3CDTF">2022-09-20T19:44:03Z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Prod SP Admin</vt:lpwstr>
  </property>
  <property fmtid="{D5CDD505-2E9C-101B-9397-08002B2CF9AE}" pid="3" name="display_urn:schemas-microsoft-com:office:office#Author">
    <vt:lpwstr>Prod SP Admin</vt:lpwstr>
  </property>
  <property fmtid="{D5CDD505-2E9C-101B-9397-08002B2CF9AE}" pid="4" name="ContentTypeId">
    <vt:lpwstr>0x01010078BE02F1100E5549BD762168158FE408</vt:lpwstr>
  </property>
  <property fmtid="{D5CDD505-2E9C-101B-9397-08002B2CF9AE}" pid="5" name="ContentType">
    <vt:lpwstr>Document</vt:lpwstr>
  </property>
  <property fmtid="{D5CDD505-2E9C-101B-9397-08002B2CF9AE}" pid="6" name="Status">
    <vt:lpwstr/>
  </property>
</Properties>
</file>