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>
        <p:scale>
          <a:sx n="70" d="100"/>
          <a:sy n="70" d="100"/>
        </p:scale>
        <p:origin x="504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1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13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74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22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48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50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75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7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2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2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0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6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0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9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0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E13D553-3713-4CED-8B2D-02B3E396C88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6B9EF66-6FBC-44AE-A42E-4BC13443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4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357190"/>
            <a:ext cx="9220199" cy="15753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Federal Resiliency Grant Opportunities and Winning Strategies for Proposal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638" y="2171740"/>
            <a:ext cx="5442408" cy="24556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Kristen Hurns</a:t>
            </a:r>
            <a:br>
              <a:rPr lang="en-US" dirty="0" smtClean="0"/>
            </a:br>
            <a:r>
              <a:rPr lang="en-US" dirty="0" smtClean="0"/>
              <a:t>FEMA Region IV</a:t>
            </a:r>
            <a:br>
              <a:rPr lang="en-US" dirty="0" smtClean="0"/>
            </a:br>
            <a:r>
              <a:rPr lang="en-US" dirty="0" smtClean="0"/>
              <a:t>202-735-6420</a:t>
            </a:r>
            <a:br>
              <a:rPr lang="en-US" dirty="0" smtClean="0"/>
            </a:br>
            <a:r>
              <a:rPr lang="en-US" dirty="0" smtClean="0"/>
              <a:t>Kristen.hurns@fema.dhs.gov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Laura Dhuwe</a:t>
            </a:r>
            <a:br>
              <a:rPr lang="en-US" dirty="0" smtClean="0"/>
            </a:br>
            <a:r>
              <a:rPr lang="en-US" dirty="0" smtClean="0"/>
              <a:t>Florida Division of Emergency Management</a:t>
            </a:r>
            <a:br>
              <a:rPr lang="en-US" dirty="0" smtClean="0"/>
            </a:br>
            <a:r>
              <a:rPr lang="en-US" dirty="0" smtClean="0"/>
              <a:t>850-879-0872</a:t>
            </a:r>
            <a:br>
              <a:rPr lang="en-US" dirty="0" smtClean="0"/>
            </a:br>
            <a:r>
              <a:rPr lang="en-US" dirty="0" smtClean="0"/>
              <a:t>laura.dhuwe@em.myflorida.com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6341" y1="84878" x2="46341" y2="84878"/>
                        <a14:foregroundMark x1="47967" y1="67805" x2="47967" y2="67805"/>
                        <a14:foregroundMark x1="57724" y1="60976" x2="57724" y2="60976"/>
                        <a14:foregroundMark x1="60163" y1="46341" x2="60163" y2="46341"/>
                        <a14:foregroundMark x1="71138" y1="52683" x2="71138" y2="52683"/>
                        <a14:foregroundMark x1="70325" y1="66341" x2="70325" y2="66341"/>
                        <a14:foregroundMark x1="78455" y1="63415" x2="78455" y2="63415"/>
                        <a14:foregroundMark x1="78455" y1="77073" x2="78455" y2="77073"/>
                        <a14:foregroundMark x1="34553" y1="46829" x2="34553" y2="46829"/>
                        <a14:foregroundMark x1="34553" y1="61463" x2="34553" y2="61463"/>
                        <a14:foregroundMark x1="22358" y1="53659" x2="22358" y2="53659"/>
                        <a14:foregroundMark x1="24797" y1="66341" x2="24797" y2="66341"/>
                        <a14:foregroundMark x1="12602" y1="63415" x2="12602" y2="63415"/>
                        <a14:foregroundMark x1="11789" y1="78049" x2="11789" y2="78049"/>
                        <a14:foregroundMark x1="14634" y1="38537" x2="14634" y2="38537"/>
                        <a14:foregroundMark x1="13821" y1="48780" x2="13821" y2="48780"/>
                        <a14:foregroundMark x1="4878" y1="49756" x2="4878" y2="49756"/>
                        <a14:foregroundMark x1="8943" y1="54634" x2="8943" y2="54634"/>
                        <a14:foregroundMark x1="34553" y1="25854" x2="34553" y2="25854"/>
                        <a14:foregroundMark x1="33740" y1="16098" x2="33740" y2="16098"/>
                        <a14:foregroundMark x1="37398" y1="8293" x2="37398" y2="8293"/>
                        <a14:foregroundMark x1="49187" y1="5366" x2="49187" y2="5366"/>
                        <a14:foregroundMark x1="58537" y1="8780" x2="58537" y2="8780"/>
                        <a14:foregroundMark x1="62602" y1="20000" x2="62602" y2="20000"/>
                        <a14:foregroundMark x1="60976" y1="30244" x2="60976" y2="30244"/>
                        <a14:foregroundMark x1="54878" y1="16098" x2="54878" y2="16098"/>
                        <a14:foregroundMark x1="49187" y1="19024" x2="49187" y2="19024"/>
                        <a14:foregroundMark x1="50407" y1="32195" x2="50407" y2="32195"/>
                        <a14:foregroundMark x1="91870" y1="42439" x2="91870" y2="42439"/>
                        <a14:foregroundMark x1="95122" y1="57073" x2="95122" y2="57073"/>
                        <a14:foregroundMark x1="87398" y1="59024" x2="87398" y2="59024"/>
                        <a14:foregroundMark x1="84146" y1="52195" x2="84146" y2="52195"/>
                        <a14:backgroundMark x1="17073" y1="11220" x2="17073" y2="11220"/>
                        <a14:backgroundMark x1="86179" y1="14146" x2="86179" y2="14146"/>
                        <a14:backgroundMark x1="94715" y1="72195" x2="94715" y2="72195"/>
                        <a14:backgroundMark x1="65447" y1="89756" x2="65447" y2="89756"/>
                        <a14:backgroundMark x1="14228" y1="90732" x2="14228" y2="90732"/>
                        <a14:backgroundMark x1="10569" y1="39024" x2="10569" y2="39024"/>
                        <a14:backgroundMark x1="88618" y1="40976" x2="88618" y2="409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151" y="4570194"/>
            <a:ext cx="2743200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4145" y="332973"/>
            <a:ext cx="1645920" cy="164592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08981" y="2186683"/>
            <a:ext cx="5442408" cy="245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Jay Sweat</a:t>
            </a:r>
            <a:br>
              <a:rPr lang="en-US" dirty="0" smtClean="0"/>
            </a:br>
            <a:r>
              <a:rPr lang="en-US" dirty="0" smtClean="0"/>
              <a:t>DoD-OLDCC</a:t>
            </a:r>
            <a:br>
              <a:rPr lang="en-US" dirty="0" smtClean="0"/>
            </a:br>
            <a:r>
              <a:rPr lang="en-US" dirty="0" smtClean="0"/>
              <a:t>703-901-76450</a:t>
            </a:r>
            <a:br>
              <a:rPr lang="en-US" dirty="0" smtClean="0"/>
            </a:br>
            <a:r>
              <a:rPr lang="en-US" dirty="0" smtClean="0"/>
              <a:t>jason.e.sweat2.civ@mail.mil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Kay Rasmussen</a:t>
            </a:r>
            <a:br>
              <a:rPr lang="en-US" dirty="0" smtClean="0"/>
            </a:br>
            <a:r>
              <a:rPr lang="en-US" dirty="0" smtClean="0"/>
              <a:t>One Okaloosa / Defense Support Initiatives</a:t>
            </a:r>
            <a:br>
              <a:rPr lang="en-US" dirty="0" smtClean="0"/>
            </a:br>
            <a:r>
              <a:rPr lang="en-US" dirty="0" smtClean="0"/>
              <a:t>850-362-6467</a:t>
            </a:r>
            <a:br>
              <a:rPr lang="en-US" dirty="0" smtClean="0"/>
            </a:br>
            <a:r>
              <a:rPr lang="en-US" dirty="0" smtClean="0"/>
              <a:t>kay@oneokaloosa.org</a:t>
            </a:r>
          </a:p>
        </p:txBody>
      </p:sp>
    </p:spTree>
    <p:extLst>
      <p:ext uri="{BB962C8B-B14F-4D97-AF65-F5344CB8AC3E}">
        <p14:creationId xmlns:p14="http://schemas.microsoft.com/office/powerpoint/2010/main" val="22272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</TotalTime>
  <Words>14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Wingdings</vt:lpstr>
      <vt:lpstr>Wingdings 3</vt:lpstr>
      <vt:lpstr>Ion Boardroom</vt:lpstr>
      <vt:lpstr>Federal Resiliency Grant Opportunities and Winning Strategies for Proposal Writing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4</cp:revision>
  <dcterms:created xsi:type="dcterms:W3CDTF">2022-09-21T19:25:55Z</dcterms:created>
  <dcterms:modified xsi:type="dcterms:W3CDTF">2022-09-21T19:46:43Z</dcterms:modified>
</cp:coreProperties>
</file>