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88" r:id="rId3"/>
  </p:sldMasterIdLst>
  <p:notesMasterIdLst>
    <p:notesMasterId r:id="rId16"/>
  </p:notesMasterIdLst>
  <p:handoutMasterIdLst>
    <p:handoutMasterId r:id="rId17"/>
  </p:handoutMasterIdLst>
  <p:sldIdLst>
    <p:sldId id="1226" r:id="rId4"/>
    <p:sldId id="1227" r:id="rId5"/>
    <p:sldId id="1228" r:id="rId6"/>
    <p:sldId id="1229" r:id="rId7"/>
    <p:sldId id="1230" r:id="rId8"/>
    <p:sldId id="1231" r:id="rId9"/>
    <p:sldId id="1232" r:id="rId10"/>
    <p:sldId id="1220" r:id="rId11"/>
    <p:sldId id="805" r:id="rId12"/>
    <p:sldId id="1225" r:id="rId13"/>
    <p:sldId id="806" r:id="rId14"/>
    <p:sldId id="1212" r:id="rId15"/>
  </p:sldIdLst>
  <p:sldSz cx="9144000" cy="73152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CCE"/>
    <a:srgbClr val="3399FF"/>
    <a:srgbClr val="6DB8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CB7BC-432B-439F-A261-12412B848EA5}" v="41" dt="2022-09-21T19:00:26.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57620" autoAdjust="0"/>
  </p:normalViewPr>
  <p:slideViewPr>
    <p:cSldViewPr>
      <p:cViewPr varScale="1">
        <p:scale>
          <a:sx n="50" d="100"/>
          <a:sy n="50" d="100"/>
        </p:scale>
        <p:origin x="2214" y="42"/>
      </p:cViewPr>
      <p:guideLst>
        <p:guide orient="horz" pos="2304"/>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8" d="100"/>
          <a:sy n="78" d="100"/>
        </p:scale>
        <p:origin x="255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t Wimmer" userId="6887899a-0579-4278-bb83-3c50fe708645" providerId="ADAL" clId="{FABCB7BC-432B-439F-A261-12412B848EA5}"/>
    <pc:docChg chg="undo redo custSel addSld delSld modSld sldOrd">
      <pc:chgData name="Kent Wimmer" userId="6887899a-0579-4278-bb83-3c50fe708645" providerId="ADAL" clId="{FABCB7BC-432B-439F-A261-12412B848EA5}" dt="2022-09-21T20:55:28.349" v="1669" actId="6549"/>
      <pc:docMkLst>
        <pc:docMk/>
      </pc:docMkLst>
      <pc:sldChg chg="modSp add del mod modNotesTx">
        <pc:chgData name="Kent Wimmer" userId="6887899a-0579-4278-bb83-3c50fe708645" providerId="ADAL" clId="{FABCB7BC-432B-439F-A261-12412B848EA5}" dt="2022-09-21T18:43:51.972" v="1035" actId="2696"/>
        <pc:sldMkLst>
          <pc:docMk/>
          <pc:sldMk cId="0" sldId="257"/>
        </pc:sldMkLst>
        <pc:spChg chg="mod">
          <ac:chgData name="Kent Wimmer" userId="6887899a-0579-4278-bb83-3c50fe708645" providerId="ADAL" clId="{FABCB7BC-432B-439F-A261-12412B848EA5}" dt="2022-09-21T18:11:48.862" v="385" actId="1076"/>
          <ac:spMkLst>
            <pc:docMk/>
            <pc:sldMk cId="0" sldId="257"/>
            <ac:spMk id="6" creationId="{00000000-0000-0000-0000-000000000000}"/>
          </ac:spMkLst>
        </pc:spChg>
        <pc:picChg chg="mod">
          <ac:chgData name="Kent Wimmer" userId="6887899a-0579-4278-bb83-3c50fe708645" providerId="ADAL" clId="{FABCB7BC-432B-439F-A261-12412B848EA5}" dt="2022-09-21T18:12:08.060" v="386" actId="14100"/>
          <ac:picMkLst>
            <pc:docMk/>
            <pc:sldMk cId="0" sldId="257"/>
            <ac:picMk id="2" creationId="{00000000-0000-0000-0000-000000000000}"/>
          </ac:picMkLst>
        </pc:picChg>
      </pc:sldChg>
      <pc:sldChg chg="add del modNotesTx">
        <pc:chgData name="Kent Wimmer" userId="6887899a-0579-4278-bb83-3c50fe708645" providerId="ADAL" clId="{FABCB7BC-432B-439F-A261-12412B848EA5}" dt="2022-09-21T18:44:58.245" v="1037" actId="2696"/>
        <pc:sldMkLst>
          <pc:docMk/>
          <pc:sldMk cId="4154269841" sldId="260"/>
        </pc:sldMkLst>
      </pc:sldChg>
      <pc:sldChg chg="modSp add del mod ord modNotesTx">
        <pc:chgData name="Kent Wimmer" userId="6887899a-0579-4278-bb83-3c50fe708645" providerId="ADAL" clId="{FABCB7BC-432B-439F-A261-12412B848EA5}" dt="2022-09-21T18:47:53.176" v="1042" actId="2696"/>
        <pc:sldMkLst>
          <pc:docMk/>
          <pc:sldMk cId="0" sldId="262"/>
        </pc:sldMkLst>
        <pc:spChg chg="mod">
          <ac:chgData name="Kent Wimmer" userId="6887899a-0579-4278-bb83-3c50fe708645" providerId="ADAL" clId="{FABCB7BC-432B-439F-A261-12412B848EA5}" dt="2022-09-21T18:03:59.904" v="84" actId="1076"/>
          <ac:spMkLst>
            <pc:docMk/>
            <pc:sldMk cId="0" sldId="262"/>
            <ac:spMk id="2" creationId="{00000000-0000-0000-0000-000000000000}"/>
          </ac:spMkLst>
        </pc:spChg>
        <pc:spChg chg="mod">
          <ac:chgData name="Kent Wimmer" userId="6887899a-0579-4278-bb83-3c50fe708645" providerId="ADAL" clId="{FABCB7BC-432B-439F-A261-12412B848EA5}" dt="2022-09-21T18:03:52.992" v="83" actId="1076"/>
          <ac:spMkLst>
            <pc:docMk/>
            <pc:sldMk cId="0" sldId="262"/>
            <ac:spMk id="3" creationId="{00000000-0000-0000-0000-000000000000}"/>
          </ac:spMkLst>
        </pc:spChg>
      </pc:sldChg>
      <pc:sldChg chg="add del">
        <pc:chgData name="Kent Wimmer" userId="6887899a-0579-4278-bb83-3c50fe708645" providerId="ADAL" clId="{FABCB7BC-432B-439F-A261-12412B848EA5}" dt="2022-09-21T18:12:57.086" v="390" actId="2696"/>
        <pc:sldMkLst>
          <pc:docMk/>
          <pc:sldMk cId="1764524364" sldId="296"/>
        </pc:sldMkLst>
      </pc:sldChg>
      <pc:sldChg chg="del modNotesTx">
        <pc:chgData name="Kent Wimmer" userId="6887899a-0579-4278-bb83-3c50fe708645" providerId="ADAL" clId="{FABCB7BC-432B-439F-A261-12412B848EA5}" dt="2022-09-21T18:12:35.552" v="387" actId="2696"/>
        <pc:sldMkLst>
          <pc:docMk/>
          <pc:sldMk cId="1600534687" sldId="297"/>
        </pc:sldMkLst>
      </pc:sldChg>
      <pc:sldChg chg="del">
        <pc:chgData name="Kent Wimmer" userId="6887899a-0579-4278-bb83-3c50fe708645" providerId="ADAL" clId="{FABCB7BC-432B-439F-A261-12412B848EA5}" dt="2022-09-21T18:15:59.895" v="397" actId="2696"/>
        <pc:sldMkLst>
          <pc:docMk/>
          <pc:sldMk cId="749284060" sldId="299"/>
        </pc:sldMkLst>
      </pc:sldChg>
      <pc:sldChg chg="addSp delSp add del mod">
        <pc:chgData name="Kent Wimmer" userId="6887899a-0579-4278-bb83-3c50fe708645" providerId="ADAL" clId="{FABCB7BC-432B-439F-A261-12412B848EA5}" dt="2022-09-21T18:33:29.246" v="788" actId="2696"/>
        <pc:sldMkLst>
          <pc:docMk/>
          <pc:sldMk cId="3761229912" sldId="302"/>
        </pc:sldMkLst>
        <pc:spChg chg="add del">
          <ac:chgData name="Kent Wimmer" userId="6887899a-0579-4278-bb83-3c50fe708645" providerId="ADAL" clId="{FABCB7BC-432B-439F-A261-12412B848EA5}" dt="2022-09-21T18:29:33.697" v="776" actId="478"/>
          <ac:spMkLst>
            <pc:docMk/>
            <pc:sldMk cId="3761229912" sldId="302"/>
            <ac:spMk id="8" creationId="{6A69AF77-D4F3-3CDA-7AC2-28FB200C482C}"/>
          </ac:spMkLst>
        </pc:spChg>
        <pc:picChg chg="add del">
          <ac:chgData name="Kent Wimmer" userId="6887899a-0579-4278-bb83-3c50fe708645" providerId="ADAL" clId="{FABCB7BC-432B-439F-A261-12412B848EA5}" dt="2022-09-21T18:29:34.697" v="777" actId="478"/>
          <ac:picMkLst>
            <pc:docMk/>
            <pc:sldMk cId="3761229912" sldId="302"/>
            <ac:picMk id="10" creationId="{4347949C-C48B-CAF4-D28A-810BCF949F3E}"/>
          </ac:picMkLst>
        </pc:picChg>
      </pc:sldChg>
      <pc:sldChg chg="del modNotesTx">
        <pc:chgData name="Kent Wimmer" userId="6887899a-0579-4278-bb83-3c50fe708645" providerId="ADAL" clId="{FABCB7BC-432B-439F-A261-12412B848EA5}" dt="2022-09-21T18:23:09.101" v="667" actId="47"/>
        <pc:sldMkLst>
          <pc:docMk/>
          <pc:sldMk cId="2595540264" sldId="305"/>
        </pc:sldMkLst>
      </pc:sldChg>
      <pc:sldChg chg="modNotesTx">
        <pc:chgData name="Kent Wimmer" userId="6887899a-0579-4278-bb83-3c50fe708645" providerId="ADAL" clId="{FABCB7BC-432B-439F-A261-12412B848EA5}" dt="2022-09-21T18:37:38.448" v="882" actId="6549"/>
        <pc:sldMkLst>
          <pc:docMk/>
          <pc:sldMk cId="248646992" sldId="805"/>
        </pc:sldMkLst>
      </pc:sldChg>
      <pc:sldChg chg="modNotesTx">
        <pc:chgData name="Kent Wimmer" userId="6887899a-0579-4278-bb83-3c50fe708645" providerId="ADAL" clId="{FABCB7BC-432B-439F-A261-12412B848EA5}" dt="2022-09-21T19:12:52.225" v="1595" actId="6549"/>
        <pc:sldMkLst>
          <pc:docMk/>
          <pc:sldMk cId="55954017" sldId="806"/>
        </pc:sldMkLst>
      </pc:sldChg>
      <pc:sldChg chg="del">
        <pc:chgData name="Kent Wimmer" userId="6887899a-0579-4278-bb83-3c50fe708645" providerId="ADAL" clId="{FABCB7BC-432B-439F-A261-12412B848EA5}" dt="2022-09-21T18:15:54.003" v="396" actId="2696"/>
        <pc:sldMkLst>
          <pc:docMk/>
          <pc:sldMk cId="110809125" sldId="807"/>
        </pc:sldMkLst>
      </pc:sldChg>
      <pc:sldChg chg="del">
        <pc:chgData name="Kent Wimmer" userId="6887899a-0579-4278-bb83-3c50fe708645" providerId="ADAL" clId="{FABCB7BC-432B-439F-A261-12412B848EA5}" dt="2022-09-21T18:16:03.407" v="398" actId="2696"/>
        <pc:sldMkLst>
          <pc:docMk/>
          <pc:sldMk cId="1891115237" sldId="810"/>
        </pc:sldMkLst>
      </pc:sldChg>
      <pc:sldChg chg="del">
        <pc:chgData name="Kent Wimmer" userId="6887899a-0579-4278-bb83-3c50fe708645" providerId="ADAL" clId="{FABCB7BC-432B-439F-A261-12412B848EA5}" dt="2022-09-21T18:15:36.377" v="395" actId="2696"/>
        <pc:sldMkLst>
          <pc:docMk/>
          <pc:sldMk cId="3648860598" sldId="811"/>
        </pc:sldMkLst>
      </pc:sldChg>
      <pc:sldChg chg="modSp add mod ord modNotesTx">
        <pc:chgData name="Kent Wimmer" userId="6887899a-0579-4278-bb83-3c50fe708645" providerId="ADAL" clId="{FABCB7BC-432B-439F-A261-12412B848EA5}" dt="2022-09-21T18:23:05.772" v="666"/>
        <pc:sldMkLst>
          <pc:docMk/>
          <pc:sldMk cId="2127392151" sldId="1212"/>
        </pc:sldMkLst>
        <pc:spChg chg="mod">
          <ac:chgData name="Kent Wimmer" userId="6887899a-0579-4278-bb83-3c50fe708645" providerId="ADAL" clId="{FABCB7BC-432B-439F-A261-12412B848EA5}" dt="2022-09-21T17:51:37.941" v="14" actId="27636"/>
          <ac:spMkLst>
            <pc:docMk/>
            <pc:sldMk cId="2127392151" sldId="1212"/>
            <ac:spMk id="2" creationId="{A0AED735-AC3E-5C4A-BC33-2DB894EA6A21}"/>
          </ac:spMkLst>
        </pc:spChg>
        <pc:spChg chg="mod">
          <ac:chgData name="Kent Wimmer" userId="6887899a-0579-4278-bb83-3c50fe708645" providerId="ADAL" clId="{FABCB7BC-432B-439F-A261-12412B848EA5}" dt="2022-09-21T18:20:02.832" v="482" actId="20577"/>
          <ac:spMkLst>
            <pc:docMk/>
            <pc:sldMk cId="2127392151" sldId="1212"/>
            <ac:spMk id="4" creationId="{3794B40E-454B-9C43-AB64-10C955D821FF}"/>
          </ac:spMkLst>
        </pc:spChg>
        <pc:spChg chg="mod">
          <ac:chgData name="Kent Wimmer" userId="6887899a-0579-4278-bb83-3c50fe708645" providerId="ADAL" clId="{FABCB7BC-432B-439F-A261-12412B848EA5}" dt="2022-09-21T18:19:56.555" v="481" actId="1076"/>
          <ac:spMkLst>
            <pc:docMk/>
            <pc:sldMk cId="2127392151" sldId="1212"/>
            <ac:spMk id="6" creationId="{AD71D2A4-6DD0-414D-970D-4D7C355785B6}"/>
          </ac:spMkLst>
        </pc:spChg>
        <pc:picChg chg="mod">
          <ac:chgData name="Kent Wimmer" userId="6887899a-0579-4278-bb83-3c50fe708645" providerId="ADAL" clId="{FABCB7BC-432B-439F-A261-12412B848EA5}" dt="2022-09-21T18:19:50.362" v="480" actId="1076"/>
          <ac:picMkLst>
            <pc:docMk/>
            <pc:sldMk cId="2127392151" sldId="1212"/>
            <ac:picMk id="1029" creationId="{7C4E0CB4-4677-4FA6-9416-768C22909A72}"/>
          </ac:picMkLst>
        </pc:picChg>
      </pc:sldChg>
      <pc:sldChg chg="modSp add del mod">
        <pc:chgData name="Kent Wimmer" userId="6887899a-0579-4278-bb83-3c50fe708645" providerId="ADAL" clId="{FABCB7BC-432B-439F-A261-12412B848EA5}" dt="2022-09-21T18:45:28.282" v="1038" actId="2696"/>
        <pc:sldMkLst>
          <pc:docMk/>
          <pc:sldMk cId="3585026985" sldId="1213"/>
        </pc:sldMkLst>
        <pc:spChg chg="mod">
          <ac:chgData name="Kent Wimmer" userId="6887899a-0579-4278-bb83-3c50fe708645" providerId="ADAL" clId="{FABCB7BC-432B-439F-A261-12412B848EA5}" dt="2022-09-21T17:51:01.252" v="4" actId="27636"/>
          <ac:spMkLst>
            <pc:docMk/>
            <pc:sldMk cId="3585026985" sldId="1213"/>
            <ac:spMk id="3" creationId="{3C5E8669-3C39-4335-89DC-59B92868E3DB}"/>
          </ac:spMkLst>
        </pc:spChg>
      </pc:sldChg>
      <pc:sldChg chg="modSp add mod modNotesTx">
        <pc:chgData name="Kent Wimmer" userId="6887899a-0579-4278-bb83-3c50fe708645" providerId="ADAL" clId="{FABCB7BC-432B-439F-A261-12412B848EA5}" dt="2022-09-21T18:14:08.584" v="394"/>
        <pc:sldMkLst>
          <pc:docMk/>
          <pc:sldMk cId="2211756477" sldId="1220"/>
        </pc:sldMkLst>
        <pc:spChg chg="mod">
          <ac:chgData name="Kent Wimmer" userId="6887899a-0579-4278-bb83-3c50fe708645" providerId="ADAL" clId="{FABCB7BC-432B-439F-A261-12412B848EA5}" dt="2022-09-21T18:03:43.839" v="82" actId="20577"/>
          <ac:spMkLst>
            <pc:docMk/>
            <pc:sldMk cId="2211756477" sldId="1220"/>
            <ac:spMk id="5" creationId="{A144552E-2B1C-4AFE-9C98-446D33AD6268}"/>
          </ac:spMkLst>
        </pc:spChg>
        <pc:spChg chg="mod">
          <ac:chgData name="Kent Wimmer" userId="6887899a-0579-4278-bb83-3c50fe708645" providerId="ADAL" clId="{FABCB7BC-432B-439F-A261-12412B848EA5}" dt="2022-09-21T18:04:08.020" v="85" actId="1076"/>
          <ac:spMkLst>
            <pc:docMk/>
            <pc:sldMk cId="2211756477" sldId="1220"/>
            <ac:spMk id="9" creationId="{00000000-0000-0000-0000-000000000000}"/>
          </ac:spMkLst>
        </pc:spChg>
      </pc:sldChg>
      <pc:sldChg chg="modSp add del mod">
        <pc:chgData name="Kent Wimmer" userId="6887899a-0579-4278-bb83-3c50fe708645" providerId="ADAL" clId="{FABCB7BC-432B-439F-A261-12412B848EA5}" dt="2022-09-21T18:46:39.501" v="1041" actId="2696"/>
        <pc:sldMkLst>
          <pc:docMk/>
          <pc:sldMk cId="2711407172" sldId="1222"/>
        </pc:sldMkLst>
        <pc:spChg chg="mod">
          <ac:chgData name="Kent Wimmer" userId="6887899a-0579-4278-bb83-3c50fe708645" providerId="ADAL" clId="{FABCB7BC-432B-439F-A261-12412B848EA5}" dt="2022-09-21T18:03:07.353" v="64" actId="14100"/>
          <ac:spMkLst>
            <pc:docMk/>
            <pc:sldMk cId="2711407172" sldId="1222"/>
            <ac:spMk id="8" creationId="{5BAF8B65-6485-43BF-B3C6-3632E9F66C60}"/>
          </ac:spMkLst>
        </pc:spChg>
      </pc:sldChg>
      <pc:sldChg chg="modSp add del mod">
        <pc:chgData name="Kent Wimmer" userId="6887899a-0579-4278-bb83-3c50fe708645" providerId="ADAL" clId="{FABCB7BC-432B-439F-A261-12412B848EA5}" dt="2022-09-21T18:48:59.419" v="1043" actId="2696"/>
        <pc:sldMkLst>
          <pc:docMk/>
          <pc:sldMk cId="2610647382" sldId="1223"/>
        </pc:sldMkLst>
        <pc:spChg chg="mod">
          <ac:chgData name="Kent Wimmer" userId="6887899a-0579-4278-bb83-3c50fe708645" providerId="ADAL" clId="{FABCB7BC-432B-439F-A261-12412B848EA5}" dt="2022-09-21T18:07:44.533" v="93" actId="1076"/>
          <ac:spMkLst>
            <pc:docMk/>
            <pc:sldMk cId="2610647382" sldId="1223"/>
            <ac:spMk id="11" creationId="{A6B29C89-D9EC-4D3A-B514-3DAC40912ADD}"/>
          </ac:spMkLst>
        </pc:spChg>
        <pc:spChg chg="mod">
          <ac:chgData name="Kent Wimmer" userId="6887899a-0579-4278-bb83-3c50fe708645" providerId="ADAL" clId="{FABCB7BC-432B-439F-A261-12412B848EA5}" dt="2022-09-21T18:07:50.367" v="94" actId="1076"/>
          <ac:spMkLst>
            <pc:docMk/>
            <pc:sldMk cId="2610647382" sldId="1223"/>
            <ac:spMk id="15" creationId="{B4AC3058-7E88-4038-9349-91763C7CC685}"/>
          </ac:spMkLst>
        </pc:spChg>
      </pc:sldChg>
      <pc:sldChg chg="modSp add del mod modNotesTx">
        <pc:chgData name="Kent Wimmer" userId="6887899a-0579-4278-bb83-3c50fe708645" providerId="ADAL" clId="{FABCB7BC-432B-439F-A261-12412B848EA5}" dt="2022-09-21T18:46:04.045" v="1039" actId="2696"/>
        <pc:sldMkLst>
          <pc:docMk/>
          <pc:sldMk cId="1805710030" sldId="1224"/>
        </pc:sldMkLst>
        <pc:spChg chg="mod">
          <ac:chgData name="Kent Wimmer" userId="6887899a-0579-4278-bb83-3c50fe708645" providerId="ADAL" clId="{FABCB7BC-432B-439F-A261-12412B848EA5}" dt="2022-09-21T17:51:09.657" v="6" actId="27636"/>
          <ac:spMkLst>
            <pc:docMk/>
            <pc:sldMk cId="1805710030" sldId="1224"/>
            <ac:spMk id="3" creationId="{3C5E8669-3C39-4335-89DC-59B92868E3DB}"/>
          </ac:spMkLst>
        </pc:spChg>
      </pc:sldChg>
      <pc:sldChg chg="add del">
        <pc:chgData name="Kent Wimmer" userId="6887899a-0579-4278-bb83-3c50fe708645" providerId="ADAL" clId="{FABCB7BC-432B-439F-A261-12412B848EA5}" dt="2022-09-21T18:02:11.068" v="62"/>
        <pc:sldMkLst>
          <pc:docMk/>
          <pc:sldMk cId="1613993097" sldId="1225"/>
        </pc:sldMkLst>
      </pc:sldChg>
      <pc:sldChg chg="addSp delSp modSp add del mod modNotesTx">
        <pc:chgData name="Kent Wimmer" userId="6887899a-0579-4278-bb83-3c50fe708645" providerId="ADAL" clId="{FABCB7BC-432B-439F-A261-12412B848EA5}" dt="2022-09-21T18:33:09.008" v="787"/>
        <pc:sldMkLst>
          <pc:docMk/>
          <pc:sldMk cId="3527270265" sldId="1225"/>
        </pc:sldMkLst>
        <pc:spChg chg="add del mod">
          <ac:chgData name="Kent Wimmer" userId="6887899a-0579-4278-bb83-3c50fe708645" providerId="ADAL" clId="{FABCB7BC-432B-439F-A261-12412B848EA5}" dt="2022-09-21T18:30:32.800" v="782" actId="478"/>
          <ac:spMkLst>
            <pc:docMk/>
            <pc:sldMk cId="3527270265" sldId="1225"/>
            <ac:spMk id="6" creationId="{FB20A674-0ED6-9D3D-EFF9-5AD7104B99E0}"/>
          </ac:spMkLst>
        </pc:spChg>
        <pc:picChg chg="del">
          <ac:chgData name="Kent Wimmer" userId="6887899a-0579-4278-bb83-3c50fe708645" providerId="ADAL" clId="{FABCB7BC-432B-439F-A261-12412B848EA5}" dt="2022-09-21T18:30:17.810" v="779" actId="478"/>
          <ac:picMkLst>
            <pc:docMk/>
            <pc:sldMk cId="3527270265" sldId="1225"/>
            <ac:picMk id="4" creationId="{3C2156C7-679D-44F8-A5ED-8B4BDA4B1C75}"/>
          </ac:picMkLst>
        </pc:picChg>
        <pc:picChg chg="add mod">
          <ac:chgData name="Kent Wimmer" userId="6887899a-0579-4278-bb83-3c50fe708645" providerId="ADAL" clId="{FABCB7BC-432B-439F-A261-12412B848EA5}" dt="2022-09-21T18:30:43.191" v="784" actId="14100"/>
          <ac:picMkLst>
            <pc:docMk/>
            <pc:sldMk cId="3527270265" sldId="1225"/>
            <ac:picMk id="7" creationId="{9DE2BA63-9B5B-454A-D2D1-212A808753C0}"/>
          </ac:picMkLst>
        </pc:picChg>
        <pc:picChg chg="add mod">
          <ac:chgData name="Kent Wimmer" userId="6887899a-0579-4278-bb83-3c50fe708645" providerId="ADAL" clId="{FABCB7BC-432B-439F-A261-12412B848EA5}" dt="2022-09-21T18:30:59.263" v="786" actId="1076"/>
          <ac:picMkLst>
            <pc:docMk/>
            <pc:sldMk cId="3527270265" sldId="1225"/>
            <ac:picMk id="8" creationId="{96FD9EC6-A4C9-0F11-07B8-86D0D95B176F}"/>
          </ac:picMkLst>
        </pc:picChg>
      </pc:sldChg>
      <pc:sldChg chg="modSp add del mod">
        <pc:chgData name="Kent Wimmer" userId="6887899a-0579-4278-bb83-3c50fe708645" providerId="ADAL" clId="{FABCB7BC-432B-439F-A261-12412B848EA5}" dt="2022-09-21T18:04:54.157" v="92"/>
        <pc:sldMkLst>
          <pc:docMk/>
          <pc:sldMk cId="3912409663" sldId="1225"/>
        </pc:sldMkLst>
        <pc:spChg chg="mod">
          <ac:chgData name="Kent Wimmer" userId="6887899a-0579-4278-bb83-3c50fe708645" providerId="ADAL" clId="{FABCB7BC-432B-439F-A261-12412B848EA5}" dt="2022-09-21T18:04:54.157" v="92"/>
          <ac:spMkLst>
            <pc:docMk/>
            <pc:sldMk cId="3912409663" sldId="1225"/>
            <ac:spMk id="2" creationId="{A0AED735-AC3E-5C4A-BC33-2DB894EA6A21}"/>
          </ac:spMkLst>
        </pc:spChg>
        <pc:spChg chg="mod">
          <ac:chgData name="Kent Wimmer" userId="6887899a-0579-4278-bb83-3c50fe708645" providerId="ADAL" clId="{FABCB7BC-432B-439F-A261-12412B848EA5}" dt="2022-09-21T18:04:54.157" v="92"/>
          <ac:spMkLst>
            <pc:docMk/>
            <pc:sldMk cId="3912409663" sldId="1225"/>
            <ac:spMk id="4" creationId="{3794B40E-454B-9C43-AB64-10C955D821FF}"/>
          </ac:spMkLst>
        </pc:spChg>
      </pc:sldChg>
      <pc:sldChg chg="addSp delSp modSp mod modNotesTx">
        <pc:chgData name="Kent Wimmer" userId="6887899a-0579-4278-bb83-3c50fe708645" providerId="ADAL" clId="{FABCB7BC-432B-439F-A261-12412B848EA5}" dt="2022-09-21T18:43:40.938" v="1034"/>
        <pc:sldMkLst>
          <pc:docMk/>
          <pc:sldMk cId="0" sldId="1226"/>
        </pc:sldMkLst>
        <pc:spChg chg="add mod">
          <ac:chgData name="Kent Wimmer" userId="6887899a-0579-4278-bb83-3c50fe708645" providerId="ADAL" clId="{FABCB7BC-432B-439F-A261-12412B848EA5}" dt="2022-09-21T18:43:09.012" v="1033" actId="1076"/>
          <ac:spMkLst>
            <pc:docMk/>
            <pc:sldMk cId="0" sldId="1226"/>
            <ac:spMk id="4" creationId="{2B2CF55A-A07F-686E-1B07-F216423D90EC}"/>
          </ac:spMkLst>
        </pc:spChg>
        <pc:spChg chg="del mod">
          <ac:chgData name="Kent Wimmer" userId="6887899a-0579-4278-bb83-3c50fe708645" providerId="ADAL" clId="{FABCB7BC-432B-439F-A261-12412B848EA5}" dt="2022-09-21T18:43:03.879" v="1032" actId="478"/>
          <ac:spMkLst>
            <pc:docMk/>
            <pc:sldMk cId="0" sldId="1226"/>
            <ac:spMk id="6" creationId="{00000000-0000-0000-0000-000000000000}"/>
          </ac:spMkLst>
        </pc:spChg>
      </pc:sldChg>
      <pc:sldChg chg="modNotesTx">
        <pc:chgData name="Kent Wimmer" userId="6887899a-0579-4278-bb83-3c50fe708645" providerId="ADAL" clId="{FABCB7BC-432B-439F-A261-12412B848EA5}" dt="2022-09-21T18:44:40.504" v="1036"/>
        <pc:sldMkLst>
          <pc:docMk/>
          <pc:sldMk cId="1206469816" sldId="1227"/>
        </pc:sldMkLst>
      </pc:sldChg>
      <pc:sldChg chg="modNotesTx">
        <pc:chgData name="Kent Wimmer" userId="6887899a-0579-4278-bb83-3c50fe708645" providerId="ADAL" clId="{FABCB7BC-432B-439F-A261-12412B848EA5}" dt="2022-09-21T18:46:33.641" v="1040"/>
        <pc:sldMkLst>
          <pc:docMk/>
          <pc:sldMk cId="1926956017" sldId="1230"/>
        </pc:sldMkLst>
      </pc:sldChg>
      <pc:sldChg chg="modNotesTx">
        <pc:chgData name="Kent Wimmer" userId="6887899a-0579-4278-bb83-3c50fe708645" providerId="ADAL" clId="{FABCB7BC-432B-439F-A261-12412B848EA5}" dt="2022-09-21T18:56:07.204" v="1055" actId="6549"/>
        <pc:sldMkLst>
          <pc:docMk/>
          <pc:sldMk cId="0" sldId="1231"/>
        </pc:sldMkLst>
      </pc:sldChg>
      <pc:sldChg chg="modNotesTx">
        <pc:chgData name="Kent Wimmer" userId="6887899a-0579-4278-bb83-3c50fe708645" providerId="ADAL" clId="{FABCB7BC-432B-439F-A261-12412B848EA5}" dt="2022-09-21T20:55:28.349" v="1669" actId="6549"/>
        <pc:sldMkLst>
          <pc:docMk/>
          <pc:sldMk cId="726047645" sldId="1232"/>
        </pc:sldMkLst>
      </pc:sldChg>
      <pc:sldChg chg="del modNotesTx">
        <pc:chgData name="Kent Wimmer" userId="6887899a-0579-4278-bb83-3c50fe708645" providerId="ADAL" clId="{FABCB7BC-432B-439F-A261-12412B848EA5}" dt="2022-09-21T18:50:43.861" v="1045" actId="2696"/>
        <pc:sldMkLst>
          <pc:docMk/>
          <pc:sldMk cId="190465213" sldId="1233"/>
        </pc:sldMkLst>
      </pc:sldChg>
      <pc:sldMasterChg chg="addSldLayout delSldLayout">
        <pc:chgData name="Kent Wimmer" userId="6887899a-0579-4278-bb83-3c50fe708645" providerId="ADAL" clId="{FABCB7BC-432B-439F-A261-12412B848EA5}" dt="2022-09-21T18:47:53.176" v="1042" actId="2696"/>
        <pc:sldMasterMkLst>
          <pc:docMk/>
          <pc:sldMasterMk cId="873816443" sldId="2147483660"/>
        </pc:sldMasterMkLst>
        <pc:sldLayoutChg chg="del">
          <pc:chgData name="Kent Wimmer" userId="6887899a-0579-4278-bb83-3c50fe708645" providerId="ADAL" clId="{FABCB7BC-432B-439F-A261-12412B848EA5}" dt="2022-09-21T18:47:53.176" v="1042" actId="2696"/>
          <pc:sldLayoutMkLst>
            <pc:docMk/>
            <pc:sldMasterMk cId="873816443" sldId="2147483660"/>
            <pc:sldLayoutMk cId="4208704083" sldId="2147483678"/>
          </pc:sldLayoutMkLst>
        </pc:sldLayoutChg>
        <pc:sldLayoutChg chg="del">
          <pc:chgData name="Kent Wimmer" userId="6887899a-0579-4278-bb83-3c50fe708645" providerId="ADAL" clId="{FABCB7BC-432B-439F-A261-12412B848EA5}" dt="2022-09-21T18:46:04.045" v="1039" actId="2696"/>
          <pc:sldLayoutMkLst>
            <pc:docMk/>
            <pc:sldMasterMk cId="873816443" sldId="2147483660"/>
            <pc:sldLayoutMk cId="203522811" sldId="2147483679"/>
          </pc:sldLayoutMkLst>
        </pc:sldLayoutChg>
        <pc:sldLayoutChg chg="add del">
          <pc:chgData name="Kent Wimmer" userId="6887899a-0579-4278-bb83-3c50fe708645" providerId="ADAL" clId="{FABCB7BC-432B-439F-A261-12412B848EA5}" dt="2022-09-21T18:33:29.246" v="788" actId="2696"/>
          <pc:sldLayoutMkLst>
            <pc:docMk/>
            <pc:sldMasterMk cId="873816443" sldId="2147483660"/>
            <pc:sldLayoutMk cId="4153294314" sldId="214748368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28734671-E705-9C45-B7AC-EBA02AC0FB66}" type="datetimeFigureOut">
              <a:rPr lang="en-US" smtClean="0"/>
              <a:t>9/21/2022</a:t>
            </a:fld>
            <a:endParaRPr lang="en-US" dirty="0"/>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FC88EA0B-D5A9-564C-B08B-ECD380140B6F}" type="slidenum">
              <a:rPr lang="en-US" smtClean="0"/>
              <a:t>‹#›</a:t>
            </a:fld>
            <a:endParaRPr lang="en-US" dirty="0"/>
          </a:p>
        </p:txBody>
      </p:sp>
    </p:spTree>
    <p:extLst>
      <p:ext uri="{BB962C8B-B14F-4D97-AF65-F5344CB8AC3E}">
        <p14:creationId xmlns:p14="http://schemas.microsoft.com/office/powerpoint/2010/main" val="138532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6F4729FB-0366-4D2C-94E8-C7059F381944}" type="datetimeFigureOut">
              <a:rPr lang="en-US" smtClean="0"/>
              <a:t>9/21/2022</a:t>
            </a:fld>
            <a:endParaRPr lang="en-US" dirty="0"/>
          </a:p>
        </p:txBody>
      </p:sp>
      <p:sp>
        <p:nvSpPr>
          <p:cNvPr id="4" name="Slide Image Placeholder 3"/>
          <p:cNvSpPr>
            <a:spLocks noGrp="1" noRot="1" noChangeAspect="1"/>
          </p:cNvSpPr>
          <p:nvPr>
            <p:ph type="sldImg" idx="2"/>
          </p:nvPr>
        </p:nvSpPr>
        <p:spPr>
          <a:xfrm>
            <a:off x="1406525" y="719138"/>
            <a:ext cx="450215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DB89EC1E-3536-473F-8715-E7D4E54EF00E}" type="slidenum">
              <a:rPr lang="en-US" smtClean="0"/>
              <a:t>‹#›</a:t>
            </a:fld>
            <a:endParaRPr lang="en-US" dirty="0"/>
          </a:p>
        </p:txBody>
      </p:sp>
    </p:spTree>
    <p:extLst>
      <p:ext uri="{BB962C8B-B14F-4D97-AF65-F5344CB8AC3E}">
        <p14:creationId xmlns:p14="http://schemas.microsoft.com/office/powerpoint/2010/main" val="340633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800" dirty="0">
                <a:latin typeface="Calibri" panose="020F0502020204030204" pitchFamily="34" charset="0"/>
                <a:ea typeface="Calibri" panose="020F0502020204030204" pitchFamily="34" charset="0"/>
                <a:cs typeface="Times New Roman" panose="02020603050405020304" pitchFamily="18" charset="0"/>
              </a:rPr>
              <a:t>Good morning. I’m Kent Wimmer, Coordinator of the Northwest Florida Sentinel Landscape and a Senior Representative with Defenders of Wildlife. Defenders of Wildlife is a national organization dedicated to protection of all native animals and plants in their natural communities.</a:t>
            </a:r>
          </a:p>
          <a:p>
            <a:pPr defTabSz="948507">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48507">
              <a:defRPr/>
            </a:pPr>
            <a:r>
              <a:rPr lang="en-US" sz="1800" dirty="0">
                <a:latin typeface="Calibri" panose="020F0502020204030204" pitchFamily="34" charset="0"/>
                <a:ea typeface="Calibri" panose="020F0502020204030204" pitchFamily="34" charset="0"/>
                <a:cs typeface="Times New Roman" panose="02020603050405020304" pitchFamily="18" charset="0"/>
              </a:rPr>
              <a:t>In Mike Shaw’s absence, I will incorporate his presentation on the REPI program into mine.  </a:t>
            </a:r>
            <a:endParaRPr lang="en-US" sz="18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A4BB-2CD6-495D-B342-6E01D4C9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752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Two primary challenges facing our installations and natural communities are impacts from population growth and climate change.</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Between 2010 and 2018, the populations of the five counties home to the six principal military installations increased between 6 and 30 percent. Development can limit the use of prescribed fire, hinder wildlife movement, and negatively impact surface and ground waters, and threaten estuaries on the Gulf of Mexico. Finally, development in the wrong places may threaten military missions. In 2020, the military represented 28.6% of the total economy of Northwest Florida.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Increasing storm intensity and frequency heightens the urgency for regional collaboration to mitigate the effects of extreme weather, storm surge, sea level rise and coastal erosion on mission capabilities and natural systems. </a:t>
            </a:r>
          </a:p>
          <a:p>
            <a:endParaRPr lang="en-US" sz="1600" dirty="0"/>
          </a:p>
          <a:p>
            <a:r>
              <a:rPr lang="en-US" sz="1600" dirty="0"/>
              <a:t>Extreme weather events, such as Hurricane Michael’s destruction of Tyndall Air Force Base in 2018, directly impacted national security by degrading its mission capabilities. It also diverted significant national defense resources with approximately $4.5 billion being appropriated for Tyndall’s reconstruction.</a:t>
            </a:r>
          </a:p>
          <a:p>
            <a:pPr defTabSz="948507">
              <a:defRP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89EC1E-3536-473F-8715-E7D4E54EF00E}" type="slidenum">
              <a:rPr lang="en-US" smtClean="0"/>
              <a:t>10</a:t>
            </a:fld>
            <a:endParaRPr lang="en-US" dirty="0"/>
          </a:p>
        </p:txBody>
      </p:sp>
    </p:spTree>
    <p:extLst>
      <p:ext uri="{BB962C8B-B14F-4D97-AF65-F5344CB8AC3E}">
        <p14:creationId xmlns:p14="http://schemas.microsoft.com/office/powerpoint/2010/main" val="1913900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500" dirty="0"/>
              <a:t>A key strategy for our sentinel landscape is to conserve a connected network of wildlife habitats. Landscape-level conservation is essential for listed species recovery and for working lands to persist despite the threats of climate change and land use conversion. This map shows our partners’ priority or focus areas including the Florida Wildlife Corridor shown in </a:t>
            </a:r>
            <a:r>
              <a:rPr lang="en-US" sz="1500" dirty="0">
                <a:ea typeface="Times New Roman" panose="02020603050405020304" pitchFamily="18" charset="0"/>
              </a:rPr>
              <a:t>Florida.</a:t>
            </a:r>
            <a:r>
              <a:rPr lang="en-US" sz="1500" dirty="0"/>
              <a:t> </a:t>
            </a:r>
          </a:p>
          <a:p>
            <a:pPr defTabSz="948507">
              <a:defRPr/>
            </a:pPr>
            <a:endParaRPr lang="en-US" sz="1500" dirty="0"/>
          </a:p>
          <a:p>
            <a:pPr defTabSz="948507">
              <a:defRPr/>
            </a:pPr>
            <a:r>
              <a:rPr lang="en-US" sz="1500" dirty="0"/>
              <a:t>Northwest Florida’s exceptional biological diversity benefits from innovative stewardship practices on the private and public lands surrounding and connecting our military installations. Thriving and recovering populations of listed species on non-military lands provides potential to reduce the regulatory burden associated with on-installation training and testing. For example, the successful stewardship Apalachicola National Forest and the Red Hills ensures that two of the largest remaining populations of the endangered red-cockaded woodpecker will continue to thrive outside of Eglin Air Force Base. </a:t>
            </a:r>
          </a:p>
          <a:p>
            <a:endParaRPr lang="en-US" sz="1500" dirty="0"/>
          </a:p>
          <a:p>
            <a:pPr defTabSz="948507">
              <a:defRPr/>
            </a:pPr>
            <a:r>
              <a:rPr lang="en-US" sz="1500" dirty="0"/>
              <a:t>The NWFSL partners have formed three work groups as our conservation delivery networks. These work groups are focused on Private Lands Stewardship, </a:t>
            </a:r>
            <a:r>
              <a:rPr lang="en-US" sz="1500" dirty="0">
                <a:cs typeface="Times New Roman" panose="02020603050405020304" pitchFamily="18" charset="0"/>
              </a:rPr>
              <a:t>Natural Systems </a:t>
            </a:r>
            <a:r>
              <a:rPr lang="en-US" sz="1500" dirty="0">
                <a:ea typeface="Calibri" panose="020F0502020204030204" pitchFamily="34" charset="0"/>
                <a:cs typeface="Times New Roman" panose="02020603050405020304" pitchFamily="18" charset="0"/>
              </a:rPr>
              <a:t>resiliency and sustainability and C</a:t>
            </a:r>
            <a:r>
              <a:rPr lang="en-US" sz="1500" dirty="0">
                <a:cs typeface="Times New Roman" panose="02020603050405020304" pitchFamily="18" charset="0"/>
              </a:rPr>
              <a:t>limate Resiliency to </a:t>
            </a:r>
            <a:r>
              <a:rPr lang="en-US" sz="1500" dirty="0"/>
              <a:t>identify, implement and accelerate projects that mitigate coastal risks and increase the climate resiliency. Please reach out to me if you are interested in joining our partnership or a work group. </a:t>
            </a:r>
          </a:p>
          <a:p>
            <a:endParaRPr lang="en-US" sz="1500" dirty="0"/>
          </a:p>
          <a:p>
            <a:r>
              <a:rPr lang="en-US" sz="1600" dirty="0"/>
              <a:t>We will accomplish this conservation goal through our partners’ existing programs including the Florida Forever and Rural and Family Land Protection Programs, the USDA’s Forest Legacy Program and the Regional Conservation Partnership Program, and the Department of Defense’s Readiness and Environmental Protection Integration Program plus funding through the National Fish and Wildlife Foundation’s programs. </a:t>
            </a:r>
          </a:p>
          <a:p>
            <a:endParaRPr lang="en-US" sz="1600" dirty="0"/>
          </a:p>
          <a:p>
            <a:r>
              <a:rPr lang="en-US" sz="1600" dirty="0"/>
              <a:t>Complementing the description I provided about the REPI Challenge Funding project in Tyndall Air Force Base, Randy will describe how these various funding sources are being employed surrounding NAS Whiting Field, and Jennifer will describe how they are used in the Avon Park Air Force Range Sentinel Landscape.</a:t>
            </a:r>
          </a:p>
          <a:p>
            <a:endParaRPr lang="en-US" sz="1500" dirty="0"/>
          </a:p>
        </p:txBody>
      </p:sp>
      <p:sp>
        <p:nvSpPr>
          <p:cNvPr id="4" name="Slide Number Placeholder 3"/>
          <p:cNvSpPr>
            <a:spLocks noGrp="1"/>
          </p:cNvSpPr>
          <p:nvPr>
            <p:ph type="sldNum" sz="quarter" idx="5"/>
          </p:nvPr>
        </p:nvSpPr>
        <p:spPr/>
        <p:txBody>
          <a:bodyPr/>
          <a:lstStyle/>
          <a:p>
            <a:fld id="{DB89EC1E-3536-473F-8715-E7D4E54EF00E}" type="slidenum">
              <a:rPr lang="en-US" smtClean="0"/>
              <a:t>11</a:t>
            </a:fld>
            <a:endParaRPr lang="en-US" dirty="0"/>
          </a:p>
        </p:txBody>
      </p:sp>
    </p:spTree>
    <p:extLst>
      <p:ext uri="{BB962C8B-B14F-4D97-AF65-F5344CB8AC3E}">
        <p14:creationId xmlns:p14="http://schemas.microsoft.com/office/powerpoint/2010/main" val="236727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 also would encourage you to subscribe to the REPI listserv by scanning the QR code to stay up to date on the latest news, funding opportunities, and outreach events. </a:t>
            </a:r>
            <a:r>
              <a:rPr lang="en-US" sz="1800" dirty="0"/>
              <a:t>Partnerships between communities working with your neighboring military installation and partner agencies and NGOs help ensure that we protect military missions, conserve habitat and maintain working forests and ranches.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B7D657-5EDB-4076-BAE6-EC6A412FC9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REPI Program Overview</a:t>
            </a:r>
          </a:p>
        </p:txBody>
      </p:sp>
    </p:spTree>
    <p:extLst>
      <p:ext uri="{BB962C8B-B14F-4D97-AF65-F5344CB8AC3E}">
        <p14:creationId xmlns:p14="http://schemas.microsoft.com/office/powerpoint/2010/main" val="65730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REPI program mitigates encroachment threats near DoD installations and ranges by working with the Military Services and dedicated partners, like defense communities, to promote compatible land uses, address environmental restrictions that can hinder military operations, and increase military installation resilience to climate change.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will see on this slide, there are three primary components of the REPI program: landscape partnerships, stakeholder engagements, and encroachment management projects, also commonly referred to as REPI projects.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REPI projects account for around 90% of the program’s funding.  This is where the on-the-ground implementation happens – facilitated and supported by the other two components.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A4BB-2CD6-495D-B342-6E01D4C9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87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 good chance an installation in your community has an existing REPI project as there are 118 project locations across 35 states and territories.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tremendous support from partners, REPI projects have protected nearly 830,000 acres of land, and in fiscal year 2021 alone, protected over 75,000 acres.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Florida,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DoD and its partners have contributed over $218 million to REPI projects across ten installations.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Out of the $218 million,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REPI program has funded over $61 million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projects that are helping support critical missions and operations for the 62,000 active duty soldiers and 34,000 civilian personnel in Florida.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A4BB-2CD6-495D-B342-6E01D4C9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49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FY 2021, DoD and its partners have invested over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$218 million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REPI projects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10 installations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Florida.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Partners, like the state and many of the organizations represented here today, have contributed over half of that total.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A4BB-2CD6-495D-B342-6E01D4C9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08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Both the Sentinel Landscapes Partnership and REPI program are prioritizing projects that help improve military installation resilience to climate change.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several of you may be aware, climate change is a top priority for the Department of Defense and has tangible impacts on military readiness.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Given this pressing threat, the REPI office is continuing to advance resilience projects that use natural infrastructure solutions to protect critical testing and training operations.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several available solutions listed here on the slide that can help both installations and defense communities prevent, prepare for, and recover from climate change impacts that can create costly repairs and threaten public safety.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example, REPI supports several coastal resilience projects that are developing living shorelines, establishing oyster beds, and restoring dunes and salt marshes to reduce risk from coastal climate hazards.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Communities can pursue funding for these types of projects through multiple avenues, including the annual REPI Challenge.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past June, the REPI office announced the recipients for the 2022 REPI Challenge.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nine REPI Challenge recipients received $31.6 million in REPI program funding coupled with $60.3 million in partner funding to support projects benefiting 13 DoD installations and their neighboring communities.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Up to $40 million in REPI funding is available for the 2023 REPI Challenge, which is already underway.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this year’s deadline snuck up on you, it is never too early to start preparing for the 2024 REPI Challenge. The Request for Proposals will likely be released in June 2023.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baseline="0"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REPI Program Overview</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B7D657-5EDB-4076-BAE6-EC6A412FC9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23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are some of the REPI and Sentinel Landscapes opportunities I would recommend exploring moving forward</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Calibri" panose="020F0502020204030204" pitchFamily="34" charset="0"/>
                <a:cs typeface="Times New Roman" panose="02020603050405020304" pitchFamily="18" charset="0"/>
              </a:rPr>
              <a:t>“Funds as Match” authority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first opportunity I want to emphasize is the 10 U.S. Code Section 2679 authority.  For simplicity, we call this the DoD “Funds as Match” authority.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Under this authority, REPI funds can be used to satisfy the cost-sharing requirement of any resilience or conservation program of any federal agency.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In other words, REPI funds count as a non-federal match for other federal resilience programs.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opportunity that specifically references this authority is the 2022 FEMA BRIC Notice of Funding Opportunity, which was just released this past month and includes $2.3 billion in funding for communities.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Calibri" panose="020F0502020204030204" pitchFamily="34" charset="0"/>
                <a:cs typeface="Times New Roman" panose="02020603050405020304" pitchFamily="18" charset="0"/>
              </a:rPr>
              <a:t>Landscape Partnerships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already heard me cover the Sentinel Landscapes Partnership and the opportunity to leverage funding from DoD, USDA, and DOI, so I will use this time to touch on another partnership that Florida partners can take advantage of moving forward.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South Atlantic Salt Marsh Initiative (SASMI) launched in May 2021 and is modeled off the existing America’s Longleaf Restoration Initiative.  This new initiative aims to conserve one million acres of salt marsh along the South Atlantic coast.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Through this voluntary, collaborative, and non-regulatory approach, SASMI will bring together local, state, and federal interests to create mutually beneficial projects designed to protect salt marsh, coastal communities, and military missions.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 SASMI conservation plan will be released in early 2023, so stay tuned for more information on how that plan can help advance priorities in your community.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Calibri" panose="020F0502020204030204" pitchFamily="34" charset="0"/>
                <a:cs typeface="Times New Roman" panose="02020603050405020304" pitchFamily="18" charset="0"/>
              </a:rPr>
              <a:t>Complementary Federal Resilience Funding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Finally, I’ll close by sharing another resilience funding opportunity that partners in Florida could apply for to receive funding from DoD, U.S. Forest Service, U.S. Department of the Interior, and the U.S. Department of Agriculture’s Natural Resources Conservation Service.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Back in April, the White House Council on Environmental Quality announced a $1 billion America the Beautiful Challenge that will streamline the federal grant application process by offering states, Tribes, territories, and non-governmental organizations the opportunity to apply for multiple grant programs through a single application.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DoD is contributing $25 million to the America the Beautiful Challenge over five years through REPI, which will be leveraged with other federal and private funds to advance resilience projects and initiatives across sentinel landscapes.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this year, the National Fish and Wildlife Foundation (NFWF) received 32 full proposals claiming benefits to DoD missions.  These applicants are requesting over $34 million in funding out of the $1.1 billion in requests NFWF received.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6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REPI office just finished reviewing proposals and looks forward to sharing the final funding recipients in November.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A4BB-2CD6-495D-B342-6E01D4C9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794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An example in Northwest Florida is Tyndall Air Force Base which has received funding through the 2021 REPI Challenge to support its recovery from Hurricane Michael.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project received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$4.8 million in REPI funding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coupled with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$5.2 million in partner contributions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to construct 1,000 feet of living shorelines, 3,500 feet of submerged shoreline, and 1,500 feet of oyster reef habitat.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These solutions will protect critical base infrastructure, including Tyndall’s drone runway, preserve species habitat, and improve water quality.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baseline="0"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REPI Program Overview</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B7D657-5EDB-4076-BAE6-EC6A412FC9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274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landscape partnerships you see here are a way for us to focus stakeholder engagements in specific regions or landscapes and target efforts with multiple partners.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critical piece in the landscape partnerships is the Sentinel Landscapes Partnership.</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Founded in 2013 by DoD, the Department of the Interior (DOI), and the U.S. Department of Agriculture (USDA), the Sentinel Landscapes Partnership coordinates actions in key landscapes anchored by one or more installations.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Sentinel Landscapes Partnership is a broad coalition of federal agencies, state and local governments, and non-governmental organizations that work with willing landowners to advance sustainable land management practices within landscapes anchored by military installations and ranges.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partnerships allow the Department and installations to work more efficiently together for the mutual benefit of conservation, working lands, and national defense.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Stakeholder engagements are one of the most foundational components of the REPI program.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engagement includes internal communication across DoD and external engagements working with federal, local, and academic partners.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valuable interactions are truly the foundation for partnering to preserve and enhance the Department’s mission while protecting important landscapes, habitats, and species.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Defense communities also play a critical role in supporting the mission of the Sentinel Landscapes Partnership.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fiscal year 2020, projects across sentinel landscapes have attracted roughly $178 million in DoD funds, $250 million in USDA funds, $57 million in DOI funds, $230 million in state funds, $16 million in local funds, and $104 million in private funds.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contributions have permanently protected over 515,000 acres of land and enrolled 2.7 million acres of land in technical assistance programs.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Florida is the only state with two sentinel landscapes, </a:t>
            </a:r>
            <a:r>
              <a:rPr lang="en-US" sz="1800" dirty="0">
                <a:effectLst/>
                <a:latin typeface="Calibri" panose="020F0502020204030204" pitchFamily="34" charset="0"/>
                <a:ea typeface="Calibri" panose="020F0502020204030204" pitchFamily="34" charset="0"/>
                <a:cs typeface="Times New Roman" panose="02020603050405020304" pitchFamily="18" charset="0"/>
              </a:rPr>
              <a:t>located in the Northwest Florida region and Avon Park Air Force Range.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meeting this morning in the newly designated Northwest Florida Sentinel Landscape,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nine DoD installations and ranges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are benefitting from the partnership’s access to funding assistance from federal, state, and local governments and private sector programs.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800" dirty="0"/>
              <a:t>Please visit sentinellandscapes.org to learn more. </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u="none" strike="no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baseline="0"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REPI Program Overview</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B7D657-5EDB-4076-BAE6-EC6A412FC9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2879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500" dirty="0"/>
              <a:t>I’m the Coordinator of the Northwest Florida Sentinel Landscape. The 16-county Northwest Florida Sentinel Landscape has hosted military bases since Spanish colonization. It is home to six of the nation’s most important installations and ranges spanning 165 miles along the northeastern Gulf of Mexico coast. These installations include:</a:t>
            </a:r>
          </a:p>
          <a:p>
            <a:pPr marL="237127" indent="-237127" defTabSz="948507">
              <a:buFont typeface="Arial" panose="020B0604020202020204" pitchFamily="34" charset="0"/>
              <a:buChar char="•"/>
              <a:defRPr/>
            </a:pPr>
            <a:r>
              <a:rPr lang="en-US" sz="1500" dirty="0"/>
              <a:t>Eglin and Tyndall Air Force Bases</a:t>
            </a:r>
          </a:p>
          <a:p>
            <a:pPr marL="237127" indent="-237127" defTabSz="948507">
              <a:buFont typeface="Arial" panose="020B0604020202020204" pitchFamily="34" charset="0"/>
              <a:buChar char="•"/>
              <a:defRPr/>
            </a:pPr>
            <a:r>
              <a:rPr lang="en-US" sz="1500" dirty="0"/>
              <a:t>Hurlburt Field</a:t>
            </a:r>
          </a:p>
          <a:p>
            <a:pPr marL="237127" indent="-237127" defTabSz="948507">
              <a:buFont typeface="Arial" panose="020B0604020202020204" pitchFamily="34" charset="0"/>
              <a:buChar char="•"/>
              <a:defRPr/>
            </a:pPr>
            <a:r>
              <a:rPr lang="en-US" sz="1500" dirty="0">
                <a:ea typeface="Calibri" panose="020F0502020204030204" pitchFamily="34" charset="0"/>
                <a:cs typeface="Times New Roman" panose="02020603050405020304" pitchFamily="18" charset="0"/>
              </a:rPr>
              <a:t>Naval Air Stations Pensacola and Whiting Field and</a:t>
            </a:r>
          </a:p>
          <a:p>
            <a:pPr marL="237127" indent="-237127" defTabSz="948507">
              <a:buFont typeface="Arial" panose="020B0604020202020204" pitchFamily="34" charset="0"/>
              <a:buChar char="•"/>
              <a:defRPr/>
            </a:pPr>
            <a:r>
              <a:rPr lang="en-US" sz="1500" dirty="0">
                <a:cs typeface="Times New Roman" panose="02020603050405020304" pitchFamily="18" charset="0"/>
              </a:rPr>
              <a:t>Naval Support Activity Panama City</a:t>
            </a:r>
            <a:endParaRPr lang="en-US" sz="1500" dirty="0"/>
          </a:p>
          <a:p>
            <a:pPr defTabSz="948507">
              <a:defRPr/>
            </a:pPr>
            <a:endParaRPr lang="en-US" sz="1500" dirty="0"/>
          </a:p>
          <a:p>
            <a:pPr defTabSz="948507">
              <a:defRPr/>
            </a:pPr>
            <a:r>
              <a:rPr lang="en-US" sz="1500" dirty="0"/>
              <a:t>These installations are vital to our national defense because of their training and weapons testing missions. As you can see most of the Northwest Florida is within a military mission footprint. These installations have direct access to the Eastern Gulf Testing and Training Range which is larger than </a:t>
            </a:r>
            <a:r>
              <a:rPr lang="en-US" sz="1500" dirty="0">
                <a:ea typeface="Calibri" panose="020F0502020204030204" pitchFamily="34" charset="0"/>
                <a:cs typeface="Times New Roman" panose="02020603050405020304" pitchFamily="18" charset="0"/>
              </a:rPr>
              <a:t>all other ranges inside the continental US combined.</a:t>
            </a:r>
            <a:endParaRPr lang="en-US" sz="1500" dirty="0"/>
          </a:p>
          <a:p>
            <a:pPr defTabSz="948507">
              <a:defRPr/>
            </a:pPr>
            <a:endParaRPr lang="en-US" dirty="0"/>
          </a:p>
          <a:p>
            <a:pPr defTabSz="948507">
              <a:defRP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89EC1E-3536-473F-8715-E7D4E54EF00E}" type="slidenum">
              <a:rPr lang="en-US" smtClean="0"/>
              <a:t>9</a:t>
            </a:fld>
            <a:endParaRPr lang="en-US" dirty="0"/>
          </a:p>
        </p:txBody>
      </p:sp>
    </p:spTree>
    <p:extLst>
      <p:ext uri="{BB962C8B-B14F-4D97-AF65-F5344CB8AC3E}">
        <p14:creationId xmlns:p14="http://schemas.microsoft.com/office/powerpoint/2010/main" val="540778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7312762"/>
          </a:xfrm>
          <a:prstGeom prst="rect">
            <a:avLst/>
          </a:prstGeom>
        </p:spPr>
      </p:pic>
      <p:sp>
        <p:nvSpPr>
          <p:cNvPr id="2" name="Title 1"/>
          <p:cNvSpPr>
            <a:spLocks noGrp="1"/>
          </p:cNvSpPr>
          <p:nvPr>
            <p:ph type="title" hasCustomPrompt="1"/>
          </p:nvPr>
        </p:nvSpPr>
        <p:spPr>
          <a:xfrm>
            <a:off x="457200" y="1457051"/>
            <a:ext cx="8153400" cy="838201"/>
          </a:xfrm>
        </p:spPr>
        <p:txBody>
          <a:bodyPr/>
          <a:lstStyle>
            <a:lvl1pPr>
              <a:defRPr/>
            </a:lvl1pPr>
          </a:lstStyle>
          <a:p>
            <a:r>
              <a:rPr lang="en-US" dirty="0"/>
              <a:t>Northwest Florida Sentinel Landscape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2CC199-54B2-462D-AA58-D8737CDE7442}" type="slidenum">
              <a:rPr lang="en-US" smtClean="0"/>
              <a:pPr/>
              <a:t>‹#›</a:t>
            </a:fld>
            <a:endParaRPr lang="en-US" dirty="0"/>
          </a:p>
        </p:txBody>
      </p:sp>
      <p:sp>
        <p:nvSpPr>
          <p:cNvPr id="6" name="Text Placeholder 2"/>
          <p:cNvSpPr>
            <a:spLocks noGrp="1"/>
          </p:cNvSpPr>
          <p:nvPr>
            <p:ph idx="1"/>
          </p:nvPr>
        </p:nvSpPr>
        <p:spPr>
          <a:xfrm>
            <a:off x="381000" y="2438400"/>
            <a:ext cx="8305800" cy="40656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021824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9/19/2022</a:t>
            </a:fld>
            <a:endParaRPr lang="en-US" dirty="0"/>
          </a:p>
        </p:txBody>
      </p:sp>
      <p:sp>
        <p:nvSpPr>
          <p:cNvPr id="4" name="Holder 4"/>
          <p:cNvSpPr>
            <a:spLocks noGrp="1"/>
          </p:cNvSpPr>
          <p:nvPr>
            <p:ph type="sldNum" sz="quarter" idx="7"/>
          </p:nvPr>
        </p:nvSpPr>
        <p:spPr/>
        <p:txBody>
          <a:bodyPr lIns="0" tIns="0" rIns="0" bIns="0"/>
          <a:lstStyle>
            <a:lvl1pPr>
              <a:defRPr sz="675" b="0" i="0">
                <a:solidFill>
                  <a:schemeClr val="tx1"/>
                </a:solidFill>
                <a:latin typeface="Franklin Gothic Book"/>
                <a:cs typeface="Franklin Gothic Book"/>
              </a:defRPr>
            </a:lvl1pPr>
          </a:lstStyle>
          <a:p>
            <a:pPr marL="28575">
              <a:spcBef>
                <a:spcPts val="19"/>
              </a:spcBef>
            </a:pPr>
            <a:fld id="{81D60167-4931-47E6-BA6A-407CBD079E47}" type="slidenum">
              <a:rPr lang="en-US" smtClean="0"/>
              <a:pPr marL="28575">
                <a:spcBef>
                  <a:spcPts val="19"/>
                </a:spcBef>
              </a:pPr>
              <a:t>‹#›</a:t>
            </a:fld>
            <a:endParaRPr lang="en-US" dirty="0"/>
          </a:p>
        </p:txBody>
      </p:sp>
    </p:spTree>
    <p:extLst>
      <p:ext uri="{BB962C8B-B14F-4D97-AF65-F5344CB8AC3E}">
        <p14:creationId xmlns:p14="http://schemas.microsoft.com/office/powerpoint/2010/main" val="281432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ext/Content Slide">
    <p:spTree>
      <p:nvGrpSpPr>
        <p:cNvPr id="1" name=""/>
        <p:cNvGrpSpPr/>
        <p:nvPr/>
      </p:nvGrpSpPr>
      <p:grpSpPr>
        <a:xfrm>
          <a:off x="0" y="0"/>
          <a:ext cx="0" cy="0"/>
          <a:chOff x="0" y="0"/>
          <a:chExt cx="0" cy="0"/>
        </a:xfrm>
      </p:grpSpPr>
      <p:cxnSp>
        <p:nvCxnSpPr>
          <p:cNvPr id="3" name="Straight Connector 2"/>
          <p:cNvCxnSpPr/>
          <p:nvPr userDrawn="1"/>
        </p:nvCxnSpPr>
        <p:spPr>
          <a:xfrm>
            <a:off x="0" y="109728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itle 11">
            <a:extLst>
              <a:ext uri="{FF2B5EF4-FFF2-40B4-BE49-F238E27FC236}">
                <a16:creationId xmlns:a16="http://schemas.microsoft.com/office/drawing/2014/main" id="{740A7BF6-1785-C247-8F71-372D61AC0629}"/>
              </a:ext>
            </a:extLst>
          </p:cNvPr>
          <p:cNvSpPr>
            <a:spLocks noGrp="1"/>
          </p:cNvSpPr>
          <p:nvPr>
            <p:ph type="title" hasCustomPrompt="1"/>
          </p:nvPr>
        </p:nvSpPr>
        <p:spPr>
          <a:xfrm>
            <a:off x="270018" y="168009"/>
            <a:ext cx="8619030" cy="313429"/>
          </a:xfrm>
          <a:prstGeom prst="rect">
            <a:avLst/>
          </a:prstGeom>
        </p:spPr>
        <p:txBody>
          <a:bodyPr/>
          <a:lstStyle>
            <a:lvl1pPr>
              <a:defRPr sz="1125" b="0" i="0">
                <a:solidFill>
                  <a:schemeClr val="tx1"/>
                </a:solidFill>
                <a:latin typeface="Arial" panose="020B0604020202020204" pitchFamily="34" charset="0"/>
                <a:cs typeface="Arial" panose="020B0604020202020204" pitchFamily="34" charset="0"/>
              </a:defRPr>
            </a:lvl1pPr>
          </a:lstStyle>
          <a:p>
            <a:r>
              <a:rPr lang="en-US" dirty="0"/>
              <a:t>Presentation Title</a:t>
            </a:r>
          </a:p>
        </p:txBody>
      </p:sp>
      <p:sp>
        <p:nvSpPr>
          <p:cNvPr id="4" name="Text Placeholder 3">
            <a:extLst>
              <a:ext uri="{FF2B5EF4-FFF2-40B4-BE49-F238E27FC236}">
                <a16:creationId xmlns:a16="http://schemas.microsoft.com/office/drawing/2014/main" id="{2A1BB2DF-5EA5-D148-9797-05013EC92CBA}"/>
              </a:ext>
            </a:extLst>
          </p:cNvPr>
          <p:cNvSpPr>
            <a:spLocks noGrp="1"/>
          </p:cNvSpPr>
          <p:nvPr>
            <p:ph type="body" sz="quarter" idx="11" hasCustomPrompt="1"/>
          </p:nvPr>
        </p:nvSpPr>
        <p:spPr>
          <a:xfrm>
            <a:off x="269874" y="490010"/>
            <a:ext cx="8619174" cy="504142"/>
          </a:xfrm>
          <a:prstGeom prst="rect">
            <a:avLst/>
          </a:prstGeom>
        </p:spPr>
        <p:txBody>
          <a:bodyPr/>
          <a:lstStyle>
            <a:lvl1pPr marL="0" indent="0">
              <a:buNone/>
              <a:defRPr sz="1800" b="1" i="0">
                <a:solidFill>
                  <a:schemeClr val="accent1"/>
                </a:solidFill>
                <a:latin typeface="Arial" panose="020B0604020202020204" pitchFamily="34" charset="0"/>
                <a:cs typeface="Arial" panose="020B0604020202020204" pitchFamily="34" charset="0"/>
              </a:defRPr>
            </a:lvl1pPr>
            <a:lvl4pPr marL="771506" indent="0">
              <a:buNone/>
              <a:defRPr/>
            </a:lvl4pPr>
          </a:lstStyle>
          <a:p>
            <a:pPr lvl="0"/>
            <a:r>
              <a:rPr lang="en-US" dirty="0"/>
              <a:t>Insert Slide Title</a:t>
            </a:r>
          </a:p>
        </p:txBody>
      </p:sp>
      <p:sp>
        <p:nvSpPr>
          <p:cNvPr id="5" name="Content Placeholder 4">
            <a:extLst>
              <a:ext uri="{FF2B5EF4-FFF2-40B4-BE49-F238E27FC236}">
                <a16:creationId xmlns:a16="http://schemas.microsoft.com/office/drawing/2014/main" id="{B28560AE-4E56-6041-A832-885A17663538}"/>
              </a:ext>
            </a:extLst>
          </p:cNvPr>
          <p:cNvSpPr>
            <a:spLocks noGrp="1"/>
          </p:cNvSpPr>
          <p:nvPr>
            <p:ph sz="quarter" idx="12" hasCustomPrompt="1"/>
          </p:nvPr>
        </p:nvSpPr>
        <p:spPr>
          <a:xfrm>
            <a:off x="269874" y="1365504"/>
            <a:ext cx="8619174" cy="4852398"/>
          </a:xfrm>
          <a:prstGeom prst="rect">
            <a:avLst/>
          </a:prstGeom>
        </p:spPr>
        <p:txBody>
          <a:bodyPr/>
          <a:lstStyle>
            <a:lvl1pPr marL="192876" indent="-192876">
              <a:spcBef>
                <a:spcPts val="338"/>
              </a:spcBef>
              <a:spcAft>
                <a:spcPts val="338"/>
              </a:spcAft>
              <a:buClr>
                <a:schemeClr val="accent1"/>
              </a:buClr>
              <a:buSzPct val="100000"/>
              <a:buFont typeface="Arial" panose="020B0604020202020204" pitchFamily="34" charset="0"/>
              <a:buChar char="●"/>
              <a:defRPr sz="1238">
                <a:latin typeface="Arial" panose="020B0604020202020204" pitchFamily="34" charset="0"/>
                <a:cs typeface="Arial" panose="020B0604020202020204" pitchFamily="34" charset="0"/>
              </a:defRPr>
            </a:lvl1pPr>
            <a:lvl2pPr marL="514337" indent="-192876">
              <a:spcBef>
                <a:spcPts val="338"/>
              </a:spcBef>
              <a:spcAft>
                <a:spcPts val="338"/>
              </a:spcAft>
              <a:buFont typeface="Arial" panose="020B0604020202020204" pitchFamily="34" charset="0"/>
              <a:buChar char="−"/>
              <a:defRPr sz="1125">
                <a:latin typeface="Arial" panose="020B0604020202020204" pitchFamily="34" charset="0"/>
                <a:cs typeface="Arial" panose="020B0604020202020204" pitchFamily="34" charset="0"/>
              </a:defRPr>
            </a:lvl2pPr>
            <a:lvl3pPr marL="771506" indent="-192876">
              <a:spcBef>
                <a:spcPts val="338"/>
              </a:spcBef>
              <a:spcAft>
                <a:spcPts val="338"/>
              </a:spcAft>
              <a:buSzPct val="75000"/>
              <a:buFont typeface="Lucida Grande" panose="020B0600040502020204" pitchFamily="34" charset="0"/>
              <a:buChar char="▪"/>
              <a:defRPr sz="1013">
                <a:latin typeface="Arial" panose="020B0604020202020204" pitchFamily="34" charset="0"/>
                <a:cs typeface="Arial" panose="020B0604020202020204" pitchFamily="34" charset="0"/>
              </a:defRPr>
            </a:lvl3pPr>
            <a:lvl4pPr marL="900090" indent="-128585">
              <a:spcBef>
                <a:spcPts val="338"/>
              </a:spcBef>
              <a:spcAft>
                <a:spcPts val="338"/>
              </a:spcAft>
              <a:buSzPct val="75000"/>
              <a:buFont typeface="Arial" panose="020B0604020202020204" pitchFamily="34" charset="0"/>
              <a:buChar char="−"/>
              <a:defRPr sz="1013">
                <a:latin typeface="Arial" panose="020B0604020202020204" pitchFamily="34" charset="0"/>
                <a:cs typeface="Arial" panose="020B0604020202020204" pitchFamily="34" charset="0"/>
              </a:defRPr>
            </a:lvl4pPr>
            <a:lvl5pPr marL="1093859" indent="-128585">
              <a:spcBef>
                <a:spcPts val="338"/>
              </a:spcBef>
              <a:spcAft>
                <a:spcPts val="338"/>
              </a:spcAft>
              <a:buSzPct val="75000"/>
              <a:buFont typeface="Arial" panose="020B0604020202020204" pitchFamily="34" charset="0"/>
              <a:buChar char="»"/>
              <a:tabLst/>
              <a:defRPr sz="1013">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
            <a:extLst>
              <a:ext uri="{FF2B5EF4-FFF2-40B4-BE49-F238E27FC236}">
                <a16:creationId xmlns:a16="http://schemas.microsoft.com/office/drawing/2014/main" id="{23F177B1-B2C4-A047-B34C-5BD7BC1C6D49}"/>
              </a:ext>
            </a:extLst>
          </p:cNvPr>
          <p:cNvSpPr txBox="1">
            <a:spLocks/>
          </p:cNvSpPr>
          <p:nvPr userDrawn="1"/>
        </p:nvSpPr>
        <p:spPr>
          <a:xfrm>
            <a:off x="255071" y="6704678"/>
            <a:ext cx="5432597" cy="389467"/>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DAEA00-D33B-974D-916C-FD7440B68717}" type="slidenum">
              <a:rPr lang="en-US" sz="675" smtClean="0"/>
              <a:pPr/>
              <a:t>‹#›</a:t>
            </a:fld>
            <a:endParaRPr lang="en-US" sz="675" dirty="0"/>
          </a:p>
        </p:txBody>
      </p:sp>
    </p:spTree>
    <p:extLst>
      <p:ext uri="{BB962C8B-B14F-4D97-AF65-F5344CB8AC3E}">
        <p14:creationId xmlns:p14="http://schemas.microsoft.com/office/powerpoint/2010/main" val="2233151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Resources">
    <p:spTree>
      <p:nvGrpSpPr>
        <p:cNvPr id="1" name=""/>
        <p:cNvGrpSpPr/>
        <p:nvPr/>
      </p:nvGrpSpPr>
      <p:grpSpPr>
        <a:xfrm>
          <a:off x="0" y="0"/>
          <a:ext cx="0" cy="0"/>
          <a:chOff x="0" y="0"/>
          <a:chExt cx="0" cy="0"/>
        </a:xfrm>
      </p:grpSpPr>
      <p:cxnSp>
        <p:nvCxnSpPr>
          <p:cNvPr id="3" name="Straight Connector 2"/>
          <p:cNvCxnSpPr/>
          <p:nvPr userDrawn="1"/>
        </p:nvCxnSpPr>
        <p:spPr>
          <a:xfrm>
            <a:off x="0" y="109728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itle 11">
            <a:extLst>
              <a:ext uri="{FF2B5EF4-FFF2-40B4-BE49-F238E27FC236}">
                <a16:creationId xmlns:a16="http://schemas.microsoft.com/office/drawing/2014/main" id="{740A7BF6-1785-C247-8F71-372D61AC0629}"/>
              </a:ext>
            </a:extLst>
          </p:cNvPr>
          <p:cNvSpPr>
            <a:spLocks noGrp="1"/>
          </p:cNvSpPr>
          <p:nvPr>
            <p:ph type="title" hasCustomPrompt="1"/>
          </p:nvPr>
        </p:nvSpPr>
        <p:spPr>
          <a:xfrm>
            <a:off x="270018" y="168009"/>
            <a:ext cx="8619030" cy="313429"/>
          </a:xfrm>
          <a:prstGeom prst="rect">
            <a:avLst/>
          </a:prstGeom>
        </p:spPr>
        <p:txBody>
          <a:bodyPr/>
          <a:lstStyle>
            <a:lvl1pPr>
              <a:defRPr sz="1125" b="0" i="0">
                <a:solidFill>
                  <a:schemeClr val="tx1"/>
                </a:solidFill>
                <a:latin typeface="Arial" panose="020B0604020202020204" pitchFamily="34" charset="0"/>
                <a:cs typeface="Arial" panose="020B0604020202020204" pitchFamily="34" charset="0"/>
              </a:defRPr>
            </a:lvl1pPr>
          </a:lstStyle>
          <a:p>
            <a:r>
              <a:rPr lang="en-US" dirty="0"/>
              <a:t>Presentation Title</a:t>
            </a:r>
          </a:p>
        </p:txBody>
      </p:sp>
      <p:sp>
        <p:nvSpPr>
          <p:cNvPr id="4" name="Text Placeholder 3">
            <a:extLst>
              <a:ext uri="{FF2B5EF4-FFF2-40B4-BE49-F238E27FC236}">
                <a16:creationId xmlns:a16="http://schemas.microsoft.com/office/drawing/2014/main" id="{2A1BB2DF-5EA5-D148-9797-05013EC92CBA}"/>
              </a:ext>
            </a:extLst>
          </p:cNvPr>
          <p:cNvSpPr>
            <a:spLocks noGrp="1"/>
          </p:cNvSpPr>
          <p:nvPr>
            <p:ph type="body" sz="quarter" idx="11" hasCustomPrompt="1"/>
          </p:nvPr>
        </p:nvSpPr>
        <p:spPr>
          <a:xfrm>
            <a:off x="269874" y="490010"/>
            <a:ext cx="8619174" cy="504142"/>
          </a:xfrm>
          <a:prstGeom prst="rect">
            <a:avLst/>
          </a:prstGeom>
        </p:spPr>
        <p:txBody>
          <a:bodyPr/>
          <a:lstStyle>
            <a:lvl1pPr marL="0" indent="0">
              <a:buNone/>
              <a:defRPr sz="1800" b="1" i="0">
                <a:solidFill>
                  <a:schemeClr val="accent1"/>
                </a:solidFill>
                <a:latin typeface="Arial" panose="020B0604020202020204" pitchFamily="34" charset="0"/>
                <a:cs typeface="Arial" panose="020B0604020202020204" pitchFamily="34" charset="0"/>
              </a:defRPr>
            </a:lvl1pPr>
            <a:lvl4pPr marL="771506" indent="0">
              <a:buNone/>
              <a:defRPr/>
            </a:lvl4pPr>
          </a:lstStyle>
          <a:p>
            <a:pPr lvl="0"/>
            <a:r>
              <a:rPr lang="en-US" dirty="0"/>
              <a:t>Insert Slide Title</a:t>
            </a:r>
          </a:p>
        </p:txBody>
      </p:sp>
      <p:sp>
        <p:nvSpPr>
          <p:cNvPr id="5" name="Content Placeholder 4">
            <a:extLst>
              <a:ext uri="{FF2B5EF4-FFF2-40B4-BE49-F238E27FC236}">
                <a16:creationId xmlns:a16="http://schemas.microsoft.com/office/drawing/2014/main" id="{B28560AE-4E56-6041-A832-885A17663538}"/>
              </a:ext>
            </a:extLst>
          </p:cNvPr>
          <p:cNvSpPr>
            <a:spLocks noGrp="1"/>
          </p:cNvSpPr>
          <p:nvPr>
            <p:ph sz="quarter" idx="12" hasCustomPrompt="1"/>
          </p:nvPr>
        </p:nvSpPr>
        <p:spPr>
          <a:xfrm>
            <a:off x="269874" y="1365503"/>
            <a:ext cx="8619174" cy="4852416"/>
          </a:xfrm>
          <a:prstGeom prst="rect">
            <a:avLst/>
          </a:prstGeom>
        </p:spPr>
        <p:txBody>
          <a:bodyPr/>
          <a:lstStyle>
            <a:lvl1pPr marL="192876" indent="-192876">
              <a:spcBef>
                <a:spcPts val="338"/>
              </a:spcBef>
              <a:spcAft>
                <a:spcPts val="338"/>
              </a:spcAft>
              <a:buClr>
                <a:schemeClr val="accent1"/>
              </a:buClr>
              <a:buSzPct val="100000"/>
              <a:buFont typeface="Arial" panose="020B0604020202020204" pitchFamily="34" charset="0"/>
              <a:buChar char="●"/>
              <a:defRPr sz="1238">
                <a:latin typeface="Arial" panose="020B0604020202020204" pitchFamily="34" charset="0"/>
                <a:cs typeface="Arial" panose="020B0604020202020204" pitchFamily="34" charset="0"/>
              </a:defRPr>
            </a:lvl1pPr>
            <a:lvl2pPr marL="514337" indent="-192876">
              <a:spcBef>
                <a:spcPts val="338"/>
              </a:spcBef>
              <a:spcAft>
                <a:spcPts val="338"/>
              </a:spcAft>
              <a:buFont typeface="Arial" panose="020B0604020202020204" pitchFamily="34" charset="0"/>
              <a:buChar char="−"/>
              <a:defRPr sz="1125">
                <a:latin typeface="Arial" panose="020B0604020202020204" pitchFamily="34" charset="0"/>
                <a:cs typeface="Arial" panose="020B0604020202020204" pitchFamily="34" charset="0"/>
              </a:defRPr>
            </a:lvl2pPr>
            <a:lvl3pPr marL="771506" indent="-192876">
              <a:spcBef>
                <a:spcPts val="338"/>
              </a:spcBef>
              <a:spcAft>
                <a:spcPts val="338"/>
              </a:spcAft>
              <a:buSzPct val="75000"/>
              <a:buFont typeface="Lucida Grande" panose="020B0600040502020204" pitchFamily="34" charset="0"/>
              <a:buChar char="▪"/>
              <a:defRPr sz="1013">
                <a:latin typeface="Arial" panose="020B0604020202020204" pitchFamily="34" charset="0"/>
                <a:cs typeface="Arial" panose="020B0604020202020204" pitchFamily="34" charset="0"/>
              </a:defRPr>
            </a:lvl3pPr>
            <a:lvl4pPr marL="900090" indent="-128585">
              <a:spcBef>
                <a:spcPts val="338"/>
              </a:spcBef>
              <a:spcAft>
                <a:spcPts val="338"/>
              </a:spcAft>
              <a:buSzPct val="75000"/>
              <a:buFont typeface="Arial" panose="020B0604020202020204" pitchFamily="34" charset="0"/>
              <a:buChar char="−"/>
              <a:defRPr sz="1013">
                <a:latin typeface="Arial" panose="020B0604020202020204" pitchFamily="34" charset="0"/>
                <a:cs typeface="Arial" panose="020B0604020202020204" pitchFamily="34" charset="0"/>
              </a:defRPr>
            </a:lvl4pPr>
            <a:lvl5pPr marL="1093859" indent="-128585">
              <a:spcBef>
                <a:spcPts val="338"/>
              </a:spcBef>
              <a:spcAft>
                <a:spcPts val="338"/>
              </a:spcAft>
              <a:buSzPct val="75000"/>
              <a:buFont typeface="Arial" panose="020B0604020202020204" pitchFamily="34" charset="0"/>
              <a:buChar char="»"/>
              <a:tabLst/>
              <a:defRPr sz="1013">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
            <a:extLst>
              <a:ext uri="{FF2B5EF4-FFF2-40B4-BE49-F238E27FC236}">
                <a16:creationId xmlns:a16="http://schemas.microsoft.com/office/drawing/2014/main" id="{238E0E99-60A1-8746-AF1F-056D94F6505B}"/>
              </a:ext>
            </a:extLst>
          </p:cNvPr>
          <p:cNvSpPr txBox="1">
            <a:spLocks/>
          </p:cNvSpPr>
          <p:nvPr userDrawn="1"/>
        </p:nvSpPr>
        <p:spPr>
          <a:xfrm>
            <a:off x="255071" y="6704678"/>
            <a:ext cx="5432597" cy="389467"/>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DAEA00-D33B-974D-916C-FD7440B68717}" type="slidenum">
              <a:rPr lang="en-US" sz="675" smtClean="0"/>
              <a:pPr/>
              <a:t>‹#›</a:t>
            </a:fld>
            <a:endParaRPr lang="en-US" sz="675" dirty="0"/>
          </a:p>
        </p:txBody>
      </p:sp>
    </p:spTree>
    <p:extLst>
      <p:ext uri="{BB962C8B-B14F-4D97-AF65-F5344CB8AC3E}">
        <p14:creationId xmlns:p14="http://schemas.microsoft.com/office/powerpoint/2010/main" val="2676100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Resources">
    <p:spTree>
      <p:nvGrpSpPr>
        <p:cNvPr id="1" name=""/>
        <p:cNvGrpSpPr/>
        <p:nvPr/>
      </p:nvGrpSpPr>
      <p:grpSpPr>
        <a:xfrm>
          <a:off x="0" y="0"/>
          <a:ext cx="0" cy="0"/>
          <a:chOff x="0" y="0"/>
          <a:chExt cx="0" cy="0"/>
        </a:xfrm>
      </p:grpSpPr>
      <p:cxnSp>
        <p:nvCxnSpPr>
          <p:cNvPr id="3" name="Straight Connector 2"/>
          <p:cNvCxnSpPr/>
          <p:nvPr userDrawn="1"/>
        </p:nvCxnSpPr>
        <p:spPr>
          <a:xfrm>
            <a:off x="0" y="109728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itle 11">
            <a:extLst>
              <a:ext uri="{FF2B5EF4-FFF2-40B4-BE49-F238E27FC236}">
                <a16:creationId xmlns:a16="http://schemas.microsoft.com/office/drawing/2014/main" id="{740A7BF6-1785-C247-8F71-372D61AC0629}"/>
              </a:ext>
            </a:extLst>
          </p:cNvPr>
          <p:cNvSpPr>
            <a:spLocks noGrp="1"/>
          </p:cNvSpPr>
          <p:nvPr>
            <p:ph type="title" hasCustomPrompt="1"/>
          </p:nvPr>
        </p:nvSpPr>
        <p:spPr>
          <a:xfrm>
            <a:off x="270018" y="168009"/>
            <a:ext cx="8619030" cy="313429"/>
          </a:xfrm>
          <a:prstGeom prst="rect">
            <a:avLst/>
          </a:prstGeom>
        </p:spPr>
        <p:txBody>
          <a:bodyPr/>
          <a:lstStyle>
            <a:lvl1pPr>
              <a:defRPr sz="1125" b="0" i="0">
                <a:solidFill>
                  <a:schemeClr val="tx1"/>
                </a:solidFill>
                <a:latin typeface="Arial" panose="020B0604020202020204" pitchFamily="34" charset="0"/>
                <a:cs typeface="Arial" panose="020B0604020202020204" pitchFamily="34" charset="0"/>
              </a:defRPr>
            </a:lvl1pPr>
          </a:lstStyle>
          <a:p>
            <a:r>
              <a:rPr lang="en-US" dirty="0"/>
              <a:t>Presentation Title</a:t>
            </a:r>
          </a:p>
        </p:txBody>
      </p:sp>
      <p:sp>
        <p:nvSpPr>
          <p:cNvPr id="4" name="Text Placeholder 3">
            <a:extLst>
              <a:ext uri="{FF2B5EF4-FFF2-40B4-BE49-F238E27FC236}">
                <a16:creationId xmlns:a16="http://schemas.microsoft.com/office/drawing/2014/main" id="{2A1BB2DF-5EA5-D148-9797-05013EC92CBA}"/>
              </a:ext>
            </a:extLst>
          </p:cNvPr>
          <p:cNvSpPr>
            <a:spLocks noGrp="1"/>
          </p:cNvSpPr>
          <p:nvPr>
            <p:ph type="body" sz="quarter" idx="11" hasCustomPrompt="1"/>
          </p:nvPr>
        </p:nvSpPr>
        <p:spPr>
          <a:xfrm>
            <a:off x="269874" y="490010"/>
            <a:ext cx="8619174" cy="504142"/>
          </a:xfrm>
          <a:prstGeom prst="rect">
            <a:avLst/>
          </a:prstGeom>
        </p:spPr>
        <p:txBody>
          <a:bodyPr/>
          <a:lstStyle>
            <a:lvl1pPr marL="0" indent="0">
              <a:buNone/>
              <a:defRPr sz="1800" b="1" i="0">
                <a:solidFill>
                  <a:schemeClr val="accent1"/>
                </a:solidFill>
                <a:latin typeface="Arial" panose="020B0604020202020204" pitchFamily="34" charset="0"/>
                <a:cs typeface="Arial" panose="020B0604020202020204" pitchFamily="34" charset="0"/>
              </a:defRPr>
            </a:lvl1pPr>
            <a:lvl4pPr marL="771506" indent="0">
              <a:buNone/>
              <a:defRPr/>
            </a:lvl4pPr>
          </a:lstStyle>
          <a:p>
            <a:pPr lvl="0"/>
            <a:r>
              <a:rPr lang="en-US" dirty="0"/>
              <a:t>Insert Slide Title</a:t>
            </a:r>
          </a:p>
        </p:txBody>
      </p:sp>
      <p:sp>
        <p:nvSpPr>
          <p:cNvPr id="5" name="Content Placeholder 4">
            <a:extLst>
              <a:ext uri="{FF2B5EF4-FFF2-40B4-BE49-F238E27FC236}">
                <a16:creationId xmlns:a16="http://schemas.microsoft.com/office/drawing/2014/main" id="{B28560AE-4E56-6041-A832-885A17663538}"/>
              </a:ext>
            </a:extLst>
          </p:cNvPr>
          <p:cNvSpPr>
            <a:spLocks noGrp="1"/>
          </p:cNvSpPr>
          <p:nvPr>
            <p:ph sz="quarter" idx="12" hasCustomPrompt="1"/>
          </p:nvPr>
        </p:nvSpPr>
        <p:spPr>
          <a:xfrm>
            <a:off x="269875" y="1354902"/>
            <a:ext cx="4192796" cy="4852416"/>
          </a:xfrm>
          <a:prstGeom prst="rect">
            <a:avLst/>
          </a:prstGeom>
        </p:spPr>
        <p:txBody>
          <a:bodyPr/>
          <a:lstStyle>
            <a:lvl1pPr marL="192876" indent="-192876">
              <a:spcBef>
                <a:spcPts val="338"/>
              </a:spcBef>
              <a:spcAft>
                <a:spcPts val="338"/>
              </a:spcAft>
              <a:buClr>
                <a:schemeClr val="accent1"/>
              </a:buClr>
              <a:buSzPct val="100000"/>
              <a:buFont typeface="Arial" panose="020B0604020202020204" pitchFamily="34" charset="0"/>
              <a:buChar char="●"/>
              <a:defRPr sz="1238">
                <a:latin typeface="Arial" panose="020B0604020202020204" pitchFamily="34" charset="0"/>
                <a:cs typeface="Arial" panose="020B0604020202020204" pitchFamily="34" charset="0"/>
              </a:defRPr>
            </a:lvl1pPr>
            <a:lvl2pPr marL="514337" indent="-192876">
              <a:spcBef>
                <a:spcPts val="338"/>
              </a:spcBef>
              <a:spcAft>
                <a:spcPts val="338"/>
              </a:spcAft>
              <a:buFont typeface="Arial" panose="020B0604020202020204" pitchFamily="34" charset="0"/>
              <a:buChar char="−"/>
              <a:defRPr sz="1125">
                <a:latin typeface="Arial" panose="020B0604020202020204" pitchFamily="34" charset="0"/>
                <a:cs typeface="Arial" panose="020B0604020202020204" pitchFamily="34" charset="0"/>
              </a:defRPr>
            </a:lvl2pPr>
            <a:lvl3pPr marL="771506" indent="-192876">
              <a:spcBef>
                <a:spcPts val="338"/>
              </a:spcBef>
              <a:spcAft>
                <a:spcPts val="338"/>
              </a:spcAft>
              <a:buSzPct val="75000"/>
              <a:buFont typeface="Lucida Grande" panose="020B0600040502020204" pitchFamily="34" charset="0"/>
              <a:buChar char="▪"/>
              <a:defRPr sz="1013">
                <a:latin typeface="Arial" panose="020B0604020202020204" pitchFamily="34" charset="0"/>
                <a:cs typeface="Arial" panose="020B0604020202020204" pitchFamily="34" charset="0"/>
              </a:defRPr>
            </a:lvl3pPr>
            <a:lvl4pPr marL="900090" indent="-128585">
              <a:spcBef>
                <a:spcPts val="338"/>
              </a:spcBef>
              <a:spcAft>
                <a:spcPts val="338"/>
              </a:spcAft>
              <a:buSzPct val="75000"/>
              <a:buFont typeface="Arial" panose="020B0604020202020204" pitchFamily="34" charset="0"/>
              <a:buChar char="−"/>
              <a:defRPr sz="1013">
                <a:latin typeface="Arial" panose="020B0604020202020204" pitchFamily="34" charset="0"/>
                <a:cs typeface="Arial" panose="020B0604020202020204" pitchFamily="34" charset="0"/>
              </a:defRPr>
            </a:lvl4pPr>
            <a:lvl5pPr marL="1093859" indent="-128585">
              <a:spcBef>
                <a:spcPts val="338"/>
              </a:spcBef>
              <a:spcAft>
                <a:spcPts val="338"/>
              </a:spcAft>
              <a:buSzPct val="75000"/>
              <a:buFont typeface="Arial" panose="020B0604020202020204" pitchFamily="34" charset="0"/>
              <a:buChar char="»"/>
              <a:tabLst/>
              <a:defRPr sz="1013">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a:extLst>
              <a:ext uri="{FF2B5EF4-FFF2-40B4-BE49-F238E27FC236}">
                <a16:creationId xmlns:a16="http://schemas.microsoft.com/office/drawing/2014/main" id="{52A8C912-787E-F941-A337-2CC707BCD4D4}"/>
              </a:ext>
            </a:extLst>
          </p:cNvPr>
          <p:cNvSpPr>
            <a:spLocks noGrp="1"/>
          </p:cNvSpPr>
          <p:nvPr>
            <p:ph sz="quarter" idx="13" hasCustomPrompt="1"/>
          </p:nvPr>
        </p:nvSpPr>
        <p:spPr>
          <a:xfrm>
            <a:off x="4572001" y="1354902"/>
            <a:ext cx="4317048" cy="4852416"/>
          </a:xfrm>
          <a:prstGeom prst="rect">
            <a:avLst/>
          </a:prstGeom>
        </p:spPr>
        <p:txBody>
          <a:bodyPr/>
          <a:lstStyle>
            <a:lvl1pPr marL="192876" indent="-192876">
              <a:spcBef>
                <a:spcPts val="338"/>
              </a:spcBef>
              <a:spcAft>
                <a:spcPts val="338"/>
              </a:spcAft>
              <a:buClr>
                <a:schemeClr val="accent1"/>
              </a:buClr>
              <a:buSzPct val="100000"/>
              <a:buFont typeface="Arial" panose="020B0604020202020204" pitchFamily="34" charset="0"/>
              <a:buChar char="●"/>
              <a:defRPr sz="1238">
                <a:latin typeface="Arial" panose="020B0604020202020204" pitchFamily="34" charset="0"/>
                <a:cs typeface="Arial" panose="020B0604020202020204" pitchFamily="34" charset="0"/>
              </a:defRPr>
            </a:lvl1pPr>
            <a:lvl2pPr marL="514337" indent="-192876">
              <a:spcBef>
                <a:spcPts val="338"/>
              </a:spcBef>
              <a:spcAft>
                <a:spcPts val="338"/>
              </a:spcAft>
              <a:buFont typeface="Arial" panose="020B0604020202020204" pitchFamily="34" charset="0"/>
              <a:buChar char="−"/>
              <a:defRPr sz="1125">
                <a:latin typeface="Arial" panose="020B0604020202020204" pitchFamily="34" charset="0"/>
                <a:cs typeface="Arial" panose="020B0604020202020204" pitchFamily="34" charset="0"/>
              </a:defRPr>
            </a:lvl2pPr>
            <a:lvl3pPr marL="771506" indent="-192876">
              <a:spcBef>
                <a:spcPts val="338"/>
              </a:spcBef>
              <a:spcAft>
                <a:spcPts val="338"/>
              </a:spcAft>
              <a:buSzPct val="75000"/>
              <a:buFont typeface="Lucida Grande" panose="020B0600040502020204" pitchFamily="34" charset="0"/>
              <a:buChar char="▪"/>
              <a:defRPr sz="1013">
                <a:latin typeface="Arial" panose="020B0604020202020204" pitchFamily="34" charset="0"/>
                <a:cs typeface="Arial" panose="020B0604020202020204" pitchFamily="34" charset="0"/>
              </a:defRPr>
            </a:lvl3pPr>
            <a:lvl4pPr marL="900090" indent="-128585">
              <a:spcBef>
                <a:spcPts val="338"/>
              </a:spcBef>
              <a:spcAft>
                <a:spcPts val="338"/>
              </a:spcAft>
              <a:buSzPct val="75000"/>
              <a:buFont typeface="Arial" panose="020B0604020202020204" pitchFamily="34" charset="0"/>
              <a:buChar char="−"/>
              <a:defRPr sz="1013">
                <a:latin typeface="Arial" panose="020B0604020202020204" pitchFamily="34" charset="0"/>
                <a:cs typeface="Arial" panose="020B0604020202020204" pitchFamily="34" charset="0"/>
              </a:defRPr>
            </a:lvl4pPr>
            <a:lvl5pPr marL="1093859" indent="-128585">
              <a:spcBef>
                <a:spcPts val="338"/>
              </a:spcBef>
              <a:spcAft>
                <a:spcPts val="338"/>
              </a:spcAft>
              <a:buSzPct val="75000"/>
              <a:buFont typeface="Arial" panose="020B0604020202020204" pitchFamily="34" charset="0"/>
              <a:buChar char="»"/>
              <a:tabLst/>
              <a:defRPr sz="1013">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1">
            <a:extLst>
              <a:ext uri="{FF2B5EF4-FFF2-40B4-BE49-F238E27FC236}">
                <a16:creationId xmlns:a16="http://schemas.microsoft.com/office/drawing/2014/main" id="{DC31E052-0F1E-2F41-8C5E-3B6C2F8C7E4F}"/>
              </a:ext>
            </a:extLst>
          </p:cNvPr>
          <p:cNvSpPr>
            <a:spLocks noGrp="1"/>
          </p:cNvSpPr>
          <p:nvPr>
            <p:ph type="sldNum" sz="quarter" idx="4"/>
          </p:nvPr>
        </p:nvSpPr>
        <p:spPr>
          <a:xfrm>
            <a:off x="255071" y="6704678"/>
            <a:ext cx="5432597" cy="389467"/>
          </a:xfrm>
          <a:prstGeom prst="rect">
            <a:avLst/>
          </a:prstGeom>
        </p:spPr>
        <p:txBody>
          <a:bodyPr vert="horz" lIns="91440" tIns="45720" rIns="91440" bIns="45720" rtlCol="0" anchor="ctr"/>
          <a:lstStyle>
            <a:lvl1pPr algn="r">
              <a:defRPr sz="675">
                <a:solidFill>
                  <a:schemeClr val="tx1"/>
                </a:solidFill>
              </a:defRPr>
            </a:lvl1pPr>
          </a:lstStyle>
          <a:p>
            <a:pPr algn="r"/>
            <a:fld id="{F9DAEA00-D33B-974D-916C-FD7440B68717}" type="slidenum">
              <a:rPr lang="en-US" smtClean="0"/>
              <a:pPr/>
              <a:t>‹#›</a:t>
            </a:fld>
            <a:endParaRPr lang="en-US" dirty="0"/>
          </a:p>
        </p:txBody>
      </p:sp>
    </p:spTree>
    <p:extLst>
      <p:ext uri="{BB962C8B-B14F-4D97-AF65-F5344CB8AC3E}">
        <p14:creationId xmlns:p14="http://schemas.microsoft.com/office/powerpoint/2010/main" val="2154612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ow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23-C963-E246-8360-21D58BC965CA}"/>
              </a:ext>
            </a:extLst>
          </p:cNvPr>
          <p:cNvPicPr>
            <a:picLocks noChangeAspect="1"/>
          </p:cNvPicPr>
          <p:nvPr userDrawn="1"/>
        </p:nvPicPr>
        <p:blipFill>
          <a:blip r:embed="rId2"/>
          <a:srcRect/>
          <a:stretch/>
        </p:blipFill>
        <p:spPr>
          <a:xfrm>
            <a:off x="-5364" y="1"/>
            <a:ext cx="9200906" cy="7368400"/>
          </a:xfrm>
          <a:prstGeom prst="rect">
            <a:avLst/>
          </a:prstGeom>
        </p:spPr>
      </p:pic>
      <p:sp>
        <p:nvSpPr>
          <p:cNvPr id="5" name="Title 1">
            <a:extLst>
              <a:ext uri="{FF2B5EF4-FFF2-40B4-BE49-F238E27FC236}">
                <a16:creationId xmlns:a16="http://schemas.microsoft.com/office/drawing/2014/main" id="{ECD2D1D0-DC47-A045-B77C-4BFC480012DD}"/>
              </a:ext>
            </a:extLst>
          </p:cNvPr>
          <p:cNvSpPr>
            <a:spLocks noGrp="1"/>
          </p:cNvSpPr>
          <p:nvPr>
            <p:ph type="title"/>
          </p:nvPr>
        </p:nvSpPr>
        <p:spPr>
          <a:xfrm>
            <a:off x="767800" y="2714047"/>
            <a:ext cx="7591010" cy="2067781"/>
          </a:xfrm>
          <a:prstGeom prst="rect">
            <a:avLst/>
          </a:prstGeom>
        </p:spPr>
        <p:txBody>
          <a:bodyPr anchor="b"/>
          <a:lstStyle>
            <a:lvl1pPr>
              <a:defRPr sz="24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287A75FE-89E6-AD46-BEA5-224128F76677}"/>
              </a:ext>
            </a:extLst>
          </p:cNvPr>
          <p:cNvSpPr>
            <a:spLocks noGrp="1"/>
          </p:cNvSpPr>
          <p:nvPr>
            <p:ph type="body" idx="1"/>
          </p:nvPr>
        </p:nvSpPr>
        <p:spPr>
          <a:xfrm>
            <a:off x="767800" y="4810618"/>
            <a:ext cx="7591010" cy="1600199"/>
          </a:xfrm>
          <a:prstGeom prst="rect">
            <a:avLst/>
          </a:prstGeom>
        </p:spPr>
        <p:txBody>
          <a:bodyPr/>
          <a:lstStyle>
            <a:lvl1pPr marL="0" indent="0">
              <a:buNone/>
              <a:defRPr sz="150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1504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B2CC199-54B2-462D-AA58-D8737CDE7442}"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238" cy="7315200"/>
          </a:xfrm>
          <a:prstGeom prst="rect">
            <a:avLst/>
          </a:prstGeom>
        </p:spPr>
      </p:pic>
      <p:sp>
        <p:nvSpPr>
          <p:cNvPr id="7" name="Title 1"/>
          <p:cNvSpPr txBox="1">
            <a:spLocks/>
          </p:cNvSpPr>
          <p:nvPr userDrawn="1"/>
        </p:nvSpPr>
        <p:spPr>
          <a:xfrm>
            <a:off x="685800" y="223920"/>
            <a:ext cx="7696200" cy="83820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269CCE"/>
                </a:solidFill>
                <a:latin typeface="+mj-lt"/>
                <a:ea typeface="+mj-ea"/>
                <a:cs typeface="+mj-cs"/>
              </a:defRPr>
            </a:lvl1pPr>
          </a:lstStyle>
          <a:p>
            <a:endParaRPr lang="en-US" baseline="0" dirty="0">
              <a:solidFill>
                <a:srgbClr val="269CCE"/>
              </a:solidFill>
              <a:latin typeface="Cambria" panose="02040503050406030204" pitchFamily="18" charset="0"/>
            </a:endParaRPr>
          </a:p>
        </p:txBody>
      </p:sp>
      <p:sp>
        <p:nvSpPr>
          <p:cNvPr id="8" name="Text Placeholder 2"/>
          <p:cNvSpPr>
            <a:spLocks noGrp="1"/>
          </p:cNvSpPr>
          <p:nvPr>
            <p:ph idx="1" hasCustomPrompt="1"/>
          </p:nvPr>
        </p:nvSpPr>
        <p:spPr>
          <a:xfrm>
            <a:off x="381000" y="1752600"/>
            <a:ext cx="8305800" cy="4751494"/>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ct val="20000"/>
              </a:spcBef>
              <a:spcAft>
                <a:spcPts val="600"/>
              </a:spcAft>
              <a:buClr>
                <a:srgbClr val="1E88B5"/>
              </a:buClr>
              <a:buSzPct val="80000"/>
              <a:buFont typeface="Gulim" charset="-127"/>
              <a:buChar char="★"/>
              <a:tabLst/>
              <a:defRPr/>
            </a:lvl1pPr>
            <a:lvl2pPr marL="688975" marR="0" indent="-231775" algn="l" defTabSz="914400" rtl="0" eaLnBrk="1" fontAlgn="auto" latinLnBrk="0" hangingPunct="1">
              <a:lnSpc>
                <a:spcPct val="100000"/>
              </a:lnSpc>
              <a:spcBef>
                <a:spcPct val="20000"/>
              </a:spcBef>
              <a:spcAft>
                <a:spcPts val="600"/>
              </a:spcAft>
              <a:buClr>
                <a:srgbClr val="1E88B5"/>
              </a:buClr>
              <a:buSzTx/>
              <a:buFont typeface=".LucidaGrandeUI" charset="0"/>
              <a:buChar char="▸"/>
              <a:tabLst/>
              <a:defRPr/>
            </a:lvl2pPr>
            <a:lvl3pPr marL="1093788" marR="0" indent="-179388" algn="l" defTabSz="914400" rtl="0" eaLnBrk="1" fontAlgn="auto" latinLnBrk="0" hangingPunct="1">
              <a:lnSpc>
                <a:spcPct val="100000"/>
              </a:lnSpc>
              <a:spcBef>
                <a:spcPct val="20000"/>
              </a:spcBef>
              <a:spcAft>
                <a:spcPts val="600"/>
              </a:spcAft>
              <a:buClr>
                <a:srgbClr val="535353"/>
              </a:buClr>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600"/>
              </a:spcAft>
              <a:buClr>
                <a:srgbClr val="535353"/>
              </a:buClr>
              <a:buSzTx/>
              <a:buFont typeface="Wingdings" charset="2"/>
              <a:buChar char="§"/>
              <a:tabLst/>
              <a:defRPr/>
            </a:lvl4pPr>
            <a:lvl5pPr marL="2057400" marR="0" indent="-228600" algn="l" defTabSz="914400" rtl="0" eaLnBrk="1" fontAlgn="auto" latinLnBrk="0" hangingPunct="1">
              <a:lnSpc>
                <a:spcPct val="100000"/>
              </a:lnSpc>
              <a:spcBef>
                <a:spcPct val="20000"/>
              </a:spcBef>
              <a:spcAft>
                <a:spcPts val="600"/>
              </a:spcAft>
              <a:buClr>
                <a:srgbClr val="535353"/>
              </a:buClr>
              <a:buSzTx/>
              <a:buFont typeface="ArialMT" charset="0"/>
              <a:buChar char="+"/>
              <a:tabLst/>
              <a:defRPr/>
            </a:lvl5pPr>
          </a:lstStyle>
          <a:p>
            <a:pPr marL="295275" marR="0" lvl="0" indent="-295275" algn="l" defTabSz="914400" rtl="0" eaLnBrk="1" fontAlgn="auto" latinLnBrk="0" hangingPunct="1">
              <a:lnSpc>
                <a:spcPct val="100000"/>
              </a:lnSpc>
              <a:spcBef>
                <a:spcPct val="20000"/>
              </a:spcBef>
              <a:spcAft>
                <a:spcPts val="600"/>
              </a:spcAft>
              <a:buClr>
                <a:srgbClr val="1E88B5"/>
              </a:buClr>
              <a:buSzPct val="80000"/>
              <a:buFont typeface="Gulim" charset="-127"/>
              <a:buChar char="★"/>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Click to edit Master text styles</a:t>
            </a:r>
          </a:p>
          <a:p>
            <a:pPr marL="688975" marR="0" lvl="1" indent="-231775" algn="l" defTabSz="914400" rtl="0" eaLnBrk="1" fontAlgn="auto" latinLnBrk="0" hangingPunct="1">
              <a:lnSpc>
                <a:spcPct val="100000"/>
              </a:lnSpc>
              <a:spcBef>
                <a:spcPct val="20000"/>
              </a:spcBef>
              <a:spcAft>
                <a:spcPts val="600"/>
              </a:spcAft>
              <a:buClr>
                <a:srgbClr val="1E88B5"/>
              </a:buClr>
              <a:buSzTx/>
              <a:buFont typeface=".LucidaGrandeUI"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Second level</a:t>
            </a:r>
          </a:p>
          <a:p>
            <a:pPr marL="1093788" marR="0" lvl="2" indent="-179388" algn="l" defTabSz="914400" rtl="0" eaLnBrk="1" fontAlgn="auto" latinLnBrk="0" hangingPunct="1">
              <a:lnSpc>
                <a:spcPct val="100000"/>
              </a:lnSpc>
              <a:spcBef>
                <a:spcPct val="20000"/>
              </a:spcBef>
              <a:spcAft>
                <a:spcPts val="600"/>
              </a:spcAft>
              <a:buClr>
                <a:srgbClr val="535353"/>
              </a:buClr>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600"/>
              </a:spcAft>
              <a:buClr>
                <a:srgbClr val="535353"/>
              </a:buClr>
              <a:buSzTx/>
              <a:buFont typeface="Wingdings" charset="2"/>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600"/>
              </a:spcAft>
              <a:buClr>
                <a:srgbClr val="535353"/>
              </a:buClr>
              <a:buSzTx/>
              <a:buFont typeface="ArialMT"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Fifth level</a:t>
            </a:r>
          </a:p>
        </p:txBody>
      </p:sp>
      <p:sp>
        <p:nvSpPr>
          <p:cNvPr id="9" name="Content Placeholder 8">
            <a:extLst>
              <a:ext uri="{FF2B5EF4-FFF2-40B4-BE49-F238E27FC236}">
                <a16:creationId xmlns:a16="http://schemas.microsoft.com/office/drawing/2014/main" id="{D1C3435D-9AC5-48D5-9C71-1F1B83040641}"/>
              </a:ext>
            </a:extLst>
          </p:cNvPr>
          <p:cNvSpPr>
            <a:spLocks noGrp="1"/>
          </p:cNvSpPr>
          <p:nvPr>
            <p:ph sz="quarter" idx="12"/>
          </p:nvPr>
        </p:nvSpPr>
        <p:spPr>
          <a:xfrm>
            <a:off x="7467600" y="6858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1054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238" cy="7315200"/>
          </a:xfrm>
          <a:prstGeom prst="rect">
            <a:avLst/>
          </a:prstGeom>
        </p:spPr>
      </p:pic>
      <p:sp>
        <p:nvSpPr>
          <p:cNvPr id="3" name="Content Placeholder 2"/>
          <p:cNvSpPr>
            <a:spLocks noGrp="1"/>
          </p:cNvSpPr>
          <p:nvPr>
            <p:ph idx="1"/>
          </p:nvPr>
        </p:nvSpPr>
        <p:spPr>
          <a:xfrm>
            <a:off x="381000" y="457200"/>
            <a:ext cx="8305800" cy="6046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2CC199-54B2-462D-AA58-D8737CDE7442}" type="slidenum">
              <a:rPr lang="en-US" smtClean="0"/>
              <a:pPr/>
              <a:t>‹#›</a:t>
            </a:fld>
            <a:endParaRPr lang="en-US" dirty="0"/>
          </a:p>
        </p:txBody>
      </p:sp>
    </p:spTree>
    <p:extLst>
      <p:ext uri="{BB962C8B-B14F-4D97-AF65-F5344CB8AC3E}">
        <p14:creationId xmlns:p14="http://schemas.microsoft.com/office/powerpoint/2010/main" val="13612868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Text/Content Slide">
    <p:spTree>
      <p:nvGrpSpPr>
        <p:cNvPr id="1" name=""/>
        <p:cNvGrpSpPr/>
        <p:nvPr/>
      </p:nvGrpSpPr>
      <p:grpSpPr>
        <a:xfrm>
          <a:off x="0" y="0"/>
          <a:ext cx="0" cy="0"/>
          <a:chOff x="0" y="0"/>
          <a:chExt cx="0" cy="0"/>
        </a:xfrm>
      </p:grpSpPr>
      <p:cxnSp>
        <p:nvCxnSpPr>
          <p:cNvPr id="3" name="Straight Connector 2"/>
          <p:cNvCxnSpPr/>
          <p:nvPr userDrawn="1"/>
        </p:nvCxnSpPr>
        <p:spPr>
          <a:xfrm>
            <a:off x="0" y="109728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itle 11">
            <a:extLst>
              <a:ext uri="{FF2B5EF4-FFF2-40B4-BE49-F238E27FC236}">
                <a16:creationId xmlns:a16="http://schemas.microsoft.com/office/drawing/2014/main" id="{740A7BF6-1785-C247-8F71-372D61AC0629}"/>
              </a:ext>
            </a:extLst>
          </p:cNvPr>
          <p:cNvSpPr>
            <a:spLocks noGrp="1"/>
          </p:cNvSpPr>
          <p:nvPr>
            <p:ph type="title" hasCustomPrompt="1"/>
          </p:nvPr>
        </p:nvSpPr>
        <p:spPr>
          <a:xfrm>
            <a:off x="270018" y="168009"/>
            <a:ext cx="8619030" cy="313429"/>
          </a:xfrm>
          <a:prstGeom prst="rect">
            <a:avLst/>
          </a:prstGeom>
        </p:spPr>
        <p:txBody>
          <a:bodyPr/>
          <a:lstStyle>
            <a:lvl1pPr>
              <a:defRPr sz="1125" b="0" i="0">
                <a:solidFill>
                  <a:schemeClr val="tx1"/>
                </a:solidFill>
                <a:latin typeface="Arial" panose="020B0604020202020204" pitchFamily="34" charset="0"/>
                <a:cs typeface="Arial" panose="020B0604020202020204" pitchFamily="34" charset="0"/>
              </a:defRPr>
            </a:lvl1pPr>
          </a:lstStyle>
          <a:p>
            <a:r>
              <a:rPr lang="en-US" dirty="0"/>
              <a:t>Presentation Title</a:t>
            </a:r>
          </a:p>
        </p:txBody>
      </p:sp>
      <p:sp>
        <p:nvSpPr>
          <p:cNvPr id="4" name="Text Placeholder 3">
            <a:extLst>
              <a:ext uri="{FF2B5EF4-FFF2-40B4-BE49-F238E27FC236}">
                <a16:creationId xmlns:a16="http://schemas.microsoft.com/office/drawing/2014/main" id="{2A1BB2DF-5EA5-D148-9797-05013EC92CBA}"/>
              </a:ext>
            </a:extLst>
          </p:cNvPr>
          <p:cNvSpPr>
            <a:spLocks noGrp="1"/>
          </p:cNvSpPr>
          <p:nvPr>
            <p:ph type="body" sz="quarter" idx="11" hasCustomPrompt="1"/>
          </p:nvPr>
        </p:nvSpPr>
        <p:spPr>
          <a:xfrm>
            <a:off x="269874" y="490010"/>
            <a:ext cx="8619174" cy="504142"/>
          </a:xfrm>
          <a:prstGeom prst="rect">
            <a:avLst/>
          </a:prstGeom>
        </p:spPr>
        <p:txBody>
          <a:bodyPr/>
          <a:lstStyle>
            <a:lvl1pPr marL="0" indent="0">
              <a:buNone/>
              <a:defRPr sz="1800" b="1" i="0">
                <a:solidFill>
                  <a:schemeClr val="accent1"/>
                </a:solidFill>
                <a:latin typeface="Arial" panose="020B0604020202020204" pitchFamily="34" charset="0"/>
                <a:cs typeface="Arial" panose="020B0604020202020204" pitchFamily="34" charset="0"/>
              </a:defRPr>
            </a:lvl1pPr>
            <a:lvl4pPr marL="771506" indent="0">
              <a:buNone/>
              <a:defRPr/>
            </a:lvl4pPr>
          </a:lstStyle>
          <a:p>
            <a:pPr lvl="0"/>
            <a:r>
              <a:rPr lang="en-US" dirty="0"/>
              <a:t>Insert Slide Title</a:t>
            </a:r>
          </a:p>
        </p:txBody>
      </p:sp>
      <p:sp>
        <p:nvSpPr>
          <p:cNvPr id="5" name="Content Placeholder 4">
            <a:extLst>
              <a:ext uri="{FF2B5EF4-FFF2-40B4-BE49-F238E27FC236}">
                <a16:creationId xmlns:a16="http://schemas.microsoft.com/office/drawing/2014/main" id="{B28560AE-4E56-6041-A832-885A17663538}"/>
              </a:ext>
            </a:extLst>
          </p:cNvPr>
          <p:cNvSpPr>
            <a:spLocks noGrp="1"/>
          </p:cNvSpPr>
          <p:nvPr>
            <p:ph sz="quarter" idx="12" hasCustomPrompt="1"/>
          </p:nvPr>
        </p:nvSpPr>
        <p:spPr>
          <a:xfrm>
            <a:off x="269874" y="1365504"/>
            <a:ext cx="8619174" cy="4852398"/>
          </a:xfrm>
          <a:prstGeom prst="rect">
            <a:avLst/>
          </a:prstGeom>
        </p:spPr>
        <p:txBody>
          <a:bodyPr/>
          <a:lstStyle>
            <a:lvl1pPr marL="192876" indent="-192876">
              <a:spcBef>
                <a:spcPts val="338"/>
              </a:spcBef>
              <a:spcAft>
                <a:spcPts val="338"/>
              </a:spcAft>
              <a:buClr>
                <a:schemeClr val="accent1"/>
              </a:buClr>
              <a:buSzPct val="100000"/>
              <a:buFont typeface="Arial" panose="020B0604020202020204" pitchFamily="34" charset="0"/>
              <a:buChar char="●"/>
              <a:defRPr sz="1238">
                <a:latin typeface="Arial" panose="020B0604020202020204" pitchFamily="34" charset="0"/>
                <a:cs typeface="Arial" panose="020B0604020202020204" pitchFamily="34" charset="0"/>
              </a:defRPr>
            </a:lvl1pPr>
            <a:lvl2pPr marL="514337" indent="-192876">
              <a:spcBef>
                <a:spcPts val="338"/>
              </a:spcBef>
              <a:spcAft>
                <a:spcPts val="338"/>
              </a:spcAft>
              <a:buFont typeface="Arial" panose="020B0604020202020204" pitchFamily="34" charset="0"/>
              <a:buChar char="−"/>
              <a:defRPr sz="1125">
                <a:latin typeface="Arial" panose="020B0604020202020204" pitchFamily="34" charset="0"/>
                <a:cs typeface="Arial" panose="020B0604020202020204" pitchFamily="34" charset="0"/>
              </a:defRPr>
            </a:lvl2pPr>
            <a:lvl3pPr marL="771506" indent="-192876">
              <a:spcBef>
                <a:spcPts val="338"/>
              </a:spcBef>
              <a:spcAft>
                <a:spcPts val="338"/>
              </a:spcAft>
              <a:buSzPct val="75000"/>
              <a:buFont typeface="Lucida Grande" panose="020B0600040502020204" pitchFamily="34" charset="0"/>
              <a:buChar char="▪"/>
              <a:defRPr sz="1013">
                <a:latin typeface="Arial" panose="020B0604020202020204" pitchFamily="34" charset="0"/>
                <a:cs typeface="Arial" panose="020B0604020202020204" pitchFamily="34" charset="0"/>
              </a:defRPr>
            </a:lvl3pPr>
            <a:lvl4pPr marL="900090" indent="-128585">
              <a:spcBef>
                <a:spcPts val="338"/>
              </a:spcBef>
              <a:spcAft>
                <a:spcPts val="338"/>
              </a:spcAft>
              <a:buSzPct val="75000"/>
              <a:buFont typeface="Arial" panose="020B0604020202020204" pitchFamily="34" charset="0"/>
              <a:buChar char="−"/>
              <a:defRPr sz="1013">
                <a:latin typeface="Arial" panose="020B0604020202020204" pitchFamily="34" charset="0"/>
                <a:cs typeface="Arial" panose="020B0604020202020204" pitchFamily="34" charset="0"/>
              </a:defRPr>
            </a:lvl4pPr>
            <a:lvl5pPr marL="1093859" indent="-128585">
              <a:spcBef>
                <a:spcPts val="338"/>
              </a:spcBef>
              <a:spcAft>
                <a:spcPts val="338"/>
              </a:spcAft>
              <a:buSzPct val="75000"/>
              <a:buFont typeface="Arial" panose="020B0604020202020204" pitchFamily="34" charset="0"/>
              <a:buChar char="»"/>
              <a:tabLst/>
              <a:defRPr sz="1013">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
            <a:extLst>
              <a:ext uri="{FF2B5EF4-FFF2-40B4-BE49-F238E27FC236}">
                <a16:creationId xmlns:a16="http://schemas.microsoft.com/office/drawing/2014/main" id="{23F177B1-B2C4-A047-B34C-5BD7BC1C6D49}"/>
              </a:ext>
            </a:extLst>
          </p:cNvPr>
          <p:cNvSpPr txBox="1">
            <a:spLocks/>
          </p:cNvSpPr>
          <p:nvPr userDrawn="1"/>
        </p:nvSpPr>
        <p:spPr>
          <a:xfrm>
            <a:off x="255071" y="6704678"/>
            <a:ext cx="5432597" cy="389467"/>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DAEA00-D33B-974D-916C-FD7440B68717}" type="slidenum">
              <a:rPr lang="en-US" sz="675" smtClean="0"/>
              <a:pPr/>
              <a:t>‹#›</a:t>
            </a:fld>
            <a:endParaRPr lang="en-US" sz="675" dirty="0"/>
          </a:p>
        </p:txBody>
      </p:sp>
    </p:spTree>
    <p:extLst>
      <p:ext uri="{BB962C8B-B14F-4D97-AF65-F5344CB8AC3E}">
        <p14:creationId xmlns:p14="http://schemas.microsoft.com/office/powerpoint/2010/main" val="360612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how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23-C963-E246-8360-21D58BC965CA}"/>
              </a:ext>
            </a:extLst>
          </p:cNvPr>
          <p:cNvPicPr>
            <a:picLocks noChangeAspect="1"/>
          </p:cNvPicPr>
          <p:nvPr userDrawn="1"/>
        </p:nvPicPr>
        <p:blipFill>
          <a:blip r:embed="rId2"/>
          <a:srcRect/>
          <a:stretch/>
        </p:blipFill>
        <p:spPr>
          <a:xfrm>
            <a:off x="-5364" y="1"/>
            <a:ext cx="9200906" cy="7368400"/>
          </a:xfrm>
          <a:prstGeom prst="rect">
            <a:avLst/>
          </a:prstGeom>
        </p:spPr>
      </p:pic>
      <p:sp>
        <p:nvSpPr>
          <p:cNvPr id="5" name="Title 1">
            <a:extLst>
              <a:ext uri="{FF2B5EF4-FFF2-40B4-BE49-F238E27FC236}">
                <a16:creationId xmlns:a16="http://schemas.microsoft.com/office/drawing/2014/main" id="{ECD2D1D0-DC47-A045-B77C-4BFC480012DD}"/>
              </a:ext>
            </a:extLst>
          </p:cNvPr>
          <p:cNvSpPr>
            <a:spLocks noGrp="1"/>
          </p:cNvSpPr>
          <p:nvPr>
            <p:ph type="title"/>
          </p:nvPr>
        </p:nvSpPr>
        <p:spPr>
          <a:xfrm>
            <a:off x="767800" y="2714047"/>
            <a:ext cx="7591010" cy="2067781"/>
          </a:xfrm>
          <a:prstGeom prst="rect">
            <a:avLst/>
          </a:prstGeom>
        </p:spPr>
        <p:txBody>
          <a:bodyPr anchor="b"/>
          <a:lstStyle>
            <a:lvl1pPr>
              <a:defRPr sz="24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287A75FE-89E6-AD46-BEA5-224128F76677}"/>
              </a:ext>
            </a:extLst>
          </p:cNvPr>
          <p:cNvSpPr>
            <a:spLocks noGrp="1"/>
          </p:cNvSpPr>
          <p:nvPr>
            <p:ph type="body" idx="1"/>
          </p:nvPr>
        </p:nvSpPr>
        <p:spPr>
          <a:xfrm>
            <a:off x="767800" y="4810618"/>
            <a:ext cx="7591010" cy="1600199"/>
          </a:xfrm>
          <a:prstGeom prst="rect">
            <a:avLst/>
          </a:prstGeom>
        </p:spPr>
        <p:txBody>
          <a:bodyPr/>
          <a:lstStyle>
            <a:lvl1pPr marL="0" indent="0">
              <a:buNone/>
              <a:defRPr sz="150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47862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267712"/>
            <a:ext cx="77724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4096512"/>
            <a:ext cx="64008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9/19/2022</a:t>
            </a:fld>
            <a:endParaRPr lang="en-US" dirty="0"/>
          </a:p>
        </p:txBody>
      </p:sp>
      <p:sp>
        <p:nvSpPr>
          <p:cNvPr id="6" name="Holder 6"/>
          <p:cNvSpPr>
            <a:spLocks noGrp="1"/>
          </p:cNvSpPr>
          <p:nvPr>
            <p:ph type="sldNum" sz="quarter" idx="7"/>
          </p:nvPr>
        </p:nvSpPr>
        <p:spPr/>
        <p:txBody>
          <a:bodyPr lIns="0" tIns="0" rIns="0" bIns="0"/>
          <a:lstStyle>
            <a:lvl1pPr>
              <a:defRPr sz="675" b="0" i="0">
                <a:solidFill>
                  <a:schemeClr val="tx1"/>
                </a:solidFill>
                <a:latin typeface="Franklin Gothic Book"/>
                <a:cs typeface="Franklin Gothic Book"/>
              </a:defRPr>
            </a:lvl1pPr>
          </a:lstStyle>
          <a:p>
            <a:pPr marL="28575">
              <a:spcBef>
                <a:spcPts val="19"/>
              </a:spcBef>
            </a:pPr>
            <a:fld id="{81D60167-4931-47E6-BA6A-407CBD079E47}" type="slidenum">
              <a:rPr lang="en-US" smtClean="0"/>
              <a:pPr marL="28575">
                <a:spcBef>
                  <a:spcPts val="19"/>
                </a:spcBef>
              </a:pPr>
              <a:t>‹#›</a:t>
            </a:fld>
            <a:endParaRPr lang="en-US" dirty="0"/>
          </a:p>
        </p:txBody>
      </p:sp>
    </p:spTree>
    <p:extLst>
      <p:ext uri="{BB962C8B-B14F-4D97-AF65-F5344CB8AC3E}">
        <p14:creationId xmlns:p14="http://schemas.microsoft.com/office/powerpoint/2010/main" val="381128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41764" y="2768227"/>
            <a:ext cx="5260472" cy="369332"/>
          </a:xfrm>
        </p:spPr>
        <p:txBody>
          <a:bodyPr lIns="0" tIns="0" rIns="0" bIns="0"/>
          <a:lstStyle>
            <a:lvl1pPr>
              <a:defRPr sz="2400" b="0" i="0">
                <a:solidFill>
                  <a:srgbClr val="48502C"/>
                </a:solidFill>
                <a:latin typeface="Franklin Gothic Medium"/>
                <a:cs typeface="Franklin Gothic Medium"/>
              </a:defRPr>
            </a:lvl1pPr>
          </a:lstStyle>
          <a:p>
            <a:endParaRPr/>
          </a:p>
        </p:txBody>
      </p:sp>
      <p:sp>
        <p:nvSpPr>
          <p:cNvPr id="3" name="Holder 3"/>
          <p:cNvSpPr>
            <a:spLocks noGrp="1"/>
          </p:cNvSpPr>
          <p:nvPr>
            <p:ph type="body" idx="1"/>
          </p:nvPr>
        </p:nvSpPr>
        <p:spPr>
          <a:xfrm>
            <a:off x="1847567" y="3204345"/>
            <a:ext cx="5448864" cy="230832"/>
          </a:xfrm>
        </p:spPr>
        <p:txBody>
          <a:bodyPr lIns="0" tIns="0" rIns="0" bIns="0"/>
          <a:lstStyle>
            <a:lvl1pPr>
              <a:defRPr sz="150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9/19/2022</a:t>
            </a:fld>
            <a:endParaRPr lang="en-US" dirty="0"/>
          </a:p>
        </p:txBody>
      </p:sp>
      <p:sp>
        <p:nvSpPr>
          <p:cNvPr id="6" name="Holder 6"/>
          <p:cNvSpPr>
            <a:spLocks noGrp="1"/>
          </p:cNvSpPr>
          <p:nvPr>
            <p:ph type="sldNum" sz="quarter" idx="7"/>
          </p:nvPr>
        </p:nvSpPr>
        <p:spPr/>
        <p:txBody>
          <a:bodyPr lIns="0" tIns="0" rIns="0" bIns="0"/>
          <a:lstStyle>
            <a:lvl1pPr>
              <a:defRPr sz="675" b="0" i="0">
                <a:solidFill>
                  <a:schemeClr val="tx1"/>
                </a:solidFill>
                <a:latin typeface="Franklin Gothic Book"/>
                <a:cs typeface="Franklin Gothic Book"/>
              </a:defRPr>
            </a:lvl1pPr>
          </a:lstStyle>
          <a:p>
            <a:pPr marL="28575">
              <a:spcBef>
                <a:spcPts val="19"/>
              </a:spcBef>
            </a:pPr>
            <a:fld id="{81D60167-4931-47E6-BA6A-407CBD079E47}" type="slidenum">
              <a:rPr lang="en-US" smtClean="0"/>
              <a:pPr marL="28575">
                <a:spcBef>
                  <a:spcPts val="19"/>
                </a:spcBef>
              </a:pPr>
              <a:t>‹#›</a:t>
            </a:fld>
            <a:endParaRPr lang="en-US" dirty="0"/>
          </a:p>
        </p:txBody>
      </p:sp>
    </p:spTree>
    <p:extLst>
      <p:ext uri="{BB962C8B-B14F-4D97-AF65-F5344CB8AC3E}">
        <p14:creationId xmlns:p14="http://schemas.microsoft.com/office/powerpoint/2010/main" val="127399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41764" y="2768227"/>
            <a:ext cx="5260472" cy="369332"/>
          </a:xfrm>
        </p:spPr>
        <p:txBody>
          <a:bodyPr lIns="0" tIns="0" rIns="0" bIns="0"/>
          <a:lstStyle>
            <a:lvl1pPr>
              <a:defRPr sz="2400" b="0" i="0">
                <a:solidFill>
                  <a:srgbClr val="48502C"/>
                </a:solidFill>
                <a:latin typeface="Franklin Gothic Medium"/>
                <a:cs typeface="Franklin Gothic Medium"/>
              </a:defRPr>
            </a:lvl1pPr>
          </a:lstStyle>
          <a:p>
            <a:endParaRPr/>
          </a:p>
        </p:txBody>
      </p:sp>
      <p:sp>
        <p:nvSpPr>
          <p:cNvPr id="3" name="Holder 3"/>
          <p:cNvSpPr>
            <a:spLocks noGrp="1"/>
          </p:cNvSpPr>
          <p:nvPr>
            <p:ph sz="half" idx="2"/>
          </p:nvPr>
        </p:nvSpPr>
        <p:spPr>
          <a:xfrm>
            <a:off x="457200" y="1682496"/>
            <a:ext cx="397764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682496"/>
            <a:ext cx="397764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9/19/2022</a:t>
            </a:fld>
            <a:endParaRPr lang="en-US" dirty="0"/>
          </a:p>
        </p:txBody>
      </p:sp>
      <p:sp>
        <p:nvSpPr>
          <p:cNvPr id="7" name="Holder 7"/>
          <p:cNvSpPr>
            <a:spLocks noGrp="1"/>
          </p:cNvSpPr>
          <p:nvPr>
            <p:ph type="sldNum" sz="quarter" idx="7"/>
          </p:nvPr>
        </p:nvSpPr>
        <p:spPr/>
        <p:txBody>
          <a:bodyPr lIns="0" tIns="0" rIns="0" bIns="0"/>
          <a:lstStyle>
            <a:lvl1pPr>
              <a:defRPr sz="675" b="0" i="0">
                <a:solidFill>
                  <a:schemeClr val="tx1"/>
                </a:solidFill>
                <a:latin typeface="Franklin Gothic Book"/>
                <a:cs typeface="Franklin Gothic Book"/>
              </a:defRPr>
            </a:lvl1pPr>
          </a:lstStyle>
          <a:p>
            <a:pPr marL="28575">
              <a:spcBef>
                <a:spcPts val="19"/>
              </a:spcBef>
            </a:pPr>
            <a:fld id="{81D60167-4931-47E6-BA6A-407CBD079E47}" type="slidenum">
              <a:rPr lang="en-US" smtClean="0"/>
              <a:pPr marL="28575">
                <a:spcBef>
                  <a:spcPts val="19"/>
                </a:spcBef>
              </a:pPr>
              <a:t>‹#›</a:t>
            </a:fld>
            <a:endParaRPr lang="en-US" dirty="0"/>
          </a:p>
        </p:txBody>
      </p:sp>
    </p:spTree>
    <p:extLst>
      <p:ext uri="{BB962C8B-B14F-4D97-AF65-F5344CB8AC3E}">
        <p14:creationId xmlns:p14="http://schemas.microsoft.com/office/powerpoint/2010/main" val="188313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41764" y="2768227"/>
            <a:ext cx="5260472" cy="369332"/>
          </a:xfrm>
        </p:spPr>
        <p:txBody>
          <a:bodyPr lIns="0" tIns="0" rIns="0" bIns="0"/>
          <a:lstStyle>
            <a:lvl1pPr>
              <a:defRPr sz="2400" b="0" i="0">
                <a:solidFill>
                  <a:srgbClr val="48502C"/>
                </a:solidFill>
                <a:latin typeface="Franklin Gothic Medium"/>
                <a:cs typeface="Franklin Gothic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9/19/2022</a:t>
            </a:fld>
            <a:endParaRPr lang="en-US" dirty="0"/>
          </a:p>
        </p:txBody>
      </p:sp>
      <p:sp>
        <p:nvSpPr>
          <p:cNvPr id="5" name="Holder 5"/>
          <p:cNvSpPr>
            <a:spLocks noGrp="1"/>
          </p:cNvSpPr>
          <p:nvPr>
            <p:ph type="sldNum" sz="quarter" idx="7"/>
          </p:nvPr>
        </p:nvSpPr>
        <p:spPr/>
        <p:txBody>
          <a:bodyPr lIns="0" tIns="0" rIns="0" bIns="0"/>
          <a:lstStyle>
            <a:lvl1pPr>
              <a:defRPr sz="675" b="0" i="0">
                <a:solidFill>
                  <a:schemeClr val="tx1"/>
                </a:solidFill>
                <a:latin typeface="Franklin Gothic Book"/>
                <a:cs typeface="Franklin Gothic Book"/>
              </a:defRPr>
            </a:lvl1pPr>
          </a:lstStyle>
          <a:p>
            <a:pPr marL="28575">
              <a:spcBef>
                <a:spcPts val="19"/>
              </a:spcBef>
            </a:pPr>
            <a:fld id="{81D60167-4931-47E6-BA6A-407CBD079E47}" type="slidenum">
              <a:rPr lang="en-US" smtClean="0"/>
              <a:pPr marL="28575">
                <a:spcBef>
                  <a:spcPts val="19"/>
                </a:spcBef>
              </a:pPr>
              <a:t>‹#›</a:t>
            </a:fld>
            <a:endParaRPr lang="en-US" dirty="0"/>
          </a:p>
        </p:txBody>
      </p:sp>
    </p:spTree>
    <p:extLst>
      <p:ext uri="{BB962C8B-B14F-4D97-AF65-F5344CB8AC3E}">
        <p14:creationId xmlns:p14="http://schemas.microsoft.com/office/powerpoint/2010/main" val="847107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7312762"/>
          </a:xfrm>
          <a:prstGeom prst="rect">
            <a:avLst/>
          </a:prstGeom>
        </p:spPr>
      </p:pic>
      <p:sp>
        <p:nvSpPr>
          <p:cNvPr id="2" name="Title Placeholder 1"/>
          <p:cNvSpPr>
            <a:spLocks noGrp="1"/>
          </p:cNvSpPr>
          <p:nvPr>
            <p:ph type="title"/>
          </p:nvPr>
        </p:nvSpPr>
        <p:spPr>
          <a:xfrm>
            <a:off x="381000" y="1600199"/>
            <a:ext cx="8305800" cy="8382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0" y="2438400"/>
            <a:ext cx="8305800" cy="40656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780147"/>
            <a:ext cx="2895600" cy="389467"/>
          </a:xfrm>
          <a:prstGeom prst="rect">
            <a:avLst/>
          </a:prstGeom>
        </p:spPr>
        <p:txBody>
          <a:bodyPr vert="horz" lIns="91440" tIns="45720" rIns="91440" bIns="45720" rtlCol="0" anchor="ctr"/>
          <a:lstStyle>
            <a:lvl1pPr algn="ctr">
              <a:defRPr sz="900" b="1" i="0" cap="all" baseline="0">
                <a:solidFill>
                  <a:schemeClr val="accent3"/>
                </a:solidFill>
              </a:defRPr>
            </a:lvl1pPr>
          </a:lstStyle>
          <a:p>
            <a:endParaRPr lang="en-US" dirty="0"/>
          </a:p>
        </p:txBody>
      </p:sp>
      <p:sp>
        <p:nvSpPr>
          <p:cNvPr id="6" name="Slide Number Placeholder 5"/>
          <p:cNvSpPr>
            <a:spLocks noGrp="1"/>
          </p:cNvSpPr>
          <p:nvPr>
            <p:ph type="sldNum" sz="quarter" idx="4"/>
          </p:nvPr>
        </p:nvSpPr>
        <p:spPr>
          <a:xfrm>
            <a:off x="6553200" y="6780147"/>
            <a:ext cx="2133600" cy="389467"/>
          </a:xfrm>
          <a:prstGeom prst="rect">
            <a:avLst/>
          </a:prstGeom>
        </p:spPr>
        <p:txBody>
          <a:bodyPr vert="horz" lIns="91440" tIns="45720" rIns="91440" bIns="45720" rtlCol="0" anchor="ctr"/>
          <a:lstStyle>
            <a:lvl1pPr algn="r">
              <a:defRPr sz="900" baseline="0">
                <a:solidFill>
                  <a:schemeClr val="tx2"/>
                </a:solidFill>
              </a:defRPr>
            </a:lvl1pPr>
          </a:lstStyle>
          <a:p>
            <a:fld id="{DB2CC199-54B2-462D-AA58-D8737CDE7442}" type="slidenum">
              <a:rPr lang="en-US" smtClean="0"/>
              <a:pPr/>
              <a:t>‹#›</a:t>
            </a:fld>
            <a:endParaRPr lang="en-US" dirty="0"/>
          </a:p>
        </p:txBody>
      </p:sp>
    </p:spTree>
    <p:extLst>
      <p:ext uri="{BB962C8B-B14F-4D97-AF65-F5344CB8AC3E}">
        <p14:creationId xmlns:p14="http://schemas.microsoft.com/office/powerpoint/2010/main" val="873816443"/>
      </p:ext>
    </p:extLst>
  </p:cSld>
  <p:clrMap bg1="lt1" tx1="dk1" bg2="lt2" tx2="dk2" accent1="accent1" accent2="accent2" accent3="accent3" accent4="accent4" accent5="accent5" accent6="accent6" hlink="hlink" folHlink="folHlink"/>
  <p:sldLayoutIdLst>
    <p:sldLayoutId id="2147483663" r:id="rId1"/>
    <p:sldLayoutId id="2147483677" r:id="rId2"/>
    <p:sldLayoutId id="2147483662" r:id="rId3"/>
    <p:sldLayoutId id="2147483680" r:id="rId4"/>
    <p:sldLayoutId id="2147483681" r:id="rId5"/>
  </p:sldLayoutIdLst>
  <p:transition/>
  <p:hf hdr="0" ftr="0" dt="0"/>
  <p:txStyles>
    <p:titleStyle>
      <a:lvl1pPr algn="l" defTabSz="914400" rtl="0" eaLnBrk="1" latinLnBrk="0" hangingPunct="1">
        <a:spcBef>
          <a:spcPct val="0"/>
        </a:spcBef>
        <a:buNone/>
        <a:defRPr sz="3600" b="1" kern="1200">
          <a:solidFill>
            <a:srgbClr val="269CCE"/>
          </a:solidFill>
          <a:latin typeface="+mj-lt"/>
          <a:ea typeface="+mj-ea"/>
          <a:cs typeface="+mj-cs"/>
        </a:defRPr>
      </a:lvl1pPr>
    </p:titleStyle>
    <p:bodyStyle>
      <a:lvl1pPr marL="295275" indent="-295275" algn="l" defTabSz="914400" rtl="0" eaLnBrk="1" latinLnBrk="0" hangingPunct="1">
        <a:lnSpc>
          <a:spcPct val="100000"/>
        </a:lnSpc>
        <a:spcBef>
          <a:spcPct val="20000"/>
        </a:spcBef>
        <a:spcAft>
          <a:spcPts val="600"/>
        </a:spcAft>
        <a:buClr>
          <a:srgbClr val="1E88B5"/>
        </a:buClr>
        <a:buSzPct val="80000"/>
        <a:buFont typeface="Gulim" charset="-127"/>
        <a:buChar char="★"/>
        <a:tabLst/>
        <a:defRPr sz="2000" kern="1200">
          <a:solidFill>
            <a:schemeClr val="tx1"/>
          </a:solidFill>
          <a:latin typeface="+mn-lt"/>
          <a:ea typeface="+mn-ea"/>
          <a:cs typeface="+mn-cs"/>
        </a:defRPr>
      </a:lvl1pPr>
      <a:lvl2pPr marL="688975" indent="-231775" algn="l" defTabSz="914400" rtl="0" eaLnBrk="1" latinLnBrk="0" hangingPunct="1">
        <a:lnSpc>
          <a:spcPct val="100000"/>
        </a:lnSpc>
        <a:spcBef>
          <a:spcPct val="20000"/>
        </a:spcBef>
        <a:spcAft>
          <a:spcPts val="600"/>
        </a:spcAft>
        <a:buClr>
          <a:srgbClr val="1E88B5"/>
        </a:buClr>
        <a:buFont typeface=".LucidaGrandeUI" charset="0"/>
        <a:buChar char="▸"/>
        <a:tabLst/>
        <a:defRPr sz="1800" kern="1200">
          <a:solidFill>
            <a:schemeClr val="tx1"/>
          </a:solidFill>
          <a:latin typeface="+mn-lt"/>
          <a:ea typeface="+mn-ea"/>
          <a:cs typeface="+mn-cs"/>
        </a:defRPr>
      </a:lvl2pPr>
      <a:lvl3pPr marL="1093788" indent="-179388" algn="l" defTabSz="914400" rtl="0" eaLnBrk="1" latinLnBrk="0" hangingPunct="1">
        <a:lnSpc>
          <a:spcPct val="100000"/>
        </a:lnSpc>
        <a:spcBef>
          <a:spcPct val="20000"/>
        </a:spcBef>
        <a:spcAft>
          <a:spcPts val="600"/>
        </a:spcAft>
        <a:buClr>
          <a:srgbClr val="535353"/>
        </a:buClr>
        <a:buFont typeface="Arial" pitchFamily="34" charset="0"/>
        <a:buChar char="•"/>
        <a:tabLst/>
        <a:defRPr sz="1800" kern="120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rgbClr val="535353"/>
        </a:buClr>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rgbClr val="535353"/>
        </a:buClr>
        <a:buFont typeface="ArialMT"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6449995"/>
            <a:ext cx="9139427" cy="865203"/>
          </a:xfrm>
          <a:prstGeom prst="rect">
            <a:avLst/>
          </a:prstGeom>
        </p:spPr>
      </p:pic>
      <p:sp>
        <p:nvSpPr>
          <p:cNvPr id="17" name="bg object 17"/>
          <p:cNvSpPr/>
          <p:nvPr/>
        </p:nvSpPr>
        <p:spPr>
          <a:xfrm>
            <a:off x="571" y="1098092"/>
            <a:ext cx="9144000" cy="0"/>
          </a:xfrm>
          <a:custGeom>
            <a:avLst/>
            <a:gdLst/>
            <a:ahLst/>
            <a:cxnLst/>
            <a:rect l="l" t="t" r="r" b="b"/>
            <a:pathLst>
              <a:path w="12192000">
                <a:moveTo>
                  <a:pt x="0" y="0"/>
                </a:moveTo>
                <a:lnTo>
                  <a:pt x="12192000" y="0"/>
                </a:lnTo>
              </a:path>
            </a:pathLst>
          </a:custGeom>
          <a:ln w="25400">
            <a:solidFill>
              <a:srgbClr val="48502C"/>
            </a:solidFill>
          </a:ln>
        </p:spPr>
        <p:txBody>
          <a:bodyPr wrap="square" lIns="0" tIns="0" rIns="0" bIns="0" rtlCol="0"/>
          <a:lstStyle/>
          <a:p>
            <a:endParaRPr sz="1350" dirty="0"/>
          </a:p>
        </p:txBody>
      </p:sp>
      <p:sp>
        <p:nvSpPr>
          <p:cNvPr id="2" name="Holder 2"/>
          <p:cNvSpPr>
            <a:spLocks noGrp="1"/>
          </p:cNvSpPr>
          <p:nvPr>
            <p:ph type="title"/>
          </p:nvPr>
        </p:nvSpPr>
        <p:spPr>
          <a:xfrm>
            <a:off x="1941764" y="2768227"/>
            <a:ext cx="5260472" cy="492443"/>
          </a:xfrm>
          <a:prstGeom prst="rect">
            <a:avLst/>
          </a:prstGeom>
        </p:spPr>
        <p:txBody>
          <a:bodyPr wrap="square" lIns="0" tIns="0" rIns="0" bIns="0">
            <a:spAutoFit/>
          </a:bodyPr>
          <a:lstStyle>
            <a:lvl1pPr>
              <a:defRPr sz="3200" b="0" i="0">
                <a:solidFill>
                  <a:srgbClr val="48502C"/>
                </a:solidFill>
                <a:latin typeface="Franklin Gothic Medium"/>
                <a:cs typeface="Franklin Gothic Medium"/>
              </a:defRPr>
            </a:lvl1pPr>
          </a:lstStyle>
          <a:p>
            <a:endParaRPr/>
          </a:p>
        </p:txBody>
      </p:sp>
      <p:sp>
        <p:nvSpPr>
          <p:cNvPr id="3" name="Holder 3"/>
          <p:cNvSpPr>
            <a:spLocks noGrp="1"/>
          </p:cNvSpPr>
          <p:nvPr>
            <p:ph type="body" idx="1"/>
          </p:nvPr>
        </p:nvSpPr>
        <p:spPr>
          <a:xfrm>
            <a:off x="1847567" y="3204345"/>
            <a:ext cx="5448864" cy="307777"/>
          </a:xfrm>
          <a:prstGeom prst="rect">
            <a:avLst/>
          </a:prstGeom>
        </p:spPr>
        <p:txBody>
          <a:bodyPr wrap="square" lIns="0" tIns="0" rIns="0" bIns="0">
            <a:spAutoFit/>
          </a:bodyPr>
          <a:lstStyle>
            <a:lvl1pPr>
              <a:defRPr sz="200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a:xfrm>
            <a:off x="3108960" y="6803136"/>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803136"/>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9/19/2022</a:t>
            </a:fld>
            <a:endParaRPr lang="en-US" dirty="0"/>
          </a:p>
        </p:txBody>
      </p:sp>
      <p:sp>
        <p:nvSpPr>
          <p:cNvPr id="6" name="Holder 6"/>
          <p:cNvSpPr>
            <a:spLocks noGrp="1"/>
          </p:cNvSpPr>
          <p:nvPr>
            <p:ph type="sldNum" sz="quarter" idx="7"/>
          </p:nvPr>
        </p:nvSpPr>
        <p:spPr>
          <a:xfrm>
            <a:off x="5539160" y="6819641"/>
            <a:ext cx="117157" cy="207749"/>
          </a:xfrm>
          <a:prstGeom prst="rect">
            <a:avLst/>
          </a:prstGeom>
        </p:spPr>
        <p:txBody>
          <a:bodyPr wrap="square" lIns="0" tIns="0" rIns="0" bIns="0">
            <a:spAutoFit/>
          </a:bodyPr>
          <a:lstStyle>
            <a:lvl1pPr>
              <a:defRPr sz="675" b="0" i="0">
                <a:solidFill>
                  <a:schemeClr val="tx1"/>
                </a:solidFill>
                <a:latin typeface="Franklin Gothic Book"/>
                <a:cs typeface="Franklin Gothic Book"/>
              </a:defRPr>
            </a:lvl1pPr>
          </a:lstStyle>
          <a:p>
            <a:pPr marL="28575">
              <a:spcBef>
                <a:spcPts val="19"/>
              </a:spcBef>
            </a:pPr>
            <a:fld id="{81D60167-4931-47E6-BA6A-407CBD079E47}" type="slidenum">
              <a:rPr lang="en-US" smtClean="0"/>
              <a:pPr marL="28575">
                <a:spcBef>
                  <a:spcPts val="19"/>
                </a:spcBef>
              </a:pPr>
              <a:t>‹#›</a:t>
            </a:fld>
            <a:endParaRPr lang="en-US" dirty="0"/>
          </a:p>
        </p:txBody>
      </p:sp>
    </p:spTree>
    <p:extLst>
      <p:ext uri="{BB962C8B-B14F-4D97-AF65-F5344CB8AC3E}">
        <p14:creationId xmlns:p14="http://schemas.microsoft.com/office/powerpoint/2010/main" val="17313721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98824E-4372-054C-8E26-F18E5B835452}"/>
              </a:ext>
            </a:extLst>
          </p:cNvPr>
          <p:cNvPicPr>
            <a:picLocks noChangeAspect="1"/>
          </p:cNvPicPr>
          <p:nvPr userDrawn="1"/>
        </p:nvPicPr>
        <p:blipFill>
          <a:blip r:embed="rId6"/>
          <a:srcRect/>
          <a:stretch/>
        </p:blipFill>
        <p:spPr>
          <a:xfrm>
            <a:off x="-5393" y="-8127"/>
            <a:ext cx="9144624" cy="7323328"/>
          </a:xfrm>
          <a:prstGeom prst="rect">
            <a:avLst/>
          </a:prstGeom>
        </p:spPr>
      </p:pic>
      <p:sp>
        <p:nvSpPr>
          <p:cNvPr id="5" name="Slide Number Placeholder 1">
            <a:extLst>
              <a:ext uri="{FF2B5EF4-FFF2-40B4-BE49-F238E27FC236}">
                <a16:creationId xmlns:a16="http://schemas.microsoft.com/office/drawing/2014/main" id="{2B4D3F7A-4909-B64B-8D07-DD4A8BD3A195}"/>
              </a:ext>
            </a:extLst>
          </p:cNvPr>
          <p:cNvSpPr>
            <a:spLocks noGrp="1"/>
          </p:cNvSpPr>
          <p:nvPr>
            <p:ph type="sldNum" sz="quarter" idx="4"/>
          </p:nvPr>
        </p:nvSpPr>
        <p:spPr>
          <a:xfrm>
            <a:off x="255071" y="6704678"/>
            <a:ext cx="5432597" cy="389467"/>
          </a:xfrm>
          <a:prstGeom prst="rect">
            <a:avLst/>
          </a:prstGeom>
        </p:spPr>
        <p:txBody>
          <a:bodyPr vert="horz" lIns="91440" tIns="45720" rIns="91440" bIns="45720" rtlCol="0" anchor="ctr"/>
          <a:lstStyle>
            <a:lvl1pPr algn="r">
              <a:defRPr sz="675">
                <a:solidFill>
                  <a:schemeClr val="tx1"/>
                </a:solidFill>
              </a:defRPr>
            </a:lvl1pPr>
          </a:lstStyle>
          <a:p>
            <a:pPr algn="r"/>
            <a:fld id="{F9DAEA00-D33B-974D-916C-FD7440B68717}" type="slidenum">
              <a:rPr lang="en-US" smtClean="0"/>
              <a:pPr/>
              <a:t>‹#›</a:t>
            </a:fld>
            <a:endParaRPr lang="en-US" dirty="0"/>
          </a:p>
        </p:txBody>
      </p:sp>
    </p:spTree>
    <p:extLst>
      <p:ext uri="{BB962C8B-B14F-4D97-AF65-F5344CB8AC3E}">
        <p14:creationId xmlns:p14="http://schemas.microsoft.com/office/powerpoint/2010/main" val="9094210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p:txStyles>
    <p:titleStyle>
      <a:lvl1pPr marL="0" marR="0" indent="0" algn="l" defTabSz="257169" rtl="0" eaLnBrk="1" fontAlgn="auto" latinLnBrk="0" hangingPunct="1">
        <a:lnSpc>
          <a:spcPct val="100000"/>
        </a:lnSpc>
        <a:spcBef>
          <a:spcPts val="0"/>
        </a:spcBef>
        <a:spcAft>
          <a:spcPts val="0"/>
        </a:spcAft>
        <a:buClrTx/>
        <a:buSzTx/>
        <a:buFontTx/>
        <a:buNone/>
        <a:tabLst/>
        <a:defRPr sz="1238" kern="1200">
          <a:solidFill>
            <a:schemeClr val="tx1"/>
          </a:solidFill>
          <a:latin typeface="+mj-lt"/>
          <a:ea typeface="+mj-ea"/>
          <a:cs typeface="+mj-cs"/>
        </a:defRPr>
      </a:lvl1pPr>
    </p:titleStyle>
    <p:bodyStyle>
      <a:lvl1pPr marL="192876" marR="0" indent="-192876" algn="l" defTabSz="514337" rtl="0" eaLnBrk="0" fontAlgn="base" latinLnBrk="0" hangingPunct="0">
        <a:lnSpc>
          <a:spcPct val="100000"/>
        </a:lnSpc>
        <a:spcBef>
          <a:spcPct val="50000"/>
        </a:spcBef>
        <a:spcAft>
          <a:spcPct val="0"/>
        </a:spcAft>
        <a:buClrTx/>
        <a:buSzPct val="75000"/>
        <a:buFont typeface="Wingdings" charset="2"/>
        <a:buChar char="l"/>
        <a:tabLst/>
        <a:defRPr sz="1800" kern="1200">
          <a:solidFill>
            <a:schemeClr val="tx1"/>
          </a:solidFill>
          <a:latin typeface="+mn-lt"/>
          <a:ea typeface="+mn-ea"/>
          <a:cs typeface="+mn-cs"/>
        </a:defRPr>
      </a:lvl1pPr>
      <a:lvl2pPr marL="514337" marR="0" indent="-192876" algn="l" defTabSz="514337" rtl="0" eaLnBrk="0" fontAlgn="base" latinLnBrk="0" hangingPunct="0">
        <a:lnSpc>
          <a:spcPct val="100000"/>
        </a:lnSpc>
        <a:spcBef>
          <a:spcPct val="50000"/>
        </a:spcBef>
        <a:spcAft>
          <a:spcPct val="0"/>
        </a:spcAft>
        <a:buClrTx/>
        <a:buSzTx/>
        <a:buFont typeface="Calibri" panose="020F0502020204030204" pitchFamily="34" charset="0"/>
        <a:buChar char="−"/>
        <a:tabLst/>
        <a:defRPr sz="1575" kern="1200">
          <a:solidFill>
            <a:schemeClr val="tx1"/>
          </a:solidFill>
          <a:latin typeface="+mn-lt"/>
          <a:ea typeface="+mn-ea"/>
          <a:cs typeface="+mn-cs"/>
        </a:defRPr>
      </a:lvl2pPr>
      <a:lvl3pPr marL="771506" marR="0" indent="-192876" algn="l" defTabSz="514337" rtl="0" eaLnBrk="0" fontAlgn="base" latinLnBrk="0" hangingPunct="0">
        <a:lnSpc>
          <a:spcPct val="100000"/>
        </a:lnSpc>
        <a:spcBef>
          <a:spcPct val="50000"/>
        </a:spcBef>
        <a:spcAft>
          <a:spcPct val="0"/>
        </a:spcAft>
        <a:buClrTx/>
        <a:buSzTx/>
        <a:buFont typeface="Wingdings" panose="05000000000000000000" pitchFamily="2" charset="2"/>
        <a:buChar char="§"/>
        <a:tabLst/>
        <a:defRPr sz="1350" kern="1200">
          <a:solidFill>
            <a:schemeClr val="tx1"/>
          </a:solidFill>
          <a:latin typeface="+mn-lt"/>
          <a:ea typeface="+mn-ea"/>
          <a:cs typeface="+mn-cs"/>
        </a:defRPr>
      </a:lvl3pPr>
      <a:lvl4pPr marL="900090" indent="-128585" algn="l" defTabSz="257169" rtl="0" eaLnBrk="1" latinLnBrk="0" hangingPunct="1">
        <a:spcBef>
          <a:spcPct val="20000"/>
        </a:spcBef>
        <a:buFont typeface="Arial"/>
        <a:buChar char="–"/>
        <a:defRPr sz="1125" kern="1200">
          <a:solidFill>
            <a:schemeClr val="tx1"/>
          </a:solidFill>
          <a:latin typeface="+mn-lt"/>
          <a:ea typeface="+mn-ea"/>
          <a:cs typeface="+mn-cs"/>
        </a:defRPr>
      </a:lvl4pPr>
      <a:lvl5pPr marL="1157259" indent="-128585" algn="l" defTabSz="257169" rtl="0" eaLnBrk="1" latinLnBrk="0" hangingPunct="1">
        <a:spcBef>
          <a:spcPct val="20000"/>
        </a:spcBef>
        <a:buFont typeface="Arial"/>
        <a:buChar char="»"/>
        <a:defRPr sz="1125" kern="1200">
          <a:solidFill>
            <a:schemeClr val="tx1"/>
          </a:solidFill>
          <a:latin typeface="+mn-lt"/>
          <a:ea typeface="+mn-ea"/>
          <a:cs typeface="+mn-cs"/>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9" rtl="0" eaLnBrk="1" latinLnBrk="0" hangingPunct="1">
        <a:defRPr sz="1013" kern="1200">
          <a:solidFill>
            <a:schemeClr val="tx1"/>
          </a:solidFill>
          <a:latin typeface="+mn-lt"/>
          <a:ea typeface="+mn-ea"/>
          <a:cs typeface="+mn-cs"/>
        </a:defRPr>
      </a:lvl1pPr>
      <a:lvl2pPr marL="257169" algn="l" defTabSz="257169" rtl="0" eaLnBrk="1" latinLnBrk="0" hangingPunct="1">
        <a:defRPr sz="1013" kern="1200">
          <a:solidFill>
            <a:schemeClr val="tx1"/>
          </a:solidFill>
          <a:latin typeface="+mn-lt"/>
          <a:ea typeface="+mn-ea"/>
          <a:cs typeface="+mn-cs"/>
        </a:defRPr>
      </a:lvl2pPr>
      <a:lvl3pPr marL="514337" algn="l" defTabSz="257169" rtl="0" eaLnBrk="1" latinLnBrk="0" hangingPunct="1">
        <a:defRPr sz="1013" kern="1200">
          <a:solidFill>
            <a:schemeClr val="tx1"/>
          </a:solidFill>
          <a:latin typeface="+mn-lt"/>
          <a:ea typeface="+mn-ea"/>
          <a:cs typeface="+mn-cs"/>
        </a:defRPr>
      </a:lvl3pPr>
      <a:lvl4pPr marL="771506" algn="l" defTabSz="257169" rtl="0" eaLnBrk="1" latinLnBrk="0" hangingPunct="1">
        <a:defRPr sz="1013" kern="1200">
          <a:solidFill>
            <a:schemeClr val="tx1"/>
          </a:solidFill>
          <a:latin typeface="+mn-lt"/>
          <a:ea typeface="+mn-ea"/>
          <a:cs typeface="+mn-cs"/>
        </a:defRPr>
      </a:lvl4pPr>
      <a:lvl5pPr marL="1028675" algn="l" defTabSz="257169" rtl="0" eaLnBrk="1" latinLnBrk="0" hangingPunct="1">
        <a:defRPr sz="1013" kern="1200">
          <a:solidFill>
            <a:schemeClr val="tx1"/>
          </a:solidFill>
          <a:latin typeface="+mn-lt"/>
          <a:ea typeface="+mn-ea"/>
          <a:cs typeface="+mn-cs"/>
        </a:defRPr>
      </a:lvl5pPr>
      <a:lvl6pPr marL="1285843" algn="l" defTabSz="257169" rtl="0" eaLnBrk="1" latinLnBrk="0" hangingPunct="1">
        <a:defRPr sz="1013" kern="1200">
          <a:solidFill>
            <a:schemeClr val="tx1"/>
          </a:solidFill>
          <a:latin typeface="+mn-lt"/>
          <a:ea typeface="+mn-ea"/>
          <a:cs typeface="+mn-cs"/>
        </a:defRPr>
      </a:lvl6pPr>
      <a:lvl7pPr marL="1543011" algn="l" defTabSz="257169" rtl="0" eaLnBrk="1" latinLnBrk="0" hangingPunct="1">
        <a:defRPr sz="1013" kern="1200">
          <a:solidFill>
            <a:schemeClr val="tx1"/>
          </a:solidFill>
          <a:latin typeface="+mn-lt"/>
          <a:ea typeface="+mn-ea"/>
          <a:cs typeface="+mn-cs"/>
        </a:defRPr>
      </a:lvl7pPr>
      <a:lvl8pPr marL="1800180" algn="l" defTabSz="257169" rtl="0" eaLnBrk="1" latinLnBrk="0" hangingPunct="1">
        <a:defRPr sz="1013" kern="1200">
          <a:solidFill>
            <a:schemeClr val="tx1"/>
          </a:solidFill>
          <a:latin typeface="+mn-lt"/>
          <a:ea typeface="+mn-ea"/>
          <a:cs typeface="+mn-cs"/>
        </a:defRPr>
      </a:lvl8pPr>
      <a:lvl9pPr marL="2057349" algn="l" defTabSz="257169"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mailto:osd.repi@mail.mil" TargetMode="External"/><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mailto:kwimmer@defenders.org" TargetMode="External"/><Relationship Id="rId5" Type="http://schemas.openxmlformats.org/officeDocument/2006/relationships/hyperlink" Target="http://www.sentinellandscapes.org/" TargetMode="External"/><Relationship Id="rId4" Type="http://schemas.openxmlformats.org/officeDocument/2006/relationships/hyperlink" Target="http://www.repi.mi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1085850"/>
            <a:ext cx="9144000" cy="5143500"/>
          </a:xfrm>
          <a:prstGeom prst="rect">
            <a:avLst/>
          </a:prstGeom>
        </p:spPr>
      </p:pic>
      <p:sp>
        <p:nvSpPr>
          <p:cNvPr id="3" name="object 3"/>
          <p:cNvSpPr txBox="1">
            <a:spLocks noGrp="1"/>
          </p:cNvSpPr>
          <p:nvPr>
            <p:ph type="title"/>
          </p:nvPr>
        </p:nvSpPr>
        <p:spPr>
          <a:xfrm>
            <a:off x="2292886" y="3587278"/>
            <a:ext cx="5136615" cy="240931"/>
          </a:xfrm>
          <a:prstGeom prst="rect">
            <a:avLst/>
          </a:prstGeom>
        </p:spPr>
        <p:txBody>
          <a:bodyPr vert="horz" wrap="square" lIns="0" tIns="10001" rIns="0" bIns="0" rtlCol="0">
            <a:spAutoFit/>
          </a:bodyPr>
          <a:lstStyle/>
          <a:p>
            <a:pPr marL="72390">
              <a:spcBef>
                <a:spcPts val="79"/>
              </a:spcBef>
            </a:pPr>
            <a:r>
              <a:rPr lang="en-US" sz="1500" dirty="0">
                <a:solidFill>
                  <a:schemeClr val="bg1">
                    <a:lumMod val="50000"/>
                  </a:schemeClr>
                </a:solidFill>
                <a:latin typeface="Franklin Gothic Book" panose="020B0503020102020204" pitchFamily="34" charset="0"/>
              </a:rPr>
              <a:t>Association of Defense Communities – Florida Defense Forum </a:t>
            </a:r>
            <a:endParaRPr sz="1500" spc="-8" dirty="0">
              <a:solidFill>
                <a:schemeClr val="bg1">
                  <a:lumMod val="50000"/>
                </a:schemeClr>
              </a:solidFill>
              <a:latin typeface="Franklin Gothic Book" panose="020B0503020102020204" pitchFamily="34" charset="0"/>
            </a:endParaRPr>
          </a:p>
        </p:txBody>
      </p:sp>
      <p:sp>
        <p:nvSpPr>
          <p:cNvPr id="5" name="object 3">
            <a:extLst>
              <a:ext uri="{FF2B5EF4-FFF2-40B4-BE49-F238E27FC236}">
                <a16:creationId xmlns:a16="http://schemas.microsoft.com/office/drawing/2014/main" id="{CA8E336D-6F3E-408B-B21F-E3380D320E03}"/>
              </a:ext>
            </a:extLst>
          </p:cNvPr>
          <p:cNvSpPr txBox="1">
            <a:spLocks/>
          </p:cNvSpPr>
          <p:nvPr/>
        </p:nvSpPr>
        <p:spPr>
          <a:xfrm>
            <a:off x="797947" y="3230171"/>
            <a:ext cx="7867338" cy="333264"/>
          </a:xfrm>
          <a:prstGeom prst="rect">
            <a:avLst/>
          </a:prstGeom>
        </p:spPr>
        <p:txBody>
          <a:bodyPr vert="horz" wrap="square" lIns="0" tIns="10001" rIns="0" bIns="0" rtlCol="0">
            <a:spAutoFit/>
          </a:bodyPr>
          <a:lstStyle>
            <a:lvl1pPr>
              <a:defRPr sz="3200" b="0" i="0">
                <a:solidFill>
                  <a:srgbClr val="48502C"/>
                </a:solidFill>
                <a:latin typeface="Franklin Gothic Medium"/>
                <a:ea typeface="+mj-ea"/>
                <a:cs typeface="Franklin Gothic Medium"/>
              </a:defRPr>
            </a:lvl1pPr>
          </a:lstStyle>
          <a:p>
            <a:pPr marL="72390" defTabSz="685800">
              <a:spcBef>
                <a:spcPts val="79"/>
              </a:spcBef>
              <a:defRPr/>
            </a:pPr>
            <a:r>
              <a:rPr lang="en-US" sz="2100" b="1" kern="0" dirty="0">
                <a:solidFill>
                  <a:srgbClr val="515940"/>
                </a:solidFill>
                <a:latin typeface="Franklin Gothic Book" panose="020B0503020102020204" pitchFamily="34" charset="0"/>
              </a:rPr>
              <a:t>Leveraging REPI and Sentinel Landscapes to Obtain More Resources </a:t>
            </a:r>
            <a:endParaRPr lang="en-US" sz="2100" b="1" kern="0" spc="-8" dirty="0">
              <a:solidFill>
                <a:srgbClr val="515940"/>
              </a:solidFill>
              <a:latin typeface="Franklin Gothic Book" panose="020B0503020102020204" pitchFamily="34" charset="0"/>
            </a:endParaRPr>
          </a:p>
        </p:txBody>
      </p:sp>
      <p:sp>
        <p:nvSpPr>
          <p:cNvPr id="4" name="object 6">
            <a:extLst>
              <a:ext uri="{FF2B5EF4-FFF2-40B4-BE49-F238E27FC236}">
                <a16:creationId xmlns:a16="http://schemas.microsoft.com/office/drawing/2014/main" id="{2B2CF55A-A07F-686E-1B07-F216423D90EC}"/>
              </a:ext>
            </a:extLst>
          </p:cNvPr>
          <p:cNvSpPr txBox="1"/>
          <p:nvPr/>
        </p:nvSpPr>
        <p:spPr>
          <a:xfrm>
            <a:off x="2061709" y="4125410"/>
            <a:ext cx="5598968" cy="2203007"/>
          </a:xfrm>
          <a:prstGeom prst="rect">
            <a:avLst/>
          </a:prstGeom>
        </p:spPr>
        <p:txBody>
          <a:bodyPr vert="horz" wrap="square" lIns="0" tIns="10001" rIns="0" bIns="0" rtlCol="0">
            <a:spAutoFit/>
          </a:bodyPr>
          <a:lstStyle/>
          <a:p>
            <a:pPr marR="108585" algn="ctr" defTabSz="685800">
              <a:spcBef>
                <a:spcPts val="79"/>
              </a:spcBef>
              <a:defRPr/>
            </a:pPr>
            <a:r>
              <a:rPr lang="en-US" sz="1500" kern="0" spc="-15" dirty="0">
                <a:solidFill>
                  <a:srgbClr val="888888"/>
                </a:solidFill>
                <a:latin typeface="Franklin Gothic Book"/>
                <a:cs typeface="Franklin Gothic Book"/>
              </a:rPr>
              <a:t>September 23, </a:t>
            </a:r>
            <a:r>
              <a:rPr sz="1500" kern="0" dirty="0">
                <a:solidFill>
                  <a:srgbClr val="888888"/>
                </a:solidFill>
                <a:latin typeface="Franklin Gothic Book"/>
                <a:cs typeface="Franklin Gothic Book"/>
              </a:rPr>
              <a:t>2022</a:t>
            </a:r>
            <a:endParaRPr sz="1500" kern="0" dirty="0">
              <a:solidFill>
                <a:sysClr val="windowText" lastClr="000000"/>
              </a:solidFill>
              <a:latin typeface="Franklin Gothic Book"/>
              <a:cs typeface="Franklin Gothic Book"/>
            </a:endParaRPr>
          </a:p>
          <a:p>
            <a:pPr defTabSz="685800">
              <a:spcBef>
                <a:spcPts val="23"/>
              </a:spcBef>
              <a:defRPr/>
            </a:pPr>
            <a:endParaRPr sz="2250" kern="0" dirty="0">
              <a:solidFill>
                <a:sysClr val="windowText" lastClr="000000"/>
              </a:solidFill>
              <a:latin typeface="Franklin Gothic Book"/>
              <a:cs typeface="Franklin Gothic Book"/>
            </a:endParaRPr>
          </a:p>
          <a:p>
            <a:pPr marL="1205865" marR="1201103" indent="-476" algn="ctr" defTabSz="685800">
              <a:defRPr/>
            </a:pPr>
            <a:r>
              <a:rPr lang="en-US" sz="1500" b="1" kern="0" dirty="0">
                <a:solidFill>
                  <a:sysClr val="windowText" lastClr="000000"/>
                </a:solidFill>
                <a:latin typeface="Franklin Gothic Book"/>
                <a:cs typeface="Franklin Gothic Book"/>
              </a:rPr>
              <a:t>Mike Shaw</a:t>
            </a:r>
          </a:p>
          <a:p>
            <a:pPr marL="1205865" marR="1201103" indent="-476" algn="ctr" defTabSz="685800">
              <a:defRPr/>
            </a:pPr>
            <a:r>
              <a:rPr lang="en-US" sz="1500" kern="0" dirty="0">
                <a:solidFill>
                  <a:sysClr val="windowText" lastClr="000000"/>
                </a:solidFill>
                <a:latin typeface="Franklin Gothic Book"/>
                <a:cs typeface="Franklin Gothic Book"/>
              </a:rPr>
              <a:t>Booz Allen Hamilton</a:t>
            </a:r>
          </a:p>
          <a:p>
            <a:pPr marL="1205865" marR="1201103" indent="-476" algn="ctr" defTabSz="685800">
              <a:defRPr/>
            </a:pPr>
            <a:r>
              <a:rPr lang="en-US" sz="1500" kern="0" dirty="0">
                <a:solidFill>
                  <a:sysClr val="windowText" lastClr="000000"/>
                </a:solidFill>
                <a:latin typeface="Franklin Gothic Book"/>
                <a:cs typeface="Franklin Gothic Book"/>
              </a:rPr>
              <a:t>REPI Program Support</a:t>
            </a:r>
          </a:p>
          <a:p>
            <a:pPr marL="1205865" marR="1201103" indent="-476" algn="ctr" defTabSz="685800">
              <a:defRPr/>
            </a:pPr>
            <a:endParaRPr lang="en-US" sz="1500" kern="0" dirty="0">
              <a:solidFill>
                <a:sysClr val="windowText" lastClr="000000"/>
              </a:solidFill>
              <a:latin typeface="Franklin Gothic Book"/>
              <a:cs typeface="Franklin Gothic Book"/>
            </a:endParaRPr>
          </a:p>
          <a:p>
            <a:pPr marL="1205865" marR="1201103" indent="-476" algn="ctr" defTabSz="685800">
              <a:defRPr/>
            </a:pPr>
            <a:r>
              <a:rPr lang="en-US" sz="1500" b="1" kern="0" dirty="0">
                <a:solidFill>
                  <a:sysClr val="windowText" lastClr="000000"/>
                </a:solidFill>
                <a:latin typeface="Franklin Gothic Book"/>
                <a:cs typeface="Franklin Gothic Book"/>
              </a:rPr>
              <a:t>Kent Wimmer</a:t>
            </a:r>
          </a:p>
          <a:p>
            <a:pPr marL="1205865" marR="1201103" indent="-476" algn="ctr" defTabSz="685800">
              <a:defRPr/>
            </a:pPr>
            <a:r>
              <a:rPr lang="en-US" sz="1500" kern="0" dirty="0">
                <a:solidFill>
                  <a:sysClr val="windowText" lastClr="000000"/>
                </a:solidFill>
                <a:latin typeface="Franklin Gothic Book"/>
                <a:cs typeface="Franklin Gothic Book"/>
              </a:rPr>
              <a:t>Northwest Florida Sentinel Landscape Coordinator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DB2CC199-54B2-462D-AA58-D8737CDE7442}" type="slidenum">
              <a:rPr lang="en-US" smtClean="0"/>
              <a:pPr/>
              <a:t>10</a:t>
            </a:fld>
            <a:endParaRPr lang="en-US" dirty="0"/>
          </a:p>
        </p:txBody>
      </p:sp>
      <p:pic>
        <p:nvPicPr>
          <p:cNvPr id="5" name="Picture 4" descr="Graphical user interface&#10;&#10;Description automatically generated">
            <a:extLst>
              <a:ext uri="{FF2B5EF4-FFF2-40B4-BE49-F238E27FC236}">
                <a16:creationId xmlns:a16="http://schemas.microsoft.com/office/drawing/2014/main" id="{22140AA2-9BC7-31FC-E78D-C3C3A67F25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7" name="Picture 6">
            <a:extLst>
              <a:ext uri="{FF2B5EF4-FFF2-40B4-BE49-F238E27FC236}">
                <a16:creationId xmlns:a16="http://schemas.microsoft.com/office/drawing/2014/main" id="{9DE2BA63-9B5B-454A-D2D1-212A808753C0}"/>
              </a:ext>
            </a:extLst>
          </p:cNvPr>
          <p:cNvPicPr>
            <a:picLocks noChangeAspect="1"/>
          </p:cNvPicPr>
          <p:nvPr/>
        </p:nvPicPr>
        <p:blipFill>
          <a:blip r:embed="rId4"/>
          <a:stretch>
            <a:fillRect/>
          </a:stretch>
        </p:blipFill>
        <p:spPr>
          <a:xfrm>
            <a:off x="205579" y="1802552"/>
            <a:ext cx="8566735" cy="4826848"/>
          </a:xfrm>
          <a:prstGeom prst="rect">
            <a:avLst/>
          </a:prstGeom>
        </p:spPr>
      </p:pic>
      <p:pic>
        <p:nvPicPr>
          <p:cNvPr id="8" name="Picture 7">
            <a:extLst>
              <a:ext uri="{FF2B5EF4-FFF2-40B4-BE49-F238E27FC236}">
                <a16:creationId xmlns:a16="http://schemas.microsoft.com/office/drawing/2014/main" id="{96FD9EC6-A4C9-0F11-07B8-86D0D95B176F}"/>
              </a:ext>
            </a:extLst>
          </p:cNvPr>
          <p:cNvPicPr>
            <a:picLocks noChangeAspect="1"/>
          </p:cNvPicPr>
          <p:nvPr/>
        </p:nvPicPr>
        <p:blipFill>
          <a:blip r:embed="rId5"/>
          <a:stretch>
            <a:fillRect/>
          </a:stretch>
        </p:blipFill>
        <p:spPr>
          <a:xfrm>
            <a:off x="205579" y="4107398"/>
            <a:ext cx="3109229" cy="2810500"/>
          </a:xfrm>
          <a:prstGeom prst="rect">
            <a:avLst/>
          </a:prstGeom>
        </p:spPr>
      </p:pic>
    </p:spTree>
    <p:extLst>
      <p:ext uri="{BB962C8B-B14F-4D97-AF65-F5344CB8AC3E}">
        <p14:creationId xmlns:p14="http://schemas.microsoft.com/office/powerpoint/2010/main" val="35272702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p&#10;&#10;Description automatically generated">
            <a:extLst>
              <a:ext uri="{FF2B5EF4-FFF2-40B4-BE49-F238E27FC236}">
                <a16:creationId xmlns:a16="http://schemas.microsoft.com/office/drawing/2014/main" id="{DB8C2FC8-AB22-4989-97B7-000E4293974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28142" y="1561630"/>
            <a:ext cx="7086599" cy="5225143"/>
          </a:xfrm>
        </p:spPr>
      </p:pic>
      <p:sp>
        <p:nvSpPr>
          <p:cNvPr id="3" name="Slide Number Placeholder 2"/>
          <p:cNvSpPr>
            <a:spLocks noGrp="1"/>
          </p:cNvSpPr>
          <p:nvPr>
            <p:ph type="sldNum" sz="quarter" idx="11"/>
          </p:nvPr>
        </p:nvSpPr>
        <p:spPr/>
        <p:txBody>
          <a:bodyPr/>
          <a:lstStyle/>
          <a:p>
            <a:fld id="{DB2CC199-54B2-462D-AA58-D8737CDE7442}" type="slidenum">
              <a:rPr lang="en-US" smtClean="0"/>
              <a:pPr/>
              <a:t>11</a:t>
            </a:fld>
            <a:endParaRPr lang="en-US" dirty="0"/>
          </a:p>
        </p:txBody>
      </p:sp>
      <p:pic>
        <p:nvPicPr>
          <p:cNvPr id="5" name="Picture 4" descr="Graphical user interface&#10;&#10;Description automatically generated">
            <a:extLst>
              <a:ext uri="{FF2B5EF4-FFF2-40B4-BE49-F238E27FC236}">
                <a16:creationId xmlns:a16="http://schemas.microsoft.com/office/drawing/2014/main" id="{BA8F4133-CF9E-F5BC-791B-BE38F05A5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4696" y="-17585"/>
            <a:ext cx="5473490" cy="1371600"/>
          </a:xfrm>
          <a:prstGeom prst="rect">
            <a:avLst/>
          </a:prstGeom>
        </p:spPr>
      </p:pic>
    </p:spTree>
    <p:extLst>
      <p:ext uri="{BB962C8B-B14F-4D97-AF65-F5344CB8AC3E}">
        <p14:creationId xmlns:p14="http://schemas.microsoft.com/office/powerpoint/2010/main" val="559540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D735-AC3E-5C4A-BC33-2DB894EA6A21}"/>
              </a:ext>
            </a:extLst>
          </p:cNvPr>
          <p:cNvSpPr>
            <a:spLocks noGrp="1"/>
          </p:cNvSpPr>
          <p:nvPr>
            <p:ph type="title"/>
          </p:nvPr>
        </p:nvSpPr>
        <p:spPr>
          <a:xfrm>
            <a:off x="3074603" y="2928527"/>
            <a:ext cx="2994794" cy="437283"/>
          </a:xfrm>
        </p:spPr>
        <p:txBody>
          <a:bodyPr>
            <a:normAutofit fontScale="90000"/>
          </a:bodyPr>
          <a:lstStyle/>
          <a:p>
            <a:pPr algn="ctr"/>
            <a:r>
              <a:rPr lang="en-US" sz="2700" dirty="0">
                <a:latin typeface="+mn-lt"/>
              </a:rPr>
              <a:t>Questions?</a:t>
            </a:r>
          </a:p>
        </p:txBody>
      </p:sp>
      <p:sp>
        <p:nvSpPr>
          <p:cNvPr id="4" name="Text Placeholder 3">
            <a:extLst>
              <a:ext uri="{FF2B5EF4-FFF2-40B4-BE49-F238E27FC236}">
                <a16:creationId xmlns:a16="http://schemas.microsoft.com/office/drawing/2014/main" id="{3794B40E-454B-9C43-AB64-10C955D821FF}"/>
              </a:ext>
            </a:extLst>
          </p:cNvPr>
          <p:cNvSpPr>
            <a:spLocks noGrp="1"/>
          </p:cNvSpPr>
          <p:nvPr>
            <p:ph type="body" idx="1"/>
          </p:nvPr>
        </p:nvSpPr>
        <p:spPr>
          <a:xfrm>
            <a:off x="1424846" y="3100936"/>
            <a:ext cx="6294305" cy="2614064"/>
          </a:xfrm>
          <a:prstGeom prst="rect">
            <a:avLst/>
          </a:prstGeom>
        </p:spPr>
        <p:txBody>
          <a:bodyPr>
            <a:normAutofit lnSpcReduction="10000"/>
          </a:bodyPr>
          <a:lstStyle/>
          <a:p>
            <a:pPr algn="ctr">
              <a:spcBef>
                <a:spcPts val="0"/>
              </a:spcBef>
            </a:pPr>
            <a:endParaRPr lang="en-US" dirty="0">
              <a:solidFill>
                <a:schemeClr val="accent1"/>
              </a:solidFill>
            </a:endParaRPr>
          </a:p>
          <a:p>
            <a:pPr algn="ctr"/>
            <a:r>
              <a:rPr lang="en-US" dirty="0">
                <a:solidFill>
                  <a:schemeClr val="accent1"/>
                </a:solidFill>
              </a:rPr>
              <a:t>Contact the REPI office: </a:t>
            </a:r>
            <a:r>
              <a:rPr lang="en-US" dirty="0">
                <a:solidFill>
                  <a:schemeClr val="accent1"/>
                </a:solidFill>
                <a:hlinkClick r:id="rId3"/>
              </a:rPr>
              <a:t>osd.repi@mail.mil</a:t>
            </a:r>
            <a:r>
              <a:rPr lang="en-US" dirty="0">
                <a:solidFill>
                  <a:schemeClr val="accent1"/>
                </a:solidFill>
              </a:rPr>
              <a:t> </a:t>
            </a:r>
          </a:p>
          <a:p>
            <a:pPr algn="ctr"/>
            <a:r>
              <a:rPr lang="en-US" i="1" dirty="0">
                <a:solidFill>
                  <a:schemeClr val="accent1"/>
                </a:solidFill>
                <a:hlinkClick r:id="rId4"/>
              </a:rPr>
              <a:t>www.repi.mil</a:t>
            </a:r>
            <a:br>
              <a:rPr lang="en-US" i="1" dirty="0">
                <a:solidFill>
                  <a:schemeClr val="accent1"/>
                </a:solidFill>
              </a:rPr>
            </a:br>
            <a:r>
              <a:rPr lang="en-US" i="1" dirty="0">
                <a:solidFill>
                  <a:schemeClr val="accent1"/>
                </a:solidFill>
                <a:hlinkClick r:id="rId5"/>
              </a:rPr>
              <a:t>www.sentinellandscapes.org</a:t>
            </a:r>
            <a:r>
              <a:rPr lang="en-US" i="1" dirty="0">
                <a:solidFill>
                  <a:schemeClr val="accent1"/>
                </a:solidFill>
              </a:rPr>
              <a:t> </a:t>
            </a:r>
            <a:br>
              <a:rPr lang="en-US" i="1" dirty="0">
                <a:solidFill>
                  <a:schemeClr val="accent1"/>
                </a:solidFill>
              </a:rPr>
            </a:br>
            <a:endParaRPr lang="en-US" i="1" dirty="0">
              <a:solidFill>
                <a:schemeClr val="accent1"/>
              </a:solidFill>
            </a:endParaRPr>
          </a:p>
          <a:p>
            <a:pPr algn="ctr"/>
            <a:r>
              <a:rPr lang="en-US" sz="1400" b="1" dirty="0">
                <a:solidFill>
                  <a:srgbClr val="269CCE"/>
                </a:solidFill>
                <a:latin typeface="+mj-lt"/>
              </a:rPr>
              <a:t>Kent Wimmer, NWFSL Coordinator</a:t>
            </a:r>
            <a:br>
              <a:rPr lang="en-US" sz="1400" b="1" dirty="0">
                <a:solidFill>
                  <a:srgbClr val="269CCE"/>
                </a:solidFill>
                <a:latin typeface="+mj-lt"/>
              </a:rPr>
            </a:br>
            <a:r>
              <a:rPr lang="en-US" sz="1400" b="1" dirty="0">
                <a:solidFill>
                  <a:srgbClr val="269CCE"/>
                </a:solidFill>
                <a:latin typeface="+mj-lt"/>
              </a:rPr>
              <a:t>Defenders of Wildlife</a:t>
            </a:r>
            <a:br>
              <a:rPr lang="en-US" sz="1400" b="1" dirty="0">
                <a:solidFill>
                  <a:srgbClr val="269CCE"/>
                </a:solidFill>
                <a:latin typeface="+mj-lt"/>
              </a:rPr>
            </a:br>
            <a:r>
              <a:rPr lang="en-US" sz="1400" b="1" dirty="0">
                <a:solidFill>
                  <a:srgbClr val="269CCE"/>
                </a:solidFill>
                <a:latin typeface="+mj-lt"/>
                <a:hlinkClick r:id="rId6">
                  <a:extLst>
                    <a:ext uri="{A12FA001-AC4F-418D-AE19-62706E023703}">
                      <ahyp:hlinkClr xmlns:ahyp="http://schemas.microsoft.com/office/drawing/2018/hyperlinkcolor" val="tx"/>
                    </a:ext>
                  </a:extLst>
                </a:hlinkClick>
              </a:rPr>
              <a:t>kwimmer@defenders.org</a:t>
            </a:r>
            <a:r>
              <a:rPr lang="en-US" sz="1400" b="1" dirty="0">
                <a:solidFill>
                  <a:srgbClr val="269CCE"/>
                </a:solidFill>
                <a:latin typeface="+mj-lt"/>
              </a:rPr>
              <a:t> / (850) 528-5261</a:t>
            </a:r>
            <a:br>
              <a:rPr lang="en-US" sz="1400" b="1" dirty="0">
                <a:solidFill>
                  <a:srgbClr val="269CCE"/>
                </a:solidFill>
                <a:latin typeface="+mj-lt"/>
              </a:rPr>
            </a:br>
            <a:br>
              <a:rPr lang="en-US" sz="1400" b="1" dirty="0">
                <a:solidFill>
                  <a:srgbClr val="269CCE"/>
                </a:solidFill>
                <a:latin typeface="+mj-lt"/>
              </a:rPr>
            </a:br>
            <a:endParaRPr lang="en-US" sz="1350" b="1" dirty="0">
              <a:solidFill>
                <a:schemeClr val="tx1"/>
              </a:solidFill>
              <a:latin typeface="Calibri" panose="020F0502020204030204" pitchFamily="34" charset="0"/>
              <a:ea typeface="Calibri" panose="020F0502020204030204" pitchFamily="34" charset="0"/>
            </a:endParaRPr>
          </a:p>
        </p:txBody>
      </p:sp>
      <p:pic>
        <p:nvPicPr>
          <p:cNvPr id="1029" name="Picture 2" descr="REPI QR_Signature">
            <a:extLst>
              <a:ext uri="{FF2B5EF4-FFF2-40B4-BE49-F238E27FC236}">
                <a16:creationId xmlns:a16="http://schemas.microsoft.com/office/drawing/2014/main" id="{7C4E0CB4-4677-4FA6-9416-768C22909A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0584" y="5715000"/>
            <a:ext cx="1042823" cy="104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D71D2A4-6DD0-414D-970D-4D7C355785B6}"/>
              </a:ext>
            </a:extLst>
          </p:cNvPr>
          <p:cNvSpPr txBox="1"/>
          <p:nvPr/>
        </p:nvSpPr>
        <p:spPr>
          <a:xfrm>
            <a:off x="3496008" y="5334000"/>
            <a:ext cx="2151973" cy="207749"/>
          </a:xfrm>
          <a:prstGeom prst="rect">
            <a:avLst/>
          </a:prstGeom>
          <a:noFill/>
        </p:spPr>
        <p:txBody>
          <a:bodyPr wrap="square" lIns="0" tIns="0" rIns="0" bIns="0" rtlCol="0">
            <a:spAutoFit/>
          </a:bodyPr>
          <a:lstStyle/>
          <a:p>
            <a:pPr defTabSz="685800" eaLnBrk="0" fontAlgn="base" hangingPunct="0">
              <a:spcBef>
                <a:spcPct val="50000"/>
              </a:spcBef>
              <a:spcAft>
                <a:spcPct val="0"/>
              </a:spcAft>
              <a:buSzPct val="75000"/>
            </a:pPr>
            <a:r>
              <a:rPr lang="en-US" sz="1350" b="1" dirty="0">
                <a:latin typeface="Franklin Gothic Book" panose="020B0503020102020204" pitchFamily="34" charset="0"/>
                <a:ea typeface="Calibri" panose="020F0502020204030204" pitchFamily="34" charset="0"/>
              </a:rPr>
              <a:t>Subscribe to the REPI listserv </a:t>
            </a:r>
            <a:endParaRPr lang="en-US" sz="1650" b="1" kern="0" dirty="0">
              <a:solidFill>
                <a:prstClr val="black"/>
              </a:solidFill>
              <a:latin typeface="Franklin Gothic Book" panose="020B05030201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127392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63919C7C-EA56-CA31-DA03-509F0F527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3" y="1804927"/>
            <a:ext cx="9124470" cy="3654012"/>
          </a:xfrm>
          <a:prstGeom prst="rect">
            <a:avLst/>
          </a:prstGeom>
        </p:spPr>
      </p:pic>
    </p:spTree>
    <p:extLst>
      <p:ext uri="{BB962C8B-B14F-4D97-AF65-F5344CB8AC3E}">
        <p14:creationId xmlns:p14="http://schemas.microsoft.com/office/powerpoint/2010/main" val="1206469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5E8669-3C39-4335-89DC-59B92868E3DB}"/>
              </a:ext>
            </a:extLst>
          </p:cNvPr>
          <p:cNvSpPr>
            <a:spLocks noGrp="1"/>
          </p:cNvSpPr>
          <p:nvPr>
            <p:ph type="body" sz="quarter" idx="11"/>
          </p:nvPr>
        </p:nvSpPr>
        <p:spPr>
          <a:xfrm>
            <a:off x="122463" y="1443611"/>
            <a:ext cx="8619174" cy="354475"/>
          </a:xfrm>
        </p:spPr>
        <p:txBody>
          <a:bodyPr/>
          <a:lstStyle/>
          <a:p>
            <a:r>
              <a:rPr lang="en-US" sz="2400" b="0" dirty="0">
                <a:latin typeface="+mn-lt"/>
              </a:rPr>
              <a:t>REPI Project Locations</a:t>
            </a:r>
          </a:p>
          <a:p>
            <a:endParaRPr lang="en-US" dirty="0"/>
          </a:p>
        </p:txBody>
      </p:sp>
      <p:sp>
        <p:nvSpPr>
          <p:cNvPr id="4" name="Rectangle 3"/>
          <p:cNvSpPr/>
          <p:nvPr/>
        </p:nvSpPr>
        <p:spPr>
          <a:xfrm>
            <a:off x="5382442" y="2083669"/>
            <a:ext cx="3597845" cy="2354491"/>
          </a:xfrm>
          <a:prstGeom prst="rect">
            <a:avLst/>
          </a:prstGeom>
        </p:spPr>
        <p:txBody>
          <a:bodyPr wrap="square">
            <a:spAutoFit/>
          </a:bodyPr>
          <a:lstStyle/>
          <a:p>
            <a:pPr marL="257175" indent="-257175" defTabSz="685800">
              <a:buFont typeface="Wingdings" panose="05000000000000000000" pitchFamily="2" charset="2"/>
              <a:buChar char="§"/>
              <a:defRPr/>
            </a:pPr>
            <a:r>
              <a:rPr lang="en-US" sz="1500" dirty="0">
                <a:solidFill>
                  <a:srgbClr val="000000"/>
                </a:solidFill>
                <a:latin typeface="Franklin Gothic Book" panose="020B0503020102020204"/>
              </a:rPr>
              <a:t>Through Fiscal Year 2021, DoD has leveraged $1.18 billion with over $1.05 billion in non-Department partner contributions to protect nearly </a:t>
            </a:r>
            <a:r>
              <a:rPr lang="en-US" sz="1500" b="1" dirty="0">
                <a:solidFill>
                  <a:srgbClr val="000000"/>
                </a:solidFill>
                <a:latin typeface="Franklin Gothic Book" panose="020B0503020102020204"/>
              </a:rPr>
              <a:t>830,000 acres of land</a:t>
            </a:r>
            <a:r>
              <a:rPr lang="en-US" sz="1500" dirty="0">
                <a:solidFill>
                  <a:srgbClr val="000000"/>
                </a:solidFill>
                <a:latin typeface="Franklin Gothic Book" panose="020B0503020102020204"/>
              </a:rPr>
              <a:t>, safeguarding vital test, training, and operational assets and capabilities at </a:t>
            </a:r>
            <a:r>
              <a:rPr lang="en-US" sz="1500" b="1" dirty="0">
                <a:solidFill>
                  <a:srgbClr val="000000"/>
                </a:solidFill>
                <a:latin typeface="Franklin Gothic Book" panose="020B0503020102020204"/>
              </a:rPr>
              <a:t>118 locations </a:t>
            </a:r>
            <a:r>
              <a:rPr lang="en-US" sz="1500" dirty="0">
                <a:solidFill>
                  <a:srgbClr val="000000"/>
                </a:solidFill>
                <a:latin typeface="Franklin Gothic Book" panose="020B0503020102020204"/>
              </a:rPr>
              <a:t>in 35 states and territories.</a:t>
            </a:r>
          </a:p>
          <a:p>
            <a:pPr marL="214313" indent="-214313" defTabSz="685800">
              <a:buFont typeface="Arial" panose="020B0604020202020204" pitchFamily="34" charset="0"/>
              <a:buChar char="•"/>
              <a:defRPr/>
            </a:pPr>
            <a:endParaRPr lang="en-US" sz="1350" dirty="0">
              <a:solidFill>
                <a:srgbClr val="000000"/>
              </a:solidFill>
              <a:latin typeface="Franklin Gothic Book" panose="020B0503020102020204"/>
            </a:endParaRPr>
          </a:p>
          <a:p>
            <a:pPr marL="342900" lvl="1" defTabSz="685800">
              <a:defRPr/>
            </a:pPr>
            <a:endParaRPr lang="en-US" sz="1350" dirty="0">
              <a:solidFill>
                <a:srgbClr val="000000"/>
              </a:solidFill>
              <a:latin typeface="Franklin Gothic Book" panose="020B0503020102020204"/>
            </a:endParaRPr>
          </a:p>
        </p:txBody>
      </p:sp>
      <p:pic>
        <p:nvPicPr>
          <p:cNvPr id="8" name="Picture 7" descr="Map&#10;&#10;Description automatically generated">
            <a:extLst>
              <a:ext uri="{FF2B5EF4-FFF2-40B4-BE49-F238E27FC236}">
                <a16:creationId xmlns:a16="http://schemas.microsoft.com/office/drawing/2014/main" id="{B1E4F92F-0A89-4F52-9A1A-3DC7D7938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84826"/>
            <a:ext cx="5218730" cy="3545549"/>
          </a:xfrm>
          <a:prstGeom prst="rect">
            <a:avLst/>
          </a:prstGeom>
        </p:spPr>
      </p:pic>
      <p:pic>
        <p:nvPicPr>
          <p:cNvPr id="10" name="Picture 9">
            <a:extLst>
              <a:ext uri="{FF2B5EF4-FFF2-40B4-BE49-F238E27FC236}">
                <a16:creationId xmlns:a16="http://schemas.microsoft.com/office/drawing/2014/main" id="{8ADF26B6-E3CA-44CD-85F2-247ACF873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237" y="4613920"/>
            <a:ext cx="4417763" cy="943252"/>
          </a:xfrm>
          <a:prstGeom prst="rect">
            <a:avLst/>
          </a:prstGeom>
        </p:spPr>
      </p:pic>
    </p:spTree>
    <p:extLst>
      <p:ext uri="{BB962C8B-B14F-4D97-AF65-F5344CB8AC3E}">
        <p14:creationId xmlns:p14="http://schemas.microsoft.com/office/powerpoint/2010/main" val="2071019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5E8669-3C39-4335-89DC-59B92868E3DB}"/>
              </a:ext>
            </a:extLst>
          </p:cNvPr>
          <p:cNvSpPr>
            <a:spLocks noGrp="1"/>
          </p:cNvSpPr>
          <p:nvPr>
            <p:ph type="body" sz="quarter" idx="11"/>
          </p:nvPr>
        </p:nvSpPr>
        <p:spPr>
          <a:xfrm>
            <a:off x="122463" y="1443611"/>
            <a:ext cx="8619174" cy="354475"/>
          </a:xfrm>
        </p:spPr>
        <p:txBody>
          <a:bodyPr/>
          <a:lstStyle/>
          <a:p>
            <a:r>
              <a:rPr lang="en-US" sz="2400" b="0" dirty="0">
                <a:latin typeface="+mn-lt"/>
              </a:rPr>
              <a:t>REPI in Florida</a:t>
            </a:r>
          </a:p>
          <a:p>
            <a:endParaRPr lang="en-US" dirty="0"/>
          </a:p>
        </p:txBody>
      </p:sp>
      <p:sp>
        <p:nvSpPr>
          <p:cNvPr id="4" name="Rectangle 3"/>
          <p:cNvSpPr/>
          <p:nvPr/>
        </p:nvSpPr>
        <p:spPr>
          <a:xfrm>
            <a:off x="122463" y="5258379"/>
            <a:ext cx="8846876" cy="530915"/>
          </a:xfrm>
          <a:prstGeom prst="rect">
            <a:avLst/>
          </a:prstGeom>
        </p:spPr>
        <p:txBody>
          <a:bodyPr wrap="square">
            <a:spAutoFit/>
          </a:bodyPr>
          <a:lstStyle/>
          <a:p>
            <a:pPr algn="ctr" defTabSz="685800">
              <a:defRPr/>
            </a:pPr>
            <a:r>
              <a:rPr lang="en-US" sz="1500" i="1" dirty="0">
                <a:solidFill>
                  <a:srgbClr val="000000"/>
                </a:solidFill>
                <a:latin typeface="Franklin Gothic Book" panose="020B0503020102020204"/>
              </a:rPr>
              <a:t>DoD and its partners have invested over </a:t>
            </a:r>
            <a:r>
              <a:rPr lang="en-US" sz="1500" b="1" i="1" dirty="0">
                <a:solidFill>
                  <a:srgbClr val="000000"/>
                </a:solidFill>
                <a:latin typeface="Franklin Gothic Book" panose="020B0503020102020204"/>
              </a:rPr>
              <a:t>$218 million </a:t>
            </a:r>
            <a:r>
              <a:rPr lang="en-US" sz="1500" i="1" dirty="0">
                <a:solidFill>
                  <a:srgbClr val="000000"/>
                </a:solidFill>
                <a:latin typeface="Franklin Gothic Book" panose="020B0503020102020204"/>
              </a:rPr>
              <a:t>at REPI projects at </a:t>
            </a:r>
            <a:r>
              <a:rPr lang="en-US" sz="1500" b="1" i="1" dirty="0">
                <a:solidFill>
                  <a:srgbClr val="000000"/>
                </a:solidFill>
                <a:latin typeface="Franklin Gothic Book" panose="020B0503020102020204"/>
              </a:rPr>
              <a:t>10 installations </a:t>
            </a:r>
            <a:r>
              <a:rPr lang="en-US" sz="1500" i="1" dirty="0">
                <a:solidFill>
                  <a:srgbClr val="000000"/>
                </a:solidFill>
                <a:latin typeface="Franklin Gothic Book" panose="020B0503020102020204"/>
              </a:rPr>
              <a:t>in Florida</a:t>
            </a:r>
            <a:endParaRPr lang="en-US" sz="1350" i="1" dirty="0">
              <a:solidFill>
                <a:srgbClr val="000000"/>
              </a:solidFill>
              <a:latin typeface="Franklin Gothic Book" panose="020B0503020102020204"/>
            </a:endParaRPr>
          </a:p>
          <a:p>
            <a:pPr marL="342900" lvl="1" defTabSz="685800">
              <a:defRPr/>
            </a:pPr>
            <a:endParaRPr lang="en-US" sz="1350" i="1" dirty="0">
              <a:solidFill>
                <a:srgbClr val="000000"/>
              </a:solidFill>
              <a:latin typeface="Franklin Gothic Book" panose="020B0503020102020204"/>
            </a:endParaRPr>
          </a:p>
        </p:txBody>
      </p:sp>
      <p:pic>
        <p:nvPicPr>
          <p:cNvPr id="5" name="Picture 4" descr="Chart, sunburst chart&#10;&#10;Description automatically generated">
            <a:extLst>
              <a:ext uri="{FF2B5EF4-FFF2-40B4-BE49-F238E27FC236}">
                <a16:creationId xmlns:a16="http://schemas.microsoft.com/office/drawing/2014/main" id="{CF361C37-899B-42F6-8215-7F0C8910B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56" y="2032923"/>
            <a:ext cx="4440737" cy="3199792"/>
          </a:xfrm>
          <a:prstGeom prst="rect">
            <a:avLst/>
          </a:prstGeom>
        </p:spPr>
      </p:pic>
      <p:pic>
        <p:nvPicPr>
          <p:cNvPr id="7" name="Picture 6" descr="Map&#10;&#10;Description automatically generated">
            <a:extLst>
              <a:ext uri="{FF2B5EF4-FFF2-40B4-BE49-F238E27FC236}">
                <a16:creationId xmlns:a16="http://schemas.microsoft.com/office/drawing/2014/main" id="{0D84AAF4-BA91-4212-A391-7E28EE0C9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003" y="2032923"/>
            <a:ext cx="3134942" cy="3198550"/>
          </a:xfrm>
          <a:prstGeom prst="rect">
            <a:avLst/>
          </a:prstGeom>
        </p:spPr>
      </p:pic>
    </p:spTree>
    <p:extLst>
      <p:ext uri="{BB962C8B-B14F-4D97-AF65-F5344CB8AC3E}">
        <p14:creationId xmlns:p14="http://schemas.microsoft.com/office/powerpoint/2010/main" val="602036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85848B57-A10F-427D-A559-B3B875C2B88B}"/>
              </a:ext>
            </a:extLst>
          </p:cNvPr>
          <p:cNvSpPr txBox="1">
            <a:spLocks noGrp="1"/>
          </p:cNvSpPr>
          <p:nvPr>
            <p:ph type="title"/>
          </p:nvPr>
        </p:nvSpPr>
        <p:spPr>
          <a:xfrm>
            <a:off x="193675" y="1450114"/>
            <a:ext cx="6744485" cy="1117614"/>
          </a:xfrm>
          <a:prstGeom prst="rect">
            <a:avLst/>
          </a:prstGeom>
        </p:spPr>
        <p:txBody>
          <a:bodyPr vert="horz" wrap="square" lIns="0" tIns="9525" rIns="0" bIns="0" rtlCol="0">
            <a:spAutoFit/>
          </a:bodyPr>
          <a:lstStyle/>
          <a:p>
            <a:pPr marL="9525">
              <a:spcBef>
                <a:spcPts val="75"/>
              </a:spcBef>
            </a:pPr>
            <a:r>
              <a:rPr lang="en-US" sz="2400" dirty="0">
                <a:solidFill>
                  <a:schemeClr val="accent1"/>
                </a:solidFill>
                <a:latin typeface="+mn-lt"/>
                <a:cs typeface="Franklin Gothic Book"/>
              </a:rPr>
              <a:t>REPI Opportunities and Priorities </a:t>
            </a:r>
            <a:br>
              <a:rPr lang="en-US" sz="2400" dirty="0">
                <a:solidFill>
                  <a:schemeClr val="accent1"/>
                </a:solidFill>
                <a:latin typeface="+mn-lt"/>
              </a:rPr>
            </a:br>
            <a:br>
              <a:rPr lang="en-US" sz="2400" dirty="0">
                <a:solidFill>
                  <a:schemeClr val="accent1"/>
                </a:solidFill>
                <a:latin typeface="+mn-lt"/>
              </a:rPr>
            </a:br>
            <a:endParaRPr sz="2400" dirty="0">
              <a:solidFill>
                <a:schemeClr val="accent1"/>
              </a:solidFill>
              <a:latin typeface="+mn-lt"/>
              <a:cs typeface="Franklin Gothic Book"/>
            </a:endParaRPr>
          </a:p>
        </p:txBody>
      </p:sp>
      <p:sp>
        <p:nvSpPr>
          <p:cNvPr id="8" name="object 6">
            <a:extLst>
              <a:ext uri="{FF2B5EF4-FFF2-40B4-BE49-F238E27FC236}">
                <a16:creationId xmlns:a16="http://schemas.microsoft.com/office/drawing/2014/main" id="{5BAF8B65-6485-43BF-B3C6-3632E9F66C60}"/>
              </a:ext>
            </a:extLst>
          </p:cNvPr>
          <p:cNvSpPr txBox="1"/>
          <p:nvPr/>
        </p:nvSpPr>
        <p:spPr>
          <a:xfrm>
            <a:off x="127528" y="1929129"/>
            <a:ext cx="8822798" cy="6094617"/>
          </a:xfrm>
          <a:prstGeom prst="rect">
            <a:avLst/>
          </a:prstGeom>
        </p:spPr>
        <p:txBody>
          <a:bodyPr vert="horz" wrap="square" lIns="0" tIns="9525" rIns="0" bIns="0" rtlCol="0" anchor="t">
            <a:spAutoFit/>
          </a:bodyPr>
          <a:lstStyle/>
          <a:p>
            <a:pPr marL="9525" marR="3810" defTabSz="685800">
              <a:spcBef>
                <a:spcPts val="75"/>
              </a:spcBef>
              <a:buClr>
                <a:srgbClr val="49502D"/>
              </a:buClr>
              <a:tabLst>
                <a:tab pos="200025" algn="l"/>
              </a:tabLst>
              <a:defRPr/>
            </a:pPr>
            <a:r>
              <a:rPr lang="en-US" sz="1500" b="1" dirty="0">
                <a:solidFill>
                  <a:srgbClr val="000000"/>
                </a:solidFill>
                <a:latin typeface="Franklin Gothic Book" panose="020B0503020102020204"/>
                <a:ea typeface="+mn-lt"/>
                <a:cs typeface="+mn-lt"/>
              </a:rPr>
              <a:t>Military Installation Resilience Projects</a:t>
            </a:r>
          </a:p>
          <a:p>
            <a:pPr marL="609600" marR="3810" lvl="1" indent="-257175" defTabSz="685800">
              <a:spcBef>
                <a:spcPts val="75"/>
              </a:spcBef>
              <a:buClr>
                <a:srgbClr val="49502D"/>
              </a:buClr>
              <a:buFont typeface="Wingdings" panose="05000000000000000000" pitchFamily="2" charset="2"/>
              <a:buChar char="§"/>
              <a:tabLst>
                <a:tab pos="200025" algn="l"/>
              </a:tabLst>
              <a:defRPr/>
            </a:pPr>
            <a:r>
              <a:rPr lang="en-US" sz="1500" dirty="0">
                <a:solidFill>
                  <a:srgbClr val="000000"/>
                </a:solidFill>
                <a:latin typeface="Franklin Gothic Book" panose="020B0503020102020204"/>
                <a:ea typeface="+mn-lt"/>
                <a:cs typeface="+mn-lt"/>
              </a:rPr>
              <a:t>The REPI program has the authority to address climate change hazards and increase military installation resilience under 10 U.S. Code § 2684a(a)(2)(B)(ii). </a:t>
            </a:r>
          </a:p>
          <a:p>
            <a:pPr marL="352425" marR="3810" lvl="1" defTabSz="685800">
              <a:spcBef>
                <a:spcPts val="75"/>
              </a:spcBef>
              <a:buClr>
                <a:srgbClr val="49502D"/>
              </a:buClr>
              <a:tabLst>
                <a:tab pos="200025" algn="l"/>
              </a:tabLst>
              <a:defRPr/>
            </a:pPr>
            <a:endParaRPr lang="en-US" sz="225" dirty="0">
              <a:solidFill>
                <a:srgbClr val="000000"/>
              </a:solidFill>
              <a:latin typeface="Franklin Gothic Book" panose="020B0503020102020204"/>
              <a:ea typeface="+mn-lt"/>
              <a:cs typeface="+mn-lt"/>
            </a:endParaRPr>
          </a:p>
          <a:p>
            <a:pPr marL="609600" marR="3810" lvl="1" indent="-257175" defTabSz="685800">
              <a:spcBef>
                <a:spcPts val="75"/>
              </a:spcBef>
              <a:buClr>
                <a:srgbClr val="49502D"/>
              </a:buClr>
              <a:buFont typeface="Wingdings" panose="05000000000000000000" pitchFamily="2" charset="2"/>
              <a:buChar char="§"/>
              <a:tabLst>
                <a:tab pos="200025" algn="l"/>
              </a:tabLst>
              <a:defRPr/>
            </a:pPr>
            <a:r>
              <a:rPr lang="en-US" sz="1500" dirty="0">
                <a:solidFill>
                  <a:srgbClr val="000000"/>
                </a:solidFill>
                <a:latin typeface="Franklin Gothic Book" panose="020B0503020102020204"/>
                <a:ea typeface="+mn-lt"/>
                <a:cs typeface="+mn-lt"/>
              </a:rPr>
              <a:t>This authority allows the Military Services and partners to </a:t>
            </a:r>
            <a:r>
              <a:rPr lang="en-US" sz="1500" b="1" dirty="0">
                <a:solidFill>
                  <a:srgbClr val="000000"/>
                </a:solidFill>
                <a:latin typeface="Franklin Gothic Book" panose="020B0503020102020204"/>
                <a:ea typeface="+mn-lt"/>
                <a:cs typeface="+mn-lt"/>
              </a:rPr>
              <a:t>develop off-base natural infrastructure solutions </a:t>
            </a:r>
            <a:r>
              <a:rPr lang="en-US" sz="1500" dirty="0">
                <a:solidFill>
                  <a:srgbClr val="000000"/>
                </a:solidFill>
                <a:latin typeface="Franklin Gothic Book" panose="020B0503020102020204"/>
                <a:ea typeface="+mn-lt"/>
                <a:cs typeface="+mn-lt"/>
              </a:rPr>
              <a:t>designed to protect critical infrastructure, military personnel, and testing or training operations from climate change impacts. </a:t>
            </a:r>
          </a:p>
          <a:p>
            <a:pPr marL="609600" marR="3810" lvl="1" indent="-257175" defTabSz="685800">
              <a:spcBef>
                <a:spcPts val="75"/>
              </a:spcBef>
              <a:buClr>
                <a:srgbClr val="49502D"/>
              </a:buClr>
              <a:buFont typeface="Wingdings" panose="05000000000000000000" pitchFamily="2" charset="2"/>
              <a:buChar char="§"/>
              <a:tabLst>
                <a:tab pos="200025" algn="l"/>
              </a:tabLst>
              <a:defRPr/>
            </a:pPr>
            <a:endParaRPr lang="en-US" sz="1500" dirty="0">
              <a:solidFill>
                <a:srgbClr val="000000"/>
              </a:solidFill>
              <a:latin typeface="Franklin Gothic Book" panose="020B0503020102020204"/>
              <a:ea typeface="+mn-lt"/>
              <a:cs typeface="+mn-lt"/>
            </a:endParaRPr>
          </a:p>
          <a:p>
            <a:pPr marL="609600" marR="3810" lvl="1" indent="-257175" defTabSz="685800">
              <a:spcBef>
                <a:spcPts val="75"/>
              </a:spcBef>
              <a:buClr>
                <a:srgbClr val="49502D"/>
              </a:buClr>
              <a:buFont typeface="Wingdings" panose="05000000000000000000" pitchFamily="2" charset="2"/>
              <a:buChar char="§"/>
              <a:tabLst>
                <a:tab pos="200025" algn="l"/>
              </a:tabLst>
              <a:defRPr/>
            </a:pPr>
            <a:endParaRPr lang="en-US" sz="1500" b="1" dirty="0">
              <a:solidFill>
                <a:srgbClr val="000000"/>
              </a:solidFill>
              <a:latin typeface="Franklin Gothic Book" panose="020B0503020102020204"/>
              <a:ea typeface="+mn-lt"/>
              <a:cs typeface="+mn-lt"/>
            </a:endParaRPr>
          </a:p>
          <a:p>
            <a:pPr marL="9525" marR="3810" defTabSz="685800">
              <a:spcBef>
                <a:spcPts val="75"/>
              </a:spcBef>
              <a:buClr>
                <a:srgbClr val="49502D"/>
              </a:buClr>
              <a:tabLst>
                <a:tab pos="200025" algn="l"/>
              </a:tabLst>
              <a:defRPr/>
            </a:pPr>
            <a:endParaRPr lang="en-US" sz="1500" dirty="0">
              <a:solidFill>
                <a:srgbClr val="000000"/>
              </a:solidFill>
              <a:latin typeface="Franklin Gothic Book" panose="020B0503020102020204"/>
              <a:ea typeface="+mn-lt"/>
              <a:cs typeface="+mn-lt"/>
            </a:endParaRPr>
          </a:p>
          <a:p>
            <a:pPr marL="352425" marR="3810" lvl="1" defTabSz="685800">
              <a:spcBef>
                <a:spcPts val="75"/>
              </a:spcBef>
              <a:buClr>
                <a:srgbClr val="49502D"/>
              </a:buClr>
              <a:tabLst>
                <a:tab pos="200025" algn="l"/>
              </a:tabLst>
              <a:defRPr/>
            </a:pPr>
            <a:endParaRPr lang="en-US" sz="1500" dirty="0">
              <a:solidFill>
                <a:srgbClr val="000000"/>
              </a:solidFill>
              <a:latin typeface="Franklin Gothic Book" panose="020B0503020102020204"/>
              <a:ea typeface="+mn-lt"/>
              <a:cs typeface="+mn-lt"/>
            </a:endParaRPr>
          </a:p>
          <a:p>
            <a:pPr marL="609600" marR="3810" lvl="1" indent="-257175" defTabSz="685800">
              <a:spcBef>
                <a:spcPts val="75"/>
              </a:spcBef>
              <a:buClr>
                <a:srgbClr val="49502D"/>
              </a:buClr>
              <a:buFont typeface="Wingdings" panose="05000000000000000000" pitchFamily="2" charset="2"/>
              <a:buChar char="§"/>
              <a:tabLst>
                <a:tab pos="200025" algn="l"/>
              </a:tabLst>
              <a:defRPr/>
            </a:pPr>
            <a:endParaRPr lang="en-US" sz="1500" dirty="0">
              <a:solidFill>
                <a:srgbClr val="000000"/>
              </a:solidFill>
              <a:latin typeface="Franklin Gothic Book" panose="020B0503020102020204"/>
              <a:ea typeface="+mn-lt"/>
              <a:cs typeface="+mn-lt"/>
            </a:endParaRPr>
          </a:p>
          <a:p>
            <a:pPr marL="9525" marR="3810" defTabSz="685800">
              <a:spcBef>
                <a:spcPts val="75"/>
              </a:spcBef>
              <a:buClr>
                <a:srgbClr val="49502D"/>
              </a:buClr>
              <a:tabLst>
                <a:tab pos="200025" algn="l"/>
              </a:tabLst>
              <a:defRPr/>
            </a:pPr>
            <a:endParaRPr lang="en-US" sz="1350" dirty="0">
              <a:solidFill>
                <a:srgbClr val="000000"/>
              </a:solidFill>
              <a:latin typeface="Franklin Gothic Book" panose="020B0503020102020204"/>
              <a:ea typeface="+mn-lt"/>
              <a:cs typeface="+mn-lt"/>
            </a:endParaRPr>
          </a:p>
          <a:p>
            <a:pPr marL="266700" marR="3810" indent="-257175" defTabSz="685800">
              <a:spcBef>
                <a:spcPts val="75"/>
              </a:spcBef>
              <a:buClr>
                <a:srgbClr val="49502D"/>
              </a:buClr>
              <a:buFont typeface="Wingdings" panose="05000000000000000000" pitchFamily="2" charset="2"/>
              <a:buChar char="§"/>
              <a:tabLst>
                <a:tab pos="200025" algn="l"/>
              </a:tabLst>
              <a:defRPr/>
            </a:pPr>
            <a:endParaRPr lang="en-US" sz="1350" dirty="0">
              <a:solidFill>
                <a:srgbClr val="000000"/>
              </a:solidFill>
              <a:latin typeface="Franklin Gothic Book" panose="020B0503020102020204"/>
              <a:ea typeface="+mn-lt"/>
              <a:cs typeface="+mn-lt"/>
            </a:endParaRPr>
          </a:p>
          <a:p>
            <a:pPr marL="266700" marR="3810" indent="-257175" defTabSz="685800">
              <a:spcBef>
                <a:spcPts val="75"/>
              </a:spcBef>
              <a:buClr>
                <a:srgbClr val="49502D"/>
              </a:buClr>
              <a:buFont typeface="Wingdings" panose="05000000000000000000" pitchFamily="2" charset="2"/>
              <a:buChar char="§"/>
              <a:tabLst>
                <a:tab pos="200025" algn="l"/>
              </a:tabLst>
              <a:defRPr/>
            </a:pPr>
            <a:endParaRPr lang="en-US" sz="1350" dirty="0">
              <a:solidFill>
                <a:srgbClr val="000000"/>
              </a:solidFill>
              <a:latin typeface="Franklin Gothic Book" panose="020B0503020102020204"/>
              <a:ea typeface="+mn-lt"/>
              <a:cs typeface="+mn-lt"/>
            </a:endParaRPr>
          </a:p>
          <a:p>
            <a:pPr marL="266700" marR="3810" indent="-257175" defTabSz="685800">
              <a:spcBef>
                <a:spcPts val="75"/>
              </a:spcBef>
              <a:buClr>
                <a:srgbClr val="49502D"/>
              </a:buClr>
              <a:buFont typeface="Wingdings" panose="05000000000000000000" pitchFamily="2" charset="2"/>
              <a:buChar char="§"/>
              <a:tabLst>
                <a:tab pos="200025" algn="l"/>
              </a:tabLst>
              <a:defRPr/>
            </a:pPr>
            <a:endParaRPr lang="en-US" sz="1350" dirty="0">
              <a:solidFill>
                <a:srgbClr val="000000"/>
              </a:solidFill>
              <a:latin typeface="Franklin Gothic Book" panose="020B0503020102020204"/>
              <a:ea typeface="+mn-lt"/>
              <a:cs typeface="+mn-lt"/>
            </a:endParaRPr>
          </a:p>
          <a:p>
            <a:pPr marL="266700" marR="3810" indent="-257175" defTabSz="685800">
              <a:spcBef>
                <a:spcPts val="75"/>
              </a:spcBef>
              <a:buClr>
                <a:srgbClr val="49502D"/>
              </a:buClr>
              <a:buFont typeface="Wingdings" panose="05000000000000000000" pitchFamily="2" charset="2"/>
              <a:buChar char="§"/>
              <a:tabLst>
                <a:tab pos="200025" algn="l"/>
              </a:tabLst>
              <a:defRPr/>
            </a:pPr>
            <a:endParaRPr lang="en-US" sz="1350" dirty="0">
              <a:solidFill>
                <a:srgbClr val="000000"/>
              </a:solidFill>
              <a:latin typeface="Franklin Gothic Book" panose="020B0503020102020204"/>
              <a:ea typeface="+mn-lt"/>
              <a:cs typeface="+mn-lt"/>
            </a:endParaRPr>
          </a:p>
          <a:p>
            <a:pPr marL="266700" marR="3810" indent="-257175" defTabSz="685800">
              <a:spcBef>
                <a:spcPts val="75"/>
              </a:spcBef>
              <a:buClr>
                <a:srgbClr val="49502D"/>
              </a:buClr>
              <a:buFont typeface="Wingdings" panose="05000000000000000000" pitchFamily="2" charset="2"/>
              <a:buChar char="§"/>
              <a:tabLst>
                <a:tab pos="200025" algn="l"/>
              </a:tabLst>
              <a:defRPr/>
            </a:pPr>
            <a:endParaRPr lang="en-US" sz="1350" dirty="0">
              <a:solidFill>
                <a:srgbClr val="000000"/>
              </a:solidFill>
              <a:latin typeface="Franklin Gothic Book" panose="020B0503020102020204"/>
              <a:ea typeface="+mn-lt"/>
              <a:cs typeface="+mn-lt"/>
            </a:endParaRPr>
          </a:p>
          <a:p>
            <a:pPr marL="266700" marR="3810" indent="-257175" defTabSz="685800">
              <a:spcBef>
                <a:spcPts val="75"/>
              </a:spcBef>
              <a:buClr>
                <a:srgbClr val="49502D"/>
              </a:buClr>
              <a:buFont typeface="Wingdings" panose="05000000000000000000" pitchFamily="2" charset="2"/>
              <a:buChar char="§"/>
              <a:tabLst>
                <a:tab pos="200025" algn="l"/>
              </a:tabLst>
              <a:defRPr/>
            </a:pPr>
            <a:endParaRPr lang="en-US" sz="1350" dirty="0">
              <a:solidFill>
                <a:srgbClr val="000000"/>
              </a:solidFill>
              <a:latin typeface="Franklin Gothic Book" panose="020B0503020102020204"/>
              <a:ea typeface="+mn-lt"/>
              <a:cs typeface="+mn-lt"/>
            </a:endParaRPr>
          </a:p>
          <a:p>
            <a:pPr marL="266700" marR="3810" indent="-257175" defTabSz="685800">
              <a:spcBef>
                <a:spcPts val="75"/>
              </a:spcBef>
              <a:buClr>
                <a:srgbClr val="49502D"/>
              </a:buClr>
              <a:buFont typeface="Wingdings" panose="05000000000000000000" pitchFamily="2" charset="2"/>
              <a:buChar char="§"/>
              <a:tabLst>
                <a:tab pos="200025" algn="l"/>
              </a:tabLst>
              <a:defRPr/>
            </a:pPr>
            <a:endParaRPr lang="en-US" sz="1350" dirty="0">
              <a:solidFill>
                <a:srgbClr val="000000"/>
              </a:solidFill>
              <a:latin typeface="Franklin Gothic Book" panose="020B0503020102020204"/>
              <a:ea typeface="+mn-lt"/>
              <a:cs typeface="+mn-lt"/>
            </a:endParaRPr>
          </a:p>
          <a:p>
            <a:pPr marL="9525" marR="3810" defTabSz="685800">
              <a:spcBef>
                <a:spcPts val="75"/>
              </a:spcBef>
              <a:buClr>
                <a:srgbClr val="49502D"/>
              </a:buClr>
              <a:tabLst>
                <a:tab pos="200025" algn="l"/>
              </a:tabLst>
              <a:defRPr/>
            </a:pPr>
            <a:endParaRPr lang="en-US" sz="300" dirty="0">
              <a:solidFill>
                <a:srgbClr val="000000"/>
              </a:solidFill>
              <a:latin typeface="Franklin Gothic Book" panose="020B0503020102020204"/>
              <a:ea typeface="+mn-lt"/>
              <a:cs typeface="+mn-lt"/>
            </a:endParaRPr>
          </a:p>
          <a:p>
            <a:pPr marL="9525" marR="3810" defTabSz="685800">
              <a:spcBef>
                <a:spcPts val="75"/>
              </a:spcBef>
              <a:buClr>
                <a:srgbClr val="49502D"/>
              </a:buClr>
              <a:tabLst>
                <a:tab pos="200025" algn="l"/>
              </a:tabLst>
              <a:defRPr/>
            </a:pPr>
            <a:endParaRPr lang="en-US" sz="300" dirty="0">
              <a:solidFill>
                <a:srgbClr val="000000"/>
              </a:solidFill>
              <a:latin typeface="Franklin Gothic Book" panose="020B0503020102020204"/>
              <a:ea typeface="+mn-lt"/>
              <a:cs typeface="+mn-lt"/>
            </a:endParaRPr>
          </a:p>
          <a:p>
            <a:pPr marL="9525" defTabSz="685800">
              <a:spcBef>
                <a:spcPts val="724"/>
              </a:spcBef>
              <a:buClr>
                <a:srgbClr val="49502D"/>
              </a:buClr>
              <a:tabLst>
                <a:tab pos="200025" algn="l"/>
              </a:tabLst>
              <a:defRPr/>
            </a:pPr>
            <a:endParaRPr lang="en-US" sz="1350" dirty="0">
              <a:solidFill>
                <a:srgbClr val="000000"/>
              </a:solidFill>
              <a:latin typeface="Franklin Gothic Book" panose="020B0503020102020204"/>
            </a:endParaRPr>
          </a:p>
          <a:p>
            <a:pPr marL="266700" indent="-257175" defTabSz="685800">
              <a:spcBef>
                <a:spcPts val="784"/>
              </a:spcBef>
              <a:buClr>
                <a:srgbClr val="49502D"/>
              </a:buClr>
              <a:buFont typeface="Wingdings" panose="05000000000000000000" pitchFamily="2" charset="2"/>
              <a:buChar char="§"/>
              <a:tabLst>
                <a:tab pos="200025" algn="l"/>
              </a:tabLst>
              <a:defRPr/>
            </a:pPr>
            <a:endParaRPr lang="en-US" sz="1350" spc="-11" dirty="0">
              <a:solidFill>
                <a:srgbClr val="000000"/>
              </a:solidFill>
              <a:latin typeface="Franklin Gothic Book" panose="020B0503020102020204"/>
              <a:ea typeface="+mn-lt"/>
              <a:cs typeface="+mn-lt"/>
            </a:endParaRPr>
          </a:p>
          <a:p>
            <a:pPr marL="266700" indent="-257175" defTabSz="685800">
              <a:spcBef>
                <a:spcPts val="784"/>
              </a:spcBef>
              <a:buClr>
                <a:srgbClr val="49502D"/>
              </a:buClr>
              <a:buFont typeface="Wingdings" panose="05000000000000000000" pitchFamily="2" charset="2"/>
              <a:buChar char="§"/>
              <a:tabLst>
                <a:tab pos="200025" algn="l"/>
              </a:tabLst>
              <a:defRPr/>
            </a:pPr>
            <a:endParaRPr lang="en-US" sz="1350" spc="-11" dirty="0">
              <a:solidFill>
                <a:srgbClr val="000000"/>
              </a:solidFill>
              <a:latin typeface="Franklin Gothic Book" panose="020B0503020102020204"/>
              <a:ea typeface="+mn-lt"/>
              <a:cs typeface="+mn-lt"/>
            </a:endParaRPr>
          </a:p>
          <a:p>
            <a:pPr marL="266700" indent="-257175" defTabSz="685800">
              <a:spcBef>
                <a:spcPts val="784"/>
              </a:spcBef>
              <a:buClr>
                <a:srgbClr val="49502D"/>
              </a:buClr>
              <a:buFont typeface="Wingdings" panose="05000000000000000000" pitchFamily="2" charset="2"/>
              <a:buChar char="§"/>
              <a:tabLst>
                <a:tab pos="200025" algn="l"/>
              </a:tabLst>
              <a:defRPr/>
            </a:pPr>
            <a:endParaRPr sz="1350" dirty="0">
              <a:solidFill>
                <a:srgbClr val="000000"/>
              </a:solidFill>
              <a:latin typeface="Franklin Gothic Book" panose="020B0503020102020204"/>
              <a:cs typeface="Franklin Gothic Book"/>
            </a:endParaRPr>
          </a:p>
          <a:p>
            <a:pPr marL="266700" indent="-257175" defTabSz="685800">
              <a:spcBef>
                <a:spcPts val="724"/>
              </a:spcBef>
              <a:buClr>
                <a:srgbClr val="49502D"/>
              </a:buClr>
              <a:buFont typeface="Wingdings" panose="05000000000000000000" pitchFamily="2" charset="2"/>
              <a:buChar char="§"/>
              <a:tabLst>
                <a:tab pos="200025" algn="l"/>
              </a:tabLst>
              <a:defRPr/>
            </a:pPr>
            <a:endParaRPr lang="en-US" sz="1350" spc="-4" dirty="0">
              <a:solidFill>
                <a:srgbClr val="000000"/>
              </a:solidFill>
              <a:latin typeface="Franklin Gothic Book" panose="020B0503020102020204"/>
              <a:cs typeface="Calibri"/>
            </a:endParaRPr>
          </a:p>
        </p:txBody>
      </p:sp>
      <p:pic>
        <p:nvPicPr>
          <p:cNvPr id="10" name="Picture 9" descr="Graphical user interface&#10;&#10;Description automatically generated with medium confidence">
            <a:extLst>
              <a:ext uri="{FF2B5EF4-FFF2-40B4-BE49-F238E27FC236}">
                <a16:creationId xmlns:a16="http://schemas.microsoft.com/office/drawing/2014/main" id="{36DC13C1-B5AE-4ECF-BD03-E129E624A0DF}"/>
              </a:ext>
            </a:extLst>
          </p:cNvPr>
          <p:cNvPicPr>
            <a:picLocks noChangeAspect="1"/>
          </p:cNvPicPr>
          <p:nvPr/>
        </p:nvPicPr>
        <p:blipFill>
          <a:blip r:embed="rId3"/>
          <a:stretch>
            <a:fillRect/>
          </a:stretch>
        </p:blipFill>
        <p:spPr>
          <a:xfrm>
            <a:off x="460417" y="3587642"/>
            <a:ext cx="8489909" cy="1798430"/>
          </a:xfrm>
          <a:prstGeom prst="rect">
            <a:avLst/>
          </a:prstGeom>
        </p:spPr>
      </p:pic>
    </p:spTree>
    <p:extLst>
      <p:ext uri="{BB962C8B-B14F-4D97-AF65-F5344CB8AC3E}">
        <p14:creationId xmlns:p14="http://schemas.microsoft.com/office/powerpoint/2010/main" val="1926956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031" y="1192422"/>
            <a:ext cx="7646889" cy="655468"/>
          </a:xfrm>
          <a:prstGeom prst="rect">
            <a:avLst/>
          </a:prstGeom>
        </p:spPr>
        <p:txBody>
          <a:bodyPr vert="horz" wrap="square" lIns="0" tIns="9049" rIns="0" bIns="0" rtlCol="0">
            <a:spAutoFit/>
          </a:bodyPr>
          <a:lstStyle/>
          <a:p>
            <a:pPr marL="9525">
              <a:spcBef>
                <a:spcPts val="71"/>
              </a:spcBef>
            </a:pPr>
            <a:r>
              <a:rPr lang="en-US" sz="2100" kern="1200" dirty="0">
                <a:solidFill>
                  <a:srgbClr val="49502D"/>
                </a:solidFill>
                <a:latin typeface="Franklin Gothic Book" panose="020B0503020102020204"/>
                <a:cs typeface="Franklin Gothic Book"/>
              </a:rPr>
              <a:t>REPI and Sentinel Landscapes Opportunities and Priorities – Using REPI Tools to Achieve Multiple Objectives</a:t>
            </a:r>
            <a:endParaRPr dirty="0">
              <a:latin typeface="Franklin Gothic Book"/>
              <a:cs typeface="Franklin Gothic Book"/>
            </a:endParaRPr>
          </a:p>
        </p:txBody>
      </p:sp>
      <p:sp>
        <p:nvSpPr>
          <p:cNvPr id="4" name="object 4"/>
          <p:cNvSpPr txBox="1">
            <a:spLocks noGrp="1"/>
          </p:cNvSpPr>
          <p:nvPr>
            <p:ph type="sldNum" sz="quarter" idx="7"/>
          </p:nvPr>
        </p:nvSpPr>
        <p:spPr>
          <a:xfrm>
            <a:off x="4154370" y="6200581"/>
            <a:ext cx="87868" cy="106279"/>
          </a:xfrm>
          <a:prstGeom prst="rect">
            <a:avLst/>
          </a:prstGeom>
        </p:spPr>
        <p:txBody>
          <a:bodyPr vert="horz" wrap="square" lIns="0" tIns="2381" rIns="0" bIns="0" rtlCol="0">
            <a:spAutoFit/>
          </a:bodyPr>
          <a:lstStyle/>
          <a:p>
            <a:pPr marL="28575" defTabSz="685800">
              <a:spcBef>
                <a:spcPts val="19"/>
              </a:spcBef>
              <a:defRPr/>
            </a:pPr>
            <a:fld id="{81D60167-4931-47E6-BA6A-407CBD079E47}" type="slidenum">
              <a:rPr kern="0" dirty="0">
                <a:solidFill>
                  <a:prstClr val="black"/>
                </a:solidFill>
              </a:rPr>
              <a:pPr marL="28575" defTabSz="685800">
                <a:spcBef>
                  <a:spcPts val="19"/>
                </a:spcBef>
                <a:defRPr/>
              </a:pPr>
              <a:t>6</a:t>
            </a:fld>
            <a:endParaRPr kern="0" dirty="0">
              <a:solidFill>
                <a:prstClr val="black"/>
              </a:solidFill>
            </a:endParaRPr>
          </a:p>
        </p:txBody>
      </p:sp>
      <p:sp>
        <p:nvSpPr>
          <p:cNvPr id="3" name="object 3"/>
          <p:cNvSpPr txBox="1"/>
          <p:nvPr/>
        </p:nvSpPr>
        <p:spPr>
          <a:xfrm>
            <a:off x="95031" y="1917240"/>
            <a:ext cx="5067733" cy="3543117"/>
          </a:xfrm>
          <a:prstGeom prst="rect">
            <a:avLst/>
          </a:prstGeom>
        </p:spPr>
        <p:txBody>
          <a:bodyPr vert="horz" wrap="square" lIns="0" tIns="105251" rIns="0" bIns="0" rtlCol="0">
            <a:spAutoFit/>
          </a:bodyPr>
          <a:lstStyle/>
          <a:p>
            <a:pPr marL="202406" indent="-193358" defTabSz="685800">
              <a:spcBef>
                <a:spcPts val="829"/>
              </a:spcBef>
              <a:buClr>
                <a:srgbClr val="48502C"/>
              </a:buClr>
              <a:buFont typeface="Wingdings"/>
              <a:buChar char=""/>
              <a:tabLst>
                <a:tab pos="202406" algn="l"/>
                <a:tab pos="202883" algn="l"/>
              </a:tabLst>
              <a:defRPr/>
            </a:pPr>
            <a:r>
              <a:rPr sz="1200" b="1" kern="0" spc="-8" dirty="0">
                <a:solidFill>
                  <a:sysClr val="windowText" lastClr="000000"/>
                </a:solidFill>
                <a:latin typeface="Franklin Gothic Book"/>
                <a:cs typeface="Franklin Gothic Book"/>
              </a:rPr>
              <a:t>“</a:t>
            </a:r>
            <a:r>
              <a:rPr sz="1200" b="1" kern="0" spc="-8" dirty="0">
                <a:solidFill>
                  <a:sysClr val="windowText" lastClr="000000"/>
                </a:solidFill>
                <a:latin typeface="Franklin Gothic Book" panose="020B0503020102020204" pitchFamily="34" charset="0"/>
                <a:cs typeface="Franklin Gothic Book"/>
              </a:rPr>
              <a:t>Funds</a:t>
            </a:r>
            <a:r>
              <a:rPr sz="1200" b="1" kern="0" spc="-56" dirty="0">
                <a:solidFill>
                  <a:sysClr val="windowText" lastClr="000000"/>
                </a:solidFill>
                <a:latin typeface="Franklin Gothic Book" panose="020B0503020102020204" pitchFamily="34" charset="0"/>
                <a:cs typeface="Franklin Gothic Book"/>
              </a:rPr>
              <a:t> </a:t>
            </a:r>
            <a:r>
              <a:rPr sz="1200" b="1" kern="0" dirty="0">
                <a:solidFill>
                  <a:sysClr val="windowText" lastClr="000000"/>
                </a:solidFill>
                <a:latin typeface="Franklin Gothic Book" panose="020B0503020102020204" pitchFamily="34" charset="0"/>
                <a:cs typeface="Franklin Gothic Book"/>
              </a:rPr>
              <a:t>as</a:t>
            </a:r>
            <a:r>
              <a:rPr sz="1200" b="1" kern="0" spc="-34" dirty="0">
                <a:solidFill>
                  <a:sysClr val="windowText" lastClr="000000"/>
                </a:solidFill>
                <a:latin typeface="Franklin Gothic Book" panose="020B0503020102020204" pitchFamily="34" charset="0"/>
                <a:cs typeface="Franklin Gothic Book"/>
              </a:rPr>
              <a:t> </a:t>
            </a:r>
            <a:r>
              <a:rPr sz="1200" b="1" kern="0" dirty="0">
                <a:solidFill>
                  <a:sysClr val="windowText" lastClr="000000"/>
                </a:solidFill>
                <a:latin typeface="Franklin Gothic Book" panose="020B0503020102020204" pitchFamily="34" charset="0"/>
                <a:cs typeface="Franklin Gothic Book"/>
              </a:rPr>
              <a:t>Match”</a:t>
            </a:r>
            <a:r>
              <a:rPr sz="1200" b="1" kern="0" spc="-53" dirty="0">
                <a:solidFill>
                  <a:sysClr val="windowText" lastClr="000000"/>
                </a:solidFill>
                <a:latin typeface="Franklin Gothic Book" panose="020B0503020102020204" pitchFamily="34" charset="0"/>
                <a:cs typeface="Franklin Gothic Book"/>
              </a:rPr>
              <a:t> </a:t>
            </a:r>
            <a:r>
              <a:rPr sz="1200" b="1" kern="0" dirty="0">
                <a:solidFill>
                  <a:sysClr val="windowText" lastClr="000000"/>
                </a:solidFill>
                <a:latin typeface="Franklin Gothic Book" panose="020B0503020102020204" pitchFamily="34" charset="0"/>
                <a:cs typeface="Franklin Gothic Book"/>
              </a:rPr>
              <a:t>authority</a:t>
            </a:r>
            <a:r>
              <a:rPr sz="1200" b="1" kern="0" spc="-56" dirty="0">
                <a:solidFill>
                  <a:sysClr val="windowText" lastClr="000000"/>
                </a:solidFill>
                <a:latin typeface="Franklin Gothic Book" panose="020B0503020102020204" pitchFamily="34" charset="0"/>
                <a:cs typeface="Franklin Gothic Book"/>
              </a:rPr>
              <a:t> </a:t>
            </a:r>
            <a:r>
              <a:rPr sz="1200" b="1" kern="0" dirty="0">
                <a:solidFill>
                  <a:sysClr val="windowText" lastClr="000000"/>
                </a:solidFill>
                <a:latin typeface="Franklin Gothic Book" panose="020B0503020102020204" pitchFamily="34" charset="0"/>
                <a:cs typeface="Franklin Gothic Book"/>
              </a:rPr>
              <a:t>(10</a:t>
            </a:r>
            <a:r>
              <a:rPr sz="1200" b="1" kern="0" spc="-23" dirty="0">
                <a:solidFill>
                  <a:sysClr val="windowText" lastClr="000000"/>
                </a:solidFill>
                <a:latin typeface="Franklin Gothic Book" panose="020B0503020102020204" pitchFamily="34" charset="0"/>
                <a:cs typeface="Franklin Gothic Book"/>
              </a:rPr>
              <a:t> </a:t>
            </a:r>
            <a:r>
              <a:rPr sz="1200" b="1" kern="0" dirty="0">
                <a:solidFill>
                  <a:sysClr val="windowText" lastClr="000000"/>
                </a:solidFill>
                <a:latin typeface="Franklin Gothic Book" panose="020B0503020102020204" pitchFamily="34" charset="0"/>
                <a:cs typeface="Franklin Gothic Book"/>
              </a:rPr>
              <a:t>U.S.C.</a:t>
            </a:r>
            <a:r>
              <a:rPr sz="1200" b="1" kern="0" spc="-19" dirty="0">
                <a:solidFill>
                  <a:sysClr val="windowText" lastClr="000000"/>
                </a:solidFill>
                <a:latin typeface="Franklin Gothic Book" panose="020B0503020102020204" pitchFamily="34" charset="0"/>
                <a:cs typeface="Franklin Gothic Book"/>
              </a:rPr>
              <a:t> </a:t>
            </a:r>
            <a:r>
              <a:rPr sz="1200" b="1" kern="0" dirty="0">
                <a:solidFill>
                  <a:sysClr val="windowText" lastClr="000000"/>
                </a:solidFill>
                <a:latin typeface="Franklin Gothic Book" panose="020B0503020102020204" pitchFamily="34" charset="0"/>
                <a:cs typeface="Arial"/>
              </a:rPr>
              <a:t>§</a:t>
            </a:r>
            <a:r>
              <a:rPr sz="1200" b="1" kern="0" spc="-56" dirty="0">
                <a:solidFill>
                  <a:sysClr val="windowText" lastClr="000000"/>
                </a:solidFill>
                <a:latin typeface="Franklin Gothic Book" panose="020B0503020102020204" pitchFamily="34" charset="0"/>
                <a:cs typeface="Arial"/>
              </a:rPr>
              <a:t> </a:t>
            </a:r>
            <a:r>
              <a:rPr sz="1200" b="1" kern="0" spc="-8" dirty="0">
                <a:solidFill>
                  <a:sysClr val="windowText" lastClr="000000"/>
                </a:solidFill>
                <a:latin typeface="Franklin Gothic Book" panose="020B0503020102020204" pitchFamily="34" charset="0"/>
                <a:cs typeface="Franklin Gothic Book"/>
              </a:rPr>
              <a:t>2679)</a:t>
            </a:r>
            <a:endParaRPr sz="1200" b="1" kern="0" dirty="0">
              <a:solidFill>
                <a:sysClr val="windowText" lastClr="000000"/>
              </a:solidFill>
              <a:latin typeface="Franklin Gothic Book" panose="020B0503020102020204" pitchFamily="34" charset="0"/>
              <a:cs typeface="Franklin Gothic Book"/>
            </a:endParaRPr>
          </a:p>
          <a:p>
            <a:pPr marL="523399" marR="448151" lvl="1" indent="-193358" defTabSz="685800">
              <a:spcBef>
                <a:spcPts val="758"/>
              </a:spcBef>
              <a:buFont typeface="Wingdings"/>
              <a:buChar char=""/>
              <a:tabLst>
                <a:tab pos="523399" algn="l"/>
                <a:tab pos="523875" algn="l"/>
              </a:tabLst>
              <a:defRPr/>
            </a:pPr>
            <a:r>
              <a:rPr lang="en-US" sz="1200" kern="0" dirty="0">
                <a:solidFill>
                  <a:sysClr val="windowText" lastClr="000000"/>
                </a:solidFill>
                <a:latin typeface="Franklin Gothic Book" panose="020B0503020102020204" pitchFamily="34" charset="0"/>
                <a:cs typeface="Franklin Gothic Book"/>
              </a:rPr>
              <a:t>Leverage REPI funds to satisfy the</a:t>
            </a:r>
            <a:r>
              <a:rPr lang="en-US" sz="1200" kern="0" spc="-23" dirty="0">
                <a:solidFill>
                  <a:sysClr val="windowText" lastClr="000000"/>
                </a:solidFill>
                <a:latin typeface="Franklin Gothic Book" panose="020B0503020102020204" pitchFamily="34" charset="0"/>
                <a:cs typeface="Franklin Gothic Book"/>
              </a:rPr>
              <a:t> </a:t>
            </a:r>
            <a:r>
              <a:rPr lang="en-US" sz="1200" kern="0" dirty="0">
                <a:solidFill>
                  <a:sysClr val="windowText" lastClr="000000"/>
                </a:solidFill>
                <a:latin typeface="Franklin Gothic Book" panose="020B0503020102020204" pitchFamily="34" charset="0"/>
                <a:cs typeface="Franklin Gothic Book"/>
              </a:rPr>
              <a:t>cost</a:t>
            </a:r>
            <a:r>
              <a:rPr lang="en-US" sz="1200" kern="0" spc="-23" dirty="0">
                <a:solidFill>
                  <a:sysClr val="windowText" lastClr="000000"/>
                </a:solidFill>
                <a:latin typeface="Franklin Gothic Book" panose="020B0503020102020204" pitchFamily="34" charset="0"/>
                <a:cs typeface="Franklin Gothic Book"/>
              </a:rPr>
              <a:t> </a:t>
            </a:r>
            <a:r>
              <a:rPr lang="en-US" sz="1200" kern="0" dirty="0">
                <a:solidFill>
                  <a:sysClr val="windowText" lastClr="000000"/>
                </a:solidFill>
                <a:latin typeface="Franklin Gothic Book" panose="020B0503020102020204" pitchFamily="34" charset="0"/>
                <a:cs typeface="Franklin Gothic Book"/>
              </a:rPr>
              <a:t>sharing</a:t>
            </a:r>
            <a:r>
              <a:rPr lang="en-US" sz="1200" kern="0" spc="-38" dirty="0">
                <a:solidFill>
                  <a:sysClr val="windowText" lastClr="000000"/>
                </a:solidFill>
                <a:latin typeface="Franklin Gothic Book" panose="020B0503020102020204" pitchFamily="34" charset="0"/>
                <a:cs typeface="Franklin Gothic Book"/>
              </a:rPr>
              <a:t> </a:t>
            </a:r>
            <a:r>
              <a:rPr lang="en-US" sz="1200" kern="0" spc="-8" dirty="0">
                <a:solidFill>
                  <a:sysClr val="windowText" lastClr="000000"/>
                </a:solidFill>
                <a:latin typeface="Franklin Gothic Book" panose="020B0503020102020204" pitchFamily="34" charset="0"/>
                <a:cs typeface="Franklin Gothic Book"/>
              </a:rPr>
              <a:t>requirement</a:t>
            </a:r>
            <a:r>
              <a:rPr lang="en-US" sz="1200" kern="0" spc="-11" dirty="0">
                <a:solidFill>
                  <a:sysClr val="windowText" lastClr="000000"/>
                </a:solidFill>
                <a:latin typeface="Franklin Gothic Book" panose="020B0503020102020204" pitchFamily="34" charset="0"/>
                <a:cs typeface="Franklin Gothic Book"/>
              </a:rPr>
              <a:t> </a:t>
            </a:r>
            <a:r>
              <a:rPr lang="en-US" sz="1200" kern="0" dirty="0">
                <a:solidFill>
                  <a:sysClr val="windowText" lastClr="000000"/>
                </a:solidFill>
                <a:latin typeface="Franklin Gothic Book" panose="020B0503020102020204" pitchFamily="34" charset="0"/>
                <a:cs typeface="Franklin Gothic Book"/>
              </a:rPr>
              <a:t>of</a:t>
            </a:r>
            <a:r>
              <a:rPr lang="en-US" sz="1200" kern="0" spc="-23" dirty="0">
                <a:solidFill>
                  <a:sysClr val="windowText" lastClr="000000"/>
                </a:solidFill>
                <a:latin typeface="Franklin Gothic Book" panose="020B0503020102020204" pitchFamily="34" charset="0"/>
                <a:cs typeface="Franklin Gothic Book"/>
              </a:rPr>
              <a:t> </a:t>
            </a:r>
            <a:r>
              <a:rPr lang="en-US" sz="1200" b="1" kern="0" dirty="0">
                <a:solidFill>
                  <a:sysClr val="windowText" lastClr="000000"/>
                </a:solidFill>
                <a:latin typeface="Franklin Gothic Book" panose="020B0503020102020204" pitchFamily="34" charset="0"/>
                <a:cs typeface="Franklin Gothic Book"/>
              </a:rPr>
              <a:t>ANY</a:t>
            </a:r>
            <a:r>
              <a:rPr lang="en-US" sz="1200" kern="0" spc="-38" dirty="0">
                <a:solidFill>
                  <a:sysClr val="windowText" lastClr="000000"/>
                </a:solidFill>
                <a:latin typeface="Franklin Gothic Book" panose="020B0503020102020204" pitchFamily="34" charset="0"/>
                <a:cs typeface="Franklin Gothic Book"/>
              </a:rPr>
              <a:t> </a:t>
            </a:r>
            <a:r>
              <a:rPr lang="en-US" sz="1200" kern="0" dirty="0">
                <a:solidFill>
                  <a:sysClr val="windowText" lastClr="000000"/>
                </a:solidFill>
                <a:latin typeface="Franklin Gothic Book" panose="020B0503020102020204" pitchFamily="34" charset="0"/>
                <a:cs typeface="Franklin Gothic Book"/>
              </a:rPr>
              <a:t>resilience</a:t>
            </a:r>
            <a:r>
              <a:rPr lang="en-US" sz="1200" kern="0" spc="-30" dirty="0">
                <a:solidFill>
                  <a:sysClr val="windowText" lastClr="000000"/>
                </a:solidFill>
                <a:latin typeface="Franklin Gothic Book" panose="020B0503020102020204" pitchFamily="34" charset="0"/>
                <a:cs typeface="Franklin Gothic Book"/>
              </a:rPr>
              <a:t> </a:t>
            </a:r>
            <a:r>
              <a:rPr lang="en-US" sz="1200" kern="0" dirty="0">
                <a:solidFill>
                  <a:sysClr val="windowText" lastClr="000000"/>
                </a:solidFill>
                <a:latin typeface="Franklin Gothic Book" panose="020B0503020102020204" pitchFamily="34" charset="0"/>
                <a:cs typeface="Franklin Gothic Book"/>
              </a:rPr>
              <a:t>or</a:t>
            </a:r>
            <a:r>
              <a:rPr lang="en-US" sz="1200" kern="0" spc="-19" dirty="0">
                <a:solidFill>
                  <a:sysClr val="windowText" lastClr="000000"/>
                </a:solidFill>
                <a:latin typeface="Franklin Gothic Book" panose="020B0503020102020204" pitchFamily="34" charset="0"/>
                <a:cs typeface="Franklin Gothic Book"/>
              </a:rPr>
              <a:t> </a:t>
            </a:r>
            <a:r>
              <a:rPr lang="en-US" sz="1200" kern="0" spc="-8" dirty="0">
                <a:solidFill>
                  <a:sysClr val="windowText" lastClr="000000"/>
                </a:solidFill>
                <a:latin typeface="Franklin Gothic Book" panose="020B0503020102020204" pitchFamily="34" charset="0"/>
                <a:cs typeface="Franklin Gothic Book"/>
              </a:rPr>
              <a:t>conservation </a:t>
            </a:r>
            <a:r>
              <a:rPr lang="en-US" sz="1200" kern="0" dirty="0">
                <a:solidFill>
                  <a:sysClr val="windowText" lastClr="000000"/>
                </a:solidFill>
                <a:latin typeface="Franklin Gothic Book" panose="020B0503020102020204" pitchFamily="34" charset="0"/>
                <a:cs typeface="Franklin Gothic Book"/>
              </a:rPr>
              <a:t>program</a:t>
            </a:r>
            <a:r>
              <a:rPr lang="en-US" sz="1200" kern="0" spc="-38" dirty="0">
                <a:solidFill>
                  <a:sysClr val="windowText" lastClr="000000"/>
                </a:solidFill>
                <a:latin typeface="Franklin Gothic Book" panose="020B0503020102020204" pitchFamily="34" charset="0"/>
                <a:cs typeface="Franklin Gothic Book"/>
              </a:rPr>
              <a:t> </a:t>
            </a:r>
            <a:r>
              <a:rPr lang="en-US" sz="1200" kern="0" dirty="0">
                <a:solidFill>
                  <a:sysClr val="windowText" lastClr="000000"/>
                </a:solidFill>
                <a:latin typeface="Franklin Gothic Book" panose="020B0503020102020204" pitchFamily="34" charset="0"/>
                <a:cs typeface="Franklin Gothic Book"/>
              </a:rPr>
              <a:t>of</a:t>
            </a:r>
            <a:r>
              <a:rPr lang="en-US" sz="1200" kern="0" spc="-34" dirty="0">
                <a:solidFill>
                  <a:sysClr val="windowText" lastClr="000000"/>
                </a:solidFill>
                <a:latin typeface="Franklin Gothic Book" panose="020B0503020102020204" pitchFamily="34" charset="0"/>
                <a:cs typeface="Franklin Gothic Book"/>
              </a:rPr>
              <a:t> </a:t>
            </a:r>
            <a:r>
              <a:rPr lang="en-US" sz="1200" b="1" kern="0" dirty="0">
                <a:solidFill>
                  <a:sysClr val="windowText" lastClr="000000"/>
                </a:solidFill>
                <a:latin typeface="Franklin Gothic Book" panose="020B0503020102020204" pitchFamily="34" charset="0"/>
                <a:cs typeface="Franklin Gothic Book"/>
              </a:rPr>
              <a:t>ANY</a:t>
            </a:r>
            <a:r>
              <a:rPr lang="en-US" sz="1200" kern="0" spc="-56" dirty="0">
                <a:solidFill>
                  <a:sysClr val="windowText" lastClr="000000"/>
                </a:solidFill>
                <a:latin typeface="Franklin Gothic Book" panose="020B0503020102020204" pitchFamily="34" charset="0"/>
                <a:cs typeface="Franklin Gothic Book"/>
              </a:rPr>
              <a:t> </a:t>
            </a:r>
            <a:r>
              <a:rPr lang="en-US" sz="1200" kern="0" dirty="0">
                <a:solidFill>
                  <a:sysClr val="windowText" lastClr="000000"/>
                </a:solidFill>
                <a:latin typeface="Franklin Gothic Book" panose="020B0503020102020204" pitchFamily="34" charset="0"/>
                <a:cs typeface="Franklin Gothic Book"/>
              </a:rPr>
              <a:t>federal</a:t>
            </a:r>
            <a:r>
              <a:rPr lang="en-US" sz="1200" kern="0" spc="-34" dirty="0">
                <a:solidFill>
                  <a:sysClr val="windowText" lastClr="000000"/>
                </a:solidFill>
                <a:latin typeface="Franklin Gothic Book" panose="020B0503020102020204" pitchFamily="34" charset="0"/>
                <a:cs typeface="Franklin Gothic Book"/>
              </a:rPr>
              <a:t> </a:t>
            </a:r>
            <a:r>
              <a:rPr lang="en-US" sz="1200" kern="0" spc="-8" dirty="0">
                <a:solidFill>
                  <a:sysClr val="windowText" lastClr="000000"/>
                </a:solidFill>
                <a:latin typeface="Franklin Gothic Book" panose="020B0503020102020204" pitchFamily="34" charset="0"/>
                <a:cs typeface="Franklin Gothic Book"/>
              </a:rPr>
              <a:t>agency.</a:t>
            </a:r>
            <a:endParaRPr lang="en-US" sz="1200" kern="0" dirty="0">
              <a:solidFill>
                <a:sysClr val="windowText" lastClr="000000"/>
              </a:solidFill>
              <a:latin typeface="Franklin Gothic Book" panose="020B0503020102020204" pitchFamily="34" charset="0"/>
              <a:cs typeface="Franklin Gothic Book"/>
            </a:endParaRPr>
          </a:p>
          <a:p>
            <a:pPr marL="202406" indent="-193358" defTabSz="685800">
              <a:spcBef>
                <a:spcPts val="746"/>
              </a:spcBef>
              <a:buClr>
                <a:srgbClr val="48502C"/>
              </a:buClr>
              <a:buFont typeface="Wingdings"/>
              <a:buChar char=""/>
              <a:tabLst>
                <a:tab pos="202406" algn="l"/>
                <a:tab pos="202883" algn="l"/>
              </a:tabLst>
              <a:defRPr/>
            </a:pPr>
            <a:r>
              <a:rPr lang="en-US" sz="1200" b="1" kern="0" spc="-8" dirty="0">
                <a:solidFill>
                  <a:sysClr val="windowText" lastClr="000000"/>
                </a:solidFill>
                <a:latin typeface="Franklin Gothic Book" panose="020B0503020102020204" pitchFamily="34" charset="0"/>
                <a:cs typeface="Franklin Gothic Book"/>
              </a:rPr>
              <a:t>Landscape Partnerships</a:t>
            </a:r>
          </a:p>
          <a:p>
            <a:pPr marL="523875" lvl="1" indent="-193358" defTabSz="685800">
              <a:spcBef>
                <a:spcPts val="746"/>
              </a:spcBef>
              <a:buFont typeface="Wingdings"/>
              <a:buChar char=""/>
              <a:tabLst>
                <a:tab pos="523399" algn="l"/>
                <a:tab pos="523875" algn="l"/>
              </a:tabLst>
              <a:defRPr/>
            </a:pPr>
            <a:r>
              <a:rPr lang="en-US" sz="1200" kern="0" dirty="0">
                <a:solidFill>
                  <a:sysClr val="windowText" lastClr="000000"/>
                </a:solidFill>
                <a:latin typeface="Franklin Gothic Book" panose="020B0503020102020204" pitchFamily="34" charset="0"/>
                <a:cs typeface="Franklin Gothic Book"/>
              </a:rPr>
              <a:t>Increase engagement with existing partnerships (e.g., the Southeast Regional Partnership for Planning and Sustainability, the South Atlantic Salt Marsh Initiative, and Sea Grant). </a:t>
            </a:r>
          </a:p>
          <a:p>
            <a:pPr marL="523875" marR="307181" lvl="1" indent="-193358" defTabSz="685800">
              <a:spcBef>
                <a:spcPts val="758"/>
              </a:spcBef>
              <a:buFont typeface="Wingdings"/>
              <a:buChar char=""/>
              <a:tabLst>
                <a:tab pos="523399" algn="l"/>
                <a:tab pos="523875" algn="l"/>
              </a:tabLst>
              <a:defRPr/>
            </a:pPr>
            <a:r>
              <a:rPr lang="en-US" sz="1200" kern="0" dirty="0">
                <a:solidFill>
                  <a:sysClr val="windowText" lastClr="000000"/>
                </a:solidFill>
                <a:latin typeface="Franklin Gothic Book" panose="020B0503020102020204" pitchFamily="34" charset="0"/>
                <a:cs typeface="Franklin Gothic Book"/>
              </a:rPr>
              <a:t>Foster new local, state, and federal partnerships across emerging sentinel landscapes. </a:t>
            </a:r>
            <a:endParaRPr sz="1200" kern="0" dirty="0">
              <a:solidFill>
                <a:sysClr val="windowText" lastClr="000000"/>
              </a:solidFill>
              <a:latin typeface="Franklin Gothic Book" panose="020B0503020102020204" pitchFamily="34" charset="0"/>
              <a:cs typeface="Franklin Gothic Book"/>
            </a:endParaRPr>
          </a:p>
          <a:p>
            <a:pPr marL="202406" indent="-193358" defTabSz="685800">
              <a:spcBef>
                <a:spcPts val="758"/>
              </a:spcBef>
              <a:buClr>
                <a:srgbClr val="48502C"/>
              </a:buClr>
              <a:buFont typeface="Wingdings"/>
              <a:buChar char=""/>
              <a:tabLst>
                <a:tab pos="202406" algn="l"/>
                <a:tab pos="202883" algn="l"/>
              </a:tabLst>
              <a:defRPr/>
            </a:pPr>
            <a:r>
              <a:rPr lang="en-US" sz="1200" b="1" kern="0" dirty="0">
                <a:solidFill>
                  <a:sysClr val="windowText" lastClr="000000"/>
                </a:solidFill>
                <a:latin typeface="Franklin Gothic Book" panose="020B0503020102020204" pitchFamily="34" charset="0"/>
                <a:cs typeface="Franklin Gothic Book"/>
              </a:rPr>
              <a:t>Complementary Federal Resilience Funding</a:t>
            </a:r>
            <a:endParaRPr sz="1200" b="1" kern="0" dirty="0">
              <a:solidFill>
                <a:sysClr val="windowText" lastClr="000000"/>
              </a:solidFill>
              <a:latin typeface="Franklin Gothic Book" panose="020B0503020102020204" pitchFamily="34" charset="0"/>
              <a:cs typeface="Franklin Gothic Book"/>
            </a:endParaRPr>
          </a:p>
          <a:p>
            <a:pPr marL="523875" marR="3810" lvl="1" indent="-193358" defTabSz="685800">
              <a:spcBef>
                <a:spcPts val="746"/>
              </a:spcBef>
              <a:buFont typeface="Wingdings"/>
              <a:buChar char=""/>
              <a:tabLst>
                <a:tab pos="523875" algn="l"/>
              </a:tabLst>
              <a:defRPr/>
            </a:pPr>
            <a:r>
              <a:rPr lang="en-US" sz="1200" kern="0" dirty="0">
                <a:solidFill>
                  <a:sysClr val="windowText" lastClr="000000"/>
                </a:solidFill>
                <a:latin typeface="Franklin Gothic Book" panose="020B0503020102020204" pitchFamily="34" charset="0"/>
                <a:cs typeface="Franklin Gothic Book"/>
              </a:rPr>
              <a:t>Develop large-scale resilience projects through multiple federal agencies (e.g., America the Beautiful Challenge).</a:t>
            </a:r>
          </a:p>
          <a:p>
            <a:pPr marL="523875" marR="3810" lvl="1" indent="-193358" defTabSz="685800">
              <a:spcBef>
                <a:spcPts val="746"/>
              </a:spcBef>
              <a:buFont typeface="Wingdings"/>
              <a:buChar char=""/>
              <a:tabLst>
                <a:tab pos="523875" algn="l"/>
              </a:tabLst>
              <a:defRPr/>
            </a:pPr>
            <a:r>
              <a:rPr lang="en-US" sz="1200" kern="0" dirty="0">
                <a:solidFill>
                  <a:sysClr val="windowText" lastClr="000000"/>
                </a:solidFill>
                <a:latin typeface="Franklin Gothic Book" panose="020B0503020102020204" pitchFamily="34" charset="0"/>
                <a:cs typeface="Franklin Gothic Book"/>
              </a:rPr>
              <a:t>Apply for REPI funding to serve as a non-federal match for federal resilience programs (e.g., the Federal Emergency Management Agency’s Building Resilient Infrastructure and Communities Program). </a:t>
            </a:r>
            <a:endParaRPr sz="1200" kern="0" dirty="0">
              <a:solidFill>
                <a:sysClr val="windowText" lastClr="000000"/>
              </a:solidFill>
              <a:latin typeface="Franklin Gothic Book" panose="020B0503020102020204" pitchFamily="34" charset="0"/>
              <a:cs typeface="Franklin Gothic Book"/>
            </a:endParaRPr>
          </a:p>
        </p:txBody>
      </p:sp>
      <p:pic>
        <p:nvPicPr>
          <p:cNvPr id="5" name="Picture 4">
            <a:extLst>
              <a:ext uri="{FF2B5EF4-FFF2-40B4-BE49-F238E27FC236}">
                <a16:creationId xmlns:a16="http://schemas.microsoft.com/office/drawing/2014/main" id="{72A39A94-3ECC-49CD-822E-6B3BB2331BA8}"/>
              </a:ext>
            </a:extLst>
          </p:cNvPr>
          <p:cNvPicPr>
            <a:picLocks noChangeAspect="1"/>
          </p:cNvPicPr>
          <p:nvPr/>
        </p:nvPicPr>
        <p:blipFill>
          <a:blip r:embed="rId3"/>
          <a:stretch>
            <a:fillRect/>
          </a:stretch>
        </p:blipFill>
        <p:spPr>
          <a:xfrm>
            <a:off x="5300535" y="2376699"/>
            <a:ext cx="3843465" cy="2561803"/>
          </a:xfrm>
          <a:prstGeom prst="rect">
            <a:avLst/>
          </a:prstGeom>
        </p:spPr>
      </p:pic>
      <p:sp>
        <p:nvSpPr>
          <p:cNvPr id="6" name="TextBox 5">
            <a:extLst>
              <a:ext uri="{FF2B5EF4-FFF2-40B4-BE49-F238E27FC236}">
                <a16:creationId xmlns:a16="http://schemas.microsoft.com/office/drawing/2014/main" id="{D4A2C101-ACC7-4FDC-8EE4-9F458E3C6605}"/>
              </a:ext>
            </a:extLst>
          </p:cNvPr>
          <p:cNvSpPr txBox="1"/>
          <p:nvPr/>
        </p:nvSpPr>
        <p:spPr>
          <a:xfrm>
            <a:off x="5300535" y="4938501"/>
            <a:ext cx="3488511" cy="323165"/>
          </a:xfrm>
          <a:prstGeom prst="rect">
            <a:avLst/>
          </a:prstGeom>
          <a:noFill/>
        </p:spPr>
        <p:txBody>
          <a:bodyPr wrap="square" lIns="0" tIns="0" rIns="0" bIns="0" rtlCol="0">
            <a:spAutoFit/>
          </a:bodyPr>
          <a:lstStyle/>
          <a:p>
            <a:pPr defTabSz="685800" eaLnBrk="0" fontAlgn="base" hangingPunct="0">
              <a:spcBef>
                <a:spcPct val="50000"/>
              </a:spcBef>
              <a:spcAft>
                <a:spcPct val="0"/>
              </a:spcAft>
              <a:buSzPct val="75000"/>
            </a:pPr>
            <a:r>
              <a:rPr lang="en-US" sz="1050" i="1" dirty="0">
                <a:solidFill>
                  <a:prstClr val="black"/>
                </a:solidFill>
                <a:latin typeface="Calibri"/>
              </a:rPr>
              <a:t>An Army Ranger instructor conducts airborne operations at Eglin Air Force Base, Fla., Oct. 7, 2020.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87584D8E-498D-4FBE-8449-67CB4FAA8514}"/>
              </a:ext>
            </a:extLst>
          </p:cNvPr>
          <p:cNvSpPr txBox="1">
            <a:spLocks noGrp="1"/>
          </p:cNvSpPr>
          <p:nvPr>
            <p:ph type="title"/>
          </p:nvPr>
        </p:nvSpPr>
        <p:spPr>
          <a:xfrm>
            <a:off x="222249" y="1408027"/>
            <a:ext cx="6744485" cy="378950"/>
          </a:xfrm>
          <a:prstGeom prst="rect">
            <a:avLst/>
          </a:prstGeom>
        </p:spPr>
        <p:txBody>
          <a:bodyPr vert="horz" wrap="square" lIns="0" tIns="9525" rIns="0" bIns="0" rtlCol="0">
            <a:spAutoFit/>
          </a:bodyPr>
          <a:lstStyle/>
          <a:p>
            <a:pPr marL="9525">
              <a:spcBef>
                <a:spcPts val="75"/>
              </a:spcBef>
            </a:pPr>
            <a:r>
              <a:rPr lang="en-US" sz="2400" dirty="0">
                <a:solidFill>
                  <a:schemeClr val="accent1"/>
                </a:solidFill>
                <a:latin typeface="+mn-lt"/>
                <a:cs typeface="Franklin Gothic Book"/>
              </a:rPr>
              <a:t>Tyndall Air Force Base REPI Challenge Project</a:t>
            </a:r>
            <a:endParaRPr sz="2400" dirty="0">
              <a:solidFill>
                <a:schemeClr val="accent1"/>
              </a:solidFill>
              <a:latin typeface="+mn-lt"/>
              <a:cs typeface="Franklin Gothic Book"/>
            </a:endParaRPr>
          </a:p>
        </p:txBody>
      </p:sp>
      <p:sp>
        <p:nvSpPr>
          <p:cNvPr id="11" name="object 6">
            <a:extLst>
              <a:ext uri="{FF2B5EF4-FFF2-40B4-BE49-F238E27FC236}">
                <a16:creationId xmlns:a16="http://schemas.microsoft.com/office/drawing/2014/main" id="{A6B29C89-D9EC-4D3A-B514-3DAC40912ADD}"/>
              </a:ext>
            </a:extLst>
          </p:cNvPr>
          <p:cNvSpPr txBox="1"/>
          <p:nvPr/>
        </p:nvSpPr>
        <p:spPr>
          <a:xfrm>
            <a:off x="42584" y="1895431"/>
            <a:ext cx="5006055" cy="3241272"/>
          </a:xfrm>
          <a:prstGeom prst="rect">
            <a:avLst/>
          </a:prstGeom>
        </p:spPr>
        <p:txBody>
          <a:bodyPr vert="horz" wrap="square" lIns="0" tIns="9525" rIns="0" bIns="0" rtlCol="0" anchor="t">
            <a:spAutoFit/>
          </a:bodyPr>
          <a:lstStyle/>
          <a:p>
            <a:pPr marL="266700" marR="3810" indent="-257175" defTabSz="685800">
              <a:spcBef>
                <a:spcPts val="75"/>
              </a:spcBef>
              <a:buClr>
                <a:srgbClr val="49502D"/>
              </a:buClr>
              <a:buFont typeface="Wingdings" panose="05000000000000000000" pitchFamily="2" charset="2"/>
              <a:buChar char="§"/>
              <a:tabLst>
                <a:tab pos="200025" algn="l"/>
              </a:tabLst>
              <a:defRPr/>
            </a:pPr>
            <a:r>
              <a:rPr lang="en-US" sz="1200" dirty="0">
                <a:solidFill>
                  <a:srgbClr val="000000"/>
                </a:solidFill>
                <a:latin typeface="Franklin Gothic Book" panose="020B0503020102020204"/>
              </a:rPr>
              <a:t>Tyndall Air Force Base is currently home to several U.S. Air Force organizations and units, including the 325th Fighter Wing that trains </a:t>
            </a:r>
            <a:r>
              <a:rPr lang="en-US" sz="1200" b="1" dirty="0">
                <a:solidFill>
                  <a:srgbClr val="000000"/>
                </a:solidFill>
                <a:latin typeface="Franklin Gothic Book" panose="020B0503020102020204"/>
              </a:rPr>
              <a:t>F-22 Raptor pilots</a:t>
            </a:r>
            <a:r>
              <a:rPr lang="en-US" sz="1200" dirty="0">
                <a:solidFill>
                  <a:srgbClr val="000000"/>
                </a:solidFill>
                <a:latin typeface="Franklin Gothic Book" panose="020B0503020102020204"/>
              </a:rPr>
              <a:t>, intelligence officers, and maintainers.</a:t>
            </a:r>
          </a:p>
          <a:p>
            <a:pPr marL="266700" marR="3810" indent="-257175" defTabSz="685800">
              <a:spcBef>
                <a:spcPts val="75"/>
              </a:spcBef>
              <a:buClr>
                <a:srgbClr val="49502D"/>
              </a:buClr>
              <a:buFont typeface="Wingdings" panose="05000000000000000000" pitchFamily="2" charset="2"/>
              <a:buChar char="§"/>
              <a:tabLst>
                <a:tab pos="200025" algn="l"/>
              </a:tabLst>
              <a:defRPr/>
            </a:pPr>
            <a:endParaRPr lang="en-US" sz="225" dirty="0">
              <a:solidFill>
                <a:srgbClr val="000000"/>
              </a:solidFill>
              <a:latin typeface="Franklin Gothic Book" panose="020B0503020102020204"/>
            </a:endParaRPr>
          </a:p>
          <a:p>
            <a:pPr marL="266700" marR="3810" indent="-257175" defTabSz="685800">
              <a:spcBef>
                <a:spcPts val="75"/>
              </a:spcBef>
              <a:buClr>
                <a:srgbClr val="49502D"/>
              </a:buClr>
              <a:buFont typeface="Wingdings" panose="05000000000000000000" pitchFamily="2" charset="2"/>
              <a:buChar char="§"/>
              <a:tabLst>
                <a:tab pos="200025" algn="l"/>
              </a:tabLst>
              <a:defRPr/>
            </a:pPr>
            <a:r>
              <a:rPr lang="en-US" sz="1200" dirty="0">
                <a:solidFill>
                  <a:srgbClr val="000000"/>
                </a:solidFill>
                <a:latin typeface="Franklin Gothic Book" panose="020B0503020102020204"/>
                <a:ea typeface="+mn-lt"/>
                <a:cs typeface="+mn-lt"/>
              </a:rPr>
              <a:t>The 2021 REPI Challenge project </a:t>
            </a:r>
            <a:r>
              <a:rPr lang="en-US" sz="1200" dirty="0">
                <a:solidFill>
                  <a:srgbClr val="000000"/>
                </a:solidFill>
                <a:latin typeface="Franklin Gothic Book" panose="020B0503020102020204"/>
              </a:rPr>
              <a:t>supports a multifaceted approach to improve the resilience of the base, including constructing </a:t>
            </a:r>
            <a:r>
              <a:rPr lang="en-US" sz="1200" b="1" dirty="0">
                <a:solidFill>
                  <a:srgbClr val="000000"/>
                </a:solidFill>
                <a:latin typeface="Franklin Gothic Book" panose="020B0503020102020204"/>
              </a:rPr>
              <a:t>up to 1,000 feet of living shorelines</a:t>
            </a:r>
            <a:r>
              <a:rPr lang="en-US" sz="1200" dirty="0">
                <a:solidFill>
                  <a:srgbClr val="000000"/>
                </a:solidFill>
                <a:latin typeface="Franklin Gothic Book" panose="020B0503020102020204"/>
              </a:rPr>
              <a:t>.</a:t>
            </a:r>
          </a:p>
          <a:p>
            <a:pPr marL="266700" marR="3810" indent="-257175" defTabSz="685800">
              <a:spcBef>
                <a:spcPts val="75"/>
              </a:spcBef>
              <a:buClr>
                <a:srgbClr val="49502D"/>
              </a:buClr>
              <a:buFont typeface="Arial" panose="020B0604020202020204" pitchFamily="34" charset="0"/>
              <a:buChar char="•"/>
              <a:tabLst>
                <a:tab pos="200025" algn="l"/>
              </a:tabLst>
              <a:defRPr/>
            </a:pPr>
            <a:endParaRPr lang="en-US" sz="225" dirty="0">
              <a:solidFill>
                <a:srgbClr val="000000"/>
              </a:solidFill>
              <a:latin typeface="Franklin Gothic Book" panose="020B0503020102020204"/>
            </a:endParaRPr>
          </a:p>
          <a:p>
            <a:pPr marL="266700" marR="3810" indent="-257175" defTabSz="685800">
              <a:spcBef>
                <a:spcPts val="75"/>
              </a:spcBef>
              <a:buClr>
                <a:srgbClr val="49502D"/>
              </a:buClr>
              <a:buFont typeface="Wingdings" panose="05000000000000000000" pitchFamily="2" charset="2"/>
              <a:buChar char="§"/>
              <a:tabLst>
                <a:tab pos="200025" algn="l"/>
              </a:tabLst>
              <a:defRPr/>
            </a:pPr>
            <a:r>
              <a:rPr lang="en-US" sz="1200" dirty="0">
                <a:solidFill>
                  <a:srgbClr val="000000"/>
                </a:solidFill>
                <a:latin typeface="Franklin Gothic Book" panose="020B0503020102020204"/>
              </a:rPr>
              <a:t>These nature-based coastal resilience solutions will also </a:t>
            </a:r>
            <a:r>
              <a:rPr lang="en-US" sz="1200" b="1" dirty="0">
                <a:solidFill>
                  <a:srgbClr val="000000"/>
                </a:solidFill>
                <a:latin typeface="Franklin Gothic Book" panose="020B0503020102020204"/>
              </a:rPr>
              <a:t>improve water quality </a:t>
            </a:r>
            <a:r>
              <a:rPr lang="en-US" sz="1200" dirty="0">
                <a:solidFill>
                  <a:srgbClr val="000000"/>
                </a:solidFill>
                <a:latin typeface="Franklin Gothic Book" panose="020B0503020102020204"/>
              </a:rPr>
              <a:t>and overall ecosystem health and provide new habitats for </a:t>
            </a:r>
            <a:r>
              <a:rPr lang="en-US" sz="1200" b="1" dirty="0">
                <a:solidFill>
                  <a:srgbClr val="000000"/>
                </a:solidFill>
                <a:latin typeface="Franklin Gothic Book" panose="020B0503020102020204"/>
              </a:rPr>
              <a:t>local endangered species </a:t>
            </a:r>
            <a:r>
              <a:rPr lang="en-US" sz="1200" dirty="0">
                <a:solidFill>
                  <a:srgbClr val="000000"/>
                </a:solidFill>
                <a:latin typeface="Franklin Gothic Book" panose="020B0503020102020204"/>
              </a:rPr>
              <a:t>such as the southeastern beach mouse.</a:t>
            </a:r>
          </a:p>
          <a:p>
            <a:pPr marL="266700" marR="3810" indent="-257175" defTabSz="685800">
              <a:spcBef>
                <a:spcPts val="75"/>
              </a:spcBef>
              <a:buClr>
                <a:srgbClr val="49502D"/>
              </a:buClr>
              <a:buFont typeface="Arial" panose="020B0604020202020204" pitchFamily="34" charset="0"/>
              <a:buChar char="•"/>
              <a:tabLst>
                <a:tab pos="200025" algn="l"/>
              </a:tabLst>
              <a:defRPr/>
            </a:pPr>
            <a:endParaRPr lang="en-US" sz="1350" dirty="0">
              <a:solidFill>
                <a:srgbClr val="000000"/>
              </a:solidFill>
              <a:latin typeface="Franklin Gothic Book" panose="020B0503020102020204"/>
            </a:endParaRPr>
          </a:p>
          <a:p>
            <a:pPr marL="9525" defTabSz="685800">
              <a:spcBef>
                <a:spcPts val="784"/>
              </a:spcBef>
              <a:buClr>
                <a:srgbClr val="49502D"/>
              </a:buClr>
              <a:tabLst>
                <a:tab pos="200025" algn="l"/>
              </a:tabLst>
              <a:defRPr/>
            </a:pPr>
            <a:endParaRPr lang="en-US" sz="1350" spc="-11" dirty="0">
              <a:solidFill>
                <a:srgbClr val="000000"/>
              </a:solidFill>
              <a:latin typeface="Franklin Gothic Book" panose="020B0503020102020204"/>
              <a:ea typeface="+mn-lt"/>
              <a:cs typeface="+mn-lt"/>
            </a:endParaRPr>
          </a:p>
          <a:p>
            <a:pPr marL="266700" indent="-257175" defTabSz="685800">
              <a:spcBef>
                <a:spcPts val="784"/>
              </a:spcBef>
              <a:buClr>
                <a:srgbClr val="49502D"/>
              </a:buClr>
              <a:buFont typeface="Wingdings" panose="05000000000000000000" pitchFamily="2" charset="2"/>
              <a:buChar char="§"/>
              <a:tabLst>
                <a:tab pos="200025" algn="l"/>
              </a:tabLst>
              <a:defRPr/>
            </a:pPr>
            <a:endParaRPr lang="en-US" sz="1350" spc="-11" dirty="0">
              <a:solidFill>
                <a:srgbClr val="000000"/>
              </a:solidFill>
              <a:latin typeface="Franklin Gothic Book" panose="020B0503020102020204"/>
              <a:ea typeface="+mn-lt"/>
              <a:cs typeface="+mn-lt"/>
            </a:endParaRPr>
          </a:p>
          <a:p>
            <a:pPr marL="266700" indent="-257175" defTabSz="685800">
              <a:spcBef>
                <a:spcPts val="784"/>
              </a:spcBef>
              <a:buClr>
                <a:srgbClr val="49502D"/>
              </a:buClr>
              <a:buFont typeface="Wingdings" panose="05000000000000000000" pitchFamily="2" charset="2"/>
              <a:buChar char="§"/>
              <a:tabLst>
                <a:tab pos="200025" algn="l"/>
              </a:tabLst>
              <a:defRPr/>
            </a:pPr>
            <a:endParaRPr sz="1350" dirty="0">
              <a:solidFill>
                <a:srgbClr val="000000"/>
              </a:solidFill>
              <a:latin typeface="Franklin Gothic Book" panose="020B0503020102020204"/>
              <a:cs typeface="Franklin Gothic Book"/>
            </a:endParaRPr>
          </a:p>
          <a:p>
            <a:pPr marL="266700" indent="-257175" defTabSz="685800">
              <a:spcBef>
                <a:spcPts val="724"/>
              </a:spcBef>
              <a:buClr>
                <a:srgbClr val="49502D"/>
              </a:buClr>
              <a:buFont typeface="Wingdings" panose="05000000000000000000" pitchFamily="2" charset="2"/>
              <a:buChar char="§"/>
              <a:tabLst>
                <a:tab pos="200025" algn="l"/>
              </a:tabLst>
              <a:defRPr/>
            </a:pPr>
            <a:endParaRPr lang="en-US" sz="1350" spc="-4" dirty="0">
              <a:solidFill>
                <a:srgbClr val="000000"/>
              </a:solidFill>
              <a:latin typeface="Franklin Gothic Book" panose="020B0503020102020204"/>
              <a:cs typeface="Calibri"/>
            </a:endParaRPr>
          </a:p>
        </p:txBody>
      </p:sp>
      <p:sp>
        <p:nvSpPr>
          <p:cNvPr id="12" name="TextBox 11">
            <a:extLst>
              <a:ext uri="{FF2B5EF4-FFF2-40B4-BE49-F238E27FC236}">
                <a16:creationId xmlns:a16="http://schemas.microsoft.com/office/drawing/2014/main" id="{B8D09598-5DF7-4D60-BBFA-0C7C65D391EE}"/>
              </a:ext>
            </a:extLst>
          </p:cNvPr>
          <p:cNvSpPr txBox="1"/>
          <p:nvPr/>
        </p:nvSpPr>
        <p:spPr>
          <a:xfrm>
            <a:off x="5203075" y="4810163"/>
            <a:ext cx="3830318" cy="484748"/>
          </a:xfrm>
          <a:prstGeom prst="rect">
            <a:avLst/>
          </a:prstGeom>
          <a:noFill/>
        </p:spPr>
        <p:txBody>
          <a:bodyPr wrap="square" lIns="0" tIns="0" rIns="0" bIns="0" rtlCol="0">
            <a:spAutoFit/>
          </a:bodyPr>
          <a:lstStyle/>
          <a:p>
            <a:pPr defTabSz="685800" eaLnBrk="0" fontAlgn="base" hangingPunct="0">
              <a:spcBef>
                <a:spcPct val="50000"/>
              </a:spcBef>
              <a:spcAft>
                <a:spcPct val="0"/>
              </a:spcAft>
              <a:buSzPct val="75000"/>
            </a:pPr>
            <a:r>
              <a:rPr lang="en-US" sz="1050" i="1" dirty="0">
                <a:solidFill>
                  <a:srgbClr val="000000"/>
                </a:solidFill>
                <a:latin typeface="Franklin Gothic Book" panose="020B0503020102020204"/>
              </a:rPr>
              <a:t>A F-22 Raptor from the 325th Fighter Wing flies alongside a F-35 Lightning II from the 33rd Fighter Wing over the Emerald Coast.. (U.S. Air Force photo by 1st Lt Savanah Bray)</a:t>
            </a:r>
            <a:endParaRPr lang="en-US" sz="1050" i="1" kern="0" dirty="0">
              <a:solidFill>
                <a:srgbClr val="000000"/>
              </a:solidFill>
              <a:latin typeface="Franklin Gothic Book" panose="020B0503020102020204"/>
              <a:ea typeface="ＭＳ Ｐゴシック" charset="-128"/>
              <a:cs typeface="Arial" panose="020B0604020202020204" pitchFamily="34" charset="0"/>
            </a:endParaRPr>
          </a:p>
        </p:txBody>
      </p:sp>
      <p:pic>
        <p:nvPicPr>
          <p:cNvPr id="13" name="Picture 12" descr="Graphical user interface, text&#10;&#10;Description automatically generated">
            <a:extLst>
              <a:ext uri="{FF2B5EF4-FFF2-40B4-BE49-F238E27FC236}">
                <a16:creationId xmlns:a16="http://schemas.microsoft.com/office/drawing/2014/main" id="{4650EED7-932F-415F-8ED9-209F7214C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66" y="3739676"/>
            <a:ext cx="2951569" cy="1203552"/>
          </a:xfrm>
          <a:prstGeom prst="rect">
            <a:avLst/>
          </a:prstGeom>
        </p:spPr>
      </p:pic>
      <p:pic>
        <p:nvPicPr>
          <p:cNvPr id="14" name="Picture 10">
            <a:extLst>
              <a:ext uri="{FF2B5EF4-FFF2-40B4-BE49-F238E27FC236}">
                <a16:creationId xmlns:a16="http://schemas.microsoft.com/office/drawing/2014/main" id="{5D552F82-84B7-4E4B-87C8-5AB433EF8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397" y="2262663"/>
            <a:ext cx="3928019" cy="24779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4AC3058-7E88-4038-9349-91763C7CC685}"/>
              </a:ext>
            </a:extLst>
          </p:cNvPr>
          <p:cNvSpPr txBox="1"/>
          <p:nvPr/>
        </p:nvSpPr>
        <p:spPr>
          <a:xfrm>
            <a:off x="110608" y="5031638"/>
            <a:ext cx="4737839" cy="369332"/>
          </a:xfrm>
          <a:prstGeom prst="rect">
            <a:avLst/>
          </a:prstGeom>
          <a:noFill/>
        </p:spPr>
        <p:txBody>
          <a:bodyPr wrap="square" lIns="0" tIns="0" rIns="0" bIns="0" rtlCol="0">
            <a:spAutoFit/>
          </a:bodyPr>
          <a:lstStyle/>
          <a:p>
            <a:pPr marL="214313" indent="-214313" defTabSz="685800" eaLnBrk="0" fontAlgn="base" hangingPunct="0">
              <a:spcBef>
                <a:spcPct val="50000"/>
              </a:spcBef>
              <a:spcAft>
                <a:spcPct val="0"/>
              </a:spcAft>
              <a:buSzPct val="75000"/>
              <a:buFont typeface="Wingdings" panose="05000000000000000000" pitchFamily="2" charset="2"/>
              <a:buChar char="§"/>
            </a:pPr>
            <a:r>
              <a:rPr lang="en-US" sz="1200" kern="0" dirty="0">
                <a:solidFill>
                  <a:prstClr val="black"/>
                </a:solidFill>
                <a:latin typeface="Franklin Gothic Book" panose="020B0503020102020204"/>
                <a:ea typeface="ＭＳ Ｐゴシック" charset="-128"/>
                <a:cs typeface="Arial" panose="020B0604020202020204" pitchFamily="34" charset="0"/>
              </a:rPr>
              <a:t>The nominating partner, The Nature Conservancy, </a:t>
            </a:r>
            <a:r>
              <a:rPr lang="en-US" sz="1200" b="1" kern="0" dirty="0">
                <a:solidFill>
                  <a:prstClr val="black"/>
                </a:solidFill>
                <a:latin typeface="Franklin Gothic Book" panose="020B0503020102020204"/>
                <a:ea typeface="ＭＳ Ｐゴシック" charset="-128"/>
                <a:cs typeface="Arial" panose="020B0604020202020204" pitchFamily="34" charset="0"/>
              </a:rPr>
              <a:t>received $4.8 million in REPI funds </a:t>
            </a:r>
            <a:r>
              <a:rPr lang="en-US" sz="1200" kern="0" dirty="0">
                <a:solidFill>
                  <a:prstClr val="black"/>
                </a:solidFill>
                <a:latin typeface="Franklin Gothic Book" panose="020B0503020102020204"/>
                <a:ea typeface="ＭＳ Ｐゴシック" charset="-128"/>
                <a:cs typeface="Arial" panose="020B0604020202020204" pitchFamily="34" charset="0"/>
              </a:rPr>
              <a:t>through the 2021 REPI Challenge. </a:t>
            </a:r>
          </a:p>
        </p:txBody>
      </p:sp>
    </p:spTree>
    <p:extLst>
      <p:ext uri="{BB962C8B-B14F-4D97-AF65-F5344CB8AC3E}">
        <p14:creationId xmlns:p14="http://schemas.microsoft.com/office/powerpoint/2010/main" val="72604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1"/>
          </p:nvPr>
        </p:nvSpPr>
        <p:spPr>
          <a:xfrm>
            <a:off x="274149" y="1559739"/>
            <a:ext cx="8619174" cy="354475"/>
          </a:xfrm>
        </p:spPr>
        <p:txBody>
          <a:bodyPr>
            <a:normAutofit fontScale="85000" lnSpcReduction="20000"/>
          </a:bodyPr>
          <a:lstStyle/>
          <a:p>
            <a:r>
              <a:rPr lang="en-US" sz="2400" b="0" dirty="0">
                <a:latin typeface="+mn-lt"/>
                <a:ea typeface="Times New Roman" panose="02020603050405020304" pitchFamily="18" charset="0"/>
              </a:rPr>
              <a:t>Sentinel Landscapes Partnership</a:t>
            </a:r>
            <a:endParaRPr lang="en-US" sz="2400" b="0" dirty="0">
              <a:latin typeface="+mn-lt"/>
            </a:endParaRPr>
          </a:p>
        </p:txBody>
      </p:sp>
      <p:pic>
        <p:nvPicPr>
          <p:cNvPr id="4" name="Picture 3" descr="Graphical user interface, timeline&#10;&#10;Description automatically generated">
            <a:extLst>
              <a:ext uri="{FF2B5EF4-FFF2-40B4-BE49-F238E27FC236}">
                <a16:creationId xmlns:a16="http://schemas.microsoft.com/office/drawing/2014/main" id="{28C2A826-EDA6-4D00-A2C9-8762703F4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743" y="1963709"/>
            <a:ext cx="5015580" cy="3614514"/>
          </a:xfrm>
          <a:prstGeom prst="rect">
            <a:avLst/>
          </a:prstGeom>
        </p:spPr>
      </p:pic>
      <p:sp>
        <p:nvSpPr>
          <p:cNvPr id="5" name="Rectangle 4">
            <a:extLst>
              <a:ext uri="{FF2B5EF4-FFF2-40B4-BE49-F238E27FC236}">
                <a16:creationId xmlns:a16="http://schemas.microsoft.com/office/drawing/2014/main" id="{A144552E-2B1C-4AFE-9C98-446D33AD6268}"/>
              </a:ext>
            </a:extLst>
          </p:cNvPr>
          <p:cNvSpPr/>
          <p:nvPr/>
        </p:nvSpPr>
        <p:spPr>
          <a:xfrm>
            <a:off x="250677" y="1774561"/>
            <a:ext cx="4131326" cy="4201150"/>
          </a:xfrm>
          <a:prstGeom prst="rect">
            <a:avLst/>
          </a:prstGeom>
        </p:spPr>
        <p:txBody>
          <a:bodyPr wrap="square">
            <a:spAutoFit/>
          </a:bodyPr>
          <a:lstStyle/>
          <a:p>
            <a:pPr marL="257175" indent="-257175" defTabSz="685800">
              <a:buFont typeface="Wingdings" panose="05000000000000000000" pitchFamily="2" charset="2"/>
              <a:buChar char="§"/>
              <a:defRPr/>
            </a:pPr>
            <a:endParaRPr lang="en-US" sz="1500" dirty="0"/>
          </a:p>
          <a:p>
            <a:pPr marL="257175" indent="-257175" defTabSz="685800">
              <a:buFont typeface="Wingdings" panose="05000000000000000000" pitchFamily="2" charset="2"/>
              <a:buChar char="§"/>
              <a:defRPr/>
            </a:pPr>
            <a:r>
              <a:rPr lang="en-US" sz="1500" dirty="0"/>
              <a:t>Established in 2013 by the </a:t>
            </a:r>
            <a:r>
              <a:rPr lang="en-US" sz="1500" b="1" dirty="0"/>
              <a:t>U.S. Department of Defense, Department of Agriculture, and Department of the Interior</a:t>
            </a:r>
            <a:r>
              <a:rPr lang="en-US" sz="1500" dirty="0"/>
              <a:t>, the partnership’s mission is to:</a:t>
            </a:r>
          </a:p>
          <a:p>
            <a:pPr marL="600075" lvl="1" indent="-257175">
              <a:buFont typeface="Wingdings" panose="05000000000000000000" pitchFamily="2" charset="2"/>
              <a:buChar char="§"/>
              <a:defRPr/>
            </a:pPr>
            <a:r>
              <a:rPr lang="en-US" sz="1500" dirty="0"/>
              <a:t>Strengthen military readiness</a:t>
            </a:r>
          </a:p>
          <a:p>
            <a:pPr marL="600075" lvl="1" indent="-257175">
              <a:buFont typeface="Wingdings" panose="05000000000000000000" pitchFamily="2" charset="2"/>
              <a:buChar char="§"/>
              <a:defRPr/>
            </a:pPr>
            <a:r>
              <a:rPr lang="en-US" sz="1500" dirty="0"/>
              <a:t>Conserve natural resources</a:t>
            </a:r>
          </a:p>
          <a:p>
            <a:pPr marL="600075" lvl="1" indent="-257175">
              <a:buFont typeface="Wingdings" panose="05000000000000000000" pitchFamily="2" charset="2"/>
              <a:buChar char="§"/>
              <a:defRPr/>
            </a:pPr>
            <a:r>
              <a:rPr lang="en-US" sz="1500" dirty="0"/>
              <a:t>Bolster agricultural and forestry economies</a:t>
            </a:r>
          </a:p>
          <a:p>
            <a:pPr marL="600075" lvl="1" indent="-257175">
              <a:buFont typeface="Wingdings" panose="05000000000000000000" pitchFamily="2" charset="2"/>
              <a:buChar char="§"/>
              <a:defRPr/>
            </a:pPr>
            <a:r>
              <a:rPr lang="en-US" sz="1500" dirty="0"/>
              <a:t>Increase climate change resilience</a:t>
            </a:r>
          </a:p>
          <a:p>
            <a:pPr marL="600075" lvl="1" indent="-257175">
              <a:buFont typeface="Wingdings" panose="05000000000000000000" pitchFamily="2" charset="2"/>
              <a:buChar char="§"/>
              <a:defRPr/>
            </a:pPr>
            <a:endParaRPr lang="en-US" sz="1500" dirty="0">
              <a:solidFill>
                <a:srgbClr val="363D1E"/>
              </a:solidFill>
            </a:endParaRPr>
          </a:p>
          <a:p>
            <a:pPr marL="257175" indent="-257175">
              <a:buFont typeface="Wingdings" panose="05000000000000000000" pitchFamily="2" charset="2"/>
              <a:buChar char="§"/>
              <a:defRPr/>
            </a:pPr>
            <a:r>
              <a:rPr lang="en-US" sz="1500" dirty="0"/>
              <a:t>The Northwest Florida Sentinel Landscape and Avon Park Air Force Range Sentinel Landscape </a:t>
            </a:r>
            <a:r>
              <a:rPr lang="en-US" sz="1500" b="1" dirty="0"/>
              <a:t>benefit ten military installations </a:t>
            </a:r>
            <a:r>
              <a:rPr lang="en-US" sz="1500" dirty="0"/>
              <a:t>and the </a:t>
            </a:r>
            <a:r>
              <a:rPr lang="en-US" sz="1500" b="1" dirty="0"/>
              <a:t>surrounding defense communities. </a:t>
            </a:r>
          </a:p>
          <a:p>
            <a:pPr marL="214313" indent="-214313">
              <a:buFont typeface="Arial" panose="020B0604020202020204" pitchFamily="34" charset="0"/>
              <a:buChar char="•"/>
              <a:defRPr/>
            </a:pPr>
            <a:endParaRPr lang="en-US" sz="1500" b="1" dirty="0"/>
          </a:p>
          <a:p>
            <a:pPr marL="214313" indent="-214313">
              <a:buFont typeface="Arial" panose="020B0604020202020204" pitchFamily="34" charset="0"/>
              <a:buChar char="•"/>
              <a:defRPr/>
            </a:pPr>
            <a:endParaRPr lang="en-US" sz="1500" b="1" dirty="0"/>
          </a:p>
          <a:p>
            <a:pPr marL="214313" indent="-214313">
              <a:buFont typeface="Arial" panose="020B0604020202020204" pitchFamily="34" charset="0"/>
              <a:buChar char="•"/>
              <a:defRPr/>
            </a:pPr>
            <a:endParaRPr lang="en-US" sz="1350" dirty="0">
              <a:solidFill>
                <a:srgbClr val="000000"/>
              </a:solidFill>
              <a:latin typeface="Franklin Gothic Book" panose="020B0503020102020204"/>
              <a:ea typeface="+mn-lt"/>
              <a:cs typeface="+mn-lt"/>
            </a:endParaRPr>
          </a:p>
          <a:p>
            <a:pPr marL="342900" lvl="1" defTabSz="685800">
              <a:defRPr/>
            </a:pPr>
            <a:endParaRPr lang="en-US" sz="1350" dirty="0">
              <a:solidFill>
                <a:srgbClr val="000000"/>
              </a:solidFill>
              <a:latin typeface="Franklin Gothic Book" panose="020B0503020102020204"/>
            </a:endParaRPr>
          </a:p>
        </p:txBody>
      </p:sp>
    </p:spTree>
    <p:extLst>
      <p:ext uri="{BB962C8B-B14F-4D97-AF65-F5344CB8AC3E}">
        <p14:creationId xmlns:p14="http://schemas.microsoft.com/office/powerpoint/2010/main" val="2211756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DB2CC199-54B2-462D-AA58-D8737CDE7442}" type="slidenum">
              <a:rPr lang="en-US" smtClean="0"/>
              <a:pPr/>
              <a:t>9</a:t>
            </a:fld>
            <a:endParaRPr lang="en-US" dirty="0"/>
          </a:p>
        </p:txBody>
      </p:sp>
      <p:pic>
        <p:nvPicPr>
          <p:cNvPr id="4" name="Content Placeholder 3">
            <a:extLst>
              <a:ext uri="{FF2B5EF4-FFF2-40B4-BE49-F238E27FC236}">
                <a16:creationId xmlns:a16="http://schemas.microsoft.com/office/drawing/2014/main" id="{3C2156C7-679D-44F8-A5ED-8B4BDA4B1C7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1040022" y="1527096"/>
            <a:ext cx="7062840" cy="5309306"/>
          </a:xfrm>
        </p:spPr>
      </p:pic>
      <p:pic>
        <p:nvPicPr>
          <p:cNvPr id="5" name="Picture 4" descr="Graphical user interface&#10;&#10;Description automatically generated">
            <a:extLst>
              <a:ext uri="{FF2B5EF4-FFF2-40B4-BE49-F238E27FC236}">
                <a16:creationId xmlns:a16="http://schemas.microsoft.com/office/drawing/2014/main" id="{22140AA2-9BC7-31FC-E78D-C3C3A67F2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spTree>
    <p:extLst>
      <p:ext uri="{BB962C8B-B14F-4D97-AF65-F5344CB8AC3E}">
        <p14:creationId xmlns:p14="http://schemas.microsoft.com/office/powerpoint/2010/main" val="248646992"/>
      </p:ext>
    </p:extLst>
  </p:cSld>
  <p:clrMapOvr>
    <a:masterClrMapping/>
  </p:clrMapOvr>
  <p:transition/>
</p:sld>
</file>

<file path=ppt/theme/theme1.xml><?xml version="1.0" encoding="utf-8"?>
<a:theme xmlns:a="http://schemas.openxmlformats.org/drawingml/2006/main" name="1_Office Theme">
  <a:themeElements>
    <a:clrScheme name="Sentinel Landscapes">
      <a:dk1>
        <a:srgbClr val="000000"/>
      </a:dk1>
      <a:lt1>
        <a:srgbClr val="FFFFFF"/>
      </a:lt1>
      <a:dk2>
        <a:srgbClr val="474747"/>
      </a:dk2>
      <a:lt2>
        <a:srgbClr val="FFFFFF"/>
      </a:lt2>
      <a:accent1>
        <a:srgbClr val="1E88B4"/>
      </a:accent1>
      <a:accent2>
        <a:srgbClr val="2FC1FF"/>
      </a:accent2>
      <a:accent3>
        <a:srgbClr val="535353"/>
      </a:accent3>
      <a:accent4>
        <a:srgbClr val="B8B9B8"/>
      </a:accent4>
      <a:accent5>
        <a:srgbClr val="007B78"/>
      </a:accent5>
      <a:accent6>
        <a:srgbClr val="FFD138"/>
      </a:accent6>
      <a:hlink>
        <a:srgbClr val="2FC1FF"/>
      </a:hlink>
      <a:folHlink>
        <a:srgbClr val="9A9C9C"/>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entinelLandscapes_USDA-version" id="{92A9A77B-8609-5C49-ADF7-14FD1926FB24}" vid="{A431624A-FA7D-7D48-9149-4168947E1AE8}"/>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REPI">
      <a:dk1>
        <a:srgbClr val="000000"/>
      </a:dk1>
      <a:lt1>
        <a:srgbClr val="FFFFFF"/>
      </a:lt1>
      <a:dk2>
        <a:srgbClr val="363D1E"/>
      </a:dk2>
      <a:lt2>
        <a:srgbClr val="FFFFFF"/>
      </a:lt2>
      <a:accent1>
        <a:srgbClr val="49502D"/>
      </a:accent1>
      <a:accent2>
        <a:srgbClr val="767D58"/>
      </a:accent2>
      <a:accent3>
        <a:srgbClr val="959C7B"/>
      </a:accent3>
      <a:accent4>
        <a:srgbClr val="58575A"/>
      </a:accent4>
      <a:accent5>
        <a:srgbClr val="B8B3B4"/>
      </a:accent5>
      <a:accent6>
        <a:srgbClr val="2A3F50"/>
      </a:accent6>
      <a:hlink>
        <a:srgbClr val="328998"/>
      </a:hlink>
      <a:folHlink>
        <a:srgbClr val="5E5E5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342900" indent="-342900" defTabSz="914400" eaLnBrk="0" fontAlgn="base" hangingPunct="0">
          <a:spcBef>
            <a:spcPct val="50000"/>
          </a:spcBef>
          <a:spcAft>
            <a:spcPct val="0"/>
          </a:spcAft>
          <a:buSzPct val="75000"/>
          <a:buFont typeface="Wingdings" charset="2"/>
          <a:buChar char="l"/>
          <a:defRPr sz="2200" kern="0" dirty="0" smtClean="0">
            <a:solidFill>
              <a:prstClr val="black"/>
            </a:solidFill>
            <a:latin typeface="Arial" panose="020B0604020202020204" pitchFamily="34" charset="0"/>
            <a:ea typeface="ＭＳ Ｐゴシック" charset="-128"/>
            <a:cs typeface="Arial" panose="020B0604020202020204"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SentinelLandscapes_USDA-version</Template>
  <TotalTime>18015</TotalTime>
  <Words>2933</Words>
  <Application>Microsoft Office PowerPoint</Application>
  <PresentationFormat>Custom</PresentationFormat>
  <Paragraphs>178</Paragraphs>
  <Slides>12</Slides>
  <Notes>12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12</vt:i4>
      </vt:variant>
    </vt:vector>
  </HeadingPairs>
  <TitlesOfParts>
    <vt:vector size="28" baseType="lpstr">
      <vt:lpstr>Gulim</vt:lpstr>
      <vt:lpstr>.LucidaGrandeUI</vt:lpstr>
      <vt:lpstr>Arial</vt:lpstr>
      <vt:lpstr>ArialMT</vt:lpstr>
      <vt:lpstr>Calibri</vt:lpstr>
      <vt:lpstr>Cambria</vt:lpstr>
      <vt:lpstr>Courier New</vt:lpstr>
      <vt:lpstr>Franklin Gothic Book</vt:lpstr>
      <vt:lpstr>Franklin Gothic Medium</vt:lpstr>
      <vt:lpstr>Lucida Grande</vt:lpstr>
      <vt:lpstr>Symbol</vt:lpstr>
      <vt:lpstr>Times New Roman</vt:lpstr>
      <vt:lpstr>Wingdings</vt:lpstr>
      <vt:lpstr>1_Office Theme</vt:lpstr>
      <vt:lpstr>2_Office Theme</vt:lpstr>
      <vt:lpstr>3_Office Theme</vt:lpstr>
      <vt:lpstr>Association of Defense Communities – Florida Defense Forum </vt:lpstr>
      <vt:lpstr>PowerPoint Presentation</vt:lpstr>
      <vt:lpstr>PowerPoint Presentation</vt:lpstr>
      <vt:lpstr>PowerPoint Presentation</vt:lpstr>
      <vt:lpstr>REPI Opportunities and Priorities   </vt:lpstr>
      <vt:lpstr>REPI and Sentinel Landscapes Opportunities and Priorities – Using REPI Tools to Achieve Multiple Objectives</vt:lpstr>
      <vt:lpstr>Tyndall Air Force Base REPI Challenge Project</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Shapiro, Brandi [USA]</dc:creator>
  <cp:lastModifiedBy>Kent Wimmer</cp:lastModifiedBy>
  <cp:revision>18</cp:revision>
  <cp:lastPrinted>2022-08-09T21:52:26Z</cp:lastPrinted>
  <dcterms:created xsi:type="dcterms:W3CDTF">2017-04-12T19:07:22Z</dcterms:created>
  <dcterms:modified xsi:type="dcterms:W3CDTF">2022-09-21T20:55:37Z</dcterms:modified>
</cp:coreProperties>
</file>