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8" r:id="rId5"/>
    <p:sldId id="281" r:id="rId6"/>
    <p:sldId id="282" r:id="rId7"/>
    <p:sldId id="286" r:id="rId8"/>
    <p:sldId id="287" r:id="rId9"/>
    <p:sldId id="288" r:id="rId10"/>
    <p:sldId id="289" r:id="rId11"/>
    <p:sldId id="266" r:id="rId1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WETT, MARC V GS-15 USAF ANG NGB/A7AD" initials="HMVGUAN" lastIdx="11" clrIdx="0">
    <p:extLst>
      <p:ext uri="{19B8F6BF-5375-455C-9EA6-DF929625EA0E}">
        <p15:presenceInfo xmlns:p15="http://schemas.microsoft.com/office/powerpoint/2012/main" userId="S-1-5-21-1271409858-1095883707-2794662393-2193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B1E60-A092-43A3-8514-370A700251DE}" v="44" dt="2022-10-27T19:58:17.115"/>
    <p1510:client id="{E2F882A2-ADCA-4E2A-A23B-9C0D4AC04AE8}" v="22" dt="2022-10-21T20:23:22.158"/>
    <p1510:client id="{F289F45E-935C-47B2-A810-FA596E84F7AA}" v="34" dt="2022-10-25T14:12:35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8" autoAdjust="0"/>
  </p:normalViewPr>
  <p:slideViewPr>
    <p:cSldViewPr snapToGrid="0">
      <p:cViewPr varScale="1">
        <p:scale>
          <a:sx n="145" d="100"/>
          <a:sy n="145" d="100"/>
        </p:scale>
        <p:origin x="22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LDRESS, KELLY S GS-14 USAF ANGRC NGB/A4" userId="7af9627c-9dbf-4d78-bff0-355a0c0cdf17" providerId="ADAL" clId="{DD7A0E34-9203-43BA-903C-8B2EFA4BF537}"/>
    <pc:docChg chg="modSld">
      <pc:chgData name="CHILDRESS, KELLY S GS-14 USAF ANGRC NGB/A4" userId="7af9627c-9dbf-4d78-bff0-355a0c0cdf17" providerId="ADAL" clId="{DD7A0E34-9203-43BA-903C-8B2EFA4BF537}" dt="2022-09-29T17:08:36.616" v="9" actId="20577"/>
      <pc:docMkLst>
        <pc:docMk/>
      </pc:docMkLst>
      <pc:sldChg chg="modSp mod">
        <pc:chgData name="CHILDRESS, KELLY S GS-14 USAF ANGRC NGB/A4" userId="7af9627c-9dbf-4d78-bff0-355a0c0cdf17" providerId="ADAL" clId="{DD7A0E34-9203-43BA-903C-8B2EFA4BF537}" dt="2022-09-29T17:08:36.616" v="9" actId="20577"/>
        <pc:sldMkLst>
          <pc:docMk/>
          <pc:sldMk cId="926622763" sldId="279"/>
        </pc:sldMkLst>
        <pc:spChg chg="mod">
          <ac:chgData name="CHILDRESS, KELLY S GS-14 USAF ANGRC NGB/A4" userId="7af9627c-9dbf-4d78-bff0-355a0c0cdf17" providerId="ADAL" clId="{DD7A0E34-9203-43BA-903C-8B2EFA4BF537}" dt="2022-09-29T17:08:36.616" v="9" actId="20577"/>
          <ac:spMkLst>
            <pc:docMk/>
            <pc:sldMk cId="926622763" sldId="279"/>
            <ac:spMk id="3" creationId="{00000000-0000-0000-0000-000000000000}"/>
          </ac:spMkLst>
        </pc:spChg>
      </pc:sldChg>
    </pc:docChg>
  </pc:docChgLst>
  <pc:docChgLst>
    <pc:chgData name="WASHINGTON, HARRY W JR GS-14 USAF ANG NGB/A7AD" userId="S::harry.washington.1@us.af.mil::a49325a3-a241-4790-9054-5edbc2c0924b" providerId="AD" clId="Web-{F289F45E-935C-47B2-A810-FA596E84F7AA}"/>
    <pc:docChg chg="modSld">
      <pc:chgData name="WASHINGTON, HARRY W JR GS-14 USAF ANG NGB/A7AD" userId="S::harry.washington.1@us.af.mil::a49325a3-a241-4790-9054-5edbc2c0924b" providerId="AD" clId="Web-{F289F45E-935C-47B2-A810-FA596E84F7AA}" dt="2022-10-25T14:12:35.632" v="33" actId="20577"/>
      <pc:docMkLst>
        <pc:docMk/>
      </pc:docMkLst>
      <pc:sldChg chg="modSp">
        <pc:chgData name="WASHINGTON, HARRY W JR GS-14 USAF ANG NGB/A7AD" userId="S::harry.washington.1@us.af.mil::a49325a3-a241-4790-9054-5edbc2c0924b" providerId="AD" clId="Web-{F289F45E-935C-47B2-A810-FA596E84F7AA}" dt="2022-10-25T14:12:35.632" v="33" actId="20577"/>
        <pc:sldMkLst>
          <pc:docMk/>
          <pc:sldMk cId="1156873043" sldId="286"/>
        </pc:sldMkLst>
        <pc:spChg chg="mod">
          <ac:chgData name="WASHINGTON, HARRY W JR GS-14 USAF ANG NGB/A7AD" userId="S::harry.washington.1@us.af.mil::a49325a3-a241-4790-9054-5edbc2c0924b" providerId="AD" clId="Web-{F289F45E-935C-47B2-A810-FA596E84F7AA}" dt="2022-10-25T14:12:35.632" v="33" actId="20577"/>
          <ac:spMkLst>
            <pc:docMk/>
            <pc:sldMk cId="1156873043" sldId="286"/>
            <ac:spMk id="4" creationId="{948697BE-DFDE-9E2E-D028-0A3532F5F73A}"/>
          </ac:spMkLst>
        </pc:spChg>
      </pc:sldChg>
      <pc:sldChg chg="modSp">
        <pc:chgData name="WASHINGTON, HARRY W JR GS-14 USAF ANG NGB/A7AD" userId="S::harry.washington.1@us.af.mil::a49325a3-a241-4790-9054-5edbc2c0924b" providerId="AD" clId="Web-{F289F45E-935C-47B2-A810-FA596E84F7AA}" dt="2022-10-25T13:42:55.699" v="5" actId="20577"/>
        <pc:sldMkLst>
          <pc:docMk/>
          <pc:sldMk cId="3625294532" sldId="287"/>
        </pc:sldMkLst>
        <pc:spChg chg="mod">
          <ac:chgData name="WASHINGTON, HARRY W JR GS-14 USAF ANG NGB/A7AD" userId="S::harry.washington.1@us.af.mil::a49325a3-a241-4790-9054-5edbc2c0924b" providerId="AD" clId="Web-{F289F45E-935C-47B2-A810-FA596E84F7AA}" dt="2022-10-25T13:42:55.699" v="5" actId="20577"/>
          <ac:spMkLst>
            <pc:docMk/>
            <pc:sldMk cId="3625294532" sldId="287"/>
            <ac:spMk id="4" creationId="{948697BE-DFDE-9E2E-D028-0A3532F5F73A}"/>
          </ac:spMkLst>
        </pc:spChg>
      </pc:sldChg>
      <pc:sldChg chg="modSp">
        <pc:chgData name="WASHINGTON, HARRY W JR GS-14 USAF ANG NGB/A7AD" userId="S::harry.washington.1@us.af.mil::a49325a3-a241-4790-9054-5edbc2c0924b" providerId="AD" clId="Web-{F289F45E-935C-47B2-A810-FA596E84F7AA}" dt="2022-10-25T14:11:38.583" v="21" actId="20577"/>
        <pc:sldMkLst>
          <pc:docMk/>
          <pc:sldMk cId="2457423181" sldId="288"/>
        </pc:sldMkLst>
        <pc:spChg chg="mod">
          <ac:chgData name="WASHINGTON, HARRY W JR GS-14 USAF ANG NGB/A7AD" userId="S::harry.washington.1@us.af.mil::a49325a3-a241-4790-9054-5edbc2c0924b" providerId="AD" clId="Web-{F289F45E-935C-47B2-A810-FA596E84F7AA}" dt="2022-10-25T14:11:38.583" v="21" actId="20577"/>
          <ac:spMkLst>
            <pc:docMk/>
            <pc:sldMk cId="2457423181" sldId="288"/>
            <ac:spMk id="4" creationId="{948697BE-DFDE-9E2E-D028-0A3532F5F73A}"/>
          </ac:spMkLst>
        </pc:spChg>
      </pc:sldChg>
    </pc:docChg>
  </pc:docChgLst>
  <pc:docChgLst>
    <pc:chgData name="CHILDRESS, KELLY S GS-14 USAF ANGRC NGB/A4" userId="7af9627c-9dbf-4d78-bff0-355a0c0cdf17" providerId="ADAL" clId="{E2F882A2-ADCA-4E2A-A23B-9C0D4AC04AE8}"/>
    <pc:docChg chg="undo redo custSel addSld delSld modSld sldOrd">
      <pc:chgData name="CHILDRESS, KELLY S GS-14 USAF ANGRC NGB/A4" userId="7af9627c-9dbf-4d78-bff0-355a0c0cdf17" providerId="ADAL" clId="{E2F882A2-ADCA-4E2A-A23B-9C0D4AC04AE8}" dt="2022-10-21T20:44:13.914" v="7901" actId="6549"/>
      <pc:docMkLst>
        <pc:docMk/>
      </pc:docMkLst>
      <pc:sldChg chg="addSp delSp modSp del mod ord">
        <pc:chgData name="CHILDRESS, KELLY S GS-14 USAF ANGRC NGB/A4" userId="7af9627c-9dbf-4d78-bff0-355a0c0cdf17" providerId="ADAL" clId="{E2F882A2-ADCA-4E2A-A23B-9C0D4AC04AE8}" dt="2022-10-21T19:18:42.295" v="1507" actId="47"/>
        <pc:sldMkLst>
          <pc:docMk/>
          <pc:sldMk cId="2654033974" sldId="257"/>
        </pc:sldMkLst>
        <pc:spChg chg="del">
          <ac:chgData name="CHILDRESS, KELLY S GS-14 USAF ANGRC NGB/A4" userId="7af9627c-9dbf-4d78-bff0-355a0c0cdf17" providerId="ADAL" clId="{E2F882A2-ADCA-4E2A-A23B-9C0D4AC04AE8}" dt="2022-10-21T19:05:43.573" v="225" actId="478"/>
          <ac:spMkLst>
            <pc:docMk/>
            <pc:sldMk cId="2654033974" sldId="257"/>
            <ac:spMk id="3" creationId="{00000000-0000-0000-0000-000000000000}"/>
          </ac:spMkLst>
        </pc:spChg>
        <pc:spChg chg="add mod">
          <ac:chgData name="CHILDRESS, KELLY S GS-14 USAF ANGRC NGB/A4" userId="7af9627c-9dbf-4d78-bff0-355a0c0cdf17" providerId="ADAL" clId="{E2F882A2-ADCA-4E2A-A23B-9C0D4AC04AE8}" dt="2022-10-21T19:05:43.573" v="225" actId="478"/>
          <ac:spMkLst>
            <pc:docMk/>
            <pc:sldMk cId="2654033974" sldId="257"/>
            <ac:spMk id="5" creationId="{540B7DA7-6C40-C31C-9CA4-BE172BFA3541}"/>
          </ac:spMkLst>
        </pc:spChg>
      </pc:sldChg>
      <pc:sldChg chg="del">
        <pc:chgData name="CHILDRESS, KELLY S GS-14 USAF ANGRC NGB/A4" userId="7af9627c-9dbf-4d78-bff0-355a0c0cdf17" providerId="ADAL" clId="{E2F882A2-ADCA-4E2A-A23B-9C0D4AC04AE8}" dt="2022-10-21T19:04:06.058" v="107" actId="47"/>
        <pc:sldMkLst>
          <pc:docMk/>
          <pc:sldMk cId="221041491" sldId="258"/>
        </pc:sldMkLst>
      </pc:sldChg>
      <pc:sldChg chg="del">
        <pc:chgData name="CHILDRESS, KELLY S GS-14 USAF ANGRC NGB/A4" userId="7af9627c-9dbf-4d78-bff0-355a0c0cdf17" providerId="ADAL" clId="{E2F882A2-ADCA-4E2A-A23B-9C0D4AC04AE8}" dt="2022-10-21T19:04:05.183" v="106" actId="47"/>
        <pc:sldMkLst>
          <pc:docMk/>
          <pc:sldMk cId="3180027774" sldId="259"/>
        </pc:sldMkLst>
      </pc:sldChg>
      <pc:sldChg chg="del">
        <pc:chgData name="CHILDRESS, KELLY S GS-14 USAF ANGRC NGB/A4" userId="7af9627c-9dbf-4d78-bff0-355a0c0cdf17" providerId="ADAL" clId="{E2F882A2-ADCA-4E2A-A23B-9C0D4AC04AE8}" dt="2022-10-21T19:04:03.793" v="105" actId="47"/>
        <pc:sldMkLst>
          <pc:docMk/>
          <pc:sldMk cId="767822045" sldId="260"/>
        </pc:sldMkLst>
      </pc:sldChg>
      <pc:sldChg chg="del">
        <pc:chgData name="CHILDRESS, KELLY S GS-14 USAF ANGRC NGB/A4" userId="7af9627c-9dbf-4d78-bff0-355a0c0cdf17" providerId="ADAL" clId="{E2F882A2-ADCA-4E2A-A23B-9C0D4AC04AE8}" dt="2022-10-21T19:04:02.992" v="104" actId="47"/>
        <pc:sldMkLst>
          <pc:docMk/>
          <pc:sldMk cId="4207800085" sldId="261"/>
        </pc:sldMkLst>
      </pc:sldChg>
      <pc:sldChg chg="del">
        <pc:chgData name="CHILDRESS, KELLY S GS-14 USAF ANGRC NGB/A4" userId="7af9627c-9dbf-4d78-bff0-355a0c0cdf17" providerId="ADAL" clId="{E2F882A2-ADCA-4E2A-A23B-9C0D4AC04AE8}" dt="2022-10-21T19:04:01.914" v="103" actId="47"/>
        <pc:sldMkLst>
          <pc:docMk/>
          <pc:sldMk cId="1956760292" sldId="262"/>
        </pc:sldMkLst>
      </pc:sldChg>
      <pc:sldChg chg="addSp delSp modSp del mod modNotesTx">
        <pc:chgData name="CHILDRESS, KELLY S GS-14 USAF ANGRC NGB/A4" userId="7af9627c-9dbf-4d78-bff0-355a0c0cdf17" providerId="ADAL" clId="{E2F882A2-ADCA-4E2A-A23B-9C0D4AC04AE8}" dt="2022-10-21T19:22:38.253" v="1942" actId="47"/>
        <pc:sldMkLst>
          <pc:docMk/>
          <pc:sldMk cId="2101335888" sldId="263"/>
        </pc:sldMkLst>
        <pc:spChg chg="mod">
          <ac:chgData name="CHILDRESS, KELLY S GS-14 USAF ANGRC NGB/A4" userId="7af9627c-9dbf-4d78-bff0-355a0c0cdf17" providerId="ADAL" clId="{E2F882A2-ADCA-4E2A-A23B-9C0D4AC04AE8}" dt="2022-10-21T19:06:25.842" v="245" actId="20577"/>
          <ac:spMkLst>
            <pc:docMk/>
            <pc:sldMk cId="2101335888" sldId="263"/>
            <ac:spMk id="2" creationId="{00000000-0000-0000-0000-000000000000}"/>
          </ac:spMkLst>
        </pc:spChg>
        <pc:spChg chg="del">
          <ac:chgData name="CHILDRESS, KELLY S GS-14 USAF ANGRC NGB/A4" userId="7af9627c-9dbf-4d78-bff0-355a0c0cdf17" providerId="ADAL" clId="{E2F882A2-ADCA-4E2A-A23B-9C0D4AC04AE8}" dt="2022-10-21T19:06:30.641" v="246" actId="478"/>
          <ac:spMkLst>
            <pc:docMk/>
            <pc:sldMk cId="2101335888" sldId="263"/>
            <ac:spMk id="3" creationId="{00000000-0000-0000-0000-000000000000}"/>
          </ac:spMkLst>
        </pc:spChg>
        <pc:spChg chg="add mod">
          <ac:chgData name="CHILDRESS, KELLY S GS-14 USAF ANGRC NGB/A4" userId="7af9627c-9dbf-4d78-bff0-355a0c0cdf17" providerId="ADAL" clId="{E2F882A2-ADCA-4E2A-A23B-9C0D4AC04AE8}" dt="2022-10-21T19:18:15.881" v="1489" actId="6549"/>
          <ac:spMkLst>
            <pc:docMk/>
            <pc:sldMk cId="2101335888" sldId="263"/>
            <ac:spMk id="5" creationId="{CFAFE926-0BDB-AE67-47C3-30E404043157}"/>
          </ac:spMkLst>
        </pc:spChg>
        <pc:picChg chg="add mod">
          <ac:chgData name="CHILDRESS, KELLY S GS-14 USAF ANGRC NGB/A4" userId="7af9627c-9dbf-4d78-bff0-355a0c0cdf17" providerId="ADAL" clId="{E2F882A2-ADCA-4E2A-A23B-9C0D4AC04AE8}" dt="2022-10-21T19:18:26.493" v="1492" actId="1076"/>
          <ac:picMkLst>
            <pc:docMk/>
            <pc:sldMk cId="2101335888" sldId="263"/>
            <ac:picMk id="7" creationId="{4DB6885E-371E-FB5F-D88A-99591D2208A2}"/>
          </ac:picMkLst>
        </pc:picChg>
      </pc:sldChg>
      <pc:sldChg chg="del">
        <pc:chgData name="CHILDRESS, KELLY S GS-14 USAF ANGRC NGB/A4" userId="7af9627c-9dbf-4d78-bff0-355a0c0cdf17" providerId="ADAL" clId="{E2F882A2-ADCA-4E2A-A23B-9C0D4AC04AE8}" dt="2022-10-21T19:04:00.241" v="101" actId="47"/>
        <pc:sldMkLst>
          <pc:docMk/>
          <pc:sldMk cId="673996070" sldId="265"/>
        </pc:sldMkLst>
      </pc:sldChg>
      <pc:sldChg chg="modSp mod">
        <pc:chgData name="CHILDRESS, KELLY S GS-14 USAF ANGRC NGB/A4" userId="7af9627c-9dbf-4d78-bff0-355a0c0cdf17" providerId="ADAL" clId="{E2F882A2-ADCA-4E2A-A23B-9C0D4AC04AE8}" dt="2022-10-21T19:03:28.860" v="83" actId="20577"/>
        <pc:sldMkLst>
          <pc:docMk/>
          <pc:sldMk cId="1938624027" sldId="278"/>
        </pc:sldMkLst>
        <pc:spChg chg="mod">
          <ac:chgData name="CHILDRESS, KELLY S GS-14 USAF ANGRC NGB/A4" userId="7af9627c-9dbf-4d78-bff0-355a0c0cdf17" providerId="ADAL" clId="{E2F882A2-ADCA-4E2A-A23B-9C0D4AC04AE8}" dt="2022-10-21T19:03:02.040" v="64" actId="6549"/>
          <ac:spMkLst>
            <pc:docMk/>
            <pc:sldMk cId="1938624027" sldId="278"/>
            <ac:spMk id="2" creationId="{00000000-0000-0000-0000-000000000000}"/>
          </ac:spMkLst>
        </pc:spChg>
        <pc:spChg chg="mod">
          <ac:chgData name="CHILDRESS, KELLY S GS-14 USAF ANGRC NGB/A4" userId="7af9627c-9dbf-4d78-bff0-355a0c0cdf17" providerId="ADAL" clId="{E2F882A2-ADCA-4E2A-A23B-9C0D4AC04AE8}" dt="2022-10-21T19:03:28.860" v="83" actId="20577"/>
          <ac:spMkLst>
            <pc:docMk/>
            <pc:sldMk cId="1938624027" sldId="278"/>
            <ac:spMk id="3" creationId="{00000000-0000-0000-0000-000000000000}"/>
          </ac:spMkLst>
        </pc:spChg>
      </pc:sldChg>
      <pc:sldChg chg="del">
        <pc:chgData name="CHILDRESS, KELLY S GS-14 USAF ANGRC NGB/A4" userId="7af9627c-9dbf-4d78-bff0-355a0c0cdf17" providerId="ADAL" clId="{E2F882A2-ADCA-4E2A-A23B-9C0D4AC04AE8}" dt="2022-10-21T19:03:56.375" v="100" actId="47"/>
        <pc:sldMkLst>
          <pc:docMk/>
          <pc:sldMk cId="926622763" sldId="279"/>
        </pc:sldMkLst>
      </pc:sldChg>
      <pc:sldChg chg="del">
        <pc:chgData name="CHILDRESS, KELLY S GS-14 USAF ANGRC NGB/A4" userId="7af9627c-9dbf-4d78-bff0-355a0c0cdf17" providerId="ADAL" clId="{E2F882A2-ADCA-4E2A-A23B-9C0D4AC04AE8}" dt="2022-10-21T19:04:00.961" v="102" actId="47"/>
        <pc:sldMkLst>
          <pc:docMk/>
          <pc:sldMk cId="578851965" sldId="280"/>
        </pc:sldMkLst>
      </pc:sldChg>
      <pc:sldChg chg="addSp delSp modSp add mod modNotesTx">
        <pc:chgData name="CHILDRESS, KELLY S GS-14 USAF ANGRC NGB/A4" userId="7af9627c-9dbf-4d78-bff0-355a0c0cdf17" providerId="ADAL" clId="{E2F882A2-ADCA-4E2A-A23B-9C0D4AC04AE8}" dt="2022-10-21T20:31:36.456" v="7593" actId="6549"/>
        <pc:sldMkLst>
          <pc:docMk/>
          <pc:sldMk cId="1105754123" sldId="281"/>
        </pc:sldMkLst>
        <pc:spChg chg="mod">
          <ac:chgData name="CHILDRESS, KELLY S GS-14 USAF ANGRC NGB/A4" userId="7af9627c-9dbf-4d78-bff0-355a0c0cdf17" providerId="ADAL" clId="{E2F882A2-ADCA-4E2A-A23B-9C0D4AC04AE8}" dt="2022-10-21T19:03:49.370" v="98" actId="20577"/>
          <ac:spMkLst>
            <pc:docMk/>
            <pc:sldMk cId="1105754123" sldId="281"/>
            <ac:spMk id="2" creationId="{00000000-0000-0000-0000-000000000000}"/>
          </ac:spMkLst>
        </pc:spChg>
        <pc:spChg chg="del">
          <ac:chgData name="CHILDRESS, KELLY S GS-14 USAF ANGRC NGB/A4" userId="7af9627c-9dbf-4d78-bff0-355a0c0cdf17" providerId="ADAL" clId="{E2F882A2-ADCA-4E2A-A23B-9C0D4AC04AE8}" dt="2022-10-21T19:03:52.119" v="99" actId="478"/>
          <ac:spMkLst>
            <pc:docMk/>
            <pc:sldMk cId="1105754123" sldId="281"/>
            <ac:spMk id="3" creationId="{00000000-0000-0000-0000-000000000000}"/>
          </ac:spMkLst>
        </pc:spChg>
        <pc:spChg chg="add mod">
          <ac:chgData name="CHILDRESS, KELLY S GS-14 USAF ANGRC NGB/A4" userId="7af9627c-9dbf-4d78-bff0-355a0c0cdf17" providerId="ADAL" clId="{E2F882A2-ADCA-4E2A-A23B-9C0D4AC04AE8}" dt="2022-10-21T20:31:23.378" v="7592" actId="20577"/>
          <ac:spMkLst>
            <pc:docMk/>
            <pc:sldMk cId="1105754123" sldId="281"/>
            <ac:spMk id="5" creationId="{D70ADEC1-8596-51AF-9F6A-5B2726921586}"/>
          </ac:spMkLst>
        </pc:spChg>
      </pc:sldChg>
      <pc:sldChg chg="add del">
        <pc:chgData name="CHILDRESS, KELLY S GS-14 USAF ANGRC NGB/A4" userId="7af9627c-9dbf-4d78-bff0-355a0c0cdf17" providerId="ADAL" clId="{E2F882A2-ADCA-4E2A-A23B-9C0D4AC04AE8}" dt="2022-10-21T19:03:42.761" v="85"/>
        <pc:sldMkLst>
          <pc:docMk/>
          <pc:sldMk cId="3661202025" sldId="281"/>
        </pc:sldMkLst>
      </pc:sldChg>
      <pc:sldChg chg="addSp delSp modSp add mod modNotesTx">
        <pc:chgData name="CHILDRESS, KELLY S GS-14 USAF ANGRC NGB/A4" userId="7af9627c-9dbf-4d78-bff0-355a0c0cdf17" providerId="ADAL" clId="{E2F882A2-ADCA-4E2A-A23B-9C0D4AC04AE8}" dt="2022-10-21T19:38:20.731" v="3483" actId="6549"/>
        <pc:sldMkLst>
          <pc:docMk/>
          <pc:sldMk cId="2241068292" sldId="282"/>
        </pc:sldMkLst>
        <pc:spChg chg="add del mod">
          <ac:chgData name="CHILDRESS, KELLY S GS-14 USAF ANGRC NGB/A4" userId="7af9627c-9dbf-4d78-bff0-355a0c0cdf17" providerId="ADAL" clId="{E2F882A2-ADCA-4E2A-A23B-9C0D4AC04AE8}" dt="2022-10-21T19:21:46.831" v="1890" actId="478"/>
          <ac:spMkLst>
            <pc:docMk/>
            <pc:sldMk cId="2241068292" sldId="282"/>
            <ac:spMk id="3" creationId="{599CC65B-0DB9-359A-E2CC-F324A45F269A}"/>
          </ac:spMkLst>
        </pc:spChg>
        <pc:spChg chg="mod">
          <ac:chgData name="CHILDRESS, KELLY S GS-14 USAF ANGRC NGB/A4" userId="7af9627c-9dbf-4d78-bff0-355a0c0cdf17" providerId="ADAL" clId="{E2F882A2-ADCA-4E2A-A23B-9C0D4AC04AE8}" dt="2022-10-21T19:22:06.176" v="1938" actId="20577"/>
          <ac:spMkLst>
            <pc:docMk/>
            <pc:sldMk cId="2241068292" sldId="282"/>
            <ac:spMk id="5" creationId="{CFAFE926-0BDB-AE67-47C3-30E404043157}"/>
          </ac:spMkLst>
        </pc:spChg>
        <pc:picChg chg="mod">
          <ac:chgData name="CHILDRESS, KELLY S GS-14 USAF ANGRC NGB/A4" userId="7af9627c-9dbf-4d78-bff0-355a0c0cdf17" providerId="ADAL" clId="{E2F882A2-ADCA-4E2A-A23B-9C0D4AC04AE8}" dt="2022-10-21T19:22:14.711" v="1941" actId="1076"/>
          <ac:picMkLst>
            <pc:docMk/>
            <pc:sldMk cId="2241068292" sldId="282"/>
            <ac:picMk id="7" creationId="{4DB6885E-371E-FB5F-D88A-99591D2208A2}"/>
          </ac:picMkLst>
        </pc:picChg>
      </pc:sldChg>
      <pc:sldChg chg="modSp new del mod">
        <pc:chgData name="CHILDRESS, KELLY S GS-14 USAF ANGRC NGB/A4" userId="7af9627c-9dbf-4d78-bff0-355a0c0cdf17" providerId="ADAL" clId="{E2F882A2-ADCA-4E2A-A23B-9C0D4AC04AE8}" dt="2022-10-21T19:24:08.592" v="2001" actId="47"/>
        <pc:sldMkLst>
          <pc:docMk/>
          <pc:sldMk cId="3390407513" sldId="283"/>
        </pc:sldMkLst>
        <pc:spChg chg="mod">
          <ac:chgData name="CHILDRESS, KELLY S GS-14 USAF ANGRC NGB/A4" userId="7af9627c-9dbf-4d78-bff0-355a0c0cdf17" providerId="ADAL" clId="{E2F882A2-ADCA-4E2A-A23B-9C0D4AC04AE8}" dt="2022-10-21T19:22:50.336" v="1953" actId="20577"/>
          <ac:spMkLst>
            <pc:docMk/>
            <pc:sldMk cId="3390407513" sldId="283"/>
            <ac:spMk id="2" creationId="{B0C0F278-F154-EDB9-BAD8-21EDD704F666}"/>
          </ac:spMkLst>
        </pc:spChg>
        <pc:spChg chg="mod">
          <ac:chgData name="CHILDRESS, KELLY S GS-14 USAF ANGRC NGB/A4" userId="7af9627c-9dbf-4d78-bff0-355a0c0cdf17" providerId="ADAL" clId="{E2F882A2-ADCA-4E2A-A23B-9C0D4AC04AE8}" dt="2022-10-21T19:24:01.195" v="1999" actId="20577"/>
          <ac:spMkLst>
            <pc:docMk/>
            <pc:sldMk cId="3390407513" sldId="283"/>
            <ac:spMk id="3" creationId="{1045A617-727A-FC01-B255-BB21E9EB0865}"/>
          </ac:spMkLst>
        </pc:spChg>
      </pc:sldChg>
      <pc:sldChg chg="modSp add del mod">
        <pc:chgData name="CHILDRESS, KELLY S GS-14 USAF ANGRC NGB/A4" userId="7af9627c-9dbf-4d78-bff0-355a0c0cdf17" providerId="ADAL" clId="{E2F882A2-ADCA-4E2A-A23B-9C0D4AC04AE8}" dt="2022-10-21T19:24:11.648" v="2002" actId="47"/>
        <pc:sldMkLst>
          <pc:docMk/>
          <pc:sldMk cId="695335549" sldId="284"/>
        </pc:sldMkLst>
        <pc:spChg chg="mod">
          <ac:chgData name="CHILDRESS, KELLY S GS-14 USAF ANGRC NGB/A4" userId="7af9627c-9dbf-4d78-bff0-355a0c0cdf17" providerId="ADAL" clId="{E2F882A2-ADCA-4E2A-A23B-9C0D4AC04AE8}" dt="2022-10-21T19:22:59.017" v="1972" actId="20577"/>
          <ac:spMkLst>
            <pc:docMk/>
            <pc:sldMk cId="695335549" sldId="284"/>
            <ac:spMk id="2" creationId="{B0C0F278-F154-EDB9-BAD8-21EDD704F666}"/>
          </ac:spMkLst>
        </pc:spChg>
      </pc:sldChg>
      <pc:sldChg chg="modSp add del mod">
        <pc:chgData name="CHILDRESS, KELLY S GS-14 USAF ANGRC NGB/A4" userId="7af9627c-9dbf-4d78-bff0-355a0c0cdf17" providerId="ADAL" clId="{E2F882A2-ADCA-4E2A-A23B-9C0D4AC04AE8}" dt="2022-10-21T19:24:12.503" v="2003" actId="47"/>
        <pc:sldMkLst>
          <pc:docMk/>
          <pc:sldMk cId="2304557063" sldId="285"/>
        </pc:sldMkLst>
        <pc:spChg chg="mod">
          <ac:chgData name="CHILDRESS, KELLY S GS-14 USAF ANGRC NGB/A4" userId="7af9627c-9dbf-4d78-bff0-355a0c0cdf17" providerId="ADAL" clId="{E2F882A2-ADCA-4E2A-A23B-9C0D4AC04AE8}" dt="2022-10-21T19:23:21.352" v="1994" actId="20577"/>
          <ac:spMkLst>
            <pc:docMk/>
            <pc:sldMk cId="2304557063" sldId="285"/>
            <ac:spMk id="2" creationId="{B0C0F278-F154-EDB9-BAD8-21EDD704F666}"/>
          </ac:spMkLst>
        </pc:spChg>
      </pc:sldChg>
      <pc:sldChg chg="addSp delSp modSp add mod modNotesTx">
        <pc:chgData name="CHILDRESS, KELLY S GS-14 USAF ANGRC NGB/A4" userId="7af9627c-9dbf-4d78-bff0-355a0c0cdf17" providerId="ADAL" clId="{E2F882A2-ADCA-4E2A-A23B-9C0D4AC04AE8}" dt="2022-10-21T20:44:13.914" v="7901" actId="6549"/>
        <pc:sldMkLst>
          <pc:docMk/>
          <pc:sldMk cId="1156873043" sldId="286"/>
        </pc:sldMkLst>
        <pc:spChg chg="mod">
          <ac:chgData name="CHILDRESS, KELLY S GS-14 USAF ANGRC NGB/A4" userId="7af9627c-9dbf-4d78-bff0-355a0c0cdf17" providerId="ADAL" clId="{E2F882A2-ADCA-4E2A-A23B-9C0D4AC04AE8}" dt="2022-10-21T19:25:01.766" v="2047" actId="6549"/>
          <ac:spMkLst>
            <pc:docMk/>
            <pc:sldMk cId="1156873043" sldId="286"/>
            <ac:spMk id="2" creationId="{00000000-0000-0000-0000-000000000000}"/>
          </ac:spMkLst>
        </pc:spChg>
        <pc:spChg chg="add mod">
          <ac:chgData name="CHILDRESS, KELLY S GS-14 USAF ANGRC NGB/A4" userId="7af9627c-9dbf-4d78-bff0-355a0c0cdf17" providerId="ADAL" clId="{E2F882A2-ADCA-4E2A-A23B-9C0D4AC04AE8}" dt="2022-10-21T20:35:25.097" v="7657" actId="14100"/>
          <ac:spMkLst>
            <pc:docMk/>
            <pc:sldMk cId="1156873043" sldId="286"/>
            <ac:spMk id="4" creationId="{948697BE-DFDE-9E2E-D028-0A3532F5F73A}"/>
          </ac:spMkLst>
        </pc:spChg>
        <pc:spChg chg="del">
          <ac:chgData name="CHILDRESS, KELLY S GS-14 USAF ANGRC NGB/A4" userId="7af9627c-9dbf-4d78-bff0-355a0c0cdf17" providerId="ADAL" clId="{E2F882A2-ADCA-4E2A-A23B-9C0D4AC04AE8}" dt="2022-10-21T19:24:27.358" v="2014" actId="478"/>
          <ac:spMkLst>
            <pc:docMk/>
            <pc:sldMk cId="1156873043" sldId="286"/>
            <ac:spMk id="5" creationId="{CFAFE926-0BDB-AE67-47C3-30E404043157}"/>
          </ac:spMkLst>
        </pc:spChg>
        <pc:picChg chg="del">
          <ac:chgData name="CHILDRESS, KELLY S GS-14 USAF ANGRC NGB/A4" userId="7af9627c-9dbf-4d78-bff0-355a0c0cdf17" providerId="ADAL" clId="{E2F882A2-ADCA-4E2A-A23B-9C0D4AC04AE8}" dt="2022-10-21T19:24:31.526" v="2015" actId="478"/>
          <ac:picMkLst>
            <pc:docMk/>
            <pc:sldMk cId="1156873043" sldId="286"/>
            <ac:picMk id="7" creationId="{4DB6885E-371E-FB5F-D88A-99591D2208A2}"/>
          </ac:picMkLst>
        </pc:picChg>
      </pc:sldChg>
      <pc:sldChg chg="add del">
        <pc:chgData name="CHILDRESS, KELLY S GS-14 USAF ANGRC NGB/A4" userId="7af9627c-9dbf-4d78-bff0-355a0c0cdf17" providerId="ADAL" clId="{E2F882A2-ADCA-4E2A-A23B-9C0D4AC04AE8}" dt="2022-10-21T19:24:41.578" v="2017" actId="47"/>
        <pc:sldMkLst>
          <pc:docMk/>
          <pc:sldMk cId="2457457152" sldId="287"/>
        </pc:sldMkLst>
      </pc:sldChg>
      <pc:sldChg chg="addSp delSp modSp add mod modNotesTx">
        <pc:chgData name="CHILDRESS, KELLY S GS-14 USAF ANGRC NGB/A4" userId="7af9627c-9dbf-4d78-bff0-355a0c0cdf17" providerId="ADAL" clId="{E2F882A2-ADCA-4E2A-A23B-9C0D4AC04AE8}" dt="2022-10-21T20:31:45.514" v="7594" actId="6549"/>
        <pc:sldMkLst>
          <pc:docMk/>
          <pc:sldMk cId="3625294532" sldId="287"/>
        </pc:sldMkLst>
        <pc:spChg chg="mod">
          <ac:chgData name="CHILDRESS, KELLY S GS-14 USAF ANGRC NGB/A4" userId="7af9627c-9dbf-4d78-bff0-355a0c0cdf17" providerId="ADAL" clId="{E2F882A2-ADCA-4E2A-A23B-9C0D4AC04AE8}" dt="2022-10-21T19:47:49.909" v="4076" actId="20577"/>
          <ac:spMkLst>
            <pc:docMk/>
            <pc:sldMk cId="3625294532" sldId="287"/>
            <ac:spMk id="2" creationId="{00000000-0000-0000-0000-000000000000}"/>
          </ac:spMkLst>
        </pc:spChg>
        <pc:spChg chg="mod">
          <ac:chgData name="CHILDRESS, KELLY S GS-14 USAF ANGRC NGB/A4" userId="7af9627c-9dbf-4d78-bff0-355a0c0cdf17" providerId="ADAL" clId="{E2F882A2-ADCA-4E2A-A23B-9C0D4AC04AE8}" dt="2022-10-21T20:09:05.333" v="6092" actId="20577"/>
          <ac:spMkLst>
            <pc:docMk/>
            <pc:sldMk cId="3625294532" sldId="287"/>
            <ac:spMk id="4" creationId="{948697BE-DFDE-9E2E-D028-0A3532F5F73A}"/>
          </ac:spMkLst>
        </pc:spChg>
        <pc:spChg chg="add mod">
          <ac:chgData name="CHILDRESS, KELLY S GS-14 USAF ANGRC NGB/A4" userId="7af9627c-9dbf-4d78-bff0-355a0c0cdf17" providerId="ADAL" clId="{E2F882A2-ADCA-4E2A-A23B-9C0D4AC04AE8}" dt="2022-10-21T20:20:34.464" v="6686" actId="6549"/>
          <ac:spMkLst>
            <pc:docMk/>
            <pc:sldMk cId="3625294532" sldId="287"/>
            <ac:spMk id="8" creationId="{838B8986-4F11-2319-B8B7-358241F8B5F2}"/>
          </ac:spMkLst>
        </pc:spChg>
        <pc:spChg chg="add mod">
          <ac:chgData name="CHILDRESS, KELLY S GS-14 USAF ANGRC NGB/A4" userId="7af9627c-9dbf-4d78-bff0-355a0c0cdf17" providerId="ADAL" clId="{E2F882A2-ADCA-4E2A-A23B-9C0D4AC04AE8}" dt="2022-10-21T20:26:56.221" v="7134" actId="21"/>
          <ac:spMkLst>
            <pc:docMk/>
            <pc:sldMk cId="3625294532" sldId="287"/>
            <ac:spMk id="10" creationId="{26A26E93-8076-EA88-97B1-3068477C8434}"/>
          </ac:spMkLst>
        </pc:spChg>
        <pc:picChg chg="add del mod">
          <ac:chgData name="CHILDRESS, KELLY S GS-14 USAF ANGRC NGB/A4" userId="7af9627c-9dbf-4d78-bff0-355a0c0cdf17" providerId="ADAL" clId="{E2F882A2-ADCA-4E2A-A23B-9C0D4AC04AE8}" dt="2022-10-21T19:49:50.794" v="4163" actId="478"/>
          <ac:picMkLst>
            <pc:docMk/>
            <pc:sldMk cId="3625294532" sldId="287"/>
            <ac:picMk id="5" creationId="{ABAD7AE2-93CB-3599-4C28-4DF6713F04F6}"/>
          </ac:picMkLst>
        </pc:picChg>
        <pc:picChg chg="add mod">
          <ac:chgData name="CHILDRESS, KELLY S GS-14 USAF ANGRC NGB/A4" userId="7af9627c-9dbf-4d78-bff0-355a0c0cdf17" providerId="ADAL" clId="{E2F882A2-ADCA-4E2A-A23B-9C0D4AC04AE8}" dt="2022-10-21T19:52:01.711" v="4171" actId="1076"/>
          <ac:picMkLst>
            <pc:docMk/>
            <pc:sldMk cId="3625294532" sldId="287"/>
            <ac:picMk id="7" creationId="{DE7FE8FC-CFD6-4CE0-2153-660DF0BC9519}"/>
          </ac:picMkLst>
        </pc:picChg>
      </pc:sldChg>
      <pc:sldChg chg="add del">
        <pc:chgData name="CHILDRESS, KELLY S GS-14 USAF ANGRC NGB/A4" userId="7af9627c-9dbf-4d78-bff0-355a0c0cdf17" providerId="ADAL" clId="{E2F882A2-ADCA-4E2A-A23B-9C0D4AC04AE8}" dt="2022-10-21T19:24:41.578" v="2017" actId="47"/>
        <pc:sldMkLst>
          <pc:docMk/>
          <pc:sldMk cId="129808853" sldId="288"/>
        </pc:sldMkLst>
      </pc:sldChg>
      <pc:sldChg chg="addSp delSp modSp add mod modNotesTx">
        <pc:chgData name="CHILDRESS, KELLY S GS-14 USAF ANGRC NGB/A4" userId="7af9627c-9dbf-4d78-bff0-355a0c0cdf17" providerId="ADAL" clId="{E2F882A2-ADCA-4E2A-A23B-9C0D4AC04AE8}" dt="2022-10-21T20:31:47.670" v="7595" actId="6549"/>
        <pc:sldMkLst>
          <pc:docMk/>
          <pc:sldMk cId="2457423181" sldId="288"/>
        </pc:sldMkLst>
        <pc:spChg chg="mod">
          <ac:chgData name="CHILDRESS, KELLY S GS-14 USAF ANGRC NGB/A4" userId="7af9627c-9dbf-4d78-bff0-355a0c0cdf17" providerId="ADAL" clId="{E2F882A2-ADCA-4E2A-A23B-9C0D4AC04AE8}" dt="2022-10-21T19:25:29.123" v="2095" actId="20577"/>
          <ac:spMkLst>
            <pc:docMk/>
            <pc:sldMk cId="2457423181" sldId="288"/>
            <ac:spMk id="2" creationId="{00000000-0000-0000-0000-000000000000}"/>
          </ac:spMkLst>
        </pc:spChg>
        <pc:spChg chg="mod">
          <ac:chgData name="CHILDRESS, KELLY S GS-14 USAF ANGRC NGB/A4" userId="7af9627c-9dbf-4d78-bff0-355a0c0cdf17" providerId="ADAL" clId="{E2F882A2-ADCA-4E2A-A23B-9C0D4AC04AE8}" dt="2022-10-21T20:20:04.542" v="6679" actId="14100"/>
          <ac:spMkLst>
            <pc:docMk/>
            <pc:sldMk cId="2457423181" sldId="288"/>
            <ac:spMk id="4" creationId="{948697BE-DFDE-9E2E-D028-0A3532F5F73A}"/>
          </ac:spMkLst>
        </pc:spChg>
        <pc:picChg chg="add del">
          <ac:chgData name="CHILDRESS, KELLY S GS-14 USAF ANGRC NGB/A4" userId="7af9627c-9dbf-4d78-bff0-355a0c0cdf17" providerId="ADAL" clId="{E2F882A2-ADCA-4E2A-A23B-9C0D4AC04AE8}" dt="2022-10-21T20:18:39.239" v="6658" actId="478"/>
          <ac:picMkLst>
            <pc:docMk/>
            <pc:sldMk cId="2457423181" sldId="288"/>
            <ac:picMk id="5" creationId="{CF6980F8-33E9-7368-6C10-A5718EDDD157}"/>
          </ac:picMkLst>
        </pc:picChg>
        <pc:picChg chg="add mod modCrop">
          <ac:chgData name="CHILDRESS, KELLY S GS-14 USAF ANGRC NGB/A4" userId="7af9627c-9dbf-4d78-bff0-355a0c0cdf17" providerId="ADAL" clId="{E2F882A2-ADCA-4E2A-A23B-9C0D4AC04AE8}" dt="2022-10-21T20:19:55.879" v="6676" actId="1076"/>
          <ac:picMkLst>
            <pc:docMk/>
            <pc:sldMk cId="2457423181" sldId="288"/>
            <ac:picMk id="6" creationId="{4F84F72F-875F-F602-C804-0682C1E6C9F8}"/>
          </ac:picMkLst>
        </pc:picChg>
      </pc:sldChg>
      <pc:sldChg chg="addSp modSp add mod modNotesTx">
        <pc:chgData name="CHILDRESS, KELLY S GS-14 USAF ANGRC NGB/A4" userId="7af9627c-9dbf-4d78-bff0-355a0c0cdf17" providerId="ADAL" clId="{E2F882A2-ADCA-4E2A-A23B-9C0D4AC04AE8}" dt="2022-10-21T20:42:57.356" v="7752" actId="6549"/>
        <pc:sldMkLst>
          <pc:docMk/>
          <pc:sldMk cId="141088605" sldId="289"/>
        </pc:sldMkLst>
        <pc:spChg chg="mod">
          <ac:chgData name="CHILDRESS, KELLY S GS-14 USAF ANGRC NGB/A4" userId="7af9627c-9dbf-4d78-bff0-355a0c0cdf17" providerId="ADAL" clId="{E2F882A2-ADCA-4E2A-A23B-9C0D4AC04AE8}" dt="2022-10-21T20:28:47.313" v="7436" actId="20577"/>
          <ac:spMkLst>
            <pc:docMk/>
            <pc:sldMk cId="141088605" sldId="289"/>
            <ac:spMk id="2" creationId="{00000000-0000-0000-0000-000000000000}"/>
          </ac:spMkLst>
        </pc:spChg>
        <pc:spChg chg="mod">
          <ac:chgData name="CHILDRESS, KELLY S GS-14 USAF ANGRC NGB/A4" userId="7af9627c-9dbf-4d78-bff0-355a0c0cdf17" providerId="ADAL" clId="{E2F882A2-ADCA-4E2A-A23B-9C0D4AC04AE8}" dt="2022-10-21T20:42:57.356" v="7752" actId="6549"/>
          <ac:spMkLst>
            <pc:docMk/>
            <pc:sldMk cId="141088605" sldId="289"/>
            <ac:spMk id="4" creationId="{948697BE-DFDE-9E2E-D028-0A3532F5F73A}"/>
          </ac:spMkLst>
        </pc:spChg>
        <pc:picChg chg="add mod">
          <ac:chgData name="CHILDRESS, KELLY S GS-14 USAF ANGRC NGB/A4" userId="7af9627c-9dbf-4d78-bff0-355a0c0cdf17" providerId="ADAL" clId="{E2F882A2-ADCA-4E2A-A23B-9C0D4AC04AE8}" dt="2022-10-21T20:30:05.815" v="7573" actId="1076"/>
          <ac:picMkLst>
            <pc:docMk/>
            <pc:sldMk cId="141088605" sldId="289"/>
            <ac:picMk id="5" creationId="{0155F818-7A87-30A0-83E4-5D230F5B10C4}"/>
          </ac:picMkLst>
        </pc:picChg>
      </pc:sldChg>
      <pc:sldChg chg="add del">
        <pc:chgData name="CHILDRESS, KELLY S GS-14 USAF ANGRC NGB/A4" userId="7af9627c-9dbf-4d78-bff0-355a0c0cdf17" providerId="ADAL" clId="{E2F882A2-ADCA-4E2A-A23B-9C0D4AC04AE8}" dt="2022-10-21T19:47:14.798" v="4043" actId="47"/>
        <pc:sldMkLst>
          <pc:docMk/>
          <pc:sldMk cId="2914078641" sldId="290"/>
        </pc:sldMkLst>
      </pc:sldChg>
      <pc:sldChg chg="modSp add del mod">
        <pc:chgData name="CHILDRESS, KELLY S GS-14 USAF ANGRC NGB/A4" userId="7af9627c-9dbf-4d78-bff0-355a0c0cdf17" providerId="ADAL" clId="{E2F882A2-ADCA-4E2A-A23B-9C0D4AC04AE8}" dt="2022-10-21T20:03:08.225" v="5333" actId="47"/>
        <pc:sldMkLst>
          <pc:docMk/>
          <pc:sldMk cId="2647428068" sldId="291"/>
        </pc:sldMkLst>
        <pc:spChg chg="mod">
          <ac:chgData name="CHILDRESS, KELLY S GS-14 USAF ANGRC NGB/A4" userId="7af9627c-9dbf-4d78-bff0-355a0c0cdf17" providerId="ADAL" clId="{E2F882A2-ADCA-4E2A-A23B-9C0D4AC04AE8}" dt="2022-10-21T19:54:13.793" v="4435" actId="20577"/>
          <ac:spMkLst>
            <pc:docMk/>
            <pc:sldMk cId="2647428068" sldId="291"/>
            <ac:spMk id="2" creationId="{00000000-0000-0000-0000-000000000000}"/>
          </ac:spMkLst>
        </pc:spChg>
      </pc:sldChg>
      <pc:sldMasterChg chg="delSldLayout">
        <pc:chgData name="CHILDRESS, KELLY S GS-14 USAF ANGRC NGB/A4" userId="7af9627c-9dbf-4d78-bff0-355a0c0cdf17" providerId="ADAL" clId="{E2F882A2-ADCA-4E2A-A23B-9C0D4AC04AE8}" dt="2022-10-21T19:04:00.961" v="102" actId="47"/>
        <pc:sldMasterMkLst>
          <pc:docMk/>
          <pc:sldMasterMk cId="1191283836" sldId="2147483648"/>
        </pc:sldMasterMkLst>
        <pc:sldLayoutChg chg="del">
          <pc:chgData name="CHILDRESS, KELLY S GS-14 USAF ANGRC NGB/A4" userId="7af9627c-9dbf-4d78-bff0-355a0c0cdf17" providerId="ADAL" clId="{E2F882A2-ADCA-4E2A-A23B-9C0D4AC04AE8}" dt="2022-10-21T19:04:00.961" v="102" actId="47"/>
          <pc:sldLayoutMkLst>
            <pc:docMk/>
            <pc:sldMasterMk cId="1191283836" sldId="2147483648"/>
            <pc:sldLayoutMk cId="2858939409" sldId="2147483651"/>
          </pc:sldLayoutMkLst>
        </pc:sldLayoutChg>
      </pc:sldMasterChg>
    </pc:docChg>
  </pc:docChgLst>
  <pc:docChgLst>
    <pc:chgData name="GLEASON, ROSS K GS-14 USAF ANG NGB/A4" userId="S::ross.gleason.1@us.af.mil::ddb61ace-eafe-400e-ab11-f4888c8e7e53" providerId="AD" clId="Web-{3F6B1E60-A092-43A3-8514-370A700251DE}"/>
    <pc:docChg chg="modSld">
      <pc:chgData name="GLEASON, ROSS K GS-14 USAF ANG NGB/A4" userId="S::ross.gleason.1@us.af.mil::ddb61ace-eafe-400e-ab11-f4888c8e7e53" providerId="AD" clId="Web-{3F6B1E60-A092-43A3-8514-370A700251DE}" dt="2022-10-27T19:58:17.115" v="43" actId="1076"/>
      <pc:docMkLst>
        <pc:docMk/>
      </pc:docMkLst>
      <pc:sldChg chg="modSp">
        <pc:chgData name="GLEASON, ROSS K GS-14 USAF ANG NGB/A4" userId="S::ross.gleason.1@us.af.mil::ddb61ace-eafe-400e-ab11-f4888c8e7e53" providerId="AD" clId="Web-{3F6B1E60-A092-43A3-8514-370A700251DE}" dt="2022-10-27T19:58:17.115" v="43" actId="1076"/>
        <pc:sldMkLst>
          <pc:docMk/>
          <pc:sldMk cId="1938624027" sldId="278"/>
        </pc:sldMkLst>
        <pc:spChg chg="mod">
          <ac:chgData name="GLEASON, ROSS K GS-14 USAF ANG NGB/A4" userId="S::ross.gleason.1@us.af.mil::ddb61ace-eafe-400e-ab11-f4888c8e7e53" providerId="AD" clId="Web-{3F6B1E60-A092-43A3-8514-370A700251DE}" dt="2022-10-27T19:58:17.115" v="43" actId="1076"/>
          <ac:spMkLst>
            <pc:docMk/>
            <pc:sldMk cId="1938624027" sldId="278"/>
            <ac:spMk id="2" creationId="{00000000-0000-0000-0000-000000000000}"/>
          </ac:spMkLst>
        </pc:spChg>
      </pc:sldChg>
      <pc:sldChg chg="modSp">
        <pc:chgData name="GLEASON, ROSS K GS-14 USAF ANG NGB/A4" userId="S::ross.gleason.1@us.af.mil::ddb61ace-eafe-400e-ab11-f4888c8e7e53" providerId="AD" clId="Web-{3F6B1E60-A092-43A3-8514-370A700251DE}" dt="2022-10-27T19:56:40.674" v="36" actId="20577"/>
        <pc:sldMkLst>
          <pc:docMk/>
          <pc:sldMk cId="2457423181" sldId="288"/>
        </pc:sldMkLst>
        <pc:spChg chg="mod">
          <ac:chgData name="GLEASON, ROSS K GS-14 USAF ANG NGB/A4" userId="S::ross.gleason.1@us.af.mil::ddb61ace-eafe-400e-ab11-f4888c8e7e53" providerId="AD" clId="Web-{3F6B1E60-A092-43A3-8514-370A700251DE}" dt="2022-10-27T19:56:40.674" v="36" actId="20577"/>
          <ac:spMkLst>
            <pc:docMk/>
            <pc:sldMk cId="2457423181" sldId="288"/>
            <ac:spMk id="4" creationId="{948697BE-DFDE-9E2E-D028-0A3532F5F7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0269-A90A-4506-BFC1-1190B6871E5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632D-88D1-4A47-BE72-C10D5C93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E1DF-2D44-4829-9F4B-77E91FDAA8C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7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taken almost verbatim from the AFCEC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E1DF-2D44-4829-9F4B-77E91FDAA8C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5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only one ANG growth offset bank. there are not individual sub-accounts for states or installations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of 21 Oct 22:  PDS has 335,000 SF of MILCON/UMMC </a:t>
            </a:r>
            <a:r>
              <a:rPr lang="en-US"/>
              <a:t>requirements in </a:t>
            </a:r>
            <a:r>
              <a:rPr lang="en-US" dirty="0"/>
              <a:t>planning &amp; design for FY25 and beyond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E1DF-2D44-4829-9F4B-77E91FDAA8C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4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E1DF-2D44-4829-9F4B-77E91FDAA8C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7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E1DF-2D44-4829-9F4B-77E91FDAA8C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2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E1DF-2D44-4829-9F4B-77E91FDAA8C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E1DF-2D44-4829-9F4B-77E91FDAA8C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8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0449" y="11153"/>
            <a:ext cx="6411952" cy="1014761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/>
              <a:t>Click edit </a:t>
            </a: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34B1-FAB9-4201-AB98-B606B8455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6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AD90-3D9B-4FAD-830F-9FF673137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6D1A6A78-7AF9-4B67-A28A-DA8B799D1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8995611" y="838200"/>
            <a:ext cx="72189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763000" y="838200"/>
            <a:ext cx="147053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8153400" y="838200"/>
            <a:ext cx="253475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7456842" y="838200"/>
            <a:ext cx="296190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191407" y="838200"/>
            <a:ext cx="367869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7070117" y="838200"/>
            <a:ext cx="321283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641204" y="838200"/>
            <a:ext cx="367869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5638800" y="838200"/>
            <a:ext cx="462648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7" name="Rectangle 45"/>
          <p:cNvSpPr>
            <a:spLocks noChangeArrowheads="1"/>
          </p:cNvSpPr>
          <p:nvPr userDrawn="1"/>
        </p:nvSpPr>
        <p:spPr bwMode="auto">
          <a:xfrm>
            <a:off x="5059363" y="838200"/>
            <a:ext cx="503238" cy="300038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8" name="Rectangle 46"/>
          <p:cNvSpPr>
            <a:spLocks noChangeArrowheads="1"/>
          </p:cNvSpPr>
          <p:nvPr userDrawn="1"/>
        </p:nvSpPr>
        <p:spPr bwMode="auto">
          <a:xfrm>
            <a:off x="1393925" y="838200"/>
            <a:ext cx="3605112" cy="300038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Rectangle 38"/>
          <p:cNvSpPr>
            <a:spLocks noChangeArrowheads="1"/>
          </p:cNvSpPr>
          <p:nvPr userDrawn="1"/>
        </p:nvSpPr>
        <p:spPr bwMode="auto">
          <a:xfrm>
            <a:off x="114887" y="838200"/>
            <a:ext cx="152741" cy="304800"/>
          </a:xfrm>
          <a:prstGeom prst="rect">
            <a:avLst/>
          </a:prstGeom>
          <a:gradFill flip="none" rotWithShape="1">
            <a:gsLst>
              <a:gs pos="0">
                <a:srgbClr val="003296">
                  <a:shade val="30000"/>
                  <a:satMod val="115000"/>
                </a:srgbClr>
              </a:gs>
              <a:gs pos="50000">
                <a:srgbClr val="003296">
                  <a:shade val="67500"/>
                  <a:satMod val="115000"/>
                </a:srgbClr>
              </a:gs>
              <a:gs pos="100000">
                <a:srgbClr val="003296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Text Box 59"/>
          <p:cNvSpPr txBox="1">
            <a:spLocks noChangeArrowheads="1"/>
          </p:cNvSpPr>
          <p:nvPr userDrawn="1"/>
        </p:nvSpPr>
        <p:spPr bwMode="auto">
          <a:xfrm>
            <a:off x="457200" y="6455410"/>
            <a:ext cx="8229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effectLst/>
              </a:rPr>
              <a:t>CUI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12" y="529539"/>
            <a:ext cx="981456" cy="914400"/>
          </a:xfrm>
          <a:prstGeom prst="rect">
            <a:avLst/>
          </a:prstGeom>
        </p:spPr>
      </p:pic>
      <p:pic>
        <p:nvPicPr>
          <p:cNvPr id="21" name="Picture 20" descr="Seal NGB Color"/>
          <p:cNvPicPr/>
          <p:nvPr userDrawn="1"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058" y="500062"/>
            <a:ext cx="919436" cy="930514"/>
          </a:xfrm>
          <a:prstGeom prst="rect">
            <a:avLst/>
          </a:prstGeom>
          <a:noFill/>
        </p:spPr>
      </p:pic>
      <p:sp>
        <p:nvSpPr>
          <p:cNvPr id="20" name="Text Box 59"/>
          <p:cNvSpPr txBox="1">
            <a:spLocks noChangeArrowheads="1"/>
          </p:cNvSpPr>
          <p:nvPr userDrawn="1"/>
        </p:nvSpPr>
        <p:spPr bwMode="auto">
          <a:xfrm>
            <a:off x="457200" y="23012"/>
            <a:ext cx="8229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effectLst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1912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childress@us.af.m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intelshare.intelink.gov/sites/ngba4/SitePages/ProgramA4A.aspx?Program=25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572" y="2240594"/>
            <a:ext cx="8525218" cy="1470025"/>
          </a:xfrm>
        </p:spPr>
        <p:txBody>
          <a:bodyPr lIns="91440" tIns="45720" rIns="91440" bIns="45720" anchor="t"/>
          <a:lstStyle/>
          <a:p>
            <a:r>
              <a:rPr lang="en-US" sz="4000" b="1" dirty="0">
                <a:ea typeface="ＭＳ Ｐゴシック"/>
              </a:rPr>
              <a:t>Air National Guard</a:t>
            </a:r>
            <a:br>
              <a:rPr lang="en-US" sz="4000" b="1" dirty="0"/>
            </a:br>
            <a:r>
              <a:rPr lang="en-US" sz="4000" b="1" dirty="0">
                <a:ea typeface="ＭＳ Ｐゴシック"/>
              </a:rPr>
              <a:t>Construction Growth Offset (CGO)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Briefer:  Ross Gleason</a:t>
            </a:r>
          </a:p>
          <a:p>
            <a:pPr algn="r"/>
            <a:r>
              <a:rPr lang="en-US" dirty="0"/>
              <a:t>NGB/A4AD</a:t>
            </a:r>
          </a:p>
          <a:p>
            <a:pPr algn="r"/>
            <a:r>
              <a:rPr lang="en-US" dirty="0"/>
              <a:t>Date:  31 Oct 2022</a:t>
            </a:r>
          </a:p>
        </p:txBody>
      </p:sp>
    </p:spTree>
    <p:extLst>
      <p:ext uri="{BB962C8B-B14F-4D97-AF65-F5344CB8AC3E}">
        <p14:creationId xmlns:p14="http://schemas.microsoft.com/office/powerpoint/2010/main" val="193862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0ADEC1-8596-51AF-9F6A-5B272692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 Behind Policy</a:t>
            </a:r>
          </a:p>
          <a:p>
            <a:r>
              <a:rPr lang="en-US" dirty="0"/>
              <a:t>Policy &amp; Guidance</a:t>
            </a:r>
          </a:p>
          <a:p>
            <a:r>
              <a:rPr lang="en-US" dirty="0"/>
              <a:t>ANG Implementation</a:t>
            </a:r>
          </a:p>
          <a:p>
            <a:r>
              <a:rPr lang="en-US" dirty="0"/>
              <a:t>Way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Behind CGO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AFE926-0BDB-AE67-47C3-30E40404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HAF Infrastructure Investment Strategy (I2S):  29 Jan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Calls out offsetting new construction growth as a means to align infrastructure requirements with the National Defense Strategy to create enduring plans for installations we need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SAF/IE Construction Growth Offset Policy:  20 May 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References the I2S as justification for the new policy while providing implementing instructions and guidance for MILCON and UMMC projects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have too much infrastructure and cannot afford to pay for it 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Money spent operating and maintaining excess real property could be better used improving readiness, recapitalizing weapons systems, or addressing quality of life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Since 1990, the Air Force has…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60% fewer Fighter Squadrons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40% Fewer Airmen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Only 15% fewer installations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To reduce footprint, we must first stop growing: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In FY21, ANG constructed 49,960sf more than we demolished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6885E-371E-FB5F-D88A-99591D22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173" y="4678807"/>
            <a:ext cx="1812397" cy="18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6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CGO Guidance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97BE-DFDE-9E2E-D028-0A3532F5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81843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All new construction growth must be offset with closed, demolished or transferred facilities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One for One offset required for all square foot growth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Applies to vertical construction (buildings) sustained by DAF (ANG)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CGO required beginning in FY25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Establishes a Growth Offset Bank (GOB)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NGB/A4 manages the bank for Air National Guard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/>
              </a:rPr>
              <a:t>GOB starting balance based on credits earned from ANG demolition or transfers through FY24</a:t>
            </a:r>
            <a:endParaRPr lang="en-US" sz="1600" dirty="0">
              <a:ea typeface="ＭＳ Ｐゴシック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Waivers approved by SAF/IEE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Will require solid justification and insufficient capacity in the ANG bank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Also of Interest: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Tenants are responsible for growth offset for tenant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AFCEC is requesting clarification from SAF/IEE regarding Joint Bases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687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CGO ANG Implementation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97BE-DFDE-9E2E-D028-0A3532F5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1611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NGB/A4 CGOP ANG Implementation Guidance released 14 Oct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Offset Hierarchy: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First:  Within the Wing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Second:  Within the State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Last:  NGB Growth Offset Bank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Growth Offset Bank Transactions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/>
              </a:rPr>
              <a:t>Loan:  The installation will be required to plan, program, design, and execute a demo-</a:t>
            </a:r>
            <a:r>
              <a:rPr lang="en-US" sz="1600">
                <a:ea typeface="ＭＳ Ｐゴシック"/>
              </a:rPr>
              <a:t>consolidation</a:t>
            </a:r>
            <a:r>
              <a:rPr lang="en-US" sz="1600" dirty="0">
                <a:ea typeface="ＭＳ Ｐゴシック"/>
              </a:rPr>
              <a:t> project within 5 years of receiving the loan</a:t>
            </a:r>
            <a:endParaRPr lang="en-US" sz="1600" dirty="0">
              <a:ea typeface="ＭＳ Ｐゴシック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Credit:  The NGB bank is used to offset the new facility construction requirement.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FE8FC-CFD6-4CE0-2153-660DF0BC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70" y="1503485"/>
            <a:ext cx="2671108" cy="3309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B8986-4F11-2319-B8B7-358241F8B5F2}"/>
              </a:ext>
            </a:extLst>
          </p:cNvPr>
          <p:cNvSpPr txBox="1"/>
          <p:nvPr/>
        </p:nvSpPr>
        <p:spPr>
          <a:xfrm>
            <a:off x="-5575" y="615901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Credits from the Bank should be preserved to “pay” for major new mission 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26E93-8076-EA88-97B1-3068477C8434}"/>
              </a:ext>
            </a:extLst>
          </p:cNvPr>
          <p:cNvSpPr txBox="1"/>
          <p:nvPr/>
        </p:nvSpPr>
        <p:spPr>
          <a:xfrm>
            <a:off x="457200" y="5191830"/>
            <a:ext cx="85355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Construction Growth Offset </a:t>
            </a:r>
            <a:r>
              <a:rPr lang="en-US" dirty="0"/>
              <a:t>Plan being incorporated into Advanced Planning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 AP1 &amp; AP2 packages to include installation plan for offset</a:t>
            </a:r>
          </a:p>
        </p:txBody>
      </p:sp>
    </p:spTree>
    <p:extLst>
      <p:ext uri="{BB962C8B-B14F-4D97-AF65-F5344CB8AC3E}">
        <p14:creationId xmlns:p14="http://schemas.microsoft.com/office/powerpoint/2010/main" val="362529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97BE-DFDE-9E2E-D028-0A3532F5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0" y="1600200"/>
            <a:ext cx="5638210" cy="48225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FY23 and FY24 projects exempt from CGO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ea typeface="ＭＳ Ｐゴシック"/>
              </a:rPr>
              <a:t>NGB/A4A Developing GOB “Ledger” tool to include:</a:t>
            </a:r>
            <a:endParaRPr lang="en-US" sz="2000" dirty="0">
              <a:ea typeface="ＭＳ Ｐゴシック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Tracking transactions by status (Pending, Approved, and Reconciled)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Linking loan and credit transactions to the associated construction project (debit)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Tracking GOB balance (current and future)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1 Oct 2025:  Growth Offset Bank Starting Balance Established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/>
              </a:rPr>
              <a:t>Based on real property transferred or demolished through FY24</a:t>
            </a:r>
            <a:endParaRPr lang="en-US" sz="1600" dirty="0">
              <a:ea typeface="ＭＳ Ｐゴシック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4F72F-875F-F602-C804-0682C1E6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65" r="49519" b="10015"/>
          <a:stretch/>
        </p:blipFill>
        <p:spPr>
          <a:xfrm>
            <a:off x="362540" y="1600200"/>
            <a:ext cx="2741144" cy="27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that all?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97BE-DFDE-9E2E-D028-0A3532F5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8675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Prefer to include CGO demolition as part of construction project requiring offset (even when not in footprint of new facility)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Facility Divestment Plan and CGO will be included in future Installation Development Plans (IDPs)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Rumors of future change to CGO policy to include/capture horizontal facilities such as taxiways, aprons, roads, parking,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For More Information: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ANG CGO POC:  Kelly Childress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DSN 240-612-9879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>
                <a:hlinkClick r:id="rId3"/>
              </a:rPr>
              <a:t>kelly.childress@us.af.mil</a:t>
            </a:r>
            <a:r>
              <a:rPr lang="en-US" sz="1200" dirty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NGB/A4AD Demolition SharePoint Page:  </a:t>
            </a:r>
            <a:r>
              <a:rPr lang="en-US" sz="1600" dirty="0">
                <a:hlinkClick r:id="rId4"/>
              </a:rPr>
              <a:t>https://intelshare.intelink.gov/sites/ngba4/SitePages/ProgramA4A.aspx?Program=250</a:t>
            </a:r>
            <a:r>
              <a:rPr lang="en-US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5F818-7A87-30A0-83E4-5D230F5B1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630" y="3653929"/>
            <a:ext cx="2872561" cy="19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089" y="3112558"/>
            <a:ext cx="7772400" cy="1470025"/>
          </a:xfrm>
        </p:spPr>
        <p:txBody>
          <a:bodyPr/>
          <a:lstStyle/>
          <a:p>
            <a:pPr algn="ctr"/>
            <a:r>
              <a:rPr lang="en-US" b="1" dirty="0"/>
              <a:t>Questions/Discussions</a:t>
            </a:r>
          </a:p>
        </p:txBody>
      </p:sp>
    </p:spTree>
    <p:extLst>
      <p:ext uri="{BB962C8B-B14F-4D97-AF65-F5344CB8AC3E}">
        <p14:creationId xmlns:p14="http://schemas.microsoft.com/office/powerpoint/2010/main" val="374286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838AB"/>
      </a:hlink>
      <a:folHlink>
        <a:srgbClr val="3838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571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571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8B791-E167-46AF-9365-C7D8A0E46209}"/>
</file>

<file path=customXml/itemProps2.xml><?xml version="1.0" encoding="utf-8"?>
<ds:datastoreItem xmlns:ds="http://schemas.openxmlformats.org/officeDocument/2006/customXml" ds:itemID="{481F5A28-53B0-41EE-8CFE-23B0FAD1691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0a7af3b-d89b-4334-8786-52790c74e844"/>
    <ds:schemaRef ds:uri="84ffd4ab-05f1-4388-a8d6-50d9a653fe4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37092C-13BC-49BF-A6D8-8EAACDF231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158622</TotalTime>
  <Words>673</Words>
  <Application>Microsoft Office PowerPoint</Application>
  <PresentationFormat>Letter Paper (8.5x11 in)</PresentationFormat>
  <Paragraphs>80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Air National Guard Construction Growth Offset (CGO)</vt:lpstr>
      <vt:lpstr>Agenda</vt:lpstr>
      <vt:lpstr>Reason Behind CGO</vt:lpstr>
      <vt:lpstr>CGO Guidance</vt:lpstr>
      <vt:lpstr>CGO ANG Implementation</vt:lpstr>
      <vt:lpstr>Way Forward</vt:lpstr>
      <vt:lpstr>Is that all?</vt:lpstr>
      <vt:lpstr>Questions/Discussions</vt:lpstr>
    </vt:vector>
  </TitlesOfParts>
  <Company>NGB-AIS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MILCON_01000</dc:title>
  <dc:creator>Kimberly Radcliffe</dc:creator>
  <dc:description>FOREWORD</dc:description>
  <cp:lastModifiedBy>CHILDRESS, KELLY S GS-14 USAF ANGRC NGB/A4</cp:lastModifiedBy>
  <cp:revision>5387</cp:revision>
  <cp:lastPrinted>2021-03-09T13:39:37Z</cp:lastPrinted>
  <dcterms:created xsi:type="dcterms:W3CDTF">2009-12-02T19:41:12Z</dcterms:created>
  <dcterms:modified xsi:type="dcterms:W3CDTF">2022-10-27T19:58:25Z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  <property fmtid="{D5CDD505-2E9C-101B-9397-08002B2CF9AE}" pid="3" name="_dlc_DocIdItemGuid">
    <vt:lpwstr>fac611c5-eb7c-47c4-adff-ad5bd2edbca9</vt:lpwstr>
  </property>
  <property fmtid="{D5CDD505-2E9C-101B-9397-08002B2CF9AE}" pid="4" name="ANGRC Org">
    <vt:lpwstr/>
  </property>
  <property fmtid="{D5CDD505-2E9C-101B-9397-08002B2CF9AE}" pid="5" name="j40b98c717fa461eb5a0cddd54369499">
    <vt:lpwstr/>
  </property>
  <property fmtid="{D5CDD505-2E9C-101B-9397-08002B2CF9AE}" pid="6" name="Presentation">
    <vt:lpwstr>MILCON_01000</vt:lpwstr>
  </property>
  <property fmtid="{D5CDD505-2E9C-101B-9397-08002B2CF9AE}" pid="7" name="SlideDescription">
    <vt:lpwstr>FOREWORD</vt:lpwstr>
  </property>
  <property fmtid="{D5CDD505-2E9C-101B-9397-08002B2CF9AE}" pid="8" name="_dlc_policyId">
    <vt:lpwstr/>
  </property>
  <property fmtid="{D5CDD505-2E9C-101B-9397-08002B2CF9AE}" pid="9" name="ItemRetentionFormula">
    <vt:lpwstr/>
  </property>
</Properties>
</file>