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800"/>
    <a:srgbClr val="CC5D28"/>
    <a:srgbClr val="202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F077C-2A79-4629-8B24-4441AF9BA06B}" v="173" dt="2022-10-26T19:57:50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429C-B09A-088D-F02A-875261B10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B93BB-C777-54C7-A1F0-921F0827F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A77F0-0E08-6E65-DABE-8A2AE572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FB1F-918A-4EBC-BA97-034CC8F0BBCF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1EEC6-475F-1814-5A63-0339D39E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39A7-4F94-BE89-3E92-37ED0A18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1703-F2A6-4752-A2C2-6E0C463C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8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B283-6E0A-9EE1-B041-48C4B36D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38F5D-EC88-D183-DE0F-B3FE666FC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AB6F6-73C1-7149-7ACF-BB513837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FB1F-918A-4EBC-BA97-034CC8F0BBCF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5899C-D5B7-C9B8-D629-1B9C7B61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2FDC2-0163-24D6-82A8-134DD604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1703-F2A6-4752-A2C2-6E0C463C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139CA-7DA5-333B-27B4-EBF95CA67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26984-8D09-4FAE-5E23-CFB072CC1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BE61F-F935-A80C-6D52-865CBCE9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FB1F-918A-4EBC-BA97-034CC8F0BBCF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DA020-8EF2-B8D3-ED14-DCB3442E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F6FDB-A4F0-0FD1-E7BD-FB181110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1703-F2A6-4752-A2C2-6E0C463C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6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19E8-C071-3A07-D6A9-B95D62A1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DC7F8-DA87-D509-DE01-806062125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B66F6-46D5-85D2-9629-2049609C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FB1F-918A-4EBC-BA97-034CC8F0BBCF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CC03A-4B84-9EED-7810-A316A232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D581B-9743-78BD-E98E-716FF677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1703-F2A6-4752-A2C2-6E0C463C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A3E7-3152-DD91-6FC4-BFBBABBA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D4CE5-9EDD-A21C-27CA-61BE6F37B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25F7A-454E-875F-DD78-5BBAFBC1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FB1F-918A-4EBC-BA97-034CC8F0BBCF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8A69-7E33-CE42-BE56-8D2B167F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FD9EC-D3BC-04C3-0A48-59ACDFF4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1703-F2A6-4752-A2C2-6E0C463C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FFAE-06BB-11B2-B1D0-BD8F658F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726BD-554D-0829-F5B9-8546726EC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71432-80F8-3F94-C24D-83B522F7B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1017A-989C-5499-BF14-505DBAE7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FB1F-918A-4EBC-BA97-034CC8F0BBCF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457E9-E97F-92C2-92B1-2F00A694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848E4-A297-4FC4-97C1-1E70FB07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1703-F2A6-4752-A2C2-6E0C463C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6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175B-1F13-45A5-DC9A-12810384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4515E-E8C8-CA3C-BD08-59F60D580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27087-7BBA-FC05-05E2-7DFE76B97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E9FEF-BE8B-E3BA-2FFA-7F89B3C85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F5787-612C-D7A8-EE2D-958918E5B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3FD2AE-8E3D-4321-9EF4-44CB8867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FB1F-918A-4EBC-BA97-034CC8F0BBCF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3F8EE-6664-66C5-5AFB-76239FB7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4930FC-2258-246E-FAA1-E5E5EB18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1703-F2A6-4752-A2C2-6E0C463C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5173-1BD1-ED04-DACB-729ED563A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C5461-ACB8-B4B3-C4B7-9B21C167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FB1F-918A-4EBC-BA97-034CC8F0BBCF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94186-DDB6-27EA-5130-A69F4A69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18E11-7F95-072E-095A-B4348624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1703-F2A6-4752-A2C2-6E0C463C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6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586251-A15F-698C-2A60-4BE4F488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FB1F-918A-4EBC-BA97-034CC8F0BBCF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F843A-56F1-C20C-DB9A-36AE275D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978C7-400D-634A-3832-7C0A32BF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1703-F2A6-4752-A2C2-6E0C463C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3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92EC-5DD2-661E-23A3-48ABA72E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ACF50-587B-DDD4-6780-AE7E5B6B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16C72-FCA5-B589-141D-26B785927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3196F-DF6D-0C47-973E-E040B224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FB1F-918A-4EBC-BA97-034CC8F0BBCF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9845D-06C4-2AB6-F37E-0E05C096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4004D-927D-6660-A099-19F10F23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1703-F2A6-4752-A2C2-6E0C463C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7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DA86-BF72-B33C-712F-D2A6F00B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CC6DE6-4236-6F01-52AE-841BD4AE5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EF5FE-FA20-7806-7050-E9240E3D9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619FF-0267-247A-E287-AE8D01F1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FB1F-918A-4EBC-BA97-034CC8F0BBCF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196DA-6E4F-2F3A-BDC4-B2DEE7FB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061A2-686A-FA19-7E09-17666728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1703-F2A6-4752-A2C2-6E0C463C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CF7B9-DB8D-B22D-B562-02ACFF41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C2442-D9EC-E9C9-F21D-0CCAC5E80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F2210-78BB-BAFC-145C-A9FF649F4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8FB1F-918A-4EBC-BA97-034CC8F0BBCF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9E88F-FE99-078B-0CD3-A47B0E696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FB035-49DB-4A98-F4B1-8FAB24B9F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1703-F2A6-4752-A2C2-6E0C463C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370BF7D-48D5-D912-A384-AF4AF7213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0"/>
          <a:stretch/>
        </p:blipFill>
        <p:spPr>
          <a:xfrm>
            <a:off x="2570472" y="84924"/>
            <a:ext cx="6533672" cy="5315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FF3BF-83A7-B56D-96FB-05DAA3C684E4}"/>
              </a:ext>
            </a:extLst>
          </p:cNvPr>
          <p:cNvSpPr txBox="1"/>
          <p:nvPr/>
        </p:nvSpPr>
        <p:spPr>
          <a:xfrm>
            <a:off x="3317007" y="4418175"/>
            <a:ext cx="5408250" cy="646331"/>
          </a:xfrm>
          <a:prstGeom prst="rect">
            <a:avLst/>
          </a:prstGeom>
          <a:solidFill>
            <a:srgbClr val="202E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Nova" panose="020B0504020202020204" pitchFamily="34" charset="0"/>
              </a:rPr>
              <a:t>ARMY TOWN HALL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A8F432-5F39-397C-38D0-3DEB1C9CF202}"/>
              </a:ext>
            </a:extLst>
          </p:cNvPr>
          <p:cNvSpPr txBox="1"/>
          <p:nvPr/>
        </p:nvSpPr>
        <p:spPr>
          <a:xfrm>
            <a:off x="1866807" y="5468377"/>
            <a:ext cx="8308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02E5F"/>
                </a:solidFill>
                <a:latin typeface="Arial Nova" panose="020B0504020202020204" pitchFamily="34" charset="0"/>
              </a:rPr>
              <a:t>Moderated by Mr. Ivan G. Bolden, Chief of Army Partnerships DCS G-9, Chair of the Joint Services Partnerships Committee </a:t>
            </a:r>
            <a:endParaRPr lang="en-US" sz="2400" dirty="0">
              <a:solidFill>
                <a:srgbClr val="202E5F"/>
              </a:solidFill>
            </a:endParaRPr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9C605D3-306B-4A08-749D-98FB22C7A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2"/>
          <a:stretch/>
        </p:blipFill>
        <p:spPr>
          <a:xfrm>
            <a:off x="181958" y="4134046"/>
            <a:ext cx="2274449" cy="237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BCF0295-6B63-00F7-6FDF-0AFCF07D3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296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757B59-F166-7B16-223E-7726AC246713}"/>
              </a:ext>
            </a:extLst>
          </p:cNvPr>
          <p:cNvSpPr txBox="1"/>
          <p:nvPr/>
        </p:nvSpPr>
        <p:spPr>
          <a:xfrm>
            <a:off x="1376412" y="818148"/>
            <a:ext cx="9933271" cy="830997"/>
          </a:xfrm>
          <a:prstGeom prst="rect">
            <a:avLst/>
          </a:prstGeom>
          <a:solidFill>
            <a:srgbClr val="202E5F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2022 ADC IIF Army Town Hall 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3F837-0324-7E7D-BED5-C886A63AA3C3}"/>
              </a:ext>
            </a:extLst>
          </p:cNvPr>
          <p:cNvSpPr txBox="1"/>
          <p:nvPr/>
        </p:nvSpPr>
        <p:spPr>
          <a:xfrm>
            <a:off x="241301" y="2991757"/>
            <a:ext cx="11950699" cy="4401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romanUcPeriod"/>
            </a:pPr>
            <a:r>
              <a:rPr lang="en-US" sz="2400" dirty="0"/>
              <a:t>Opening Remarks Mr. Ivan G. Bolden, Chief of Army Partnerships DCS G-9</a:t>
            </a:r>
            <a:endParaRPr lang="en-US" dirty="0">
              <a:cs typeface="Calibri" panose="020F0502020204030204"/>
            </a:endParaRPr>
          </a:p>
          <a:p>
            <a:pPr marL="457200" indent="-457200">
              <a:buAutoNum type="romanUcPeriod"/>
            </a:pPr>
            <a:r>
              <a:rPr lang="en-US" sz="2400" dirty="0"/>
              <a:t>Honorable Rachel Jacobson, Assistant Secretary of the Army (Installations, Energy, and Environment)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Remarks and Q&amp;A</a:t>
            </a:r>
          </a:p>
          <a:p>
            <a:pPr marL="457200" indent="-457200">
              <a:buAutoNum type="romanUcPeriod"/>
            </a:pPr>
            <a:r>
              <a:rPr lang="en-US" sz="2400" dirty="0" err="1"/>
              <a:t>LTG</a:t>
            </a:r>
            <a:r>
              <a:rPr lang="en-US" sz="2400" dirty="0"/>
              <a:t> Kevin Vereen, Deputy Chief of Staff, G-9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Remarks and Q&amp;A</a:t>
            </a:r>
          </a:p>
          <a:p>
            <a:pPr marL="457200" indent="-457200">
              <a:buAutoNum type="romanUcPeriod"/>
            </a:pPr>
            <a:r>
              <a:rPr lang="en-US" sz="2400" dirty="0" err="1"/>
              <a:t>LTG</a:t>
            </a:r>
            <a:r>
              <a:rPr lang="en-US" sz="2400" dirty="0"/>
              <a:t> Omar Jones, Commanding General </a:t>
            </a:r>
            <a:r>
              <a:rPr lang="en-US" sz="2400" dirty="0" err="1"/>
              <a:t>U.S</a:t>
            </a:r>
            <a:r>
              <a:rPr lang="en-US" sz="2400" dirty="0"/>
              <a:t> Army Installation Management Command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Remarks and Q&amp;A</a:t>
            </a:r>
          </a:p>
          <a:p>
            <a:endParaRPr lang="en-US" sz="2400" dirty="0"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85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miling in front of a flag&#10;&#10;Description automatically generated with medium confidence">
            <a:extLst>
              <a:ext uri="{FF2B5EF4-FFF2-40B4-BE49-F238E27FC236}">
                <a16:creationId xmlns:a16="http://schemas.microsoft.com/office/drawing/2014/main" id="{BCD64DE2-5E0F-8541-54A6-59590C44C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61" y="2770383"/>
            <a:ext cx="3186960" cy="4079666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83BDA20-7820-DE3E-EE04-9C93705F1C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7"/>
          <a:stretch/>
        </p:blipFill>
        <p:spPr>
          <a:xfrm>
            <a:off x="0" y="0"/>
            <a:ext cx="12214282" cy="26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8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61FE2-BA44-936F-35CC-981EF68A7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0139" y="2780600"/>
            <a:ext cx="2974003" cy="40774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87B1B6B-D256-601C-7A8C-A7A8FF61D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7"/>
          <a:stretch/>
        </p:blipFill>
        <p:spPr>
          <a:xfrm>
            <a:off x="0" y="0"/>
            <a:ext cx="12214282" cy="26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2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49AB05-1583-20CA-7B51-FD26DE96D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1628" y="2753232"/>
            <a:ext cx="3088743" cy="4049109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30CB59B-A895-678F-2341-F0DB32DA7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7"/>
          <a:stretch/>
        </p:blipFill>
        <p:spPr>
          <a:xfrm>
            <a:off x="0" y="0"/>
            <a:ext cx="12214282" cy="26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66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07C03D2A-5816-461E-B95C-2B1C04C1E3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CC1A04-352F-403F-90F3-4CB06152408D}"/>
</file>

<file path=customXml/itemProps3.xml><?xml version="1.0" encoding="utf-8"?>
<ds:datastoreItem xmlns:ds="http://schemas.openxmlformats.org/officeDocument/2006/customXml" ds:itemID="{37A38778-F5EA-4887-AACE-DA32E2CAB130}">
  <ds:schemaRefs>
    <ds:schemaRef ds:uri="http://www.w3.org/XML/1998/namespace"/>
    <ds:schemaRef ds:uri="ff6dd0ab-b00c-40f8-94fd-5094910b0a99"/>
    <ds:schemaRef ds:uri="124a5b87-f3d0-4972-b517-d5ce50260cb0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103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Nova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Bearhalter</dc:creator>
  <cp:lastModifiedBy>Erin Bearhalter</cp:lastModifiedBy>
  <cp:revision>2</cp:revision>
  <dcterms:created xsi:type="dcterms:W3CDTF">2022-10-19T20:30:49Z</dcterms:created>
  <dcterms:modified xsi:type="dcterms:W3CDTF">2022-10-29T17:22:43Z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  <property fmtid="{D5CDD505-2E9C-101B-9397-08002B2CF9AE}" pid="3" name="MediaServiceImageTags">
    <vt:lpwstr/>
  </property>
</Properties>
</file>