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26"/>
  </p:notesMasterIdLst>
  <p:sldIdLst>
    <p:sldId id="373" r:id="rId5"/>
    <p:sldId id="376" r:id="rId6"/>
    <p:sldId id="383" r:id="rId7"/>
    <p:sldId id="375" r:id="rId8"/>
    <p:sldId id="379" r:id="rId9"/>
    <p:sldId id="377" r:id="rId10"/>
    <p:sldId id="266" r:id="rId11"/>
    <p:sldId id="378" r:id="rId12"/>
    <p:sldId id="393" r:id="rId13"/>
    <p:sldId id="394" r:id="rId14"/>
    <p:sldId id="395" r:id="rId15"/>
    <p:sldId id="396" r:id="rId16"/>
    <p:sldId id="398" r:id="rId17"/>
    <p:sldId id="400" r:id="rId18"/>
    <p:sldId id="397" r:id="rId19"/>
    <p:sldId id="399" r:id="rId20"/>
    <p:sldId id="401" r:id="rId21"/>
    <p:sldId id="289" r:id="rId22"/>
    <p:sldId id="380" r:id="rId23"/>
    <p:sldId id="382" r:id="rId24"/>
    <p:sldId id="38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ALES, STEPHANIE L Lt Col USAF ANGRC NGB/A4" initials="MSLLCUAN" lastIdx="20" clrIdx="0">
    <p:extLst>
      <p:ext uri="{19B8F6BF-5375-455C-9EA6-DF929625EA0E}">
        <p15:presenceInfo xmlns:p15="http://schemas.microsoft.com/office/powerpoint/2012/main" userId="MORALES, STEPHANIE L Lt Col USAF ANGRC NGB/A4" providerId="None"/>
      </p:ext>
    </p:extLst>
  </p:cmAuthor>
  <p:cmAuthor id="2" name="RICHARD THOMAS" initials="RT" lastIdx="1" clrIdx="1">
    <p:extLst>
      <p:ext uri="{19B8F6BF-5375-455C-9EA6-DF929625EA0E}">
        <p15:presenceInfo xmlns:p15="http://schemas.microsoft.com/office/powerpoint/2012/main" userId="RICHARD THOM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19493A-79DD-4317-AB2D-C4B503BEDF15}" v="5" dt="2022-10-25T14:01:38.9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9" autoAdjust="0"/>
    <p:restoredTop sz="82180" autoAdjust="0"/>
  </p:normalViewPr>
  <p:slideViewPr>
    <p:cSldViewPr snapToGrid="0" showGuides="1">
      <p:cViewPr varScale="1">
        <p:scale>
          <a:sx n="74" d="100"/>
          <a:sy n="74" d="100"/>
        </p:scale>
        <p:origin x="468" y="27"/>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8" d="100"/>
          <a:sy n="68" d="100"/>
        </p:scale>
        <p:origin x="2592" y="3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BC6353-16E7-4992-935A-AE7D7B9C2E90}" type="datetimeFigureOut">
              <a:rPr lang="en-US" smtClean="0"/>
              <a:t>10/31/2022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23BB7-06AF-46AD-900C-4DAA0D56603F}" type="slidenum">
              <a:rPr lang="en-US" smtClean="0"/>
              <a:t>‹#›</a:t>
            </a:fld>
            <a:endParaRPr lang="en-US"/>
          </a:p>
        </p:txBody>
      </p:sp>
    </p:spTree>
    <p:extLst>
      <p:ext uri="{BB962C8B-B14F-4D97-AF65-F5344CB8AC3E}">
        <p14:creationId xmlns:p14="http://schemas.microsoft.com/office/powerpoint/2010/main" val="42257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7124E8-0BD1-428B-9B46-728C1321D09C}" type="slidenum">
              <a:rPr lang="en-US" smtClean="0"/>
              <a:t>1</a:t>
            </a:fld>
            <a:endParaRPr lang="en-US"/>
          </a:p>
        </p:txBody>
      </p:sp>
    </p:spTree>
    <p:extLst>
      <p:ext uri="{BB962C8B-B14F-4D97-AF65-F5344CB8AC3E}">
        <p14:creationId xmlns:p14="http://schemas.microsoft.com/office/powerpoint/2010/main" val="4268325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NARRATIVE:  </a:t>
            </a:r>
          </a:p>
          <a:p>
            <a:endParaRPr lang="en-US" dirty="0"/>
          </a:p>
          <a:p>
            <a:r>
              <a:rPr lang="en-US" dirty="0"/>
              <a:t>Quick overview of our focus areas.  </a:t>
            </a:r>
          </a:p>
        </p:txBody>
      </p:sp>
      <p:sp>
        <p:nvSpPr>
          <p:cNvPr id="4" name="Slide Number Placeholder 3"/>
          <p:cNvSpPr>
            <a:spLocks noGrp="1"/>
          </p:cNvSpPr>
          <p:nvPr>
            <p:ph type="sldNum" sz="quarter" idx="10"/>
          </p:nvPr>
        </p:nvSpPr>
        <p:spPr/>
        <p:txBody>
          <a:bodyPr/>
          <a:lstStyle/>
          <a:p>
            <a:pPr>
              <a:defRPr/>
            </a:pPr>
            <a:fld id="{4BBFACC6-9FA9-4769-8BD6-8225BAEB74DA}" type="slidenum">
              <a:rPr lang="en-US" smtClean="0"/>
              <a:pPr>
                <a:defRPr/>
              </a:pPr>
              <a:t>10</a:t>
            </a:fld>
            <a:endParaRPr lang="en-US"/>
          </a:p>
        </p:txBody>
      </p:sp>
    </p:spTree>
    <p:extLst>
      <p:ext uri="{BB962C8B-B14F-4D97-AF65-F5344CB8AC3E}">
        <p14:creationId xmlns:p14="http://schemas.microsoft.com/office/powerpoint/2010/main" val="585426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NARRATIVE:  </a:t>
            </a:r>
          </a:p>
          <a:p>
            <a:endParaRPr lang="en-US" dirty="0"/>
          </a:p>
          <a:p>
            <a:r>
              <a:rPr lang="en-US" dirty="0"/>
              <a:t>Quick overview of our focus areas.  </a:t>
            </a:r>
          </a:p>
        </p:txBody>
      </p:sp>
      <p:sp>
        <p:nvSpPr>
          <p:cNvPr id="4" name="Slide Number Placeholder 3"/>
          <p:cNvSpPr>
            <a:spLocks noGrp="1"/>
          </p:cNvSpPr>
          <p:nvPr>
            <p:ph type="sldNum" sz="quarter" idx="10"/>
          </p:nvPr>
        </p:nvSpPr>
        <p:spPr/>
        <p:txBody>
          <a:bodyPr/>
          <a:lstStyle/>
          <a:p>
            <a:pPr>
              <a:defRPr/>
            </a:pPr>
            <a:fld id="{4BBFACC6-9FA9-4769-8BD6-8225BAEB74DA}" type="slidenum">
              <a:rPr lang="en-US" smtClean="0"/>
              <a:pPr>
                <a:defRPr/>
              </a:pPr>
              <a:t>11</a:t>
            </a:fld>
            <a:endParaRPr lang="en-US"/>
          </a:p>
        </p:txBody>
      </p:sp>
    </p:spTree>
    <p:extLst>
      <p:ext uri="{BB962C8B-B14F-4D97-AF65-F5344CB8AC3E}">
        <p14:creationId xmlns:p14="http://schemas.microsoft.com/office/powerpoint/2010/main" val="623149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NARRATIVE:  </a:t>
            </a:r>
          </a:p>
          <a:p>
            <a:endParaRPr lang="en-US" dirty="0"/>
          </a:p>
          <a:p>
            <a:r>
              <a:rPr lang="en-US" dirty="0"/>
              <a:t>Quick overview of our focus areas.  </a:t>
            </a:r>
          </a:p>
        </p:txBody>
      </p:sp>
      <p:sp>
        <p:nvSpPr>
          <p:cNvPr id="4" name="Slide Number Placeholder 3"/>
          <p:cNvSpPr>
            <a:spLocks noGrp="1"/>
          </p:cNvSpPr>
          <p:nvPr>
            <p:ph type="sldNum" sz="quarter" idx="10"/>
          </p:nvPr>
        </p:nvSpPr>
        <p:spPr/>
        <p:txBody>
          <a:bodyPr/>
          <a:lstStyle/>
          <a:p>
            <a:pPr>
              <a:defRPr/>
            </a:pPr>
            <a:fld id="{4BBFACC6-9FA9-4769-8BD6-8225BAEB74DA}" type="slidenum">
              <a:rPr lang="en-US" smtClean="0"/>
              <a:pPr>
                <a:defRPr/>
              </a:pPr>
              <a:t>12</a:t>
            </a:fld>
            <a:endParaRPr lang="en-US"/>
          </a:p>
        </p:txBody>
      </p:sp>
    </p:spTree>
    <p:extLst>
      <p:ext uri="{BB962C8B-B14F-4D97-AF65-F5344CB8AC3E}">
        <p14:creationId xmlns:p14="http://schemas.microsoft.com/office/powerpoint/2010/main" val="1127563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NARRATIVE:  </a:t>
            </a:r>
          </a:p>
          <a:p>
            <a:endParaRPr lang="en-US" dirty="0"/>
          </a:p>
          <a:p>
            <a:r>
              <a:rPr lang="en-US" dirty="0"/>
              <a:t>Quick overview of our focus areas.  </a:t>
            </a:r>
          </a:p>
        </p:txBody>
      </p:sp>
      <p:sp>
        <p:nvSpPr>
          <p:cNvPr id="4" name="Slide Number Placeholder 3"/>
          <p:cNvSpPr>
            <a:spLocks noGrp="1"/>
          </p:cNvSpPr>
          <p:nvPr>
            <p:ph type="sldNum" sz="quarter" idx="10"/>
          </p:nvPr>
        </p:nvSpPr>
        <p:spPr/>
        <p:txBody>
          <a:bodyPr/>
          <a:lstStyle/>
          <a:p>
            <a:pPr>
              <a:defRPr/>
            </a:pPr>
            <a:fld id="{4BBFACC6-9FA9-4769-8BD6-8225BAEB74DA}" type="slidenum">
              <a:rPr lang="en-US" smtClean="0"/>
              <a:pPr>
                <a:defRPr/>
              </a:pPr>
              <a:t>13</a:t>
            </a:fld>
            <a:endParaRPr lang="en-US"/>
          </a:p>
        </p:txBody>
      </p:sp>
    </p:spTree>
    <p:extLst>
      <p:ext uri="{BB962C8B-B14F-4D97-AF65-F5344CB8AC3E}">
        <p14:creationId xmlns:p14="http://schemas.microsoft.com/office/powerpoint/2010/main" val="1087657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NARRATIVE:  </a:t>
            </a:r>
          </a:p>
          <a:p>
            <a:endParaRPr lang="en-US" dirty="0"/>
          </a:p>
          <a:p>
            <a:r>
              <a:rPr lang="en-US" dirty="0"/>
              <a:t>Quick overview of our focus areas.  </a:t>
            </a:r>
          </a:p>
        </p:txBody>
      </p:sp>
      <p:sp>
        <p:nvSpPr>
          <p:cNvPr id="4" name="Slide Number Placeholder 3"/>
          <p:cNvSpPr>
            <a:spLocks noGrp="1"/>
          </p:cNvSpPr>
          <p:nvPr>
            <p:ph type="sldNum" sz="quarter" idx="10"/>
          </p:nvPr>
        </p:nvSpPr>
        <p:spPr/>
        <p:txBody>
          <a:bodyPr/>
          <a:lstStyle/>
          <a:p>
            <a:pPr>
              <a:defRPr/>
            </a:pPr>
            <a:fld id="{4BBFACC6-9FA9-4769-8BD6-8225BAEB74DA}" type="slidenum">
              <a:rPr lang="en-US" smtClean="0"/>
              <a:pPr>
                <a:defRPr/>
              </a:pPr>
              <a:t>14</a:t>
            </a:fld>
            <a:endParaRPr lang="en-US"/>
          </a:p>
        </p:txBody>
      </p:sp>
    </p:spTree>
    <p:extLst>
      <p:ext uri="{BB962C8B-B14F-4D97-AF65-F5344CB8AC3E}">
        <p14:creationId xmlns:p14="http://schemas.microsoft.com/office/powerpoint/2010/main" val="4080449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NARRATIVE:  </a:t>
            </a:r>
          </a:p>
          <a:p>
            <a:endParaRPr lang="en-US" dirty="0"/>
          </a:p>
          <a:p>
            <a:r>
              <a:rPr lang="en-US" dirty="0"/>
              <a:t>Quick overview of our focus areas.  </a:t>
            </a:r>
          </a:p>
        </p:txBody>
      </p:sp>
      <p:sp>
        <p:nvSpPr>
          <p:cNvPr id="4" name="Slide Number Placeholder 3"/>
          <p:cNvSpPr>
            <a:spLocks noGrp="1"/>
          </p:cNvSpPr>
          <p:nvPr>
            <p:ph type="sldNum" sz="quarter" idx="10"/>
          </p:nvPr>
        </p:nvSpPr>
        <p:spPr/>
        <p:txBody>
          <a:bodyPr/>
          <a:lstStyle/>
          <a:p>
            <a:pPr>
              <a:defRPr/>
            </a:pPr>
            <a:fld id="{4BBFACC6-9FA9-4769-8BD6-8225BAEB74DA}" type="slidenum">
              <a:rPr lang="en-US" smtClean="0"/>
              <a:pPr>
                <a:defRPr/>
              </a:pPr>
              <a:t>15</a:t>
            </a:fld>
            <a:endParaRPr lang="en-US"/>
          </a:p>
        </p:txBody>
      </p:sp>
    </p:spTree>
    <p:extLst>
      <p:ext uri="{BB962C8B-B14F-4D97-AF65-F5344CB8AC3E}">
        <p14:creationId xmlns:p14="http://schemas.microsoft.com/office/powerpoint/2010/main" val="2263259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NARRATIVE:  </a:t>
            </a:r>
          </a:p>
          <a:p>
            <a:endParaRPr lang="en-US" dirty="0"/>
          </a:p>
          <a:p>
            <a:r>
              <a:rPr lang="en-US" dirty="0"/>
              <a:t>Quick overview of our focus areas.  </a:t>
            </a:r>
          </a:p>
        </p:txBody>
      </p:sp>
      <p:sp>
        <p:nvSpPr>
          <p:cNvPr id="4" name="Slide Number Placeholder 3"/>
          <p:cNvSpPr>
            <a:spLocks noGrp="1"/>
          </p:cNvSpPr>
          <p:nvPr>
            <p:ph type="sldNum" sz="quarter" idx="10"/>
          </p:nvPr>
        </p:nvSpPr>
        <p:spPr/>
        <p:txBody>
          <a:bodyPr/>
          <a:lstStyle/>
          <a:p>
            <a:pPr>
              <a:defRPr/>
            </a:pPr>
            <a:fld id="{4BBFACC6-9FA9-4769-8BD6-8225BAEB74DA}" type="slidenum">
              <a:rPr lang="en-US" smtClean="0"/>
              <a:pPr>
                <a:defRPr/>
              </a:pPr>
              <a:t>16</a:t>
            </a:fld>
            <a:endParaRPr lang="en-US"/>
          </a:p>
        </p:txBody>
      </p:sp>
    </p:spTree>
    <p:extLst>
      <p:ext uri="{BB962C8B-B14F-4D97-AF65-F5344CB8AC3E}">
        <p14:creationId xmlns:p14="http://schemas.microsoft.com/office/powerpoint/2010/main" val="2560949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NARRATIVE:  </a:t>
            </a:r>
          </a:p>
          <a:p>
            <a:endParaRPr lang="en-US" dirty="0"/>
          </a:p>
          <a:p>
            <a:r>
              <a:rPr lang="en-US" dirty="0"/>
              <a:t>Quick overview of our focus areas.  </a:t>
            </a:r>
          </a:p>
        </p:txBody>
      </p:sp>
      <p:sp>
        <p:nvSpPr>
          <p:cNvPr id="4" name="Slide Number Placeholder 3"/>
          <p:cNvSpPr>
            <a:spLocks noGrp="1"/>
          </p:cNvSpPr>
          <p:nvPr>
            <p:ph type="sldNum" sz="quarter" idx="10"/>
          </p:nvPr>
        </p:nvSpPr>
        <p:spPr/>
        <p:txBody>
          <a:bodyPr/>
          <a:lstStyle/>
          <a:p>
            <a:pPr>
              <a:defRPr/>
            </a:pPr>
            <a:fld id="{4BBFACC6-9FA9-4769-8BD6-8225BAEB74DA}" type="slidenum">
              <a:rPr lang="en-US" smtClean="0"/>
              <a:pPr>
                <a:defRPr/>
              </a:pPr>
              <a:t>17</a:t>
            </a:fld>
            <a:endParaRPr lang="en-US"/>
          </a:p>
        </p:txBody>
      </p:sp>
    </p:spTree>
    <p:extLst>
      <p:ext uri="{BB962C8B-B14F-4D97-AF65-F5344CB8AC3E}">
        <p14:creationId xmlns:p14="http://schemas.microsoft.com/office/powerpoint/2010/main" val="2685519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463D01C9-C745-483D-AB44-4FD133EBE6B4}" type="slidenum">
              <a:rPr lang="en-US" smtClean="0"/>
              <a:t>18</a:t>
            </a:fld>
            <a:endParaRPr lang="en-US"/>
          </a:p>
        </p:txBody>
      </p:sp>
    </p:spTree>
    <p:extLst>
      <p:ext uri="{BB962C8B-B14F-4D97-AF65-F5344CB8AC3E}">
        <p14:creationId xmlns:p14="http://schemas.microsoft.com/office/powerpoint/2010/main" val="1809169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NARRATIVE:  </a:t>
            </a:r>
          </a:p>
          <a:p>
            <a:endParaRPr lang="en-US" dirty="0"/>
          </a:p>
          <a:p>
            <a:r>
              <a:rPr lang="en-US" dirty="0"/>
              <a:t>Quick overview of our focus areas.  </a:t>
            </a:r>
          </a:p>
        </p:txBody>
      </p:sp>
      <p:sp>
        <p:nvSpPr>
          <p:cNvPr id="4" name="Slide Number Placeholder 3"/>
          <p:cNvSpPr>
            <a:spLocks noGrp="1"/>
          </p:cNvSpPr>
          <p:nvPr>
            <p:ph type="sldNum" sz="quarter" idx="10"/>
          </p:nvPr>
        </p:nvSpPr>
        <p:spPr/>
        <p:txBody>
          <a:bodyPr/>
          <a:lstStyle/>
          <a:p>
            <a:pPr>
              <a:defRPr/>
            </a:pPr>
            <a:fld id="{4BBFACC6-9FA9-4769-8BD6-8225BAEB74DA}" type="slidenum">
              <a:rPr lang="en-US" smtClean="0"/>
              <a:pPr>
                <a:defRPr/>
              </a:pPr>
              <a:t>19</a:t>
            </a:fld>
            <a:endParaRPr lang="en-US"/>
          </a:p>
        </p:txBody>
      </p:sp>
    </p:spTree>
    <p:extLst>
      <p:ext uri="{BB962C8B-B14F-4D97-AF65-F5344CB8AC3E}">
        <p14:creationId xmlns:p14="http://schemas.microsoft.com/office/powerpoint/2010/main" val="2159149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NARRATIVE:  </a:t>
            </a:r>
          </a:p>
          <a:p>
            <a:endParaRPr lang="en-US" dirty="0"/>
          </a:p>
          <a:p>
            <a:r>
              <a:rPr lang="en-US" dirty="0"/>
              <a:t>Quick overview of our focus areas.  </a:t>
            </a:r>
          </a:p>
        </p:txBody>
      </p:sp>
      <p:sp>
        <p:nvSpPr>
          <p:cNvPr id="4" name="Slide Number Placeholder 3"/>
          <p:cNvSpPr>
            <a:spLocks noGrp="1"/>
          </p:cNvSpPr>
          <p:nvPr>
            <p:ph type="sldNum" sz="quarter" idx="10"/>
          </p:nvPr>
        </p:nvSpPr>
        <p:spPr/>
        <p:txBody>
          <a:bodyPr/>
          <a:lstStyle/>
          <a:p>
            <a:pPr>
              <a:defRPr/>
            </a:pPr>
            <a:fld id="{4BBFACC6-9FA9-4769-8BD6-8225BAEB74DA}" type="slidenum">
              <a:rPr lang="en-US" smtClean="0"/>
              <a:pPr>
                <a:defRPr/>
              </a:pPr>
              <a:t>2</a:t>
            </a:fld>
            <a:endParaRPr lang="en-US"/>
          </a:p>
        </p:txBody>
      </p:sp>
    </p:spTree>
    <p:extLst>
      <p:ext uri="{BB962C8B-B14F-4D97-AF65-F5344CB8AC3E}">
        <p14:creationId xmlns:p14="http://schemas.microsoft.com/office/powerpoint/2010/main" val="3113999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NARRATIVE:  </a:t>
            </a:r>
          </a:p>
          <a:p>
            <a:endParaRPr lang="en-US" dirty="0"/>
          </a:p>
          <a:p>
            <a:r>
              <a:rPr lang="en-US" dirty="0"/>
              <a:t>Quick overview of our focus areas.  </a:t>
            </a:r>
          </a:p>
        </p:txBody>
      </p:sp>
      <p:sp>
        <p:nvSpPr>
          <p:cNvPr id="4" name="Slide Number Placeholder 3"/>
          <p:cNvSpPr>
            <a:spLocks noGrp="1"/>
          </p:cNvSpPr>
          <p:nvPr>
            <p:ph type="sldNum" sz="quarter" idx="10"/>
          </p:nvPr>
        </p:nvSpPr>
        <p:spPr/>
        <p:txBody>
          <a:bodyPr/>
          <a:lstStyle/>
          <a:p>
            <a:pPr>
              <a:defRPr/>
            </a:pPr>
            <a:fld id="{4BBFACC6-9FA9-4769-8BD6-8225BAEB74DA}" type="slidenum">
              <a:rPr lang="en-US" smtClean="0"/>
              <a:pPr>
                <a:defRPr/>
              </a:pPr>
              <a:t>20</a:t>
            </a:fld>
            <a:endParaRPr lang="en-US"/>
          </a:p>
        </p:txBody>
      </p:sp>
    </p:spTree>
    <p:extLst>
      <p:ext uri="{BB962C8B-B14F-4D97-AF65-F5344CB8AC3E}">
        <p14:creationId xmlns:p14="http://schemas.microsoft.com/office/powerpoint/2010/main" val="2323839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NARRATIVE:  </a:t>
            </a:r>
          </a:p>
          <a:p>
            <a:endParaRPr lang="en-US" dirty="0"/>
          </a:p>
          <a:p>
            <a:r>
              <a:rPr lang="en-US" dirty="0"/>
              <a:t>Quick overview of our focus areas.  </a:t>
            </a:r>
          </a:p>
        </p:txBody>
      </p:sp>
      <p:sp>
        <p:nvSpPr>
          <p:cNvPr id="4" name="Slide Number Placeholder 3"/>
          <p:cNvSpPr>
            <a:spLocks noGrp="1"/>
          </p:cNvSpPr>
          <p:nvPr>
            <p:ph type="sldNum" sz="quarter" idx="10"/>
          </p:nvPr>
        </p:nvSpPr>
        <p:spPr/>
        <p:txBody>
          <a:bodyPr/>
          <a:lstStyle/>
          <a:p>
            <a:pPr>
              <a:defRPr/>
            </a:pPr>
            <a:fld id="{4BBFACC6-9FA9-4769-8BD6-8225BAEB74DA}" type="slidenum">
              <a:rPr lang="en-US" smtClean="0"/>
              <a:pPr>
                <a:defRPr/>
              </a:pPr>
              <a:t>21</a:t>
            </a:fld>
            <a:endParaRPr lang="en-US"/>
          </a:p>
        </p:txBody>
      </p:sp>
    </p:spTree>
    <p:extLst>
      <p:ext uri="{BB962C8B-B14F-4D97-AF65-F5344CB8AC3E}">
        <p14:creationId xmlns:p14="http://schemas.microsoft.com/office/powerpoint/2010/main" val="2870576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NARRATIVE:  </a:t>
            </a:r>
          </a:p>
          <a:p>
            <a:endParaRPr lang="en-US" dirty="0"/>
          </a:p>
          <a:p>
            <a:r>
              <a:rPr lang="en-US" dirty="0"/>
              <a:t>Quick overview of our focus areas.  </a:t>
            </a:r>
          </a:p>
        </p:txBody>
      </p:sp>
      <p:sp>
        <p:nvSpPr>
          <p:cNvPr id="4" name="Slide Number Placeholder 3"/>
          <p:cNvSpPr>
            <a:spLocks noGrp="1"/>
          </p:cNvSpPr>
          <p:nvPr>
            <p:ph type="sldNum" sz="quarter" idx="10"/>
          </p:nvPr>
        </p:nvSpPr>
        <p:spPr/>
        <p:txBody>
          <a:bodyPr/>
          <a:lstStyle/>
          <a:p>
            <a:pPr>
              <a:defRPr/>
            </a:pPr>
            <a:fld id="{4BBFACC6-9FA9-4769-8BD6-8225BAEB74DA}" type="slidenum">
              <a:rPr lang="en-US" smtClean="0"/>
              <a:pPr>
                <a:defRPr/>
              </a:pPr>
              <a:t>3</a:t>
            </a:fld>
            <a:endParaRPr lang="en-US"/>
          </a:p>
        </p:txBody>
      </p:sp>
    </p:spTree>
    <p:extLst>
      <p:ext uri="{BB962C8B-B14F-4D97-AF65-F5344CB8AC3E}">
        <p14:creationId xmlns:p14="http://schemas.microsoft.com/office/powerpoint/2010/main" val="3907961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NARRATIVE:  </a:t>
            </a:r>
          </a:p>
          <a:p>
            <a:endParaRPr lang="en-US" dirty="0"/>
          </a:p>
          <a:p>
            <a:r>
              <a:rPr lang="en-US" dirty="0"/>
              <a:t>Quick overview of our focus areas.  </a:t>
            </a:r>
          </a:p>
        </p:txBody>
      </p:sp>
      <p:sp>
        <p:nvSpPr>
          <p:cNvPr id="4" name="Slide Number Placeholder 3"/>
          <p:cNvSpPr>
            <a:spLocks noGrp="1"/>
          </p:cNvSpPr>
          <p:nvPr>
            <p:ph type="sldNum" sz="quarter" idx="10"/>
          </p:nvPr>
        </p:nvSpPr>
        <p:spPr/>
        <p:txBody>
          <a:bodyPr/>
          <a:lstStyle/>
          <a:p>
            <a:pPr>
              <a:defRPr/>
            </a:pPr>
            <a:fld id="{4BBFACC6-9FA9-4769-8BD6-8225BAEB74DA}" type="slidenum">
              <a:rPr lang="en-US" smtClean="0"/>
              <a:pPr>
                <a:defRPr/>
              </a:pPr>
              <a:t>4</a:t>
            </a:fld>
            <a:endParaRPr lang="en-US"/>
          </a:p>
        </p:txBody>
      </p:sp>
    </p:spTree>
    <p:extLst>
      <p:ext uri="{BB962C8B-B14F-4D97-AF65-F5344CB8AC3E}">
        <p14:creationId xmlns:p14="http://schemas.microsoft.com/office/powerpoint/2010/main" val="2743975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NARRATIVE:  </a:t>
            </a:r>
          </a:p>
          <a:p>
            <a:endParaRPr lang="en-US" dirty="0"/>
          </a:p>
          <a:p>
            <a:r>
              <a:rPr lang="en-US" dirty="0"/>
              <a:t>Quick overview of our focus areas.  </a:t>
            </a:r>
          </a:p>
        </p:txBody>
      </p:sp>
      <p:sp>
        <p:nvSpPr>
          <p:cNvPr id="4" name="Slide Number Placeholder 3"/>
          <p:cNvSpPr>
            <a:spLocks noGrp="1"/>
          </p:cNvSpPr>
          <p:nvPr>
            <p:ph type="sldNum" sz="quarter" idx="10"/>
          </p:nvPr>
        </p:nvSpPr>
        <p:spPr/>
        <p:txBody>
          <a:bodyPr/>
          <a:lstStyle/>
          <a:p>
            <a:pPr>
              <a:defRPr/>
            </a:pPr>
            <a:fld id="{4BBFACC6-9FA9-4769-8BD6-8225BAEB74DA}" type="slidenum">
              <a:rPr lang="en-US" smtClean="0"/>
              <a:pPr>
                <a:defRPr/>
              </a:pPr>
              <a:t>5</a:t>
            </a:fld>
            <a:endParaRPr lang="en-US"/>
          </a:p>
        </p:txBody>
      </p:sp>
    </p:spTree>
    <p:extLst>
      <p:ext uri="{BB962C8B-B14F-4D97-AF65-F5344CB8AC3E}">
        <p14:creationId xmlns:p14="http://schemas.microsoft.com/office/powerpoint/2010/main" val="1155689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NARRATIVE:  </a:t>
            </a:r>
          </a:p>
          <a:p>
            <a:endParaRPr lang="en-US" dirty="0"/>
          </a:p>
          <a:p>
            <a:r>
              <a:rPr lang="en-US" dirty="0"/>
              <a:t>Quick overview of our focus areas.  </a:t>
            </a:r>
          </a:p>
        </p:txBody>
      </p:sp>
      <p:sp>
        <p:nvSpPr>
          <p:cNvPr id="4" name="Slide Number Placeholder 3"/>
          <p:cNvSpPr>
            <a:spLocks noGrp="1"/>
          </p:cNvSpPr>
          <p:nvPr>
            <p:ph type="sldNum" sz="quarter" idx="10"/>
          </p:nvPr>
        </p:nvSpPr>
        <p:spPr/>
        <p:txBody>
          <a:bodyPr/>
          <a:lstStyle/>
          <a:p>
            <a:pPr>
              <a:defRPr/>
            </a:pPr>
            <a:fld id="{4BBFACC6-9FA9-4769-8BD6-8225BAEB74DA}" type="slidenum">
              <a:rPr lang="en-US" smtClean="0"/>
              <a:pPr>
                <a:defRPr/>
              </a:pPr>
              <a:t>6</a:t>
            </a:fld>
            <a:endParaRPr lang="en-US"/>
          </a:p>
        </p:txBody>
      </p:sp>
    </p:spTree>
    <p:extLst>
      <p:ext uri="{BB962C8B-B14F-4D97-AF65-F5344CB8AC3E}">
        <p14:creationId xmlns:p14="http://schemas.microsoft.com/office/powerpoint/2010/main" val="3875857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NARRATIVE:  </a:t>
            </a:r>
          </a:p>
          <a:p>
            <a:endParaRPr lang="en-US" dirty="0"/>
          </a:p>
          <a:p>
            <a:r>
              <a:rPr lang="en-US" dirty="0"/>
              <a:t>Quick overview of our focus areas.  </a:t>
            </a:r>
          </a:p>
        </p:txBody>
      </p:sp>
      <p:sp>
        <p:nvSpPr>
          <p:cNvPr id="4" name="Slide Number Placeholder 3"/>
          <p:cNvSpPr>
            <a:spLocks noGrp="1"/>
          </p:cNvSpPr>
          <p:nvPr>
            <p:ph type="sldNum" sz="quarter" idx="10"/>
          </p:nvPr>
        </p:nvSpPr>
        <p:spPr/>
        <p:txBody>
          <a:bodyPr/>
          <a:lstStyle/>
          <a:p>
            <a:pPr>
              <a:defRPr/>
            </a:pPr>
            <a:fld id="{4BBFACC6-9FA9-4769-8BD6-8225BAEB74DA}" type="slidenum">
              <a:rPr lang="en-US" smtClean="0"/>
              <a:pPr>
                <a:defRPr/>
              </a:pPr>
              <a:t>7</a:t>
            </a:fld>
            <a:endParaRPr lang="en-US"/>
          </a:p>
        </p:txBody>
      </p:sp>
    </p:spTree>
    <p:extLst>
      <p:ext uri="{BB962C8B-B14F-4D97-AF65-F5344CB8AC3E}">
        <p14:creationId xmlns:p14="http://schemas.microsoft.com/office/powerpoint/2010/main" val="3234140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NARRATIVE:  </a:t>
            </a:r>
          </a:p>
          <a:p>
            <a:endParaRPr lang="en-US" dirty="0"/>
          </a:p>
          <a:p>
            <a:r>
              <a:rPr lang="en-US" dirty="0"/>
              <a:t>Quick overview of our focus areas.  </a:t>
            </a:r>
          </a:p>
        </p:txBody>
      </p:sp>
      <p:sp>
        <p:nvSpPr>
          <p:cNvPr id="4" name="Slide Number Placeholder 3"/>
          <p:cNvSpPr>
            <a:spLocks noGrp="1"/>
          </p:cNvSpPr>
          <p:nvPr>
            <p:ph type="sldNum" sz="quarter" idx="10"/>
          </p:nvPr>
        </p:nvSpPr>
        <p:spPr/>
        <p:txBody>
          <a:bodyPr/>
          <a:lstStyle/>
          <a:p>
            <a:pPr>
              <a:defRPr/>
            </a:pPr>
            <a:fld id="{4BBFACC6-9FA9-4769-8BD6-8225BAEB74DA}" type="slidenum">
              <a:rPr lang="en-US" smtClean="0"/>
              <a:pPr>
                <a:defRPr/>
              </a:pPr>
              <a:t>8</a:t>
            </a:fld>
            <a:endParaRPr lang="en-US"/>
          </a:p>
        </p:txBody>
      </p:sp>
    </p:spTree>
    <p:extLst>
      <p:ext uri="{BB962C8B-B14F-4D97-AF65-F5344CB8AC3E}">
        <p14:creationId xmlns:p14="http://schemas.microsoft.com/office/powerpoint/2010/main" val="2518741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NARRATIVE:  </a:t>
            </a:r>
          </a:p>
          <a:p>
            <a:endParaRPr lang="en-US" dirty="0"/>
          </a:p>
          <a:p>
            <a:r>
              <a:rPr lang="en-US" dirty="0"/>
              <a:t>Quick overview of our focus areas.  </a:t>
            </a:r>
          </a:p>
        </p:txBody>
      </p:sp>
      <p:sp>
        <p:nvSpPr>
          <p:cNvPr id="4" name="Slide Number Placeholder 3"/>
          <p:cNvSpPr>
            <a:spLocks noGrp="1"/>
          </p:cNvSpPr>
          <p:nvPr>
            <p:ph type="sldNum" sz="quarter" idx="10"/>
          </p:nvPr>
        </p:nvSpPr>
        <p:spPr/>
        <p:txBody>
          <a:bodyPr/>
          <a:lstStyle/>
          <a:p>
            <a:pPr>
              <a:defRPr/>
            </a:pPr>
            <a:fld id="{4BBFACC6-9FA9-4769-8BD6-8225BAEB74DA}" type="slidenum">
              <a:rPr lang="en-US" smtClean="0"/>
              <a:pPr>
                <a:defRPr/>
              </a:pPr>
              <a:t>9</a:t>
            </a:fld>
            <a:endParaRPr lang="en-US"/>
          </a:p>
        </p:txBody>
      </p:sp>
    </p:spTree>
    <p:extLst>
      <p:ext uri="{BB962C8B-B14F-4D97-AF65-F5344CB8AC3E}">
        <p14:creationId xmlns:p14="http://schemas.microsoft.com/office/powerpoint/2010/main" val="2559067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5" name="Title 1"/>
          <p:cNvSpPr>
            <a:spLocks noGrp="1"/>
          </p:cNvSpPr>
          <p:nvPr>
            <p:ph type="ctrTitle"/>
          </p:nvPr>
        </p:nvSpPr>
        <p:spPr>
          <a:xfrm>
            <a:off x="1524000" y="1691854"/>
            <a:ext cx="9144000" cy="2387600"/>
          </a:xfrm>
        </p:spPr>
        <p:txBody>
          <a:bodyPr anchor="b"/>
          <a:lstStyle>
            <a:lvl1pPr algn="ctr">
              <a:defRPr sz="6000"/>
            </a:lvl1pPr>
          </a:lstStyle>
          <a:p>
            <a:r>
              <a:rPr lang="en-US"/>
              <a:t>Click to edit Master title style</a:t>
            </a:r>
          </a:p>
        </p:txBody>
      </p:sp>
      <p:sp>
        <p:nvSpPr>
          <p:cNvPr id="6" name="Subtitle 2"/>
          <p:cNvSpPr>
            <a:spLocks noGrp="1"/>
          </p:cNvSpPr>
          <p:nvPr>
            <p:ph type="subTitle" idx="1" hasCustomPrompt="1"/>
          </p:nvPr>
        </p:nvSpPr>
        <p:spPr>
          <a:xfrm>
            <a:off x="1524000" y="4171529"/>
            <a:ext cx="9144000" cy="1655762"/>
          </a:xfrm>
          <a:prstGeom prst="rect">
            <a:avLst/>
          </a:prstGeom>
        </p:spPr>
        <p:txBody>
          <a:bodyPr/>
          <a:lstStyle>
            <a:lvl1pPr marL="0" indent="0" algn="r">
              <a:buNone/>
              <a:defRPr sz="2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Briefer: </a:t>
            </a:r>
          </a:p>
          <a:p>
            <a:r>
              <a:rPr lang="en-US" dirty="0"/>
              <a:t>Date: DD MMMM YYYY</a:t>
            </a:r>
          </a:p>
        </p:txBody>
      </p:sp>
      <p:sp>
        <p:nvSpPr>
          <p:cNvPr id="7" name="Slide Number Placeholder 2"/>
          <p:cNvSpPr>
            <a:spLocks noGrp="1"/>
          </p:cNvSpPr>
          <p:nvPr>
            <p:ph type="sldNum" sz="quarter" idx="14"/>
          </p:nvPr>
        </p:nvSpPr>
        <p:spPr>
          <a:xfrm>
            <a:off x="10760360" y="6589014"/>
            <a:ext cx="593439" cy="268818"/>
          </a:xfrm>
        </p:spPr>
        <p:txBody>
          <a:bodyPr/>
          <a:lstStyle/>
          <a:p>
            <a:fld id="{351249F9-B4CD-4DBA-8C2E-2476758E08C0}" type="slidenum">
              <a:rPr lang="en-US" smtClean="0"/>
              <a:t>‹#›</a:t>
            </a:fld>
            <a:endParaRPr lang="en-US" dirty="0"/>
          </a:p>
        </p:txBody>
      </p:sp>
      <p:sp>
        <p:nvSpPr>
          <p:cNvPr id="2" name="Rectangle 1">
            <a:extLst>
              <a:ext uri="{FF2B5EF4-FFF2-40B4-BE49-F238E27FC236}">
                <a16:creationId xmlns:a16="http://schemas.microsoft.com/office/drawing/2014/main" id="{D08629E9-DCF3-07E7-D7E7-3329F164DEA5}"/>
              </a:ext>
            </a:extLst>
          </p:cNvPr>
          <p:cNvSpPr/>
          <p:nvPr userDrawn="1"/>
        </p:nvSpPr>
        <p:spPr>
          <a:xfrm>
            <a:off x="398297" y="100977"/>
            <a:ext cx="1166842" cy="291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60ADD19-AF0D-6AF2-27DD-EFB46C190AE2}"/>
              </a:ext>
            </a:extLst>
          </p:cNvPr>
          <p:cNvSpPr/>
          <p:nvPr userDrawn="1"/>
        </p:nvSpPr>
        <p:spPr>
          <a:xfrm>
            <a:off x="5459286" y="6404599"/>
            <a:ext cx="1166842" cy="291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80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ad Chart">
    <p:spTree>
      <p:nvGrpSpPr>
        <p:cNvPr id="1" name=""/>
        <p:cNvGrpSpPr/>
        <p:nvPr/>
      </p:nvGrpSpPr>
      <p:grpSpPr>
        <a:xfrm>
          <a:off x="0" y="0"/>
          <a:ext cx="0" cy="0"/>
          <a:chOff x="0" y="0"/>
          <a:chExt cx="0" cy="0"/>
        </a:xfrm>
      </p:grpSpPr>
      <p:sp>
        <p:nvSpPr>
          <p:cNvPr id="7" name="object 8"/>
          <p:cNvSpPr/>
          <p:nvPr userDrawn="1"/>
        </p:nvSpPr>
        <p:spPr>
          <a:xfrm flipV="1">
            <a:off x="609600" y="3890708"/>
            <a:ext cx="10972800" cy="90067"/>
          </a:xfrm>
          <a:custGeom>
            <a:avLst/>
            <a:gdLst/>
            <a:ahLst/>
            <a:cxnLst/>
            <a:rect l="l" t="t" r="r" b="b"/>
            <a:pathLst>
              <a:path w="8174990">
                <a:moveTo>
                  <a:pt x="0" y="0"/>
                </a:moveTo>
                <a:lnTo>
                  <a:pt x="8174735" y="0"/>
                </a:lnTo>
              </a:path>
            </a:pathLst>
          </a:custGeom>
          <a:ln w="27432">
            <a:solidFill>
              <a:srgbClr val="000000"/>
            </a:solidFill>
          </a:ln>
        </p:spPr>
        <p:txBody>
          <a:bodyPr wrap="square" lIns="0" tIns="0" rIns="0" bIns="0" rtlCol="0"/>
          <a:lstStyle/>
          <a:p>
            <a:endParaRPr sz="570" dirty="0">
              <a:solidFill>
                <a:prstClr val="black"/>
              </a:solidFill>
              <a:latin typeface="Arial" panose="020B0604020202020204" pitchFamily="34" charset="0"/>
              <a:cs typeface="Arial" panose="020B0604020202020204" pitchFamily="34" charset="0"/>
            </a:endParaRPr>
          </a:p>
        </p:txBody>
      </p:sp>
      <p:sp>
        <p:nvSpPr>
          <p:cNvPr id="15" name="object 8"/>
          <p:cNvSpPr/>
          <p:nvPr userDrawn="1"/>
        </p:nvSpPr>
        <p:spPr>
          <a:xfrm rot="16200000" flipV="1">
            <a:off x="3536171" y="3932878"/>
            <a:ext cx="5054688" cy="64969"/>
          </a:xfrm>
          <a:custGeom>
            <a:avLst/>
            <a:gdLst/>
            <a:ahLst/>
            <a:cxnLst/>
            <a:rect l="l" t="t" r="r" b="b"/>
            <a:pathLst>
              <a:path w="8174990">
                <a:moveTo>
                  <a:pt x="0" y="0"/>
                </a:moveTo>
                <a:lnTo>
                  <a:pt x="8174735" y="0"/>
                </a:lnTo>
              </a:path>
            </a:pathLst>
          </a:custGeom>
          <a:ln w="27432">
            <a:solidFill>
              <a:srgbClr val="000000"/>
            </a:solidFill>
          </a:ln>
        </p:spPr>
        <p:txBody>
          <a:bodyPr wrap="square" lIns="0" tIns="0" rIns="0" bIns="0" rtlCol="0"/>
          <a:lstStyle/>
          <a:p>
            <a:endParaRPr sz="570" dirty="0">
              <a:solidFill>
                <a:prstClr val="black"/>
              </a:solidFill>
              <a:latin typeface="Arial" panose="020B0604020202020204" pitchFamily="34" charset="0"/>
              <a:cs typeface="Arial" panose="020B0604020202020204" pitchFamily="34" charset="0"/>
            </a:endParaRPr>
          </a:p>
        </p:txBody>
      </p:sp>
      <p:sp>
        <p:nvSpPr>
          <p:cNvPr id="17" name="object 16"/>
          <p:cNvSpPr txBox="1"/>
          <p:nvPr userDrawn="1"/>
        </p:nvSpPr>
        <p:spPr>
          <a:xfrm>
            <a:off x="1590182" y="1438944"/>
            <a:ext cx="3935449" cy="246221"/>
          </a:xfrm>
          <a:prstGeom prst="rect">
            <a:avLst/>
          </a:prstGeom>
        </p:spPr>
        <p:txBody>
          <a:bodyPr vert="horz" wrap="square" lIns="0" tIns="0" rIns="0" bIns="0" rtlCol="0">
            <a:spAutoFit/>
          </a:bodyPr>
          <a:lstStyle/>
          <a:p>
            <a:pPr marL="4019" algn="ctr"/>
            <a:r>
              <a:rPr lang="en-US" sz="1600" b="1" u="sng" dirty="0">
                <a:solidFill>
                  <a:prstClr val="black"/>
                </a:solidFill>
                <a:latin typeface="Arial" panose="020B0604020202020204" pitchFamily="34" charset="0"/>
                <a:cs typeface="Arial" panose="020B0604020202020204" pitchFamily="34" charset="0"/>
              </a:rPr>
              <a:t>Hot Issues for Senior</a:t>
            </a:r>
            <a:r>
              <a:rPr lang="en-US" sz="1600" b="1" u="sng" baseline="0" dirty="0">
                <a:solidFill>
                  <a:prstClr val="black"/>
                </a:solidFill>
                <a:latin typeface="Arial" panose="020B0604020202020204" pitchFamily="34" charset="0"/>
                <a:cs typeface="Arial" panose="020B0604020202020204" pitchFamily="34" charset="0"/>
              </a:rPr>
              <a:t> Leaders</a:t>
            </a:r>
            <a:endParaRPr lang="en-US" sz="1600" u="sng" dirty="0">
              <a:solidFill>
                <a:prstClr val="black"/>
              </a:solidFill>
              <a:latin typeface="Arial" panose="020B0604020202020204" pitchFamily="34" charset="0"/>
              <a:cs typeface="Arial" panose="020B0604020202020204" pitchFamily="34" charset="0"/>
            </a:endParaRPr>
          </a:p>
        </p:txBody>
      </p:sp>
      <p:sp>
        <p:nvSpPr>
          <p:cNvPr id="18" name="object 16"/>
          <p:cNvSpPr txBox="1"/>
          <p:nvPr userDrawn="1"/>
        </p:nvSpPr>
        <p:spPr>
          <a:xfrm>
            <a:off x="6487488" y="1438944"/>
            <a:ext cx="3935449" cy="246221"/>
          </a:xfrm>
          <a:prstGeom prst="rect">
            <a:avLst/>
          </a:prstGeom>
        </p:spPr>
        <p:txBody>
          <a:bodyPr vert="horz" wrap="square" lIns="0" tIns="0" rIns="0" bIns="0" rtlCol="0">
            <a:spAutoFit/>
          </a:bodyPr>
          <a:lstStyle/>
          <a:p>
            <a:pPr marL="4019" algn="ctr"/>
            <a:r>
              <a:rPr lang="en-US" sz="1600" b="1" u="sng" dirty="0">
                <a:solidFill>
                  <a:prstClr val="black"/>
                </a:solidFill>
                <a:latin typeface="Arial" panose="020B0604020202020204" pitchFamily="34" charset="0"/>
                <a:cs typeface="Arial" panose="020B0604020202020204" pitchFamily="34" charset="0"/>
              </a:rPr>
              <a:t>Short Term</a:t>
            </a:r>
            <a:endParaRPr lang="en-US" sz="1600" u="sng" dirty="0">
              <a:solidFill>
                <a:prstClr val="black"/>
              </a:solidFill>
              <a:latin typeface="Arial" panose="020B0604020202020204" pitchFamily="34" charset="0"/>
              <a:cs typeface="Arial" panose="020B0604020202020204" pitchFamily="34" charset="0"/>
            </a:endParaRPr>
          </a:p>
        </p:txBody>
      </p:sp>
      <p:sp>
        <p:nvSpPr>
          <p:cNvPr id="19" name="object 15"/>
          <p:cNvSpPr txBox="1"/>
          <p:nvPr userDrawn="1"/>
        </p:nvSpPr>
        <p:spPr>
          <a:xfrm>
            <a:off x="1034375" y="4011078"/>
            <a:ext cx="4814267" cy="24622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019" algn="ctr"/>
            <a:r>
              <a:rPr lang="en-US" sz="1600" b="1" u="sng" spc="-4" dirty="0">
                <a:solidFill>
                  <a:prstClr val="black"/>
                </a:solidFill>
                <a:latin typeface="Arial" panose="020B0604020202020204" pitchFamily="34" charset="0"/>
                <a:cs typeface="Arial" panose="020B0604020202020204" pitchFamily="34" charset="0"/>
              </a:rPr>
              <a:t>Long Term</a:t>
            </a:r>
            <a:endParaRPr sz="1600" u="sng" dirty="0">
              <a:solidFill>
                <a:prstClr val="black"/>
              </a:solidFill>
              <a:latin typeface="Arial" panose="020B0604020202020204" pitchFamily="34" charset="0"/>
              <a:cs typeface="Arial" panose="020B0604020202020204" pitchFamily="34" charset="0"/>
            </a:endParaRPr>
          </a:p>
        </p:txBody>
      </p:sp>
      <p:sp>
        <p:nvSpPr>
          <p:cNvPr id="20" name="object 16"/>
          <p:cNvSpPr txBox="1"/>
          <p:nvPr userDrawn="1"/>
        </p:nvSpPr>
        <p:spPr>
          <a:xfrm>
            <a:off x="6824912" y="4011078"/>
            <a:ext cx="3935449" cy="246221"/>
          </a:xfrm>
          <a:prstGeom prst="rect">
            <a:avLst/>
          </a:prstGeom>
        </p:spPr>
        <p:txBody>
          <a:bodyPr vert="horz" wrap="square" lIns="0" tIns="0" rIns="0" bIns="0" rtlCol="0">
            <a:spAutoFit/>
          </a:bodyPr>
          <a:lstStyle/>
          <a:p>
            <a:pPr marL="4019" algn="ctr"/>
            <a:r>
              <a:rPr lang="en-US" sz="1600" b="1" u="sng" dirty="0">
                <a:solidFill>
                  <a:prstClr val="black"/>
                </a:solidFill>
                <a:latin typeface="Arial" panose="020B0604020202020204" pitchFamily="34" charset="0"/>
                <a:cs typeface="Arial" panose="020B0604020202020204" pitchFamily="34" charset="0"/>
              </a:rPr>
              <a:t>O6/Senior</a:t>
            </a:r>
            <a:r>
              <a:rPr lang="en-US" sz="1600" b="1" u="sng" baseline="0" dirty="0">
                <a:solidFill>
                  <a:prstClr val="black"/>
                </a:solidFill>
                <a:latin typeface="Arial" panose="020B0604020202020204" pitchFamily="34" charset="0"/>
                <a:cs typeface="Arial" panose="020B0604020202020204" pitchFamily="34" charset="0"/>
              </a:rPr>
              <a:t> Level Field Engagements</a:t>
            </a:r>
            <a:endParaRPr lang="en-US" sz="1600" u="sng" dirty="0">
              <a:solidFill>
                <a:prstClr val="black"/>
              </a:solidFill>
              <a:latin typeface="Arial" panose="020B0604020202020204" pitchFamily="34" charset="0"/>
              <a:cs typeface="Arial" panose="020B0604020202020204" pitchFamily="34" charset="0"/>
            </a:endParaRPr>
          </a:p>
        </p:txBody>
      </p:sp>
      <p:sp>
        <p:nvSpPr>
          <p:cNvPr id="16" name="Title Placeholder 23"/>
          <p:cNvSpPr>
            <a:spLocks noGrp="1"/>
          </p:cNvSpPr>
          <p:nvPr>
            <p:ph type="title"/>
          </p:nvPr>
        </p:nvSpPr>
        <p:spPr>
          <a:xfrm>
            <a:off x="1823630" y="0"/>
            <a:ext cx="8496989" cy="851967"/>
          </a:xfrm>
          <a:prstGeom prst="rect">
            <a:avLst/>
          </a:prstGeom>
        </p:spPr>
        <p:txBody>
          <a:bodyPr vert="horz" lIns="91440" tIns="45720" rIns="91440" bIns="45720" rtlCol="0" anchor="ctr">
            <a:normAutofit/>
          </a:bodyPr>
          <a:lstStyle/>
          <a:p>
            <a:r>
              <a:rPr lang="en-US" dirty="0"/>
              <a:t>Click to edit Master title style</a:t>
            </a:r>
          </a:p>
        </p:txBody>
      </p:sp>
      <p:sp>
        <p:nvSpPr>
          <p:cNvPr id="3" name="Slide Number Placeholder 2"/>
          <p:cNvSpPr>
            <a:spLocks noGrp="1"/>
          </p:cNvSpPr>
          <p:nvPr>
            <p:ph type="sldNum" sz="quarter" idx="14"/>
          </p:nvPr>
        </p:nvSpPr>
        <p:spPr>
          <a:xfrm>
            <a:off x="10760360" y="6589014"/>
            <a:ext cx="593439" cy="268818"/>
          </a:xfrm>
        </p:spPr>
        <p:txBody>
          <a:bodyPr/>
          <a:lstStyle/>
          <a:p>
            <a:fld id="{351249F9-B4CD-4DBA-8C2E-2476758E08C0}" type="slidenum">
              <a:rPr lang="en-US" smtClean="0"/>
              <a:t>‹#›</a:t>
            </a:fld>
            <a:endParaRPr lang="en-US" dirty="0"/>
          </a:p>
        </p:txBody>
      </p:sp>
      <p:sp>
        <p:nvSpPr>
          <p:cNvPr id="9" name="Text Placeholder 8"/>
          <p:cNvSpPr>
            <a:spLocks noGrp="1"/>
          </p:cNvSpPr>
          <p:nvPr>
            <p:ph type="body" sz="quarter" idx="15" hasCustomPrompt="1"/>
          </p:nvPr>
        </p:nvSpPr>
        <p:spPr>
          <a:xfrm>
            <a:off x="1448656" y="6589014"/>
            <a:ext cx="1723917" cy="268818"/>
          </a:xfrm>
          <a:prstGeom prst="rect">
            <a:avLst/>
          </a:prstGeom>
        </p:spPr>
        <p:txBody>
          <a:bodyPr anchor="ctr"/>
          <a:lstStyle>
            <a:lvl1pPr marL="0" indent="0">
              <a:buNone/>
              <a:defRPr sz="1200">
                <a:latin typeface="Arial" panose="020B0604020202020204" pitchFamily="34" charset="0"/>
                <a:cs typeface="Arial" panose="020B0604020202020204" pitchFamily="34" charset="0"/>
              </a:defRPr>
            </a:lvl1pPr>
          </a:lstStyle>
          <a:p>
            <a:pPr lvl="0"/>
            <a:r>
              <a:rPr lang="en-US" sz="1200" dirty="0">
                <a:latin typeface="Arial" panose="020B0604020202020204" pitchFamily="34" charset="0"/>
                <a:cs typeface="Arial" panose="020B0604020202020204" pitchFamily="34" charset="0"/>
              </a:rPr>
              <a:t>DD </a:t>
            </a:r>
            <a:r>
              <a:rPr lang="en-US" sz="1200" dirty="0" err="1">
                <a:latin typeface="Arial" panose="020B0604020202020204" pitchFamily="34" charset="0"/>
                <a:cs typeface="Arial" panose="020B0604020202020204" pitchFamily="34" charset="0"/>
              </a:rPr>
              <a:t>Mmm</a:t>
            </a:r>
            <a:r>
              <a:rPr lang="en-US" sz="1200" dirty="0">
                <a:latin typeface="Arial" panose="020B0604020202020204" pitchFamily="34" charset="0"/>
                <a:cs typeface="Arial" panose="020B0604020202020204" pitchFamily="34" charset="0"/>
              </a:rPr>
              <a:t> YY</a:t>
            </a:r>
            <a:endParaRPr lang="en-US" dirty="0"/>
          </a:p>
        </p:txBody>
      </p:sp>
      <p:sp>
        <p:nvSpPr>
          <p:cNvPr id="4" name="Text Placeholder 3"/>
          <p:cNvSpPr>
            <a:spLocks noGrp="1"/>
          </p:cNvSpPr>
          <p:nvPr>
            <p:ph type="body" sz="quarter" idx="16"/>
          </p:nvPr>
        </p:nvSpPr>
        <p:spPr>
          <a:xfrm>
            <a:off x="555233" y="1736208"/>
            <a:ext cx="5486400" cy="2145139"/>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3"/>
          <p:cNvSpPr>
            <a:spLocks noGrp="1"/>
          </p:cNvSpPr>
          <p:nvPr>
            <p:ph type="body" sz="quarter" idx="17"/>
          </p:nvPr>
        </p:nvSpPr>
        <p:spPr>
          <a:xfrm>
            <a:off x="6161973" y="1741154"/>
            <a:ext cx="5486400" cy="2145139"/>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3"/>
          <p:cNvSpPr>
            <a:spLocks noGrp="1"/>
          </p:cNvSpPr>
          <p:nvPr>
            <p:ph type="body" sz="quarter" idx="18"/>
          </p:nvPr>
        </p:nvSpPr>
        <p:spPr>
          <a:xfrm>
            <a:off x="6154571" y="4303014"/>
            <a:ext cx="5486400" cy="2286000"/>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3"/>
          <p:cNvSpPr>
            <a:spLocks noGrp="1"/>
          </p:cNvSpPr>
          <p:nvPr>
            <p:ph type="body" sz="quarter" idx="19"/>
          </p:nvPr>
        </p:nvSpPr>
        <p:spPr>
          <a:xfrm>
            <a:off x="565179" y="4303014"/>
            <a:ext cx="5486400" cy="2286000"/>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22" hasCustomPrompt="1"/>
          </p:nvPr>
        </p:nvSpPr>
        <p:spPr>
          <a:xfrm>
            <a:off x="1823629" y="1150706"/>
            <a:ext cx="8496989" cy="277037"/>
          </a:xfrm>
          <a:prstGeom prst="rect">
            <a:avLst/>
          </a:prstGeo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Briefer: &lt;Rank/Mr./Ms.&gt; &lt;First Name&gt; &lt;Last Name&gt;</a:t>
            </a:r>
          </a:p>
        </p:txBody>
      </p:sp>
      <p:sp>
        <p:nvSpPr>
          <p:cNvPr id="23" name="object 16"/>
          <p:cNvSpPr txBox="1"/>
          <p:nvPr userDrawn="1"/>
        </p:nvSpPr>
        <p:spPr>
          <a:xfrm>
            <a:off x="1034375" y="6631090"/>
            <a:ext cx="425529" cy="184666"/>
          </a:xfrm>
          <a:prstGeom prst="rect">
            <a:avLst/>
          </a:prstGeom>
        </p:spPr>
        <p:txBody>
          <a:bodyPr vert="horz" wrap="square" lIns="0" tIns="0" rIns="0" bIns="0" rtlCol="0">
            <a:spAutoFit/>
          </a:bodyPr>
          <a:lstStyle/>
          <a:p>
            <a:pPr marL="4019" algn="ctr"/>
            <a:r>
              <a:rPr lang="en-US" sz="1200" b="0" u="none" dirty="0">
                <a:solidFill>
                  <a:prstClr val="black"/>
                </a:solidFill>
                <a:latin typeface="Arial" panose="020B0604020202020204" pitchFamily="34" charset="0"/>
                <a:cs typeface="Arial" panose="020B0604020202020204" pitchFamily="34" charset="0"/>
              </a:rPr>
              <a:t>CAO:</a:t>
            </a:r>
          </a:p>
        </p:txBody>
      </p:sp>
    </p:spTree>
    <p:extLst>
      <p:ext uri="{BB962C8B-B14F-4D97-AF65-F5344CB8AC3E}">
        <p14:creationId xmlns:p14="http://schemas.microsoft.com/office/powerpoint/2010/main" val="343282234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d Hoc Chart w/Titles">
    <p:spTree>
      <p:nvGrpSpPr>
        <p:cNvPr id="1" name=""/>
        <p:cNvGrpSpPr/>
        <p:nvPr/>
      </p:nvGrpSpPr>
      <p:grpSpPr>
        <a:xfrm>
          <a:off x="0" y="0"/>
          <a:ext cx="0" cy="0"/>
          <a:chOff x="0" y="0"/>
          <a:chExt cx="0" cy="0"/>
        </a:xfrm>
      </p:grpSpPr>
      <p:sp>
        <p:nvSpPr>
          <p:cNvPr id="7" name="object 8"/>
          <p:cNvSpPr/>
          <p:nvPr userDrawn="1"/>
        </p:nvSpPr>
        <p:spPr>
          <a:xfrm flipV="1">
            <a:off x="609600" y="3890708"/>
            <a:ext cx="10972800" cy="90067"/>
          </a:xfrm>
          <a:custGeom>
            <a:avLst/>
            <a:gdLst/>
            <a:ahLst/>
            <a:cxnLst/>
            <a:rect l="l" t="t" r="r" b="b"/>
            <a:pathLst>
              <a:path w="8174990">
                <a:moveTo>
                  <a:pt x="0" y="0"/>
                </a:moveTo>
                <a:lnTo>
                  <a:pt x="8174735" y="0"/>
                </a:lnTo>
              </a:path>
            </a:pathLst>
          </a:custGeom>
          <a:ln w="27432">
            <a:solidFill>
              <a:srgbClr val="000000"/>
            </a:solidFill>
          </a:ln>
        </p:spPr>
        <p:txBody>
          <a:bodyPr wrap="square" lIns="0" tIns="0" rIns="0" bIns="0" rtlCol="0"/>
          <a:lstStyle/>
          <a:p>
            <a:endParaRPr sz="570" dirty="0">
              <a:solidFill>
                <a:prstClr val="black"/>
              </a:solidFill>
              <a:latin typeface="Arial" panose="020B0604020202020204" pitchFamily="34" charset="0"/>
              <a:cs typeface="Arial" panose="020B0604020202020204" pitchFamily="34" charset="0"/>
            </a:endParaRPr>
          </a:p>
        </p:txBody>
      </p:sp>
      <p:sp>
        <p:nvSpPr>
          <p:cNvPr id="15" name="object 8"/>
          <p:cNvSpPr/>
          <p:nvPr userDrawn="1"/>
        </p:nvSpPr>
        <p:spPr>
          <a:xfrm rot="16200000" flipV="1">
            <a:off x="3536171" y="3932878"/>
            <a:ext cx="5054688" cy="64969"/>
          </a:xfrm>
          <a:custGeom>
            <a:avLst/>
            <a:gdLst/>
            <a:ahLst/>
            <a:cxnLst/>
            <a:rect l="l" t="t" r="r" b="b"/>
            <a:pathLst>
              <a:path w="8174990">
                <a:moveTo>
                  <a:pt x="0" y="0"/>
                </a:moveTo>
                <a:lnTo>
                  <a:pt x="8174735" y="0"/>
                </a:lnTo>
              </a:path>
            </a:pathLst>
          </a:custGeom>
          <a:ln w="27432">
            <a:solidFill>
              <a:srgbClr val="000000"/>
            </a:solidFill>
          </a:ln>
        </p:spPr>
        <p:txBody>
          <a:bodyPr wrap="square" lIns="0" tIns="0" rIns="0" bIns="0" rtlCol="0"/>
          <a:lstStyle/>
          <a:p>
            <a:endParaRPr sz="570" dirty="0">
              <a:solidFill>
                <a:prstClr val="black"/>
              </a:solidFill>
              <a:latin typeface="Arial" panose="020B0604020202020204" pitchFamily="34" charset="0"/>
              <a:cs typeface="Arial" panose="020B0604020202020204" pitchFamily="34" charset="0"/>
            </a:endParaRPr>
          </a:p>
        </p:txBody>
      </p:sp>
      <p:sp>
        <p:nvSpPr>
          <p:cNvPr id="16" name="Title Placeholder 23"/>
          <p:cNvSpPr>
            <a:spLocks noGrp="1"/>
          </p:cNvSpPr>
          <p:nvPr>
            <p:ph type="title"/>
          </p:nvPr>
        </p:nvSpPr>
        <p:spPr>
          <a:xfrm>
            <a:off x="1823630" y="0"/>
            <a:ext cx="8496989" cy="851967"/>
          </a:xfrm>
          <a:prstGeom prst="rect">
            <a:avLst/>
          </a:prstGeom>
        </p:spPr>
        <p:txBody>
          <a:bodyPr vert="horz" lIns="91440" tIns="45720" rIns="91440" bIns="45720" rtlCol="0" anchor="ctr">
            <a:normAutofit/>
          </a:bodyPr>
          <a:lstStyle/>
          <a:p>
            <a:r>
              <a:rPr lang="en-US" dirty="0"/>
              <a:t>Click to edit Master title style</a:t>
            </a:r>
          </a:p>
        </p:txBody>
      </p:sp>
      <p:sp>
        <p:nvSpPr>
          <p:cNvPr id="3" name="Slide Number Placeholder 2"/>
          <p:cNvSpPr>
            <a:spLocks noGrp="1"/>
          </p:cNvSpPr>
          <p:nvPr>
            <p:ph type="sldNum" sz="quarter" idx="14"/>
          </p:nvPr>
        </p:nvSpPr>
        <p:spPr>
          <a:xfrm>
            <a:off x="10760360" y="6589014"/>
            <a:ext cx="593439" cy="268818"/>
          </a:xfrm>
        </p:spPr>
        <p:txBody>
          <a:bodyPr/>
          <a:lstStyle/>
          <a:p>
            <a:fld id="{351249F9-B4CD-4DBA-8C2E-2476758E08C0}" type="slidenum">
              <a:rPr lang="en-US" smtClean="0"/>
              <a:t>‹#›</a:t>
            </a:fld>
            <a:endParaRPr lang="en-US" dirty="0"/>
          </a:p>
        </p:txBody>
      </p:sp>
      <p:sp>
        <p:nvSpPr>
          <p:cNvPr id="9" name="Text Placeholder 8"/>
          <p:cNvSpPr>
            <a:spLocks noGrp="1"/>
          </p:cNvSpPr>
          <p:nvPr>
            <p:ph type="body" sz="quarter" idx="15" hasCustomPrompt="1"/>
          </p:nvPr>
        </p:nvSpPr>
        <p:spPr>
          <a:xfrm>
            <a:off x="1448656" y="6589014"/>
            <a:ext cx="1723917" cy="268818"/>
          </a:xfrm>
          <a:prstGeom prst="rect">
            <a:avLst/>
          </a:prstGeom>
        </p:spPr>
        <p:txBody>
          <a:bodyPr anchor="ctr"/>
          <a:lstStyle>
            <a:lvl1pPr marL="0" indent="0">
              <a:buNone/>
              <a:defRPr sz="1200">
                <a:latin typeface="Arial" panose="020B0604020202020204" pitchFamily="34" charset="0"/>
                <a:cs typeface="Arial" panose="020B0604020202020204" pitchFamily="34" charset="0"/>
              </a:defRPr>
            </a:lvl1pPr>
          </a:lstStyle>
          <a:p>
            <a:pPr lvl="0"/>
            <a:r>
              <a:rPr lang="en-US" sz="1200" dirty="0">
                <a:latin typeface="Arial" panose="020B0604020202020204" pitchFamily="34" charset="0"/>
                <a:cs typeface="Arial" panose="020B0604020202020204" pitchFamily="34" charset="0"/>
              </a:rPr>
              <a:t>DD </a:t>
            </a:r>
            <a:r>
              <a:rPr lang="en-US" sz="1200" dirty="0" err="1">
                <a:latin typeface="Arial" panose="020B0604020202020204" pitchFamily="34" charset="0"/>
                <a:cs typeface="Arial" panose="020B0604020202020204" pitchFamily="34" charset="0"/>
              </a:rPr>
              <a:t>Mmm</a:t>
            </a:r>
            <a:r>
              <a:rPr lang="en-US" sz="1200" dirty="0">
                <a:latin typeface="Arial" panose="020B0604020202020204" pitchFamily="34" charset="0"/>
                <a:cs typeface="Arial" panose="020B0604020202020204" pitchFamily="34" charset="0"/>
              </a:rPr>
              <a:t> YY</a:t>
            </a:r>
            <a:endParaRPr lang="en-US" dirty="0"/>
          </a:p>
        </p:txBody>
      </p:sp>
      <p:sp>
        <p:nvSpPr>
          <p:cNvPr id="4" name="Text Placeholder 3"/>
          <p:cNvSpPr>
            <a:spLocks noGrp="1"/>
          </p:cNvSpPr>
          <p:nvPr>
            <p:ph type="body" sz="quarter" idx="16"/>
          </p:nvPr>
        </p:nvSpPr>
        <p:spPr>
          <a:xfrm>
            <a:off x="555233" y="1736208"/>
            <a:ext cx="5486400" cy="2145139"/>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3"/>
          <p:cNvSpPr>
            <a:spLocks noGrp="1"/>
          </p:cNvSpPr>
          <p:nvPr>
            <p:ph type="body" sz="quarter" idx="17"/>
          </p:nvPr>
        </p:nvSpPr>
        <p:spPr>
          <a:xfrm>
            <a:off x="6161973" y="1741154"/>
            <a:ext cx="5486400" cy="2145139"/>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3"/>
          <p:cNvSpPr>
            <a:spLocks noGrp="1"/>
          </p:cNvSpPr>
          <p:nvPr>
            <p:ph type="body" sz="quarter" idx="18"/>
          </p:nvPr>
        </p:nvSpPr>
        <p:spPr>
          <a:xfrm>
            <a:off x="6154571" y="4303014"/>
            <a:ext cx="5486400" cy="2286000"/>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3"/>
          <p:cNvSpPr>
            <a:spLocks noGrp="1"/>
          </p:cNvSpPr>
          <p:nvPr>
            <p:ph type="body" sz="quarter" idx="19"/>
          </p:nvPr>
        </p:nvSpPr>
        <p:spPr>
          <a:xfrm>
            <a:off x="565179" y="4303014"/>
            <a:ext cx="5486400" cy="2286000"/>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22" hasCustomPrompt="1"/>
          </p:nvPr>
        </p:nvSpPr>
        <p:spPr>
          <a:xfrm>
            <a:off x="1823629" y="1150706"/>
            <a:ext cx="8496989" cy="277037"/>
          </a:xfrm>
          <a:prstGeom prst="rect">
            <a:avLst/>
          </a:prstGeo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Briefer: &lt;Rank/Mr./Ms.&gt; &lt;First Name&gt; &lt;Last Name&gt;</a:t>
            </a:r>
          </a:p>
        </p:txBody>
      </p:sp>
      <p:sp>
        <p:nvSpPr>
          <p:cNvPr id="23" name="object 16"/>
          <p:cNvSpPr txBox="1"/>
          <p:nvPr userDrawn="1"/>
        </p:nvSpPr>
        <p:spPr>
          <a:xfrm>
            <a:off x="1034375" y="6631090"/>
            <a:ext cx="425529" cy="184666"/>
          </a:xfrm>
          <a:prstGeom prst="rect">
            <a:avLst/>
          </a:prstGeom>
        </p:spPr>
        <p:txBody>
          <a:bodyPr vert="horz" wrap="square" lIns="0" tIns="0" rIns="0" bIns="0" rtlCol="0">
            <a:spAutoFit/>
          </a:bodyPr>
          <a:lstStyle/>
          <a:p>
            <a:pPr marL="4019" algn="ctr"/>
            <a:r>
              <a:rPr lang="en-US" sz="1200" b="0" u="none" dirty="0">
                <a:solidFill>
                  <a:prstClr val="black"/>
                </a:solidFill>
                <a:latin typeface="Arial" panose="020B0604020202020204" pitchFamily="34" charset="0"/>
                <a:cs typeface="Arial" panose="020B0604020202020204" pitchFamily="34" charset="0"/>
              </a:rPr>
              <a:t>CAO:</a:t>
            </a:r>
          </a:p>
        </p:txBody>
      </p:sp>
      <p:sp>
        <p:nvSpPr>
          <p:cNvPr id="22" name="Text Placeholder 3"/>
          <p:cNvSpPr>
            <a:spLocks noGrp="1"/>
          </p:cNvSpPr>
          <p:nvPr>
            <p:ph type="body" sz="quarter" idx="23" hasCustomPrompt="1"/>
          </p:nvPr>
        </p:nvSpPr>
        <p:spPr>
          <a:xfrm>
            <a:off x="544630" y="1444462"/>
            <a:ext cx="5506949" cy="281472"/>
          </a:xfrm>
          <a:prstGeom prst="rect">
            <a:avLst/>
          </a:prstGeom>
        </p:spPr>
        <p:txBody>
          <a:bodyPr/>
          <a:lstStyle>
            <a:lvl1pPr marL="0" indent="0" algn="ctr">
              <a:buFontTx/>
              <a:buNone/>
              <a:defRPr sz="1600" b="1" u="sng">
                <a:latin typeface="Arial" panose="020B0604020202020204" pitchFamily="34" charset="0"/>
                <a:cs typeface="Arial" panose="020B0604020202020204" pitchFamily="34" charset="0"/>
              </a:defRPr>
            </a:lvl1pPr>
            <a:lvl2pPr marL="457200" indent="0">
              <a:buFontTx/>
              <a:buNone/>
              <a:defRPr sz="2000">
                <a:latin typeface="Arial" panose="020B0604020202020204" pitchFamily="34" charset="0"/>
                <a:cs typeface="Arial" panose="020B0604020202020204" pitchFamily="34" charset="0"/>
              </a:defRPr>
            </a:lvl2pPr>
            <a:lvl3pPr marL="914400" indent="0">
              <a:buFontTx/>
              <a:buNone/>
              <a:defRPr sz="1800">
                <a:latin typeface="Arial" panose="020B0604020202020204" pitchFamily="34" charset="0"/>
                <a:cs typeface="Arial" panose="020B0604020202020204" pitchFamily="34" charset="0"/>
              </a:defRPr>
            </a:lvl3pPr>
            <a:lvl4pPr marL="1371600" indent="0">
              <a:buFontTx/>
              <a:buNone/>
              <a:defRPr sz="1600">
                <a:latin typeface="Arial" panose="020B0604020202020204" pitchFamily="34" charset="0"/>
                <a:cs typeface="Arial" panose="020B0604020202020204" pitchFamily="34" charset="0"/>
              </a:defRPr>
            </a:lvl4pPr>
            <a:lvl5pPr marL="1828800" indent="0">
              <a:buFontTx/>
              <a:buNone/>
              <a:defRPr sz="1600">
                <a:latin typeface="Arial" panose="020B0604020202020204" pitchFamily="34" charset="0"/>
                <a:cs typeface="Arial" panose="020B0604020202020204" pitchFamily="34" charset="0"/>
              </a:defRPr>
            </a:lvl5pPr>
          </a:lstStyle>
          <a:p>
            <a:pPr lvl="0"/>
            <a:r>
              <a:rPr lang="en-US" dirty="0"/>
              <a:t>Quad 1 Title</a:t>
            </a:r>
          </a:p>
          <a:p>
            <a:pPr lvl="0"/>
            <a:endParaRPr lang="en-US" dirty="0"/>
          </a:p>
        </p:txBody>
      </p:sp>
      <p:sp>
        <p:nvSpPr>
          <p:cNvPr id="24" name="Text Placeholder 3"/>
          <p:cNvSpPr>
            <a:spLocks noGrp="1"/>
          </p:cNvSpPr>
          <p:nvPr>
            <p:ph type="body" sz="quarter" idx="24" hasCustomPrompt="1"/>
          </p:nvPr>
        </p:nvSpPr>
        <p:spPr>
          <a:xfrm>
            <a:off x="6161973" y="1455002"/>
            <a:ext cx="5506949" cy="281472"/>
          </a:xfrm>
          <a:prstGeom prst="rect">
            <a:avLst/>
          </a:prstGeom>
        </p:spPr>
        <p:txBody>
          <a:bodyPr/>
          <a:lstStyle>
            <a:lvl1pPr marL="0" indent="0" algn="ctr">
              <a:buFontTx/>
              <a:buNone/>
              <a:defRPr sz="1600" b="1" u="sng">
                <a:latin typeface="Arial" panose="020B0604020202020204" pitchFamily="34" charset="0"/>
                <a:cs typeface="Arial" panose="020B0604020202020204" pitchFamily="34" charset="0"/>
              </a:defRPr>
            </a:lvl1pPr>
            <a:lvl2pPr marL="457200" indent="0">
              <a:buFontTx/>
              <a:buNone/>
              <a:defRPr sz="2000">
                <a:latin typeface="Arial" panose="020B0604020202020204" pitchFamily="34" charset="0"/>
                <a:cs typeface="Arial" panose="020B0604020202020204" pitchFamily="34" charset="0"/>
              </a:defRPr>
            </a:lvl2pPr>
            <a:lvl3pPr marL="914400" indent="0">
              <a:buFontTx/>
              <a:buNone/>
              <a:defRPr sz="1800">
                <a:latin typeface="Arial" panose="020B0604020202020204" pitchFamily="34" charset="0"/>
                <a:cs typeface="Arial" panose="020B0604020202020204" pitchFamily="34" charset="0"/>
              </a:defRPr>
            </a:lvl3pPr>
            <a:lvl4pPr marL="1371600" indent="0">
              <a:buFontTx/>
              <a:buNone/>
              <a:defRPr sz="1600">
                <a:latin typeface="Arial" panose="020B0604020202020204" pitchFamily="34" charset="0"/>
                <a:cs typeface="Arial" panose="020B0604020202020204" pitchFamily="34" charset="0"/>
              </a:defRPr>
            </a:lvl4pPr>
            <a:lvl5pPr marL="1828800" indent="0">
              <a:buFontTx/>
              <a:buNone/>
              <a:defRPr sz="1600">
                <a:latin typeface="Arial" panose="020B0604020202020204" pitchFamily="34" charset="0"/>
                <a:cs typeface="Arial" panose="020B0604020202020204" pitchFamily="34" charset="0"/>
              </a:defRPr>
            </a:lvl5pPr>
          </a:lstStyle>
          <a:p>
            <a:pPr lvl="0"/>
            <a:r>
              <a:rPr lang="en-US" dirty="0"/>
              <a:t>Quad 2 Title</a:t>
            </a:r>
          </a:p>
          <a:p>
            <a:pPr lvl="0"/>
            <a:endParaRPr lang="en-US" dirty="0"/>
          </a:p>
        </p:txBody>
      </p:sp>
      <p:sp>
        <p:nvSpPr>
          <p:cNvPr id="27" name="Text Placeholder 3"/>
          <p:cNvSpPr>
            <a:spLocks noGrp="1"/>
          </p:cNvSpPr>
          <p:nvPr>
            <p:ph type="body" sz="quarter" idx="25" hasCustomPrompt="1"/>
          </p:nvPr>
        </p:nvSpPr>
        <p:spPr>
          <a:xfrm>
            <a:off x="6144296" y="4021542"/>
            <a:ext cx="5506949" cy="281472"/>
          </a:xfrm>
          <a:prstGeom prst="rect">
            <a:avLst/>
          </a:prstGeom>
        </p:spPr>
        <p:txBody>
          <a:bodyPr/>
          <a:lstStyle>
            <a:lvl1pPr marL="0" indent="0" algn="ctr">
              <a:buFontTx/>
              <a:buNone/>
              <a:defRPr sz="1600" b="1" u="sng">
                <a:latin typeface="Arial" panose="020B0604020202020204" pitchFamily="34" charset="0"/>
                <a:cs typeface="Arial" panose="020B0604020202020204" pitchFamily="34" charset="0"/>
              </a:defRPr>
            </a:lvl1pPr>
            <a:lvl2pPr marL="457200" indent="0">
              <a:buFontTx/>
              <a:buNone/>
              <a:defRPr sz="2000">
                <a:latin typeface="Arial" panose="020B0604020202020204" pitchFamily="34" charset="0"/>
                <a:cs typeface="Arial" panose="020B0604020202020204" pitchFamily="34" charset="0"/>
              </a:defRPr>
            </a:lvl2pPr>
            <a:lvl3pPr marL="914400" indent="0">
              <a:buFontTx/>
              <a:buNone/>
              <a:defRPr sz="1800">
                <a:latin typeface="Arial" panose="020B0604020202020204" pitchFamily="34" charset="0"/>
                <a:cs typeface="Arial" panose="020B0604020202020204" pitchFamily="34" charset="0"/>
              </a:defRPr>
            </a:lvl3pPr>
            <a:lvl4pPr marL="1371600" indent="0">
              <a:buFontTx/>
              <a:buNone/>
              <a:defRPr sz="1600">
                <a:latin typeface="Arial" panose="020B0604020202020204" pitchFamily="34" charset="0"/>
                <a:cs typeface="Arial" panose="020B0604020202020204" pitchFamily="34" charset="0"/>
              </a:defRPr>
            </a:lvl4pPr>
            <a:lvl5pPr marL="1828800" indent="0">
              <a:buFontTx/>
              <a:buNone/>
              <a:defRPr sz="1600">
                <a:latin typeface="Arial" panose="020B0604020202020204" pitchFamily="34" charset="0"/>
                <a:cs typeface="Arial" panose="020B0604020202020204" pitchFamily="34" charset="0"/>
              </a:defRPr>
            </a:lvl5pPr>
          </a:lstStyle>
          <a:p>
            <a:pPr lvl="0"/>
            <a:r>
              <a:rPr lang="en-US" dirty="0"/>
              <a:t>Quad 4 Title</a:t>
            </a:r>
          </a:p>
          <a:p>
            <a:pPr lvl="0"/>
            <a:endParaRPr lang="en-US" dirty="0"/>
          </a:p>
        </p:txBody>
      </p:sp>
      <p:sp>
        <p:nvSpPr>
          <p:cNvPr id="28" name="Text Placeholder 3"/>
          <p:cNvSpPr>
            <a:spLocks noGrp="1"/>
          </p:cNvSpPr>
          <p:nvPr>
            <p:ph type="body" sz="quarter" idx="26" hasCustomPrompt="1"/>
          </p:nvPr>
        </p:nvSpPr>
        <p:spPr>
          <a:xfrm>
            <a:off x="544630" y="4021542"/>
            <a:ext cx="5506949" cy="281472"/>
          </a:xfrm>
          <a:prstGeom prst="rect">
            <a:avLst/>
          </a:prstGeom>
        </p:spPr>
        <p:txBody>
          <a:bodyPr/>
          <a:lstStyle>
            <a:lvl1pPr marL="0" indent="0" algn="ctr">
              <a:buFontTx/>
              <a:buNone/>
              <a:defRPr sz="1600" b="1" u="sng">
                <a:latin typeface="Arial" panose="020B0604020202020204" pitchFamily="34" charset="0"/>
                <a:cs typeface="Arial" panose="020B0604020202020204" pitchFamily="34" charset="0"/>
              </a:defRPr>
            </a:lvl1pPr>
            <a:lvl2pPr marL="457200" indent="0">
              <a:buFontTx/>
              <a:buNone/>
              <a:defRPr sz="2000">
                <a:latin typeface="Arial" panose="020B0604020202020204" pitchFamily="34" charset="0"/>
                <a:cs typeface="Arial" panose="020B0604020202020204" pitchFamily="34" charset="0"/>
              </a:defRPr>
            </a:lvl2pPr>
            <a:lvl3pPr marL="914400" indent="0">
              <a:buFontTx/>
              <a:buNone/>
              <a:defRPr sz="1800">
                <a:latin typeface="Arial" panose="020B0604020202020204" pitchFamily="34" charset="0"/>
                <a:cs typeface="Arial" panose="020B0604020202020204" pitchFamily="34" charset="0"/>
              </a:defRPr>
            </a:lvl3pPr>
            <a:lvl4pPr marL="1371600" indent="0">
              <a:buFontTx/>
              <a:buNone/>
              <a:defRPr sz="1600">
                <a:latin typeface="Arial" panose="020B0604020202020204" pitchFamily="34" charset="0"/>
                <a:cs typeface="Arial" panose="020B0604020202020204" pitchFamily="34" charset="0"/>
              </a:defRPr>
            </a:lvl4pPr>
            <a:lvl5pPr marL="1828800" indent="0">
              <a:buFontTx/>
              <a:buNone/>
              <a:defRPr sz="1600">
                <a:latin typeface="Arial" panose="020B0604020202020204" pitchFamily="34" charset="0"/>
                <a:cs typeface="Arial" panose="020B0604020202020204" pitchFamily="34" charset="0"/>
              </a:defRPr>
            </a:lvl5pPr>
          </a:lstStyle>
          <a:p>
            <a:pPr lvl="0"/>
            <a:r>
              <a:rPr lang="en-US" dirty="0"/>
              <a:t>Quad 3 Title</a:t>
            </a:r>
          </a:p>
          <a:p>
            <a:pPr lvl="0"/>
            <a:endParaRPr lang="en-US" dirty="0"/>
          </a:p>
        </p:txBody>
      </p:sp>
    </p:spTree>
    <p:extLst>
      <p:ext uri="{BB962C8B-B14F-4D97-AF65-F5344CB8AC3E}">
        <p14:creationId xmlns:p14="http://schemas.microsoft.com/office/powerpoint/2010/main" val="370318054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d Hoc Quad Chart">
    <p:spTree>
      <p:nvGrpSpPr>
        <p:cNvPr id="1" name=""/>
        <p:cNvGrpSpPr/>
        <p:nvPr/>
      </p:nvGrpSpPr>
      <p:grpSpPr>
        <a:xfrm>
          <a:off x="0" y="0"/>
          <a:ext cx="0" cy="0"/>
          <a:chOff x="0" y="0"/>
          <a:chExt cx="0" cy="0"/>
        </a:xfrm>
      </p:grpSpPr>
      <p:sp>
        <p:nvSpPr>
          <p:cNvPr id="7" name="object 8"/>
          <p:cNvSpPr/>
          <p:nvPr userDrawn="1"/>
        </p:nvSpPr>
        <p:spPr>
          <a:xfrm flipV="1">
            <a:off x="609600" y="3890708"/>
            <a:ext cx="10972800" cy="90067"/>
          </a:xfrm>
          <a:custGeom>
            <a:avLst/>
            <a:gdLst/>
            <a:ahLst/>
            <a:cxnLst/>
            <a:rect l="l" t="t" r="r" b="b"/>
            <a:pathLst>
              <a:path w="8174990">
                <a:moveTo>
                  <a:pt x="0" y="0"/>
                </a:moveTo>
                <a:lnTo>
                  <a:pt x="8174735" y="0"/>
                </a:lnTo>
              </a:path>
            </a:pathLst>
          </a:custGeom>
          <a:ln w="27432">
            <a:solidFill>
              <a:srgbClr val="000000"/>
            </a:solidFill>
          </a:ln>
        </p:spPr>
        <p:txBody>
          <a:bodyPr wrap="square" lIns="0" tIns="0" rIns="0" bIns="0" rtlCol="0"/>
          <a:lstStyle/>
          <a:p>
            <a:endParaRPr sz="570" dirty="0">
              <a:solidFill>
                <a:prstClr val="black"/>
              </a:solidFill>
              <a:latin typeface="Arial" panose="020B0604020202020204" pitchFamily="34" charset="0"/>
              <a:cs typeface="Arial" panose="020B0604020202020204" pitchFamily="34" charset="0"/>
            </a:endParaRPr>
          </a:p>
        </p:txBody>
      </p:sp>
      <p:sp>
        <p:nvSpPr>
          <p:cNvPr id="15" name="object 8"/>
          <p:cNvSpPr/>
          <p:nvPr userDrawn="1"/>
        </p:nvSpPr>
        <p:spPr>
          <a:xfrm rot="16200000" flipV="1">
            <a:off x="3536171" y="3932878"/>
            <a:ext cx="5054688" cy="64969"/>
          </a:xfrm>
          <a:custGeom>
            <a:avLst/>
            <a:gdLst/>
            <a:ahLst/>
            <a:cxnLst/>
            <a:rect l="l" t="t" r="r" b="b"/>
            <a:pathLst>
              <a:path w="8174990">
                <a:moveTo>
                  <a:pt x="0" y="0"/>
                </a:moveTo>
                <a:lnTo>
                  <a:pt x="8174735" y="0"/>
                </a:lnTo>
              </a:path>
            </a:pathLst>
          </a:custGeom>
          <a:ln w="27432">
            <a:solidFill>
              <a:srgbClr val="000000"/>
            </a:solidFill>
          </a:ln>
        </p:spPr>
        <p:txBody>
          <a:bodyPr wrap="square" lIns="0" tIns="0" rIns="0" bIns="0" rtlCol="0"/>
          <a:lstStyle/>
          <a:p>
            <a:endParaRPr sz="570" dirty="0">
              <a:solidFill>
                <a:prstClr val="black"/>
              </a:solidFill>
              <a:latin typeface="Arial" panose="020B0604020202020204" pitchFamily="34" charset="0"/>
              <a:cs typeface="Arial" panose="020B0604020202020204" pitchFamily="34" charset="0"/>
            </a:endParaRPr>
          </a:p>
        </p:txBody>
      </p:sp>
      <p:sp>
        <p:nvSpPr>
          <p:cNvPr id="16" name="Title Placeholder 23"/>
          <p:cNvSpPr>
            <a:spLocks noGrp="1"/>
          </p:cNvSpPr>
          <p:nvPr>
            <p:ph type="title"/>
          </p:nvPr>
        </p:nvSpPr>
        <p:spPr>
          <a:xfrm>
            <a:off x="1823630" y="0"/>
            <a:ext cx="8496989" cy="851967"/>
          </a:xfrm>
          <a:prstGeom prst="rect">
            <a:avLst/>
          </a:prstGeom>
        </p:spPr>
        <p:txBody>
          <a:bodyPr vert="horz" lIns="91440" tIns="45720" rIns="91440" bIns="45720" rtlCol="0" anchor="ctr">
            <a:normAutofit/>
          </a:bodyPr>
          <a:lstStyle/>
          <a:p>
            <a:r>
              <a:rPr lang="en-US" dirty="0"/>
              <a:t>Click to edit Master title style</a:t>
            </a:r>
          </a:p>
        </p:txBody>
      </p:sp>
      <p:sp>
        <p:nvSpPr>
          <p:cNvPr id="3" name="Slide Number Placeholder 2"/>
          <p:cNvSpPr>
            <a:spLocks noGrp="1"/>
          </p:cNvSpPr>
          <p:nvPr>
            <p:ph type="sldNum" sz="quarter" idx="14"/>
          </p:nvPr>
        </p:nvSpPr>
        <p:spPr>
          <a:xfrm>
            <a:off x="10760360" y="6589014"/>
            <a:ext cx="593439" cy="268818"/>
          </a:xfrm>
        </p:spPr>
        <p:txBody>
          <a:bodyPr/>
          <a:lstStyle/>
          <a:p>
            <a:fld id="{351249F9-B4CD-4DBA-8C2E-2476758E08C0}" type="slidenum">
              <a:rPr lang="en-US" smtClean="0"/>
              <a:t>‹#›</a:t>
            </a:fld>
            <a:endParaRPr lang="en-US" dirty="0"/>
          </a:p>
        </p:txBody>
      </p:sp>
      <p:sp>
        <p:nvSpPr>
          <p:cNvPr id="9" name="Text Placeholder 8"/>
          <p:cNvSpPr>
            <a:spLocks noGrp="1"/>
          </p:cNvSpPr>
          <p:nvPr>
            <p:ph type="body" sz="quarter" idx="15" hasCustomPrompt="1"/>
          </p:nvPr>
        </p:nvSpPr>
        <p:spPr>
          <a:xfrm>
            <a:off x="1448656" y="6589014"/>
            <a:ext cx="1723917" cy="268818"/>
          </a:xfrm>
          <a:prstGeom prst="rect">
            <a:avLst/>
          </a:prstGeom>
        </p:spPr>
        <p:txBody>
          <a:bodyPr anchor="ctr"/>
          <a:lstStyle>
            <a:lvl1pPr marL="0" indent="0">
              <a:buNone/>
              <a:defRPr sz="1200">
                <a:latin typeface="Arial" panose="020B0604020202020204" pitchFamily="34" charset="0"/>
                <a:cs typeface="Arial" panose="020B0604020202020204" pitchFamily="34" charset="0"/>
              </a:defRPr>
            </a:lvl1pPr>
          </a:lstStyle>
          <a:p>
            <a:pPr lvl="0"/>
            <a:r>
              <a:rPr lang="en-US" sz="1200" dirty="0">
                <a:latin typeface="Arial" panose="020B0604020202020204" pitchFamily="34" charset="0"/>
                <a:cs typeface="Arial" panose="020B0604020202020204" pitchFamily="34" charset="0"/>
              </a:rPr>
              <a:t>DD </a:t>
            </a:r>
            <a:r>
              <a:rPr lang="en-US" sz="1200" dirty="0" err="1">
                <a:latin typeface="Arial" panose="020B0604020202020204" pitchFamily="34" charset="0"/>
                <a:cs typeface="Arial" panose="020B0604020202020204" pitchFamily="34" charset="0"/>
              </a:rPr>
              <a:t>Mmm</a:t>
            </a:r>
            <a:r>
              <a:rPr lang="en-US" sz="1200" dirty="0">
                <a:latin typeface="Arial" panose="020B0604020202020204" pitchFamily="34" charset="0"/>
                <a:cs typeface="Arial" panose="020B0604020202020204" pitchFamily="34" charset="0"/>
              </a:rPr>
              <a:t> YY</a:t>
            </a:r>
            <a:endParaRPr lang="en-US" dirty="0"/>
          </a:p>
        </p:txBody>
      </p:sp>
      <p:sp>
        <p:nvSpPr>
          <p:cNvPr id="4" name="Text Placeholder 3"/>
          <p:cNvSpPr>
            <a:spLocks noGrp="1"/>
          </p:cNvSpPr>
          <p:nvPr>
            <p:ph type="body" sz="quarter" idx="16"/>
          </p:nvPr>
        </p:nvSpPr>
        <p:spPr>
          <a:xfrm>
            <a:off x="555233" y="1525114"/>
            <a:ext cx="5486400" cy="2356233"/>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3"/>
          <p:cNvSpPr>
            <a:spLocks noGrp="1"/>
          </p:cNvSpPr>
          <p:nvPr>
            <p:ph type="body" sz="quarter" idx="17"/>
          </p:nvPr>
        </p:nvSpPr>
        <p:spPr>
          <a:xfrm>
            <a:off x="6161973" y="1530060"/>
            <a:ext cx="5486400" cy="2356233"/>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3"/>
          <p:cNvSpPr>
            <a:spLocks noGrp="1"/>
          </p:cNvSpPr>
          <p:nvPr>
            <p:ph type="body" sz="quarter" idx="18"/>
          </p:nvPr>
        </p:nvSpPr>
        <p:spPr>
          <a:xfrm>
            <a:off x="6154571" y="4078058"/>
            <a:ext cx="5486400" cy="2510956"/>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3"/>
          <p:cNvSpPr>
            <a:spLocks noGrp="1"/>
          </p:cNvSpPr>
          <p:nvPr>
            <p:ph type="body" sz="quarter" idx="19"/>
          </p:nvPr>
        </p:nvSpPr>
        <p:spPr>
          <a:xfrm>
            <a:off x="565179" y="4078058"/>
            <a:ext cx="5486400" cy="2510956"/>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22" hasCustomPrompt="1"/>
          </p:nvPr>
        </p:nvSpPr>
        <p:spPr>
          <a:xfrm>
            <a:off x="1823629" y="1150706"/>
            <a:ext cx="8496989" cy="277037"/>
          </a:xfrm>
          <a:prstGeom prst="rect">
            <a:avLst/>
          </a:prstGeo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Briefer: &lt;Rank/Mr./Ms.&gt; &lt;First Name&gt; &lt;Last Name&gt;</a:t>
            </a:r>
          </a:p>
        </p:txBody>
      </p:sp>
      <p:sp>
        <p:nvSpPr>
          <p:cNvPr id="23" name="object 16"/>
          <p:cNvSpPr txBox="1"/>
          <p:nvPr userDrawn="1"/>
        </p:nvSpPr>
        <p:spPr>
          <a:xfrm>
            <a:off x="1034375" y="6631090"/>
            <a:ext cx="425529" cy="184666"/>
          </a:xfrm>
          <a:prstGeom prst="rect">
            <a:avLst/>
          </a:prstGeom>
        </p:spPr>
        <p:txBody>
          <a:bodyPr vert="horz" wrap="square" lIns="0" tIns="0" rIns="0" bIns="0" rtlCol="0">
            <a:spAutoFit/>
          </a:bodyPr>
          <a:lstStyle/>
          <a:p>
            <a:pPr marL="4019" algn="ctr"/>
            <a:r>
              <a:rPr lang="en-US" sz="1200" b="0" u="none" dirty="0">
                <a:solidFill>
                  <a:prstClr val="black"/>
                </a:solidFill>
                <a:latin typeface="Arial" panose="020B0604020202020204" pitchFamily="34" charset="0"/>
                <a:cs typeface="Arial" panose="020B0604020202020204" pitchFamily="34" charset="0"/>
              </a:rPr>
              <a:t>CAO:</a:t>
            </a:r>
          </a:p>
        </p:txBody>
      </p:sp>
    </p:spTree>
    <p:extLst>
      <p:ext uri="{BB962C8B-B14F-4D97-AF65-F5344CB8AC3E}">
        <p14:creationId xmlns:p14="http://schemas.microsoft.com/office/powerpoint/2010/main" val="12465741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6"/>
          </p:nvPr>
        </p:nvSpPr>
        <p:spPr>
          <a:xfrm>
            <a:off x="1824038" y="1448438"/>
            <a:ext cx="8496300" cy="45164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5" hasCustomPrompt="1"/>
          </p:nvPr>
        </p:nvSpPr>
        <p:spPr>
          <a:xfrm>
            <a:off x="1448656" y="6589014"/>
            <a:ext cx="1723917" cy="268818"/>
          </a:xfrm>
          <a:prstGeom prst="rect">
            <a:avLst/>
          </a:prstGeom>
        </p:spPr>
        <p:txBody>
          <a:bodyPr anchor="ctr"/>
          <a:lstStyle>
            <a:lvl1pPr marL="0" indent="0">
              <a:buNone/>
              <a:defRPr sz="1200">
                <a:latin typeface="Arial" panose="020B0604020202020204" pitchFamily="34" charset="0"/>
                <a:cs typeface="Arial" panose="020B0604020202020204" pitchFamily="34" charset="0"/>
              </a:defRPr>
            </a:lvl1pPr>
          </a:lstStyle>
          <a:p>
            <a:pPr lvl="0"/>
            <a:r>
              <a:rPr lang="en-US" sz="1200" dirty="0">
                <a:latin typeface="Arial" panose="020B0604020202020204" pitchFamily="34" charset="0"/>
                <a:cs typeface="Arial" panose="020B0604020202020204" pitchFamily="34" charset="0"/>
              </a:rPr>
              <a:t>DD </a:t>
            </a:r>
            <a:r>
              <a:rPr lang="en-US" sz="1200" dirty="0" err="1">
                <a:latin typeface="Arial" panose="020B0604020202020204" pitchFamily="34" charset="0"/>
                <a:cs typeface="Arial" panose="020B0604020202020204" pitchFamily="34" charset="0"/>
              </a:rPr>
              <a:t>Mmm</a:t>
            </a:r>
            <a:r>
              <a:rPr lang="en-US" sz="1200" dirty="0">
                <a:latin typeface="Arial" panose="020B0604020202020204" pitchFamily="34" charset="0"/>
                <a:cs typeface="Arial" panose="020B0604020202020204" pitchFamily="34" charset="0"/>
              </a:rPr>
              <a:t> YY</a:t>
            </a:r>
            <a:endParaRPr lang="en-US" dirty="0"/>
          </a:p>
        </p:txBody>
      </p:sp>
      <p:sp>
        <p:nvSpPr>
          <p:cNvPr id="8" name="object 16"/>
          <p:cNvSpPr txBox="1"/>
          <p:nvPr userDrawn="1"/>
        </p:nvSpPr>
        <p:spPr>
          <a:xfrm>
            <a:off x="1034375" y="6631090"/>
            <a:ext cx="425529" cy="184666"/>
          </a:xfrm>
          <a:prstGeom prst="rect">
            <a:avLst/>
          </a:prstGeom>
        </p:spPr>
        <p:txBody>
          <a:bodyPr vert="horz" wrap="square" lIns="0" tIns="0" rIns="0" bIns="0" rtlCol="0">
            <a:spAutoFit/>
          </a:bodyPr>
          <a:lstStyle/>
          <a:p>
            <a:pPr marL="4019" algn="ctr"/>
            <a:r>
              <a:rPr lang="en-US" sz="1200" b="0" u="none" dirty="0">
                <a:solidFill>
                  <a:prstClr val="black"/>
                </a:solidFill>
                <a:latin typeface="Arial" panose="020B0604020202020204" pitchFamily="34" charset="0"/>
                <a:cs typeface="Arial" panose="020B0604020202020204" pitchFamily="34" charset="0"/>
              </a:rPr>
              <a:t>CAO:</a:t>
            </a:r>
          </a:p>
        </p:txBody>
      </p:sp>
      <p:sp>
        <p:nvSpPr>
          <p:cNvPr id="9" name="Slide Number Placeholder 2"/>
          <p:cNvSpPr>
            <a:spLocks noGrp="1"/>
          </p:cNvSpPr>
          <p:nvPr>
            <p:ph type="sldNum" sz="quarter" idx="14"/>
          </p:nvPr>
        </p:nvSpPr>
        <p:spPr>
          <a:xfrm>
            <a:off x="10760360" y="6589014"/>
            <a:ext cx="593439" cy="268818"/>
          </a:xfrm>
        </p:spPr>
        <p:txBody>
          <a:bodyPr/>
          <a:lstStyle/>
          <a:p>
            <a:fld id="{351249F9-B4CD-4DBA-8C2E-2476758E08C0}" type="slidenum">
              <a:rPr lang="en-US" smtClean="0"/>
              <a:t>‹#›</a:t>
            </a:fld>
            <a:endParaRPr lang="en-US" dirty="0"/>
          </a:p>
        </p:txBody>
      </p:sp>
      <p:sp>
        <p:nvSpPr>
          <p:cNvPr id="11" name="Content Placeholder 12"/>
          <p:cNvSpPr>
            <a:spLocks noGrp="1"/>
          </p:cNvSpPr>
          <p:nvPr>
            <p:ph sz="quarter" idx="22" hasCustomPrompt="1"/>
          </p:nvPr>
        </p:nvSpPr>
        <p:spPr>
          <a:xfrm>
            <a:off x="1823629" y="1150706"/>
            <a:ext cx="8496989" cy="277037"/>
          </a:xfrm>
          <a:prstGeom prst="rect">
            <a:avLst/>
          </a:prstGeo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Briefer: &lt;Rank/Mr./Ms.&gt; &lt;First Name&gt; &lt;Last Name&gt;</a:t>
            </a:r>
          </a:p>
        </p:txBody>
      </p:sp>
    </p:spTree>
    <p:extLst>
      <p:ext uri="{BB962C8B-B14F-4D97-AF65-F5344CB8AC3E}">
        <p14:creationId xmlns:p14="http://schemas.microsoft.com/office/powerpoint/2010/main" val="1364387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5" hasCustomPrompt="1"/>
          </p:nvPr>
        </p:nvSpPr>
        <p:spPr>
          <a:xfrm>
            <a:off x="1448656" y="6589014"/>
            <a:ext cx="1723917" cy="268818"/>
          </a:xfrm>
          <a:prstGeom prst="rect">
            <a:avLst/>
          </a:prstGeom>
        </p:spPr>
        <p:txBody>
          <a:bodyPr anchor="ctr"/>
          <a:lstStyle>
            <a:lvl1pPr marL="0" indent="0">
              <a:buNone/>
              <a:defRPr sz="1200">
                <a:latin typeface="Arial" panose="020B0604020202020204" pitchFamily="34" charset="0"/>
                <a:cs typeface="Arial" panose="020B0604020202020204" pitchFamily="34" charset="0"/>
              </a:defRPr>
            </a:lvl1pPr>
          </a:lstStyle>
          <a:p>
            <a:pPr lvl="0"/>
            <a:r>
              <a:rPr lang="en-US" sz="1200" dirty="0">
                <a:latin typeface="Arial" panose="020B0604020202020204" pitchFamily="34" charset="0"/>
                <a:cs typeface="Arial" panose="020B0604020202020204" pitchFamily="34" charset="0"/>
              </a:rPr>
              <a:t>DD </a:t>
            </a:r>
            <a:r>
              <a:rPr lang="en-US" sz="1200" dirty="0" err="1">
                <a:latin typeface="Arial" panose="020B0604020202020204" pitchFamily="34" charset="0"/>
                <a:cs typeface="Arial" panose="020B0604020202020204" pitchFamily="34" charset="0"/>
              </a:rPr>
              <a:t>Mmm</a:t>
            </a:r>
            <a:r>
              <a:rPr lang="en-US" sz="1200" dirty="0">
                <a:latin typeface="Arial" panose="020B0604020202020204" pitchFamily="34" charset="0"/>
                <a:cs typeface="Arial" panose="020B0604020202020204" pitchFamily="34" charset="0"/>
              </a:rPr>
              <a:t> YY</a:t>
            </a:r>
            <a:endParaRPr lang="en-US" dirty="0"/>
          </a:p>
        </p:txBody>
      </p:sp>
      <p:sp>
        <p:nvSpPr>
          <p:cNvPr id="7" name="object 16"/>
          <p:cNvSpPr txBox="1"/>
          <p:nvPr userDrawn="1"/>
        </p:nvSpPr>
        <p:spPr>
          <a:xfrm>
            <a:off x="1034375" y="6631090"/>
            <a:ext cx="425529" cy="184666"/>
          </a:xfrm>
          <a:prstGeom prst="rect">
            <a:avLst/>
          </a:prstGeom>
        </p:spPr>
        <p:txBody>
          <a:bodyPr vert="horz" wrap="square" lIns="0" tIns="0" rIns="0" bIns="0" rtlCol="0">
            <a:spAutoFit/>
          </a:bodyPr>
          <a:lstStyle/>
          <a:p>
            <a:pPr marL="4019" algn="ctr"/>
            <a:r>
              <a:rPr lang="en-US" sz="1200" b="0" u="none" dirty="0">
                <a:solidFill>
                  <a:prstClr val="black"/>
                </a:solidFill>
                <a:latin typeface="Arial" panose="020B0604020202020204" pitchFamily="34" charset="0"/>
                <a:cs typeface="Arial" panose="020B0604020202020204" pitchFamily="34" charset="0"/>
              </a:rPr>
              <a:t>CAO:</a:t>
            </a:r>
          </a:p>
        </p:txBody>
      </p:sp>
      <p:sp>
        <p:nvSpPr>
          <p:cNvPr id="8" name="Slide Number Placeholder 2"/>
          <p:cNvSpPr>
            <a:spLocks noGrp="1"/>
          </p:cNvSpPr>
          <p:nvPr>
            <p:ph type="sldNum" sz="quarter" idx="14"/>
          </p:nvPr>
        </p:nvSpPr>
        <p:spPr>
          <a:xfrm>
            <a:off x="10760360" y="6589014"/>
            <a:ext cx="593439" cy="268818"/>
          </a:xfrm>
        </p:spPr>
        <p:txBody>
          <a:bodyPr/>
          <a:lstStyle/>
          <a:p>
            <a:fld id="{351249F9-B4CD-4DBA-8C2E-2476758E08C0}" type="slidenum">
              <a:rPr lang="en-US" smtClean="0"/>
              <a:t>‹#›</a:t>
            </a:fld>
            <a:endParaRPr lang="en-US" dirty="0"/>
          </a:p>
        </p:txBody>
      </p:sp>
      <p:sp>
        <p:nvSpPr>
          <p:cNvPr id="9" name="Content Placeholder 12"/>
          <p:cNvSpPr>
            <a:spLocks noGrp="1"/>
          </p:cNvSpPr>
          <p:nvPr>
            <p:ph sz="quarter" idx="22" hasCustomPrompt="1"/>
          </p:nvPr>
        </p:nvSpPr>
        <p:spPr>
          <a:xfrm>
            <a:off x="1823629" y="1150706"/>
            <a:ext cx="8496989" cy="277037"/>
          </a:xfrm>
          <a:prstGeom prst="rect">
            <a:avLst/>
          </a:prstGeo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Briefer: &lt;Rank/Mr./Ms.&gt; &lt;First Name&gt; &lt;Last Name&gt;</a:t>
            </a:r>
          </a:p>
        </p:txBody>
      </p:sp>
    </p:spTree>
    <p:extLst>
      <p:ext uri="{BB962C8B-B14F-4D97-AF65-F5344CB8AC3E}">
        <p14:creationId xmlns:p14="http://schemas.microsoft.com/office/powerpoint/2010/main" val="878731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8"/>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6085" y="4038601"/>
            <a:ext cx="3024716"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489" name="Rectangle 9"/>
          <p:cNvSpPr>
            <a:spLocks noGrp="1" noChangeArrowheads="1"/>
          </p:cNvSpPr>
          <p:nvPr>
            <p:ph type="ctrTitle"/>
          </p:nvPr>
        </p:nvSpPr>
        <p:spPr>
          <a:xfrm>
            <a:off x="1016000" y="1447801"/>
            <a:ext cx="10363200" cy="1470025"/>
          </a:xfrm>
        </p:spPr>
        <p:txBody>
          <a:bodyPr/>
          <a:lstStyle>
            <a:lvl1pPr>
              <a:defRPr/>
            </a:lvl1pPr>
          </a:lstStyle>
          <a:p>
            <a:r>
              <a:rPr lang="en-US"/>
              <a:t>Click to edit Master title style</a:t>
            </a:r>
          </a:p>
        </p:txBody>
      </p:sp>
      <p:sp>
        <p:nvSpPr>
          <p:cNvPr id="20490" name="Rectangle 10"/>
          <p:cNvSpPr>
            <a:spLocks noGrp="1" noChangeArrowheads="1"/>
          </p:cNvSpPr>
          <p:nvPr>
            <p:ph type="subTitle" idx="1"/>
          </p:nvPr>
        </p:nvSpPr>
        <p:spPr>
          <a:xfrm>
            <a:off x="4267200" y="4495800"/>
            <a:ext cx="7010400" cy="1752600"/>
          </a:xfrm>
        </p:spPr>
        <p:txBody>
          <a:bodyPr anchor="ctr"/>
          <a:lstStyle>
            <a:lvl1pPr marL="187325" indent="0">
              <a:buFont typeface="Gill Sans" charset="0"/>
              <a:buNone/>
              <a:defRPr/>
            </a:lvl1pPr>
          </a:lstStyle>
          <a:p>
            <a:r>
              <a:rPr lang="en-US"/>
              <a:t>Click to edit Master subtitle style</a:t>
            </a:r>
          </a:p>
        </p:txBody>
      </p:sp>
    </p:spTree>
    <p:extLst>
      <p:ext uri="{BB962C8B-B14F-4D97-AF65-F5344CB8AC3E}">
        <p14:creationId xmlns:p14="http://schemas.microsoft.com/office/powerpoint/2010/main" val="257292713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442438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114594" y="144664"/>
            <a:ext cx="11962811" cy="6530550"/>
            <a:chOff x="114890" y="60201"/>
            <a:chExt cx="8952913" cy="5505236"/>
          </a:xfrm>
        </p:grpSpPr>
        <p:sp>
          <p:nvSpPr>
            <p:cNvPr id="8" name="Rectangle 31"/>
            <p:cNvSpPr>
              <a:spLocks noChangeArrowheads="1"/>
            </p:cNvSpPr>
            <p:nvPr/>
          </p:nvSpPr>
          <p:spPr bwMode="auto">
            <a:xfrm>
              <a:off x="8995614" y="656458"/>
              <a:ext cx="72189" cy="254000"/>
            </a:xfrm>
            <a:prstGeom prst="rect">
              <a:avLst/>
            </a:prstGeom>
            <a:gradFill flip="none" rotWithShape="1">
              <a:gsLst>
                <a:gs pos="0">
                  <a:srgbClr val="003296">
                    <a:shade val="30000"/>
                    <a:satMod val="115000"/>
                  </a:srgbClr>
                </a:gs>
                <a:gs pos="50000">
                  <a:srgbClr val="003296">
                    <a:shade val="67500"/>
                    <a:satMod val="115000"/>
                  </a:srgbClr>
                </a:gs>
                <a:gs pos="100000">
                  <a:srgbClr val="003296">
                    <a:shade val="100000"/>
                    <a:satMod val="115000"/>
                  </a:srgbClr>
                </a:gs>
              </a:gsLst>
              <a:lin ang="0" scaled="1"/>
              <a:tileRect/>
            </a:gradFill>
            <a:ln w="9525">
              <a:noFill/>
              <a:miter lim="800000"/>
              <a:headEnd/>
              <a:tailEnd/>
            </a:ln>
            <a:effectLst/>
          </p:spPr>
          <p:txBody>
            <a:bodyPr wrap="none" anchor="ctr"/>
            <a:lstStyle/>
            <a:p>
              <a:pPr>
                <a:defRPr/>
              </a:pPr>
              <a:endParaRPr lang="en-US" sz="619" dirty="0">
                <a:solidFill>
                  <a:prstClr val="black"/>
                </a:solidFill>
              </a:endParaRPr>
            </a:p>
          </p:txBody>
        </p:sp>
        <p:sp>
          <p:nvSpPr>
            <p:cNvPr id="9" name="Rectangle 32"/>
            <p:cNvSpPr>
              <a:spLocks noChangeArrowheads="1"/>
            </p:cNvSpPr>
            <p:nvPr/>
          </p:nvSpPr>
          <p:spPr bwMode="auto">
            <a:xfrm>
              <a:off x="8763003" y="656458"/>
              <a:ext cx="147053" cy="254000"/>
            </a:xfrm>
            <a:prstGeom prst="rect">
              <a:avLst/>
            </a:prstGeom>
            <a:gradFill flip="none" rotWithShape="1">
              <a:gsLst>
                <a:gs pos="0">
                  <a:srgbClr val="003296">
                    <a:shade val="30000"/>
                    <a:satMod val="115000"/>
                  </a:srgbClr>
                </a:gs>
                <a:gs pos="50000">
                  <a:srgbClr val="003296">
                    <a:shade val="67500"/>
                    <a:satMod val="115000"/>
                  </a:srgbClr>
                </a:gs>
                <a:gs pos="100000">
                  <a:srgbClr val="003296">
                    <a:shade val="100000"/>
                    <a:satMod val="115000"/>
                  </a:srgbClr>
                </a:gs>
              </a:gsLst>
              <a:lin ang="0" scaled="1"/>
              <a:tileRect/>
            </a:gradFill>
            <a:ln w="9525">
              <a:noFill/>
              <a:miter lim="800000"/>
              <a:headEnd/>
              <a:tailEnd/>
            </a:ln>
            <a:effectLst/>
          </p:spPr>
          <p:txBody>
            <a:bodyPr wrap="none" anchor="ctr"/>
            <a:lstStyle/>
            <a:p>
              <a:pPr>
                <a:defRPr/>
              </a:pPr>
              <a:endParaRPr lang="en-US" sz="619" dirty="0">
                <a:solidFill>
                  <a:prstClr val="black"/>
                </a:solidFill>
              </a:endParaRPr>
            </a:p>
          </p:txBody>
        </p:sp>
        <p:sp>
          <p:nvSpPr>
            <p:cNvPr id="10" name="Rectangle 38"/>
            <p:cNvSpPr>
              <a:spLocks noChangeArrowheads="1"/>
            </p:cNvSpPr>
            <p:nvPr/>
          </p:nvSpPr>
          <p:spPr bwMode="auto">
            <a:xfrm>
              <a:off x="7456842" y="656458"/>
              <a:ext cx="296190" cy="254000"/>
            </a:xfrm>
            <a:prstGeom prst="rect">
              <a:avLst/>
            </a:prstGeom>
            <a:gradFill flip="none" rotWithShape="1">
              <a:gsLst>
                <a:gs pos="0">
                  <a:srgbClr val="003296">
                    <a:shade val="30000"/>
                    <a:satMod val="115000"/>
                  </a:srgbClr>
                </a:gs>
                <a:gs pos="50000">
                  <a:srgbClr val="003296">
                    <a:shade val="67500"/>
                    <a:satMod val="115000"/>
                  </a:srgbClr>
                </a:gs>
                <a:gs pos="100000">
                  <a:srgbClr val="003296">
                    <a:shade val="100000"/>
                    <a:satMod val="115000"/>
                  </a:srgbClr>
                </a:gs>
              </a:gsLst>
              <a:lin ang="0" scaled="1"/>
              <a:tileRect/>
            </a:gradFill>
            <a:ln w="9525">
              <a:noFill/>
              <a:miter lim="800000"/>
              <a:headEnd/>
              <a:tailEnd/>
            </a:ln>
            <a:effectLst/>
          </p:spPr>
          <p:txBody>
            <a:bodyPr wrap="none" anchor="ctr"/>
            <a:lstStyle/>
            <a:p>
              <a:pPr>
                <a:defRPr/>
              </a:pPr>
              <a:endParaRPr lang="en-US" sz="619" dirty="0">
                <a:solidFill>
                  <a:prstClr val="black"/>
                </a:solidFill>
              </a:endParaRPr>
            </a:p>
          </p:txBody>
        </p:sp>
        <p:sp>
          <p:nvSpPr>
            <p:cNvPr id="11" name="Rectangle 40"/>
            <p:cNvSpPr>
              <a:spLocks noChangeArrowheads="1"/>
            </p:cNvSpPr>
            <p:nvPr/>
          </p:nvSpPr>
          <p:spPr bwMode="auto">
            <a:xfrm>
              <a:off x="6191408" y="656458"/>
              <a:ext cx="367869" cy="254000"/>
            </a:xfrm>
            <a:prstGeom prst="rect">
              <a:avLst/>
            </a:prstGeom>
            <a:gradFill flip="none" rotWithShape="1">
              <a:gsLst>
                <a:gs pos="0">
                  <a:srgbClr val="003296">
                    <a:shade val="30000"/>
                    <a:satMod val="115000"/>
                  </a:srgbClr>
                </a:gs>
                <a:gs pos="50000">
                  <a:srgbClr val="003296">
                    <a:shade val="67500"/>
                    <a:satMod val="115000"/>
                  </a:srgbClr>
                </a:gs>
                <a:gs pos="100000">
                  <a:srgbClr val="003296">
                    <a:shade val="100000"/>
                    <a:satMod val="115000"/>
                  </a:srgbClr>
                </a:gs>
              </a:gsLst>
              <a:lin ang="0" scaled="1"/>
              <a:tileRect/>
            </a:gradFill>
            <a:ln w="9525">
              <a:noFill/>
              <a:miter lim="800000"/>
              <a:headEnd/>
              <a:tailEnd/>
            </a:ln>
            <a:effectLst/>
          </p:spPr>
          <p:txBody>
            <a:bodyPr wrap="none" anchor="ctr"/>
            <a:lstStyle/>
            <a:p>
              <a:pPr>
                <a:defRPr/>
              </a:pPr>
              <a:endParaRPr lang="en-US" sz="619" dirty="0">
                <a:solidFill>
                  <a:prstClr val="black"/>
                </a:solidFill>
              </a:endParaRPr>
            </a:p>
          </p:txBody>
        </p:sp>
        <p:sp>
          <p:nvSpPr>
            <p:cNvPr id="12" name="Rectangle 41"/>
            <p:cNvSpPr>
              <a:spLocks noChangeArrowheads="1"/>
            </p:cNvSpPr>
            <p:nvPr/>
          </p:nvSpPr>
          <p:spPr bwMode="auto">
            <a:xfrm>
              <a:off x="7070120" y="656458"/>
              <a:ext cx="321283" cy="254000"/>
            </a:xfrm>
            <a:prstGeom prst="rect">
              <a:avLst/>
            </a:prstGeom>
            <a:gradFill flip="none" rotWithShape="1">
              <a:gsLst>
                <a:gs pos="0">
                  <a:srgbClr val="003296">
                    <a:shade val="30000"/>
                    <a:satMod val="115000"/>
                  </a:srgbClr>
                </a:gs>
                <a:gs pos="50000">
                  <a:srgbClr val="003296">
                    <a:shade val="67500"/>
                    <a:satMod val="115000"/>
                  </a:srgbClr>
                </a:gs>
                <a:gs pos="100000">
                  <a:srgbClr val="003296">
                    <a:shade val="100000"/>
                    <a:satMod val="115000"/>
                  </a:srgbClr>
                </a:gs>
              </a:gsLst>
              <a:lin ang="0" scaled="1"/>
              <a:tileRect/>
            </a:gradFill>
            <a:ln w="9525">
              <a:noFill/>
              <a:miter lim="800000"/>
              <a:headEnd/>
              <a:tailEnd/>
            </a:ln>
            <a:effectLst/>
          </p:spPr>
          <p:txBody>
            <a:bodyPr wrap="none" anchor="ctr"/>
            <a:lstStyle/>
            <a:p>
              <a:pPr>
                <a:defRPr/>
              </a:pPr>
              <a:endParaRPr lang="en-US" sz="619" dirty="0">
                <a:solidFill>
                  <a:prstClr val="black"/>
                </a:solidFill>
              </a:endParaRPr>
            </a:p>
          </p:txBody>
        </p:sp>
        <p:sp>
          <p:nvSpPr>
            <p:cNvPr id="13" name="Rectangle 42"/>
            <p:cNvSpPr>
              <a:spLocks noChangeArrowheads="1"/>
            </p:cNvSpPr>
            <p:nvPr/>
          </p:nvSpPr>
          <p:spPr bwMode="auto">
            <a:xfrm>
              <a:off x="6641207" y="656458"/>
              <a:ext cx="367869" cy="254000"/>
            </a:xfrm>
            <a:prstGeom prst="rect">
              <a:avLst/>
            </a:prstGeom>
            <a:gradFill flip="none" rotWithShape="1">
              <a:gsLst>
                <a:gs pos="0">
                  <a:srgbClr val="003296">
                    <a:shade val="30000"/>
                    <a:satMod val="115000"/>
                  </a:srgbClr>
                </a:gs>
                <a:gs pos="50000">
                  <a:srgbClr val="003296">
                    <a:shade val="67500"/>
                    <a:satMod val="115000"/>
                  </a:srgbClr>
                </a:gs>
                <a:gs pos="100000">
                  <a:srgbClr val="003296">
                    <a:shade val="100000"/>
                    <a:satMod val="115000"/>
                  </a:srgbClr>
                </a:gs>
              </a:gsLst>
              <a:lin ang="0" scaled="1"/>
              <a:tileRect/>
            </a:gradFill>
            <a:ln w="9525">
              <a:noFill/>
              <a:miter lim="800000"/>
              <a:headEnd/>
              <a:tailEnd/>
            </a:ln>
            <a:effectLst/>
          </p:spPr>
          <p:txBody>
            <a:bodyPr wrap="none" anchor="ctr"/>
            <a:lstStyle/>
            <a:p>
              <a:pPr>
                <a:defRPr/>
              </a:pPr>
              <a:endParaRPr lang="en-US" sz="619" dirty="0">
                <a:solidFill>
                  <a:prstClr val="black"/>
                </a:solidFill>
              </a:endParaRPr>
            </a:p>
          </p:txBody>
        </p:sp>
        <p:sp>
          <p:nvSpPr>
            <p:cNvPr id="14" name="Rectangle 43"/>
            <p:cNvSpPr>
              <a:spLocks noChangeArrowheads="1"/>
            </p:cNvSpPr>
            <p:nvPr/>
          </p:nvSpPr>
          <p:spPr bwMode="auto">
            <a:xfrm>
              <a:off x="5638800" y="656458"/>
              <a:ext cx="462648" cy="254000"/>
            </a:xfrm>
            <a:prstGeom prst="rect">
              <a:avLst/>
            </a:prstGeom>
            <a:gradFill flip="none" rotWithShape="1">
              <a:gsLst>
                <a:gs pos="0">
                  <a:srgbClr val="003296">
                    <a:shade val="30000"/>
                    <a:satMod val="115000"/>
                  </a:srgbClr>
                </a:gs>
                <a:gs pos="50000">
                  <a:srgbClr val="003296">
                    <a:shade val="67500"/>
                    <a:satMod val="115000"/>
                  </a:srgbClr>
                </a:gs>
                <a:gs pos="100000">
                  <a:srgbClr val="003296">
                    <a:shade val="100000"/>
                    <a:satMod val="115000"/>
                  </a:srgbClr>
                </a:gs>
              </a:gsLst>
              <a:lin ang="0" scaled="1"/>
              <a:tileRect/>
            </a:gradFill>
            <a:ln w="9525">
              <a:noFill/>
              <a:miter lim="800000"/>
              <a:headEnd/>
              <a:tailEnd/>
            </a:ln>
            <a:effectLst/>
          </p:spPr>
          <p:txBody>
            <a:bodyPr wrap="none" anchor="ctr"/>
            <a:lstStyle/>
            <a:p>
              <a:pPr>
                <a:defRPr/>
              </a:pPr>
              <a:endParaRPr lang="en-US" sz="619" dirty="0">
                <a:solidFill>
                  <a:prstClr val="black"/>
                </a:solidFill>
              </a:endParaRPr>
            </a:p>
          </p:txBody>
        </p:sp>
        <p:sp>
          <p:nvSpPr>
            <p:cNvPr id="15" name="Rectangle 45"/>
            <p:cNvSpPr>
              <a:spLocks noChangeArrowheads="1"/>
            </p:cNvSpPr>
            <p:nvPr userDrawn="1"/>
          </p:nvSpPr>
          <p:spPr bwMode="auto">
            <a:xfrm>
              <a:off x="5059363" y="656458"/>
              <a:ext cx="503238" cy="250032"/>
            </a:xfrm>
            <a:prstGeom prst="rect">
              <a:avLst/>
            </a:prstGeom>
            <a:gradFill flip="none" rotWithShape="1">
              <a:gsLst>
                <a:gs pos="0">
                  <a:srgbClr val="003296">
                    <a:shade val="30000"/>
                    <a:satMod val="115000"/>
                  </a:srgbClr>
                </a:gs>
                <a:gs pos="50000">
                  <a:srgbClr val="003296">
                    <a:shade val="67500"/>
                    <a:satMod val="115000"/>
                  </a:srgbClr>
                </a:gs>
                <a:gs pos="100000">
                  <a:srgbClr val="003296">
                    <a:shade val="100000"/>
                    <a:satMod val="115000"/>
                  </a:srgbClr>
                </a:gs>
              </a:gsLst>
              <a:lin ang="0" scaled="1"/>
              <a:tileRect/>
            </a:gradFill>
            <a:ln w="9525">
              <a:noFill/>
              <a:miter lim="800000"/>
              <a:headEnd/>
              <a:tailEnd/>
            </a:ln>
            <a:effectLst/>
          </p:spPr>
          <p:txBody>
            <a:bodyPr wrap="none" anchor="ctr"/>
            <a:lstStyle/>
            <a:p>
              <a:pPr>
                <a:defRPr/>
              </a:pPr>
              <a:endParaRPr lang="en-US" sz="619" dirty="0">
                <a:solidFill>
                  <a:prstClr val="black"/>
                </a:solidFill>
              </a:endParaRPr>
            </a:p>
          </p:txBody>
        </p:sp>
        <p:sp>
          <p:nvSpPr>
            <p:cNvPr id="16" name="Rectangle 46"/>
            <p:cNvSpPr>
              <a:spLocks noChangeArrowheads="1"/>
            </p:cNvSpPr>
            <p:nvPr userDrawn="1"/>
          </p:nvSpPr>
          <p:spPr bwMode="auto">
            <a:xfrm>
              <a:off x="1393925" y="656458"/>
              <a:ext cx="3605112" cy="250032"/>
            </a:xfrm>
            <a:prstGeom prst="rect">
              <a:avLst/>
            </a:prstGeom>
            <a:gradFill flip="none" rotWithShape="1">
              <a:gsLst>
                <a:gs pos="0">
                  <a:srgbClr val="003296">
                    <a:shade val="30000"/>
                    <a:satMod val="115000"/>
                  </a:srgbClr>
                </a:gs>
                <a:gs pos="50000">
                  <a:srgbClr val="003296">
                    <a:shade val="67500"/>
                    <a:satMod val="115000"/>
                  </a:srgbClr>
                </a:gs>
                <a:gs pos="100000">
                  <a:srgbClr val="003296">
                    <a:shade val="100000"/>
                    <a:satMod val="115000"/>
                  </a:srgbClr>
                </a:gs>
              </a:gsLst>
              <a:lin ang="0" scaled="1"/>
              <a:tileRect/>
            </a:gradFill>
            <a:ln w="9525">
              <a:noFill/>
              <a:miter lim="800000"/>
              <a:headEnd/>
              <a:tailEnd/>
            </a:ln>
            <a:effectLst/>
          </p:spPr>
          <p:txBody>
            <a:bodyPr wrap="none" anchor="ctr"/>
            <a:lstStyle/>
            <a:p>
              <a:pPr>
                <a:defRPr/>
              </a:pPr>
              <a:endParaRPr lang="en-US" sz="619" dirty="0">
                <a:solidFill>
                  <a:prstClr val="black"/>
                </a:solidFill>
              </a:endParaRPr>
            </a:p>
          </p:txBody>
        </p:sp>
        <p:sp>
          <p:nvSpPr>
            <p:cNvPr id="17" name="Text Box 59"/>
            <p:cNvSpPr txBox="1">
              <a:spLocks noChangeArrowheads="1"/>
            </p:cNvSpPr>
            <p:nvPr userDrawn="1"/>
          </p:nvSpPr>
          <p:spPr bwMode="auto">
            <a:xfrm>
              <a:off x="424624" y="60201"/>
              <a:ext cx="705652" cy="181619"/>
            </a:xfrm>
            <a:prstGeom prst="rect">
              <a:avLst/>
            </a:prstGeom>
            <a:noFill/>
            <a:ln w="9525" algn="ctr">
              <a:noFill/>
              <a:miter lim="800000"/>
              <a:headEnd/>
              <a:tailEnd/>
            </a:ln>
          </p:spPr>
          <p:txBody>
            <a:bodyPr wrap="none">
              <a:spAutoFit/>
            </a:bodyPr>
            <a:lstStyle/>
            <a:p>
              <a:r>
                <a:rPr lang="en-US" sz="800" b="1" dirty="0">
                  <a:solidFill>
                    <a:srgbClr val="00B050"/>
                  </a:solidFill>
                  <a:latin typeface="Arial" panose="020B0604020202020204" pitchFamily="34" charset="0"/>
                  <a:cs typeface="Arial" panose="020B0604020202020204" pitchFamily="34" charset="0"/>
                </a:rPr>
                <a:t>UNCLASSIFIED</a:t>
              </a:r>
            </a:p>
          </p:txBody>
        </p:sp>
        <p:sp>
          <p:nvSpPr>
            <p:cNvPr id="18" name="Rectangle 38"/>
            <p:cNvSpPr>
              <a:spLocks noChangeArrowheads="1"/>
            </p:cNvSpPr>
            <p:nvPr userDrawn="1"/>
          </p:nvSpPr>
          <p:spPr bwMode="auto">
            <a:xfrm>
              <a:off x="114890" y="656458"/>
              <a:ext cx="152741" cy="254000"/>
            </a:xfrm>
            <a:prstGeom prst="rect">
              <a:avLst/>
            </a:prstGeom>
            <a:gradFill flip="none" rotWithShape="1">
              <a:gsLst>
                <a:gs pos="0">
                  <a:srgbClr val="003296">
                    <a:shade val="30000"/>
                    <a:satMod val="115000"/>
                  </a:srgbClr>
                </a:gs>
                <a:gs pos="50000">
                  <a:srgbClr val="003296">
                    <a:shade val="67500"/>
                    <a:satMod val="115000"/>
                  </a:srgbClr>
                </a:gs>
                <a:gs pos="100000">
                  <a:srgbClr val="003296">
                    <a:shade val="100000"/>
                    <a:satMod val="115000"/>
                  </a:srgbClr>
                </a:gs>
              </a:gsLst>
              <a:lin ang="0" scaled="1"/>
              <a:tileRect/>
            </a:gradFill>
            <a:ln w="9525">
              <a:noFill/>
              <a:miter lim="800000"/>
              <a:headEnd/>
              <a:tailEnd/>
            </a:ln>
            <a:effectLst/>
          </p:spPr>
          <p:txBody>
            <a:bodyPr wrap="none" anchor="ctr"/>
            <a:lstStyle/>
            <a:p>
              <a:pPr>
                <a:defRPr/>
              </a:pPr>
              <a:endParaRPr lang="en-US" sz="619" dirty="0">
                <a:solidFill>
                  <a:prstClr val="black"/>
                </a:solidFill>
              </a:endParaRPr>
            </a:p>
          </p:txBody>
        </p:sp>
        <p:sp>
          <p:nvSpPr>
            <p:cNvPr id="19" name="Text Box 59"/>
            <p:cNvSpPr txBox="1">
              <a:spLocks noChangeArrowheads="1"/>
            </p:cNvSpPr>
            <p:nvPr userDrawn="1"/>
          </p:nvSpPr>
          <p:spPr bwMode="auto">
            <a:xfrm>
              <a:off x="4220652" y="5383818"/>
              <a:ext cx="705652" cy="181619"/>
            </a:xfrm>
            <a:prstGeom prst="rect">
              <a:avLst/>
            </a:prstGeom>
            <a:noFill/>
            <a:ln w="9525" algn="ctr">
              <a:noFill/>
              <a:miter lim="800000"/>
              <a:headEnd/>
              <a:tailEnd/>
            </a:ln>
          </p:spPr>
          <p:txBody>
            <a:bodyPr wrap="none">
              <a:spAutoFit/>
            </a:bodyPr>
            <a:lstStyle/>
            <a:p>
              <a:pPr algn="ctr"/>
              <a:r>
                <a:rPr lang="en-US" sz="800" b="1" dirty="0">
                  <a:solidFill>
                    <a:srgbClr val="00B050"/>
                  </a:solidFill>
                  <a:latin typeface="Arial" panose="020B0604020202020204" pitchFamily="34" charset="0"/>
                  <a:cs typeface="Arial" panose="020B0604020202020204" pitchFamily="34" charset="0"/>
                </a:rPr>
                <a:t>UNCLASSIFIED</a:t>
              </a:r>
            </a:p>
          </p:txBody>
        </p:sp>
        <p:pic>
          <p:nvPicPr>
            <p:cNvPr id="20" name="Picture 19"/>
            <p:cNvPicPr>
              <a:picLocks/>
            </p:cNvPicPr>
            <p:nvPr userDrawn="1"/>
          </p:nvPicPr>
          <p:blipFill>
            <a:blip r:embed="rId10" cstate="print">
              <a:extLst>
                <a:ext uri="{28A0092B-C50C-407E-A947-70E740481C1C}">
                  <a14:useLocalDpi xmlns:a14="http://schemas.microsoft.com/office/drawing/2010/main"/>
                </a:ext>
              </a:extLst>
            </a:blip>
            <a:stretch>
              <a:fillRect/>
            </a:stretch>
          </p:blipFill>
          <p:spPr>
            <a:xfrm>
              <a:off x="7895321" y="372930"/>
              <a:ext cx="725393" cy="819626"/>
            </a:xfrm>
            <a:prstGeom prst="rect">
              <a:avLst/>
            </a:prstGeom>
          </p:spPr>
        </p:pic>
        <p:pic>
          <p:nvPicPr>
            <p:cNvPr id="21" name="Picture 20" descr="Seal NGB Color"/>
            <p:cNvPicPr>
              <a:picLocks noChangeAspect="1"/>
            </p:cNvPicPr>
            <p:nvPr userDrawn="1"/>
          </p:nvPicPr>
          <p:blipFill>
            <a:blip r:embed="rId11" cstate="print">
              <a:clrChange>
                <a:clrFrom>
                  <a:srgbClr val="FFFFFD"/>
                </a:clrFrom>
                <a:clrTo>
                  <a:srgbClr val="FFFFFD">
                    <a:alpha val="0"/>
                  </a:srgbClr>
                </a:clrTo>
              </a:clrChange>
            </a:blip>
            <a:stretch>
              <a:fillRect/>
            </a:stretch>
          </p:blipFill>
          <p:spPr bwMode="auto">
            <a:xfrm>
              <a:off x="473820" y="372930"/>
              <a:ext cx="716757" cy="817087"/>
            </a:xfrm>
            <a:prstGeom prst="rect">
              <a:avLst/>
            </a:prstGeom>
            <a:noFill/>
          </p:spPr>
        </p:pic>
      </p:grpSp>
      <p:sp>
        <p:nvSpPr>
          <p:cNvPr id="23" name="Title 1"/>
          <p:cNvSpPr txBox="1">
            <a:spLocks/>
          </p:cNvSpPr>
          <p:nvPr userDrawn="1"/>
        </p:nvSpPr>
        <p:spPr>
          <a:xfrm>
            <a:off x="1823630" y="11154"/>
            <a:ext cx="8496989" cy="826245"/>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4000" b="1" dirty="0">
              <a:latin typeface="Arial" panose="020B0604020202020204" pitchFamily="34" charset="0"/>
              <a:cs typeface="Arial" panose="020B0604020202020204" pitchFamily="34" charset="0"/>
            </a:endParaRPr>
          </a:p>
        </p:txBody>
      </p:sp>
      <p:sp>
        <p:nvSpPr>
          <p:cNvPr id="24" name="Title Placeholder 23"/>
          <p:cNvSpPr>
            <a:spLocks noGrp="1"/>
          </p:cNvSpPr>
          <p:nvPr>
            <p:ph type="title"/>
          </p:nvPr>
        </p:nvSpPr>
        <p:spPr>
          <a:xfrm>
            <a:off x="1823630" y="0"/>
            <a:ext cx="8496989" cy="851967"/>
          </a:xfrm>
          <a:prstGeom prst="rect">
            <a:avLst/>
          </a:prstGeom>
        </p:spPr>
        <p:txBody>
          <a:bodyPr vert="horz" lIns="91440" tIns="45720" rIns="91440" bIns="45720" rtlCol="0" anchor="ctr">
            <a:normAutofit/>
          </a:bodyPr>
          <a:lstStyle/>
          <a:p>
            <a:r>
              <a:rPr lang="en-US" dirty="0"/>
              <a:t>Click to edit Master title style</a:t>
            </a:r>
          </a:p>
        </p:txBody>
      </p:sp>
      <p:sp>
        <p:nvSpPr>
          <p:cNvPr id="27" name="Slide Number Placeholder 26"/>
          <p:cNvSpPr>
            <a:spLocks noGrp="1"/>
          </p:cNvSpPr>
          <p:nvPr>
            <p:ph type="sldNum" sz="quarter" idx="4"/>
          </p:nvPr>
        </p:nvSpPr>
        <p:spPr>
          <a:xfrm>
            <a:off x="10762488" y="6592392"/>
            <a:ext cx="594360" cy="265176"/>
          </a:xfrm>
          <a:prstGeom prst="rect">
            <a:avLst/>
          </a:prstGeom>
        </p:spPr>
        <p:txBody>
          <a:bodyPr vert="horz" lIns="91440" tIns="45720" rIns="91440" bIns="45720" rtlCol="0" anchor="ctr"/>
          <a:lstStyle>
            <a:lvl1pPr algn="r">
              <a:defRPr sz="1200">
                <a:solidFill>
                  <a:schemeClr val="tx1">
                    <a:tint val="75000"/>
                  </a:schemeClr>
                </a:solidFill>
              </a:defRPr>
            </a:lvl1pPr>
          </a:lstStyle>
          <a:p>
            <a:fld id="{351249F9-B4CD-4DBA-8C2E-2476758E08C0}" type="slidenum">
              <a:rPr lang="en-US" smtClean="0"/>
              <a:t>‹#›</a:t>
            </a:fld>
            <a:endParaRPr lang="en-US"/>
          </a:p>
        </p:txBody>
      </p:sp>
      <p:sp>
        <p:nvSpPr>
          <p:cNvPr id="2" name="Rectangle 1">
            <a:extLst>
              <a:ext uri="{FF2B5EF4-FFF2-40B4-BE49-F238E27FC236}">
                <a16:creationId xmlns:a16="http://schemas.microsoft.com/office/drawing/2014/main" id="{B29C5DC9-1629-01E8-DB98-8C3DA352680E}"/>
              </a:ext>
            </a:extLst>
          </p:cNvPr>
          <p:cNvSpPr/>
          <p:nvPr userDrawn="1"/>
        </p:nvSpPr>
        <p:spPr>
          <a:xfrm>
            <a:off x="448785" y="144664"/>
            <a:ext cx="1184720" cy="215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F824B8-C7EB-66E0-63A7-FCE5AAA99603}"/>
              </a:ext>
            </a:extLst>
          </p:cNvPr>
          <p:cNvSpPr/>
          <p:nvPr userDrawn="1"/>
        </p:nvSpPr>
        <p:spPr>
          <a:xfrm>
            <a:off x="5536639" y="6459770"/>
            <a:ext cx="1184720" cy="215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1399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80" r:id="rId3"/>
    <p:sldLayoutId id="2147483679" r:id="rId4"/>
    <p:sldLayoutId id="2147483678" r:id="rId5"/>
    <p:sldLayoutId id="2147483675" r:id="rId6"/>
    <p:sldLayoutId id="2147483681" r:id="rId7"/>
    <p:sldLayoutId id="2147483682" r:id="rId8"/>
  </p:sldLayoutIdLst>
  <p:hf hdr="0" ftr="0" dt="0"/>
  <p:txStyles>
    <p:titleStyle>
      <a:lvl1pPr algn="ctr"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179053" y="6411468"/>
            <a:ext cx="1043939" cy="411479"/>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2150364" y="4038601"/>
            <a:ext cx="2269235" cy="2196083"/>
          </a:xfrm>
          <a:prstGeom prst="rect">
            <a:avLst/>
          </a:prstGeom>
          <a:blipFill>
            <a:blip r:embed="rId4"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2549847" y="1273391"/>
            <a:ext cx="7158099" cy="1846659"/>
          </a:xfrm>
          <a:prstGeom prst="rect">
            <a:avLst/>
          </a:prstGeom>
        </p:spPr>
        <p:txBody>
          <a:bodyPr vert="horz" wrap="square" lIns="0" tIns="0" rIns="0" bIns="0" rtlCol="0" anchor="ctr">
            <a:spAutoFit/>
          </a:bodyPr>
          <a:lstStyle/>
          <a:p>
            <a:pPr marL="12700">
              <a:lnSpc>
                <a:spcPct val="100000"/>
              </a:lnSpc>
            </a:pPr>
            <a:r>
              <a:rPr lang="en-US" sz="4000" spc="-5" dirty="0"/>
              <a:t>Moffett – </a:t>
            </a:r>
            <a:br>
              <a:rPr lang="en-US" sz="4000" spc="-5" dirty="0"/>
            </a:br>
            <a:r>
              <a:rPr lang="en-US" sz="4000" spc="-5" dirty="0"/>
              <a:t>129</a:t>
            </a:r>
            <a:r>
              <a:rPr lang="en-US" sz="4000" spc="-5" baseline="30000" dirty="0"/>
              <a:t>th</a:t>
            </a:r>
            <a:r>
              <a:rPr lang="en-US" sz="4000" spc="-5" dirty="0"/>
              <a:t> Rescue Wing </a:t>
            </a:r>
            <a:br>
              <a:rPr lang="en-US" sz="4000" spc="-5" dirty="0"/>
            </a:br>
            <a:r>
              <a:rPr lang="en-US" sz="4000" spc="-5" dirty="0"/>
              <a:t>Problems to Opportunities</a:t>
            </a:r>
            <a:endParaRPr sz="4000" dirty="0"/>
          </a:p>
        </p:txBody>
      </p:sp>
      <p:sp>
        <p:nvSpPr>
          <p:cNvPr id="9" name="object 4"/>
          <p:cNvSpPr txBox="1"/>
          <p:nvPr/>
        </p:nvSpPr>
        <p:spPr>
          <a:xfrm>
            <a:off x="5798820" y="5066559"/>
            <a:ext cx="4242815" cy="692497"/>
          </a:xfrm>
          <a:prstGeom prst="rect">
            <a:avLst/>
          </a:prstGeom>
        </p:spPr>
        <p:txBody>
          <a:bodyPr vert="horz" wrap="square" lIns="0" tIns="0" rIns="0" bIns="0" rtlCol="0" anchor="t">
            <a:spAutoFit/>
          </a:bodyPr>
          <a:lstStyle/>
          <a:p>
            <a:pPr marR="5080" algn="r"/>
            <a:r>
              <a:rPr lang="en-US" sz="1500" spc="-5" dirty="0">
                <a:latin typeface="Arial Unicode MS"/>
                <a:cs typeface="Arial Unicode MS"/>
              </a:rPr>
              <a:t>Mr. Ric Thomas, NGB/A4AM</a:t>
            </a:r>
          </a:p>
          <a:p>
            <a:pPr marR="5080" algn="r"/>
            <a:r>
              <a:rPr lang="en-US" sz="1500" spc="-5" dirty="0">
                <a:latin typeface="Arial Unicode MS"/>
                <a:cs typeface="Arial Unicode MS"/>
              </a:rPr>
              <a:t>Lt Col Juan </a:t>
            </a:r>
            <a:r>
              <a:rPr lang="en-US" sz="1500" spc="-5" dirty="0" err="1">
                <a:latin typeface="Arial Unicode MS"/>
                <a:cs typeface="Arial Unicode MS"/>
              </a:rPr>
              <a:t>Marulanda,</a:t>
            </a:r>
            <a:r>
              <a:rPr lang="en-US" sz="1500" spc="-5" dirty="0">
                <a:latin typeface="Arial Unicode MS"/>
                <a:cs typeface="Arial Unicode MS"/>
              </a:rPr>
              <a:t> 129RQW MSG/CD &amp; BCE</a:t>
            </a:r>
          </a:p>
          <a:p>
            <a:pPr marR="5080" algn="r"/>
            <a:r>
              <a:rPr lang="en-US" sz="1500" spc="-5" dirty="0">
                <a:latin typeface="Arial Unicode MS"/>
                <a:ea typeface="Arial Unicode MS"/>
                <a:cs typeface="Arial Unicode MS"/>
              </a:rPr>
              <a:t>31 Octo</a:t>
            </a:r>
            <a:r>
              <a:rPr lang="en-US" sz="1500" dirty="0">
                <a:latin typeface="Arial Unicode MS"/>
                <a:cs typeface="Arial Unicode MS"/>
              </a:rPr>
              <a:t>ber 2022</a:t>
            </a:r>
            <a:endParaRPr sz="1500" dirty="0">
              <a:latin typeface="Arial Unicode MS"/>
              <a:cs typeface="Arial Unicode MS"/>
            </a:endParaRPr>
          </a:p>
        </p:txBody>
      </p:sp>
      <p:sp>
        <p:nvSpPr>
          <p:cNvPr id="4" name="Slide Number Placeholder 3"/>
          <p:cNvSpPr>
            <a:spLocks noGrp="1"/>
          </p:cNvSpPr>
          <p:nvPr>
            <p:ph type="sldNum" sz="quarter" idx="4294967295"/>
          </p:nvPr>
        </p:nvSpPr>
        <p:spPr/>
        <p:txBody>
          <a:bodyPr/>
          <a:lstStyle/>
          <a:p>
            <a:pPr>
              <a:defRPr/>
            </a:pPr>
            <a:fld id="{B78F34B1-FAB9-4201-AB98-B606B8455104}" type="slidenum">
              <a:rPr lang="en-US" smtClean="0"/>
              <a:pPr>
                <a:defRPr/>
              </a:pPr>
              <a:t>1</a:t>
            </a:fld>
            <a:endParaRPr lang="en-US"/>
          </a:p>
        </p:txBody>
      </p:sp>
    </p:spTree>
    <p:extLst>
      <p:ext uri="{BB962C8B-B14F-4D97-AF65-F5344CB8AC3E}">
        <p14:creationId xmlns:p14="http://schemas.microsoft.com/office/powerpoint/2010/main" val="316153440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Initiation &amp; Definition</a:t>
            </a:r>
            <a:endParaRPr lang="en-US" dirty="0"/>
          </a:p>
        </p:txBody>
      </p:sp>
      <p:sp>
        <p:nvSpPr>
          <p:cNvPr id="5" name="Content Placeholder 4">
            <a:extLst>
              <a:ext uri="{FF2B5EF4-FFF2-40B4-BE49-F238E27FC236}">
                <a16:creationId xmlns:a16="http://schemas.microsoft.com/office/drawing/2014/main" id="{D2F51DF8-71B2-2B86-31F9-BA6E5F1E3047}"/>
              </a:ext>
            </a:extLst>
          </p:cNvPr>
          <p:cNvSpPr>
            <a:spLocks noGrp="1"/>
          </p:cNvSpPr>
          <p:nvPr>
            <p:ph idx="1"/>
          </p:nvPr>
        </p:nvSpPr>
        <p:spPr/>
        <p:txBody>
          <a:bodyPr/>
          <a:lstStyle/>
          <a:p>
            <a:pPr marL="0" indent="0">
              <a:buNone/>
            </a:pPr>
            <a:endParaRPr lang="en-US" dirty="0"/>
          </a:p>
        </p:txBody>
      </p:sp>
      <p:pic>
        <p:nvPicPr>
          <p:cNvPr id="4" name="Picture 3">
            <a:extLst>
              <a:ext uri="{FF2B5EF4-FFF2-40B4-BE49-F238E27FC236}">
                <a16:creationId xmlns:a16="http://schemas.microsoft.com/office/drawing/2014/main" id="{A7483213-1ECA-3FE9-204F-3FB08C6862B3}"/>
              </a:ext>
            </a:extLst>
          </p:cNvPr>
          <p:cNvPicPr>
            <a:picLocks noChangeAspect="1"/>
          </p:cNvPicPr>
          <p:nvPr/>
        </p:nvPicPr>
        <p:blipFill>
          <a:blip r:embed="rId3"/>
          <a:stretch>
            <a:fillRect/>
          </a:stretch>
        </p:blipFill>
        <p:spPr>
          <a:xfrm>
            <a:off x="0" y="2128817"/>
            <a:ext cx="12192000" cy="2600366"/>
          </a:xfrm>
          <a:prstGeom prst="rect">
            <a:avLst/>
          </a:prstGeom>
        </p:spPr>
      </p:pic>
    </p:spTree>
    <p:extLst>
      <p:ext uri="{BB962C8B-B14F-4D97-AF65-F5344CB8AC3E}">
        <p14:creationId xmlns:p14="http://schemas.microsoft.com/office/powerpoint/2010/main" val="202676634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Negotiation &amp; Execution</a:t>
            </a:r>
            <a:endParaRPr lang="en-US" dirty="0"/>
          </a:p>
        </p:txBody>
      </p:sp>
      <p:sp>
        <p:nvSpPr>
          <p:cNvPr id="5" name="Content Placeholder 4">
            <a:extLst>
              <a:ext uri="{FF2B5EF4-FFF2-40B4-BE49-F238E27FC236}">
                <a16:creationId xmlns:a16="http://schemas.microsoft.com/office/drawing/2014/main" id="{D2F51DF8-71B2-2B86-31F9-BA6E5F1E3047}"/>
              </a:ext>
            </a:extLst>
          </p:cNvPr>
          <p:cNvSpPr>
            <a:spLocks noGrp="1"/>
          </p:cNvSpPr>
          <p:nvPr>
            <p:ph idx="1"/>
          </p:nvPr>
        </p:nvSpPr>
        <p:spPr/>
        <p:txBody>
          <a:bodyPr/>
          <a:lstStyle/>
          <a:p>
            <a:pPr marL="0" indent="0">
              <a:buNone/>
            </a:pPr>
            <a:endParaRPr lang="en-US" dirty="0"/>
          </a:p>
        </p:txBody>
      </p:sp>
      <p:pic>
        <p:nvPicPr>
          <p:cNvPr id="4" name="Picture 3">
            <a:extLst>
              <a:ext uri="{FF2B5EF4-FFF2-40B4-BE49-F238E27FC236}">
                <a16:creationId xmlns:a16="http://schemas.microsoft.com/office/drawing/2014/main" id="{5B02E41B-B282-41BF-081D-FFAF82A65922}"/>
              </a:ext>
            </a:extLst>
          </p:cNvPr>
          <p:cNvPicPr>
            <a:picLocks noChangeAspect="1"/>
          </p:cNvPicPr>
          <p:nvPr/>
        </p:nvPicPr>
        <p:blipFill>
          <a:blip r:embed="rId3"/>
          <a:stretch>
            <a:fillRect/>
          </a:stretch>
        </p:blipFill>
        <p:spPr>
          <a:xfrm>
            <a:off x="1747371" y="1237493"/>
            <a:ext cx="7646722" cy="5425122"/>
          </a:xfrm>
          <a:prstGeom prst="rect">
            <a:avLst/>
          </a:prstGeom>
        </p:spPr>
      </p:pic>
    </p:spTree>
    <p:extLst>
      <p:ext uri="{BB962C8B-B14F-4D97-AF65-F5344CB8AC3E}">
        <p14:creationId xmlns:p14="http://schemas.microsoft.com/office/powerpoint/2010/main" val="193175362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Execution</a:t>
            </a:r>
            <a:endParaRPr lang="en-US" dirty="0"/>
          </a:p>
        </p:txBody>
      </p:sp>
      <p:sp>
        <p:nvSpPr>
          <p:cNvPr id="5" name="Content Placeholder 4">
            <a:extLst>
              <a:ext uri="{FF2B5EF4-FFF2-40B4-BE49-F238E27FC236}">
                <a16:creationId xmlns:a16="http://schemas.microsoft.com/office/drawing/2014/main" id="{D2F51DF8-71B2-2B86-31F9-BA6E5F1E3047}"/>
              </a:ext>
            </a:extLst>
          </p:cNvPr>
          <p:cNvSpPr>
            <a:spLocks noGrp="1"/>
          </p:cNvSpPr>
          <p:nvPr>
            <p:ph idx="1"/>
          </p:nvPr>
        </p:nvSpPr>
        <p:spPr/>
        <p:txBody>
          <a:bodyPr/>
          <a:lstStyle/>
          <a:p>
            <a:pPr marL="0" indent="0">
              <a:buNone/>
            </a:pPr>
            <a:endParaRPr lang="en-US" dirty="0"/>
          </a:p>
        </p:txBody>
      </p:sp>
      <p:pic>
        <p:nvPicPr>
          <p:cNvPr id="4" name="Picture 3">
            <a:extLst>
              <a:ext uri="{FF2B5EF4-FFF2-40B4-BE49-F238E27FC236}">
                <a16:creationId xmlns:a16="http://schemas.microsoft.com/office/drawing/2014/main" id="{271DD143-471F-2A9A-731E-B30D3C8B6124}"/>
              </a:ext>
            </a:extLst>
          </p:cNvPr>
          <p:cNvPicPr>
            <a:picLocks noChangeAspect="1"/>
          </p:cNvPicPr>
          <p:nvPr/>
        </p:nvPicPr>
        <p:blipFill>
          <a:blip r:embed="rId3"/>
          <a:stretch>
            <a:fillRect/>
          </a:stretch>
        </p:blipFill>
        <p:spPr>
          <a:xfrm>
            <a:off x="2970732" y="1311760"/>
            <a:ext cx="6579668" cy="5288331"/>
          </a:xfrm>
          <a:prstGeom prst="rect">
            <a:avLst/>
          </a:prstGeom>
        </p:spPr>
      </p:pic>
    </p:spTree>
    <p:extLst>
      <p:ext uri="{BB962C8B-B14F-4D97-AF65-F5344CB8AC3E}">
        <p14:creationId xmlns:p14="http://schemas.microsoft.com/office/powerpoint/2010/main" val="276195541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Execution</a:t>
            </a:r>
            <a:endParaRPr lang="en-US" dirty="0"/>
          </a:p>
        </p:txBody>
      </p:sp>
      <p:sp>
        <p:nvSpPr>
          <p:cNvPr id="5" name="Content Placeholder 4">
            <a:extLst>
              <a:ext uri="{FF2B5EF4-FFF2-40B4-BE49-F238E27FC236}">
                <a16:creationId xmlns:a16="http://schemas.microsoft.com/office/drawing/2014/main" id="{D2F51DF8-71B2-2B86-31F9-BA6E5F1E3047}"/>
              </a:ext>
            </a:extLst>
          </p:cNvPr>
          <p:cNvSpPr>
            <a:spLocks noGrp="1"/>
          </p:cNvSpPr>
          <p:nvPr>
            <p:ph idx="1"/>
          </p:nvPr>
        </p:nvSpPr>
        <p:spPr/>
        <p:txBody>
          <a:bodyPr/>
          <a:lstStyle/>
          <a:p>
            <a:pPr marL="0" indent="0">
              <a:buNone/>
            </a:pPr>
            <a:endParaRPr lang="en-US" dirty="0"/>
          </a:p>
        </p:txBody>
      </p:sp>
      <p:pic>
        <p:nvPicPr>
          <p:cNvPr id="7" name="Picture 6">
            <a:extLst>
              <a:ext uri="{FF2B5EF4-FFF2-40B4-BE49-F238E27FC236}">
                <a16:creationId xmlns:a16="http://schemas.microsoft.com/office/drawing/2014/main" id="{C9B7FB0E-2486-B92C-399D-327FBBD10331}"/>
              </a:ext>
            </a:extLst>
          </p:cNvPr>
          <p:cNvPicPr>
            <a:picLocks noChangeAspect="1"/>
          </p:cNvPicPr>
          <p:nvPr/>
        </p:nvPicPr>
        <p:blipFill>
          <a:blip r:embed="rId3"/>
          <a:stretch>
            <a:fillRect/>
          </a:stretch>
        </p:blipFill>
        <p:spPr>
          <a:xfrm>
            <a:off x="2004776" y="1213727"/>
            <a:ext cx="8134695" cy="5644273"/>
          </a:xfrm>
          <a:prstGeom prst="rect">
            <a:avLst/>
          </a:prstGeom>
        </p:spPr>
      </p:pic>
    </p:spTree>
    <p:extLst>
      <p:ext uri="{BB962C8B-B14F-4D97-AF65-F5344CB8AC3E}">
        <p14:creationId xmlns:p14="http://schemas.microsoft.com/office/powerpoint/2010/main" val="429117819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Execution</a:t>
            </a:r>
            <a:endParaRPr lang="en-US" dirty="0"/>
          </a:p>
        </p:txBody>
      </p:sp>
      <p:sp>
        <p:nvSpPr>
          <p:cNvPr id="5" name="Content Placeholder 4">
            <a:extLst>
              <a:ext uri="{FF2B5EF4-FFF2-40B4-BE49-F238E27FC236}">
                <a16:creationId xmlns:a16="http://schemas.microsoft.com/office/drawing/2014/main" id="{D2F51DF8-71B2-2B86-31F9-BA6E5F1E3047}"/>
              </a:ext>
            </a:extLst>
          </p:cNvPr>
          <p:cNvSpPr>
            <a:spLocks noGrp="1"/>
          </p:cNvSpPr>
          <p:nvPr>
            <p:ph idx="1"/>
          </p:nvPr>
        </p:nvSpPr>
        <p:spPr/>
        <p:txBody>
          <a:bodyPr/>
          <a:lstStyle/>
          <a:p>
            <a:pPr marL="0" indent="0">
              <a:buNone/>
            </a:pPr>
            <a:endParaRPr lang="en-US" dirty="0"/>
          </a:p>
        </p:txBody>
      </p:sp>
      <p:pic>
        <p:nvPicPr>
          <p:cNvPr id="4" name="Picture 3">
            <a:extLst>
              <a:ext uri="{FF2B5EF4-FFF2-40B4-BE49-F238E27FC236}">
                <a16:creationId xmlns:a16="http://schemas.microsoft.com/office/drawing/2014/main" id="{84C6C3AE-6DD6-0AA7-8D69-8589D4F91505}"/>
              </a:ext>
            </a:extLst>
          </p:cNvPr>
          <p:cNvPicPr>
            <a:picLocks noChangeAspect="1"/>
          </p:cNvPicPr>
          <p:nvPr/>
        </p:nvPicPr>
        <p:blipFill>
          <a:blip r:embed="rId3"/>
          <a:stretch>
            <a:fillRect/>
          </a:stretch>
        </p:blipFill>
        <p:spPr>
          <a:xfrm>
            <a:off x="1726744" y="1206687"/>
            <a:ext cx="8738511" cy="5651313"/>
          </a:xfrm>
          <a:prstGeom prst="rect">
            <a:avLst/>
          </a:prstGeom>
        </p:spPr>
      </p:pic>
    </p:spTree>
    <p:extLst>
      <p:ext uri="{BB962C8B-B14F-4D97-AF65-F5344CB8AC3E}">
        <p14:creationId xmlns:p14="http://schemas.microsoft.com/office/powerpoint/2010/main" val="195924987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Execution</a:t>
            </a:r>
            <a:endParaRPr lang="en-US" dirty="0"/>
          </a:p>
        </p:txBody>
      </p:sp>
      <p:sp>
        <p:nvSpPr>
          <p:cNvPr id="5" name="Content Placeholder 4">
            <a:extLst>
              <a:ext uri="{FF2B5EF4-FFF2-40B4-BE49-F238E27FC236}">
                <a16:creationId xmlns:a16="http://schemas.microsoft.com/office/drawing/2014/main" id="{D2F51DF8-71B2-2B86-31F9-BA6E5F1E3047}"/>
              </a:ext>
            </a:extLst>
          </p:cNvPr>
          <p:cNvSpPr>
            <a:spLocks noGrp="1"/>
          </p:cNvSpPr>
          <p:nvPr>
            <p:ph idx="1"/>
          </p:nvPr>
        </p:nvSpPr>
        <p:spPr/>
        <p:txBody>
          <a:bodyPr/>
          <a:lstStyle/>
          <a:p>
            <a:pPr marL="0" indent="0">
              <a:buNone/>
            </a:pPr>
            <a:endParaRPr lang="en-US" dirty="0"/>
          </a:p>
        </p:txBody>
      </p:sp>
      <p:pic>
        <p:nvPicPr>
          <p:cNvPr id="3" name="Picture 2">
            <a:extLst>
              <a:ext uri="{FF2B5EF4-FFF2-40B4-BE49-F238E27FC236}">
                <a16:creationId xmlns:a16="http://schemas.microsoft.com/office/drawing/2014/main" id="{3E35B3F5-0E95-E060-8D1F-9D1BCA515D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35782" y="2966889"/>
            <a:ext cx="6206836" cy="3491345"/>
          </a:xfrm>
          <a:prstGeom prst="rect">
            <a:avLst/>
          </a:prstGeom>
        </p:spPr>
      </p:pic>
      <p:pic>
        <p:nvPicPr>
          <p:cNvPr id="6" name="Content Placeholder 4">
            <a:extLst>
              <a:ext uri="{FF2B5EF4-FFF2-40B4-BE49-F238E27FC236}">
                <a16:creationId xmlns:a16="http://schemas.microsoft.com/office/drawing/2014/main" id="{B457F339-5240-0327-760E-F7B8CECF4ED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8205" y="1544782"/>
            <a:ext cx="5836959" cy="3283289"/>
          </a:xfrm>
          <a:prstGeom prst="rect">
            <a:avLst/>
          </a:prstGeom>
        </p:spPr>
      </p:pic>
    </p:spTree>
    <p:extLst>
      <p:ext uri="{BB962C8B-B14F-4D97-AF65-F5344CB8AC3E}">
        <p14:creationId xmlns:p14="http://schemas.microsoft.com/office/powerpoint/2010/main" val="27415370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Execution</a:t>
            </a:r>
            <a:endParaRPr lang="en-US" dirty="0"/>
          </a:p>
        </p:txBody>
      </p:sp>
      <p:sp>
        <p:nvSpPr>
          <p:cNvPr id="5" name="Content Placeholder 4">
            <a:extLst>
              <a:ext uri="{FF2B5EF4-FFF2-40B4-BE49-F238E27FC236}">
                <a16:creationId xmlns:a16="http://schemas.microsoft.com/office/drawing/2014/main" id="{D2F51DF8-71B2-2B86-31F9-BA6E5F1E3047}"/>
              </a:ext>
            </a:extLst>
          </p:cNvPr>
          <p:cNvSpPr>
            <a:spLocks noGrp="1"/>
          </p:cNvSpPr>
          <p:nvPr>
            <p:ph idx="1"/>
          </p:nvPr>
        </p:nvSpPr>
        <p:spPr/>
        <p:txBody>
          <a:bodyPr/>
          <a:lstStyle/>
          <a:p>
            <a:pPr marL="0" indent="0">
              <a:buNone/>
            </a:pPr>
            <a:endParaRPr lang="en-US" dirty="0"/>
          </a:p>
        </p:txBody>
      </p:sp>
      <p:pic>
        <p:nvPicPr>
          <p:cNvPr id="4" name="Content Placeholder 2">
            <a:extLst>
              <a:ext uri="{FF2B5EF4-FFF2-40B4-BE49-F238E27FC236}">
                <a16:creationId xmlns:a16="http://schemas.microsoft.com/office/drawing/2014/main" id="{B91B4394-4C8A-B6B8-B6D5-F5F377AAAD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3369" y="2762462"/>
            <a:ext cx="6549838" cy="3684284"/>
          </a:xfrm>
          <a:prstGeom prst="rect">
            <a:avLst/>
          </a:prstGeom>
        </p:spPr>
      </p:pic>
      <p:pic>
        <p:nvPicPr>
          <p:cNvPr id="7" name="Picture 6">
            <a:extLst>
              <a:ext uri="{FF2B5EF4-FFF2-40B4-BE49-F238E27FC236}">
                <a16:creationId xmlns:a16="http://schemas.microsoft.com/office/drawing/2014/main" id="{D29C1CC1-2093-B3A9-0014-9D966E8481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8793" y="1508298"/>
            <a:ext cx="5713243" cy="3213700"/>
          </a:xfrm>
          <a:prstGeom prst="rect">
            <a:avLst/>
          </a:prstGeom>
        </p:spPr>
      </p:pic>
    </p:spTree>
    <p:extLst>
      <p:ext uri="{BB962C8B-B14F-4D97-AF65-F5344CB8AC3E}">
        <p14:creationId xmlns:p14="http://schemas.microsoft.com/office/powerpoint/2010/main" val="266296408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Execution</a:t>
            </a:r>
            <a:endParaRPr lang="en-US" dirty="0"/>
          </a:p>
        </p:txBody>
      </p:sp>
      <p:pic>
        <p:nvPicPr>
          <p:cNvPr id="6" name="Content Placeholder 5">
            <a:extLst>
              <a:ext uri="{FF2B5EF4-FFF2-40B4-BE49-F238E27FC236}">
                <a16:creationId xmlns:a16="http://schemas.microsoft.com/office/drawing/2014/main" id="{F95A2C7E-FDE6-3A87-37D9-C20AF4F69324}"/>
              </a:ext>
            </a:extLst>
          </p:cNvPr>
          <p:cNvPicPr>
            <a:picLocks noGrp="1" noChangeAspect="1"/>
          </p:cNvPicPr>
          <p:nvPr>
            <p:ph idx="1"/>
          </p:nvPr>
        </p:nvPicPr>
        <p:blipFill>
          <a:blip r:embed="rId3"/>
          <a:stretch>
            <a:fillRect/>
          </a:stretch>
        </p:blipFill>
        <p:spPr/>
      </p:pic>
      <p:pic>
        <p:nvPicPr>
          <p:cNvPr id="8" name="Picture 7">
            <a:extLst>
              <a:ext uri="{FF2B5EF4-FFF2-40B4-BE49-F238E27FC236}">
                <a16:creationId xmlns:a16="http://schemas.microsoft.com/office/drawing/2014/main" id="{AD45E2B4-EF8C-CBBF-46C0-412A512BBE10}"/>
              </a:ext>
            </a:extLst>
          </p:cNvPr>
          <p:cNvPicPr>
            <a:picLocks noChangeAspect="1"/>
          </p:cNvPicPr>
          <p:nvPr/>
        </p:nvPicPr>
        <p:blipFill>
          <a:blip r:embed="rId4"/>
          <a:stretch>
            <a:fillRect/>
          </a:stretch>
        </p:blipFill>
        <p:spPr>
          <a:xfrm>
            <a:off x="1823629" y="1187052"/>
            <a:ext cx="8497105" cy="5670948"/>
          </a:xfrm>
          <a:prstGeom prst="rect">
            <a:avLst/>
          </a:prstGeom>
        </p:spPr>
      </p:pic>
    </p:spTree>
    <p:extLst>
      <p:ext uri="{BB962C8B-B14F-4D97-AF65-F5344CB8AC3E}">
        <p14:creationId xmlns:p14="http://schemas.microsoft.com/office/powerpoint/2010/main" val="230429657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Questions</a:t>
            </a:r>
          </a:p>
        </p:txBody>
      </p:sp>
      <p:sp>
        <p:nvSpPr>
          <p:cNvPr id="3" name="Subtitle 2"/>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233568110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Title 10 U.S.C. Section 18240 </a:t>
            </a:r>
            <a:endParaRPr lang="en-US" dirty="0"/>
          </a:p>
        </p:txBody>
      </p:sp>
      <p:sp>
        <p:nvSpPr>
          <p:cNvPr id="3" name="Content Placeholder 2"/>
          <p:cNvSpPr>
            <a:spLocks noGrp="1"/>
          </p:cNvSpPr>
          <p:nvPr>
            <p:ph idx="1"/>
          </p:nvPr>
        </p:nvSpPr>
        <p:spPr>
          <a:xfrm>
            <a:off x="628398" y="1600474"/>
            <a:ext cx="10964744" cy="4486883"/>
          </a:xfrm>
        </p:spPr>
        <p:txBody>
          <a:bodyPr>
            <a:noAutofit/>
          </a:bodyPr>
          <a:lstStyle/>
          <a:p>
            <a:pPr marL="0" indent="0" algn="l">
              <a:buNone/>
            </a:pPr>
            <a:r>
              <a:rPr lang="en-US" sz="1400" b="0" i="0" u="none" strike="noStrike" baseline="0" dirty="0">
                <a:solidFill>
                  <a:srgbClr val="000000"/>
                </a:solidFill>
                <a:latin typeface="Georgia" panose="02040502050405020303" pitchFamily="18" charset="0"/>
              </a:rPr>
              <a:t>§ 18240. ACQUISITION OF FACILITIES BY EXCHANGE</a:t>
            </a:r>
          </a:p>
          <a:p>
            <a:pPr marL="0" indent="0" algn="l">
              <a:buNone/>
            </a:pPr>
            <a:r>
              <a:rPr lang="en-US" sz="1400" b="0" i="0" u="none" strike="noStrike" baseline="0" dirty="0">
                <a:solidFill>
                  <a:srgbClr val="000000"/>
                </a:solidFill>
                <a:latin typeface="LucidaSansUnicode"/>
              </a:rPr>
              <a:t>(a) Exchange Authority.— In addition to the acquisition authority provided by section </a:t>
            </a:r>
            <a:r>
              <a:rPr lang="en-US" sz="1400" b="0" i="0" u="none" strike="noStrike" baseline="0" dirty="0">
                <a:solidFill>
                  <a:srgbClr val="810000"/>
                </a:solidFill>
                <a:latin typeface="LucidaSansUnicode"/>
              </a:rPr>
              <a:t>18233 </a:t>
            </a:r>
            <a:r>
              <a:rPr lang="en-US" sz="1400" b="0" i="0" u="none" strike="noStrike" baseline="0" dirty="0">
                <a:solidFill>
                  <a:srgbClr val="000000"/>
                </a:solidFill>
                <a:latin typeface="LucidaSansUnicode"/>
              </a:rPr>
              <a:t>of this title, the Secretary of Defense may authorize the Secretary of a military department to acquire a facility, or addition to an existing facility, needed to satisfy military requirements for a reserve component by carrying out an exchange of an existing facility under the control of that Secretary through an agreement with an Executive agency (as defined in section </a:t>
            </a:r>
            <a:r>
              <a:rPr lang="en-US" sz="1400" b="0" i="0" u="none" strike="noStrike" baseline="0" dirty="0">
                <a:solidFill>
                  <a:srgbClr val="005C71"/>
                </a:solidFill>
                <a:latin typeface="LucidaSansUnicode"/>
              </a:rPr>
              <a:t>105 </a:t>
            </a:r>
            <a:r>
              <a:rPr lang="en-US" sz="1400" b="0" i="0" u="none" strike="noStrike" baseline="0" dirty="0">
                <a:solidFill>
                  <a:srgbClr val="000000"/>
                </a:solidFill>
                <a:latin typeface="LucidaSansUnicode"/>
              </a:rPr>
              <a:t>of title </a:t>
            </a:r>
            <a:r>
              <a:rPr lang="en-US" sz="1400" b="0" i="0" u="none" strike="noStrike" baseline="0" dirty="0">
                <a:solidFill>
                  <a:srgbClr val="005C71"/>
                </a:solidFill>
                <a:latin typeface="LucidaSansUnicode"/>
              </a:rPr>
              <a:t>5</a:t>
            </a:r>
            <a:r>
              <a:rPr lang="en-US" sz="1400" b="0" i="0" u="none" strike="noStrike" baseline="0" dirty="0">
                <a:solidFill>
                  <a:srgbClr val="000000"/>
                </a:solidFill>
                <a:latin typeface="LucidaSansUnicode"/>
              </a:rPr>
              <a:t>), the United States Postal Service, or a State, local government, local authority, or private entity. The acquisition of a facility or an addition to an existing facility under this section may include the acquisition of utilities, equipment, and furnishings for the facility.</a:t>
            </a:r>
          </a:p>
          <a:p>
            <a:pPr marL="0" indent="0" algn="l">
              <a:buNone/>
            </a:pPr>
            <a:r>
              <a:rPr lang="en-US" sz="1400" b="0" i="0" u="none" strike="noStrike" baseline="0" dirty="0">
                <a:solidFill>
                  <a:srgbClr val="000000"/>
                </a:solidFill>
                <a:latin typeface="LucidaSansUnicode"/>
              </a:rPr>
              <a:t>(b) Facilities Eligible for Exchange.— Only a facility of a reserve component that is not excess property (as defined in section </a:t>
            </a:r>
            <a:r>
              <a:rPr lang="en-US" sz="1400" b="0" i="0" u="none" strike="noStrike" baseline="0" dirty="0">
                <a:solidFill>
                  <a:srgbClr val="005C71"/>
                </a:solidFill>
                <a:latin typeface="LucidaSansUnicode"/>
              </a:rPr>
              <a:t>102 (3) </a:t>
            </a:r>
            <a:r>
              <a:rPr lang="en-US" sz="1400" b="0" i="0" u="none" strike="noStrike" baseline="0" dirty="0">
                <a:solidFill>
                  <a:srgbClr val="000000"/>
                </a:solidFill>
                <a:latin typeface="LucidaSansUnicode"/>
              </a:rPr>
              <a:t>of title </a:t>
            </a:r>
            <a:r>
              <a:rPr lang="en-US" sz="1400" b="0" i="0" u="none" strike="noStrike" baseline="0" dirty="0">
                <a:solidFill>
                  <a:srgbClr val="005C71"/>
                </a:solidFill>
                <a:latin typeface="LucidaSansUnicode"/>
              </a:rPr>
              <a:t>40</a:t>
            </a:r>
            <a:r>
              <a:rPr lang="en-US" sz="1400" b="0" i="0" u="none" strike="noStrike" baseline="0" dirty="0">
                <a:solidFill>
                  <a:srgbClr val="000000"/>
                </a:solidFill>
                <a:latin typeface="LucidaSansUnicode"/>
              </a:rPr>
              <a:t>) may be exchanged using the authority provided by this section.</a:t>
            </a:r>
          </a:p>
          <a:p>
            <a:pPr marL="0" indent="0" algn="l">
              <a:buNone/>
            </a:pPr>
            <a:r>
              <a:rPr lang="en-US" sz="1400" b="0" i="0" u="none" strike="noStrike" baseline="0" dirty="0">
                <a:solidFill>
                  <a:srgbClr val="000000"/>
                </a:solidFill>
                <a:latin typeface="LucidaSansUnicode"/>
              </a:rPr>
              <a:t>(c) Equal Value Exchange.— In any exchange carried out using the authority provided by this section, the value of the replacement facility, or addition to an existing facility, including any utilities, equipment, and furnishings, to be acquired by the United States shall be at least equal to the fair market value of the facility conveyed by the United States under the agreement. If the values are unequal, the values may not be equalized by any payment of cash consideration by either party to the agreement.</a:t>
            </a:r>
          </a:p>
          <a:p>
            <a:pPr marL="0" indent="0" algn="l">
              <a:buNone/>
            </a:pPr>
            <a:r>
              <a:rPr lang="en-US" sz="1400" b="0" i="0" u="none" strike="noStrike" baseline="0" dirty="0">
                <a:solidFill>
                  <a:srgbClr val="000000"/>
                </a:solidFill>
                <a:latin typeface="LucidaSansUnicode"/>
              </a:rPr>
              <a:t>(d) Requirements for Replacement Facilities.— The Secretary of a military department may not accept a replacement facility, or addition to an existing facility, to be acquired by the United States in an exchange carried out using the authority provided by this section until that Secretary determines that the facility or addition—</a:t>
            </a:r>
          </a:p>
          <a:p>
            <a:pPr marL="0" indent="0" algn="l">
              <a:buNone/>
            </a:pPr>
            <a:r>
              <a:rPr lang="en-US" sz="1400" b="0" i="0" u="none" strike="noStrike" baseline="0" dirty="0">
                <a:solidFill>
                  <a:srgbClr val="000000"/>
                </a:solidFill>
                <a:latin typeface="LucidaSansUnicode"/>
              </a:rPr>
              <a:t>	(1) is complete and usable, fully functional, and ready for occupancy;</a:t>
            </a:r>
          </a:p>
          <a:p>
            <a:pPr marL="0" indent="0" algn="l">
              <a:buNone/>
            </a:pPr>
            <a:r>
              <a:rPr lang="en-US" sz="1400" b="0" i="0" u="none" strike="noStrike" baseline="0" dirty="0">
                <a:solidFill>
                  <a:srgbClr val="000000"/>
                </a:solidFill>
                <a:latin typeface="LucidaSansUnicode"/>
              </a:rPr>
              <a:t>	(2) satisfies all operational requirements; and</a:t>
            </a:r>
          </a:p>
          <a:p>
            <a:pPr marL="0" indent="0" algn="l">
              <a:buNone/>
            </a:pPr>
            <a:r>
              <a:rPr lang="en-US" sz="1400" b="0" i="0" u="none" strike="noStrike" baseline="0" dirty="0">
                <a:solidFill>
                  <a:srgbClr val="000000"/>
                </a:solidFill>
                <a:latin typeface="LucidaSansUnicode"/>
              </a:rPr>
              <a:t>	(3) meets all applicable Federal, State, and local requirements relating to health, safety, fire, and the environment.</a:t>
            </a:r>
          </a:p>
        </p:txBody>
      </p:sp>
    </p:spTree>
    <p:extLst>
      <p:ext uri="{BB962C8B-B14F-4D97-AF65-F5344CB8AC3E}">
        <p14:creationId xmlns:p14="http://schemas.microsoft.com/office/powerpoint/2010/main" val="11086072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Overview </a:t>
            </a:r>
            <a:endParaRPr lang="en-US" dirty="0"/>
          </a:p>
        </p:txBody>
      </p:sp>
      <p:sp>
        <p:nvSpPr>
          <p:cNvPr id="3" name="Content Placeholder 2"/>
          <p:cNvSpPr>
            <a:spLocks noGrp="1"/>
          </p:cNvSpPr>
          <p:nvPr>
            <p:ph idx="1"/>
          </p:nvPr>
        </p:nvSpPr>
        <p:spPr>
          <a:xfrm>
            <a:off x="628398" y="1478943"/>
            <a:ext cx="10964744" cy="4486883"/>
          </a:xfrm>
        </p:spPr>
        <p:txBody>
          <a:bodyPr>
            <a:normAutofit/>
          </a:bodyPr>
          <a:lstStyle/>
          <a:p>
            <a:r>
              <a:rPr lang="en-US" sz="3200" dirty="0"/>
              <a:t>Problems to Opportunities Overview</a:t>
            </a:r>
          </a:p>
          <a:p>
            <a:r>
              <a:rPr lang="en-US" sz="3200" dirty="0"/>
              <a:t>Problem History </a:t>
            </a:r>
          </a:p>
          <a:p>
            <a:r>
              <a:rPr lang="en-US" sz="3200" dirty="0"/>
              <a:t>Opportunities History</a:t>
            </a:r>
          </a:p>
          <a:p>
            <a:r>
              <a:rPr lang="en-US" sz="3200" dirty="0"/>
              <a:t>Setting the Stage to:</a:t>
            </a:r>
          </a:p>
          <a:p>
            <a:pPr lvl="1"/>
            <a:r>
              <a:rPr lang="en-US" sz="2800" dirty="0"/>
              <a:t>Consolidate</a:t>
            </a:r>
          </a:p>
          <a:p>
            <a:pPr lvl="1"/>
            <a:r>
              <a:rPr lang="en-US" sz="2800" dirty="0"/>
              <a:t>Replace</a:t>
            </a:r>
          </a:p>
          <a:p>
            <a:pPr lvl="1"/>
            <a:r>
              <a:rPr lang="en-US" sz="2800" dirty="0"/>
              <a:t>Exchange</a:t>
            </a:r>
          </a:p>
          <a:p>
            <a:r>
              <a:rPr lang="en-US" sz="3200" dirty="0"/>
              <a:t>Facility Exchange Process</a:t>
            </a:r>
            <a:endParaRPr lang="en-US" dirty="0"/>
          </a:p>
          <a:p>
            <a:endParaRPr lang="en-US" dirty="0"/>
          </a:p>
          <a:p>
            <a:pPr lvl="1"/>
            <a:endParaRPr lang="en-US" dirty="0"/>
          </a:p>
          <a:p>
            <a:endParaRPr lang="en-US" sz="3200" dirty="0"/>
          </a:p>
          <a:p>
            <a:endParaRPr lang="en-US" sz="3200" dirty="0"/>
          </a:p>
        </p:txBody>
      </p:sp>
    </p:spTree>
    <p:extLst>
      <p:ext uri="{BB962C8B-B14F-4D97-AF65-F5344CB8AC3E}">
        <p14:creationId xmlns:p14="http://schemas.microsoft.com/office/powerpoint/2010/main" val="199768934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Title 10 U.S.C. Section 18240 </a:t>
            </a:r>
            <a:endParaRPr lang="en-US" dirty="0"/>
          </a:p>
        </p:txBody>
      </p:sp>
      <p:sp>
        <p:nvSpPr>
          <p:cNvPr id="3" name="Content Placeholder 2"/>
          <p:cNvSpPr>
            <a:spLocks noGrp="1"/>
          </p:cNvSpPr>
          <p:nvPr>
            <p:ph idx="1"/>
          </p:nvPr>
        </p:nvSpPr>
        <p:spPr>
          <a:xfrm>
            <a:off x="628398" y="1600474"/>
            <a:ext cx="10964744" cy="4486883"/>
          </a:xfrm>
        </p:spPr>
        <p:txBody>
          <a:bodyPr>
            <a:noAutofit/>
          </a:bodyPr>
          <a:lstStyle/>
          <a:p>
            <a:pPr marL="0" indent="0" algn="l">
              <a:buNone/>
            </a:pPr>
            <a:r>
              <a:rPr lang="en-US" sz="1400" b="0" i="0" u="none" strike="noStrike" baseline="0" dirty="0">
                <a:solidFill>
                  <a:srgbClr val="000000"/>
                </a:solidFill>
                <a:latin typeface="Georgia" panose="02040502050405020303" pitchFamily="18" charset="0"/>
              </a:rPr>
              <a:t>§ 18240. ACQUISITION OF FACILITIES BY EXCHANGE  (Continued)</a:t>
            </a:r>
          </a:p>
          <a:p>
            <a:pPr marL="0" indent="0" algn="l">
              <a:buNone/>
            </a:pPr>
            <a:r>
              <a:rPr lang="en-US" sz="1400" b="0" i="0" u="none" strike="noStrike" baseline="0" dirty="0">
                <a:solidFill>
                  <a:srgbClr val="000000"/>
                </a:solidFill>
                <a:latin typeface="LucidaSansUnicode"/>
              </a:rPr>
              <a:t>(e) Consultation Requirements.— The Secretary of a military department authorized to enter into an agreement under subsection (a) to convey an existing facility under the control of that Secretary by exchange shall consult with representatives of other reserve components to evaluate—</a:t>
            </a:r>
          </a:p>
          <a:p>
            <a:pPr marL="0" indent="0" algn="l">
              <a:buNone/>
            </a:pPr>
            <a:r>
              <a:rPr lang="en-US" sz="1400" dirty="0">
                <a:solidFill>
                  <a:srgbClr val="000000"/>
                </a:solidFill>
                <a:latin typeface="LucidaSansUnicode"/>
              </a:rPr>
              <a:t>	</a:t>
            </a:r>
            <a:r>
              <a:rPr lang="en-US" sz="1400" b="0" i="0" u="none" strike="noStrike" baseline="0" dirty="0">
                <a:solidFill>
                  <a:srgbClr val="000000"/>
                </a:solidFill>
                <a:latin typeface="LucidaSansUnicode"/>
              </a:rPr>
              <a:t>(1) the value of using the facility to meet the military requirements of another reserve component, instead of conveying the facility under this section; and</a:t>
            </a:r>
          </a:p>
          <a:p>
            <a:pPr marL="0" indent="0" algn="l">
              <a:buNone/>
            </a:pPr>
            <a:r>
              <a:rPr lang="en-US" sz="1400" b="0" i="0" u="none" strike="noStrike" baseline="0" dirty="0">
                <a:solidFill>
                  <a:srgbClr val="000000"/>
                </a:solidFill>
                <a:latin typeface="LucidaSansUnicode"/>
              </a:rPr>
              <a:t>	(2) the feasibility of using the conveyance of the facility to acquire a facility, or an addition to an existing facility, that would be jointly used by more than one reserve component or unit.</a:t>
            </a:r>
          </a:p>
          <a:p>
            <a:pPr marL="0" indent="0" algn="l">
              <a:buNone/>
            </a:pPr>
            <a:r>
              <a:rPr lang="en-US" sz="1400" b="0" i="0" u="none" strike="noStrike" baseline="0" dirty="0">
                <a:solidFill>
                  <a:srgbClr val="000000"/>
                </a:solidFill>
                <a:latin typeface="LucidaSansUnicode"/>
              </a:rPr>
              <a:t>(f) Advance Notice of Proposed Exchange.—</a:t>
            </a:r>
          </a:p>
          <a:p>
            <a:pPr marL="0" indent="0" algn="l">
              <a:buNone/>
            </a:pPr>
            <a:r>
              <a:rPr lang="en-US" sz="1400" b="0" i="0" u="none" strike="noStrike" baseline="0" dirty="0">
                <a:solidFill>
                  <a:srgbClr val="000000"/>
                </a:solidFill>
                <a:latin typeface="LucidaSansUnicode"/>
              </a:rPr>
              <a:t>	(1) When a decision is made to enter into an agreement under subsection (a) to exchange a facility using the authority provided by this section, the Secretary of the military department authorized to enter into the agreement shall submit to the congressional defense committees a report on the proposed agreement. The report shall include the following:</a:t>
            </a:r>
          </a:p>
          <a:p>
            <a:pPr marL="0" indent="0" algn="l">
              <a:buNone/>
            </a:pPr>
            <a:r>
              <a:rPr lang="en-US" sz="1400" b="0" i="0" u="none" strike="noStrike" baseline="0" dirty="0">
                <a:solidFill>
                  <a:srgbClr val="000000"/>
                </a:solidFill>
                <a:latin typeface="LucidaSansUnicode"/>
              </a:rPr>
              <a:t>		(A) A description of the agreement, including the terms and conditions of the agreement, the parties to be involved in the agreement, the origin of the proposal that lead to the agreement, the intended use of the facility to be conveyed by the United States under the agreement, and any costs to be incurred by the United States to make the exchange under the agreement.</a:t>
            </a:r>
          </a:p>
          <a:p>
            <a:pPr marL="0" indent="0" algn="l">
              <a:buNone/>
            </a:pPr>
            <a:r>
              <a:rPr lang="en-US" sz="1400" b="0" i="0" u="none" strike="noStrike" baseline="0" dirty="0">
                <a:solidFill>
                  <a:srgbClr val="000000"/>
                </a:solidFill>
                <a:latin typeface="LucidaSansUnicode"/>
              </a:rPr>
              <a:t>		(B) A description of the facility to be conveyed by the United States under the agreement, including the current condition and fair market value of the facility, and a description of the method by which the fair market value of the facility was determined.</a:t>
            </a:r>
          </a:p>
          <a:p>
            <a:pPr marL="0" indent="0" algn="l">
              <a:buNone/>
            </a:pPr>
            <a:r>
              <a:rPr lang="en-US" sz="1400" b="0" i="0" u="none" strike="noStrike" baseline="0" dirty="0">
                <a:solidFill>
                  <a:srgbClr val="000000"/>
                </a:solidFill>
                <a:latin typeface="LucidaSansUnicode"/>
              </a:rPr>
              <a:t>		(C) Information on the facility, or addition to an existing facility, to be acquired by the United States under the agreement and the intended use of the facility or addition, which shall meet requirements for information provided to Congress for military construction projects to obtain a similar facility or addition to an existing facility.</a:t>
            </a:r>
          </a:p>
          <a:p>
            <a:pPr marL="0" indent="0" algn="l">
              <a:buNone/>
            </a:pPr>
            <a:endParaRPr lang="en-US" sz="900" dirty="0"/>
          </a:p>
        </p:txBody>
      </p:sp>
    </p:spTree>
    <p:extLst>
      <p:ext uri="{BB962C8B-B14F-4D97-AF65-F5344CB8AC3E}">
        <p14:creationId xmlns:p14="http://schemas.microsoft.com/office/powerpoint/2010/main" val="352881897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Title 10 U.S.C. Section 18240 </a:t>
            </a:r>
            <a:endParaRPr lang="en-US" dirty="0"/>
          </a:p>
        </p:txBody>
      </p:sp>
      <p:sp>
        <p:nvSpPr>
          <p:cNvPr id="3" name="Content Placeholder 2"/>
          <p:cNvSpPr>
            <a:spLocks noGrp="1"/>
          </p:cNvSpPr>
          <p:nvPr>
            <p:ph idx="1"/>
          </p:nvPr>
        </p:nvSpPr>
        <p:spPr>
          <a:xfrm>
            <a:off x="628398" y="1600474"/>
            <a:ext cx="10964744" cy="4486883"/>
          </a:xfrm>
        </p:spPr>
        <p:txBody>
          <a:bodyPr>
            <a:noAutofit/>
          </a:bodyPr>
          <a:lstStyle/>
          <a:p>
            <a:pPr marL="0" indent="0" algn="l">
              <a:buNone/>
            </a:pPr>
            <a:r>
              <a:rPr lang="en-US" sz="1400" b="0" i="0" u="none" strike="noStrike" baseline="0" dirty="0">
                <a:solidFill>
                  <a:srgbClr val="000000"/>
                </a:solidFill>
                <a:latin typeface="Georgia" panose="02040502050405020303" pitchFamily="18" charset="0"/>
              </a:rPr>
              <a:t>§ 18240. ACQUISITION OF FACILITIES BY EXCHANGE  (Continued 2)</a:t>
            </a:r>
          </a:p>
          <a:p>
            <a:pPr marL="0" indent="0" algn="l">
              <a:buNone/>
            </a:pPr>
            <a:r>
              <a:rPr lang="en-US" sz="1400" b="0" i="0" u="none" strike="noStrike" baseline="0" dirty="0">
                <a:solidFill>
                  <a:srgbClr val="000000"/>
                </a:solidFill>
                <a:latin typeface="LucidaSansUnicode"/>
              </a:rPr>
              <a:t>		(D) A certification that the Secretary complied with the consultation requirements under subsection (e).</a:t>
            </a:r>
          </a:p>
          <a:p>
            <a:pPr marL="0" indent="0" algn="l">
              <a:buNone/>
            </a:pPr>
            <a:r>
              <a:rPr lang="en-US" sz="1400" b="0" i="0" u="none" strike="noStrike" baseline="0" dirty="0">
                <a:solidFill>
                  <a:srgbClr val="000000"/>
                </a:solidFill>
                <a:latin typeface="LucidaSansUnicode"/>
              </a:rPr>
              <a:t>		(E) A certification that the conveyance of the facility under the agreement is in the best interests of the United States and that the Secretary used competitive procedures to the maximum extent practicable to protect the interests of the United States.</a:t>
            </a:r>
          </a:p>
          <a:p>
            <a:pPr marL="0" indent="0" algn="l">
              <a:buNone/>
            </a:pPr>
            <a:r>
              <a:rPr lang="en-US" sz="1400" b="0" i="0" u="none" strike="noStrike" baseline="0" dirty="0">
                <a:solidFill>
                  <a:srgbClr val="000000"/>
                </a:solidFill>
                <a:latin typeface="LucidaSansUnicode"/>
              </a:rPr>
              <a:t>	(2) The agreement described in a report prepared under paragraph (1) may be entered into, and the exchange covered by the agreement made, only after the end of the 30-day period beginning on the date the report is received by the congressional defense committees or, if earlier, the end of the 21-day period beginning on the date on which a copy of the report is provided in an electronic medium pursuant to section </a:t>
            </a:r>
            <a:r>
              <a:rPr lang="en-US" sz="1400" b="0" i="0" u="none" strike="noStrike" baseline="0" dirty="0">
                <a:solidFill>
                  <a:srgbClr val="005C71"/>
                </a:solidFill>
                <a:latin typeface="LucidaSansUnicode"/>
              </a:rPr>
              <a:t>480 </a:t>
            </a:r>
            <a:r>
              <a:rPr lang="en-US" sz="1400" b="0" i="0" u="none" strike="noStrike" baseline="0" dirty="0">
                <a:solidFill>
                  <a:srgbClr val="000000"/>
                </a:solidFill>
                <a:latin typeface="LucidaSansUnicode"/>
              </a:rPr>
              <a:t>of this title.</a:t>
            </a:r>
          </a:p>
          <a:p>
            <a:pPr marL="0" indent="0" algn="l">
              <a:buNone/>
            </a:pPr>
            <a:r>
              <a:rPr lang="en-US" sz="1400" b="0" i="0" u="none" strike="noStrike" baseline="0" dirty="0">
                <a:solidFill>
                  <a:srgbClr val="000000"/>
                </a:solidFill>
                <a:latin typeface="LucidaSansUnicode"/>
              </a:rPr>
              <a:t>	(3) Section </a:t>
            </a:r>
            <a:r>
              <a:rPr lang="en-US" sz="1400" b="0" i="0" u="none" strike="noStrike" baseline="0" dirty="0">
                <a:solidFill>
                  <a:srgbClr val="005C71"/>
                </a:solidFill>
                <a:latin typeface="LucidaSansUnicode"/>
              </a:rPr>
              <a:t>2662 </a:t>
            </a:r>
            <a:r>
              <a:rPr lang="en-US" sz="1400" b="0" i="0" u="none" strike="noStrike" baseline="0" dirty="0">
                <a:solidFill>
                  <a:srgbClr val="000000"/>
                </a:solidFill>
                <a:latin typeface="LucidaSansUnicode"/>
              </a:rPr>
              <a:t>of this title shall not apply to an exchange carried out using the authority provided by this section.</a:t>
            </a:r>
          </a:p>
          <a:p>
            <a:pPr marL="0" indent="0" algn="l">
              <a:buNone/>
            </a:pPr>
            <a:r>
              <a:rPr lang="en-US" sz="1400" b="0" i="0" u="none" strike="noStrike" baseline="0" dirty="0">
                <a:solidFill>
                  <a:srgbClr val="000000"/>
                </a:solidFill>
                <a:latin typeface="LucidaSansUnicode"/>
              </a:rPr>
              <a:t>(g) Relation to Other Military Construction Requirements.— The acquisition of a facility, or an addition to an existing facility, using the authority provided by this section shall not be treated as a military construction project for which an authorization is required by section </a:t>
            </a:r>
            <a:r>
              <a:rPr lang="en-US" sz="1400" b="0" i="0" u="none" strike="noStrike" baseline="0" dirty="0">
                <a:solidFill>
                  <a:srgbClr val="005C71"/>
                </a:solidFill>
                <a:latin typeface="LucidaSansUnicode"/>
              </a:rPr>
              <a:t>2802 </a:t>
            </a:r>
            <a:r>
              <a:rPr lang="en-US" sz="1400" b="0" i="0" u="none" strike="noStrike" baseline="0" dirty="0">
                <a:solidFill>
                  <a:srgbClr val="000000"/>
                </a:solidFill>
                <a:latin typeface="LucidaSansUnicode"/>
              </a:rPr>
              <a:t>of this title.</a:t>
            </a:r>
            <a:endParaRPr lang="en-US" sz="900" dirty="0"/>
          </a:p>
        </p:txBody>
      </p:sp>
    </p:spTree>
    <p:extLst>
      <p:ext uri="{BB962C8B-B14F-4D97-AF65-F5344CB8AC3E}">
        <p14:creationId xmlns:p14="http://schemas.microsoft.com/office/powerpoint/2010/main" val="20688324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Problems to Opportunities Overview</a:t>
            </a:r>
            <a:endParaRPr lang="en-US" dirty="0"/>
          </a:p>
        </p:txBody>
      </p:sp>
      <p:sp>
        <p:nvSpPr>
          <p:cNvPr id="3" name="Content Placeholder 2"/>
          <p:cNvSpPr>
            <a:spLocks noGrp="1"/>
          </p:cNvSpPr>
          <p:nvPr>
            <p:ph idx="1"/>
          </p:nvPr>
        </p:nvSpPr>
        <p:spPr>
          <a:xfrm>
            <a:off x="628398" y="1519452"/>
            <a:ext cx="10964744" cy="4678789"/>
          </a:xfrm>
        </p:spPr>
        <p:txBody>
          <a:bodyPr>
            <a:normAutofit fontScale="85000" lnSpcReduction="20000"/>
          </a:bodyPr>
          <a:lstStyle/>
          <a:p>
            <a:pPr marL="0" indent="0">
              <a:buNone/>
            </a:pPr>
            <a:r>
              <a:rPr lang="en-US" sz="3200" dirty="0"/>
              <a:t>Problems:</a:t>
            </a:r>
          </a:p>
          <a:p>
            <a:r>
              <a:rPr lang="en-US" dirty="0"/>
              <a:t>No Real Estate Instruments with the Air Force</a:t>
            </a:r>
          </a:p>
          <a:p>
            <a:r>
              <a:rPr lang="en-US" dirty="0"/>
              <a:t>Federal &amp; State Share – </a:t>
            </a:r>
          </a:p>
          <a:p>
            <a:pPr lvl="1"/>
            <a:r>
              <a:rPr lang="en-US" sz="2200" dirty="0"/>
              <a:t>No Real Estate Instruments from the Air Force to the CA-ANG </a:t>
            </a:r>
          </a:p>
          <a:p>
            <a:pPr lvl="1"/>
            <a:r>
              <a:rPr lang="en-US" sz="2200" dirty="0"/>
              <a:t>No CA interest – challenge for State to budget against property they hold no interest in</a:t>
            </a:r>
          </a:p>
          <a:p>
            <a:pPr lvl="1"/>
            <a:r>
              <a:rPr lang="en-US" sz="2200" dirty="0"/>
              <a:t>Jurisdiction issues for – Detain, Arrest, or use of deadly force</a:t>
            </a:r>
          </a:p>
          <a:p>
            <a:pPr marL="0" indent="0">
              <a:buNone/>
            </a:pPr>
            <a:r>
              <a:rPr lang="en-US" sz="3200" dirty="0"/>
              <a:t>Opportunities</a:t>
            </a:r>
          </a:p>
          <a:p>
            <a:r>
              <a:rPr lang="en-US" dirty="0"/>
              <a:t>Real Estate Instruments allow for</a:t>
            </a:r>
          </a:p>
          <a:p>
            <a:pPr lvl="1"/>
            <a:r>
              <a:rPr lang="en-US" sz="2200" dirty="0"/>
              <a:t>Focused Facility Investment (MILCON, SRM, etc.) (Both Federal and State) </a:t>
            </a:r>
          </a:p>
          <a:p>
            <a:pPr lvl="1"/>
            <a:r>
              <a:rPr lang="en-US" sz="2200" dirty="0"/>
              <a:t>Jurisdiction - Lead and Follow in partnership of NASA Federal Forces</a:t>
            </a:r>
          </a:p>
          <a:p>
            <a:pPr lvl="1"/>
            <a:r>
              <a:rPr lang="en-US" sz="2200" dirty="0"/>
              <a:t>State budgeting feasible because the State now holds long term interest in the property</a:t>
            </a:r>
          </a:p>
          <a:p>
            <a:r>
              <a:rPr lang="en-US" dirty="0"/>
              <a:t>Exchange Opportunities:  Title 10 U.S.C. Section 18240 </a:t>
            </a:r>
          </a:p>
          <a:p>
            <a:r>
              <a:rPr lang="en-US" dirty="0"/>
              <a:t>Time Value of Money (Business view) combines with Fair Market Value (Government View)</a:t>
            </a:r>
          </a:p>
          <a:p>
            <a:pPr lvl="1"/>
            <a:endParaRPr lang="en-US" dirty="0"/>
          </a:p>
          <a:p>
            <a:endParaRPr lang="en-US" sz="3200" dirty="0"/>
          </a:p>
          <a:p>
            <a:endParaRPr lang="en-US" sz="3200" dirty="0"/>
          </a:p>
        </p:txBody>
      </p:sp>
    </p:spTree>
    <p:extLst>
      <p:ext uri="{BB962C8B-B14F-4D97-AF65-F5344CB8AC3E}">
        <p14:creationId xmlns:p14="http://schemas.microsoft.com/office/powerpoint/2010/main" val="255387524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129</a:t>
            </a:r>
            <a:r>
              <a:rPr lang="en-US" sz="3600" baseline="30000" dirty="0"/>
              <a:t>th</a:t>
            </a:r>
            <a:r>
              <a:rPr lang="en-US" sz="3600" dirty="0"/>
              <a:t> RQW Problem History</a:t>
            </a:r>
            <a:endParaRPr lang="en-US" dirty="0"/>
          </a:p>
        </p:txBody>
      </p:sp>
      <p:sp>
        <p:nvSpPr>
          <p:cNvPr id="3" name="Content Placeholder 2"/>
          <p:cNvSpPr>
            <a:spLocks noGrp="1"/>
          </p:cNvSpPr>
          <p:nvPr>
            <p:ph idx="1"/>
          </p:nvPr>
        </p:nvSpPr>
        <p:spPr>
          <a:xfrm>
            <a:off x="628398" y="1600474"/>
            <a:ext cx="10964744" cy="4486883"/>
          </a:xfrm>
        </p:spPr>
        <p:txBody>
          <a:bodyPr>
            <a:normAutofit fontScale="92500" lnSpcReduction="10000"/>
          </a:bodyPr>
          <a:lstStyle/>
          <a:p>
            <a:r>
              <a:rPr lang="en-US" dirty="0"/>
              <a:t>1978:  CA-ANG determined 129</a:t>
            </a:r>
            <a:r>
              <a:rPr lang="en-US" baseline="30000" dirty="0"/>
              <a:t>th</a:t>
            </a:r>
            <a:r>
              <a:rPr lang="en-US" dirty="0"/>
              <a:t> RQW would move from Hayward Airport to NAS Moffett, CA</a:t>
            </a:r>
          </a:p>
          <a:p>
            <a:r>
              <a:rPr lang="en-US" dirty="0"/>
              <a:t>1984:  129</a:t>
            </a:r>
            <a:r>
              <a:rPr lang="en-US" baseline="30000" dirty="0"/>
              <a:t>th</a:t>
            </a:r>
            <a:r>
              <a:rPr lang="en-US" dirty="0"/>
              <a:t> RQW completes move to Naval Air Station (NAS) Moffett, </a:t>
            </a:r>
          </a:p>
          <a:p>
            <a:pPr lvl="1"/>
            <a:r>
              <a:rPr lang="en-US" sz="2000" dirty="0"/>
              <a:t>Navy permits Guard property directly to CA-ANG, By-Passing Air Force</a:t>
            </a:r>
          </a:p>
          <a:p>
            <a:r>
              <a:rPr lang="en-US" dirty="0"/>
              <a:t>1994:  BRAC 1991 – Closes NAS Moffett</a:t>
            </a:r>
          </a:p>
          <a:p>
            <a:pPr lvl="1"/>
            <a:r>
              <a:rPr lang="en-US" sz="2000" dirty="0"/>
              <a:t>Transfers all Real Property to NASA – Establishing Moffett Federal Airfield under the leadership of  NASA Ames Research Center (ARC) </a:t>
            </a:r>
          </a:p>
          <a:p>
            <a:pPr lvl="1"/>
            <a:r>
              <a:rPr lang="en-US" sz="2000" dirty="0"/>
              <a:t>Voided all Guard Real Estate/Property instruments</a:t>
            </a:r>
          </a:p>
          <a:p>
            <a:pPr lvl="1"/>
            <a:r>
              <a:rPr lang="en-US" sz="2000" dirty="0"/>
              <a:t>Space Act Operations “Blue Book”  verse Economy Act (annual to 5 year instruments)</a:t>
            </a:r>
          </a:p>
          <a:p>
            <a:pPr lvl="1"/>
            <a:r>
              <a:rPr lang="en-US" sz="2000" dirty="0"/>
              <a:t>Challenges to CA State interest </a:t>
            </a:r>
          </a:p>
          <a:p>
            <a:r>
              <a:rPr lang="en-US" dirty="0"/>
              <a:t>2009:  Property permitted from NASA allowing 129</a:t>
            </a:r>
            <a:r>
              <a:rPr lang="en-US" baseline="30000" dirty="0"/>
              <a:t>th</a:t>
            </a:r>
            <a:r>
              <a:rPr lang="en-US" dirty="0"/>
              <a:t> RQW to establish their own compound of cantonment and several Temporary use Areas (TUAs)</a:t>
            </a:r>
          </a:p>
          <a:p>
            <a:pPr marL="457200" lvl="1" indent="0">
              <a:buNone/>
            </a:pPr>
            <a:endParaRPr lang="en-US" sz="2000" dirty="0"/>
          </a:p>
          <a:p>
            <a:endParaRPr lang="en-US" dirty="0"/>
          </a:p>
          <a:p>
            <a:endParaRPr lang="en-US" dirty="0"/>
          </a:p>
        </p:txBody>
      </p:sp>
    </p:spTree>
    <p:extLst>
      <p:ext uri="{BB962C8B-B14F-4D97-AF65-F5344CB8AC3E}">
        <p14:creationId xmlns:p14="http://schemas.microsoft.com/office/powerpoint/2010/main" val="137687895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129</a:t>
            </a:r>
            <a:r>
              <a:rPr lang="en-US" sz="3600" baseline="30000" dirty="0"/>
              <a:t>th</a:t>
            </a:r>
            <a:r>
              <a:rPr lang="en-US" sz="3600" dirty="0"/>
              <a:t> RQW Opportunities History</a:t>
            </a:r>
            <a:endParaRPr lang="en-US" dirty="0"/>
          </a:p>
        </p:txBody>
      </p:sp>
      <p:sp>
        <p:nvSpPr>
          <p:cNvPr id="3" name="Content Placeholder 2"/>
          <p:cNvSpPr>
            <a:spLocks noGrp="1"/>
          </p:cNvSpPr>
          <p:nvPr>
            <p:ph idx="1"/>
          </p:nvPr>
        </p:nvSpPr>
        <p:spPr>
          <a:xfrm>
            <a:off x="628398" y="1478943"/>
            <a:ext cx="10964744" cy="4486883"/>
          </a:xfrm>
        </p:spPr>
        <p:txBody>
          <a:bodyPr>
            <a:normAutofit fontScale="92500"/>
          </a:bodyPr>
          <a:lstStyle/>
          <a:p>
            <a:r>
              <a:rPr lang="en-US" dirty="0"/>
              <a:t>2009:  Property permitted from NASA allowing 129</a:t>
            </a:r>
            <a:r>
              <a:rPr lang="en-US" baseline="30000" dirty="0"/>
              <a:t>th</a:t>
            </a:r>
            <a:r>
              <a:rPr lang="en-US" dirty="0"/>
              <a:t> RQW to establish their own compound of cantonment and several Temporary use Areas (TUAs)</a:t>
            </a:r>
          </a:p>
          <a:p>
            <a:r>
              <a:rPr lang="en-US" dirty="0"/>
              <a:t>2010:  50-year Memorandum of Understanding (MOU) lease with NASA ARC</a:t>
            </a:r>
          </a:p>
          <a:p>
            <a:r>
              <a:rPr lang="en-US" dirty="0"/>
              <a:t>2014: NASA entered 96-year ground lease agreement with Google Planetary Ventures (PV), </a:t>
            </a:r>
          </a:p>
          <a:p>
            <a:r>
              <a:rPr lang="en-US" dirty="0"/>
              <a:t>2015:  PV offered to relocate the 129</a:t>
            </a:r>
            <a:r>
              <a:rPr lang="en-US" baseline="30000" dirty="0"/>
              <a:t>th</a:t>
            </a:r>
            <a:r>
              <a:rPr lang="en-US" dirty="0"/>
              <a:t> RQW functions from the TUAs onto the cantonment area through a Facility Exchange Agreement (FEA) </a:t>
            </a:r>
          </a:p>
          <a:p>
            <a:r>
              <a:rPr lang="en-US" dirty="0"/>
              <a:t>2015 To Present:  PV and 129</a:t>
            </a:r>
            <a:r>
              <a:rPr lang="en-US" baseline="30000" dirty="0"/>
              <a:t>th</a:t>
            </a:r>
            <a:r>
              <a:rPr lang="en-US" dirty="0"/>
              <a:t> work projects to consolidate to cantonment area – via Military Construction Cooperative Agreements (MCCA)</a:t>
            </a:r>
          </a:p>
          <a:p>
            <a:pPr lvl="1"/>
            <a:endParaRPr lang="en-US" sz="2000" dirty="0"/>
          </a:p>
          <a:p>
            <a:endParaRPr lang="en-US" dirty="0"/>
          </a:p>
          <a:p>
            <a:endParaRPr lang="en-US" dirty="0"/>
          </a:p>
        </p:txBody>
      </p:sp>
    </p:spTree>
    <p:extLst>
      <p:ext uri="{BB962C8B-B14F-4D97-AF65-F5344CB8AC3E}">
        <p14:creationId xmlns:p14="http://schemas.microsoft.com/office/powerpoint/2010/main" val="214864513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3630" y="0"/>
            <a:ext cx="8493850" cy="851967"/>
          </a:xfrm>
        </p:spPr>
        <p:txBody>
          <a:bodyPr>
            <a:normAutofit/>
          </a:bodyPr>
          <a:lstStyle/>
          <a:p>
            <a:r>
              <a:rPr lang="en-US" sz="3600" dirty="0"/>
              <a:t>Setting the State: 2009 TUAs</a:t>
            </a:r>
            <a:r>
              <a:rPr lang="en-US" dirty="0"/>
              <a:t> </a:t>
            </a:r>
          </a:p>
        </p:txBody>
      </p:sp>
      <p:sp>
        <p:nvSpPr>
          <p:cNvPr id="3" name="Content Placeholder 2"/>
          <p:cNvSpPr>
            <a:spLocks noGrp="1"/>
          </p:cNvSpPr>
          <p:nvPr>
            <p:ph idx="1"/>
          </p:nvPr>
        </p:nvSpPr>
        <p:spPr>
          <a:xfrm>
            <a:off x="607671" y="1478942"/>
            <a:ext cx="6450369" cy="4959957"/>
          </a:xfrm>
        </p:spPr>
        <p:txBody>
          <a:bodyPr>
            <a:normAutofit lnSpcReduction="10000"/>
          </a:bodyPr>
          <a:lstStyle/>
          <a:p>
            <a:r>
              <a:rPr lang="en-US" altLang="en-US" sz="3200" dirty="0"/>
              <a:t>A (Blue):  Existing 111 acre 129</a:t>
            </a:r>
            <a:r>
              <a:rPr lang="en-US" altLang="en-US" sz="3200" baseline="30000" dirty="0"/>
              <a:t>th</a:t>
            </a:r>
            <a:r>
              <a:rPr lang="en-US" altLang="en-US" sz="3200" dirty="0"/>
              <a:t> RQW Cantonment Area</a:t>
            </a:r>
          </a:p>
          <a:p>
            <a:r>
              <a:rPr lang="en-US" altLang="en-US" sz="3200" dirty="0"/>
              <a:t>B, C, D, E, F (Yellow)  25 acres of permitted property that PV wants to develop</a:t>
            </a:r>
          </a:p>
          <a:p>
            <a:r>
              <a:rPr lang="en-US" sz="3200" dirty="0"/>
              <a:t>TUA “G” first to close, Returned to NASA post MILCON</a:t>
            </a:r>
          </a:p>
          <a:p>
            <a:r>
              <a:rPr lang="en-US" sz="3200" dirty="0"/>
              <a:t>TUA “E” Returned to NASA and then transferred to PV post MILCON</a:t>
            </a:r>
          </a:p>
          <a:p>
            <a:r>
              <a:rPr lang="en-US" sz="3200" dirty="0"/>
              <a:t>TUA “B” part of the first exchange</a:t>
            </a:r>
          </a:p>
          <a:p>
            <a:pPr lvl="1"/>
            <a:endParaRPr lang="en-US" sz="2800" dirty="0"/>
          </a:p>
          <a:p>
            <a:endParaRPr lang="en-US" sz="3200" dirty="0"/>
          </a:p>
          <a:p>
            <a:endParaRPr lang="en-US" sz="3200" dirty="0"/>
          </a:p>
        </p:txBody>
      </p:sp>
      <p:pic>
        <p:nvPicPr>
          <p:cNvPr id="4" name="Picture 3">
            <a:extLst>
              <a:ext uri="{FF2B5EF4-FFF2-40B4-BE49-F238E27FC236}">
                <a16:creationId xmlns:a16="http://schemas.microsoft.com/office/drawing/2014/main" id="{062B816C-81D3-40C7-736A-17FA702E614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58041" y="1415483"/>
            <a:ext cx="3895805" cy="5023416"/>
          </a:xfrm>
          <a:prstGeom prst="rect">
            <a:avLst/>
          </a:prstGeom>
          <a:noFill/>
          <a:ln>
            <a:noFill/>
          </a:ln>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307475574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3630" y="0"/>
            <a:ext cx="3473445" cy="851967"/>
          </a:xfrm>
        </p:spPr>
        <p:txBody>
          <a:bodyPr>
            <a:normAutofit/>
          </a:bodyPr>
          <a:lstStyle/>
          <a:p>
            <a:r>
              <a:rPr lang="en-US" sz="3600" dirty="0"/>
              <a:t>2009 TUAs</a:t>
            </a:r>
            <a:r>
              <a:rPr lang="en-US" dirty="0"/>
              <a:t> </a:t>
            </a:r>
          </a:p>
        </p:txBody>
      </p:sp>
      <p:sp>
        <p:nvSpPr>
          <p:cNvPr id="10" name="Content Placeholder 9">
            <a:extLst>
              <a:ext uri="{FF2B5EF4-FFF2-40B4-BE49-F238E27FC236}">
                <a16:creationId xmlns:a16="http://schemas.microsoft.com/office/drawing/2014/main" id="{1C876F07-6B01-3B3D-43E4-1C78F05A800B}"/>
              </a:ext>
            </a:extLst>
          </p:cNvPr>
          <p:cNvSpPr>
            <a:spLocks noGrp="1"/>
          </p:cNvSpPr>
          <p:nvPr>
            <p:ph idx="1"/>
          </p:nvPr>
        </p:nvSpPr>
        <p:spPr/>
        <p:txBody>
          <a:bodyPr/>
          <a:lstStyle/>
          <a:p>
            <a:pPr marL="0" indent="0">
              <a:buNone/>
            </a:pPr>
            <a:r>
              <a:rPr lang="en-US" dirty="0"/>
              <a:t>  </a:t>
            </a:r>
          </a:p>
        </p:txBody>
      </p:sp>
      <p:pic>
        <p:nvPicPr>
          <p:cNvPr id="12" name="Picture 11">
            <a:extLst>
              <a:ext uri="{FF2B5EF4-FFF2-40B4-BE49-F238E27FC236}">
                <a16:creationId xmlns:a16="http://schemas.microsoft.com/office/drawing/2014/main" id="{DE866445-29B1-6060-E069-B8ED2846C5F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233606" cy="6858000"/>
          </a:xfrm>
          <a:prstGeom prst="rect">
            <a:avLst/>
          </a:prstGeom>
        </p:spPr>
      </p:pic>
    </p:spTree>
    <p:extLst>
      <p:ext uri="{BB962C8B-B14F-4D97-AF65-F5344CB8AC3E}">
        <p14:creationId xmlns:p14="http://schemas.microsoft.com/office/powerpoint/2010/main" val="40954247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3630" y="0"/>
            <a:ext cx="3473445" cy="851967"/>
          </a:xfrm>
        </p:spPr>
        <p:txBody>
          <a:bodyPr>
            <a:normAutofit/>
          </a:bodyPr>
          <a:lstStyle/>
          <a:p>
            <a:r>
              <a:rPr lang="en-US" sz="3600" dirty="0"/>
              <a:t>2009 TUAs</a:t>
            </a:r>
            <a:r>
              <a:rPr lang="en-US" dirty="0"/>
              <a:t> </a:t>
            </a:r>
          </a:p>
        </p:txBody>
      </p:sp>
      <p:sp>
        <p:nvSpPr>
          <p:cNvPr id="3" name="Content Placeholder 2"/>
          <p:cNvSpPr>
            <a:spLocks noGrp="1"/>
          </p:cNvSpPr>
          <p:nvPr>
            <p:ph idx="1"/>
          </p:nvPr>
        </p:nvSpPr>
        <p:spPr>
          <a:xfrm>
            <a:off x="894522" y="1478943"/>
            <a:ext cx="9468678" cy="4486883"/>
          </a:xfrm>
        </p:spPr>
        <p:txBody>
          <a:bodyPr>
            <a:normAutofit/>
          </a:bodyPr>
          <a:lstStyle/>
          <a:p>
            <a:r>
              <a:rPr lang="en-US" dirty="0"/>
              <a:t>TUA “G” first to close </a:t>
            </a:r>
          </a:p>
          <a:p>
            <a:pPr lvl="1"/>
            <a:endParaRPr lang="en-US" dirty="0"/>
          </a:p>
          <a:p>
            <a:endParaRPr lang="en-US" dirty="0"/>
          </a:p>
          <a:p>
            <a:endParaRPr lang="en-US" dirty="0"/>
          </a:p>
        </p:txBody>
      </p:sp>
      <p:pic>
        <p:nvPicPr>
          <p:cNvPr id="5" name="Picture 4">
            <a:extLst>
              <a:ext uri="{FF2B5EF4-FFF2-40B4-BE49-F238E27FC236}">
                <a16:creationId xmlns:a16="http://schemas.microsoft.com/office/drawing/2014/main" id="{8F31F3E6-B157-2E67-06F6-D63A14D97F8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04169"/>
            <a:ext cx="12192000" cy="6691162"/>
          </a:xfrm>
          <a:prstGeom prst="rect">
            <a:avLst/>
          </a:prstGeom>
        </p:spPr>
      </p:pic>
    </p:spTree>
    <p:extLst>
      <p:ext uri="{BB962C8B-B14F-4D97-AF65-F5344CB8AC3E}">
        <p14:creationId xmlns:p14="http://schemas.microsoft.com/office/powerpoint/2010/main" val="199428530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Facility Exchange Process</a:t>
            </a:r>
            <a:endParaRPr lang="en-US" dirty="0"/>
          </a:p>
        </p:txBody>
      </p:sp>
      <p:sp>
        <p:nvSpPr>
          <p:cNvPr id="5" name="Content Placeholder 4">
            <a:extLst>
              <a:ext uri="{FF2B5EF4-FFF2-40B4-BE49-F238E27FC236}">
                <a16:creationId xmlns:a16="http://schemas.microsoft.com/office/drawing/2014/main" id="{D2F51DF8-71B2-2B86-31F9-BA6E5F1E3047}"/>
              </a:ext>
            </a:extLst>
          </p:cNvPr>
          <p:cNvSpPr>
            <a:spLocks noGrp="1"/>
          </p:cNvSpPr>
          <p:nvPr>
            <p:ph idx="1"/>
          </p:nvPr>
        </p:nvSpPr>
        <p:spPr/>
        <p:txBody>
          <a:bodyPr/>
          <a:lstStyle/>
          <a:p>
            <a:pPr marL="0" indent="0">
              <a:buNone/>
            </a:pPr>
            <a:endParaRPr lang="en-US" dirty="0"/>
          </a:p>
        </p:txBody>
      </p:sp>
      <p:pic>
        <p:nvPicPr>
          <p:cNvPr id="7" name="Picture 6">
            <a:extLst>
              <a:ext uri="{FF2B5EF4-FFF2-40B4-BE49-F238E27FC236}">
                <a16:creationId xmlns:a16="http://schemas.microsoft.com/office/drawing/2014/main" id="{4406F249-570F-0FC5-7DE1-C7B08EE0D2FD}"/>
              </a:ext>
            </a:extLst>
          </p:cNvPr>
          <p:cNvPicPr>
            <a:picLocks noChangeAspect="1"/>
          </p:cNvPicPr>
          <p:nvPr/>
        </p:nvPicPr>
        <p:blipFill>
          <a:blip r:embed="rId3"/>
          <a:stretch>
            <a:fillRect/>
          </a:stretch>
        </p:blipFill>
        <p:spPr>
          <a:xfrm>
            <a:off x="1469292" y="1413409"/>
            <a:ext cx="9386277" cy="5103378"/>
          </a:xfrm>
          <a:prstGeom prst="rect">
            <a:avLst/>
          </a:prstGeom>
        </p:spPr>
      </p:pic>
    </p:spTree>
    <p:extLst>
      <p:ext uri="{BB962C8B-B14F-4D97-AF65-F5344CB8AC3E}">
        <p14:creationId xmlns:p14="http://schemas.microsoft.com/office/powerpoint/2010/main" val="2564503123"/>
      </p:ext>
    </p:extLst>
  </p:cSld>
  <p:clrMapOvr>
    <a:masterClrMapping/>
  </p:clrMapOvr>
  <p:transition/>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nchor="ctr">
        <a:noAutofit/>
      </a:bodyPr>
      <a:lstStyle>
        <a:defPPr algn="l">
          <a:defRPr sz="12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69121F19C93BA4DB0094FC1C2D0CE64" ma:contentTypeVersion="18" ma:contentTypeDescription="Create a new document." ma:contentTypeScope="" ma:versionID="7074c3d1d19dee40992000b099268b28">
  <xsd:schema xmlns:xsd="http://www.w3.org/2001/XMLSchema" xmlns:xs="http://www.w3.org/2001/XMLSchema" xmlns:p="http://schemas.microsoft.com/office/2006/metadata/properties" xmlns:ns2="1a98a74f-fa02-41e7-90f0-5f0c90bcdba5" xmlns:ns3="dd26b182-60c1-459b-a59d-f9ae3f8c439d" targetNamespace="http://schemas.microsoft.com/office/2006/metadata/properties" ma:root="true" ma:fieldsID="61a6c846bf39839819a4e30f99f3e6be" ns2:_="" ns3:_="">
    <xsd:import namespace="1a98a74f-fa02-41e7-90f0-5f0c90bcdba5"/>
    <xsd:import namespace="dd26b182-60c1-459b-a59d-f9ae3f8c439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TaxKeywordTaxHTField" minOccurs="0"/>
                <xsd:element ref="ns3:TaxCatchAll"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98a74f-fa02-41e7-90f0-5f0c90bcdb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9549015-d31d-48c1-9f2a-0da7e2dfa49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d26b182-60c1-459b-a59d-f9ae3f8c439d" elementFormDefault="qualified">
    <xsd:import namespace="http://schemas.microsoft.com/office/2006/documentManagement/types"/>
    <xsd:import namespace="http://schemas.microsoft.com/office/infopath/2007/PartnerControls"/>
    <xsd:element name="TaxKeywordTaxHTField" ma:index="14" nillable="true" ma:taxonomy="true" ma:internalName="TaxKeywordTaxHTField" ma:taxonomyFieldName="TaxKeyword" ma:displayName="Enterprise Keywords" ma:fieldId="{23f27201-bee3-471e-b2e7-b64fd8b7ca38}" ma:taxonomyMulti="true" ma:sspId="c9549015-d31d-48c1-9f2a-0da7e2dfa497" ma:termSetId="00000000-0000-0000-0000-000000000000" ma:anchorId="00000000-0000-0000-0000-000000000000" ma:open="true" ma:isKeyword="true">
      <xsd:complexType>
        <xsd:sequence>
          <xsd:element ref="pc:Terms" minOccurs="0" maxOccurs="1"/>
        </xsd:sequence>
      </xsd:complexType>
    </xsd:element>
    <xsd:element name="TaxCatchAll" ma:index="15" nillable="true" ma:displayName="Taxonomy Catch All Column" ma:hidden="true" ma:list="{7a738942-e7ee-43b6-bd6a-1b57cf36d3bd}" ma:internalName="TaxCatchAll" ma:showField="CatchAllData" ma:web="dd26b182-60c1-459b-a59d-f9ae3f8c439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a98a74f-fa02-41e7-90f0-5f0c90bcdba5">
      <Terms xmlns="http://schemas.microsoft.com/office/infopath/2007/PartnerControls"/>
    </lcf76f155ced4ddcb4097134ff3c332f>
    <TaxCatchAll xmlns="dd26b182-60c1-459b-a59d-f9ae3f8c439d" xsi:nil="true"/>
    <TaxKeywordTaxHTField xmlns="dd26b182-60c1-459b-a59d-f9ae3f8c439d">
      <Terms xmlns="http://schemas.microsoft.com/office/infopath/2007/PartnerControls"/>
    </TaxKeywordTaxHTField>
  </documentManagement>
</p:properties>
</file>

<file path=customXml/itemProps1.xml><?xml version="1.0" encoding="utf-8"?>
<ds:datastoreItem xmlns:ds="http://schemas.openxmlformats.org/officeDocument/2006/customXml" ds:itemID="{1D77492C-E8E5-49AE-95F8-41DEDAF5F76F}">
  <ds:schemaRefs>
    <ds:schemaRef ds:uri="http://schemas.microsoft.com/sharepoint/v3/contenttype/forms"/>
  </ds:schemaRefs>
</ds:datastoreItem>
</file>

<file path=customXml/itemProps2.xml><?xml version="1.0" encoding="utf-8"?>
<ds:datastoreItem xmlns:ds="http://schemas.openxmlformats.org/officeDocument/2006/customXml" ds:itemID="{7A56A6B0-1D50-417D-ABB5-5AE5E86B3C2A}"/>
</file>

<file path=customXml/itemProps3.xml><?xml version="1.0" encoding="utf-8"?>
<ds:datastoreItem xmlns:ds="http://schemas.openxmlformats.org/officeDocument/2006/customXml" ds:itemID="{424E85E6-C099-4500-9D2A-471B1E964478}">
  <ds:schemaRefs>
    <ds:schemaRef ds:uri="f2a63ff8-a08e-42d7-ba27-d12d89682293"/>
    <ds:schemaRef ds:uri="http://purl.org/dc/terms/"/>
    <ds:schemaRef ds:uri="c92a5856-6081-4b0a-99c9-a3d0b3491c20"/>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1132</TotalTime>
  <Words>1776</Words>
  <Application>Microsoft Office PowerPoint</Application>
  <PresentationFormat>Widescreen</PresentationFormat>
  <Paragraphs>177</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 Unicode MS</vt:lpstr>
      <vt:lpstr>Calibri</vt:lpstr>
      <vt:lpstr>Georgia</vt:lpstr>
      <vt:lpstr>Gill Sans</vt:lpstr>
      <vt:lpstr>LucidaSansUnicode</vt:lpstr>
      <vt:lpstr>1_Office Theme</vt:lpstr>
      <vt:lpstr>Moffett –  129th Rescue Wing  Problems to Opportunities</vt:lpstr>
      <vt:lpstr>Overview </vt:lpstr>
      <vt:lpstr>Problems to Opportunities Overview</vt:lpstr>
      <vt:lpstr>129th RQW Problem History</vt:lpstr>
      <vt:lpstr>129th RQW Opportunities History</vt:lpstr>
      <vt:lpstr>Setting the State: 2009 TUAs </vt:lpstr>
      <vt:lpstr>2009 TUAs </vt:lpstr>
      <vt:lpstr>2009 TUAs </vt:lpstr>
      <vt:lpstr>Facility Exchange Process</vt:lpstr>
      <vt:lpstr>Initiation &amp; Definition</vt:lpstr>
      <vt:lpstr>Negotiation &amp; Execution</vt:lpstr>
      <vt:lpstr>Execution</vt:lpstr>
      <vt:lpstr>Execution</vt:lpstr>
      <vt:lpstr>Execution</vt:lpstr>
      <vt:lpstr>Execution</vt:lpstr>
      <vt:lpstr>Execution</vt:lpstr>
      <vt:lpstr>Execution</vt:lpstr>
      <vt:lpstr>Questions</vt:lpstr>
      <vt:lpstr>Title 10 U.S.C. Section 18240 </vt:lpstr>
      <vt:lpstr>Title 10 U.S.C. Section 18240 </vt:lpstr>
      <vt:lpstr>Title 10 U.S.C. Section 18240 </vt:lpstr>
    </vt:vector>
  </TitlesOfParts>
  <Company>U.S. Air Force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MATTOCH, KEVIN L GS-15 USAF ANG NGB/A7AD</dc:creator>
  <cp:lastModifiedBy>jason askins</cp:lastModifiedBy>
  <cp:revision>92</cp:revision>
  <dcterms:created xsi:type="dcterms:W3CDTF">2020-04-09T21:31:14Z</dcterms:created>
  <dcterms:modified xsi:type="dcterms:W3CDTF">2022-10-31T20:48:54Z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0x010100669121F19C93BA4DB0094FC1C2D0CE64</vt:lpwstr>
  </property>
  <property fmtid="{D5CDD505-2E9C-101B-9397-08002B2CF9AE}" pid="3" name="Document Type">
    <vt:lpwstr>24</vt:lpwstr>
  </property>
</Properties>
</file>