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rts/chart3.xml" ContentType="application/vnd.openxmlformats-officedocument.drawingml.chart+xml"/>
  <Override PartName="/ppt/charts/style3.xml" ContentType="application/vnd.ms-office.chartstyle+xml"/>
  <Override PartName="/ppt/theme/theme2.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olors3.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44" r:id="rId2"/>
  </p:sldMasterIdLst>
  <p:notesMasterIdLst>
    <p:notesMasterId r:id="rId13"/>
  </p:notesMasterIdLst>
  <p:handoutMasterIdLst>
    <p:handoutMasterId r:id="rId14"/>
  </p:handoutMasterIdLst>
  <p:sldIdLst>
    <p:sldId id="329" r:id="rId3"/>
    <p:sldId id="555" r:id="rId4"/>
    <p:sldId id="537" r:id="rId5"/>
    <p:sldId id="560" r:id="rId6"/>
    <p:sldId id="570" r:id="rId7"/>
    <p:sldId id="571" r:id="rId8"/>
    <p:sldId id="572" r:id="rId9"/>
    <p:sldId id="573" r:id="rId10"/>
    <p:sldId id="558" r:id="rId11"/>
    <p:sldId id="575" r:id="rId12"/>
  </p:sldIdLst>
  <p:sldSz cx="9144000" cy="6858000" type="screen4x3"/>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Brundage, Lisa [USA]" initials="BL[" lastIdx="5" clrIdx="1">
    <p:extLst>
      <p:ext uri="{19B8F6BF-5375-455C-9EA6-DF929625EA0E}">
        <p15:presenceInfo xmlns:p15="http://schemas.microsoft.com/office/powerpoint/2012/main" userId="S::580564@bah.com::2c7173e0-1124-42cd-b41f-ef4c83264380" providerId="AD"/>
      </p:ext>
    </p:extLst>
  </p:cmAuthor>
  <p:cmAuthor id="3" name="Ryczek, Emily S CTR HQDA ASAIEE" initials="RESCHA" lastIdx="3" clrIdx="0">
    <p:extLst>
      <p:ext uri="{19B8F6BF-5375-455C-9EA6-DF929625EA0E}">
        <p15:presenceInfo xmlns:p15="http://schemas.microsoft.com/office/powerpoint/2012/main" userId="S-1-5-21-412667653-668731278-4213794525-642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22"/>
    <a:srgbClr val="92D050"/>
    <a:srgbClr val="00FF00"/>
    <a:srgbClr val="DA251C"/>
    <a:srgbClr val="194588"/>
    <a:srgbClr val="009900"/>
    <a:srgbClr val="E7E6E6"/>
    <a:srgbClr val="FFD530"/>
    <a:srgbClr val="FFFFFF"/>
    <a:srgbClr val="3A5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60000" autoAdjust="0"/>
  </p:normalViewPr>
  <p:slideViewPr>
    <p:cSldViewPr snapToGrid="0">
      <p:cViewPr varScale="1">
        <p:scale>
          <a:sx n="46" d="100"/>
          <a:sy n="46" d="100"/>
        </p:scale>
        <p:origin x="24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724"/>
    </p:cViewPr>
  </p:sorterViewPr>
  <p:notesViewPr>
    <p:cSldViewPr snapToGrid="0">
      <p:cViewPr varScale="1">
        <p:scale>
          <a:sx n="60" d="100"/>
          <a:sy n="60" d="100"/>
        </p:scale>
        <p:origin x="307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lumMod val="85000"/>
              </a:schemeClr>
            </a:solidFill>
            <a:ln w="12700"/>
          </c:spPr>
          <c:dPt>
            <c:idx val="0"/>
            <c:bubble3D val="0"/>
            <c:spPr>
              <a:solidFill>
                <a:schemeClr val="bg1">
                  <a:lumMod val="85000"/>
                </a:schemeClr>
              </a:solidFill>
              <a:ln w="12700">
                <a:solidFill>
                  <a:srgbClr val="FF0000"/>
                </a:solidFill>
              </a:ln>
              <a:effectLst/>
            </c:spPr>
            <c:extLst>
              <c:ext xmlns:c16="http://schemas.microsoft.com/office/drawing/2014/chart" uri="{C3380CC4-5D6E-409C-BE32-E72D297353CC}">
                <c16:uniqueId val="{00000001-9625-4198-80DA-AD19E0E25E53}"/>
              </c:ext>
            </c:extLst>
          </c:dPt>
          <c:dPt>
            <c:idx val="1"/>
            <c:bubble3D val="0"/>
            <c:spPr>
              <a:solidFill>
                <a:schemeClr val="bg1">
                  <a:lumMod val="85000"/>
                </a:schemeClr>
              </a:solidFill>
              <a:ln w="12700">
                <a:solidFill>
                  <a:srgbClr val="FF0000"/>
                </a:solidFill>
              </a:ln>
              <a:effectLst/>
            </c:spPr>
            <c:extLst>
              <c:ext xmlns:c16="http://schemas.microsoft.com/office/drawing/2014/chart" uri="{C3380CC4-5D6E-409C-BE32-E72D297353CC}">
                <c16:uniqueId val="{00000003-9625-4198-80DA-AD19E0E25E53}"/>
              </c:ext>
            </c:extLst>
          </c:dPt>
          <c:dPt>
            <c:idx val="2"/>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5-9625-4198-80DA-AD19E0E25E53}"/>
              </c:ext>
            </c:extLst>
          </c:dPt>
          <c:dPt>
            <c:idx val="3"/>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7-9625-4198-80DA-AD19E0E25E53}"/>
              </c:ext>
            </c:extLst>
          </c:dPt>
          <c:cat>
            <c:numRef>
              <c:f>Sheet1!$A$2:$A$5</c:f>
              <c:numCache>
                <c:formatCode>General</c:formatCode>
                <c:ptCount val="4"/>
              </c:numCache>
            </c:num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9625-4198-80DA-AD19E0E25E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1270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194588"/>
            </a:solidFill>
            <a:ln w="12700">
              <a:solidFill>
                <a:srgbClr val="FF0000"/>
              </a:solidFill>
            </a:ln>
          </c:spPr>
          <c:dPt>
            <c:idx val="0"/>
            <c:bubble3D val="0"/>
            <c:spPr>
              <a:solidFill>
                <a:srgbClr val="194588"/>
              </a:solidFill>
              <a:ln w="12700">
                <a:solidFill>
                  <a:srgbClr val="FF0000"/>
                </a:solidFill>
              </a:ln>
              <a:effectLst/>
            </c:spPr>
            <c:extLst>
              <c:ext xmlns:c16="http://schemas.microsoft.com/office/drawing/2014/chart" uri="{C3380CC4-5D6E-409C-BE32-E72D297353CC}">
                <c16:uniqueId val="{00000001-2376-4CBD-82FF-16EF16C2DE42}"/>
              </c:ext>
            </c:extLst>
          </c:dPt>
          <c:dPt>
            <c:idx val="1"/>
            <c:bubble3D val="0"/>
            <c:spPr>
              <a:solidFill>
                <a:srgbClr val="12763B"/>
              </a:solidFill>
              <a:ln w="12700">
                <a:solidFill>
                  <a:srgbClr val="FF0000"/>
                </a:solidFill>
              </a:ln>
              <a:effectLst/>
            </c:spPr>
            <c:extLst>
              <c:ext xmlns:c16="http://schemas.microsoft.com/office/drawing/2014/chart" uri="{C3380CC4-5D6E-409C-BE32-E72D297353CC}">
                <c16:uniqueId val="{00000003-2376-4CBD-82FF-16EF16C2DE42}"/>
              </c:ext>
            </c:extLst>
          </c:dPt>
          <c:dPt>
            <c:idx val="2"/>
            <c:bubble3D val="0"/>
            <c:spPr>
              <a:solidFill>
                <a:schemeClr val="bg1">
                  <a:lumMod val="85000"/>
                </a:schemeClr>
              </a:solidFill>
              <a:ln w="12700">
                <a:solidFill>
                  <a:srgbClr val="FF0000"/>
                </a:solidFill>
              </a:ln>
              <a:effectLst/>
            </c:spPr>
            <c:extLst>
              <c:ext xmlns:c16="http://schemas.microsoft.com/office/drawing/2014/chart" uri="{C3380CC4-5D6E-409C-BE32-E72D297353CC}">
                <c16:uniqueId val="{00000005-2376-4CBD-82FF-16EF16C2DE42}"/>
              </c:ext>
            </c:extLst>
          </c:dPt>
          <c:dPt>
            <c:idx val="3"/>
            <c:bubble3D val="0"/>
            <c:spPr>
              <a:solidFill>
                <a:srgbClr val="194588"/>
              </a:solidFill>
              <a:ln w="12700">
                <a:solidFill>
                  <a:srgbClr val="FF0000"/>
                </a:solidFill>
              </a:ln>
              <a:effectLst/>
            </c:spPr>
            <c:extLst>
              <c:ext xmlns:c16="http://schemas.microsoft.com/office/drawing/2014/chart" uri="{C3380CC4-5D6E-409C-BE32-E72D297353CC}">
                <c16:uniqueId val="{00000007-2376-4CBD-82FF-16EF16C2DE42}"/>
              </c:ext>
            </c:extLst>
          </c:dPt>
          <c:cat>
            <c:numRef>
              <c:f>Sheet1!$A$2:$A$5</c:f>
              <c:numCache>
                <c:formatCode>General</c:formatCode>
                <c:ptCount val="4"/>
              </c:numCache>
            </c:numRef>
          </c:cat>
          <c:val>
            <c:numRef>
              <c:f>Sheet1!$B$2:$B$5</c:f>
              <c:numCache>
                <c:formatCode>General</c:formatCode>
                <c:ptCount val="4"/>
                <c:pt idx="0">
                  <c:v>30</c:v>
                </c:pt>
                <c:pt idx="1">
                  <c:v>30</c:v>
                </c:pt>
                <c:pt idx="2">
                  <c:v>30</c:v>
                </c:pt>
              </c:numCache>
            </c:numRef>
          </c:val>
          <c:extLst>
            <c:ext xmlns:c16="http://schemas.microsoft.com/office/drawing/2014/chart" uri="{C3380CC4-5D6E-409C-BE32-E72D297353CC}">
              <c16:uniqueId val="{00000008-2376-4CBD-82FF-16EF16C2DE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1270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194588"/>
            </a:solidFill>
            <a:ln w="12700"/>
          </c:spPr>
          <c:dPt>
            <c:idx val="0"/>
            <c:bubble3D val="0"/>
            <c:spPr>
              <a:solidFill>
                <a:srgbClr val="194588"/>
              </a:solidFill>
              <a:ln w="12700">
                <a:solidFill>
                  <a:srgbClr val="FF0000"/>
                </a:solidFill>
              </a:ln>
              <a:effectLst/>
            </c:spPr>
            <c:extLst>
              <c:ext xmlns:c16="http://schemas.microsoft.com/office/drawing/2014/chart" uri="{C3380CC4-5D6E-409C-BE32-E72D297353CC}">
                <c16:uniqueId val="{00000001-1DB4-42C6-8BAE-F6423A5E8D86}"/>
              </c:ext>
            </c:extLst>
          </c:dPt>
          <c:dPt>
            <c:idx val="1"/>
            <c:bubble3D val="0"/>
            <c:spPr>
              <a:solidFill>
                <a:srgbClr val="12763B"/>
              </a:solidFill>
              <a:ln w="12700">
                <a:solidFill>
                  <a:srgbClr val="FF0000"/>
                </a:solidFill>
              </a:ln>
              <a:effectLst/>
            </c:spPr>
            <c:extLst>
              <c:ext xmlns:c16="http://schemas.microsoft.com/office/drawing/2014/chart" uri="{C3380CC4-5D6E-409C-BE32-E72D297353CC}">
                <c16:uniqueId val="{00000003-1DB4-42C6-8BAE-F6423A5E8D86}"/>
              </c:ext>
            </c:extLst>
          </c:dPt>
          <c:dPt>
            <c:idx val="2"/>
            <c:bubble3D val="0"/>
            <c:spPr>
              <a:solidFill>
                <a:srgbClr val="194588"/>
              </a:solidFill>
              <a:ln w="12700">
                <a:solidFill>
                  <a:schemeClr val="lt1"/>
                </a:solidFill>
              </a:ln>
              <a:effectLst/>
            </c:spPr>
            <c:extLst>
              <c:ext xmlns:c16="http://schemas.microsoft.com/office/drawing/2014/chart" uri="{C3380CC4-5D6E-409C-BE32-E72D297353CC}">
                <c16:uniqueId val="{00000005-1DB4-42C6-8BAE-F6423A5E8D86}"/>
              </c:ext>
            </c:extLst>
          </c:dPt>
          <c:dPt>
            <c:idx val="3"/>
            <c:bubble3D val="0"/>
            <c:spPr>
              <a:solidFill>
                <a:srgbClr val="194588"/>
              </a:solidFill>
              <a:ln w="12700">
                <a:solidFill>
                  <a:schemeClr val="lt1"/>
                </a:solidFill>
              </a:ln>
              <a:effectLst/>
            </c:spPr>
            <c:extLst>
              <c:ext xmlns:c16="http://schemas.microsoft.com/office/drawing/2014/chart" uri="{C3380CC4-5D6E-409C-BE32-E72D297353CC}">
                <c16:uniqueId val="{00000007-1DB4-42C6-8BAE-F6423A5E8D86}"/>
              </c:ext>
            </c:extLst>
          </c:dPt>
          <c:cat>
            <c:numRef>
              <c:f>Sheet1!$A$2:$A$5</c:f>
              <c:numCache>
                <c:formatCode>General</c:formatCode>
                <c:ptCount val="4"/>
              </c:numCache>
            </c:num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1DB4-42C6-8BAE-F6423A5E8D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12700">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194588"/>
            </a:solidFill>
            <a:ln w="12700"/>
          </c:spPr>
          <c:dPt>
            <c:idx val="0"/>
            <c:bubble3D val="0"/>
            <c:spPr>
              <a:solidFill>
                <a:srgbClr val="194588"/>
              </a:solidFill>
              <a:ln w="12700">
                <a:solidFill>
                  <a:srgbClr val="FF0000"/>
                </a:solidFill>
              </a:ln>
              <a:effectLst/>
            </c:spPr>
            <c:extLst>
              <c:ext xmlns:c16="http://schemas.microsoft.com/office/drawing/2014/chart" uri="{C3380CC4-5D6E-409C-BE32-E72D297353CC}">
                <c16:uniqueId val="{00000001-5674-4416-A942-AD7CB6770C6E}"/>
              </c:ext>
            </c:extLst>
          </c:dPt>
          <c:dPt>
            <c:idx val="1"/>
            <c:bubble3D val="0"/>
            <c:spPr>
              <a:solidFill>
                <a:srgbClr val="12763B"/>
              </a:solidFill>
              <a:ln w="12700">
                <a:solidFill>
                  <a:srgbClr val="FF0000"/>
                </a:solidFill>
              </a:ln>
              <a:effectLst/>
            </c:spPr>
            <c:extLst>
              <c:ext xmlns:c16="http://schemas.microsoft.com/office/drawing/2014/chart" uri="{C3380CC4-5D6E-409C-BE32-E72D297353CC}">
                <c16:uniqueId val="{00000003-5674-4416-A942-AD7CB6770C6E}"/>
              </c:ext>
            </c:extLst>
          </c:dPt>
          <c:dPt>
            <c:idx val="2"/>
            <c:bubble3D val="0"/>
            <c:spPr>
              <a:solidFill>
                <a:srgbClr val="194588"/>
              </a:solidFill>
              <a:ln w="12700">
                <a:solidFill>
                  <a:schemeClr val="lt1"/>
                </a:solidFill>
              </a:ln>
              <a:effectLst/>
            </c:spPr>
            <c:extLst>
              <c:ext xmlns:c16="http://schemas.microsoft.com/office/drawing/2014/chart" uri="{C3380CC4-5D6E-409C-BE32-E72D297353CC}">
                <c16:uniqueId val="{00000005-5674-4416-A942-AD7CB6770C6E}"/>
              </c:ext>
            </c:extLst>
          </c:dPt>
          <c:dPt>
            <c:idx val="3"/>
            <c:bubble3D val="0"/>
            <c:spPr>
              <a:solidFill>
                <a:srgbClr val="194588"/>
              </a:solidFill>
              <a:ln w="12700">
                <a:solidFill>
                  <a:schemeClr val="lt1"/>
                </a:solidFill>
              </a:ln>
              <a:effectLst/>
            </c:spPr>
            <c:extLst>
              <c:ext xmlns:c16="http://schemas.microsoft.com/office/drawing/2014/chart" uri="{C3380CC4-5D6E-409C-BE32-E72D297353CC}">
                <c16:uniqueId val="{00000007-5674-4416-A942-AD7CB6770C6E}"/>
              </c:ext>
            </c:extLst>
          </c:dPt>
          <c:cat>
            <c:numRef>
              <c:f>Sheet1!$A$2:$A$5</c:f>
              <c:numCache>
                <c:formatCode>General</c:formatCode>
                <c:ptCount val="4"/>
              </c:numCache>
            </c:num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5674-4416-A942-AD7CB6770C6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12700">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79C144"/>
            </a:solidFill>
            <a:ln w="12700"/>
          </c:spPr>
          <c:dPt>
            <c:idx val="0"/>
            <c:bubble3D val="0"/>
            <c:spPr>
              <a:solidFill>
                <a:schemeClr val="bg1">
                  <a:lumMod val="85000"/>
                </a:schemeClr>
              </a:solidFill>
              <a:ln w="12700">
                <a:solidFill>
                  <a:srgbClr val="FF0000"/>
                </a:solidFill>
              </a:ln>
              <a:effectLst/>
            </c:spPr>
            <c:extLst>
              <c:ext xmlns:c16="http://schemas.microsoft.com/office/drawing/2014/chart" uri="{C3380CC4-5D6E-409C-BE32-E72D297353CC}">
                <c16:uniqueId val="{00000001-09F5-4C40-8EB3-AE18E93E6BA1}"/>
              </c:ext>
            </c:extLst>
          </c:dPt>
          <c:dPt>
            <c:idx val="1"/>
            <c:bubble3D val="0"/>
            <c:spPr>
              <a:solidFill>
                <a:srgbClr val="12763B"/>
              </a:solidFill>
              <a:ln w="12700">
                <a:solidFill>
                  <a:srgbClr val="FF0000"/>
                </a:solidFill>
              </a:ln>
              <a:effectLst/>
            </c:spPr>
            <c:extLst>
              <c:ext xmlns:c16="http://schemas.microsoft.com/office/drawing/2014/chart" uri="{C3380CC4-5D6E-409C-BE32-E72D297353CC}">
                <c16:uniqueId val="{00000003-09F5-4C40-8EB3-AE18E93E6BA1}"/>
              </c:ext>
            </c:extLst>
          </c:dPt>
          <c:dPt>
            <c:idx val="2"/>
            <c:bubble3D val="0"/>
            <c:spPr>
              <a:solidFill>
                <a:srgbClr val="79C144"/>
              </a:solidFill>
              <a:ln w="12700">
                <a:solidFill>
                  <a:schemeClr val="lt1"/>
                </a:solidFill>
              </a:ln>
              <a:effectLst/>
            </c:spPr>
            <c:extLst>
              <c:ext xmlns:c16="http://schemas.microsoft.com/office/drawing/2014/chart" uri="{C3380CC4-5D6E-409C-BE32-E72D297353CC}">
                <c16:uniqueId val="{00000005-09F5-4C40-8EB3-AE18E93E6BA1}"/>
              </c:ext>
            </c:extLst>
          </c:dPt>
          <c:dPt>
            <c:idx val="3"/>
            <c:bubble3D val="0"/>
            <c:spPr>
              <a:solidFill>
                <a:srgbClr val="79C144"/>
              </a:solidFill>
              <a:ln w="12700">
                <a:solidFill>
                  <a:schemeClr val="lt1"/>
                </a:solidFill>
              </a:ln>
              <a:effectLst/>
            </c:spPr>
            <c:extLst>
              <c:ext xmlns:c16="http://schemas.microsoft.com/office/drawing/2014/chart" uri="{C3380CC4-5D6E-409C-BE32-E72D297353CC}">
                <c16:uniqueId val="{00000007-09F5-4C40-8EB3-AE18E93E6BA1}"/>
              </c:ext>
            </c:extLst>
          </c:dPt>
          <c:cat>
            <c:numRef>
              <c:f>Sheet1!$A$2:$A$5</c:f>
              <c:numCache>
                <c:formatCode>General</c:formatCode>
                <c:ptCount val="4"/>
              </c:numCache>
            </c:num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09F5-4C40-8EB3-AE18E93E6B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12700">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74CF89"/>
            </a:solidFill>
            <a:ln w="12700"/>
          </c:spPr>
          <c:dPt>
            <c:idx val="0"/>
            <c:bubble3D val="0"/>
            <c:spPr>
              <a:solidFill>
                <a:schemeClr val="bg1">
                  <a:lumMod val="85000"/>
                </a:schemeClr>
              </a:solidFill>
              <a:ln w="12700">
                <a:solidFill>
                  <a:srgbClr val="FF0000"/>
                </a:solidFill>
              </a:ln>
              <a:effectLst/>
            </c:spPr>
            <c:extLst>
              <c:ext xmlns:c16="http://schemas.microsoft.com/office/drawing/2014/chart" uri="{C3380CC4-5D6E-409C-BE32-E72D297353CC}">
                <c16:uniqueId val="{00000001-015D-4340-97BC-187691B685A4}"/>
              </c:ext>
            </c:extLst>
          </c:dPt>
          <c:dPt>
            <c:idx val="1"/>
            <c:bubble3D val="0"/>
            <c:spPr>
              <a:solidFill>
                <a:srgbClr val="74CF89"/>
              </a:solidFill>
              <a:ln w="12700">
                <a:solidFill>
                  <a:srgbClr val="FF0000"/>
                </a:solidFill>
              </a:ln>
              <a:effectLst/>
            </c:spPr>
            <c:extLst>
              <c:ext xmlns:c16="http://schemas.microsoft.com/office/drawing/2014/chart" uri="{C3380CC4-5D6E-409C-BE32-E72D297353CC}">
                <c16:uniqueId val="{00000003-015D-4340-97BC-187691B685A4}"/>
              </c:ext>
            </c:extLst>
          </c:dPt>
          <c:dPt>
            <c:idx val="2"/>
            <c:bubble3D val="0"/>
            <c:spPr>
              <a:solidFill>
                <a:srgbClr val="74CF89"/>
              </a:solidFill>
              <a:ln w="12700">
                <a:solidFill>
                  <a:schemeClr val="lt1"/>
                </a:solidFill>
              </a:ln>
              <a:effectLst/>
            </c:spPr>
            <c:extLst>
              <c:ext xmlns:c16="http://schemas.microsoft.com/office/drawing/2014/chart" uri="{C3380CC4-5D6E-409C-BE32-E72D297353CC}">
                <c16:uniqueId val="{00000005-015D-4340-97BC-187691B685A4}"/>
              </c:ext>
            </c:extLst>
          </c:dPt>
          <c:dPt>
            <c:idx val="3"/>
            <c:bubble3D val="0"/>
            <c:spPr>
              <a:solidFill>
                <a:srgbClr val="74CF89"/>
              </a:solidFill>
              <a:ln w="12700">
                <a:solidFill>
                  <a:schemeClr val="lt1"/>
                </a:solidFill>
              </a:ln>
              <a:effectLst/>
            </c:spPr>
            <c:extLst>
              <c:ext xmlns:c16="http://schemas.microsoft.com/office/drawing/2014/chart" uri="{C3380CC4-5D6E-409C-BE32-E72D297353CC}">
                <c16:uniqueId val="{00000007-015D-4340-97BC-187691B685A4}"/>
              </c:ext>
            </c:extLst>
          </c:dPt>
          <c:cat>
            <c:numRef>
              <c:f>Sheet1!$A$2:$A$5</c:f>
              <c:numCache>
                <c:formatCode>General</c:formatCode>
                <c:ptCount val="4"/>
              </c:numCache>
            </c:num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015D-4340-97BC-187691B685A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1270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6"/>
          </a:xfrm>
          <a:prstGeom prst="rect">
            <a:avLst/>
          </a:prstGeom>
        </p:spPr>
        <p:txBody>
          <a:bodyPr vert="horz" lIns="92492" tIns="46247" rIns="92492" bIns="46247"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84615" y="0"/>
            <a:ext cx="2971800" cy="463646"/>
          </a:xfrm>
          <a:prstGeom prst="rect">
            <a:avLst/>
          </a:prstGeom>
        </p:spPr>
        <p:txBody>
          <a:bodyPr vert="horz" lIns="92492" tIns="46247" rIns="92492" bIns="46247" rtlCol="0"/>
          <a:lstStyle>
            <a:lvl1pPr algn="r">
              <a:defRPr sz="1200"/>
            </a:lvl1pPr>
          </a:lstStyle>
          <a:p>
            <a:fld id="{623CA9C6-BC41-4AB3-B8E2-E87B861A66A5}" type="datetimeFigureOut">
              <a:rPr lang="en-US" smtClean="0">
                <a:latin typeface="Arial" panose="020B0604020202020204" pitchFamily="34" charset="0"/>
                <a:cs typeface="Arial" panose="020B0604020202020204" pitchFamily="34" charset="0"/>
              </a:rPr>
              <a:t>10/25/2022</a:t>
            </a:fld>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777193"/>
            <a:ext cx="2971800" cy="463645"/>
          </a:xfrm>
          <a:prstGeom prst="rect">
            <a:avLst/>
          </a:prstGeom>
        </p:spPr>
        <p:txBody>
          <a:bodyPr vert="horz" lIns="92492" tIns="46247" rIns="92492" bIns="46247" rtlCol="0" anchor="b"/>
          <a:lstStyle>
            <a:lvl1pPr algn="l">
              <a:defRPr sz="1200"/>
            </a:lvl1pPr>
          </a:lstStyle>
          <a:p>
            <a:r>
              <a:rPr lang="pt-BR">
                <a:latin typeface="Arial" panose="020B0604020202020204" pitchFamily="34" charset="0"/>
                <a:cs typeface="Arial" panose="020B0604020202020204" pitchFamily="34" charset="0"/>
              </a:rPr>
              <a:t>ODASA E&amp;S 101 | 19 May 2020</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5" y="8777193"/>
            <a:ext cx="2971800" cy="463645"/>
          </a:xfrm>
          <a:prstGeom prst="rect">
            <a:avLst/>
          </a:prstGeom>
        </p:spPr>
        <p:txBody>
          <a:bodyPr vert="horz" lIns="92492" tIns="46247" rIns="92492" bIns="46247" rtlCol="0" anchor="b"/>
          <a:lstStyle>
            <a:lvl1pPr algn="r">
              <a:defRPr sz="1200"/>
            </a:lvl1pPr>
          </a:lstStyle>
          <a:p>
            <a:fld id="{A24298F2-F909-4AB3-B4D2-89CEA3703D84}"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5808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6"/>
          </a:xfrm>
          <a:prstGeom prst="rect">
            <a:avLst/>
          </a:prstGeom>
        </p:spPr>
        <p:txBody>
          <a:bodyPr vert="horz" lIns="92492" tIns="46247" rIns="92492" bIns="46247" rtlCol="0"/>
          <a:lstStyle>
            <a:lvl1pPr algn="l">
              <a:defRPr sz="11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5" y="0"/>
            <a:ext cx="2971800" cy="463646"/>
          </a:xfrm>
          <a:prstGeom prst="rect">
            <a:avLst/>
          </a:prstGeom>
        </p:spPr>
        <p:txBody>
          <a:bodyPr vert="horz" lIns="92492" tIns="46247" rIns="92492" bIns="46247" rtlCol="0"/>
          <a:lstStyle>
            <a:lvl1pPr algn="r">
              <a:defRPr sz="1100">
                <a:latin typeface="Arial" panose="020B0604020202020204" pitchFamily="34" charset="0"/>
                <a:cs typeface="Arial" panose="020B0604020202020204" pitchFamily="34" charset="0"/>
              </a:defRPr>
            </a:lvl1pPr>
          </a:lstStyle>
          <a:p>
            <a:fld id="{F4464EDE-5E3E-4896-9DF6-D4A849B3DAB0}" type="datetimeFigureOut">
              <a:rPr lang="en-US" smtClean="0"/>
              <a:pPr/>
              <a:t>10/25/2022</a:t>
            </a:fld>
            <a:endParaRPr lang="en-US" dirty="0"/>
          </a:p>
        </p:txBody>
      </p:sp>
      <p:sp>
        <p:nvSpPr>
          <p:cNvPr id="4" name="Slide Image Placeholder 3"/>
          <p:cNvSpPr>
            <a:spLocks noGrp="1" noRot="1" noChangeAspect="1"/>
          </p:cNvSpPr>
          <p:nvPr>
            <p:ph type="sldImg" idx="2"/>
          </p:nvPr>
        </p:nvSpPr>
        <p:spPr>
          <a:xfrm>
            <a:off x="1350963" y="1154113"/>
            <a:ext cx="4156075" cy="3117850"/>
          </a:xfrm>
          <a:prstGeom prst="rect">
            <a:avLst/>
          </a:prstGeom>
          <a:noFill/>
          <a:ln w="12700">
            <a:solidFill>
              <a:prstClr val="black"/>
            </a:solidFill>
          </a:ln>
        </p:spPr>
        <p:txBody>
          <a:bodyPr vert="horz" lIns="92492" tIns="46247" rIns="92492" bIns="46247" rtlCol="0" anchor="ctr"/>
          <a:lstStyle/>
          <a:p>
            <a:endParaRPr lang="en-US" dirty="0"/>
          </a:p>
        </p:txBody>
      </p:sp>
      <p:sp>
        <p:nvSpPr>
          <p:cNvPr id="5" name="Notes Placeholder 4"/>
          <p:cNvSpPr>
            <a:spLocks noGrp="1"/>
          </p:cNvSpPr>
          <p:nvPr>
            <p:ph type="body" sz="quarter" idx="3"/>
          </p:nvPr>
        </p:nvSpPr>
        <p:spPr>
          <a:xfrm>
            <a:off x="455048" y="4447154"/>
            <a:ext cx="5974604" cy="4180000"/>
          </a:xfrm>
          <a:prstGeom prst="rect">
            <a:avLst/>
          </a:prstGeom>
        </p:spPr>
        <p:txBody>
          <a:bodyPr vert="horz" lIns="92492" tIns="46247" rIns="92492" bIns="4624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5" y="8777193"/>
            <a:ext cx="2971800" cy="463645"/>
          </a:xfrm>
          <a:prstGeom prst="rect">
            <a:avLst/>
          </a:prstGeom>
        </p:spPr>
        <p:txBody>
          <a:bodyPr vert="horz" lIns="92492" tIns="46247" rIns="92492" bIns="46247" rtlCol="0" anchor="b"/>
          <a:lstStyle>
            <a:lvl1pPr algn="r">
              <a:defRPr sz="1100">
                <a:latin typeface="Arial" panose="020B0604020202020204" pitchFamily="34" charset="0"/>
                <a:cs typeface="Arial" panose="020B0604020202020204" pitchFamily="34" charset="0"/>
              </a:defRPr>
            </a:lvl1pPr>
          </a:lstStyle>
          <a:p>
            <a:fld id="{1219DE6F-2645-4F0F-8E59-613CA925245F}" type="slidenum">
              <a:rPr lang="en-US" smtClean="0"/>
              <a:pPr/>
              <a:t>‹#›</a:t>
            </a:fld>
            <a:endParaRPr lang="en-US" dirty="0"/>
          </a:p>
        </p:txBody>
      </p:sp>
    </p:spTree>
    <p:extLst>
      <p:ext uri="{BB962C8B-B14F-4D97-AF65-F5344CB8AC3E}">
        <p14:creationId xmlns:p14="http://schemas.microsoft.com/office/powerpoint/2010/main" val="301875734"/>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228600" indent="-112713" algn="l" defTabSz="914400" rtl="0" eaLnBrk="1" latinLnBrk="0" hangingPunct="1">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342900" indent="-114300" algn="l" defTabSz="914400" rtl="0" eaLnBrk="1" latinLnBrk="0" hangingPunct="1">
      <a:buFont typeface="Arial" panose="020B0604020202020204" pitchFamily="34" charset="0"/>
      <a:buChar char="•"/>
      <a:tabLst>
        <a:tab pos="342900" algn="l"/>
      </a:tabLst>
      <a:defRPr sz="1050" kern="1200">
        <a:solidFill>
          <a:schemeClr val="tx1"/>
        </a:solidFill>
        <a:latin typeface="Arial" panose="020B0604020202020204" pitchFamily="34" charset="0"/>
        <a:ea typeface="+mn-ea"/>
        <a:cs typeface="Arial" panose="020B0604020202020204" pitchFamily="34" charset="0"/>
      </a:defRPr>
    </a:lvl3pPr>
    <a:lvl4pPr marL="458788" indent="-115888" algn="l" defTabSz="914400" rtl="0" eaLnBrk="1" latinLnBrk="0" hangingPunct="1">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571500" indent="-114300" algn="l" defTabSz="914400" rtl="0" eaLnBrk="1" latinLnBrk="0" hangingPunct="1">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7816">
              <a:buNone/>
              <a:defRPr/>
            </a:pPr>
            <a:endParaRPr lang="en-US" b="1" i="1" dirty="0"/>
          </a:p>
        </p:txBody>
      </p:sp>
      <p:sp>
        <p:nvSpPr>
          <p:cNvPr id="5" name="Slide Number Placeholder 4"/>
          <p:cNvSpPr>
            <a:spLocks noGrp="1"/>
          </p:cNvSpPr>
          <p:nvPr>
            <p:ph type="sldNum" sz="quarter" idx="11"/>
          </p:nvPr>
        </p:nvSpPr>
        <p:spPr/>
        <p:txBody>
          <a:bodyPr/>
          <a:lstStyle/>
          <a:p>
            <a:fld id="{1219DE6F-2645-4F0F-8E59-613CA925245F}" type="slidenum">
              <a:rPr lang="en-US" smtClean="0"/>
              <a:pPr/>
              <a:t>1</a:t>
            </a:fld>
            <a:endParaRPr lang="en-US" dirty="0"/>
          </a:p>
        </p:txBody>
      </p:sp>
    </p:spTree>
    <p:extLst>
      <p:ext uri="{BB962C8B-B14F-4D97-AF65-F5344CB8AC3E}">
        <p14:creationId xmlns:p14="http://schemas.microsoft.com/office/powerpoint/2010/main" val="2431243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9DE6F-2645-4F0F-8E59-613CA925245F}" type="slidenum">
              <a:rPr lang="en-US" smtClean="0"/>
              <a:pPr/>
              <a:t>10</a:t>
            </a:fld>
            <a:endParaRPr lang="en-US" dirty="0"/>
          </a:p>
        </p:txBody>
      </p:sp>
    </p:spTree>
    <p:extLst>
      <p:ext uri="{BB962C8B-B14F-4D97-AF65-F5344CB8AC3E}">
        <p14:creationId xmlns:p14="http://schemas.microsoft.com/office/powerpoint/2010/main" val="181762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4"/>
          <p:cNvSpPr>
            <a:spLocks noGrp="1"/>
          </p:cNvSpPr>
          <p:nvPr>
            <p:ph type="sldNum" sz="quarter" idx="11"/>
          </p:nvPr>
        </p:nvSpPr>
        <p:spPr/>
        <p:txBody>
          <a:bodyPr/>
          <a:lstStyle/>
          <a:p>
            <a:fld id="{1219DE6F-2645-4F0F-8E59-613CA925245F}" type="slidenum">
              <a:rPr lang="en-US" smtClean="0"/>
              <a:pPr/>
              <a:t>2</a:t>
            </a:fld>
            <a:endParaRPr lang="en-US" dirty="0"/>
          </a:p>
        </p:txBody>
      </p:sp>
      <p:sp>
        <p:nvSpPr>
          <p:cNvPr id="6" name="Notes Placeholder 5">
            <a:extLst>
              <a:ext uri="{FF2B5EF4-FFF2-40B4-BE49-F238E27FC236}">
                <a16:creationId xmlns:a16="http://schemas.microsoft.com/office/drawing/2014/main" id="{608014B2-C49F-4CFF-B07F-EFFE0F44D6B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3848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457200"/>
            <a:ext cx="3722687" cy="2794000"/>
          </a:xfrm>
        </p:spPr>
      </p:sp>
      <p:sp>
        <p:nvSpPr>
          <p:cNvPr id="3" name="Notes Placeholder 2"/>
          <p:cNvSpPr>
            <a:spLocks noGrp="1"/>
          </p:cNvSpPr>
          <p:nvPr>
            <p:ph type="body" idx="1"/>
          </p:nvPr>
        </p:nvSpPr>
        <p:spPr>
          <a:xfrm>
            <a:off x="458434" y="3320335"/>
            <a:ext cx="6010947" cy="4150736"/>
          </a:xfrm>
        </p:spPr>
        <p:txBody>
          <a:bodyPr>
            <a:normAutofit lnSpcReduction="10000"/>
          </a:bodyPr>
          <a:lstStyle/>
          <a:p>
            <a:pPr marL="113477" indent="-113477" defTabSz="907816">
              <a:spcAft>
                <a:spcPts val="199"/>
              </a:spcAft>
              <a:defRPr/>
            </a:pPr>
            <a:endParaRPr lang="en-US" altLang="en-US" sz="1000" dirty="0">
              <a:latin typeface=" Arial"/>
            </a:endParaRPr>
          </a:p>
        </p:txBody>
      </p:sp>
      <p:sp>
        <p:nvSpPr>
          <p:cNvPr id="5" name="Slide Number Placeholder 4"/>
          <p:cNvSpPr>
            <a:spLocks noGrp="1"/>
          </p:cNvSpPr>
          <p:nvPr>
            <p:ph type="sldNum" sz="quarter" idx="11"/>
          </p:nvPr>
        </p:nvSpPr>
        <p:spPr/>
        <p:txBody>
          <a:bodyPr/>
          <a:lstStyle/>
          <a:p>
            <a:fld id="{1219DE6F-2645-4F0F-8E59-613CA925245F}" type="slidenum">
              <a:rPr lang="en-US" smtClean="0"/>
              <a:pPr/>
              <a:t>3</a:t>
            </a:fld>
            <a:endParaRPr lang="en-US" dirty="0"/>
          </a:p>
        </p:txBody>
      </p:sp>
    </p:spTree>
    <p:extLst>
      <p:ext uri="{BB962C8B-B14F-4D97-AF65-F5344CB8AC3E}">
        <p14:creationId xmlns:p14="http://schemas.microsoft.com/office/powerpoint/2010/main" val="419893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14300" indent="-114300"/>
            <a:endParaRPr lang="en-US" dirty="0"/>
          </a:p>
        </p:txBody>
      </p:sp>
      <p:sp>
        <p:nvSpPr>
          <p:cNvPr id="4" name="Slide Number Placeholder 3"/>
          <p:cNvSpPr>
            <a:spLocks noGrp="1"/>
          </p:cNvSpPr>
          <p:nvPr>
            <p:ph type="sldNum" sz="quarter" idx="10"/>
          </p:nvPr>
        </p:nvSpPr>
        <p:spPr/>
        <p:txBody>
          <a:bodyPr/>
          <a:lstStyle/>
          <a:p>
            <a:fld id="{1219DE6F-2645-4F0F-8E59-613CA925245F}" type="slidenum">
              <a:rPr lang="en-US" smtClean="0"/>
              <a:t>4</a:t>
            </a:fld>
            <a:endParaRPr lang="en-US"/>
          </a:p>
        </p:txBody>
      </p:sp>
    </p:spTree>
    <p:extLst>
      <p:ext uri="{BB962C8B-B14F-4D97-AF65-F5344CB8AC3E}">
        <p14:creationId xmlns:p14="http://schemas.microsoft.com/office/powerpoint/2010/main" val="58525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85738"/>
            <a:ext cx="4127500" cy="3095625"/>
          </a:xfrm>
        </p:spPr>
      </p:sp>
      <p:sp>
        <p:nvSpPr>
          <p:cNvPr id="4" name="Slide Number Placeholder 3"/>
          <p:cNvSpPr>
            <a:spLocks noGrp="1"/>
          </p:cNvSpPr>
          <p:nvPr>
            <p:ph type="sldNum" sz="quarter" idx="10"/>
          </p:nvPr>
        </p:nvSpPr>
        <p:spPr/>
        <p:txBody>
          <a:bodyPr/>
          <a:lstStyle/>
          <a:p>
            <a:pPr>
              <a:defRPr/>
            </a:pPr>
            <a:fld id="{A3A9F3F9-A0AD-4A4F-96E4-EAE8F1FDF2A7}" type="slidenum">
              <a:rPr lang="en-US" smtClean="0"/>
              <a:pPr>
                <a:defRPr/>
              </a:pPr>
              <a:t>5</a:t>
            </a:fld>
            <a:endParaRPr lang="en-US"/>
          </a:p>
        </p:txBody>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9255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9DE6F-2645-4F0F-8E59-613CA925245F}" type="slidenum">
              <a:rPr lang="en-US" smtClean="0"/>
              <a:pPr/>
              <a:t>6</a:t>
            </a:fld>
            <a:endParaRPr lang="en-US" dirty="0"/>
          </a:p>
        </p:txBody>
      </p:sp>
    </p:spTree>
    <p:extLst>
      <p:ext uri="{BB962C8B-B14F-4D97-AF65-F5344CB8AC3E}">
        <p14:creationId xmlns:p14="http://schemas.microsoft.com/office/powerpoint/2010/main" val="164199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216" indent="-170216"/>
            <a:endParaRPr lang="en-US" sz="1400" dirty="0">
              <a:latin typeface="+mn-lt"/>
              <a:cs typeface="+mn-cs"/>
            </a:endParaRPr>
          </a:p>
        </p:txBody>
      </p:sp>
      <p:sp>
        <p:nvSpPr>
          <p:cNvPr id="4" name="Slide Number Placeholder 3"/>
          <p:cNvSpPr>
            <a:spLocks noGrp="1"/>
          </p:cNvSpPr>
          <p:nvPr>
            <p:ph type="sldNum" sz="quarter" idx="10"/>
          </p:nvPr>
        </p:nvSpPr>
        <p:spPr/>
        <p:txBody>
          <a:bodyPr/>
          <a:lstStyle/>
          <a:p>
            <a:fld id="{4CA54573-F869-4CA9-809D-4D12C4F9B874}" type="slidenum">
              <a:rPr lang="en-US" smtClean="0"/>
              <a:t>7</a:t>
            </a:fld>
            <a:endParaRPr lang="en-US"/>
          </a:p>
        </p:txBody>
      </p:sp>
    </p:spTree>
    <p:extLst>
      <p:ext uri="{BB962C8B-B14F-4D97-AF65-F5344CB8AC3E}">
        <p14:creationId xmlns:p14="http://schemas.microsoft.com/office/powerpoint/2010/main" val="72755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216" indent="-170216"/>
            <a:endParaRPr lang="en-US" dirty="0"/>
          </a:p>
        </p:txBody>
      </p:sp>
      <p:sp>
        <p:nvSpPr>
          <p:cNvPr id="4" name="Slide Number Placeholder 3"/>
          <p:cNvSpPr>
            <a:spLocks noGrp="1"/>
          </p:cNvSpPr>
          <p:nvPr>
            <p:ph type="sldNum" sz="quarter" idx="10"/>
          </p:nvPr>
        </p:nvSpPr>
        <p:spPr/>
        <p:txBody>
          <a:bodyPr/>
          <a:lstStyle/>
          <a:p>
            <a:fld id="{4CA54573-F869-4CA9-809D-4D12C4F9B874}" type="slidenum">
              <a:rPr lang="en-US" smtClean="0"/>
              <a:t>8</a:t>
            </a:fld>
            <a:endParaRPr lang="en-US"/>
          </a:p>
        </p:txBody>
      </p:sp>
    </p:spTree>
    <p:extLst>
      <p:ext uri="{BB962C8B-B14F-4D97-AF65-F5344CB8AC3E}">
        <p14:creationId xmlns:p14="http://schemas.microsoft.com/office/powerpoint/2010/main" val="72037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1219DE6F-2645-4F0F-8E59-613CA925245F}" type="slidenum">
              <a:rPr lang="en-US" smtClean="0"/>
              <a:pPr/>
              <a:t>9</a:t>
            </a:fld>
            <a:endParaRPr lang="en-US" dirty="0"/>
          </a:p>
        </p:txBody>
      </p:sp>
    </p:spTree>
    <p:extLst>
      <p:ext uri="{BB962C8B-B14F-4D97-AF65-F5344CB8AC3E}">
        <p14:creationId xmlns:p14="http://schemas.microsoft.com/office/powerpoint/2010/main" val="4217182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I_TITLE">
    <p:spTree>
      <p:nvGrpSpPr>
        <p:cNvPr id="1" name=""/>
        <p:cNvGrpSpPr/>
        <p:nvPr/>
      </p:nvGrpSpPr>
      <p:grpSpPr>
        <a:xfrm>
          <a:off x="0" y="0"/>
          <a:ext cx="0" cy="0"/>
          <a:chOff x="0" y="0"/>
          <a:chExt cx="0" cy="0"/>
        </a:xfrm>
      </p:grpSpPr>
      <p:sp>
        <p:nvSpPr>
          <p:cNvPr id="7" name="Rectangle 6"/>
          <p:cNvSpPr/>
          <p:nvPr userDrawn="1"/>
        </p:nvSpPr>
        <p:spPr>
          <a:xfrm>
            <a:off x="-376" y="0"/>
            <a:ext cx="9144000" cy="6115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572"/>
            <a:ext cx="9144000" cy="6858000"/>
          </a:xfrm>
          <a:prstGeom prst="rect">
            <a:avLst/>
          </a:prstGeom>
        </p:spPr>
      </p:pic>
      <p:sp>
        <p:nvSpPr>
          <p:cNvPr id="19" name="Rectangle 18"/>
          <p:cNvSpPr/>
          <p:nvPr userDrawn="1"/>
        </p:nvSpPr>
        <p:spPr>
          <a:xfrm>
            <a:off x="-376" y="-11572"/>
            <a:ext cx="9144000" cy="2743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2"/>
          <p:cNvSpPr>
            <a:spLocks noGrp="1"/>
          </p:cNvSpPr>
          <p:nvPr>
            <p:ph type="subTitle" idx="1"/>
          </p:nvPr>
        </p:nvSpPr>
        <p:spPr>
          <a:xfrm>
            <a:off x="795097" y="4103082"/>
            <a:ext cx="7827310" cy="373750"/>
          </a:xfrm>
          <a:prstGeom prst="rect">
            <a:avLst/>
          </a:prstGeom>
        </p:spPr>
        <p:txBody>
          <a:bodyPr lIns="0" tIns="0" rIns="0" bIns="0" anchor="ctr">
            <a:normAutofit/>
          </a:bodyPr>
          <a:lstStyle>
            <a:lvl1pPr marL="0" indent="0" algn="l">
              <a:buNone/>
              <a:defRPr sz="2000" b="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Title 1"/>
          <p:cNvSpPr>
            <a:spLocks noGrp="1"/>
          </p:cNvSpPr>
          <p:nvPr>
            <p:ph type="ctrTitle"/>
          </p:nvPr>
        </p:nvSpPr>
        <p:spPr>
          <a:xfrm>
            <a:off x="792097" y="2881520"/>
            <a:ext cx="7830310" cy="1150561"/>
          </a:xfrm>
          <a:prstGeom prst="rect">
            <a:avLst/>
          </a:prstGeom>
        </p:spPr>
        <p:txBody>
          <a:bodyPr lIns="0" tIns="0" rIns="0" bIns="0" anchor="ctr">
            <a:normAutofit/>
          </a:bodyPr>
          <a:lstStyle>
            <a:lvl1pPr algn="l">
              <a:lnSpc>
                <a:spcPct val="100000"/>
              </a:lnSpc>
              <a:defRPr sz="28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8" name="Rectangle 27"/>
          <p:cNvSpPr/>
          <p:nvPr userDrawn="1"/>
        </p:nvSpPr>
        <p:spPr>
          <a:xfrm>
            <a:off x="1" y="257434"/>
            <a:ext cx="9144000" cy="827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 y="6137812"/>
            <a:ext cx="9143624" cy="72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816327" y="1953158"/>
            <a:ext cx="7570882" cy="351130"/>
          </a:xfrm>
          <a:prstGeom prst="rect">
            <a:avLst/>
          </a:prstGeom>
        </p:spPr>
        <p:txBody>
          <a:bodyPr wrap="square" rtlCol="0" anchor="ctr">
            <a:normAutofit lnSpcReduction="10000"/>
          </a:bodyPr>
          <a:lstStyle/>
          <a:p>
            <a:endParaRPr lang="en-US" dirty="0"/>
          </a:p>
        </p:txBody>
      </p:sp>
      <p:pic>
        <p:nvPicPr>
          <p:cNvPr id="31" name="Picture 3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0298" y="940468"/>
            <a:ext cx="1414028" cy="1787389"/>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41519" y="1131351"/>
            <a:ext cx="1429912" cy="1429911"/>
          </a:xfrm>
          <a:prstGeom prst="rect">
            <a:avLst/>
          </a:prstGeom>
        </p:spPr>
      </p:pic>
      <p:sp>
        <p:nvSpPr>
          <p:cNvPr id="40" name="Footer Placeholder 2"/>
          <p:cNvSpPr txBox="1">
            <a:spLocks/>
          </p:cNvSpPr>
          <p:nvPr userDrawn="1"/>
        </p:nvSpPr>
        <p:spPr>
          <a:xfrm>
            <a:off x="2004018" y="-22197"/>
            <a:ext cx="5135964" cy="312297"/>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rgbClr val="52B34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chemeClr val="bg1"/>
                </a:solidFill>
              </a:rPr>
              <a:t>CONTROLLED UNCLASSIFIED INFORMATIO</a:t>
            </a:r>
            <a:r>
              <a:rPr lang="en-US" sz="1200" b="1" baseline="0" dirty="0">
                <a:solidFill>
                  <a:schemeClr val="bg1"/>
                </a:solidFill>
              </a:rPr>
              <a:t>N (</a:t>
            </a:r>
            <a:r>
              <a:rPr lang="en-US" sz="1200" b="1" dirty="0">
                <a:solidFill>
                  <a:schemeClr val="bg1"/>
                </a:solidFill>
              </a:rPr>
              <a:t>CUI)</a:t>
            </a:r>
          </a:p>
        </p:txBody>
      </p:sp>
      <p:sp>
        <p:nvSpPr>
          <p:cNvPr id="6" name="Text Placeholder 5"/>
          <p:cNvSpPr>
            <a:spLocks noGrp="1"/>
          </p:cNvSpPr>
          <p:nvPr userDrawn="1">
            <p:ph type="body" sz="quarter" idx="10"/>
          </p:nvPr>
        </p:nvSpPr>
        <p:spPr>
          <a:xfrm>
            <a:off x="792097" y="4597282"/>
            <a:ext cx="3528330" cy="943261"/>
          </a:xfrm>
          <a:prstGeom prst="rect">
            <a:avLst/>
          </a:prstGeom>
        </p:spPr>
        <p:txBody>
          <a:bodyPr lIns="0" tIns="0" rIns="0" bIns="0"/>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21" name="Rectangle 20"/>
          <p:cNvSpPr/>
          <p:nvPr userDrawn="1"/>
        </p:nvSpPr>
        <p:spPr>
          <a:xfrm>
            <a:off x="-376" y="6060391"/>
            <a:ext cx="9143624" cy="83417"/>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5337844" y="4608195"/>
            <a:ext cx="3403946" cy="1144871"/>
          </a:xfrm>
          <a:prstGeom prst="rect">
            <a:avLst/>
          </a:prstGeom>
          <a:solidFill>
            <a:schemeClr val="bg1"/>
          </a:solidFill>
          <a:ln w="28575">
            <a:solidFill>
              <a:srgbClr val="E5E5E5"/>
            </a:solidFill>
          </a:ln>
        </p:spPr>
        <p:txBody>
          <a:bodyPr wrap="square" rtlCol="0" anchor="ctr">
            <a:noAutofit/>
          </a:body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100" dirty="0">
                <a:latin typeface="Arial" panose="020B0604020202020204" pitchFamily="34" charset="0"/>
                <a:cs typeface="Arial" panose="020B0604020202020204" pitchFamily="34" charset="0"/>
              </a:rPr>
              <a:t>Controlled by: Department of the Army</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100" dirty="0">
                <a:latin typeface="Arial" panose="020B0604020202020204" pitchFamily="34" charset="0"/>
                <a:cs typeface="Arial" panose="020B0604020202020204" pitchFamily="34" charset="0"/>
              </a:rPr>
              <a:t>Controlled by: OEI</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100" dirty="0">
                <a:latin typeface="Arial" panose="020B0604020202020204" pitchFamily="34" charset="0"/>
                <a:cs typeface="Arial" panose="020B0604020202020204" pitchFamily="34" charset="0"/>
              </a:rPr>
              <a:t>CUI Category: </a:t>
            </a:r>
          </a:p>
          <a:p>
            <a:pPr lvl="0">
              <a:spcBef>
                <a:spcPts val="300"/>
              </a:spcBef>
            </a:pPr>
            <a:r>
              <a:rPr lang="en-US" sz="1100" dirty="0">
                <a:latin typeface="Arial" panose="020B0604020202020204" pitchFamily="34" charset="0"/>
                <a:cs typeface="Arial" panose="020B0604020202020204" pitchFamily="34" charset="0"/>
              </a:rPr>
              <a:t>Distribution/Dissemination Control:</a:t>
            </a:r>
          </a:p>
          <a:p>
            <a:pPr lvl="0">
              <a:spcBef>
                <a:spcPts val="300"/>
              </a:spcBef>
            </a:pPr>
            <a:r>
              <a:rPr lang="en-US" sz="1100" dirty="0">
                <a:latin typeface="Arial" panose="020B0604020202020204" pitchFamily="34" charset="0"/>
                <a:cs typeface="Arial" panose="020B0604020202020204" pitchFamily="34" charset="0"/>
              </a:rPr>
              <a:t>POC:</a:t>
            </a:r>
          </a:p>
        </p:txBody>
      </p:sp>
      <p:sp>
        <p:nvSpPr>
          <p:cNvPr id="17" name="Text Placeholder 4"/>
          <p:cNvSpPr>
            <a:spLocks noGrp="1"/>
          </p:cNvSpPr>
          <p:nvPr>
            <p:ph type="body" sz="quarter" idx="16" hasCustomPrompt="1"/>
          </p:nvPr>
        </p:nvSpPr>
        <p:spPr>
          <a:xfrm>
            <a:off x="6346687" y="5096291"/>
            <a:ext cx="2395103" cy="212725"/>
          </a:xfrm>
          <a:prstGeom prst="rect">
            <a:avLst/>
          </a:prstGeom>
        </p:spPr>
        <p:txBody>
          <a:bodyPr lIns="0" tIns="0" rIns="0" bIns="0" anchor="ctr"/>
          <a:lstStyle>
            <a:lvl1pPr marL="0" indent="0">
              <a:buNone/>
              <a:defRPr sz="1100" baseline="0">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(ex. OPSEC, BLDG, INTEL, PRVCY)</a:t>
            </a:r>
          </a:p>
        </p:txBody>
      </p:sp>
      <p:sp>
        <p:nvSpPr>
          <p:cNvPr id="20" name="Text Placeholder 4"/>
          <p:cNvSpPr>
            <a:spLocks noGrp="1"/>
          </p:cNvSpPr>
          <p:nvPr>
            <p:ph type="body" sz="quarter" idx="17" hasCustomPrompt="1"/>
          </p:nvPr>
        </p:nvSpPr>
        <p:spPr>
          <a:xfrm>
            <a:off x="7606503" y="5326291"/>
            <a:ext cx="1135287" cy="177819"/>
          </a:xfrm>
          <a:prstGeom prst="rect">
            <a:avLst/>
          </a:prstGeom>
        </p:spPr>
        <p:txBody>
          <a:bodyPr lIns="0" tIns="0" rIns="0" bIns="0" anchor="ctr"/>
          <a:lstStyle>
            <a:lvl1pPr marL="0" indent="0">
              <a:buNone/>
              <a:defRPr sz="1100" baseline="0">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N/A or FEDCON</a:t>
            </a:r>
          </a:p>
        </p:txBody>
      </p:sp>
      <p:sp>
        <p:nvSpPr>
          <p:cNvPr id="22" name="Text Placeholder 4"/>
          <p:cNvSpPr>
            <a:spLocks noGrp="1"/>
          </p:cNvSpPr>
          <p:nvPr>
            <p:ph type="body" sz="quarter" idx="18" hasCustomPrompt="1"/>
          </p:nvPr>
        </p:nvSpPr>
        <p:spPr>
          <a:xfrm>
            <a:off x="5805447" y="5511635"/>
            <a:ext cx="2936343" cy="181513"/>
          </a:xfrm>
          <a:prstGeom prst="rect">
            <a:avLst/>
          </a:prstGeom>
        </p:spPr>
        <p:txBody>
          <a:bodyPr lIns="0" tIns="0" rIns="0" bIns="0" anchor="ctr"/>
          <a:lstStyle>
            <a:lvl1pPr marL="0" indent="0">
              <a:buNone/>
              <a:defRPr sz="1100" baseline="0">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Federal Staff Member Name, email or phone</a:t>
            </a:r>
          </a:p>
        </p:txBody>
      </p:sp>
      <p:sp>
        <p:nvSpPr>
          <p:cNvPr id="23" name="Rectangle 32"/>
          <p:cNvSpPr>
            <a:spLocks noChangeArrowheads="1"/>
          </p:cNvSpPr>
          <p:nvPr userDrawn="1"/>
        </p:nvSpPr>
        <p:spPr bwMode="auto">
          <a:xfrm>
            <a:off x="1205951" y="6304892"/>
            <a:ext cx="6401435" cy="438447"/>
          </a:xfrm>
          <a:prstGeom prst="rect">
            <a:avLst/>
          </a:prstGeom>
          <a:noFill/>
          <a:ln>
            <a:noFill/>
          </a:ln>
        </p:spPr>
        <p:txBody>
          <a:bodyPr wrap="none" lIns="91432" tIns="45716" rIns="91432"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1600" b="1" spc="0" dirty="0">
                <a:solidFill>
                  <a:schemeClr val="bg1"/>
                </a:solidFill>
              </a:rPr>
              <a:t>AMERICA’S ARMY:</a:t>
            </a:r>
            <a:r>
              <a:rPr lang="en-US" altLang="en-US" sz="1600" b="1" spc="0" baseline="0" dirty="0">
                <a:solidFill>
                  <a:schemeClr val="bg1"/>
                </a:solidFill>
              </a:rPr>
              <a:t> </a:t>
            </a:r>
            <a:r>
              <a:rPr lang="en-US" sz="1600" b="0" kern="1200" dirty="0">
                <a:solidFill>
                  <a:schemeClr val="accent4"/>
                </a:solidFill>
                <a:latin typeface="Arial" charset="0"/>
                <a:ea typeface="+mn-ea"/>
                <a:cs typeface="Arial" charset="0"/>
              </a:rPr>
              <a:t>RESILIENCE,</a:t>
            </a:r>
            <a:r>
              <a:rPr lang="en-US" sz="1600" b="0" kern="1200" baseline="0" dirty="0">
                <a:solidFill>
                  <a:schemeClr val="accent4"/>
                </a:solidFill>
                <a:latin typeface="Arial" charset="0"/>
                <a:ea typeface="+mn-ea"/>
                <a:cs typeface="Arial" charset="0"/>
              </a:rPr>
              <a:t> EFFICIENCY, AFFORDABILITY</a:t>
            </a:r>
            <a:endParaRPr lang="en-US" sz="1600" b="0" kern="1200" dirty="0">
              <a:solidFill>
                <a:schemeClr val="accent4"/>
              </a:solidFill>
              <a:latin typeface="Arial" charset="0"/>
              <a:ea typeface="+mn-ea"/>
              <a:cs typeface="Arial" charset="0"/>
            </a:endParaRPr>
          </a:p>
          <a:p>
            <a:pPr algn="ctr" fontAlgn="base">
              <a:spcBef>
                <a:spcPct val="0"/>
              </a:spcBef>
              <a:spcAft>
                <a:spcPct val="0"/>
              </a:spcAft>
              <a:defRPr/>
            </a:pPr>
            <a:endParaRPr lang="en-US" altLang="en-US" sz="1600" b="1" spc="0" dirty="0">
              <a:solidFill>
                <a:srgbClr val="FFD530"/>
              </a:solidFill>
            </a:endParaRPr>
          </a:p>
        </p:txBody>
      </p:sp>
    </p:spTree>
    <p:extLst>
      <p:ext uri="{BB962C8B-B14F-4D97-AF65-F5344CB8AC3E}">
        <p14:creationId xmlns:p14="http://schemas.microsoft.com/office/powerpoint/2010/main" val="243908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blicFacing_Grid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24" y="905435"/>
            <a:ext cx="9144000" cy="5959768"/>
          </a:xfrm>
          <a:prstGeom prst="rect">
            <a:avLst/>
          </a:prstGeom>
        </p:spPr>
      </p:pic>
      <p:sp>
        <p:nvSpPr>
          <p:cNvPr id="9" name="Rectangle 8"/>
          <p:cNvSpPr/>
          <p:nvPr userDrawn="1"/>
        </p:nvSpPr>
        <p:spPr>
          <a:xfrm>
            <a:off x="-2" y="927425"/>
            <a:ext cx="9144002" cy="593057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a:spLocks noGrp="1"/>
          </p:cNvSpPr>
          <p:nvPr>
            <p:ph type="sldNum" sz="quarter" idx="4"/>
          </p:nvPr>
        </p:nvSpPr>
        <p:spPr>
          <a:xfrm>
            <a:off x="7086600" y="6545704"/>
            <a:ext cx="2057400" cy="312298"/>
          </a:xfrm>
          <a:prstGeom prst="rect">
            <a:avLst/>
          </a:prstGeom>
        </p:spPr>
        <p:txBody>
          <a:bodyPr vert="horz" lIns="91440" tIns="45720" rIns="91440" bIns="45720" rtlCol="0" anchor="ctr"/>
          <a:lstStyle>
            <a:lvl1pPr algn="r">
              <a:defRPr sz="1000">
                <a:solidFill>
                  <a:schemeClr val="tx1">
                    <a:lumMod val="95000"/>
                    <a:lumOff val="5000"/>
                  </a:schemeClr>
                </a:solidFill>
                <a:latin typeface="Arial" panose="020B0604020202020204" pitchFamily="34" charset="0"/>
                <a:cs typeface="Arial" panose="020B0604020202020204" pitchFamily="34" charset="0"/>
              </a:defRPr>
            </a:lvl1pPr>
          </a:lstStyle>
          <a:p>
            <a:fld id="{A66A783D-49D4-4AE6-9D5E-3A0A891BF17D}" type="slidenum">
              <a:rPr lang="en-US" smtClean="0"/>
              <a:pPr/>
              <a:t>‹#›</a:t>
            </a:fld>
            <a:endParaRPr lang="en-US" dirty="0"/>
          </a:p>
        </p:txBody>
      </p:sp>
      <p:sp>
        <p:nvSpPr>
          <p:cNvPr id="14" name="Date Placeholder 1"/>
          <p:cNvSpPr>
            <a:spLocks noGrp="1"/>
          </p:cNvSpPr>
          <p:nvPr>
            <p:ph type="dt" sz="half" idx="2"/>
          </p:nvPr>
        </p:nvSpPr>
        <p:spPr>
          <a:xfrm>
            <a:off x="-2" y="6545703"/>
            <a:ext cx="3200401" cy="312297"/>
          </a:xfrm>
          <a:prstGeom prst="rect">
            <a:avLst/>
          </a:prstGeom>
        </p:spPr>
        <p:txBody>
          <a:bodyPr vert="horz" lIns="91440" tIns="45720" rIns="91440" bIns="45720" rtlCol="0" anchor="ctr"/>
          <a:lstStyle>
            <a:lvl1pPr algn="l">
              <a:defRPr sz="900" i="1">
                <a:solidFill>
                  <a:schemeClr val="tx1">
                    <a:lumMod val="95000"/>
                    <a:lumOff val="5000"/>
                  </a:schemeClr>
                </a:solidFill>
                <a:latin typeface="Arial" panose="020B0604020202020204" pitchFamily="34" charset="0"/>
                <a:cs typeface="Arial" panose="020B0604020202020204" pitchFamily="34" charset="0"/>
              </a:defRPr>
            </a:lvl1pPr>
          </a:lstStyle>
          <a:p>
            <a:endParaRPr lang="en-US" dirty="0"/>
          </a:p>
        </p:txBody>
      </p:sp>
      <p:sp>
        <p:nvSpPr>
          <p:cNvPr id="10" name="Content Placeholder 2"/>
          <p:cNvSpPr>
            <a:spLocks noGrp="1"/>
          </p:cNvSpPr>
          <p:nvPr>
            <p:ph idx="1" hasCustomPrompt="1"/>
          </p:nvPr>
        </p:nvSpPr>
        <p:spPr>
          <a:xfrm>
            <a:off x="371789" y="1138844"/>
            <a:ext cx="8390374" cy="5216033"/>
          </a:xfrm>
          <a:prstGeom prst="rect">
            <a:avLst/>
          </a:prstGeom>
        </p:spPr>
        <p:txBody>
          <a:bodyPr/>
          <a:lstStyle>
            <a:lvl1pPr marL="0" indent="0">
              <a:lnSpc>
                <a:spcPct val="100000"/>
              </a:lnSpc>
              <a:spcBef>
                <a:spcPts val="480"/>
              </a:spcBef>
              <a:buNone/>
              <a:defRPr sz="2000">
                <a:latin typeface="Arial" panose="020B0604020202020204" pitchFamily="34" charset="0"/>
                <a:cs typeface="Arial" panose="020B0604020202020204" pitchFamily="34" charset="0"/>
              </a:defRPr>
            </a:lvl1pPr>
            <a:lvl2pPr marL="231775" indent="-231775">
              <a:lnSpc>
                <a:spcPct val="100000"/>
              </a:lnSpc>
              <a:spcBef>
                <a:spcPts val="480"/>
              </a:spcBef>
              <a:buFont typeface="Arial" panose="020B0604020202020204" pitchFamily="34" charset="0"/>
              <a:buChar char="–"/>
              <a:defRPr sz="2000">
                <a:latin typeface="Arial" panose="020B0604020202020204" pitchFamily="34" charset="0"/>
                <a:cs typeface="Arial" panose="020B0604020202020204" pitchFamily="34" charset="0"/>
              </a:defRPr>
            </a:lvl2pPr>
            <a:lvl3pPr marL="400050" indent="-177800">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3pPr>
            <a:lvl4pPr marL="630238" indent="-230188">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4pPr>
            <a:lvl5pPr marL="857250" indent="-225425">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This is the basic title and content layout. You’ll notice the first level bullet has no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0"/>
          </p:nvPr>
        </p:nvSpPr>
        <p:spPr>
          <a:xfrm>
            <a:off x="4102100" y="0"/>
            <a:ext cx="5041900" cy="736600"/>
          </a:xfrm>
          <a:prstGeom prst="rect">
            <a:avLst/>
          </a:prstGeom>
        </p:spPr>
        <p:txBody>
          <a:bodyPr anchor="ctr"/>
          <a:lstStyle>
            <a:lvl1pPr marL="0" indent="0" algn="ctr">
              <a:buNone/>
              <a:defRPr sz="2000" b="1">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8416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I_white">
    <p:spTree>
      <p:nvGrpSpPr>
        <p:cNvPr id="1" name=""/>
        <p:cNvGrpSpPr/>
        <p:nvPr/>
      </p:nvGrpSpPr>
      <p:grpSpPr>
        <a:xfrm>
          <a:off x="0" y="0"/>
          <a:ext cx="0" cy="0"/>
          <a:chOff x="0" y="0"/>
          <a:chExt cx="0" cy="0"/>
        </a:xfrm>
      </p:grpSpPr>
      <p:sp>
        <p:nvSpPr>
          <p:cNvPr id="9" name="Title 1"/>
          <p:cNvSpPr>
            <a:spLocks noGrp="1"/>
          </p:cNvSpPr>
          <p:nvPr>
            <p:ph type="title"/>
          </p:nvPr>
        </p:nvSpPr>
        <p:spPr>
          <a:xfrm>
            <a:off x="3886200" y="195943"/>
            <a:ext cx="5257799" cy="662982"/>
          </a:xfrm>
          <a:prstGeom prst="rect">
            <a:avLst/>
          </a:prstGeom>
        </p:spPr>
        <p:txBody>
          <a:bodyPr anchor="ctr">
            <a:normAutofit/>
          </a:bodyPr>
          <a:lstStyle>
            <a:lvl1pPr algn="ctr">
              <a:lnSpc>
                <a:spcPts val="2000"/>
              </a:lnSpc>
              <a:defRPr sz="2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lide Number Placeholder 3"/>
          <p:cNvSpPr>
            <a:spLocks noGrp="1"/>
          </p:cNvSpPr>
          <p:nvPr>
            <p:ph type="sldNum" sz="quarter" idx="4"/>
          </p:nvPr>
        </p:nvSpPr>
        <p:spPr>
          <a:xfrm>
            <a:off x="7086600" y="6545704"/>
            <a:ext cx="2057400" cy="312298"/>
          </a:xfrm>
          <a:prstGeom prst="rect">
            <a:avLst/>
          </a:prstGeom>
        </p:spPr>
        <p:txBody>
          <a:bodyPr vert="horz" lIns="91440" tIns="45720" rIns="91440" bIns="45720" rtlCol="0" anchor="ctr"/>
          <a:lstStyle>
            <a:lvl1pPr algn="r">
              <a:defRPr sz="1000">
                <a:solidFill>
                  <a:schemeClr val="tx1">
                    <a:lumMod val="95000"/>
                    <a:lumOff val="5000"/>
                  </a:schemeClr>
                </a:solidFill>
                <a:latin typeface="Arial" panose="020B0604020202020204" pitchFamily="34" charset="0"/>
                <a:cs typeface="Arial" panose="020B0604020202020204" pitchFamily="34" charset="0"/>
              </a:defRPr>
            </a:lvl1pPr>
          </a:lstStyle>
          <a:p>
            <a:fld id="{A66A783D-49D4-4AE6-9D5E-3A0A891BF17D}" type="slidenum">
              <a:rPr lang="en-US" smtClean="0"/>
              <a:pPr/>
              <a:t>‹#›</a:t>
            </a:fld>
            <a:endParaRPr lang="en-US" dirty="0"/>
          </a:p>
        </p:txBody>
      </p:sp>
      <p:sp>
        <p:nvSpPr>
          <p:cNvPr id="14" name="Date Placeholder 1"/>
          <p:cNvSpPr>
            <a:spLocks noGrp="1"/>
          </p:cNvSpPr>
          <p:nvPr>
            <p:ph type="dt" sz="half" idx="2"/>
          </p:nvPr>
        </p:nvSpPr>
        <p:spPr>
          <a:xfrm>
            <a:off x="-2" y="6545703"/>
            <a:ext cx="3886202" cy="312297"/>
          </a:xfrm>
          <a:prstGeom prst="rect">
            <a:avLst/>
          </a:prstGeom>
        </p:spPr>
        <p:txBody>
          <a:bodyPr vert="horz" lIns="91440" tIns="45720" rIns="91440" bIns="45720" rtlCol="0" anchor="ctr"/>
          <a:lstStyle>
            <a:lvl1pPr algn="l">
              <a:defRPr sz="900" i="1">
                <a:solidFill>
                  <a:schemeClr val="tx1">
                    <a:lumMod val="95000"/>
                    <a:lumOff val="5000"/>
                  </a:schemeClr>
                </a:solidFill>
                <a:latin typeface="Arial" panose="020B0604020202020204" pitchFamily="34" charset="0"/>
                <a:cs typeface="Arial" panose="020B0604020202020204" pitchFamily="34" charset="0"/>
              </a:defRPr>
            </a:lvl1pPr>
          </a:lstStyle>
          <a:p>
            <a:r>
              <a:rPr lang="en-US"/>
              <a:t>17 Feb 2021  |  Name, Phone Number</a:t>
            </a:r>
            <a:endParaRPr lang="en-US" dirty="0"/>
          </a:p>
        </p:txBody>
      </p:sp>
      <p:sp>
        <p:nvSpPr>
          <p:cNvPr id="10" name="Content Placeholder 2"/>
          <p:cNvSpPr>
            <a:spLocks noGrp="1"/>
          </p:cNvSpPr>
          <p:nvPr>
            <p:ph idx="1" hasCustomPrompt="1"/>
          </p:nvPr>
        </p:nvSpPr>
        <p:spPr>
          <a:xfrm>
            <a:off x="371789" y="1138844"/>
            <a:ext cx="8390374" cy="5216033"/>
          </a:xfrm>
          <a:prstGeom prst="rect">
            <a:avLst/>
          </a:prstGeom>
        </p:spPr>
        <p:txBody>
          <a:bodyPr/>
          <a:lstStyle>
            <a:lvl1pPr marL="0" indent="0">
              <a:lnSpc>
                <a:spcPct val="100000"/>
              </a:lnSpc>
              <a:spcBef>
                <a:spcPts val="480"/>
              </a:spcBef>
              <a:buNone/>
              <a:defRPr sz="2000">
                <a:latin typeface="Arial" panose="020B0604020202020204" pitchFamily="34" charset="0"/>
                <a:cs typeface="Arial" panose="020B0604020202020204" pitchFamily="34" charset="0"/>
              </a:defRPr>
            </a:lvl1pPr>
            <a:lvl2pPr marL="231775" indent="-231775">
              <a:lnSpc>
                <a:spcPct val="100000"/>
              </a:lnSpc>
              <a:spcBef>
                <a:spcPts val="480"/>
              </a:spcBef>
              <a:buFont typeface="Arial" panose="020B0604020202020204" pitchFamily="34" charset="0"/>
              <a:buChar char="–"/>
              <a:defRPr sz="2000">
                <a:latin typeface="Arial" panose="020B0604020202020204" pitchFamily="34" charset="0"/>
                <a:cs typeface="Arial" panose="020B0604020202020204" pitchFamily="34" charset="0"/>
              </a:defRPr>
            </a:lvl2pPr>
            <a:lvl3pPr marL="400050" indent="-177800">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3pPr>
            <a:lvl4pPr marL="630238" indent="-230188">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4pPr>
            <a:lvl5pPr marL="857250" indent="-225425">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This is the basic title and content layout. You’ll notice the first level bullet has no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17322F88-09F4-41EE-9D27-9FD079AE28D5}"/>
              </a:ext>
            </a:extLst>
          </p:cNvPr>
          <p:cNvSpPr/>
          <p:nvPr userDrawn="1"/>
        </p:nvSpPr>
        <p:spPr>
          <a:xfrm>
            <a:off x="3881176" y="6675120"/>
            <a:ext cx="137160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UNCLASSIFIED</a:t>
            </a:r>
          </a:p>
        </p:txBody>
      </p:sp>
    </p:spTree>
    <p:extLst>
      <p:ext uri="{BB962C8B-B14F-4D97-AF65-F5344CB8AC3E}">
        <p14:creationId xmlns:p14="http://schemas.microsoft.com/office/powerpoint/2010/main" val="56259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CLASSIFIED-White">
    <p:spTree>
      <p:nvGrpSpPr>
        <p:cNvPr id="1" name=""/>
        <p:cNvGrpSpPr/>
        <p:nvPr/>
      </p:nvGrpSpPr>
      <p:grpSpPr>
        <a:xfrm>
          <a:off x="0" y="0"/>
          <a:ext cx="0" cy="0"/>
          <a:chOff x="0" y="0"/>
          <a:chExt cx="0" cy="0"/>
        </a:xfrm>
      </p:grpSpPr>
      <p:sp>
        <p:nvSpPr>
          <p:cNvPr id="9" name="Title 1"/>
          <p:cNvSpPr>
            <a:spLocks noGrp="1"/>
          </p:cNvSpPr>
          <p:nvPr>
            <p:ph type="title"/>
          </p:nvPr>
        </p:nvSpPr>
        <p:spPr>
          <a:xfrm>
            <a:off x="3898760" y="195943"/>
            <a:ext cx="5245239" cy="662982"/>
          </a:xfrm>
          <a:prstGeom prst="rect">
            <a:avLst/>
          </a:prstGeom>
        </p:spPr>
        <p:txBody>
          <a:bodyPr anchor="ctr">
            <a:normAutofit/>
          </a:bodyPr>
          <a:lstStyle>
            <a:lvl1pPr algn="ctr">
              <a:lnSpc>
                <a:spcPts val="2000"/>
              </a:lnSpc>
              <a:defRPr sz="2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lide Number Placeholder 3"/>
          <p:cNvSpPr>
            <a:spLocks noGrp="1"/>
          </p:cNvSpPr>
          <p:nvPr>
            <p:ph type="sldNum" sz="quarter" idx="4"/>
          </p:nvPr>
        </p:nvSpPr>
        <p:spPr>
          <a:xfrm>
            <a:off x="7086600" y="6545704"/>
            <a:ext cx="2057400" cy="312298"/>
          </a:xfrm>
          <a:prstGeom prst="rect">
            <a:avLst/>
          </a:prstGeom>
        </p:spPr>
        <p:txBody>
          <a:bodyPr vert="horz" lIns="91440" tIns="45720" rIns="91440" bIns="45720" rtlCol="0" anchor="ctr"/>
          <a:lstStyle>
            <a:lvl1pPr algn="r">
              <a:defRPr sz="1000">
                <a:solidFill>
                  <a:schemeClr val="tx1">
                    <a:lumMod val="95000"/>
                    <a:lumOff val="5000"/>
                  </a:schemeClr>
                </a:solidFill>
                <a:latin typeface="Arial" panose="020B060402020202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66A783D-49D4-4AE6-9D5E-3A0A891BF17D}" type="slidenum">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12" name="Content Placeholder 2"/>
          <p:cNvSpPr>
            <a:spLocks noGrp="1"/>
          </p:cNvSpPr>
          <p:nvPr>
            <p:ph idx="1" hasCustomPrompt="1"/>
          </p:nvPr>
        </p:nvSpPr>
        <p:spPr>
          <a:xfrm>
            <a:off x="371789" y="1138844"/>
            <a:ext cx="8390374" cy="5216033"/>
          </a:xfrm>
          <a:prstGeom prst="rect">
            <a:avLst/>
          </a:prstGeom>
        </p:spPr>
        <p:txBody>
          <a:bodyPr/>
          <a:lstStyle>
            <a:lvl1pPr marL="0" indent="0">
              <a:lnSpc>
                <a:spcPct val="100000"/>
              </a:lnSpc>
              <a:spcBef>
                <a:spcPts val="480"/>
              </a:spcBef>
              <a:buNone/>
              <a:defRPr sz="2000">
                <a:latin typeface="Arial" panose="020B0604020202020204" pitchFamily="34" charset="0"/>
                <a:cs typeface="Arial" panose="020B0604020202020204" pitchFamily="34" charset="0"/>
              </a:defRPr>
            </a:lvl1pPr>
            <a:lvl2pPr marL="231775" indent="-231775">
              <a:lnSpc>
                <a:spcPct val="100000"/>
              </a:lnSpc>
              <a:spcBef>
                <a:spcPts val="480"/>
              </a:spcBef>
              <a:buFont typeface="Arial" panose="020B0604020202020204" pitchFamily="34" charset="0"/>
              <a:buChar char="–"/>
              <a:defRPr sz="2000">
                <a:latin typeface="Arial" panose="020B0604020202020204" pitchFamily="34" charset="0"/>
                <a:cs typeface="Arial" panose="020B0604020202020204" pitchFamily="34" charset="0"/>
              </a:defRPr>
            </a:lvl2pPr>
            <a:lvl3pPr marL="400050" indent="-177800">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3pPr>
            <a:lvl4pPr marL="630238" indent="-230188">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4pPr>
            <a:lvl5pPr marL="857250" indent="-225425">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This is the basic title and content layout. You’ll notice the first level bullet has no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p:cNvSpPr>
            <a:spLocks noGrp="1"/>
          </p:cNvSpPr>
          <p:nvPr>
            <p:ph type="dt" sz="half" idx="2"/>
          </p:nvPr>
        </p:nvSpPr>
        <p:spPr>
          <a:xfrm>
            <a:off x="-2" y="6545703"/>
            <a:ext cx="3898762" cy="312297"/>
          </a:xfrm>
          <a:prstGeom prst="rect">
            <a:avLst/>
          </a:prstGeom>
        </p:spPr>
        <p:txBody>
          <a:bodyPr vert="horz" lIns="91440" tIns="45720" rIns="91440" bIns="45720" rtlCol="0" anchor="ctr"/>
          <a:lstStyle>
            <a:lvl1pPr algn="l">
              <a:defRPr sz="900" i="1">
                <a:solidFill>
                  <a:schemeClr val="tx1">
                    <a:lumMod val="95000"/>
                    <a:lumOff val="5000"/>
                  </a:schemeClr>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17" name="Footer Placeholder 2"/>
          <p:cNvSpPr txBox="1">
            <a:spLocks/>
          </p:cNvSpPr>
          <p:nvPr userDrawn="1"/>
        </p:nvSpPr>
        <p:spPr>
          <a:xfrm>
            <a:off x="3151705" y="6615276"/>
            <a:ext cx="2840591" cy="312297"/>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rgbClr val="52B34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UNCLASSIFIED</a:t>
            </a:r>
          </a:p>
        </p:txBody>
      </p:sp>
    </p:spTree>
    <p:extLst>
      <p:ext uri="{BB962C8B-B14F-4D97-AF65-F5344CB8AC3E}">
        <p14:creationId xmlns:p14="http://schemas.microsoft.com/office/powerpoint/2010/main" val="2297310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OFFICE COLORS">
    <p:spTree>
      <p:nvGrpSpPr>
        <p:cNvPr id="1" name=""/>
        <p:cNvGrpSpPr/>
        <p:nvPr/>
      </p:nvGrpSpPr>
      <p:grpSpPr>
        <a:xfrm>
          <a:off x="0" y="0"/>
          <a:ext cx="0" cy="0"/>
          <a:chOff x="0" y="0"/>
          <a:chExt cx="0" cy="0"/>
        </a:xfrm>
      </p:grpSpPr>
      <p:sp>
        <p:nvSpPr>
          <p:cNvPr id="15" name="Slide Number Placeholder 3"/>
          <p:cNvSpPr>
            <a:spLocks noGrp="1"/>
          </p:cNvSpPr>
          <p:nvPr>
            <p:ph type="sldNum" sz="quarter" idx="4"/>
          </p:nvPr>
        </p:nvSpPr>
        <p:spPr>
          <a:xfrm>
            <a:off x="7086600" y="6545704"/>
            <a:ext cx="2057400" cy="312298"/>
          </a:xfrm>
          <a:prstGeom prst="rect">
            <a:avLst/>
          </a:prstGeom>
        </p:spPr>
        <p:txBody>
          <a:bodyPr vert="horz" lIns="91440" tIns="45720" rIns="91440" bIns="45720" rtlCol="0" anchor="ctr"/>
          <a:lstStyle>
            <a:lvl1pPr algn="r">
              <a:defRPr sz="750">
                <a:solidFill>
                  <a:schemeClr val="tx1">
                    <a:lumMod val="95000"/>
                    <a:lumOff val="5000"/>
                  </a:schemeClr>
                </a:solidFill>
                <a:latin typeface="Arial" panose="020B0604020202020204" pitchFamily="34" charset="0"/>
                <a:cs typeface="Arial" panose="020B0604020202020204" pitchFamily="34" charset="0"/>
              </a:defRPr>
            </a:lvl1pPr>
          </a:lstStyle>
          <a:p>
            <a:fld id="{A66A783D-49D4-4AE6-9D5E-3A0A891BF17D}" type="slidenum">
              <a:rPr lang="en-US" smtClean="0"/>
              <a:pPr/>
              <a:t>‹#›</a:t>
            </a:fld>
            <a:endParaRPr lang="en-US"/>
          </a:p>
        </p:txBody>
      </p:sp>
      <p:sp>
        <p:nvSpPr>
          <p:cNvPr id="14" name="Date Placeholder 1"/>
          <p:cNvSpPr>
            <a:spLocks noGrp="1"/>
          </p:cNvSpPr>
          <p:nvPr>
            <p:ph type="dt" sz="half" idx="2"/>
          </p:nvPr>
        </p:nvSpPr>
        <p:spPr>
          <a:xfrm>
            <a:off x="-1" y="6545705"/>
            <a:ext cx="3200401" cy="312297"/>
          </a:xfrm>
          <a:prstGeom prst="rect">
            <a:avLst/>
          </a:prstGeom>
        </p:spPr>
        <p:txBody>
          <a:bodyPr vert="horz" lIns="91440" tIns="45720" rIns="91440" bIns="45720" rtlCol="0" anchor="ctr"/>
          <a:lstStyle>
            <a:lvl1pPr algn="l">
              <a:defRPr sz="675" i="1">
                <a:solidFill>
                  <a:schemeClr val="tx1">
                    <a:lumMod val="95000"/>
                    <a:lumOff val="5000"/>
                  </a:schemeClr>
                </a:solidFill>
                <a:latin typeface="Arial" panose="020B0604020202020204" pitchFamily="34" charset="0"/>
                <a:cs typeface="Arial" panose="020B0604020202020204" pitchFamily="34" charset="0"/>
              </a:defRPr>
            </a:lvl1pPr>
          </a:lstStyle>
          <a:p>
            <a:endParaRPr lang="en-US"/>
          </a:p>
        </p:txBody>
      </p:sp>
      <p:sp>
        <p:nvSpPr>
          <p:cNvPr id="10" name="Content Placeholder 2"/>
          <p:cNvSpPr>
            <a:spLocks noGrp="1"/>
          </p:cNvSpPr>
          <p:nvPr>
            <p:ph idx="1" hasCustomPrompt="1"/>
          </p:nvPr>
        </p:nvSpPr>
        <p:spPr>
          <a:xfrm>
            <a:off x="371790" y="1138846"/>
            <a:ext cx="8390374" cy="5216033"/>
          </a:xfrm>
          <a:prstGeom prst="rect">
            <a:avLst/>
          </a:prstGeom>
        </p:spPr>
        <p:txBody>
          <a:bodyPr/>
          <a:lstStyle>
            <a:lvl1pPr marL="0" indent="0">
              <a:lnSpc>
                <a:spcPct val="100000"/>
              </a:lnSpc>
              <a:spcBef>
                <a:spcPts val="360"/>
              </a:spcBef>
              <a:buNone/>
              <a:defRPr sz="1500">
                <a:latin typeface="Arial" panose="020B0604020202020204" pitchFamily="34" charset="0"/>
                <a:cs typeface="Arial" panose="020B0604020202020204" pitchFamily="34" charset="0"/>
              </a:defRPr>
            </a:lvl1pPr>
            <a:lvl2pPr marL="173831" indent="-173831">
              <a:lnSpc>
                <a:spcPct val="100000"/>
              </a:lnSpc>
              <a:spcBef>
                <a:spcPts val="360"/>
              </a:spcBef>
              <a:buFont typeface="Arial" panose="020B0604020202020204" pitchFamily="34" charset="0"/>
              <a:buChar char="–"/>
              <a:defRPr sz="1500">
                <a:latin typeface="Arial" panose="020B0604020202020204" pitchFamily="34" charset="0"/>
                <a:cs typeface="Arial" panose="020B0604020202020204" pitchFamily="34" charset="0"/>
              </a:defRPr>
            </a:lvl2pPr>
            <a:lvl3pPr marL="300038" indent="-133350">
              <a:lnSpc>
                <a:spcPct val="100000"/>
              </a:lnSpc>
              <a:spcBef>
                <a:spcPts val="360"/>
              </a:spcBef>
              <a:buFont typeface="Arial" panose="020B0604020202020204" pitchFamily="34" charset="0"/>
              <a:buChar char="•"/>
              <a:defRPr sz="1350">
                <a:latin typeface="Arial" panose="020B0604020202020204" pitchFamily="34" charset="0"/>
                <a:cs typeface="Arial" panose="020B0604020202020204" pitchFamily="34" charset="0"/>
              </a:defRPr>
            </a:lvl3pPr>
            <a:lvl4pPr marL="472679" indent="-172641">
              <a:lnSpc>
                <a:spcPct val="100000"/>
              </a:lnSpc>
              <a:spcBef>
                <a:spcPts val="360"/>
              </a:spcBef>
              <a:buFont typeface="Arial" panose="020B0604020202020204" pitchFamily="34" charset="0"/>
              <a:buChar char="–"/>
              <a:defRPr sz="1350">
                <a:latin typeface="Arial" panose="020B0604020202020204" pitchFamily="34" charset="0"/>
                <a:cs typeface="Arial" panose="020B0604020202020204" pitchFamily="34" charset="0"/>
              </a:defRPr>
            </a:lvl4pPr>
            <a:lvl5pPr marL="642938" indent="-169069">
              <a:lnSpc>
                <a:spcPct val="100000"/>
              </a:lnSpc>
              <a:spcBef>
                <a:spcPts val="360"/>
              </a:spcBef>
              <a:buFont typeface="Arial" panose="020B0604020202020204" pitchFamily="34" charset="0"/>
              <a:buChar char="»"/>
              <a:defRPr sz="1350">
                <a:latin typeface="Arial" panose="020B0604020202020204" pitchFamily="34" charset="0"/>
                <a:cs typeface="Arial" panose="020B0604020202020204" pitchFamily="34" charset="0"/>
              </a:defRPr>
            </a:lvl5pPr>
          </a:lstStyle>
          <a:p>
            <a:pPr lvl="0"/>
            <a:r>
              <a:rPr lang="en-US"/>
              <a:t>This is the basic title and content layout. You’ll notice the first level bullet has no bullet.</a:t>
            </a:r>
          </a:p>
          <a:p>
            <a:pPr lvl="1"/>
            <a:r>
              <a:rPr lang="en-US"/>
              <a:t>Second level</a:t>
            </a:r>
          </a:p>
          <a:p>
            <a:pPr lvl="2"/>
            <a:r>
              <a:rPr lang="en-US"/>
              <a:t>Third level</a:t>
            </a:r>
          </a:p>
          <a:p>
            <a:pPr lvl="3"/>
            <a:r>
              <a:rPr lang="en-US"/>
              <a:t>Fourth level</a:t>
            </a:r>
          </a:p>
          <a:p>
            <a:pPr lvl="4"/>
            <a:r>
              <a:rPr lang="en-US"/>
              <a:t>Fifth level</a:t>
            </a:r>
          </a:p>
        </p:txBody>
      </p:sp>
      <p:sp>
        <p:nvSpPr>
          <p:cNvPr id="17" name="Footer Placeholder 2"/>
          <p:cNvSpPr txBox="1">
            <a:spLocks/>
          </p:cNvSpPr>
          <p:nvPr userDrawn="1"/>
        </p:nvSpPr>
        <p:spPr>
          <a:xfrm>
            <a:off x="3151706" y="6607783"/>
            <a:ext cx="2840591" cy="312297"/>
          </a:xfrm>
          <a:prstGeom prst="rect">
            <a:avLst/>
          </a:prstGeom>
        </p:spPr>
        <p:txBody>
          <a:bodyPr vert="horz" lIns="68580" tIns="34290" rIns="68580" bIns="34290" rtlCol="0" anchor="ctr"/>
          <a:lstStyle>
            <a:defPPr>
              <a:defRPr lang="en-US"/>
            </a:defPPr>
            <a:lvl1pPr marL="0" algn="ctr" defTabSz="457200" rtl="0" eaLnBrk="1" latinLnBrk="0" hangingPunct="1">
              <a:defRPr sz="1000" b="1" kern="1200">
                <a:solidFill>
                  <a:srgbClr val="52B34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a:solidFill>
                  <a:schemeClr val="bg1"/>
                </a:solidFill>
              </a:rPr>
              <a:t>UNCLASSIFIED // FOR OFFICIAL</a:t>
            </a:r>
            <a:r>
              <a:rPr lang="en-US" sz="675" baseline="0">
                <a:solidFill>
                  <a:schemeClr val="bg1"/>
                </a:solidFill>
              </a:rPr>
              <a:t> USE ONLY</a:t>
            </a:r>
            <a:endParaRPr lang="en-US" sz="675">
              <a:solidFill>
                <a:schemeClr val="bg1"/>
              </a:solidFill>
            </a:endParaRPr>
          </a:p>
        </p:txBody>
      </p:sp>
      <p:sp>
        <p:nvSpPr>
          <p:cNvPr id="4" name="Content Placeholder 3"/>
          <p:cNvSpPr>
            <a:spLocks noGrp="1"/>
          </p:cNvSpPr>
          <p:nvPr>
            <p:ph sz="quarter" idx="10"/>
          </p:nvPr>
        </p:nvSpPr>
        <p:spPr>
          <a:xfrm>
            <a:off x="4102100" y="0"/>
            <a:ext cx="5041900" cy="736600"/>
          </a:xfrm>
          <a:prstGeom prst="rect">
            <a:avLst/>
          </a:prstGeom>
        </p:spPr>
        <p:txBody>
          <a:bodyPr anchor="ctr"/>
          <a:lstStyle>
            <a:lvl1pPr marL="0" indent="0" algn="ctr">
              <a:buNone/>
              <a:defRPr sz="1500" b="1">
                <a:solidFill>
                  <a:schemeClr val="bg1"/>
                </a:solidFill>
                <a:latin typeface="+mj-lt"/>
              </a:defRPr>
            </a:lvl1pPr>
          </a:lstStyle>
          <a:p>
            <a:pPr lvl="0"/>
            <a:r>
              <a:rPr lang="en-US"/>
              <a:t>Edit Master text styles</a:t>
            </a:r>
          </a:p>
        </p:txBody>
      </p:sp>
      <p:sp>
        <p:nvSpPr>
          <p:cNvPr id="21" name="Footer Placeholder 2"/>
          <p:cNvSpPr txBox="1">
            <a:spLocks/>
          </p:cNvSpPr>
          <p:nvPr userDrawn="1"/>
        </p:nvSpPr>
        <p:spPr>
          <a:xfrm>
            <a:off x="3151706" y="6607783"/>
            <a:ext cx="2840591" cy="312297"/>
          </a:xfrm>
          <a:prstGeom prst="rect">
            <a:avLst/>
          </a:prstGeom>
        </p:spPr>
        <p:txBody>
          <a:bodyPr vert="horz" lIns="68580" tIns="34290" rIns="68580" bIns="34290" rtlCol="0" anchor="ctr"/>
          <a:lstStyle>
            <a:defPPr>
              <a:defRPr lang="en-US"/>
            </a:defPPr>
            <a:lvl1pPr marL="0" algn="ctr" defTabSz="457200" rtl="0" eaLnBrk="1" latinLnBrk="0" hangingPunct="1">
              <a:defRPr sz="1000" b="1" kern="1200">
                <a:solidFill>
                  <a:srgbClr val="52B34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a:solidFill>
                  <a:schemeClr val="bg1"/>
                </a:solidFill>
              </a:rPr>
              <a:t>UNCLASSIFIED</a:t>
            </a:r>
          </a:p>
        </p:txBody>
      </p:sp>
      <p:sp>
        <p:nvSpPr>
          <p:cNvPr id="3" name="Content Placeholder 2"/>
          <p:cNvSpPr>
            <a:spLocks noGrp="1"/>
          </p:cNvSpPr>
          <p:nvPr>
            <p:ph sz="quarter" idx="11"/>
          </p:nvPr>
        </p:nvSpPr>
        <p:spPr>
          <a:xfrm>
            <a:off x="806450" y="6681788"/>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36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I_Content_White_BG">
    <p:spTree>
      <p:nvGrpSpPr>
        <p:cNvPr id="1" name=""/>
        <p:cNvGrpSpPr/>
        <p:nvPr/>
      </p:nvGrpSpPr>
      <p:grpSpPr>
        <a:xfrm>
          <a:off x="0" y="0"/>
          <a:ext cx="0" cy="0"/>
          <a:chOff x="0" y="0"/>
          <a:chExt cx="0" cy="0"/>
        </a:xfrm>
      </p:grpSpPr>
      <p:sp>
        <p:nvSpPr>
          <p:cNvPr id="7" name="Rectangle 6"/>
          <p:cNvSpPr/>
          <p:nvPr userDrawn="1"/>
        </p:nvSpPr>
        <p:spPr>
          <a:xfrm>
            <a:off x="0" y="0"/>
            <a:ext cx="9144000" cy="1875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2"/>
          <p:cNvSpPr txBox="1">
            <a:spLocks/>
          </p:cNvSpPr>
          <p:nvPr userDrawn="1"/>
        </p:nvSpPr>
        <p:spPr>
          <a:xfrm>
            <a:off x="3151705" y="-63050"/>
            <a:ext cx="2840591" cy="312297"/>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rgbClr val="52B34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bg1"/>
                </a:solidFill>
              </a:rPr>
              <a:t>CUI</a:t>
            </a:r>
          </a:p>
        </p:txBody>
      </p:sp>
      <p:sp>
        <p:nvSpPr>
          <p:cNvPr id="9" name="Slide Number Placeholder 3"/>
          <p:cNvSpPr>
            <a:spLocks noGrp="1"/>
          </p:cNvSpPr>
          <p:nvPr>
            <p:ph type="sldNum" sz="quarter" idx="4"/>
          </p:nvPr>
        </p:nvSpPr>
        <p:spPr>
          <a:xfrm>
            <a:off x="7086600" y="6545704"/>
            <a:ext cx="2057400" cy="312298"/>
          </a:xfrm>
          <a:prstGeom prst="rect">
            <a:avLst/>
          </a:prstGeom>
        </p:spPr>
        <p:txBody>
          <a:bodyPr vert="horz" lIns="91440" tIns="45720" rIns="91440" bIns="45720" rtlCol="0" anchor="ctr"/>
          <a:lstStyle>
            <a:lvl1pPr algn="r">
              <a:defRPr sz="1000">
                <a:solidFill>
                  <a:schemeClr val="tx1">
                    <a:lumMod val="95000"/>
                    <a:lumOff val="5000"/>
                  </a:schemeClr>
                </a:solidFill>
                <a:latin typeface="Arial" panose="020B0604020202020204" pitchFamily="34" charset="0"/>
                <a:cs typeface="Arial" panose="020B0604020202020204" pitchFamily="34" charset="0"/>
              </a:defRPr>
            </a:lvl1pPr>
          </a:lstStyle>
          <a:p>
            <a:fld id="{A66A783D-49D4-4AE6-9D5E-3A0A891BF17D}" type="slidenum">
              <a:rPr lang="en-US" smtClean="0"/>
              <a:pPr/>
              <a:t>‹#›</a:t>
            </a:fld>
            <a:endParaRPr lang="en-US" dirty="0"/>
          </a:p>
        </p:txBody>
      </p:sp>
      <p:sp>
        <p:nvSpPr>
          <p:cNvPr id="10" name="Date Placeholder 1"/>
          <p:cNvSpPr>
            <a:spLocks noGrp="1"/>
          </p:cNvSpPr>
          <p:nvPr>
            <p:ph type="dt" sz="half" idx="2"/>
          </p:nvPr>
        </p:nvSpPr>
        <p:spPr>
          <a:xfrm>
            <a:off x="-2" y="6545703"/>
            <a:ext cx="3200401" cy="312297"/>
          </a:xfrm>
          <a:prstGeom prst="rect">
            <a:avLst/>
          </a:prstGeom>
        </p:spPr>
        <p:txBody>
          <a:bodyPr vert="horz" lIns="91440" tIns="45720" rIns="91440" bIns="45720" rtlCol="0" anchor="ctr"/>
          <a:lstStyle>
            <a:lvl1pPr algn="l">
              <a:defRPr sz="900" i="1">
                <a:solidFill>
                  <a:schemeClr val="tx1">
                    <a:lumMod val="95000"/>
                    <a:lumOff val="5000"/>
                  </a:schemeClr>
                </a:solidFill>
                <a:latin typeface="Arial" panose="020B0604020202020204" pitchFamily="34" charset="0"/>
                <a:cs typeface="Arial" panose="020B0604020202020204" pitchFamily="34" charset="0"/>
              </a:defRPr>
            </a:lvl1pPr>
          </a:lstStyle>
          <a:p>
            <a:endParaRPr lang="en-US" dirty="0"/>
          </a:p>
        </p:txBody>
      </p:sp>
      <p:sp>
        <p:nvSpPr>
          <p:cNvPr id="11" name="Content Placeholder 2"/>
          <p:cNvSpPr>
            <a:spLocks noGrp="1"/>
          </p:cNvSpPr>
          <p:nvPr>
            <p:ph idx="1" hasCustomPrompt="1"/>
          </p:nvPr>
        </p:nvSpPr>
        <p:spPr>
          <a:xfrm>
            <a:off x="371789" y="1138844"/>
            <a:ext cx="8390374" cy="5216033"/>
          </a:xfrm>
          <a:prstGeom prst="rect">
            <a:avLst/>
          </a:prstGeom>
        </p:spPr>
        <p:txBody>
          <a:bodyPr/>
          <a:lstStyle>
            <a:lvl1pPr marL="0" indent="0">
              <a:lnSpc>
                <a:spcPct val="100000"/>
              </a:lnSpc>
              <a:spcBef>
                <a:spcPts val="480"/>
              </a:spcBef>
              <a:buNone/>
              <a:defRPr sz="2000">
                <a:latin typeface="Arial" panose="020B0604020202020204" pitchFamily="34" charset="0"/>
                <a:cs typeface="Arial" panose="020B0604020202020204" pitchFamily="34" charset="0"/>
              </a:defRPr>
            </a:lvl1pPr>
            <a:lvl2pPr marL="231775" indent="-231775">
              <a:lnSpc>
                <a:spcPct val="100000"/>
              </a:lnSpc>
              <a:spcBef>
                <a:spcPts val="480"/>
              </a:spcBef>
              <a:buFont typeface="Arial" panose="020B0604020202020204" pitchFamily="34" charset="0"/>
              <a:buChar char="–"/>
              <a:defRPr sz="2000">
                <a:latin typeface="Arial" panose="020B0604020202020204" pitchFamily="34" charset="0"/>
                <a:cs typeface="Arial" panose="020B0604020202020204" pitchFamily="34" charset="0"/>
              </a:defRPr>
            </a:lvl2pPr>
            <a:lvl3pPr marL="400050" indent="-177800">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3pPr>
            <a:lvl4pPr marL="630238" indent="-230188">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4pPr>
            <a:lvl5pPr marL="857250" indent="-225425">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This is the basic title and content layout. You’ll notice the first level bullet has no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0"/>
          </p:nvPr>
        </p:nvSpPr>
        <p:spPr>
          <a:xfrm>
            <a:off x="3914530" y="187569"/>
            <a:ext cx="5229470" cy="682882"/>
          </a:xfrm>
          <a:prstGeom prst="rect">
            <a:avLst/>
          </a:prstGeom>
        </p:spPr>
        <p:txBody>
          <a:bodyPr anchor="ctr"/>
          <a:lstStyle>
            <a:lvl1pPr marL="0" indent="0" algn="ctr">
              <a:buNone/>
              <a:defRPr sz="20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20336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I_Grid">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24" y="851647"/>
            <a:ext cx="9144000" cy="6013556"/>
          </a:xfrm>
          <a:prstGeom prst="rect">
            <a:avLst/>
          </a:prstGeom>
        </p:spPr>
      </p:pic>
      <p:sp>
        <p:nvSpPr>
          <p:cNvPr id="14" name="Rectangle 13"/>
          <p:cNvSpPr/>
          <p:nvPr userDrawn="1"/>
        </p:nvSpPr>
        <p:spPr>
          <a:xfrm>
            <a:off x="-2" y="858925"/>
            <a:ext cx="9144002" cy="599907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1875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2"/>
          <p:cNvSpPr txBox="1">
            <a:spLocks/>
          </p:cNvSpPr>
          <p:nvPr userDrawn="1"/>
        </p:nvSpPr>
        <p:spPr>
          <a:xfrm>
            <a:off x="3151705" y="-63050"/>
            <a:ext cx="2840591" cy="312297"/>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rgbClr val="52B34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bg1"/>
                </a:solidFill>
              </a:rPr>
              <a:t>CUI</a:t>
            </a:r>
          </a:p>
        </p:txBody>
      </p:sp>
      <p:sp>
        <p:nvSpPr>
          <p:cNvPr id="9" name="Slide Number Placeholder 3"/>
          <p:cNvSpPr>
            <a:spLocks noGrp="1"/>
          </p:cNvSpPr>
          <p:nvPr>
            <p:ph type="sldNum" sz="quarter" idx="4"/>
          </p:nvPr>
        </p:nvSpPr>
        <p:spPr>
          <a:xfrm>
            <a:off x="7086600" y="6545704"/>
            <a:ext cx="2057400" cy="312298"/>
          </a:xfrm>
          <a:prstGeom prst="rect">
            <a:avLst/>
          </a:prstGeom>
        </p:spPr>
        <p:txBody>
          <a:bodyPr vert="horz" lIns="91440" tIns="45720" rIns="91440" bIns="45720" rtlCol="0" anchor="ctr"/>
          <a:lstStyle>
            <a:lvl1pPr algn="r">
              <a:defRPr sz="1000">
                <a:solidFill>
                  <a:schemeClr val="tx1">
                    <a:lumMod val="95000"/>
                    <a:lumOff val="5000"/>
                  </a:schemeClr>
                </a:solidFill>
                <a:latin typeface="Arial" panose="020B0604020202020204" pitchFamily="34" charset="0"/>
                <a:cs typeface="Arial" panose="020B0604020202020204" pitchFamily="34" charset="0"/>
              </a:defRPr>
            </a:lvl1pPr>
          </a:lstStyle>
          <a:p>
            <a:fld id="{A66A783D-49D4-4AE6-9D5E-3A0A891BF17D}" type="slidenum">
              <a:rPr lang="en-US" smtClean="0"/>
              <a:pPr/>
              <a:t>‹#›</a:t>
            </a:fld>
            <a:endParaRPr lang="en-US" dirty="0"/>
          </a:p>
        </p:txBody>
      </p:sp>
      <p:sp>
        <p:nvSpPr>
          <p:cNvPr id="10" name="Date Placeholder 1"/>
          <p:cNvSpPr>
            <a:spLocks noGrp="1"/>
          </p:cNvSpPr>
          <p:nvPr>
            <p:ph type="dt" sz="half" idx="2"/>
          </p:nvPr>
        </p:nvSpPr>
        <p:spPr>
          <a:xfrm>
            <a:off x="-2" y="6545703"/>
            <a:ext cx="3200401" cy="312297"/>
          </a:xfrm>
          <a:prstGeom prst="rect">
            <a:avLst/>
          </a:prstGeom>
        </p:spPr>
        <p:txBody>
          <a:bodyPr vert="horz" lIns="91440" tIns="45720" rIns="91440" bIns="45720" rtlCol="0" anchor="ctr"/>
          <a:lstStyle>
            <a:lvl1pPr algn="l">
              <a:defRPr sz="900" i="1">
                <a:solidFill>
                  <a:schemeClr val="tx1">
                    <a:lumMod val="95000"/>
                    <a:lumOff val="5000"/>
                  </a:schemeClr>
                </a:solidFill>
                <a:latin typeface="Arial" panose="020B0604020202020204" pitchFamily="34" charset="0"/>
                <a:cs typeface="Arial" panose="020B0604020202020204" pitchFamily="34" charset="0"/>
              </a:defRPr>
            </a:lvl1pPr>
          </a:lstStyle>
          <a:p>
            <a:endParaRPr lang="en-US" dirty="0"/>
          </a:p>
        </p:txBody>
      </p:sp>
      <p:sp>
        <p:nvSpPr>
          <p:cNvPr id="11" name="Content Placeholder 2"/>
          <p:cNvSpPr>
            <a:spLocks noGrp="1"/>
          </p:cNvSpPr>
          <p:nvPr>
            <p:ph idx="1" hasCustomPrompt="1"/>
          </p:nvPr>
        </p:nvSpPr>
        <p:spPr>
          <a:xfrm>
            <a:off x="371789" y="1138844"/>
            <a:ext cx="8390374" cy="5216033"/>
          </a:xfrm>
          <a:prstGeom prst="rect">
            <a:avLst/>
          </a:prstGeom>
        </p:spPr>
        <p:txBody>
          <a:bodyPr/>
          <a:lstStyle>
            <a:lvl1pPr marL="0" indent="0">
              <a:lnSpc>
                <a:spcPct val="100000"/>
              </a:lnSpc>
              <a:spcBef>
                <a:spcPts val="480"/>
              </a:spcBef>
              <a:buNone/>
              <a:defRPr sz="2000">
                <a:latin typeface="Arial" panose="020B0604020202020204" pitchFamily="34" charset="0"/>
                <a:cs typeface="Arial" panose="020B0604020202020204" pitchFamily="34" charset="0"/>
              </a:defRPr>
            </a:lvl1pPr>
            <a:lvl2pPr marL="231775" indent="-231775">
              <a:lnSpc>
                <a:spcPct val="100000"/>
              </a:lnSpc>
              <a:spcBef>
                <a:spcPts val="480"/>
              </a:spcBef>
              <a:buFont typeface="Arial" panose="020B0604020202020204" pitchFamily="34" charset="0"/>
              <a:buChar char="–"/>
              <a:defRPr sz="2000">
                <a:latin typeface="Arial" panose="020B0604020202020204" pitchFamily="34" charset="0"/>
                <a:cs typeface="Arial" panose="020B0604020202020204" pitchFamily="34" charset="0"/>
              </a:defRPr>
            </a:lvl2pPr>
            <a:lvl3pPr marL="400050" indent="-177800">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3pPr>
            <a:lvl4pPr marL="630238" indent="-230188">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4pPr>
            <a:lvl5pPr marL="857250" indent="-225425">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This is the basic title and content layout. You’ll notice the first level bullet has no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0"/>
          </p:nvPr>
        </p:nvSpPr>
        <p:spPr>
          <a:xfrm>
            <a:off x="3914530" y="187569"/>
            <a:ext cx="5224446" cy="682882"/>
          </a:xfrm>
          <a:prstGeom prst="rect">
            <a:avLst/>
          </a:prstGeom>
        </p:spPr>
        <p:txBody>
          <a:bodyPr anchor="ctr"/>
          <a:lstStyle>
            <a:lvl1pPr marL="0" indent="0" algn="ctr">
              <a:buNone/>
              <a:defRPr sz="20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87750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CLASS_TITLE">
    <p:spTree>
      <p:nvGrpSpPr>
        <p:cNvPr id="1" name=""/>
        <p:cNvGrpSpPr/>
        <p:nvPr/>
      </p:nvGrpSpPr>
      <p:grpSpPr>
        <a:xfrm>
          <a:off x="0" y="0"/>
          <a:ext cx="0" cy="0"/>
          <a:chOff x="0" y="0"/>
          <a:chExt cx="0" cy="0"/>
        </a:xfrm>
      </p:grpSpPr>
      <p:sp>
        <p:nvSpPr>
          <p:cNvPr id="7" name="Rectangle 6"/>
          <p:cNvSpPr/>
          <p:nvPr userDrawn="1"/>
        </p:nvSpPr>
        <p:spPr>
          <a:xfrm>
            <a:off x="-376" y="0"/>
            <a:ext cx="9144000" cy="6115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572"/>
            <a:ext cx="9144000" cy="6858000"/>
          </a:xfrm>
          <a:prstGeom prst="rect">
            <a:avLst/>
          </a:prstGeom>
        </p:spPr>
      </p:pic>
      <p:sp>
        <p:nvSpPr>
          <p:cNvPr id="19" name="Rectangle 18"/>
          <p:cNvSpPr/>
          <p:nvPr userDrawn="1"/>
        </p:nvSpPr>
        <p:spPr>
          <a:xfrm>
            <a:off x="-376" y="-11572"/>
            <a:ext cx="9144000" cy="2743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2"/>
          <p:cNvSpPr>
            <a:spLocks noGrp="1"/>
          </p:cNvSpPr>
          <p:nvPr>
            <p:ph type="subTitle" idx="1"/>
          </p:nvPr>
        </p:nvSpPr>
        <p:spPr>
          <a:xfrm>
            <a:off x="795097" y="4103082"/>
            <a:ext cx="7827310" cy="373750"/>
          </a:xfrm>
          <a:prstGeom prst="rect">
            <a:avLst/>
          </a:prstGeom>
        </p:spPr>
        <p:txBody>
          <a:bodyPr lIns="0" tIns="0" rIns="0" bIns="0" anchor="ctr">
            <a:normAutofit/>
          </a:bodyPr>
          <a:lstStyle>
            <a:lvl1pPr marL="0" indent="0" algn="l">
              <a:buNone/>
              <a:defRPr sz="2000" b="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Title 1"/>
          <p:cNvSpPr>
            <a:spLocks noGrp="1"/>
          </p:cNvSpPr>
          <p:nvPr>
            <p:ph type="ctrTitle"/>
          </p:nvPr>
        </p:nvSpPr>
        <p:spPr>
          <a:xfrm>
            <a:off x="792097" y="2881520"/>
            <a:ext cx="7830310" cy="1150561"/>
          </a:xfrm>
          <a:prstGeom prst="rect">
            <a:avLst/>
          </a:prstGeom>
        </p:spPr>
        <p:txBody>
          <a:bodyPr lIns="0" tIns="0" rIns="0" bIns="0" anchor="ctr">
            <a:normAutofit/>
          </a:bodyPr>
          <a:lstStyle>
            <a:lvl1pPr algn="l">
              <a:lnSpc>
                <a:spcPct val="100000"/>
              </a:lnSpc>
              <a:defRPr sz="28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8" name="Rectangle 27"/>
          <p:cNvSpPr/>
          <p:nvPr userDrawn="1"/>
        </p:nvSpPr>
        <p:spPr>
          <a:xfrm>
            <a:off x="1" y="257434"/>
            <a:ext cx="9144000" cy="827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 y="6137812"/>
            <a:ext cx="9143624" cy="72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816327" y="1953158"/>
            <a:ext cx="7570882" cy="351130"/>
          </a:xfrm>
          <a:prstGeom prst="rect">
            <a:avLst/>
          </a:prstGeom>
        </p:spPr>
        <p:txBody>
          <a:bodyPr wrap="square" rtlCol="0" anchor="ctr">
            <a:normAutofit lnSpcReduction="10000"/>
          </a:bodyPr>
          <a:lstStyle/>
          <a:p>
            <a:endParaRPr lang="en-US" dirty="0"/>
          </a:p>
        </p:txBody>
      </p:sp>
      <p:pic>
        <p:nvPicPr>
          <p:cNvPr id="31" name="Picture 3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0298" y="940468"/>
            <a:ext cx="1414028" cy="1787389"/>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41519" y="1131351"/>
            <a:ext cx="1429912" cy="1429911"/>
          </a:xfrm>
          <a:prstGeom prst="rect">
            <a:avLst/>
          </a:prstGeom>
        </p:spPr>
      </p:pic>
      <p:sp>
        <p:nvSpPr>
          <p:cNvPr id="40" name="Footer Placeholder 2"/>
          <p:cNvSpPr txBox="1">
            <a:spLocks/>
          </p:cNvSpPr>
          <p:nvPr userDrawn="1"/>
        </p:nvSpPr>
        <p:spPr>
          <a:xfrm>
            <a:off x="2004018" y="-22197"/>
            <a:ext cx="5135964" cy="312297"/>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rgbClr val="52B34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chemeClr val="bg1"/>
                </a:solidFill>
              </a:rPr>
              <a:t>UNCLASSIFIED</a:t>
            </a:r>
          </a:p>
        </p:txBody>
      </p:sp>
      <p:sp>
        <p:nvSpPr>
          <p:cNvPr id="6" name="Text Placeholder 5"/>
          <p:cNvSpPr>
            <a:spLocks noGrp="1"/>
          </p:cNvSpPr>
          <p:nvPr userDrawn="1">
            <p:ph type="body" sz="quarter" idx="10"/>
          </p:nvPr>
        </p:nvSpPr>
        <p:spPr>
          <a:xfrm>
            <a:off x="792097" y="4597282"/>
            <a:ext cx="3528330" cy="943261"/>
          </a:xfrm>
          <a:prstGeom prst="rect">
            <a:avLst/>
          </a:prstGeom>
        </p:spPr>
        <p:txBody>
          <a:bodyPr lIns="0" tIns="0" rIns="0" bIns="0"/>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21" name="Rectangle 20"/>
          <p:cNvSpPr/>
          <p:nvPr userDrawn="1"/>
        </p:nvSpPr>
        <p:spPr>
          <a:xfrm>
            <a:off x="-376" y="6060391"/>
            <a:ext cx="9143624" cy="83417"/>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32"/>
          <p:cNvSpPr>
            <a:spLocks noChangeArrowheads="1"/>
          </p:cNvSpPr>
          <p:nvPr userDrawn="1"/>
        </p:nvSpPr>
        <p:spPr bwMode="auto">
          <a:xfrm>
            <a:off x="1253085" y="6317245"/>
            <a:ext cx="6401435" cy="438447"/>
          </a:xfrm>
          <a:prstGeom prst="rect">
            <a:avLst/>
          </a:prstGeom>
          <a:noFill/>
          <a:ln>
            <a:noFill/>
          </a:ln>
        </p:spPr>
        <p:txBody>
          <a:bodyPr wrap="none" lIns="91432" tIns="45716" rIns="91432"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1600" b="1" spc="0" dirty="0">
                <a:solidFill>
                  <a:schemeClr val="bg1"/>
                </a:solidFill>
              </a:rPr>
              <a:t>AMERICA’S ARMY:</a:t>
            </a:r>
            <a:r>
              <a:rPr lang="en-US" altLang="en-US" sz="1600" b="1" spc="0" baseline="0" dirty="0">
                <a:solidFill>
                  <a:schemeClr val="bg1"/>
                </a:solidFill>
              </a:rPr>
              <a:t> </a:t>
            </a:r>
            <a:r>
              <a:rPr lang="en-US" sz="1600" b="0" kern="1200" dirty="0">
                <a:solidFill>
                  <a:schemeClr val="accent4"/>
                </a:solidFill>
                <a:latin typeface="Arial" charset="0"/>
                <a:ea typeface="+mn-ea"/>
                <a:cs typeface="Arial" charset="0"/>
              </a:rPr>
              <a:t>RESILIENCE,</a:t>
            </a:r>
            <a:r>
              <a:rPr lang="en-US" sz="1600" b="0" kern="1200" baseline="0" dirty="0">
                <a:solidFill>
                  <a:schemeClr val="accent4"/>
                </a:solidFill>
                <a:latin typeface="Arial" charset="0"/>
                <a:ea typeface="+mn-ea"/>
                <a:cs typeface="Arial" charset="0"/>
              </a:rPr>
              <a:t> EFFICIENCY, AFFORDABILITY</a:t>
            </a:r>
            <a:endParaRPr lang="en-US" sz="1600" b="0" kern="1200" dirty="0">
              <a:solidFill>
                <a:schemeClr val="accent4"/>
              </a:solidFill>
              <a:latin typeface="Arial" charset="0"/>
              <a:ea typeface="+mn-ea"/>
              <a:cs typeface="Arial" charset="0"/>
            </a:endParaRPr>
          </a:p>
          <a:p>
            <a:pPr algn="ctr" fontAlgn="base">
              <a:spcBef>
                <a:spcPct val="0"/>
              </a:spcBef>
              <a:spcAft>
                <a:spcPct val="0"/>
              </a:spcAft>
              <a:defRPr/>
            </a:pPr>
            <a:endParaRPr lang="en-US" altLang="en-US" sz="1600" b="1" spc="0" dirty="0">
              <a:solidFill>
                <a:srgbClr val="FFD530"/>
              </a:solidFill>
            </a:endParaRPr>
          </a:p>
        </p:txBody>
      </p:sp>
    </p:spTree>
    <p:extLst>
      <p:ext uri="{BB962C8B-B14F-4D97-AF65-F5344CB8AC3E}">
        <p14:creationId xmlns:p14="http://schemas.microsoft.com/office/powerpoint/2010/main" val="219831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classified_Grid">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24" y="851647"/>
            <a:ext cx="9144000" cy="6013556"/>
          </a:xfrm>
          <a:prstGeom prst="rect">
            <a:avLst/>
          </a:prstGeom>
        </p:spPr>
      </p:pic>
      <p:sp>
        <p:nvSpPr>
          <p:cNvPr id="14" name="Rectangle 13"/>
          <p:cNvSpPr/>
          <p:nvPr userDrawn="1"/>
        </p:nvSpPr>
        <p:spPr>
          <a:xfrm>
            <a:off x="-2" y="858925"/>
            <a:ext cx="9144002" cy="599907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1875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2"/>
          <p:cNvSpPr txBox="1">
            <a:spLocks/>
          </p:cNvSpPr>
          <p:nvPr userDrawn="1"/>
        </p:nvSpPr>
        <p:spPr>
          <a:xfrm>
            <a:off x="3151705" y="-63050"/>
            <a:ext cx="2840591" cy="312297"/>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rgbClr val="52B34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bg1"/>
                </a:solidFill>
              </a:rPr>
              <a:t>UNCLASSIFIED</a:t>
            </a:r>
          </a:p>
        </p:txBody>
      </p:sp>
      <p:sp>
        <p:nvSpPr>
          <p:cNvPr id="9" name="Slide Number Placeholder 3"/>
          <p:cNvSpPr>
            <a:spLocks noGrp="1"/>
          </p:cNvSpPr>
          <p:nvPr>
            <p:ph type="sldNum" sz="quarter" idx="4"/>
          </p:nvPr>
        </p:nvSpPr>
        <p:spPr>
          <a:xfrm>
            <a:off x="7086600" y="6545704"/>
            <a:ext cx="2057400" cy="312298"/>
          </a:xfrm>
          <a:prstGeom prst="rect">
            <a:avLst/>
          </a:prstGeom>
        </p:spPr>
        <p:txBody>
          <a:bodyPr vert="horz" lIns="91440" tIns="45720" rIns="91440" bIns="45720" rtlCol="0" anchor="ctr"/>
          <a:lstStyle>
            <a:lvl1pPr algn="r">
              <a:defRPr sz="1000">
                <a:solidFill>
                  <a:schemeClr val="tx1">
                    <a:lumMod val="95000"/>
                    <a:lumOff val="5000"/>
                  </a:schemeClr>
                </a:solidFill>
                <a:latin typeface="Arial" panose="020B0604020202020204" pitchFamily="34" charset="0"/>
                <a:cs typeface="Arial" panose="020B0604020202020204" pitchFamily="34" charset="0"/>
              </a:defRPr>
            </a:lvl1pPr>
          </a:lstStyle>
          <a:p>
            <a:fld id="{A66A783D-49D4-4AE6-9D5E-3A0A891BF17D}" type="slidenum">
              <a:rPr lang="en-US" smtClean="0"/>
              <a:pPr/>
              <a:t>‹#›</a:t>
            </a:fld>
            <a:endParaRPr lang="en-US" dirty="0"/>
          </a:p>
        </p:txBody>
      </p:sp>
      <p:sp>
        <p:nvSpPr>
          <p:cNvPr id="10" name="Date Placeholder 1"/>
          <p:cNvSpPr>
            <a:spLocks noGrp="1"/>
          </p:cNvSpPr>
          <p:nvPr>
            <p:ph type="dt" sz="half" idx="2"/>
          </p:nvPr>
        </p:nvSpPr>
        <p:spPr>
          <a:xfrm>
            <a:off x="-2" y="6545703"/>
            <a:ext cx="3200401" cy="312297"/>
          </a:xfrm>
          <a:prstGeom prst="rect">
            <a:avLst/>
          </a:prstGeom>
        </p:spPr>
        <p:txBody>
          <a:bodyPr vert="horz" lIns="91440" tIns="45720" rIns="91440" bIns="45720" rtlCol="0" anchor="ctr"/>
          <a:lstStyle>
            <a:lvl1pPr algn="l">
              <a:defRPr sz="900" i="1">
                <a:solidFill>
                  <a:schemeClr val="tx1">
                    <a:lumMod val="95000"/>
                    <a:lumOff val="5000"/>
                  </a:schemeClr>
                </a:solidFill>
                <a:latin typeface="Arial" panose="020B0604020202020204" pitchFamily="34" charset="0"/>
                <a:cs typeface="Arial" panose="020B0604020202020204" pitchFamily="34" charset="0"/>
              </a:defRPr>
            </a:lvl1pPr>
          </a:lstStyle>
          <a:p>
            <a:endParaRPr lang="en-US" dirty="0"/>
          </a:p>
        </p:txBody>
      </p:sp>
      <p:sp>
        <p:nvSpPr>
          <p:cNvPr id="11" name="Content Placeholder 2"/>
          <p:cNvSpPr>
            <a:spLocks noGrp="1"/>
          </p:cNvSpPr>
          <p:nvPr>
            <p:ph idx="1" hasCustomPrompt="1"/>
          </p:nvPr>
        </p:nvSpPr>
        <p:spPr>
          <a:xfrm>
            <a:off x="371789" y="1138844"/>
            <a:ext cx="8390374" cy="5216033"/>
          </a:xfrm>
          <a:prstGeom prst="rect">
            <a:avLst/>
          </a:prstGeom>
        </p:spPr>
        <p:txBody>
          <a:bodyPr/>
          <a:lstStyle>
            <a:lvl1pPr marL="0" indent="0">
              <a:lnSpc>
                <a:spcPct val="100000"/>
              </a:lnSpc>
              <a:spcBef>
                <a:spcPts val="480"/>
              </a:spcBef>
              <a:buNone/>
              <a:defRPr sz="2000">
                <a:latin typeface="Arial" panose="020B0604020202020204" pitchFamily="34" charset="0"/>
                <a:cs typeface="Arial" panose="020B0604020202020204" pitchFamily="34" charset="0"/>
              </a:defRPr>
            </a:lvl1pPr>
            <a:lvl2pPr marL="231775" indent="-231775">
              <a:lnSpc>
                <a:spcPct val="100000"/>
              </a:lnSpc>
              <a:spcBef>
                <a:spcPts val="480"/>
              </a:spcBef>
              <a:buFont typeface="Arial" panose="020B0604020202020204" pitchFamily="34" charset="0"/>
              <a:buChar char="–"/>
              <a:defRPr sz="2000">
                <a:latin typeface="Arial" panose="020B0604020202020204" pitchFamily="34" charset="0"/>
                <a:cs typeface="Arial" panose="020B0604020202020204" pitchFamily="34" charset="0"/>
              </a:defRPr>
            </a:lvl2pPr>
            <a:lvl3pPr marL="400050" indent="-177800">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3pPr>
            <a:lvl4pPr marL="630238" indent="-230188">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4pPr>
            <a:lvl5pPr marL="857250" indent="-225425">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This is the basic title and content layout. You’ll notice the first level bullet has no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0"/>
          </p:nvPr>
        </p:nvSpPr>
        <p:spPr>
          <a:xfrm>
            <a:off x="3914530" y="187569"/>
            <a:ext cx="5224446" cy="682882"/>
          </a:xfrm>
          <a:prstGeom prst="rect">
            <a:avLst/>
          </a:prstGeom>
        </p:spPr>
        <p:txBody>
          <a:bodyPr anchor="ctr"/>
          <a:lstStyle>
            <a:lvl1pPr marL="0" indent="0" algn="ctr">
              <a:buNone/>
              <a:defRPr sz="20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74307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classified_White_BG">
    <p:spTree>
      <p:nvGrpSpPr>
        <p:cNvPr id="1" name=""/>
        <p:cNvGrpSpPr/>
        <p:nvPr/>
      </p:nvGrpSpPr>
      <p:grpSpPr>
        <a:xfrm>
          <a:off x="0" y="0"/>
          <a:ext cx="0" cy="0"/>
          <a:chOff x="0" y="0"/>
          <a:chExt cx="0" cy="0"/>
        </a:xfrm>
      </p:grpSpPr>
      <p:sp>
        <p:nvSpPr>
          <p:cNvPr id="9" name="Slide Number Placeholder 3"/>
          <p:cNvSpPr>
            <a:spLocks noGrp="1"/>
          </p:cNvSpPr>
          <p:nvPr>
            <p:ph type="sldNum" sz="quarter" idx="4"/>
          </p:nvPr>
        </p:nvSpPr>
        <p:spPr>
          <a:xfrm>
            <a:off x="7086600" y="6545704"/>
            <a:ext cx="2057400" cy="312298"/>
          </a:xfrm>
          <a:prstGeom prst="rect">
            <a:avLst/>
          </a:prstGeom>
        </p:spPr>
        <p:txBody>
          <a:bodyPr vert="horz" lIns="91440" tIns="45720" rIns="91440" bIns="45720" rtlCol="0" anchor="ctr"/>
          <a:lstStyle>
            <a:lvl1pPr algn="r">
              <a:defRPr sz="1000">
                <a:solidFill>
                  <a:schemeClr val="tx1">
                    <a:lumMod val="95000"/>
                    <a:lumOff val="5000"/>
                  </a:schemeClr>
                </a:solidFill>
                <a:latin typeface="Arial" panose="020B0604020202020204" pitchFamily="34" charset="0"/>
                <a:cs typeface="Arial" panose="020B0604020202020204" pitchFamily="34" charset="0"/>
              </a:defRPr>
            </a:lvl1pPr>
          </a:lstStyle>
          <a:p>
            <a:fld id="{A66A783D-49D4-4AE6-9D5E-3A0A891BF17D}" type="slidenum">
              <a:rPr lang="en-US" smtClean="0"/>
              <a:pPr/>
              <a:t>‹#›</a:t>
            </a:fld>
            <a:endParaRPr lang="en-US" dirty="0"/>
          </a:p>
        </p:txBody>
      </p:sp>
      <p:sp>
        <p:nvSpPr>
          <p:cNvPr id="10" name="Date Placeholder 1"/>
          <p:cNvSpPr>
            <a:spLocks noGrp="1"/>
          </p:cNvSpPr>
          <p:nvPr>
            <p:ph type="dt" sz="half" idx="2"/>
          </p:nvPr>
        </p:nvSpPr>
        <p:spPr>
          <a:xfrm>
            <a:off x="-2" y="6545703"/>
            <a:ext cx="3200401" cy="312297"/>
          </a:xfrm>
          <a:prstGeom prst="rect">
            <a:avLst/>
          </a:prstGeom>
        </p:spPr>
        <p:txBody>
          <a:bodyPr vert="horz" lIns="91440" tIns="45720" rIns="91440" bIns="45720" rtlCol="0" anchor="ctr"/>
          <a:lstStyle>
            <a:lvl1pPr algn="l">
              <a:defRPr sz="900" i="1">
                <a:solidFill>
                  <a:schemeClr val="tx1">
                    <a:lumMod val="95000"/>
                    <a:lumOff val="5000"/>
                  </a:schemeClr>
                </a:solidFill>
                <a:latin typeface="Arial" panose="020B0604020202020204" pitchFamily="34" charset="0"/>
                <a:cs typeface="Arial" panose="020B0604020202020204" pitchFamily="34" charset="0"/>
              </a:defRPr>
            </a:lvl1pPr>
          </a:lstStyle>
          <a:p>
            <a:endParaRPr lang="en-US" dirty="0"/>
          </a:p>
        </p:txBody>
      </p:sp>
      <p:sp>
        <p:nvSpPr>
          <p:cNvPr id="11" name="Content Placeholder 2"/>
          <p:cNvSpPr>
            <a:spLocks noGrp="1"/>
          </p:cNvSpPr>
          <p:nvPr>
            <p:ph idx="1" hasCustomPrompt="1"/>
          </p:nvPr>
        </p:nvSpPr>
        <p:spPr>
          <a:xfrm>
            <a:off x="371789" y="1138844"/>
            <a:ext cx="8390374" cy="5216033"/>
          </a:xfrm>
          <a:prstGeom prst="rect">
            <a:avLst/>
          </a:prstGeom>
        </p:spPr>
        <p:txBody>
          <a:bodyPr/>
          <a:lstStyle>
            <a:lvl1pPr marL="0" indent="0">
              <a:lnSpc>
                <a:spcPct val="100000"/>
              </a:lnSpc>
              <a:spcBef>
                <a:spcPts val="480"/>
              </a:spcBef>
              <a:buNone/>
              <a:defRPr sz="2000">
                <a:latin typeface="Arial" panose="020B0604020202020204" pitchFamily="34" charset="0"/>
                <a:cs typeface="Arial" panose="020B0604020202020204" pitchFamily="34" charset="0"/>
              </a:defRPr>
            </a:lvl1pPr>
            <a:lvl2pPr marL="231775" indent="-231775">
              <a:lnSpc>
                <a:spcPct val="100000"/>
              </a:lnSpc>
              <a:spcBef>
                <a:spcPts val="480"/>
              </a:spcBef>
              <a:buFont typeface="Arial" panose="020B0604020202020204" pitchFamily="34" charset="0"/>
              <a:buChar char="–"/>
              <a:defRPr sz="2000">
                <a:latin typeface="Arial" panose="020B0604020202020204" pitchFamily="34" charset="0"/>
                <a:cs typeface="Arial" panose="020B0604020202020204" pitchFamily="34" charset="0"/>
              </a:defRPr>
            </a:lvl2pPr>
            <a:lvl3pPr marL="400050" indent="-177800">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3pPr>
            <a:lvl4pPr marL="630238" indent="-230188">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4pPr>
            <a:lvl5pPr marL="857250" indent="-225425">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This is the basic title and content layout. You’ll notice the first level bullet has no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0"/>
          </p:nvPr>
        </p:nvSpPr>
        <p:spPr>
          <a:xfrm>
            <a:off x="3914530" y="187569"/>
            <a:ext cx="5229470" cy="682882"/>
          </a:xfrm>
          <a:prstGeom prst="rect">
            <a:avLst/>
          </a:prstGeom>
        </p:spPr>
        <p:txBody>
          <a:bodyPr anchor="ctr"/>
          <a:lstStyle>
            <a:lvl1pPr marL="0" indent="0" algn="ctr">
              <a:buNone/>
              <a:defRPr sz="20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8089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PublicFacing">
    <p:spTree>
      <p:nvGrpSpPr>
        <p:cNvPr id="1" name=""/>
        <p:cNvGrpSpPr/>
        <p:nvPr/>
      </p:nvGrpSpPr>
      <p:grpSpPr>
        <a:xfrm>
          <a:off x="0" y="0"/>
          <a:ext cx="0" cy="0"/>
          <a:chOff x="0" y="0"/>
          <a:chExt cx="0" cy="0"/>
        </a:xfrm>
      </p:grpSpPr>
      <p:sp>
        <p:nvSpPr>
          <p:cNvPr id="7" name="Rectangle 6"/>
          <p:cNvSpPr/>
          <p:nvPr userDrawn="1"/>
        </p:nvSpPr>
        <p:spPr>
          <a:xfrm>
            <a:off x="-376" y="0"/>
            <a:ext cx="9144000" cy="6115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572"/>
            <a:ext cx="9144000" cy="6858000"/>
          </a:xfrm>
          <a:prstGeom prst="rect">
            <a:avLst/>
          </a:prstGeom>
        </p:spPr>
      </p:pic>
      <p:sp>
        <p:nvSpPr>
          <p:cNvPr id="11" name="Subtitle 2"/>
          <p:cNvSpPr>
            <a:spLocks noGrp="1"/>
          </p:cNvSpPr>
          <p:nvPr>
            <p:ph type="subTitle" idx="1"/>
          </p:nvPr>
        </p:nvSpPr>
        <p:spPr>
          <a:xfrm>
            <a:off x="795097" y="4103082"/>
            <a:ext cx="7827310" cy="373750"/>
          </a:xfrm>
          <a:prstGeom prst="rect">
            <a:avLst/>
          </a:prstGeom>
        </p:spPr>
        <p:txBody>
          <a:bodyPr lIns="0" tIns="0" rIns="0" bIns="0" anchor="ctr">
            <a:normAutofit/>
          </a:bodyPr>
          <a:lstStyle>
            <a:lvl1pPr marL="0" indent="0" algn="l">
              <a:buNone/>
              <a:defRPr sz="2000" b="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itle 1"/>
          <p:cNvSpPr>
            <a:spLocks noGrp="1"/>
          </p:cNvSpPr>
          <p:nvPr>
            <p:ph type="ctrTitle"/>
          </p:nvPr>
        </p:nvSpPr>
        <p:spPr>
          <a:xfrm>
            <a:off x="792097" y="2881520"/>
            <a:ext cx="7830310" cy="1150561"/>
          </a:xfrm>
          <a:prstGeom prst="rect">
            <a:avLst/>
          </a:prstGeom>
        </p:spPr>
        <p:txBody>
          <a:bodyPr lIns="0" tIns="0" rIns="0" bIns="0" anchor="ctr">
            <a:normAutofit/>
          </a:bodyPr>
          <a:lstStyle>
            <a:lvl1pPr algn="l">
              <a:lnSpc>
                <a:spcPct val="100000"/>
              </a:lnSpc>
              <a:defRPr sz="28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Rectangle 15"/>
          <p:cNvSpPr/>
          <p:nvPr userDrawn="1"/>
        </p:nvSpPr>
        <p:spPr>
          <a:xfrm>
            <a:off x="1" y="6137812"/>
            <a:ext cx="9143624" cy="72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816327" y="1953158"/>
            <a:ext cx="7570882" cy="351130"/>
          </a:xfrm>
          <a:prstGeom prst="rect">
            <a:avLst/>
          </a:prstGeom>
        </p:spPr>
        <p:txBody>
          <a:bodyPr wrap="square" rtlCol="0" anchor="ctr">
            <a:normAutofit lnSpcReduction="10000"/>
          </a:bodyPr>
          <a:lstStyle/>
          <a:p>
            <a:endParaRPr lang="en-US" dirty="0"/>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0298" y="940468"/>
            <a:ext cx="1414028" cy="1787389"/>
          </a:xfrm>
          <a:prstGeom prst="rect">
            <a:avLst/>
          </a:prstGeom>
        </p:spPr>
      </p:pic>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41519" y="1131351"/>
            <a:ext cx="1429912" cy="1429911"/>
          </a:xfrm>
          <a:prstGeom prst="rect">
            <a:avLst/>
          </a:prstGeom>
        </p:spPr>
      </p:pic>
      <p:sp>
        <p:nvSpPr>
          <p:cNvPr id="22" name="Text Placeholder 5"/>
          <p:cNvSpPr>
            <a:spLocks noGrp="1"/>
          </p:cNvSpPr>
          <p:nvPr>
            <p:ph type="body" sz="quarter" idx="10"/>
          </p:nvPr>
        </p:nvSpPr>
        <p:spPr>
          <a:xfrm>
            <a:off x="792097" y="4597282"/>
            <a:ext cx="3528330" cy="943261"/>
          </a:xfrm>
          <a:prstGeom prst="rect">
            <a:avLst/>
          </a:prstGeom>
        </p:spPr>
        <p:txBody>
          <a:bodyPr lIns="0" tIns="0" rIns="0" bIns="0"/>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24" name="Rectangle 23"/>
          <p:cNvSpPr/>
          <p:nvPr userDrawn="1"/>
        </p:nvSpPr>
        <p:spPr>
          <a:xfrm>
            <a:off x="-376" y="6060391"/>
            <a:ext cx="9143624" cy="83417"/>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32"/>
          <p:cNvSpPr>
            <a:spLocks noChangeArrowheads="1"/>
          </p:cNvSpPr>
          <p:nvPr userDrawn="1"/>
        </p:nvSpPr>
        <p:spPr bwMode="auto">
          <a:xfrm>
            <a:off x="1205951" y="6304892"/>
            <a:ext cx="6401435" cy="438447"/>
          </a:xfrm>
          <a:prstGeom prst="rect">
            <a:avLst/>
          </a:prstGeom>
          <a:noFill/>
          <a:ln>
            <a:noFill/>
          </a:ln>
        </p:spPr>
        <p:txBody>
          <a:bodyPr wrap="none" lIns="91432" tIns="45716" rIns="91432"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1600" b="1" spc="0" dirty="0">
                <a:solidFill>
                  <a:schemeClr val="bg1"/>
                </a:solidFill>
              </a:rPr>
              <a:t>AMERICA’S ARMY:</a:t>
            </a:r>
            <a:r>
              <a:rPr lang="en-US" altLang="en-US" sz="1600" b="1" spc="0" baseline="0" dirty="0">
                <a:solidFill>
                  <a:schemeClr val="bg1"/>
                </a:solidFill>
              </a:rPr>
              <a:t> </a:t>
            </a:r>
            <a:r>
              <a:rPr lang="en-US" altLang="en-US" sz="1600" b="1" kern="1200" spc="0" baseline="0" dirty="0">
                <a:solidFill>
                  <a:schemeClr val="bg2"/>
                </a:solidFill>
                <a:latin typeface="Arial" charset="0"/>
                <a:ea typeface="+mn-ea"/>
                <a:cs typeface="Arial" charset="0"/>
              </a:rPr>
              <a:t>ENERGY &amp; WATER R</a:t>
            </a:r>
            <a:r>
              <a:rPr lang="en-US" sz="1600" b="1" kern="1200" dirty="0">
                <a:solidFill>
                  <a:schemeClr val="bg2"/>
                </a:solidFill>
                <a:latin typeface="Arial" charset="0"/>
                <a:ea typeface="+mn-ea"/>
                <a:cs typeface="Arial" charset="0"/>
              </a:rPr>
              <a:t>ESILIENCE,</a:t>
            </a:r>
            <a:r>
              <a:rPr lang="en-US" sz="1600" b="1" kern="1200" baseline="0" dirty="0">
                <a:solidFill>
                  <a:schemeClr val="bg2"/>
                </a:solidFill>
                <a:latin typeface="Arial" charset="0"/>
                <a:ea typeface="+mn-ea"/>
                <a:cs typeface="Arial" charset="0"/>
              </a:rPr>
              <a:t> EFFICIENCY &amp; AFFORDABILITY</a:t>
            </a:r>
            <a:endParaRPr lang="en-US" sz="1600" b="1" kern="1200" dirty="0">
              <a:solidFill>
                <a:schemeClr val="bg2"/>
              </a:solidFill>
              <a:latin typeface="Arial" charset="0"/>
              <a:ea typeface="+mn-ea"/>
              <a:cs typeface="Arial" charset="0"/>
            </a:endParaRPr>
          </a:p>
        </p:txBody>
      </p:sp>
    </p:spTree>
    <p:extLst>
      <p:ext uri="{BB962C8B-B14F-4D97-AF65-F5344CB8AC3E}">
        <p14:creationId xmlns:p14="http://schemas.microsoft.com/office/powerpoint/2010/main" val="418486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adin_Title_PublicFacin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847"/>
            <a:ext cx="9143248" cy="6045959"/>
          </a:xfrm>
          <a:prstGeom prst="rect">
            <a:avLst/>
          </a:prstGeom>
          <a:ln>
            <a:solidFill>
              <a:srgbClr val="FFD822"/>
            </a:solidFill>
          </a:ln>
        </p:spPr>
      </p:pic>
      <p:sp>
        <p:nvSpPr>
          <p:cNvPr id="11" name="Subtitle 2"/>
          <p:cNvSpPr>
            <a:spLocks noGrp="1"/>
          </p:cNvSpPr>
          <p:nvPr>
            <p:ph type="subTitle" idx="1"/>
          </p:nvPr>
        </p:nvSpPr>
        <p:spPr>
          <a:xfrm>
            <a:off x="453871" y="4325568"/>
            <a:ext cx="6430256" cy="744937"/>
          </a:xfrm>
          <a:prstGeom prst="rect">
            <a:avLst/>
          </a:prstGeom>
        </p:spPr>
        <p:txBody>
          <a:bodyPr lIns="0" tIns="0" rIns="0" bIns="0" anchor="ctr">
            <a:normAutofit/>
          </a:bodyPr>
          <a:lstStyle>
            <a:lvl1pPr marL="0" indent="0" algn="l">
              <a:buNone/>
              <a:defRPr sz="2000" b="0">
                <a:solidFill>
                  <a:srgbClr val="FFD53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itle 1"/>
          <p:cNvSpPr>
            <a:spLocks noGrp="1"/>
          </p:cNvSpPr>
          <p:nvPr>
            <p:ph type="ctrTitle"/>
          </p:nvPr>
        </p:nvSpPr>
        <p:spPr>
          <a:xfrm>
            <a:off x="453870" y="2842190"/>
            <a:ext cx="4875776" cy="1207835"/>
          </a:xfrm>
          <a:prstGeom prst="rect">
            <a:avLst/>
          </a:prstGeom>
        </p:spPr>
        <p:txBody>
          <a:bodyPr lIns="0" tIns="0" rIns="0" bIns="0" anchor="ctr">
            <a:normAutofit/>
          </a:bodyPr>
          <a:lstStyle>
            <a:lvl1pPr algn="l">
              <a:lnSpc>
                <a:spcPct val="100000"/>
              </a:lnSpc>
              <a:defRPr sz="2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Rectangle 15"/>
          <p:cNvSpPr/>
          <p:nvPr userDrawn="1"/>
        </p:nvSpPr>
        <p:spPr>
          <a:xfrm>
            <a:off x="1" y="6137812"/>
            <a:ext cx="9143624" cy="72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816327" y="1953158"/>
            <a:ext cx="7570882" cy="351130"/>
          </a:xfrm>
          <a:prstGeom prst="rect">
            <a:avLst/>
          </a:prstGeom>
        </p:spPr>
        <p:txBody>
          <a:bodyPr wrap="square" rtlCol="0" anchor="ctr">
            <a:normAutofit lnSpcReduction="10000"/>
          </a:bodyPr>
          <a:lstStyle/>
          <a:p>
            <a:endParaRPr lang="en-US" dirty="0"/>
          </a:p>
        </p:txBody>
      </p:sp>
      <p:sp>
        <p:nvSpPr>
          <p:cNvPr id="22" name="Text Placeholder 5"/>
          <p:cNvSpPr>
            <a:spLocks noGrp="1"/>
          </p:cNvSpPr>
          <p:nvPr>
            <p:ph type="body" sz="quarter" idx="10"/>
          </p:nvPr>
        </p:nvSpPr>
        <p:spPr>
          <a:xfrm>
            <a:off x="426130" y="5346048"/>
            <a:ext cx="7961079" cy="683301"/>
          </a:xfrm>
          <a:prstGeom prst="rect">
            <a:avLst/>
          </a:prstGeom>
        </p:spPr>
        <p:txBody>
          <a:bodyPr lIns="0" tIns="0" rIns="0" bIns="0"/>
          <a:lstStyle>
            <a:lvl1pPr marL="0" indent="0">
              <a:buNone/>
              <a:defRPr sz="1600">
                <a:solidFill>
                  <a:schemeClr val="bg1">
                    <a:lumMod val="95000"/>
                  </a:schemeClr>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23" name="Rectangle 32"/>
          <p:cNvSpPr>
            <a:spLocks noChangeArrowheads="1"/>
          </p:cNvSpPr>
          <p:nvPr userDrawn="1"/>
        </p:nvSpPr>
        <p:spPr bwMode="auto">
          <a:xfrm>
            <a:off x="1205951" y="6304892"/>
            <a:ext cx="6401435" cy="438447"/>
          </a:xfrm>
          <a:prstGeom prst="rect">
            <a:avLst/>
          </a:prstGeom>
          <a:noFill/>
          <a:ln>
            <a:noFill/>
          </a:ln>
        </p:spPr>
        <p:txBody>
          <a:bodyPr wrap="none" lIns="91432" tIns="45716" rIns="91432"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1600" b="1" spc="0" dirty="0">
                <a:solidFill>
                  <a:schemeClr val="bg1"/>
                </a:solidFill>
              </a:rPr>
              <a:t>AMERICA’S ARMY:</a:t>
            </a:r>
            <a:r>
              <a:rPr lang="en-US" altLang="en-US" sz="1600" b="1" spc="0" baseline="0" dirty="0">
                <a:solidFill>
                  <a:schemeClr val="bg1"/>
                </a:solidFill>
              </a:rPr>
              <a:t> </a:t>
            </a:r>
            <a:r>
              <a:rPr lang="en-US" altLang="en-US" sz="1600" b="1" kern="1200" spc="0" baseline="0" dirty="0">
                <a:solidFill>
                  <a:schemeClr val="bg2"/>
                </a:solidFill>
                <a:latin typeface="Arial" charset="0"/>
                <a:ea typeface="+mn-ea"/>
                <a:cs typeface="Arial" charset="0"/>
              </a:rPr>
              <a:t>ENERGY &amp; WATER R</a:t>
            </a:r>
            <a:r>
              <a:rPr lang="en-US" sz="1600" b="1" kern="1200" dirty="0">
                <a:solidFill>
                  <a:schemeClr val="bg2"/>
                </a:solidFill>
                <a:latin typeface="Arial" charset="0"/>
                <a:ea typeface="+mn-ea"/>
                <a:cs typeface="Arial" charset="0"/>
              </a:rPr>
              <a:t>ESILIENCE,</a:t>
            </a:r>
            <a:r>
              <a:rPr lang="en-US" sz="1600" b="1" kern="1200" baseline="0" dirty="0">
                <a:solidFill>
                  <a:schemeClr val="bg2"/>
                </a:solidFill>
                <a:latin typeface="Arial" charset="0"/>
                <a:ea typeface="+mn-ea"/>
                <a:cs typeface="Arial" charset="0"/>
              </a:rPr>
              <a:t> EFFICIENCY &amp; AFFORDABILITY</a:t>
            </a:r>
            <a:endParaRPr lang="en-US" sz="1600" b="1" kern="1200" dirty="0">
              <a:solidFill>
                <a:schemeClr val="bg2"/>
              </a:solidFill>
              <a:latin typeface="Arial" charset="0"/>
              <a:ea typeface="+mn-ea"/>
              <a:cs typeface="Arial" charset="0"/>
            </a:endParaRPr>
          </a:p>
          <a:p>
            <a:pPr algn="ctr" fontAlgn="base">
              <a:spcBef>
                <a:spcPct val="0"/>
              </a:spcBef>
              <a:spcAft>
                <a:spcPct val="0"/>
              </a:spcAft>
              <a:defRPr/>
            </a:pPr>
            <a:endParaRPr lang="en-US" altLang="en-US" sz="1600" b="1" spc="0" dirty="0">
              <a:solidFill>
                <a:srgbClr val="FFD530"/>
              </a:solidFill>
            </a:endParaRPr>
          </a:p>
        </p:txBody>
      </p:sp>
      <p:sp>
        <p:nvSpPr>
          <p:cNvPr id="24" name="Rectangle 23"/>
          <p:cNvSpPr/>
          <p:nvPr userDrawn="1"/>
        </p:nvSpPr>
        <p:spPr>
          <a:xfrm>
            <a:off x="-376" y="6060391"/>
            <a:ext cx="9143624" cy="83417"/>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131" y="771620"/>
            <a:ext cx="1267649" cy="1602637"/>
          </a:xfrm>
          <a:prstGeom prst="rect">
            <a:avLst/>
          </a:prstGeom>
        </p:spPr>
      </p:pic>
      <p:sp>
        <p:nvSpPr>
          <p:cNvPr id="14" name="Rectangle 13"/>
          <p:cNvSpPr/>
          <p:nvPr userDrawn="1"/>
        </p:nvSpPr>
        <p:spPr>
          <a:xfrm>
            <a:off x="376" y="6729377"/>
            <a:ext cx="9143624" cy="174761"/>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p:cNvSpPr txBox="1"/>
          <p:nvPr userDrawn="1"/>
        </p:nvSpPr>
        <p:spPr>
          <a:xfrm>
            <a:off x="0" y="6712269"/>
            <a:ext cx="2024244" cy="198082"/>
          </a:xfrm>
          <a:prstGeom prst="rect">
            <a:avLst/>
          </a:prstGeom>
        </p:spPr>
        <p:txBody>
          <a:bodyPr wrap="square" rtlCol="0" anchor="ctr">
            <a:normAutofit fontScale="40000" lnSpcReduction="20000"/>
          </a:bodyPr>
          <a:lstStyle/>
          <a:p>
            <a:endParaRPr lang="en-US" dirty="0"/>
          </a:p>
        </p:txBody>
      </p:sp>
    </p:spTree>
    <p:extLst>
      <p:ext uri="{BB962C8B-B14F-4D97-AF65-F5344CB8AC3E}">
        <p14:creationId xmlns:p14="http://schemas.microsoft.com/office/powerpoint/2010/main" val="154448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blicFacing_WhiteBG">
    <p:spTree>
      <p:nvGrpSpPr>
        <p:cNvPr id="1" name=""/>
        <p:cNvGrpSpPr/>
        <p:nvPr/>
      </p:nvGrpSpPr>
      <p:grpSpPr>
        <a:xfrm>
          <a:off x="0" y="0"/>
          <a:ext cx="0" cy="0"/>
          <a:chOff x="0" y="0"/>
          <a:chExt cx="0" cy="0"/>
        </a:xfrm>
      </p:grpSpPr>
      <p:sp>
        <p:nvSpPr>
          <p:cNvPr id="15" name="Slide Number Placeholder 3"/>
          <p:cNvSpPr>
            <a:spLocks noGrp="1"/>
          </p:cNvSpPr>
          <p:nvPr>
            <p:ph type="sldNum" sz="quarter" idx="4"/>
          </p:nvPr>
        </p:nvSpPr>
        <p:spPr>
          <a:xfrm>
            <a:off x="7086600" y="6545704"/>
            <a:ext cx="2057400" cy="312298"/>
          </a:xfrm>
          <a:prstGeom prst="rect">
            <a:avLst/>
          </a:prstGeom>
        </p:spPr>
        <p:txBody>
          <a:bodyPr vert="horz" lIns="91440" tIns="45720" rIns="91440" bIns="45720" rtlCol="0" anchor="ctr"/>
          <a:lstStyle>
            <a:lvl1pPr algn="r">
              <a:defRPr sz="1000">
                <a:solidFill>
                  <a:schemeClr val="tx1">
                    <a:lumMod val="95000"/>
                    <a:lumOff val="5000"/>
                  </a:schemeClr>
                </a:solidFill>
                <a:latin typeface="Arial" panose="020B0604020202020204" pitchFamily="34" charset="0"/>
                <a:cs typeface="Arial" panose="020B0604020202020204" pitchFamily="34" charset="0"/>
              </a:defRPr>
            </a:lvl1pPr>
          </a:lstStyle>
          <a:p>
            <a:fld id="{A66A783D-49D4-4AE6-9D5E-3A0A891BF17D}" type="slidenum">
              <a:rPr lang="en-US" smtClean="0"/>
              <a:pPr/>
              <a:t>‹#›</a:t>
            </a:fld>
            <a:endParaRPr lang="en-US" dirty="0"/>
          </a:p>
        </p:txBody>
      </p:sp>
      <p:sp>
        <p:nvSpPr>
          <p:cNvPr id="14" name="Date Placeholder 1"/>
          <p:cNvSpPr>
            <a:spLocks noGrp="1"/>
          </p:cNvSpPr>
          <p:nvPr>
            <p:ph type="dt" sz="half" idx="2"/>
          </p:nvPr>
        </p:nvSpPr>
        <p:spPr>
          <a:xfrm>
            <a:off x="-2" y="6545703"/>
            <a:ext cx="3200401" cy="312297"/>
          </a:xfrm>
          <a:prstGeom prst="rect">
            <a:avLst/>
          </a:prstGeom>
        </p:spPr>
        <p:txBody>
          <a:bodyPr vert="horz" lIns="91440" tIns="45720" rIns="91440" bIns="45720" rtlCol="0" anchor="ctr"/>
          <a:lstStyle>
            <a:lvl1pPr algn="l">
              <a:defRPr sz="900" i="1">
                <a:solidFill>
                  <a:schemeClr val="tx1">
                    <a:lumMod val="95000"/>
                    <a:lumOff val="5000"/>
                  </a:schemeClr>
                </a:solidFill>
                <a:latin typeface="Arial" panose="020B0604020202020204" pitchFamily="34" charset="0"/>
                <a:cs typeface="Arial" panose="020B0604020202020204" pitchFamily="34" charset="0"/>
              </a:defRPr>
            </a:lvl1pPr>
          </a:lstStyle>
          <a:p>
            <a:endParaRPr lang="en-US" dirty="0"/>
          </a:p>
        </p:txBody>
      </p:sp>
      <p:sp>
        <p:nvSpPr>
          <p:cNvPr id="10" name="Content Placeholder 2"/>
          <p:cNvSpPr>
            <a:spLocks noGrp="1"/>
          </p:cNvSpPr>
          <p:nvPr>
            <p:ph idx="1" hasCustomPrompt="1"/>
          </p:nvPr>
        </p:nvSpPr>
        <p:spPr>
          <a:xfrm>
            <a:off x="371789" y="1138844"/>
            <a:ext cx="8390374" cy="5216033"/>
          </a:xfrm>
          <a:prstGeom prst="rect">
            <a:avLst/>
          </a:prstGeom>
        </p:spPr>
        <p:txBody>
          <a:bodyPr/>
          <a:lstStyle>
            <a:lvl1pPr marL="0" indent="0">
              <a:lnSpc>
                <a:spcPct val="100000"/>
              </a:lnSpc>
              <a:spcBef>
                <a:spcPts val="480"/>
              </a:spcBef>
              <a:buNone/>
              <a:defRPr sz="2000">
                <a:latin typeface="Arial" panose="020B0604020202020204" pitchFamily="34" charset="0"/>
                <a:cs typeface="Arial" panose="020B0604020202020204" pitchFamily="34" charset="0"/>
              </a:defRPr>
            </a:lvl1pPr>
            <a:lvl2pPr marL="231775" indent="-231775">
              <a:lnSpc>
                <a:spcPct val="100000"/>
              </a:lnSpc>
              <a:spcBef>
                <a:spcPts val="480"/>
              </a:spcBef>
              <a:buFont typeface="Arial" panose="020B0604020202020204" pitchFamily="34" charset="0"/>
              <a:buChar char="–"/>
              <a:defRPr sz="2000">
                <a:latin typeface="Arial" panose="020B0604020202020204" pitchFamily="34" charset="0"/>
                <a:cs typeface="Arial" panose="020B0604020202020204" pitchFamily="34" charset="0"/>
              </a:defRPr>
            </a:lvl2pPr>
            <a:lvl3pPr marL="400050" indent="-177800">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3pPr>
            <a:lvl4pPr marL="630238" indent="-230188">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4pPr>
            <a:lvl5pPr marL="857250" indent="-225425">
              <a:lnSpc>
                <a:spcPct val="100000"/>
              </a:lnSpc>
              <a:spcBef>
                <a:spcPts val="480"/>
              </a:spcBef>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This is the basic title and content layout. You’ll notice the first level bullet has no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2"/>
          <p:cNvSpPr txBox="1">
            <a:spLocks/>
          </p:cNvSpPr>
          <p:nvPr userDrawn="1"/>
        </p:nvSpPr>
        <p:spPr>
          <a:xfrm>
            <a:off x="3151705" y="6607781"/>
            <a:ext cx="2840591" cy="312297"/>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rgbClr val="52B34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rPr>
              <a:t>UNCLASSIFIED // FOR OFFICIAL</a:t>
            </a:r>
            <a:r>
              <a:rPr lang="en-US" sz="900" baseline="0" dirty="0">
                <a:solidFill>
                  <a:schemeClr val="bg1"/>
                </a:solidFill>
              </a:rPr>
              <a:t> USE ONLY</a:t>
            </a:r>
            <a:endParaRPr lang="en-US" sz="900" dirty="0">
              <a:solidFill>
                <a:schemeClr val="bg1"/>
              </a:solidFill>
            </a:endParaRPr>
          </a:p>
        </p:txBody>
      </p:sp>
      <p:sp>
        <p:nvSpPr>
          <p:cNvPr id="4" name="Content Placeholder 3"/>
          <p:cNvSpPr>
            <a:spLocks noGrp="1"/>
          </p:cNvSpPr>
          <p:nvPr>
            <p:ph sz="quarter" idx="10"/>
          </p:nvPr>
        </p:nvSpPr>
        <p:spPr>
          <a:xfrm>
            <a:off x="4102100" y="0"/>
            <a:ext cx="5041900" cy="736600"/>
          </a:xfrm>
          <a:prstGeom prst="rect">
            <a:avLst/>
          </a:prstGeom>
        </p:spPr>
        <p:txBody>
          <a:bodyPr anchor="ctr"/>
          <a:lstStyle>
            <a:lvl1pPr marL="0" indent="0" algn="ctr">
              <a:buNone/>
              <a:defRPr sz="2000" b="1">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43113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 y="1"/>
            <a:ext cx="9146337" cy="858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3898760" y="186196"/>
            <a:ext cx="5245240" cy="667959"/>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4769" y="265271"/>
            <a:ext cx="411431" cy="520255"/>
          </a:xfrm>
          <a:prstGeom prst="rect">
            <a:avLst/>
          </a:prstGeom>
        </p:spPr>
      </p:pic>
      <p:cxnSp>
        <p:nvCxnSpPr>
          <p:cNvPr id="14" name="Straight Connector 13"/>
          <p:cNvCxnSpPr/>
          <p:nvPr userDrawn="1"/>
        </p:nvCxnSpPr>
        <p:spPr>
          <a:xfrm>
            <a:off x="2337" y="193549"/>
            <a:ext cx="9144000" cy="0"/>
          </a:xfrm>
          <a:prstGeom prst="line">
            <a:avLst/>
          </a:prstGeom>
          <a:ln w="28575">
            <a:solidFill>
              <a:srgbClr val="FFD822"/>
            </a:solidFill>
          </a:ln>
        </p:spPr>
        <p:style>
          <a:lnRef idx="1">
            <a:schemeClr val="accent1"/>
          </a:lnRef>
          <a:fillRef idx="0">
            <a:schemeClr val="accent1"/>
          </a:fillRef>
          <a:effectRef idx="0">
            <a:schemeClr val="accent1"/>
          </a:effectRef>
          <a:fontRef idx="minor">
            <a:schemeClr val="tx1"/>
          </a:fontRef>
        </p:style>
      </p:cxnSp>
      <p:sp>
        <p:nvSpPr>
          <p:cNvPr id="15" name="Date Placeholder 1"/>
          <p:cNvSpPr>
            <a:spLocks noGrp="1"/>
          </p:cNvSpPr>
          <p:nvPr>
            <p:ph type="dt" sz="half" idx="2"/>
          </p:nvPr>
        </p:nvSpPr>
        <p:spPr>
          <a:xfrm>
            <a:off x="-2" y="6545703"/>
            <a:ext cx="3200401" cy="312297"/>
          </a:xfrm>
          <a:prstGeom prst="rect">
            <a:avLst/>
          </a:prstGeom>
        </p:spPr>
        <p:txBody>
          <a:bodyPr vert="horz" lIns="91440" tIns="45720" rIns="91440" bIns="45720" rtlCol="0" anchor="ctr"/>
          <a:lstStyle>
            <a:lvl1pPr algn="l">
              <a:defRPr sz="900" i="1">
                <a:solidFill>
                  <a:schemeClr val="tx1">
                    <a:lumMod val="95000"/>
                    <a:lumOff val="5000"/>
                  </a:schemeClr>
                </a:solidFill>
                <a:latin typeface="Arial" panose="020B0604020202020204" pitchFamily="34" charset="0"/>
                <a:cs typeface="Arial" panose="020B0604020202020204" pitchFamily="34" charset="0"/>
              </a:defRPr>
            </a:lvl1pPr>
          </a:lstStyle>
          <a:p>
            <a:endParaRPr lang="en-US" dirty="0"/>
          </a:p>
        </p:txBody>
      </p:sp>
      <p:sp>
        <p:nvSpPr>
          <p:cNvPr id="16" name="Slide Number Placeholder 3"/>
          <p:cNvSpPr>
            <a:spLocks noGrp="1"/>
          </p:cNvSpPr>
          <p:nvPr>
            <p:ph type="sldNum" sz="quarter" idx="4"/>
          </p:nvPr>
        </p:nvSpPr>
        <p:spPr>
          <a:xfrm>
            <a:off x="7086600" y="6545703"/>
            <a:ext cx="2057400" cy="312298"/>
          </a:xfrm>
          <a:prstGeom prst="rect">
            <a:avLst/>
          </a:prstGeom>
        </p:spPr>
        <p:txBody>
          <a:bodyPr vert="horz" lIns="91440" tIns="45720" rIns="91440" bIns="45720" rtlCol="0" anchor="ctr"/>
          <a:lstStyle>
            <a:lvl1pPr algn="r">
              <a:defRPr sz="1000">
                <a:solidFill>
                  <a:schemeClr val="tx1">
                    <a:lumMod val="95000"/>
                    <a:lumOff val="5000"/>
                  </a:schemeClr>
                </a:solidFill>
                <a:latin typeface="Arial" panose="020B0604020202020204" pitchFamily="34" charset="0"/>
                <a:cs typeface="Arial" panose="020B0604020202020204" pitchFamily="34" charset="0"/>
              </a:defRPr>
            </a:lvl1pPr>
          </a:lstStyle>
          <a:p>
            <a:fld id="{A66A783D-49D4-4AE6-9D5E-3A0A891BF17D}" type="slidenum">
              <a:rPr lang="en-US" smtClean="0"/>
              <a:pPr/>
              <a:t>‹#›</a:t>
            </a:fld>
            <a:endParaRPr lang="en-US" dirty="0"/>
          </a:p>
        </p:txBody>
      </p:sp>
      <p:sp>
        <p:nvSpPr>
          <p:cNvPr id="17" name="Rectangle 16"/>
          <p:cNvSpPr>
            <a:spLocks noChangeArrowheads="1"/>
          </p:cNvSpPr>
          <p:nvPr userDrawn="1"/>
        </p:nvSpPr>
        <p:spPr bwMode="auto">
          <a:xfrm>
            <a:off x="506200" y="151826"/>
            <a:ext cx="3537564" cy="749301"/>
          </a:xfrm>
          <a:prstGeom prst="rect">
            <a:avLst/>
          </a:prstGeom>
          <a:noFill/>
          <a:ln w="9525">
            <a:noFill/>
            <a:miter lim="800000"/>
            <a:headEnd/>
            <a:tailEnd/>
          </a:ln>
        </p:spPr>
        <p:txBody>
          <a:bodyPr wrap="none" lIns="91419" tIns="45709" rIns="91419" bIns="45709"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600" b="1" dirty="0">
                <a:solidFill>
                  <a:srgbClr val="F6C700"/>
                </a:solidFill>
                <a:latin typeface="Arial" panose="020B0604020202020204" pitchFamily="34" charset="0"/>
                <a:cs typeface="Arial" panose="020B0604020202020204" pitchFamily="34" charset="0"/>
              </a:rPr>
              <a:t>AMERICA’S ARMY:</a:t>
            </a:r>
          </a:p>
          <a:p>
            <a:pPr>
              <a:defRPr/>
            </a:pPr>
            <a:r>
              <a:rPr lang="en-US" sz="1200" b="0" kern="1200" dirty="0">
                <a:solidFill>
                  <a:schemeClr val="bg1">
                    <a:lumMod val="85000"/>
                  </a:schemeClr>
                </a:solidFill>
                <a:latin typeface="Arial" charset="0"/>
                <a:ea typeface="+mn-ea"/>
                <a:cs typeface="Arial" charset="0"/>
              </a:rPr>
              <a:t>RESILIENCE,</a:t>
            </a:r>
            <a:r>
              <a:rPr lang="en-US" sz="1200" b="0" kern="1200" baseline="0" dirty="0">
                <a:solidFill>
                  <a:schemeClr val="bg1">
                    <a:lumMod val="85000"/>
                  </a:schemeClr>
                </a:solidFill>
                <a:latin typeface="Arial" charset="0"/>
                <a:ea typeface="+mn-ea"/>
                <a:cs typeface="Arial" charset="0"/>
              </a:rPr>
              <a:t> EFFICIENCY, AFFORDABILITY</a:t>
            </a:r>
            <a:endParaRPr lang="en-US" sz="1200" b="0" kern="1200" dirty="0">
              <a:solidFill>
                <a:schemeClr val="bg1">
                  <a:lumMod val="85000"/>
                </a:schemeClr>
              </a:solidFill>
              <a:latin typeface="Arial" charset="0"/>
              <a:ea typeface="+mn-ea"/>
              <a:cs typeface="Arial" charset="0"/>
            </a:endParaRPr>
          </a:p>
        </p:txBody>
      </p:sp>
    </p:spTree>
    <p:extLst>
      <p:ext uri="{BB962C8B-B14F-4D97-AF65-F5344CB8AC3E}">
        <p14:creationId xmlns:p14="http://schemas.microsoft.com/office/powerpoint/2010/main" val="1426650348"/>
      </p:ext>
    </p:extLst>
  </p:cSld>
  <p:clrMap bg1="lt1" tx1="dk1" bg2="lt2" tx2="dk2" accent1="accent1" accent2="accent2" accent3="accent3" accent4="accent4" accent5="accent5" accent6="accent6" hlink="hlink" folHlink="folHlink"/>
  <p:sldLayoutIdLst>
    <p:sldLayoutId id="2147483738" r:id="rId1"/>
    <p:sldLayoutId id="2147483742" r:id="rId2"/>
    <p:sldLayoutId id="2147483743" r:id="rId3"/>
    <p:sldLayoutId id="2147483751" r:id="rId4"/>
    <p:sldLayoutId id="2147483749" r:id="rId5"/>
    <p:sldLayoutId id="214748375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85953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ChangeArrowheads="1"/>
          </p:cNvSpPr>
          <p:nvPr userDrawn="1"/>
        </p:nvSpPr>
        <p:spPr bwMode="auto">
          <a:xfrm>
            <a:off x="4110038" y="1"/>
            <a:ext cx="5033962" cy="749300"/>
          </a:xfrm>
          <a:prstGeom prst="rect">
            <a:avLst/>
          </a:prstGeom>
          <a:solidFill>
            <a:srgbClr val="4D4D4D"/>
          </a:solidFill>
          <a:ln w="9525">
            <a:noFill/>
            <a:miter lim="800000"/>
            <a:headEnd/>
            <a:tailEnd/>
          </a:ln>
        </p:spPr>
        <p:txBody>
          <a:bodyPr wrap="none" lIns="86481" tIns="43241" rIns="86481" bIns="43241"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defTabSz="865065">
              <a:defRPr/>
            </a:pPr>
            <a:endParaRPr lang="en-US" sz="4000" b="1" dirty="0">
              <a:solidFill>
                <a:schemeClr val="bg1"/>
              </a:solidFill>
              <a:latin typeface="Arial" panose="020B0604020202020204" pitchFamily="34" charset="0"/>
              <a:cs typeface="Arial" panose="020B0604020202020204" pitchFamily="34" charset="0"/>
            </a:endParaRPr>
          </a:p>
        </p:txBody>
      </p:sp>
      <p:pic>
        <p:nvPicPr>
          <p:cNvPr id="16" name="Picture 17"/>
          <p:cNvPicPr>
            <a:picLocks noChangeAspect="1" noChangeArrowheads="1"/>
          </p:cNvPicPr>
          <p:nvPr userDrawn="1"/>
        </p:nvPicPr>
        <p:blipFill>
          <a:blip r:embed="rId9" cstate="email">
            <a:extLst>
              <a:ext uri="{28A0092B-C50C-407E-A947-70E740481C1C}">
                <a14:useLocalDpi xmlns:a14="http://schemas.microsoft.com/office/drawing/2010/main"/>
              </a:ext>
            </a:extLst>
          </a:blip>
          <a:stretch>
            <a:fillRect/>
          </a:stretch>
        </p:blipFill>
        <p:spPr bwMode="auto">
          <a:xfrm>
            <a:off x="152978" y="87765"/>
            <a:ext cx="469940" cy="594126"/>
          </a:xfrm>
          <a:prstGeom prst="rect">
            <a:avLst/>
          </a:prstGeom>
          <a:noFill/>
          <a:ln w="9525">
            <a:noFill/>
            <a:miter lim="800000"/>
            <a:headEnd/>
            <a:tailEnd/>
          </a:ln>
        </p:spPr>
      </p:pic>
      <p:sp>
        <p:nvSpPr>
          <p:cNvPr id="18" name="Rectangle 17"/>
          <p:cNvSpPr>
            <a:spLocks noChangeArrowheads="1"/>
          </p:cNvSpPr>
          <p:nvPr userDrawn="1"/>
        </p:nvSpPr>
        <p:spPr bwMode="auto">
          <a:xfrm>
            <a:off x="0" y="746007"/>
            <a:ext cx="9144000" cy="45719"/>
          </a:xfrm>
          <a:prstGeom prst="rect">
            <a:avLst/>
          </a:prstGeom>
          <a:solidFill>
            <a:schemeClr val="bg2"/>
          </a:solidFill>
          <a:ln w="9525">
            <a:noFill/>
            <a:miter lim="800000"/>
            <a:headEnd/>
            <a:tailEnd/>
          </a:ln>
          <a:effectLst/>
        </p:spPr>
        <p:txBody>
          <a:bodyPr wrap="none" lIns="91427" tIns="45713" rIns="91427" bIns="45713"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2000" dirty="0">
              <a:solidFill>
                <a:srgbClr val="000000"/>
              </a:solidFill>
              <a:latin typeface="+mn-lt"/>
              <a:cs typeface="+mn-cs"/>
            </a:endParaRPr>
          </a:p>
        </p:txBody>
      </p:sp>
      <p:sp>
        <p:nvSpPr>
          <p:cNvPr id="12" name="Rectangle 11"/>
          <p:cNvSpPr>
            <a:spLocks noChangeArrowheads="1"/>
          </p:cNvSpPr>
          <p:nvPr userDrawn="1"/>
        </p:nvSpPr>
        <p:spPr bwMode="auto">
          <a:xfrm>
            <a:off x="622918" y="-3295"/>
            <a:ext cx="4110038" cy="749301"/>
          </a:xfrm>
          <a:prstGeom prst="rect">
            <a:avLst/>
          </a:prstGeom>
          <a:noFill/>
          <a:ln w="9525">
            <a:noFill/>
            <a:miter lim="800000"/>
            <a:headEnd/>
            <a:tailEnd/>
          </a:ln>
        </p:spPr>
        <p:txBody>
          <a:bodyPr wrap="none" lIns="91419" tIns="45709" rIns="91419" bIns="45709"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en-US" sz="1600" b="1" dirty="0">
                <a:solidFill>
                  <a:schemeClr val="bg1"/>
                </a:solidFill>
                <a:latin typeface="Arial" panose="020B0604020202020204" pitchFamily="34" charset="0"/>
                <a:cs typeface="Arial" panose="020B0604020202020204" pitchFamily="34" charset="0"/>
              </a:rPr>
              <a:t>AMERICA’S ARMY:</a:t>
            </a:r>
          </a:p>
          <a:p>
            <a:pPr algn="l">
              <a:defRPr/>
            </a:pPr>
            <a:r>
              <a:rPr lang="en-US" altLang="en-US" sz="1200" b="1" kern="1200" spc="0" baseline="0" dirty="0">
                <a:solidFill>
                  <a:schemeClr val="bg2"/>
                </a:solidFill>
                <a:latin typeface="Arial" charset="0"/>
                <a:ea typeface="+mn-ea"/>
                <a:cs typeface="Arial" charset="0"/>
              </a:rPr>
              <a:t>ENERGY &amp; WATER </a:t>
            </a:r>
          </a:p>
          <a:p>
            <a:pPr algn="l">
              <a:defRPr/>
            </a:pPr>
            <a:r>
              <a:rPr lang="en-US" altLang="en-US" sz="1200" b="1" kern="1200" spc="0" baseline="0" dirty="0">
                <a:solidFill>
                  <a:schemeClr val="bg2"/>
                </a:solidFill>
                <a:latin typeface="Arial" charset="0"/>
                <a:ea typeface="+mn-ea"/>
                <a:cs typeface="Arial" charset="0"/>
              </a:rPr>
              <a:t>R</a:t>
            </a:r>
            <a:r>
              <a:rPr lang="en-US" sz="1200" b="1" kern="1200" dirty="0">
                <a:solidFill>
                  <a:schemeClr val="bg2"/>
                </a:solidFill>
                <a:latin typeface="Arial" charset="0"/>
                <a:ea typeface="+mn-ea"/>
                <a:cs typeface="Arial" charset="0"/>
              </a:rPr>
              <a:t>ESILIENCE,</a:t>
            </a:r>
            <a:r>
              <a:rPr lang="en-US" sz="1200" b="1" kern="1200" baseline="0" dirty="0">
                <a:solidFill>
                  <a:schemeClr val="bg2"/>
                </a:solidFill>
                <a:latin typeface="Arial" charset="0"/>
                <a:ea typeface="+mn-ea"/>
                <a:cs typeface="Arial" charset="0"/>
              </a:rPr>
              <a:t> EFFICIENCY &amp; AFFORDABILITY</a:t>
            </a:r>
            <a:endParaRPr lang="en-US" sz="1200" b="1" kern="1200" dirty="0">
              <a:solidFill>
                <a:schemeClr val="bg2"/>
              </a:solidFill>
              <a:latin typeface="Arial" charset="0"/>
              <a:ea typeface="+mn-ea"/>
              <a:cs typeface="Arial" charset="0"/>
            </a:endParaRPr>
          </a:p>
        </p:txBody>
      </p:sp>
      <p:sp>
        <p:nvSpPr>
          <p:cNvPr id="7" name="Date Placeholder 1"/>
          <p:cNvSpPr>
            <a:spLocks noGrp="1"/>
          </p:cNvSpPr>
          <p:nvPr>
            <p:ph type="dt" sz="half" idx="2"/>
          </p:nvPr>
        </p:nvSpPr>
        <p:spPr>
          <a:xfrm>
            <a:off x="-2" y="6545703"/>
            <a:ext cx="3200401" cy="312297"/>
          </a:xfrm>
          <a:prstGeom prst="rect">
            <a:avLst/>
          </a:prstGeom>
        </p:spPr>
        <p:txBody>
          <a:bodyPr vert="horz" lIns="91440" tIns="45720" rIns="91440" bIns="45720" rtlCol="0" anchor="ctr"/>
          <a:lstStyle>
            <a:lvl1pPr algn="l">
              <a:defRPr sz="900" i="1">
                <a:solidFill>
                  <a:schemeClr val="tx1">
                    <a:lumMod val="95000"/>
                    <a:lumOff val="5000"/>
                  </a:schemeClr>
                </a:solidFill>
                <a:latin typeface="Arial" panose="020B0604020202020204" pitchFamily="34" charset="0"/>
                <a:cs typeface="Arial" panose="020B0604020202020204" pitchFamily="34" charset="0"/>
              </a:defRPr>
            </a:lvl1pPr>
          </a:lstStyle>
          <a:p>
            <a:r>
              <a:rPr lang="en-US" dirty="0"/>
              <a:t>21 JULY 2022</a:t>
            </a:r>
          </a:p>
        </p:txBody>
      </p:sp>
    </p:spTree>
    <p:extLst>
      <p:ext uri="{BB962C8B-B14F-4D97-AF65-F5344CB8AC3E}">
        <p14:creationId xmlns:p14="http://schemas.microsoft.com/office/powerpoint/2010/main" val="3854120430"/>
      </p:ext>
    </p:extLst>
  </p:cSld>
  <p:clrMap bg1="lt1" tx1="dk1" bg2="lt2" tx2="dk2" accent1="accent1" accent2="accent2" accent3="accent3" accent4="accent4" accent5="accent5" accent6="accent6" hlink="hlink" folHlink="folHlink"/>
  <p:sldLayoutIdLst>
    <p:sldLayoutId id="2147483748" r:id="rId1"/>
    <p:sldLayoutId id="2147483752" r:id="rId2"/>
    <p:sldLayoutId id="2147483746" r:id="rId3"/>
    <p:sldLayoutId id="2147483747" r:id="rId4"/>
    <p:sldLayoutId id="2147483760" r:id="rId5"/>
    <p:sldLayoutId id="2147483761" r:id="rId6"/>
    <p:sldLayoutId id="214748376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robert.b.hughes48.civ@army.mil" TargetMode="External"/><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hyperlink" Target="mailto:usarmy.pentagon.hqda-asa-iee.mbx.energy-initiatives@army.mil" TargetMode="External"/><Relationship Id="rId10" Type="http://schemas.openxmlformats.org/officeDocument/2006/relationships/image" Target="../media/image34.jpeg"/><Relationship Id="rId4" Type="http://schemas.openxmlformats.org/officeDocument/2006/relationships/hyperlink" Target="mailto:david.j.irwin22.civ@army.mil" TargetMode="Externa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1.png"/><Relationship Id="rId7" Type="http://schemas.openxmlformats.org/officeDocument/2006/relationships/chart" Target="../charts/chart1.xml"/><Relationship Id="rId12"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chart" Target="../charts/chart5.xml"/><Relationship Id="rId5" Type="http://schemas.openxmlformats.org/officeDocument/2006/relationships/image" Target="../media/image23.png"/><Relationship Id="rId10" Type="http://schemas.openxmlformats.org/officeDocument/2006/relationships/chart" Target="../charts/chart4.xml"/><Relationship Id="rId4" Type="http://schemas.openxmlformats.org/officeDocument/2006/relationships/image" Target="../media/image22.pn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55575" y="4781864"/>
            <a:ext cx="6430256" cy="744937"/>
          </a:xfrm>
        </p:spPr>
        <p:txBody>
          <a:bodyPr/>
          <a:lstStyle/>
          <a:p>
            <a:r>
              <a:rPr lang="en-US" spc="-15" dirty="0">
                <a:solidFill>
                  <a:schemeClr val="bg1"/>
                </a:solidFill>
                <a:latin typeface=" Arial"/>
              </a:rPr>
              <a:t>1 November 2022 | 1000 – 1045</a:t>
            </a:r>
          </a:p>
        </p:txBody>
      </p:sp>
      <p:sp>
        <p:nvSpPr>
          <p:cNvPr id="6" name="Title 5"/>
          <p:cNvSpPr>
            <a:spLocks noGrp="1"/>
          </p:cNvSpPr>
          <p:nvPr>
            <p:ph type="ctrTitle"/>
          </p:nvPr>
        </p:nvSpPr>
        <p:spPr>
          <a:xfrm>
            <a:off x="155575" y="3175558"/>
            <a:ext cx="6784992" cy="1425553"/>
          </a:xfrm>
        </p:spPr>
        <p:txBody>
          <a:bodyPr>
            <a:normAutofit fontScale="90000"/>
          </a:bodyPr>
          <a:lstStyle/>
          <a:p>
            <a:pPr>
              <a:spcBef>
                <a:spcPts val="1200"/>
              </a:spcBef>
              <a:spcAft>
                <a:spcPts val="600"/>
              </a:spcAft>
            </a:pPr>
            <a:r>
              <a:rPr lang="en-US" sz="4000" dirty="0">
                <a:latin typeface=" Arial"/>
              </a:rPr>
              <a:t>ADC Installation Innovation Forum:</a:t>
            </a:r>
            <a:br>
              <a:rPr lang="en-US" sz="4000" dirty="0">
                <a:latin typeface=" Arial"/>
              </a:rPr>
            </a:br>
            <a:r>
              <a:rPr lang="en-US" sz="4000" dirty="0">
                <a:latin typeface=" Arial"/>
              </a:rPr>
              <a:t>Joint Service Panel</a:t>
            </a:r>
            <a:endParaRPr lang="en-US" dirty="0"/>
          </a:p>
        </p:txBody>
      </p:sp>
      <p:sp>
        <p:nvSpPr>
          <p:cNvPr id="8" name="Text Placeholder 7"/>
          <p:cNvSpPr>
            <a:spLocks noGrp="1"/>
          </p:cNvSpPr>
          <p:nvPr>
            <p:ph type="body" sz="quarter" idx="10"/>
          </p:nvPr>
        </p:nvSpPr>
        <p:spPr>
          <a:xfrm>
            <a:off x="426130" y="5346048"/>
            <a:ext cx="8658603" cy="683301"/>
          </a:xfrm>
        </p:spPr>
        <p:txBody>
          <a:bodyPr/>
          <a:lstStyle/>
          <a:p>
            <a:endParaRPr lang="en-US" i="1" dirty="0">
              <a:solidFill>
                <a:srgbClr val="FFC000"/>
              </a:solidFill>
            </a:endParaRPr>
          </a:p>
          <a:p>
            <a:r>
              <a:rPr lang="en-US" i="1" dirty="0">
                <a:solidFill>
                  <a:schemeClr val="bg2">
                    <a:lumMod val="75000"/>
                  </a:schemeClr>
                </a:solidFill>
              </a:rPr>
              <a:t>Army Energy Mailbox</a:t>
            </a:r>
            <a:r>
              <a:rPr lang="en-US" i="1" dirty="0">
                <a:solidFill>
                  <a:schemeClr val="bg1"/>
                </a:solidFill>
              </a:rPr>
              <a:t>: usarmy.pentagon.hqda-asa-iee.mbx.energy-initiatives@army.mil</a:t>
            </a:r>
            <a:r>
              <a:rPr lang="en-US" i="1" dirty="0">
                <a:solidFill>
                  <a:srgbClr val="DA251C"/>
                </a:solidFill>
              </a:rPr>
              <a:t> </a:t>
            </a:r>
          </a:p>
          <a:p>
            <a:endParaRPr lang="en-US" sz="1800" dirty="0">
              <a:solidFill>
                <a:srgbClr val="FFC000"/>
              </a:solidFill>
            </a:endParaRPr>
          </a:p>
        </p:txBody>
      </p:sp>
      <p:sp>
        <p:nvSpPr>
          <p:cNvPr id="2" name="AutoShape 2" descr="data:image/pjpeg;base64,/9j/4AAQSkZJRgABAQEAYABgAAD/2wBDAAEBAQEBAQEBAQEBAQEBAQEBAQEBAQEBAQEBAQEBAQEBAQEBAQEBAQEBAQEBAQEBAQEBAQEBAQEBAQEBAQEBAQH/2wBDAQEBAQEBAQEBAQEBAQEBAQEBAQEBAQEBAQEBAQEBAQEBAQEBAQEBAQEBAQEBAQEBAQEBAQEBAQEBAQEBAQEBAQH/wAARCABAA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vCiiivnzzwooooAKKKKACiiigAooooA+fNa/a1/ZV8N61qvhvxF+0z+z9oPiLQtTvdF1vQda+Mvw60vWdG1jTbqSy1HSdV0u+8RwXun6lYXkM1pe2N3BDdWtzFJBPFHKjIPafD3iTw94u0ey8ReFNe0XxP4f1OMzabrnh7VLHWtH1CEMyGWy1PTZ7myu4w6shkgnkUMrLnIIr+T79nQf8E+v+GxP+Cpz/t2f8Kn8uP8Aab8UN8Nx8STe/bzAPib8cT41/wCEWj0w/wBpST8eFvt62CtdM/8AZwiBcgV9zf8ABE/4faz4a1n9sX4jeAbbxR4b/Yw8e/FBpv2a9H8Wzamh1PRdF1rxYk/izSrDW5G1SysB4Zn8MaTc6tfL9r102ltbX93fXvhueSLzKGOnUqwg40mqk60bQqN1KSpOS56sOW0YzcbJ33kvQxjVcpJWWrmtHquV7tdn6n7h+OviL8P/AIX6DL4p+JXjnwf8PfDMEiwzeIfG/iXRvCuiRzOrNHC+qa7e2NkJpFRzHD5/mSbW2K2DXl3w7/az/Ze+LmtxeGfhh+0P8FvHviWdpFtvDfhb4leENZ8QXXlI0kjWmiWerS6pdxpGju0ttayxBEZi+FJH4Sfsd/B3Sf8Agr58bfjV+2J+1RPrHjD4H/Dz4g6h8MvgB8EW1fVNL8J6ZaWdpYa682s2+mXdldNJaaDqvhW91VLWa2/4SrxHqt/NrLNpWl2WjP8Ao14Q/Zx/4JS6F8Wfhx4w+GA/Zs8JfF3wT4ts5PAzfDv4q+HNK1u48R3Bm0aHRZfDWk+LGtfEd1qL3z6cmnX2kX1/JdSxpZGK88tqulia9ZKrCNCNCU2oe1nKNScItKU4rl5VfVxTbvo20mUpylZpRUW7e8/eaTs2rX87J/hufqJRRRXoGgUUUUAfyr/sh+Jv2GfD/wC2X/wVWT9s9f2fXW+/af10fD5fjp4d8I6/I0UHxN+PA8XDwqPFGl6lLbZ8/wAN/wBsjTPKedv7J+0CRorbZ7F/wSw/4RrXf+ChX7ampfsn2GsWf7A9/wCFILOytFttZsfAF18SpH8DR27+GrDVkie3mnlX4lXOkWwjilsfBt5ZQXNvaW0ui26ftlrn7Gf7IXifXtX8U+Jf2WP2dfEHibxBq1/r2veIdb+C3w41XW9a1vVLuW/1PWNW1S+8Nz32o6pqN9PNeX1/dzzXV3dTS3E8sksjMfc/CvhHwp4F0Oz8MeCfDHh7wd4b05WTT/D/AIW0XTfD+iWKuxd1s9K0m2tLC2V3JZhDAgZiWOSc15VPAVVKnzzpRhSq1KqlThL20/aOT5JzukoJSd0r35Y6oxjTkmruNlJy2953bfLd6Ja66O/kfzd/8E+Pjl4V/wCCWnxX+Pv7DP7W1/cfDPw1q3xJvPiZ8FvitrlhenwZ4v0nU9PsPDYu7nWLW3nisrXWtB8N+G7y01CRTpem6xaeJNA1280vVrO3tbnwD9pjRf8Agn1pH7dH/BNz/hh2++Hepa3qX7UvhbVfjDd/DvxV4j8YWkxu/ip8H5/B8uoajqmr61pEMzTnxlJHa6RPHNGGmbUIEi+w1/U18Tvgz8JPjXo0Ph34v/DPwJ8TdEtpXns9N8deFdF8T2thcyKqPdacmsWd2dPu2VFX7XZGC5AUASgAVw/wu/ZP/Zk+CepDWvhL8AvhH8PtdCPGPEPhjwF4c03xEsUiFJIV8QRaf/bKwOjMrwLfCFgzZQ7jkngKzhCjGdCVKnUjKlOdOTr04+0jN04yvy2ajy827jo0+i9k7cl4uCknFtXlFKSly/hvv3PoKiiivVNwooooAKKKKACiiigAoooo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0712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76329C-4272-416F-A7AD-C2E951ADB1F8}"/>
              </a:ext>
            </a:extLst>
          </p:cNvPr>
          <p:cNvSpPr>
            <a:spLocks noGrp="1"/>
          </p:cNvSpPr>
          <p:nvPr>
            <p:ph type="sldNum" sz="quarter" idx="4"/>
          </p:nvPr>
        </p:nvSpPr>
        <p:spPr/>
        <p:txBody>
          <a:bodyPr/>
          <a:lstStyle/>
          <a:p>
            <a:fld id="{A66A783D-49D4-4AE6-9D5E-3A0A891BF17D}" type="slidenum">
              <a:rPr lang="en-US" smtClean="0"/>
              <a:pPr/>
              <a:t>10</a:t>
            </a:fld>
            <a:endParaRPr lang="en-US" dirty="0"/>
          </a:p>
        </p:txBody>
      </p:sp>
      <p:sp>
        <p:nvSpPr>
          <p:cNvPr id="4" name="Content Placeholder 3">
            <a:extLst>
              <a:ext uri="{FF2B5EF4-FFF2-40B4-BE49-F238E27FC236}">
                <a16:creationId xmlns:a16="http://schemas.microsoft.com/office/drawing/2014/main" id="{A567364C-78A5-4BAC-B85C-A27F297F22AB}"/>
              </a:ext>
            </a:extLst>
          </p:cNvPr>
          <p:cNvSpPr>
            <a:spLocks noGrp="1"/>
          </p:cNvSpPr>
          <p:nvPr>
            <p:ph sz="quarter" idx="10"/>
          </p:nvPr>
        </p:nvSpPr>
        <p:spPr/>
        <p:txBody>
          <a:bodyPr/>
          <a:lstStyle/>
          <a:p>
            <a:r>
              <a:rPr lang="en-US" dirty="0"/>
              <a:t>Contact Us</a:t>
            </a:r>
          </a:p>
        </p:txBody>
      </p:sp>
      <p:sp>
        <p:nvSpPr>
          <p:cNvPr id="5" name="Content Placeholder 2">
            <a:extLst>
              <a:ext uri="{FF2B5EF4-FFF2-40B4-BE49-F238E27FC236}">
                <a16:creationId xmlns:a16="http://schemas.microsoft.com/office/drawing/2014/main" id="{92535F04-4347-4910-B08E-4717A6029D69}"/>
              </a:ext>
            </a:extLst>
          </p:cNvPr>
          <p:cNvSpPr>
            <a:spLocks noGrp="1"/>
          </p:cNvSpPr>
          <p:nvPr>
            <p:ph idx="1"/>
          </p:nvPr>
        </p:nvSpPr>
        <p:spPr>
          <a:xfrm>
            <a:off x="290573" y="1006829"/>
            <a:ext cx="7135636" cy="5216525"/>
          </a:xfrm>
        </p:spPr>
        <p:txBody>
          <a:bodyPr>
            <a:normAutofit/>
          </a:bodyPr>
          <a:lstStyle/>
          <a:p>
            <a:r>
              <a:rPr lang="en-US" sz="2200" dirty="0"/>
              <a:t>Mr. Robert Hughes</a:t>
            </a:r>
          </a:p>
          <a:p>
            <a:pPr lvl="2"/>
            <a:r>
              <a:rPr lang="en-US" sz="2200" dirty="0"/>
              <a:t>Executive Director</a:t>
            </a:r>
          </a:p>
          <a:p>
            <a:pPr lvl="2"/>
            <a:r>
              <a:rPr lang="en-US" sz="2200" dirty="0">
                <a:hlinkClick r:id="rId3"/>
              </a:rPr>
              <a:t>robert.b.hughes48.civ@army.mil</a:t>
            </a:r>
            <a:r>
              <a:rPr lang="en-US" sz="2200" dirty="0"/>
              <a:t>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r>
              <a:rPr lang="en-US" sz="2200" dirty="0"/>
              <a:t>Mr. Dave Irwin, P.E.</a:t>
            </a:r>
          </a:p>
          <a:p>
            <a:pPr marL="342900" indent="-342900">
              <a:buFont typeface="Arial" panose="020B0604020202020204" pitchFamily="34" charset="0"/>
              <a:buChar char="•"/>
            </a:pPr>
            <a:r>
              <a:rPr lang="en-US" sz="2200" dirty="0"/>
              <a:t>Program Director, Project Development</a:t>
            </a:r>
          </a:p>
          <a:p>
            <a:pPr marL="342900" indent="-342900">
              <a:buFont typeface="Arial" panose="020B0604020202020204" pitchFamily="34" charset="0"/>
              <a:buChar char="•"/>
            </a:pPr>
            <a:r>
              <a:rPr lang="en-US" sz="2200" dirty="0">
                <a:hlinkClick r:id="rId4"/>
              </a:rPr>
              <a:t>david.j.irwin22.civ@army.mil</a:t>
            </a:r>
            <a:endParaRPr lang="en-US" sz="2200" dirty="0"/>
          </a:p>
          <a:p>
            <a:endParaRPr lang="en-US" sz="2200" dirty="0"/>
          </a:p>
          <a:p>
            <a:endParaRPr lang="en-US" sz="2200" dirty="0"/>
          </a:p>
          <a:p>
            <a:r>
              <a:rPr lang="en-US" sz="2200" dirty="0"/>
              <a:t>OEI Mailbox	</a:t>
            </a:r>
          </a:p>
          <a:p>
            <a:pPr lvl="2"/>
            <a:r>
              <a:rPr lang="en-US" sz="2200" dirty="0">
                <a:hlinkClick r:id="rId5"/>
              </a:rPr>
              <a:t>usarmy.pentagon.hqda-asa-iee.mbx.energy-initiatives@army.mil</a:t>
            </a:r>
            <a:r>
              <a:rPr lang="en-US" sz="2200" dirty="0"/>
              <a:t> </a:t>
            </a:r>
          </a:p>
          <a:p>
            <a:pPr marL="342900" lvl="1" indent="0">
              <a:buNone/>
            </a:pPr>
            <a:endParaRPr lang="en-US" sz="2400" dirty="0"/>
          </a:p>
        </p:txBody>
      </p:sp>
      <p:pic>
        <p:nvPicPr>
          <p:cNvPr id="6" name="Picture 5">
            <a:extLst>
              <a:ext uri="{FF2B5EF4-FFF2-40B4-BE49-F238E27FC236}">
                <a16:creationId xmlns:a16="http://schemas.microsoft.com/office/drawing/2014/main" id="{ACA3C98D-B289-4C68-8337-13BFE0433FB1}"/>
              </a:ext>
            </a:extLst>
          </p:cNvPr>
          <p:cNvPicPr>
            <a:picLocks noChangeAspect="1"/>
          </p:cNvPicPr>
          <p:nvPr/>
        </p:nvPicPr>
        <p:blipFill>
          <a:blip r:embed="rId6"/>
          <a:stretch>
            <a:fillRect/>
          </a:stretch>
        </p:blipFill>
        <p:spPr>
          <a:xfrm>
            <a:off x="26581" y="6103230"/>
            <a:ext cx="10030025" cy="694007"/>
          </a:xfrm>
          <a:prstGeom prst="rect">
            <a:avLst/>
          </a:prstGeom>
        </p:spPr>
      </p:pic>
      <p:pic>
        <p:nvPicPr>
          <p:cNvPr id="11" name="Picture 10" descr="Qr code&#10;&#10;Description automatically generated">
            <a:extLst>
              <a:ext uri="{FF2B5EF4-FFF2-40B4-BE49-F238E27FC236}">
                <a16:creationId xmlns:a16="http://schemas.microsoft.com/office/drawing/2014/main" id="{8B66DCB2-095B-423B-AA29-6BAC6AFA60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0692" y="4520732"/>
            <a:ext cx="1744293" cy="1744293"/>
          </a:xfrm>
          <a:prstGeom prst="rect">
            <a:avLst/>
          </a:prstGeom>
        </p:spPr>
      </p:pic>
      <p:pic>
        <p:nvPicPr>
          <p:cNvPr id="12" name="Picture 11" descr="Qr code&#10;&#10;Description automatically generated">
            <a:extLst>
              <a:ext uri="{FF2B5EF4-FFF2-40B4-BE49-F238E27FC236}">
                <a16:creationId xmlns:a16="http://schemas.microsoft.com/office/drawing/2014/main" id="{8B44FD47-0730-4870-8D40-A7D7354624BA}"/>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32252" y="1005784"/>
            <a:ext cx="1621175" cy="1666803"/>
          </a:xfrm>
          <a:prstGeom prst="rect">
            <a:avLst/>
          </a:prstGeom>
        </p:spPr>
      </p:pic>
      <p:pic>
        <p:nvPicPr>
          <p:cNvPr id="8" name="Picture 7" descr="Qr code&#10;&#10;Description automatically generated">
            <a:extLst>
              <a:ext uri="{FF2B5EF4-FFF2-40B4-BE49-F238E27FC236}">
                <a16:creationId xmlns:a16="http://schemas.microsoft.com/office/drawing/2014/main" id="{270F7CDE-FCF5-4EA0-9336-F97757AD8E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0694" y="2803468"/>
            <a:ext cx="1621175" cy="1621175"/>
          </a:xfrm>
          <a:prstGeom prst="rect">
            <a:avLst/>
          </a:prstGeom>
        </p:spPr>
      </p:pic>
    </p:spTree>
    <p:extLst>
      <p:ext uri="{BB962C8B-B14F-4D97-AF65-F5344CB8AC3E}">
        <p14:creationId xmlns:p14="http://schemas.microsoft.com/office/powerpoint/2010/main" val="281332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165984" y="3814889"/>
            <a:ext cx="5373348" cy="1207835"/>
          </a:xfrm>
          <a:prstGeom prst="rect">
            <a:avLst/>
          </a:prstGeom>
        </p:spPr>
        <p:txBody>
          <a:bodyPr>
            <a:noAutofit/>
          </a:bodyPr>
          <a:lstStyle/>
          <a:p>
            <a:pPr marL="111125" lvl="1" indent="0">
              <a:spcBef>
                <a:spcPts val="200"/>
              </a:spcBef>
              <a:defRPr/>
            </a:pPr>
            <a:r>
              <a:rPr lang="en-US" sz="2400" b="1" dirty="0">
                <a:solidFill>
                  <a:schemeClr val="bg1">
                    <a:lumMod val="95000"/>
                  </a:schemeClr>
                </a:solidFill>
                <a:latin typeface=" Arial"/>
              </a:rPr>
              <a:t>Mr. Robert “Bob” Hughes</a:t>
            </a:r>
            <a:br>
              <a:rPr lang="en-US" sz="2400" b="1" dirty="0">
                <a:solidFill>
                  <a:schemeClr val="bg1">
                    <a:lumMod val="95000"/>
                  </a:schemeClr>
                </a:solidFill>
                <a:latin typeface=" Arial"/>
              </a:rPr>
            </a:br>
            <a:r>
              <a:rPr lang="en-US" sz="2000" i="1" dirty="0">
                <a:solidFill>
                  <a:schemeClr val="bg1">
                    <a:lumMod val="95000"/>
                  </a:schemeClr>
                </a:solidFill>
                <a:latin typeface=" Arial"/>
              </a:rPr>
              <a:t>Executive Director</a:t>
            </a:r>
            <a:br>
              <a:rPr lang="en-US" sz="2000" i="1" dirty="0">
                <a:solidFill>
                  <a:schemeClr val="bg1">
                    <a:lumMod val="95000"/>
                  </a:schemeClr>
                </a:solidFill>
                <a:latin typeface=" Arial"/>
              </a:rPr>
            </a:br>
            <a:r>
              <a:rPr lang="en-US" sz="2000" i="1" dirty="0">
                <a:solidFill>
                  <a:schemeClr val="bg1">
                    <a:lumMod val="95000"/>
                  </a:schemeClr>
                </a:solidFill>
                <a:latin typeface=" Arial"/>
              </a:rPr>
              <a:t>U.S. Army Office of Energy Initiatives</a:t>
            </a:r>
            <a:br>
              <a:rPr lang="en-US" sz="2000" i="1" dirty="0">
                <a:solidFill>
                  <a:schemeClr val="bg1">
                    <a:lumMod val="95000"/>
                  </a:schemeClr>
                </a:solidFill>
                <a:latin typeface=" Arial"/>
              </a:rPr>
            </a:br>
            <a:br>
              <a:rPr lang="en-US" sz="2000" dirty="0">
                <a:solidFill>
                  <a:schemeClr val="bg1">
                    <a:lumMod val="95000"/>
                  </a:schemeClr>
                </a:solidFill>
                <a:latin typeface=" Arial"/>
              </a:rPr>
            </a:br>
            <a:endParaRPr lang="en-US" sz="1200" dirty="0">
              <a:solidFill>
                <a:schemeClr val="bg1">
                  <a:lumMod val="95000"/>
                </a:schemeClr>
              </a:solidFill>
            </a:endParaRPr>
          </a:p>
        </p:txBody>
      </p:sp>
      <p:sp>
        <p:nvSpPr>
          <p:cNvPr id="2" name="Slide Number Placeholder 1"/>
          <p:cNvSpPr>
            <a:spLocks noGrp="1"/>
          </p:cNvSpPr>
          <p:nvPr>
            <p:ph type="sldNum" sz="quarter" idx="4294967295"/>
          </p:nvPr>
        </p:nvSpPr>
        <p:spPr>
          <a:xfrm>
            <a:off x="7086600" y="6545263"/>
            <a:ext cx="2057400" cy="312737"/>
          </a:xfrm>
          <a:prstGeom prst="rect">
            <a:avLst/>
          </a:prstGeom>
        </p:spPr>
        <p:txBody>
          <a:bodyPr/>
          <a:lstStyle/>
          <a:p>
            <a:pPr algn="r"/>
            <a:fld id="{A66A783D-49D4-4AE6-9D5E-3A0A891BF17D}" type="slidenum">
              <a:rPr lang="en-US" sz="1000" smtClean="0"/>
              <a:pPr algn="r"/>
              <a:t>2</a:t>
            </a:fld>
            <a:endParaRPr lang="en-US" sz="1000" dirty="0"/>
          </a:p>
        </p:txBody>
      </p:sp>
      <p:pic>
        <p:nvPicPr>
          <p:cNvPr id="18" name="Picture 17"/>
          <p:cNvPicPr/>
          <p:nvPr/>
        </p:nvPicPr>
        <p:blipFill>
          <a:blip r:embed="rId3" cstate="email">
            <a:extLst>
              <a:ext uri="{28A0092B-C50C-407E-A947-70E740481C1C}">
                <a14:useLocalDpi xmlns:a14="http://schemas.microsoft.com/office/drawing/2010/main"/>
              </a:ext>
            </a:extLst>
          </a:blip>
          <a:stretch>
            <a:fillRect/>
          </a:stretch>
        </p:blipFill>
        <p:spPr>
          <a:xfrm>
            <a:off x="1942293" y="1821411"/>
            <a:ext cx="1273481" cy="1273481"/>
          </a:xfrm>
          <a:prstGeom prst="rect">
            <a:avLst/>
          </a:prstGeom>
        </p:spPr>
      </p:pic>
      <p:sp>
        <p:nvSpPr>
          <p:cNvPr id="9" name="Slide Number Placeholder 1"/>
          <p:cNvSpPr txBox="1">
            <a:spLocks/>
          </p:cNvSpPr>
          <p:nvPr/>
        </p:nvSpPr>
        <p:spPr>
          <a:xfrm>
            <a:off x="7132325" y="6701631"/>
            <a:ext cx="2057400" cy="3122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66A783D-49D4-4AE6-9D5E-3A0A891BF17D}" type="slidenum">
              <a:rPr lang="en-US" sz="1000" smtClean="0">
                <a:solidFill>
                  <a:prstClr val="black">
                    <a:lumMod val="95000"/>
                    <a:lumOff val="5000"/>
                  </a:prstClr>
                </a:solidFill>
                <a:latin typeface="Arial" panose="020B0604020202020204" pitchFamily="34" charset="0"/>
                <a:cs typeface="Arial" panose="020B0604020202020204" pitchFamily="34" charset="0"/>
              </a:rPr>
              <a:pPr algn="r"/>
              <a:t>2</a:t>
            </a:fld>
            <a:endParaRPr lang="en-US" sz="1000" dirty="0">
              <a:solidFill>
                <a:prstClr val="black">
                  <a:lumMod val="95000"/>
                  <a:lumOff val="5000"/>
                </a:prstClr>
              </a:solidFill>
              <a:latin typeface="Arial" panose="020B0604020202020204" pitchFamily="34" charset="0"/>
              <a:cs typeface="Arial" panose="020B0604020202020204" pitchFamily="34" charset="0"/>
            </a:endParaRPr>
          </a:p>
        </p:txBody>
      </p:sp>
      <p:sp>
        <p:nvSpPr>
          <p:cNvPr id="10" name="Date Placeholder 2"/>
          <p:cNvSpPr txBox="1">
            <a:spLocks/>
          </p:cNvSpPr>
          <p:nvPr/>
        </p:nvSpPr>
        <p:spPr>
          <a:xfrm>
            <a:off x="-2" y="6545703"/>
            <a:ext cx="4331972" cy="3122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i="1" dirty="0">
                <a:solidFill>
                  <a:prstClr val="black">
                    <a:lumMod val="95000"/>
                    <a:lumOff val="5000"/>
                  </a:prstClr>
                </a:solidFill>
                <a:latin typeface="Arial" panose="020B0604020202020204" pitchFamily="34" charset="0"/>
                <a:cs typeface="Arial" panose="020B0604020202020204" pitchFamily="34" charset="0"/>
              </a:rPr>
              <a:t>28 October 2021 | Army Energy, Water &amp; Sustainability </a:t>
            </a:r>
            <a:r>
              <a:rPr lang="en-US" sz="900" i="1" dirty="0" err="1">
                <a:solidFill>
                  <a:prstClr val="black">
                    <a:lumMod val="95000"/>
                    <a:lumOff val="5000"/>
                  </a:prstClr>
                </a:solidFill>
                <a:latin typeface="Arial" panose="020B0604020202020204" pitchFamily="34" charset="0"/>
                <a:cs typeface="Arial" panose="020B0604020202020204" pitchFamily="34" charset="0"/>
              </a:rPr>
              <a:t>CoP</a:t>
            </a:r>
            <a:r>
              <a:rPr lang="en-US" sz="900" i="1" dirty="0">
                <a:solidFill>
                  <a:prstClr val="black">
                    <a:lumMod val="95000"/>
                    <a:lumOff val="5000"/>
                  </a:prstClr>
                </a:solidFill>
                <a:latin typeface="Arial" panose="020B0604020202020204" pitchFamily="34" charset="0"/>
                <a:cs typeface="Arial" panose="020B0604020202020204" pitchFamily="34" charset="0"/>
              </a:rPr>
              <a:t> Webinar</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677" y="3755365"/>
            <a:ext cx="1640915" cy="2076091"/>
          </a:xfrm>
          <a:prstGeom prst="rect">
            <a:avLst/>
          </a:prstGeom>
          <a:ln>
            <a:solidFill>
              <a:schemeClr val="tx1"/>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452" y="1784570"/>
            <a:ext cx="1347161" cy="1347161"/>
          </a:xfrm>
          <a:prstGeom prst="rect">
            <a:avLst/>
          </a:prstGeom>
        </p:spPr>
      </p:pic>
    </p:spTree>
    <p:extLst>
      <p:ext uri="{BB962C8B-B14F-4D97-AF65-F5344CB8AC3E}">
        <p14:creationId xmlns:p14="http://schemas.microsoft.com/office/powerpoint/2010/main" val="304216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6A783D-49D4-4AE6-9D5E-3A0A891BF17D}" type="slidenum">
              <a:rPr lang="en-US" smtClean="0"/>
              <a:pPr/>
              <a:t>3</a:t>
            </a:fld>
            <a:endParaRPr lang="en-US" dirty="0"/>
          </a:p>
        </p:txBody>
      </p:sp>
      <p:sp>
        <p:nvSpPr>
          <p:cNvPr id="4" name="Content Placeholder 3"/>
          <p:cNvSpPr>
            <a:spLocks noGrp="1"/>
          </p:cNvSpPr>
          <p:nvPr>
            <p:ph idx="1"/>
          </p:nvPr>
        </p:nvSpPr>
        <p:spPr>
          <a:xfrm>
            <a:off x="371790" y="914400"/>
            <a:ext cx="4608425" cy="5410200"/>
          </a:xfrm>
        </p:spPr>
        <p:txBody>
          <a:bodyPr>
            <a:noAutofit/>
          </a:bodyPr>
          <a:lstStyle/>
          <a:p>
            <a:pPr marL="123825" indent="-123825" fontAlgn="base">
              <a:spcBef>
                <a:spcPts val="900"/>
              </a:spcBef>
              <a:spcAft>
                <a:spcPct val="0"/>
              </a:spcAft>
            </a:pPr>
            <a:r>
              <a:rPr lang="en-US" sz="1400" b="1" dirty="0">
                <a:latin typeface=" Arial"/>
              </a:rPr>
              <a:t>Private Equity</a:t>
            </a:r>
          </a:p>
          <a:p>
            <a:pPr marL="123825" indent="-123825" fontAlgn="base">
              <a:spcBef>
                <a:spcPts val="450"/>
              </a:spcBef>
              <a:spcAft>
                <a:spcPct val="0"/>
              </a:spcAft>
              <a:buFont typeface="Arial" panose="020B0604020202020204" pitchFamily="34" charset="0"/>
              <a:buChar char="•"/>
            </a:pPr>
            <a:r>
              <a:rPr lang="en-US" sz="1400" dirty="0">
                <a:latin typeface=" Arial"/>
              </a:rPr>
              <a:t>Power Purchase Agreements, </a:t>
            </a:r>
            <a:r>
              <a:rPr lang="en-US" sz="1400" i="1" dirty="0">
                <a:latin typeface=" Arial"/>
              </a:rPr>
              <a:t>10 </a:t>
            </a:r>
            <a:r>
              <a:rPr lang="en-US" sz="1400" i="1" dirty="0"/>
              <a:t>U.S.C. §</a:t>
            </a:r>
            <a:r>
              <a:rPr lang="en-US" sz="1400" i="1" dirty="0">
                <a:latin typeface=" Arial"/>
              </a:rPr>
              <a:t> 2922a</a:t>
            </a:r>
            <a:endParaRPr lang="en-US" sz="1400" dirty="0">
              <a:latin typeface=" Arial"/>
            </a:endParaRPr>
          </a:p>
          <a:p>
            <a:pPr marL="123825" indent="-123825" fontAlgn="base">
              <a:spcBef>
                <a:spcPts val="450"/>
              </a:spcBef>
              <a:spcAft>
                <a:spcPct val="0"/>
              </a:spcAft>
              <a:buFont typeface="Arial" panose="020B0604020202020204" pitchFamily="34" charset="0"/>
              <a:buChar char="•"/>
            </a:pPr>
            <a:r>
              <a:rPr lang="en-US" sz="1400" dirty="0">
                <a:latin typeface=" Arial"/>
              </a:rPr>
              <a:t>Real Estate Outgrants (e.g. lease easement), </a:t>
            </a:r>
            <a:r>
              <a:rPr lang="en-US" sz="1400" i="1" dirty="0">
                <a:latin typeface=" Arial"/>
              </a:rPr>
              <a:t>10 </a:t>
            </a:r>
            <a:r>
              <a:rPr lang="en-US" sz="1400" i="1" dirty="0"/>
              <a:t>U.S.C. §</a:t>
            </a:r>
            <a:r>
              <a:rPr lang="en-US" sz="1400" i="1" dirty="0">
                <a:latin typeface=" Arial"/>
              </a:rPr>
              <a:t> 2667, 10 U.S.C. § 2668</a:t>
            </a:r>
          </a:p>
          <a:p>
            <a:pPr marL="123825" indent="-123825" fontAlgn="base">
              <a:spcBef>
                <a:spcPts val="450"/>
              </a:spcBef>
              <a:spcAft>
                <a:spcPct val="0"/>
              </a:spcAft>
              <a:buFont typeface="Arial" panose="020B0604020202020204" pitchFamily="34" charset="0"/>
              <a:buChar char="•"/>
            </a:pPr>
            <a:r>
              <a:rPr lang="en-US" sz="1400" dirty="0">
                <a:latin typeface=" Arial"/>
              </a:rPr>
              <a:t>Utilities Privatization (UP), </a:t>
            </a:r>
            <a:r>
              <a:rPr lang="en-US" sz="1400" i="1" dirty="0"/>
              <a:t>10 U.S.C. § 2688</a:t>
            </a:r>
          </a:p>
          <a:p>
            <a:pPr marL="123825" indent="-123825" fontAlgn="base">
              <a:spcBef>
                <a:spcPts val="900"/>
              </a:spcBef>
              <a:spcAft>
                <a:spcPct val="0"/>
              </a:spcAft>
            </a:pPr>
            <a:endParaRPr lang="en-US" sz="1400" b="1" dirty="0">
              <a:latin typeface=" Arial"/>
            </a:endParaRPr>
          </a:p>
          <a:p>
            <a:pPr marL="123825" indent="-123825" fontAlgn="base">
              <a:spcBef>
                <a:spcPts val="900"/>
              </a:spcBef>
              <a:spcAft>
                <a:spcPct val="0"/>
              </a:spcAft>
            </a:pPr>
            <a:r>
              <a:rPr lang="en-US" sz="1400" b="1" dirty="0">
                <a:latin typeface=" Arial"/>
              </a:rPr>
              <a:t>Third Party Financing</a:t>
            </a:r>
          </a:p>
          <a:p>
            <a:pPr marL="123825" indent="-123825" fontAlgn="base">
              <a:spcBef>
                <a:spcPts val="450"/>
              </a:spcBef>
              <a:spcAft>
                <a:spcPct val="0"/>
              </a:spcAft>
              <a:buFont typeface="Arial" panose="020B0604020202020204" pitchFamily="34" charset="0"/>
              <a:buChar char="•"/>
            </a:pPr>
            <a:r>
              <a:rPr lang="en-US" sz="1400" dirty="0">
                <a:latin typeface=" Arial"/>
              </a:rPr>
              <a:t>Energy Savings Performance Contracts (ESPCs), </a:t>
            </a:r>
            <a:r>
              <a:rPr lang="en-US" sz="1400" i="1" dirty="0"/>
              <a:t>42 U.S.C. § 8287 et seq. </a:t>
            </a:r>
          </a:p>
          <a:p>
            <a:pPr marL="123825" indent="-123825" fontAlgn="base">
              <a:spcBef>
                <a:spcPts val="450"/>
              </a:spcBef>
              <a:spcAft>
                <a:spcPct val="0"/>
              </a:spcAft>
              <a:buFont typeface="Arial" panose="020B0604020202020204" pitchFamily="34" charset="0"/>
              <a:buChar char="•"/>
            </a:pPr>
            <a:r>
              <a:rPr lang="en-US" sz="1400" dirty="0">
                <a:latin typeface=" Arial"/>
              </a:rPr>
              <a:t>Utility Energy Service Contracts (UESCs), </a:t>
            </a:r>
            <a:r>
              <a:rPr lang="en-US" sz="1400" i="1" dirty="0"/>
              <a:t>42 U.S.C. § 8256 (c), 10 U.S.C. § 2866,</a:t>
            </a:r>
            <a:r>
              <a:rPr lang="en-US" sz="1400" i="1" dirty="0">
                <a:latin typeface=" Arial"/>
              </a:rPr>
              <a:t> </a:t>
            </a:r>
            <a:r>
              <a:rPr lang="en-US" sz="1400" i="1" dirty="0"/>
              <a:t>10 U.S.C. § 2911, 10 U.S.C. § 2913 </a:t>
            </a:r>
          </a:p>
          <a:p>
            <a:pPr marL="123825" indent="-123825" fontAlgn="base">
              <a:spcBef>
                <a:spcPts val="900"/>
              </a:spcBef>
              <a:spcAft>
                <a:spcPct val="0"/>
              </a:spcAft>
            </a:pPr>
            <a:endParaRPr lang="en-US" sz="1400" b="1" dirty="0">
              <a:latin typeface=" Arial"/>
            </a:endParaRPr>
          </a:p>
          <a:p>
            <a:pPr marL="123825" indent="-123825" fontAlgn="base">
              <a:spcBef>
                <a:spcPts val="900"/>
              </a:spcBef>
              <a:spcAft>
                <a:spcPct val="0"/>
              </a:spcAft>
            </a:pPr>
            <a:r>
              <a:rPr lang="en-US" sz="1400" b="1" dirty="0">
                <a:latin typeface=" Arial"/>
              </a:rPr>
              <a:t>Appropriated Funding</a:t>
            </a:r>
          </a:p>
          <a:p>
            <a:pPr marL="123825" indent="-123825" fontAlgn="base">
              <a:spcBef>
                <a:spcPts val="450"/>
              </a:spcBef>
              <a:spcAft>
                <a:spcPct val="0"/>
              </a:spcAft>
              <a:buFont typeface="Arial" panose="020B0604020202020204" pitchFamily="34" charset="0"/>
              <a:buChar char="•"/>
            </a:pPr>
            <a:r>
              <a:rPr lang="en-US" sz="1400" dirty="0">
                <a:latin typeface=" Arial"/>
              </a:rPr>
              <a:t>Military Construction (MILCON)</a:t>
            </a:r>
          </a:p>
          <a:p>
            <a:pPr marL="123825" indent="-123825" fontAlgn="base">
              <a:spcBef>
                <a:spcPts val="450"/>
              </a:spcBef>
              <a:spcAft>
                <a:spcPct val="0"/>
              </a:spcAft>
              <a:buFont typeface="Arial" panose="020B0604020202020204" pitchFamily="34" charset="0"/>
              <a:buChar char="•"/>
            </a:pPr>
            <a:r>
              <a:rPr lang="en-US" sz="1400" dirty="0">
                <a:latin typeface=" Arial"/>
              </a:rPr>
              <a:t>Energy Resilience and Conservation Investment Program (ERCIP),</a:t>
            </a:r>
          </a:p>
          <a:p>
            <a:pPr marL="90488" fontAlgn="base">
              <a:spcBef>
                <a:spcPts val="0"/>
              </a:spcBef>
              <a:spcAft>
                <a:spcPct val="0"/>
              </a:spcAft>
            </a:pPr>
            <a:r>
              <a:rPr lang="en-US" sz="1400" i="1" dirty="0">
                <a:latin typeface=" Arial"/>
              </a:rPr>
              <a:t>  </a:t>
            </a:r>
            <a:r>
              <a:rPr lang="en-US" sz="1400" i="1" dirty="0"/>
              <a:t>10 U.S.C. § 2914, 10 U.S.C. § 2802</a:t>
            </a:r>
          </a:p>
          <a:p>
            <a:pPr marL="123825" indent="-123825" fontAlgn="base">
              <a:spcBef>
                <a:spcPts val="450"/>
              </a:spcBef>
              <a:spcAft>
                <a:spcPct val="0"/>
              </a:spcAft>
              <a:buFont typeface="Arial" panose="020B0604020202020204" pitchFamily="34" charset="0"/>
              <a:buChar char="•"/>
            </a:pPr>
            <a:r>
              <a:rPr lang="en-US" sz="1400" i="1" dirty="0"/>
              <a:t> </a:t>
            </a:r>
            <a:r>
              <a:rPr lang="en-US" sz="1400" dirty="0">
                <a:latin typeface=" Arial"/>
              </a:rPr>
              <a:t>Operations and Maintenance (O&amp;M) </a:t>
            </a:r>
          </a:p>
          <a:p>
            <a:pPr marL="123825" indent="-123825" fontAlgn="base">
              <a:spcBef>
                <a:spcPts val="450"/>
              </a:spcBef>
              <a:spcAft>
                <a:spcPct val="0"/>
              </a:spcAft>
              <a:buFont typeface="Arial" panose="020B0604020202020204" pitchFamily="34" charset="0"/>
              <a:buChar char="•"/>
            </a:pPr>
            <a:r>
              <a:rPr lang="en-US" sz="1400" dirty="0">
                <a:latin typeface=" Arial"/>
              </a:rPr>
              <a:t>Availability and Use of Energy Cost Savings, </a:t>
            </a:r>
            <a:r>
              <a:rPr lang="en-US" sz="1400" i="1" dirty="0">
                <a:latin typeface=" Arial"/>
              </a:rPr>
              <a:t>10 </a:t>
            </a:r>
            <a:r>
              <a:rPr lang="en-US" sz="1400" i="1" dirty="0"/>
              <a:t>U.S.C. §</a:t>
            </a:r>
            <a:r>
              <a:rPr lang="en-US" sz="1400" i="1" dirty="0">
                <a:latin typeface=" Arial"/>
              </a:rPr>
              <a:t> 2912</a:t>
            </a:r>
            <a:endParaRPr lang="en-US" sz="1400" dirty="0">
              <a:latin typeface=" Arial"/>
            </a:endParaRPr>
          </a:p>
          <a:p>
            <a:pPr marL="123825" indent="-123825" fontAlgn="base">
              <a:spcBef>
                <a:spcPts val="450"/>
              </a:spcBef>
              <a:spcAft>
                <a:spcPct val="0"/>
              </a:spcAft>
              <a:buFont typeface="Arial" panose="020B0604020202020204" pitchFamily="34" charset="0"/>
              <a:buChar char="•"/>
            </a:pPr>
            <a:endParaRPr lang="en-US" sz="1400" b="1" dirty="0">
              <a:latin typeface=" Arial"/>
            </a:endParaRPr>
          </a:p>
        </p:txBody>
      </p:sp>
      <p:sp>
        <p:nvSpPr>
          <p:cNvPr id="5" name="Content Placeholder 4"/>
          <p:cNvSpPr>
            <a:spLocks noGrp="1"/>
          </p:cNvSpPr>
          <p:nvPr>
            <p:ph sz="quarter" idx="10"/>
          </p:nvPr>
        </p:nvSpPr>
        <p:spPr/>
        <p:txBody>
          <a:bodyPr>
            <a:normAutofit/>
          </a:bodyPr>
          <a:lstStyle/>
          <a:p>
            <a:r>
              <a:rPr lang="en-US" sz="2000" dirty="0">
                <a:latin typeface=" Arial"/>
              </a:rPr>
              <a:t>Funding Resilience</a:t>
            </a:r>
          </a:p>
        </p:txBody>
      </p:sp>
      <p:grpSp>
        <p:nvGrpSpPr>
          <p:cNvPr id="14" name="Group 13"/>
          <p:cNvGrpSpPr/>
          <p:nvPr/>
        </p:nvGrpSpPr>
        <p:grpSpPr>
          <a:xfrm>
            <a:off x="4980215" y="4410208"/>
            <a:ext cx="3888104" cy="2334712"/>
            <a:chOff x="7730496" y="1372814"/>
            <a:chExt cx="4059826" cy="2307628"/>
          </a:xfrm>
        </p:grpSpPr>
        <p:pic>
          <p:nvPicPr>
            <p:cNvPr id="8" name="Picture 7" descr="MVC-020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7730496" y="1372814"/>
              <a:ext cx="1209394" cy="120278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MVC-012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9067199" y="1381422"/>
              <a:ext cx="1267581" cy="120835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MVC-009S"/>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a:xfrm>
              <a:off x="10462089" y="1372814"/>
              <a:ext cx="1328233" cy="122557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38"/>
            <p:cNvSpPr txBox="1"/>
            <p:nvPr/>
          </p:nvSpPr>
          <p:spPr>
            <a:xfrm>
              <a:off x="7846143" y="2676561"/>
              <a:ext cx="3944179" cy="1003881"/>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defTabSz="685800">
                <a:defRPr/>
              </a:pPr>
              <a:r>
                <a:rPr lang="en-US" sz="1000" b="1" dirty="0">
                  <a:solidFill>
                    <a:schemeClr val="tx1"/>
                  </a:solidFill>
                  <a:latin typeface="Arial" pitchFamily="34" charset="0"/>
                  <a:ea typeface="+mn-ea"/>
                  <a:cs typeface="Arial" pitchFamily="34" charset="0"/>
                </a:rPr>
                <a:t>Anniston Army Depot, AL: UESC</a:t>
              </a:r>
            </a:p>
            <a:p>
              <a:pPr defTabSz="685800">
                <a:defRPr/>
              </a:pPr>
              <a:r>
                <a:rPr lang="en-US" sz="1000" b="1" dirty="0">
                  <a:solidFill>
                    <a:schemeClr val="tx1"/>
                  </a:solidFill>
                  <a:latin typeface="Arial" pitchFamily="34" charset="0"/>
                  <a:ea typeface="+mn-ea"/>
                  <a:cs typeface="Arial" pitchFamily="34" charset="0"/>
                </a:rPr>
                <a:t> </a:t>
              </a:r>
              <a:r>
                <a:rPr lang="en-US" sz="1000" dirty="0">
                  <a:solidFill>
                    <a:schemeClr val="tx1"/>
                  </a:solidFill>
                  <a:latin typeface="Arial" pitchFamily="34" charset="0"/>
                  <a:ea typeface="+mn-ea"/>
                  <a:cs typeface="Arial" pitchFamily="34" charset="0"/>
                </a:rPr>
                <a:t>Replacement and Modernization of Depot-wide central heating and process high pressure steam plants, HVAC equipment and controls, interior and exterior lighting, compressed air equipment and distributions, and potable water fixtures.</a:t>
              </a:r>
            </a:p>
            <a:p>
              <a:pPr defTabSz="685800">
                <a:defRPr/>
              </a:pPr>
              <a:endParaRPr lang="en-US" sz="1000" b="1" dirty="0">
                <a:solidFill>
                  <a:schemeClr val="tx1"/>
                </a:solidFill>
                <a:latin typeface="Arial" pitchFamily="34" charset="0"/>
                <a:ea typeface="+mn-ea"/>
                <a:cs typeface="Arial" pitchFamily="34" charset="0"/>
              </a:endParaRPr>
            </a:p>
          </p:txBody>
        </p:sp>
      </p:grpSp>
      <p:pic>
        <p:nvPicPr>
          <p:cNvPr id="1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4476" y="1337309"/>
            <a:ext cx="4567750" cy="29213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38"/>
          <p:cNvSpPr txBox="1"/>
          <p:nvPr/>
        </p:nvSpPr>
        <p:spPr>
          <a:xfrm>
            <a:off x="4980215" y="1014143"/>
            <a:ext cx="2899867" cy="646331"/>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defTabSz="685800">
              <a:defRPr/>
            </a:pPr>
            <a:r>
              <a:rPr lang="en-US" sz="900" b="1" dirty="0">
                <a:solidFill>
                  <a:schemeClr val="tx1"/>
                </a:solidFill>
                <a:latin typeface="Arial" pitchFamily="34" charset="0"/>
                <a:ea typeface="+mn-ea"/>
                <a:cs typeface="Arial" pitchFamily="34" charset="0"/>
              </a:rPr>
              <a:t>Fort Campbell, KY: MILCON</a:t>
            </a:r>
          </a:p>
          <a:p>
            <a:pPr defTabSz="685800">
              <a:defRPr/>
            </a:pPr>
            <a:r>
              <a:rPr lang="en-US" sz="900" dirty="0">
                <a:solidFill>
                  <a:schemeClr val="tx1"/>
                </a:solidFill>
                <a:latin typeface="Arial" pitchFamily="34" charset="0"/>
                <a:ea typeface="+mn-ea"/>
                <a:cs typeface="Arial" pitchFamily="34" charset="0"/>
              </a:rPr>
              <a:t>Conceptual drawing a microgrid included in the FY2018 NDAA </a:t>
            </a:r>
          </a:p>
          <a:p>
            <a:pPr defTabSz="685800">
              <a:defRPr/>
            </a:pPr>
            <a:endParaRPr lang="en-US" sz="900" b="1" dirty="0">
              <a:solidFill>
                <a:schemeClr val="tx1"/>
              </a:solidFill>
              <a:latin typeface="Arial" pitchFamily="34" charset="0"/>
              <a:ea typeface="+mn-ea"/>
              <a:cs typeface="Arial" pitchFamily="34" charset="0"/>
            </a:endParaRPr>
          </a:p>
        </p:txBody>
      </p:sp>
      <p:sp>
        <p:nvSpPr>
          <p:cNvPr id="16" name="Date Placeholder 1">
            <a:extLst>
              <a:ext uri="{FF2B5EF4-FFF2-40B4-BE49-F238E27FC236}">
                <a16:creationId xmlns:a16="http://schemas.microsoft.com/office/drawing/2014/main" id="{BF30BA72-D8B5-4FA6-89BC-6BA2DA74C492}"/>
              </a:ext>
            </a:extLst>
          </p:cNvPr>
          <p:cNvSpPr txBox="1">
            <a:spLocks/>
          </p:cNvSpPr>
          <p:nvPr/>
        </p:nvSpPr>
        <p:spPr>
          <a:xfrm>
            <a:off x="0" y="6545705"/>
            <a:ext cx="3234602" cy="3122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latin typeface=" Arial"/>
              </a:rPr>
              <a:t>1 Nov 2022</a:t>
            </a:r>
          </a:p>
        </p:txBody>
      </p:sp>
    </p:spTree>
    <p:extLst>
      <p:ext uri="{BB962C8B-B14F-4D97-AF65-F5344CB8AC3E}">
        <p14:creationId xmlns:p14="http://schemas.microsoft.com/office/powerpoint/2010/main" val="82355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27113" y="70596"/>
            <a:ext cx="4989207" cy="662982"/>
          </a:xfrm>
        </p:spPr>
        <p:txBody>
          <a:bodyPr>
            <a:normAutofit/>
          </a:bodyPr>
          <a:lstStyle/>
          <a:p>
            <a:r>
              <a:rPr lang="en-US" sz="2400" dirty="0"/>
              <a:t>Army Climate Strategy</a:t>
            </a:r>
          </a:p>
        </p:txBody>
      </p:sp>
      <p:sp>
        <p:nvSpPr>
          <p:cNvPr id="3" name="Slide Number Placeholder 2"/>
          <p:cNvSpPr>
            <a:spLocks noGrp="1"/>
          </p:cNvSpPr>
          <p:nvPr>
            <p:ph type="sldNum" sz="quarter" idx="4"/>
          </p:nvPr>
        </p:nvSpPr>
        <p:spPr/>
        <p:txBody>
          <a:bodyPr/>
          <a:lstStyle/>
          <a:p>
            <a:fld id="{A66A783D-49D4-4AE6-9D5E-3A0A891BF17D}" type="slidenum">
              <a:rPr lang="en-US" smtClean="0"/>
              <a:pPr/>
              <a:t>4</a:t>
            </a:fld>
            <a:endParaRPr lang="en-US" dirty="0"/>
          </a:p>
        </p:txBody>
      </p:sp>
      <p:grpSp>
        <p:nvGrpSpPr>
          <p:cNvPr id="2" name="Group 1"/>
          <p:cNvGrpSpPr/>
          <p:nvPr/>
        </p:nvGrpSpPr>
        <p:grpSpPr>
          <a:xfrm>
            <a:off x="58972" y="1243982"/>
            <a:ext cx="8839863" cy="5060176"/>
            <a:chOff x="304137" y="1368273"/>
            <a:chExt cx="8839863" cy="5060176"/>
          </a:xfrm>
        </p:grpSpPr>
        <p:sp>
          <p:nvSpPr>
            <p:cNvPr id="6" name="Rectangle 5"/>
            <p:cNvSpPr/>
            <p:nvPr/>
          </p:nvSpPr>
          <p:spPr>
            <a:xfrm>
              <a:off x="1642849" y="1368273"/>
              <a:ext cx="7501151" cy="415498"/>
            </a:xfrm>
            <a:prstGeom prst="rect">
              <a:avLst/>
            </a:prstGeom>
          </p:spPr>
          <p:txBody>
            <a:bodyPr wrap="square">
              <a:spAutoFit/>
            </a:bodyPr>
            <a:lstStyle/>
            <a:p>
              <a:pPr defTabSz="192881">
                <a:spcBef>
                  <a:spcPts val="338"/>
                </a:spcBef>
                <a:defRPr/>
              </a:pPr>
              <a:r>
                <a:rPr lang="en-US" sz="1050" b="1" dirty="0"/>
                <a:t>The Army will be a resilient and sustainable land force able to operate in all domains with effective mitigation and adaptation measures against the key effects of climate change, consistent with Army modernization efforts.</a:t>
              </a:r>
            </a:p>
          </p:txBody>
        </p:sp>
        <p:cxnSp>
          <p:nvCxnSpPr>
            <p:cNvPr id="7" name="Straight Connector 6"/>
            <p:cNvCxnSpPr/>
            <p:nvPr/>
          </p:nvCxnSpPr>
          <p:spPr>
            <a:xfrm flipH="1">
              <a:off x="1175814" y="2673274"/>
              <a:ext cx="11885" cy="715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entagon 9"/>
            <p:cNvSpPr/>
            <p:nvPr/>
          </p:nvSpPr>
          <p:spPr>
            <a:xfrm>
              <a:off x="304137" y="1441869"/>
              <a:ext cx="1306002" cy="247958"/>
            </a:xfrm>
            <a:prstGeom prst="homePlate">
              <a:avLst/>
            </a:prstGeom>
            <a:solidFill>
              <a:srgbClr val="FFD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1450" algn="ctr" defTabSz="192881">
                <a:defRPr/>
              </a:pPr>
              <a:r>
                <a:rPr lang="en-US" sz="1200" b="1" dirty="0">
                  <a:solidFill>
                    <a:prstClr val="black"/>
                  </a:solidFill>
                  <a:latin typeface="Arial" panose="020B0604020202020204" pitchFamily="34" charset="0"/>
                  <a:cs typeface="Arial" panose="020B0604020202020204" pitchFamily="34" charset="0"/>
                </a:rPr>
                <a:t>END STATE     </a:t>
              </a:r>
            </a:p>
          </p:txBody>
        </p:sp>
        <p:sp>
          <p:nvSpPr>
            <p:cNvPr id="11" name="TextBox 10"/>
            <p:cNvSpPr txBox="1"/>
            <p:nvPr/>
          </p:nvSpPr>
          <p:spPr>
            <a:xfrm>
              <a:off x="1268315" y="2407788"/>
              <a:ext cx="973589" cy="224287"/>
            </a:xfrm>
            <a:prstGeom prst="rect">
              <a:avLst/>
            </a:prstGeom>
          </p:spPr>
          <p:txBody>
            <a:bodyPr wrap="none" rtlCol="0" anchor="ctr">
              <a:noAutofit/>
            </a:bodyPr>
            <a:lstStyle/>
            <a:p>
              <a:pPr defTabSz="192881">
                <a:defRPr/>
              </a:pPr>
              <a:r>
                <a:rPr lang="en-US" sz="1125" b="1" spc="127" dirty="0"/>
                <a:t>INSTALLATIONS</a:t>
              </a:r>
            </a:p>
          </p:txBody>
        </p:sp>
        <p:sp>
          <p:nvSpPr>
            <p:cNvPr id="12" name="TextBox 11"/>
            <p:cNvSpPr txBox="1"/>
            <p:nvPr/>
          </p:nvSpPr>
          <p:spPr>
            <a:xfrm>
              <a:off x="4175996" y="2404681"/>
              <a:ext cx="1063958" cy="167993"/>
            </a:xfrm>
            <a:prstGeom prst="rect">
              <a:avLst/>
            </a:prstGeom>
          </p:spPr>
          <p:txBody>
            <a:bodyPr wrap="none" rtlCol="0" anchor="ctr">
              <a:noAutofit/>
            </a:bodyPr>
            <a:lstStyle/>
            <a:p>
              <a:pPr defTabSz="192881">
                <a:defRPr/>
              </a:pPr>
              <a:r>
                <a:rPr lang="en-US" sz="1125" b="1" spc="127" dirty="0"/>
                <a:t>ACQUISTIONS </a:t>
              </a:r>
            </a:p>
            <a:p>
              <a:pPr defTabSz="192881">
                <a:defRPr/>
              </a:pPr>
              <a:r>
                <a:rPr lang="en-US" sz="1125" b="1" spc="127" dirty="0"/>
                <a:t>&amp; LOGISTICS</a:t>
              </a:r>
            </a:p>
          </p:txBody>
        </p:sp>
        <p:sp>
          <p:nvSpPr>
            <p:cNvPr id="13" name="TextBox 12"/>
            <p:cNvSpPr txBox="1"/>
            <p:nvPr/>
          </p:nvSpPr>
          <p:spPr>
            <a:xfrm>
              <a:off x="6837169" y="2504279"/>
              <a:ext cx="1063958" cy="167993"/>
            </a:xfrm>
            <a:prstGeom prst="rect">
              <a:avLst/>
            </a:prstGeom>
          </p:spPr>
          <p:txBody>
            <a:bodyPr wrap="none" rtlCol="0" anchor="ctr">
              <a:noAutofit/>
            </a:bodyPr>
            <a:lstStyle/>
            <a:p>
              <a:pPr defTabSz="192881">
                <a:defRPr/>
              </a:pPr>
              <a:r>
                <a:rPr lang="en-US" sz="1125" b="1" spc="127" dirty="0"/>
                <a:t>TRAINING</a:t>
              </a:r>
            </a:p>
          </p:txBody>
        </p:sp>
        <p:sp>
          <p:nvSpPr>
            <p:cNvPr id="14" name="Rectangle 13"/>
            <p:cNvSpPr/>
            <p:nvPr/>
          </p:nvSpPr>
          <p:spPr>
            <a:xfrm>
              <a:off x="1268315" y="2703490"/>
              <a:ext cx="2572637" cy="784830"/>
            </a:xfrm>
            <a:prstGeom prst="rect">
              <a:avLst/>
            </a:prstGeom>
          </p:spPr>
          <p:txBody>
            <a:bodyPr wrap="square">
              <a:spAutoFit/>
            </a:bodyPr>
            <a:lstStyle/>
            <a:p>
              <a:pPr defTabSz="192881">
                <a:defRPr/>
              </a:pPr>
              <a:r>
                <a:rPr lang="en-US" sz="900" dirty="0"/>
                <a:t>Enhance resilience and sustainability by adapting infrastructure and natural environments to climate change risks,</a:t>
              </a:r>
            </a:p>
            <a:p>
              <a:pPr defTabSz="192881">
                <a:defRPr/>
              </a:pPr>
              <a:r>
                <a:rPr lang="en-US" sz="900" dirty="0"/>
                <a:t>securing access to training and testing lands into the future, and mitigating GHG emissions</a:t>
              </a:r>
            </a:p>
          </p:txBody>
        </p:sp>
        <p:sp>
          <p:nvSpPr>
            <p:cNvPr id="15" name="Rectangle 14"/>
            <p:cNvSpPr/>
            <p:nvPr/>
          </p:nvSpPr>
          <p:spPr>
            <a:xfrm>
              <a:off x="4195972" y="2699643"/>
              <a:ext cx="2334965" cy="507831"/>
            </a:xfrm>
            <a:prstGeom prst="rect">
              <a:avLst/>
            </a:prstGeom>
          </p:spPr>
          <p:txBody>
            <a:bodyPr wrap="square">
              <a:spAutoFit/>
            </a:bodyPr>
            <a:lstStyle/>
            <a:p>
              <a:pPr defTabSz="192881">
                <a:defRPr/>
              </a:pPr>
              <a:r>
                <a:rPr lang="en-US" sz="900" dirty="0"/>
                <a:t>Increase operational capability while reducing sustainment demand and strengthening climate resilience</a:t>
              </a:r>
            </a:p>
          </p:txBody>
        </p:sp>
        <p:sp>
          <p:nvSpPr>
            <p:cNvPr id="16" name="Rectangle 15"/>
            <p:cNvSpPr/>
            <p:nvPr/>
          </p:nvSpPr>
          <p:spPr>
            <a:xfrm>
              <a:off x="6837169" y="2724037"/>
              <a:ext cx="1965066" cy="369332"/>
            </a:xfrm>
            <a:prstGeom prst="rect">
              <a:avLst/>
            </a:prstGeom>
          </p:spPr>
          <p:txBody>
            <a:bodyPr wrap="square">
              <a:spAutoFit/>
            </a:bodyPr>
            <a:lstStyle/>
            <a:p>
              <a:pPr defTabSz="192881">
                <a:defRPr/>
              </a:pPr>
              <a:r>
                <a:rPr lang="en-US" sz="900" dirty="0"/>
                <a:t>Prepare a force that is ready to operate in a climate-altered world</a:t>
              </a:r>
            </a:p>
          </p:txBody>
        </p:sp>
        <p:cxnSp>
          <p:nvCxnSpPr>
            <p:cNvPr id="17" name="Straight Connector 16"/>
            <p:cNvCxnSpPr/>
            <p:nvPr/>
          </p:nvCxnSpPr>
          <p:spPr>
            <a:xfrm>
              <a:off x="4127114" y="2710155"/>
              <a:ext cx="1161724" cy="0"/>
            </a:xfrm>
            <a:prstGeom prst="line">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27113" y="2710157"/>
              <a:ext cx="0" cy="706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12502" y="2704469"/>
              <a:ext cx="1161724" cy="0"/>
            </a:xfrm>
            <a:prstGeom prst="line">
              <a:avLst/>
            </a:prstGeom>
            <a:ln>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18655" y="2705939"/>
              <a:ext cx="1538" cy="714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86860" y="2670481"/>
              <a:ext cx="1161724" cy="0"/>
            </a:xfrm>
            <a:prstGeom prst="line">
              <a:avLst/>
            </a:prstGeom>
            <a:ln w="635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30936" y="4566624"/>
              <a:ext cx="1178528" cy="220573"/>
            </a:xfrm>
            <a:prstGeom prst="rect">
              <a:avLst/>
            </a:prstGeom>
          </p:spPr>
          <p:txBody>
            <a:bodyPr wrap="none">
              <a:spAutoFit/>
            </a:bodyPr>
            <a:lstStyle/>
            <a:p>
              <a:pPr defTabSz="192881">
                <a:lnSpc>
                  <a:spcPts val="506"/>
                </a:lnSpc>
                <a:defRPr/>
              </a:pPr>
              <a:r>
                <a:rPr lang="en-US" sz="619" dirty="0">
                  <a:solidFill>
                    <a:prstClr val="white"/>
                  </a:solidFill>
                </a:rPr>
                <a:t>Ft. Carson, CO</a:t>
              </a:r>
            </a:p>
            <a:p>
              <a:pPr defTabSz="192881">
                <a:lnSpc>
                  <a:spcPts val="506"/>
                </a:lnSpc>
                <a:defRPr/>
              </a:pPr>
              <a:r>
                <a:rPr lang="en-US" sz="619" dirty="0">
                  <a:solidFill>
                    <a:prstClr val="white"/>
                  </a:solidFill>
                </a:rPr>
                <a:t>Battery Energy Storage System</a:t>
              </a:r>
            </a:p>
          </p:txBody>
        </p:sp>
        <p:sp>
          <p:nvSpPr>
            <p:cNvPr id="23" name="Rectangle 22"/>
            <p:cNvSpPr/>
            <p:nvPr/>
          </p:nvSpPr>
          <p:spPr>
            <a:xfrm>
              <a:off x="4471015" y="4566624"/>
              <a:ext cx="934871" cy="220573"/>
            </a:xfrm>
            <a:prstGeom prst="rect">
              <a:avLst/>
            </a:prstGeom>
          </p:spPr>
          <p:txBody>
            <a:bodyPr wrap="none">
              <a:spAutoFit/>
            </a:bodyPr>
            <a:lstStyle/>
            <a:p>
              <a:pPr defTabSz="192881">
                <a:lnSpc>
                  <a:spcPts val="506"/>
                </a:lnSpc>
                <a:defRPr/>
              </a:pPr>
              <a:r>
                <a:rPr lang="en-US" sz="619">
                  <a:solidFill>
                    <a:prstClr val="white"/>
                  </a:solidFill>
                </a:rPr>
                <a:t>Ft. Irwin, CA</a:t>
              </a:r>
            </a:p>
            <a:p>
              <a:pPr defTabSz="192881">
                <a:lnSpc>
                  <a:spcPts val="506"/>
                </a:lnSpc>
                <a:defRPr/>
              </a:pPr>
              <a:r>
                <a:rPr lang="en-US" sz="619">
                  <a:solidFill>
                    <a:prstClr val="white"/>
                  </a:solidFill>
                </a:rPr>
                <a:t>Water Treatment Plant</a:t>
              </a:r>
            </a:p>
          </p:txBody>
        </p:sp>
        <p:pic>
          <p:nvPicPr>
            <p:cNvPr id="24" name="Picture 23"/>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725" y="3348596"/>
              <a:ext cx="2110750" cy="1931150"/>
            </a:xfrm>
            <a:prstGeom prst="ellipse">
              <a:avLst/>
            </a:prstGeom>
            <a:ln w="57150">
              <a:solidFill>
                <a:schemeClr val="bg1"/>
              </a:solidFill>
            </a:ln>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72" y="3495488"/>
              <a:ext cx="1983810" cy="1816292"/>
            </a:xfrm>
            <a:prstGeom prst="ellipse">
              <a:avLst/>
            </a:prstGeom>
            <a:ln w="57150">
              <a:solidFill>
                <a:schemeClr val="bg1"/>
              </a:solidFill>
            </a:ln>
          </p:spPr>
        </p:pic>
        <p:sp>
          <p:nvSpPr>
            <p:cNvPr id="26" name="TextBox 25"/>
            <p:cNvSpPr txBox="1"/>
            <p:nvPr/>
          </p:nvSpPr>
          <p:spPr>
            <a:xfrm>
              <a:off x="683972" y="5961018"/>
              <a:ext cx="8445775" cy="467431"/>
            </a:xfrm>
            <a:prstGeom prst="rect">
              <a:avLst/>
            </a:prstGeom>
            <a:solidFill>
              <a:srgbClr val="FFC000"/>
            </a:solidFill>
            <a:scene3d>
              <a:camera prst="orthographicFront"/>
              <a:lightRig rig="threePt" dir="t"/>
            </a:scene3d>
            <a:sp3d>
              <a:bevelT/>
            </a:sp3d>
          </p:spPr>
          <p:txBody>
            <a:bodyPr wrap="square" lIns="51429" tIns="25715" rIns="51429" bIns="25715" anchor="ctr">
              <a:spAutoFit/>
            </a:bodyPr>
            <a:lstStyle/>
            <a:p>
              <a:pPr algn="ctr"/>
              <a:r>
                <a:rPr lang="en-US" sz="1350" b="1" i="1" dirty="0">
                  <a:cs typeface="Arial"/>
                </a:rPr>
                <a:t>The Army Climate Strategy will strengthen our ability to accomplish the mission by strengthening climate preparedness and increasing the resilience of installations and the capabilities of the force</a:t>
              </a:r>
            </a:p>
          </p:txBody>
        </p:sp>
        <p:pic>
          <p:nvPicPr>
            <p:cNvPr id="27" name="Picture 26"/>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946" y="3431983"/>
              <a:ext cx="2016768" cy="1885913"/>
            </a:xfrm>
            <a:prstGeom prst="ellipse">
              <a:avLst/>
            </a:prstGeom>
            <a:ln w="57150">
              <a:solidFill>
                <a:schemeClr val="bg1"/>
              </a:solidFill>
            </a:ln>
          </p:spPr>
        </p:pic>
      </p:grpSp>
      <p:sp>
        <p:nvSpPr>
          <p:cNvPr id="28" name="Date Placeholder 1">
            <a:extLst>
              <a:ext uri="{FF2B5EF4-FFF2-40B4-BE49-F238E27FC236}">
                <a16:creationId xmlns:a16="http://schemas.microsoft.com/office/drawing/2014/main" id="{993FC4E0-7967-4967-B9FE-53F82D1996DB}"/>
              </a:ext>
            </a:extLst>
          </p:cNvPr>
          <p:cNvSpPr txBox="1">
            <a:spLocks/>
          </p:cNvSpPr>
          <p:nvPr/>
        </p:nvSpPr>
        <p:spPr>
          <a:xfrm>
            <a:off x="0" y="6545705"/>
            <a:ext cx="3234602" cy="3122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latin typeface=" Arial"/>
              </a:rPr>
              <a:t>1 Nov 2022</a:t>
            </a:r>
          </a:p>
        </p:txBody>
      </p:sp>
    </p:spTree>
    <p:extLst>
      <p:ext uri="{BB962C8B-B14F-4D97-AF65-F5344CB8AC3E}">
        <p14:creationId xmlns:p14="http://schemas.microsoft.com/office/powerpoint/2010/main" val="62237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p:txBody>
          <a:bodyPr/>
          <a:lstStyle/>
          <a:p>
            <a:fld id="{A66A783D-49D4-4AE6-9D5E-3A0A891BF17D}" type="slidenum">
              <a:rPr lang="en-US" sz="900" smtClean="0"/>
              <a:pPr/>
              <a:t>5</a:t>
            </a:fld>
            <a:endParaRPr lang="en-US" sz="900" dirty="0"/>
          </a:p>
        </p:txBody>
      </p:sp>
      <p:sp>
        <p:nvSpPr>
          <p:cNvPr id="4" name="Content Placeholder 3"/>
          <p:cNvSpPr>
            <a:spLocks noGrp="1"/>
          </p:cNvSpPr>
          <p:nvPr>
            <p:ph sz="quarter" idx="10"/>
          </p:nvPr>
        </p:nvSpPr>
        <p:spPr/>
        <p:txBody>
          <a:bodyPr lIns="91440" tIns="45720" rIns="91440" bIns="45720" anchor="ctr"/>
          <a:lstStyle/>
          <a:p>
            <a:pPr>
              <a:lnSpc>
                <a:spcPct val="100000"/>
              </a:lnSpc>
              <a:spcBef>
                <a:spcPts val="0"/>
              </a:spcBef>
            </a:pPr>
            <a:r>
              <a:rPr lang="en-US" sz="2200" dirty="0"/>
              <a:t> Army Climate Strategy</a:t>
            </a:r>
          </a:p>
          <a:p>
            <a:pPr>
              <a:lnSpc>
                <a:spcPct val="100000"/>
              </a:lnSpc>
              <a:spcBef>
                <a:spcPts val="0"/>
              </a:spcBef>
            </a:pPr>
            <a:r>
              <a:rPr lang="en-US" sz="2200" dirty="0"/>
              <a:t>  Installation Energy Objectives </a:t>
            </a:r>
          </a:p>
        </p:txBody>
      </p:sp>
      <p:sp>
        <p:nvSpPr>
          <p:cNvPr id="8" name="Date Placeholder 1">
            <a:extLst>
              <a:ext uri="{FF2B5EF4-FFF2-40B4-BE49-F238E27FC236}">
                <a16:creationId xmlns:a16="http://schemas.microsoft.com/office/drawing/2014/main" id="{E5C0FD8C-E9F7-44EF-B647-5EE2DC6F3A24}"/>
              </a:ext>
            </a:extLst>
          </p:cNvPr>
          <p:cNvSpPr txBox="1">
            <a:spLocks/>
          </p:cNvSpPr>
          <p:nvPr/>
        </p:nvSpPr>
        <p:spPr>
          <a:xfrm>
            <a:off x="0" y="6574562"/>
            <a:ext cx="323460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i="1" dirty="0">
              <a:latin typeface=" Arial"/>
            </a:endParaRPr>
          </a:p>
          <a:p>
            <a:pPr>
              <a:defRPr/>
            </a:pPr>
            <a:endParaRPr lang="en-US" sz="1000" i="1" dirty="0">
              <a:latin typeface=" Arial"/>
            </a:endParaRPr>
          </a:p>
        </p:txBody>
      </p:sp>
      <p:pic>
        <p:nvPicPr>
          <p:cNvPr id="7" name="Content Placeholder 6"/>
          <p:cNvPicPr>
            <a:picLocks noGrp="1" noChangeAspect="1"/>
          </p:cNvPicPr>
          <p:nvPr>
            <p:ph idx="1"/>
          </p:nvPr>
        </p:nvPicPr>
        <p:blipFill rotWithShape="1">
          <a:blip r:embed="rId3"/>
          <a:srcRect l="4352" t="11111" r="4545" b="27294"/>
          <a:stretch/>
        </p:blipFill>
        <p:spPr>
          <a:xfrm>
            <a:off x="1" y="936171"/>
            <a:ext cx="9144000" cy="5638391"/>
          </a:xfrm>
          <a:prstGeom prst="rect">
            <a:avLst/>
          </a:prstGeom>
          <a:ln>
            <a:solidFill>
              <a:schemeClr val="tx1"/>
            </a:solidFill>
          </a:ln>
        </p:spPr>
      </p:pic>
      <p:sp>
        <p:nvSpPr>
          <p:cNvPr id="9" name="Date Placeholder 1">
            <a:extLst>
              <a:ext uri="{FF2B5EF4-FFF2-40B4-BE49-F238E27FC236}">
                <a16:creationId xmlns:a16="http://schemas.microsoft.com/office/drawing/2014/main" id="{8EE8C897-15F9-445A-9DD8-B1907E27F7B2}"/>
              </a:ext>
            </a:extLst>
          </p:cNvPr>
          <p:cNvSpPr txBox="1">
            <a:spLocks/>
          </p:cNvSpPr>
          <p:nvPr/>
        </p:nvSpPr>
        <p:spPr>
          <a:xfrm>
            <a:off x="0" y="6545705"/>
            <a:ext cx="3234602" cy="3122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latin typeface=" Arial"/>
              </a:rPr>
              <a:t>1 Nov 2022</a:t>
            </a:r>
          </a:p>
        </p:txBody>
      </p:sp>
    </p:spTree>
    <p:extLst>
      <p:ext uri="{BB962C8B-B14F-4D97-AF65-F5344CB8AC3E}">
        <p14:creationId xmlns:p14="http://schemas.microsoft.com/office/powerpoint/2010/main" val="159120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Date Placeholder"/>
          <p:cNvSpPr txBox="1">
            <a:spLocks/>
          </p:cNvSpPr>
          <p:nvPr/>
        </p:nvSpPr>
        <p:spPr>
          <a:xfrm>
            <a:off x="-2" y="6603453"/>
            <a:ext cx="3886202" cy="312297"/>
          </a:xfrm>
          <a:prstGeom prst="rect">
            <a:avLst/>
          </a:prstGeom>
        </p:spPr>
        <p:txBody>
          <a:bodyPr vert="horz" lIns="91440" tIns="45720" rIns="91440" bIns="45720" rtlCol="0" anchor="ctr"/>
          <a:lstStyle>
            <a:defPPr>
              <a:defRPr lang="en-US"/>
            </a:defPPr>
            <a:lvl1pPr marL="0" algn="l" defTabSz="457200" rtl="0" eaLnBrk="1" latinLnBrk="0" hangingPunct="1">
              <a:defRPr sz="900" i="1"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Updated 30 September 2022</a:t>
            </a:r>
          </a:p>
        </p:txBody>
      </p:sp>
      <p:sp>
        <p:nvSpPr>
          <p:cNvPr id="6" name="Slide Title"/>
          <p:cNvSpPr>
            <a:spLocks noGrp="1"/>
          </p:cNvSpPr>
          <p:nvPr>
            <p:ph type="title"/>
          </p:nvPr>
        </p:nvSpPr>
        <p:spPr>
          <a:xfrm>
            <a:off x="3914204" y="75127"/>
            <a:ext cx="5257799" cy="662982"/>
          </a:xfrm>
        </p:spPr>
        <p:txBody>
          <a:bodyPr/>
          <a:lstStyle/>
          <a:p>
            <a:r>
              <a:rPr lang="en-US" dirty="0"/>
              <a:t>Current Energy Projects Portfolio</a:t>
            </a:r>
          </a:p>
        </p:txBody>
      </p:sp>
      <p:sp>
        <p:nvSpPr>
          <p:cNvPr id="135" name="Rectangle 134">
            <a:extLst>
              <a:ext uri="{FF2B5EF4-FFF2-40B4-BE49-F238E27FC236}">
                <a16:creationId xmlns:a16="http://schemas.microsoft.com/office/drawing/2014/main" id="{3DBE62C4-76F9-4177-82A1-13D6C1C02303}"/>
              </a:ext>
            </a:extLst>
          </p:cNvPr>
          <p:cNvSpPr>
            <a:spLocks/>
          </p:cNvSpPr>
          <p:nvPr/>
        </p:nvSpPr>
        <p:spPr>
          <a:xfrm>
            <a:off x="2616119" y="7152995"/>
            <a:ext cx="2540162" cy="395762"/>
          </a:xfrm>
          <a:prstGeom prst="rect">
            <a:avLst/>
          </a:prstGeom>
          <a:solidFill>
            <a:schemeClr val="bg1"/>
          </a:solidFill>
          <a:ln>
            <a:solidFill>
              <a:schemeClr val="bg1">
                <a:lumMod val="65000"/>
              </a:schemeClr>
            </a:solidFill>
          </a:ln>
        </p:spPr>
        <p:txBody>
          <a:bodyPr wrap="square">
            <a:noAutofit/>
          </a:bodyPr>
          <a:lstStyle/>
          <a:p>
            <a:pPr>
              <a:lnSpc>
                <a:spcPts val="800"/>
              </a:lnSpc>
              <a:spcBef>
                <a:spcPts val="0"/>
              </a:spcBef>
            </a:pPr>
            <a:r>
              <a:rPr lang="en-US" sz="800" b="1" dirty="0">
                <a:latin typeface="Arial Narrow" panose="020B0606020202030204" pitchFamily="34" charset="0"/>
              </a:rPr>
              <a:t>ERCIP:  </a:t>
            </a:r>
            <a:r>
              <a:rPr lang="en-US" sz="800" dirty="0">
                <a:latin typeface="Arial Narrow" panose="020B0606020202030204" pitchFamily="34" charset="0"/>
              </a:rPr>
              <a:t>Energy Resilience and Conservation Investment  </a:t>
            </a:r>
          </a:p>
          <a:p>
            <a:pPr>
              <a:lnSpc>
                <a:spcPts val="800"/>
              </a:lnSpc>
              <a:spcAft>
                <a:spcPts val="200"/>
              </a:spcAft>
            </a:pPr>
            <a:r>
              <a:rPr lang="en-US" sz="800" dirty="0">
                <a:latin typeface="Arial Narrow" panose="020B0606020202030204" pitchFamily="34" charset="0"/>
              </a:rPr>
              <a:t>              Program</a:t>
            </a:r>
          </a:p>
        </p:txBody>
      </p:sp>
      <p:pic>
        <p:nvPicPr>
          <p:cNvPr id="138" name="Project Status Legend">
            <a:extLst>
              <a:ext uri="{FF2B5EF4-FFF2-40B4-BE49-F238E27FC236}">
                <a16:creationId xmlns:a16="http://schemas.microsoft.com/office/drawing/2014/main" id="{3AD30E4D-8A97-4D66-9BB4-DBD5B9CA8302}"/>
              </a:ext>
            </a:extLst>
          </p:cNvPr>
          <p:cNvPicPr>
            <a:picLocks noChangeAspect="1"/>
          </p:cNvPicPr>
          <p:nvPr/>
        </p:nvPicPr>
        <p:blipFill rotWithShape="1">
          <a:blip r:embed="rId3"/>
          <a:srcRect r="3092"/>
          <a:stretch/>
        </p:blipFill>
        <p:spPr>
          <a:xfrm>
            <a:off x="16883" y="5856497"/>
            <a:ext cx="3352701" cy="691166"/>
          </a:xfrm>
          <a:prstGeom prst="rect">
            <a:avLst/>
          </a:prstGeom>
        </p:spPr>
      </p:pic>
      <p:pic>
        <p:nvPicPr>
          <p:cNvPr id="139" name="Energy Asset Key Legend (Picture)">
            <a:extLst>
              <a:ext uri="{FF2B5EF4-FFF2-40B4-BE49-F238E27FC236}">
                <a16:creationId xmlns:a16="http://schemas.microsoft.com/office/drawing/2014/main" id="{5274B5F0-3209-4A63-93F5-CC338C2E030D}"/>
              </a:ext>
            </a:extLst>
          </p:cNvPr>
          <p:cNvPicPr>
            <a:picLocks noChangeAspect="1"/>
          </p:cNvPicPr>
          <p:nvPr/>
        </p:nvPicPr>
        <p:blipFill>
          <a:blip r:embed="rId4"/>
          <a:stretch>
            <a:fillRect/>
          </a:stretch>
        </p:blipFill>
        <p:spPr>
          <a:xfrm>
            <a:off x="5920161" y="5866941"/>
            <a:ext cx="3146353" cy="712920"/>
          </a:xfrm>
          <a:prstGeom prst="rect">
            <a:avLst/>
          </a:prstGeom>
        </p:spPr>
      </p:pic>
      <p:sp>
        <p:nvSpPr>
          <p:cNvPr id="4" name="TextBox 3">
            <a:extLst>
              <a:ext uri="{FF2B5EF4-FFF2-40B4-BE49-F238E27FC236}">
                <a16:creationId xmlns:a16="http://schemas.microsoft.com/office/drawing/2014/main" id="{FAF400FC-8393-4413-8383-F1BAE2C6B498}"/>
              </a:ext>
            </a:extLst>
          </p:cNvPr>
          <p:cNvSpPr txBox="1"/>
          <p:nvPr/>
        </p:nvSpPr>
        <p:spPr>
          <a:xfrm>
            <a:off x="-6511" y="894111"/>
            <a:ext cx="9136658" cy="4972830"/>
          </a:xfrm>
          <a:prstGeom prst="rect">
            <a:avLst/>
          </a:prstGeom>
        </p:spPr>
        <p:txBody>
          <a:bodyPr wrap="square" rtlCol="0" anchor="ctr">
            <a:normAutofit/>
          </a:bodyPr>
          <a:lstStyle/>
          <a:p>
            <a:endParaRPr lang="en-US" dirty="0"/>
          </a:p>
        </p:txBody>
      </p:sp>
      <p:pic>
        <p:nvPicPr>
          <p:cNvPr id="17" name="Picture 16">
            <a:extLst>
              <a:ext uri="{FF2B5EF4-FFF2-40B4-BE49-F238E27FC236}">
                <a16:creationId xmlns:a16="http://schemas.microsoft.com/office/drawing/2014/main" id="{567CAA64-B708-431E-8C53-0510A3399230}"/>
              </a:ext>
            </a:extLst>
          </p:cNvPr>
          <p:cNvPicPr>
            <a:picLocks noChangeAspect="1"/>
          </p:cNvPicPr>
          <p:nvPr/>
        </p:nvPicPr>
        <p:blipFill rotWithShape="1">
          <a:blip r:embed="rId5"/>
          <a:srcRect t="17477"/>
          <a:stretch/>
        </p:blipFill>
        <p:spPr>
          <a:xfrm>
            <a:off x="3393237" y="5818767"/>
            <a:ext cx="2469231" cy="429719"/>
          </a:xfrm>
          <a:prstGeom prst="rect">
            <a:avLst/>
          </a:prstGeom>
        </p:spPr>
      </p:pic>
      <p:pic>
        <p:nvPicPr>
          <p:cNvPr id="19" name="Picture 18" descr="Map&#10;&#10;Description automatically generated">
            <a:extLst>
              <a:ext uri="{FF2B5EF4-FFF2-40B4-BE49-F238E27FC236}">
                <a16:creationId xmlns:a16="http://schemas.microsoft.com/office/drawing/2014/main" id="{ED3BBB59-D465-41FA-8903-DC4FD60C220C}"/>
              </a:ext>
            </a:extLst>
          </p:cNvPr>
          <p:cNvPicPr>
            <a:picLocks noChangeAspect="1"/>
          </p:cNvPicPr>
          <p:nvPr/>
        </p:nvPicPr>
        <p:blipFill rotWithShape="1">
          <a:blip r:embed="rId6">
            <a:extLst>
              <a:ext uri="{28A0092B-C50C-407E-A947-70E740481C1C}">
                <a14:useLocalDpi xmlns:a14="http://schemas.microsoft.com/office/drawing/2010/main" val="0"/>
              </a:ext>
            </a:extLst>
          </a:blip>
          <a:srcRect l="154" t="200" r="165"/>
          <a:stretch/>
        </p:blipFill>
        <p:spPr>
          <a:xfrm>
            <a:off x="-6511" y="866609"/>
            <a:ext cx="9151296" cy="4874540"/>
          </a:xfrm>
          <a:prstGeom prst="rect">
            <a:avLst/>
          </a:prstGeom>
        </p:spPr>
      </p:pic>
      <p:grpSp>
        <p:nvGrpSpPr>
          <p:cNvPr id="20" name="Group 19">
            <a:extLst>
              <a:ext uri="{FF2B5EF4-FFF2-40B4-BE49-F238E27FC236}">
                <a16:creationId xmlns:a16="http://schemas.microsoft.com/office/drawing/2014/main" id="{50398BA1-BC41-4BBC-B26E-ED6A0B4D3E2A}"/>
              </a:ext>
            </a:extLst>
          </p:cNvPr>
          <p:cNvGrpSpPr/>
          <p:nvPr/>
        </p:nvGrpSpPr>
        <p:grpSpPr>
          <a:xfrm>
            <a:off x="1116767" y="1554010"/>
            <a:ext cx="6777695" cy="3480436"/>
            <a:chOff x="10103352" y="1852997"/>
            <a:chExt cx="7179198" cy="3927483"/>
          </a:xfrm>
        </p:grpSpPr>
        <p:grpSp>
          <p:nvGrpSpPr>
            <p:cNvPr id="162" name="Dots + Connectors"/>
            <p:cNvGrpSpPr/>
            <p:nvPr/>
          </p:nvGrpSpPr>
          <p:grpSpPr>
            <a:xfrm>
              <a:off x="10103352" y="1852997"/>
              <a:ext cx="7179198" cy="3927483"/>
              <a:chOff x="1273879" y="1617127"/>
              <a:chExt cx="6538565" cy="3670756"/>
            </a:xfrm>
          </p:grpSpPr>
          <p:sp>
            <p:nvSpPr>
              <p:cNvPr id="411" name="WSMR Oval"/>
              <p:cNvSpPr/>
              <p:nvPr/>
            </p:nvSpPr>
            <p:spPr>
              <a:xfrm>
                <a:off x="3756518" y="3890114"/>
                <a:ext cx="105053" cy="103970"/>
              </a:xfrm>
              <a:prstGeom prst="ellipse">
                <a:avLst/>
              </a:prstGeom>
              <a:solidFill>
                <a:srgbClr val="19458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3" name="Fort Meade Connector"/>
              <p:cNvCxnSpPr>
                <a:cxnSpLocks/>
                <a:stCxn id="412" idx="7"/>
              </p:cNvCxnSpPr>
              <p:nvPr/>
            </p:nvCxnSpPr>
            <p:spPr>
              <a:xfrm flipV="1">
                <a:off x="6486615" y="2564425"/>
                <a:ext cx="1283269" cy="5121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2" name="Fort Meade Oval">
                <a:extLst>
                  <a:ext uri="{FF2B5EF4-FFF2-40B4-BE49-F238E27FC236}">
                    <a16:creationId xmlns:a16="http://schemas.microsoft.com/office/drawing/2014/main" id="{931A38F6-1406-4D78-87E5-732D1A5BB1FF}"/>
                  </a:ext>
                </a:extLst>
              </p:cNvPr>
              <p:cNvSpPr/>
              <p:nvPr/>
            </p:nvSpPr>
            <p:spPr>
              <a:xfrm>
                <a:off x="6400558" y="3063315"/>
                <a:ext cx="100822" cy="90323"/>
              </a:xfrm>
              <a:prstGeom prst="ellipse">
                <a:avLst/>
              </a:prstGeom>
              <a:solidFill>
                <a:srgbClr val="194588"/>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416" name="Iowa AAP Connector">
                <a:extLst>
                  <a:ext uri="{FF2B5EF4-FFF2-40B4-BE49-F238E27FC236}">
                    <a16:creationId xmlns:a16="http://schemas.microsoft.com/office/drawing/2014/main" id="{DE23249D-B5B7-4B0D-9C4D-61797E3B4CE1}"/>
                  </a:ext>
                </a:extLst>
              </p:cNvPr>
              <p:cNvCxnSpPr>
                <a:cxnSpLocks/>
                <a:stCxn id="415" idx="1"/>
              </p:cNvCxnSpPr>
              <p:nvPr/>
            </p:nvCxnSpPr>
            <p:spPr>
              <a:xfrm flipH="1" flipV="1">
                <a:off x="3892130" y="1650858"/>
                <a:ext cx="1030097" cy="12868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15" name="Iowa AAP Oval">
                <a:extLst>
                  <a:ext uri="{FF2B5EF4-FFF2-40B4-BE49-F238E27FC236}">
                    <a16:creationId xmlns:a16="http://schemas.microsoft.com/office/drawing/2014/main" id="{87902222-3527-4029-A9F5-31BC1FAA2773}"/>
                  </a:ext>
                </a:extLst>
              </p:cNvPr>
              <p:cNvSpPr/>
              <p:nvPr/>
            </p:nvSpPr>
            <p:spPr>
              <a:xfrm>
                <a:off x="4907462" y="2923113"/>
                <a:ext cx="100822" cy="99783"/>
              </a:xfrm>
              <a:prstGeom prst="ellipse">
                <a:avLst/>
              </a:prstGeom>
              <a:solidFill>
                <a:srgbClr val="194588"/>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7" name="JFTB-LA Connector"/>
              <p:cNvCxnSpPr>
                <a:cxnSpLocks/>
                <a:endCxn id="420" idx="2"/>
              </p:cNvCxnSpPr>
              <p:nvPr/>
            </p:nvCxnSpPr>
            <p:spPr>
              <a:xfrm>
                <a:off x="1273879" y="3445708"/>
                <a:ext cx="1270191" cy="1691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20" name="JFTB-LA Oval"/>
              <p:cNvSpPr/>
              <p:nvPr/>
            </p:nvSpPr>
            <p:spPr>
              <a:xfrm>
                <a:off x="2544070" y="3564950"/>
                <a:ext cx="100822" cy="99783"/>
              </a:xfrm>
              <a:prstGeom prst="ellips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1" name="USAG-HI Connector"/>
              <p:cNvCxnSpPr>
                <a:cxnSpLocks/>
              </p:cNvCxnSpPr>
              <p:nvPr/>
            </p:nvCxnSpPr>
            <p:spPr>
              <a:xfrm flipV="1">
                <a:off x="1304508" y="4435944"/>
                <a:ext cx="1022433" cy="491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22" name="USAG-HI Oval"/>
              <p:cNvSpPr/>
              <p:nvPr/>
            </p:nvSpPr>
            <p:spPr>
              <a:xfrm>
                <a:off x="2307176" y="4368832"/>
                <a:ext cx="100822" cy="99783"/>
              </a:xfrm>
              <a:prstGeom prst="ellipse">
                <a:avLst/>
              </a:prstGeom>
              <a:solidFill>
                <a:srgbClr val="12763B"/>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0" name="Fort Huachuca Connector"/>
              <p:cNvCxnSpPr>
                <a:cxnSpLocks/>
                <a:endCxn id="423" idx="2"/>
              </p:cNvCxnSpPr>
              <p:nvPr/>
            </p:nvCxnSpPr>
            <p:spPr>
              <a:xfrm flipV="1">
                <a:off x="1304508" y="4037126"/>
                <a:ext cx="1995810" cy="16279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23" name="Fort Huachuca Oval"/>
              <p:cNvSpPr/>
              <p:nvPr/>
            </p:nvSpPr>
            <p:spPr>
              <a:xfrm>
                <a:off x="3300318" y="3987234"/>
                <a:ext cx="100822" cy="99783"/>
              </a:xfrm>
              <a:prstGeom prst="ellipse">
                <a:avLst/>
              </a:prstGeom>
              <a:solidFill>
                <a:srgbClr val="23932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9" name="MOTCO Connector"/>
              <p:cNvCxnSpPr>
                <a:cxnSpLocks/>
              </p:cNvCxnSpPr>
              <p:nvPr/>
            </p:nvCxnSpPr>
            <p:spPr>
              <a:xfrm>
                <a:off x="2810673" y="1617127"/>
                <a:ext cx="1752937" cy="21585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0" name="Fort Drum Connector"/>
              <p:cNvCxnSpPr>
                <a:cxnSpLocks/>
                <a:stCxn id="425" idx="7"/>
              </p:cNvCxnSpPr>
              <p:nvPr/>
            </p:nvCxnSpPr>
            <p:spPr>
              <a:xfrm flipV="1">
                <a:off x="6544411" y="1650858"/>
                <a:ext cx="1248107" cy="8316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25" name="Fort Drum Oval"/>
              <p:cNvSpPr/>
              <p:nvPr/>
            </p:nvSpPr>
            <p:spPr>
              <a:xfrm>
                <a:off x="6458354" y="2467879"/>
                <a:ext cx="100822" cy="99784"/>
              </a:xfrm>
              <a:prstGeom prst="ellipse">
                <a:avLst/>
              </a:prstGeom>
              <a:solidFill>
                <a:srgbClr val="12763B"/>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6" name="Fort Hood Connector"/>
              <p:cNvCxnSpPr>
                <a:cxnSpLocks/>
              </p:cNvCxnSpPr>
              <p:nvPr/>
            </p:nvCxnSpPr>
            <p:spPr>
              <a:xfrm flipV="1">
                <a:off x="1908974" y="4172325"/>
                <a:ext cx="2469961" cy="1110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Fort Hood Oval"/>
              <p:cNvSpPr/>
              <p:nvPr/>
            </p:nvSpPr>
            <p:spPr>
              <a:xfrm>
                <a:off x="4364697" y="4087017"/>
                <a:ext cx="100822" cy="99784"/>
              </a:xfrm>
              <a:prstGeom prst="ellipse">
                <a:avLst/>
              </a:prstGeom>
              <a:solidFill>
                <a:srgbClr val="1276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5" name="Redstone Arsenal Connector"/>
              <p:cNvCxnSpPr>
                <a:cxnSpLocks/>
              </p:cNvCxnSpPr>
              <p:nvPr/>
            </p:nvCxnSpPr>
            <p:spPr>
              <a:xfrm flipV="1">
                <a:off x="5581138" y="1628064"/>
                <a:ext cx="564066" cy="21476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33" name="Redstone Arsenal Oval"/>
              <p:cNvSpPr/>
              <p:nvPr/>
            </p:nvSpPr>
            <p:spPr>
              <a:xfrm>
                <a:off x="5524868" y="3778123"/>
                <a:ext cx="100822" cy="99783"/>
              </a:xfrm>
              <a:prstGeom prst="ellipse">
                <a:avLst/>
              </a:prstGeom>
              <a:solidFill>
                <a:srgbClr val="1276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6" name="Fort Detrick Connector"/>
              <p:cNvCxnSpPr>
                <a:cxnSpLocks/>
                <a:stCxn id="475" idx="7"/>
              </p:cNvCxnSpPr>
              <p:nvPr/>
            </p:nvCxnSpPr>
            <p:spPr>
              <a:xfrm flipV="1">
                <a:off x="6370574" y="2001366"/>
                <a:ext cx="1414528" cy="10352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Fort Detrick Oval"/>
              <p:cNvSpPr/>
              <p:nvPr/>
            </p:nvSpPr>
            <p:spPr>
              <a:xfrm>
                <a:off x="6284518" y="3021975"/>
                <a:ext cx="100822" cy="99782"/>
              </a:xfrm>
              <a:prstGeom prst="ellipse">
                <a:avLst/>
              </a:prstGeom>
              <a:solidFill>
                <a:srgbClr val="1276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9" name="Pine Bluff Arsenal Connector"/>
              <p:cNvCxnSpPr>
                <a:cxnSpLocks/>
              </p:cNvCxnSpPr>
              <p:nvPr/>
            </p:nvCxnSpPr>
            <p:spPr>
              <a:xfrm flipH="1">
                <a:off x="2898687" y="3889921"/>
                <a:ext cx="2169001" cy="13892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8" name="Pine Bluff Arsenal Oval"/>
              <p:cNvSpPr/>
              <p:nvPr/>
            </p:nvSpPr>
            <p:spPr>
              <a:xfrm>
                <a:off x="5055950" y="3798087"/>
                <a:ext cx="100822" cy="99784"/>
              </a:xfrm>
              <a:prstGeom prst="ellipse">
                <a:avLst/>
              </a:prstGeom>
              <a:solidFill>
                <a:srgbClr val="19458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4" name="Fort Bragg Connector"/>
              <p:cNvCxnSpPr>
                <a:cxnSpLocks/>
                <a:stCxn id="414" idx="6"/>
              </p:cNvCxnSpPr>
              <p:nvPr/>
            </p:nvCxnSpPr>
            <p:spPr>
              <a:xfrm flipV="1">
                <a:off x="6481749" y="3556448"/>
                <a:ext cx="1310769" cy="1082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14" name="Fort Bragg Oval"/>
              <p:cNvSpPr/>
              <p:nvPr/>
            </p:nvSpPr>
            <p:spPr>
              <a:xfrm>
                <a:off x="6380927" y="3614840"/>
                <a:ext cx="100822" cy="99782"/>
              </a:xfrm>
              <a:prstGeom prst="ellipse">
                <a:avLst/>
              </a:prstGeom>
              <a:solidFill>
                <a:srgbClr val="194588"/>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8" name="Fort Carson Connector"/>
              <p:cNvCxnSpPr>
                <a:cxnSpLocks/>
                <a:endCxn id="447" idx="1"/>
              </p:cNvCxnSpPr>
              <p:nvPr/>
            </p:nvCxnSpPr>
            <p:spPr>
              <a:xfrm>
                <a:off x="1813744" y="1632817"/>
                <a:ext cx="2169886" cy="16126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47" name="Fort Carson Oval"/>
              <p:cNvSpPr/>
              <p:nvPr/>
            </p:nvSpPr>
            <p:spPr>
              <a:xfrm>
                <a:off x="3968865" y="3230888"/>
                <a:ext cx="100822" cy="99784"/>
              </a:xfrm>
              <a:prstGeom prst="ellipse">
                <a:avLst/>
              </a:prstGeom>
              <a:solidFill>
                <a:srgbClr val="D1AC2A"/>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0" name="Fort Jackson Connector"/>
              <p:cNvCxnSpPr>
                <a:cxnSpLocks/>
              </p:cNvCxnSpPr>
              <p:nvPr/>
            </p:nvCxnSpPr>
            <p:spPr>
              <a:xfrm>
                <a:off x="6181918" y="3789811"/>
                <a:ext cx="1603183" cy="4220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49" name="Fort Jackson Oval"/>
              <p:cNvSpPr/>
              <p:nvPr/>
            </p:nvSpPr>
            <p:spPr>
              <a:xfrm>
                <a:off x="6089408" y="3740219"/>
                <a:ext cx="100822" cy="99782"/>
              </a:xfrm>
              <a:prstGeom prst="ellipse">
                <a:avLst/>
              </a:prstGeom>
              <a:solidFill>
                <a:srgbClr val="73CFF5"/>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1" name="Fort Gordon Connector"/>
              <p:cNvCxnSpPr>
                <a:cxnSpLocks/>
              </p:cNvCxnSpPr>
              <p:nvPr/>
            </p:nvCxnSpPr>
            <p:spPr>
              <a:xfrm flipH="1" flipV="1">
                <a:off x="6001368" y="3855217"/>
                <a:ext cx="1791153" cy="10007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45" name="Fort Gordon Oval"/>
              <p:cNvSpPr/>
              <p:nvPr/>
            </p:nvSpPr>
            <p:spPr>
              <a:xfrm>
                <a:off x="5947215" y="3812898"/>
                <a:ext cx="100822" cy="99782"/>
              </a:xfrm>
              <a:prstGeom prst="ellipse">
                <a:avLst/>
              </a:prstGeom>
              <a:solidFill>
                <a:srgbClr val="1276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3" name="Camp Shelby Connector"/>
              <p:cNvCxnSpPr>
                <a:cxnSpLocks/>
              </p:cNvCxnSpPr>
              <p:nvPr/>
            </p:nvCxnSpPr>
            <p:spPr>
              <a:xfrm flipH="1">
                <a:off x="4928629" y="4257261"/>
                <a:ext cx="465859" cy="103062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52" name="Camp Shelby Oval (CHART)"/>
              <p:cNvGraphicFramePr/>
              <p:nvPr/>
            </p:nvGraphicFramePr>
            <p:xfrm>
              <a:off x="5144467" y="3981818"/>
              <a:ext cx="510770" cy="419498"/>
            </p:xfrm>
            <a:graphic>
              <a:graphicData uri="http://schemas.openxmlformats.org/drawingml/2006/chart">
                <c:chart xmlns:c="http://schemas.openxmlformats.org/drawingml/2006/chart" xmlns:r="http://schemas.openxmlformats.org/officeDocument/2006/relationships" r:id="rId7"/>
              </a:graphicData>
            </a:graphic>
          </p:graphicFrame>
          <p:cxnSp>
            <p:nvCxnSpPr>
              <p:cNvPr id="446" name="Fort Stewart Connector"/>
              <p:cNvCxnSpPr>
                <a:cxnSpLocks/>
              </p:cNvCxnSpPr>
              <p:nvPr/>
            </p:nvCxnSpPr>
            <p:spPr>
              <a:xfrm>
                <a:off x="6229325" y="4157814"/>
                <a:ext cx="1583119" cy="112929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55" name="Fort Stewart Oval (CHART)"/>
              <p:cNvGraphicFramePr/>
              <p:nvPr/>
            </p:nvGraphicFramePr>
            <p:xfrm>
              <a:off x="5898338" y="3919706"/>
              <a:ext cx="571673" cy="422064"/>
            </p:xfrm>
            <a:graphic>
              <a:graphicData uri="http://schemas.openxmlformats.org/drawingml/2006/chart">
                <c:chart xmlns:c="http://schemas.openxmlformats.org/drawingml/2006/chart" xmlns:r="http://schemas.openxmlformats.org/officeDocument/2006/relationships" r:id="rId8"/>
              </a:graphicData>
            </a:graphic>
          </p:graphicFrame>
          <p:cxnSp>
            <p:nvCxnSpPr>
              <p:cNvPr id="441" name="Fort Rucker Connector"/>
              <p:cNvCxnSpPr>
                <a:cxnSpLocks/>
              </p:cNvCxnSpPr>
              <p:nvPr/>
            </p:nvCxnSpPr>
            <p:spPr>
              <a:xfrm>
                <a:off x="5743186" y="4229320"/>
                <a:ext cx="413524" cy="105380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56" name="Fort Rucker Oval (CHART)"/>
              <p:cNvGraphicFramePr/>
              <p:nvPr/>
            </p:nvGraphicFramePr>
            <p:xfrm>
              <a:off x="5517025" y="4000856"/>
              <a:ext cx="472520" cy="390522"/>
            </p:xfrm>
            <a:graphic>
              <a:graphicData uri="http://schemas.openxmlformats.org/drawingml/2006/chart">
                <c:chart xmlns:c="http://schemas.openxmlformats.org/drawingml/2006/chart" xmlns:r="http://schemas.openxmlformats.org/officeDocument/2006/relationships" r:id="rId9"/>
              </a:graphicData>
            </a:graphic>
          </p:graphicFrame>
          <p:cxnSp>
            <p:nvCxnSpPr>
              <p:cNvPr id="454" name="Fort Benning Connector"/>
              <p:cNvCxnSpPr>
                <a:cxnSpLocks/>
              </p:cNvCxnSpPr>
              <p:nvPr/>
            </p:nvCxnSpPr>
            <p:spPr>
              <a:xfrm>
                <a:off x="5850298" y="4007369"/>
                <a:ext cx="1352149" cy="12717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57" name="Fort Benning Oval (CHART)"/>
              <p:cNvGraphicFramePr/>
              <p:nvPr/>
            </p:nvGraphicFramePr>
            <p:xfrm>
              <a:off x="5625787" y="3787502"/>
              <a:ext cx="456203" cy="376586"/>
            </p:xfrm>
            <a:graphic>
              <a:graphicData uri="http://schemas.openxmlformats.org/drawingml/2006/chart">
                <c:chart xmlns:c="http://schemas.openxmlformats.org/drawingml/2006/chart" xmlns:r="http://schemas.openxmlformats.org/officeDocument/2006/relationships" r:id="rId10"/>
              </a:graphicData>
            </a:graphic>
          </p:graphicFrame>
          <p:cxnSp>
            <p:nvCxnSpPr>
              <p:cNvPr id="434" name="ANAD Connector"/>
              <p:cNvCxnSpPr>
                <a:cxnSpLocks/>
              </p:cNvCxnSpPr>
              <p:nvPr/>
            </p:nvCxnSpPr>
            <p:spPr>
              <a:xfrm flipV="1">
                <a:off x="5718199" y="1628064"/>
                <a:ext cx="1142092" cy="2198849"/>
              </a:xfrm>
              <a:prstGeom prst="straightConnector1">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58" name="ANAD Oval (CHART)"/>
              <p:cNvGraphicFramePr/>
              <p:nvPr/>
            </p:nvGraphicFramePr>
            <p:xfrm>
              <a:off x="5464933" y="3685979"/>
              <a:ext cx="509438" cy="390522"/>
            </p:xfrm>
            <a:graphic>
              <a:graphicData uri="http://schemas.openxmlformats.org/drawingml/2006/chart">
                <c:chart xmlns:c="http://schemas.openxmlformats.org/drawingml/2006/chart" xmlns:r="http://schemas.openxmlformats.org/officeDocument/2006/relationships" r:id="rId11"/>
              </a:graphicData>
            </a:graphic>
          </p:graphicFrame>
          <p:cxnSp>
            <p:nvCxnSpPr>
              <p:cNvPr id="437" name="Fort Polk Connector"/>
              <p:cNvCxnSpPr>
                <a:cxnSpLocks/>
              </p:cNvCxnSpPr>
              <p:nvPr/>
            </p:nvCxnSpPr>
            <p:spPr>
              <a:xfrm flipH="1">
                <a:off x="3912702" y="4268611"/>
                <a:ext cx="1117693" cy="10145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59" name="Fort Polk Oval"/>
              <p:cNvSpPr/>
              <p:nvPr/>
            </p:nvSpPr>
            <p:spPr>
              <a:xfrm>
                <a:off x="5016396" y="4190909"/>
                <a:ext cx="101241" cy="105270"/>
              </a:xfrm>
              <a:prstGeom prst="ellipse">
                <a:avLst/>
              </a:prstGeom>
              <a:solidFill>
                <a:srgbClr val="D1AC2A"/>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2" name="Iowa AAP Oval">
              <a:extLst>
                <a:ext uri="{FF2B5EF4-FFF2-40B4-BE49-F238E27FC236}">
                  <a16:creationId xmlns:a16="http://schemas.microsoft.com/office/drawing/2014/main" id="{335EA8FE-D7A2-4095-ABC0-25168488E32E}"/>
                </a:ext>
              </a:extLst>
            </p:cNvPr>
            <p:cNvSpPr/>
            <p:nvPr/>
          </p:nvSpPr>
          <p:spPr>
            <a:xfrm>
              <a:off x="14662125" y="3893538"/>
              <a:ext cx="110700" cy="106762"/>
            </a:xfrm>
            <a:prstGeom prst="ellipse">
              <a:avLst/>
            </a:prstGeom>
            <a:solidFill>
              <a:srgbClr val="19458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3" name="Iowa AAP Connector">
              <a:extLst>
                <a:ext uri="{FF2B5EF4-FFF2-40B4-BE49-F238E27FC236}">
                  <a16:creationId xmlns:a16="http://schemas.microsoft.com/office/drawing/2014/main" id="{41790015-C32E-4658-A418-95F751F2BFA5}"/>
                </a:ext>
              </a:extLst>
            </p:cNvPr>
            <p:cNvCxnSpPr>
              <a:cxnSpLocks/>
              <a:stCxn id="112" idx="1"/>
            </p:cNvCxnSpPr>
            <p:nvPr/>
          </p:nvCxnSpPr>
          <p:spPr>
            <a:xfrm flipH="1" flipV="1">
              <a:off x="14132083" y="1864698"/>
              <a:ext cx="546254" cy="2044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Fort Huachuca Oval">
            <a:extLst>
              <a:ext uri="{FF2B5EF4-FFF2-40B4-BE49-F238E27FC236}">
                <a16:creationId xmlns:a16="http://schemas.microsoft.com/office/drawing/2014/main" id="{6DCA57F7-4207-4F46-A01B-24FC3781D390}"/>
              </a:ext>
            </a:extLst>
          </p:cNvPr>
          <p:cNvSpPr/>
          <p:nvPr/>
        </p:nvSpPr>
        <p:spPr>
          <a:xfrm>
            <a:off x="2236513" y="2911343"/>
            <a:ext cx="104509" cy="94610"/>
          </a:xfrm>
          <a:prstGeom prst="ellips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Fort Huachuca Connector">
            <a:extLst>
              <a:ext uri="{FF2B5EF4-FFF2-40B4-BE49-F238E27FC236}">
                <a16:creationId xmlns:a16="http://schemas.microsoft.com/office/drawing/2014/main" id="{8BE57B11-E7AB-4F8B-BBD2-98597E60EDE6}"/>
              </a:ext>
            </a:extLst>
          </p:cNvPr>
          <p:cNvCxnSpPr>
            <a:cxnSpLocks/>
            <a:endCxn id="140" idx="1"/>
          </p:cNvCxnSpPr>
          <p:nvPr/>
        </p:nvCxnSpPr>
        <p:spPr>
          <a:xfrm>
            <a:off x="1136497" y="2576933"/>
            <a:ext cx="1179175" cy="5641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WSMR Oval">
            <a:extLst>
              <a:ext uri="{FF2B5EF4-FFF2-40B4-BE49-F238E27FC236}">
                <a16:creationId xmlns:a16="http://schemas.microsoft.com/office/drawing/2014/main" id="{950814BB-7764-4F15-8879-C52A0B82BD3C}"/>
              </a:ext>
            </a:extLst>
          </p:cNvPr>
          <p:cNvSpPr/>
          <p:nvPr/>
        </p:nvSpPr>
        <p:spPr>
          <a:xfrm>
            <a:off x="2299725" y="3126628"/>
            <a:ext cx="108895" cy="98579"/>
          </a:xfrm>
          <a:prstGeom prst="ellipse">
            <a:avLst/>
          </a:prstGeom>
          <a:solidFill>
            <a:srgbClr val="1945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JFTB-LA Connector">
            <a:extLst>
              <a:ext uri="{FF2B5EF4-FFF2-40B4-BE49-F238E27FC236}">
                <a16:creationId xmlns:a16="http://schemas.microsoft.com/office/drawing/2014/main" id="{9E8026F3-0C51-4CA2-BE46-9ED6520F22CB}"/>
              </a:ext>
            </a:extLst>
          </p:cNvPr>
          <p:cNvCxnSpPr>
            <a:cxnSpLocks/>
          </p:cNvCxnSpPr>
          <p:nvPr/>
        </p:nvCxnSpPr>
        <p:spPr>
          <a:xfrm>
            <a:off x="1121364" y="1941475"/>
            <a:ext cx="1107582" cy="100657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2" name="Fort Sill Oval (CHART)">
            <a:extLst>
              <a:ext uri="{FF2B5EF4-FFF2-40B4-BE49-F238E27FC236}">
                <a16:creationId xmlns:a16="http://schemas.microsoft.com/office/drawing/2014/main" id="{0AC00FC3-510B-4432-B0CA-9DDEDE6C0838}"/>
              </a:ext>
            </a:extLst>
          </p:cNvPr>
          <p:cNvGraphicFramePr/>
          <p:nvPr/>
        </p:nvGraphicFramePr>
        <p:xfrm>
          <a:off x="4011154" y="3445229"/>
          <a:ext cx="1102269" cy="375095"/>
        </p:xfrm>
        <a:graphic>
          <a:graphicData uri="http://schemas.openxmlformats.org/drawingml/2006/chart">
            <c:chart xmlns:c="http://schemas.openxmlformats.org/drawingml/2006/chart" xmlns:r="http://schemas.openxmlformats.org/officeDocument/2006/relationships" r:id="rId12"/>
          </a:graphicData>
        </a:graphic>
      </p:graphicFrame>
      <p:sp>
        <p:nvSpPr>
          <p:cNvPr id="144" name="WSMR Oval">
            <a:extLst>
              <a:ext uri="{FF2B5EF4-FFF2-40B4-BE49-F238E27FC236}">
                <a16:creationId xmlns:a16="http://schemas.microsoft.com/office/drawing/2014/main" id="{80D37873-573B-4A4B-9EFB-50DDDEF1923F}"/>
              </a:ext>
            </a:extLst>
          </p:cNvPr>
          <p:cNvSpPr/>
          <p:nvPr/>
        </p:nvSpPr>
        <p:spPr>
          <a:xfrm>
            <a:off x="3662027" y="3952276"/>
            <a:ext cx="108895" cy="98579"/>
          </a:xfrm>
          <a:prstGeom prst="ellipse">
            <a:avLst/>
          </a:prstGeom>
          <a:solidFill>
            <a:srgbClr val="1945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WSMR Connector">
            <a:extLst>
              <a:ext uri="{FF2B5EF4-FFF2-40B4-BE49-F238E27FC236}">
                <a16:creationId xmlns:a16="http://schemas.microsoft.com/office/drawing/2014/main" id="{B9989929-D5D0-4A38-9E67-D616BCA2CB6A}"/>
              </a:ext>
            </a:extLst>
          </p:cNvPr>
          <p:cNvCxnSpPr>
            <a:cxnSpLocks/>
            <a:endCxn id="144" idx="3"/>
          </p:cNvCxnSpPr>
          <p:nvPr/>
        </p:nvCxnSpPr>
        <p:spPr>
          <a:xfrm flipV="1">
            <a:off x="1140984" y="4036418"/>
            <a:ext cx="2536990" cy="997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Fort Carson Connector">
            <a:extLst>
              <a:ext uri="{FF2B5EF4-FFF2-40B4-BE49-F238E27FC236}">
                <a16:creationId xmlns:a16="http://schemas.microsoft.com/office/drawing/2014/main" id="{67AA15BC-DA05-4172-BD57-1BC2E3BA0D9F}"/>
              </a:ext>
            </a:extLst>
          </p:cNvPr>
          <p:cNvCxnSpPr>
            <a:cxnSpLocks/>
            <a:endCxn id="411" idx="1"/>
          </p:cNvCxnSpPr>
          <p:nvPr/>
        </p:nvCxnSpPr>
        <p:spPr>
          <a:xfrm>
            <a:off x="1125372" y="1564380"/>
            <a:ext cx="2580774" cy="215920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72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X:\ENERGY\Conferences_Events\00000000.2022_Events\6_Jun2022\Ft Bragg Solar Project Ribbon Cutting_10Jun\Archive\Picture 9-29-21.jpg"/>
          <p:cNvPicPr/>
          <p:nvPr/>
        </p:nvPicPr>
        <p:blipFill rotWithShape="1">
          <a:blip r:embed="rId3" cstate="print">
            <a:extLst>
              <a:ext uri="{28A0092B-C50C-407E-A947-70E740481C1C}">
                <a14:useLocalDpi xmlns:a14="http://schemas.microsoft.com/office/drawing/2010/main" val="0"/>
              </a:ext>
            </a:extLst>
          </a:blip>
          <a:srcRect r="8706"/>
          <a:stretch/>
        </p:blipFill>
        <p:spPr bwMode="auto">
          <a:xfrm>
            <a:off x="-14789" y="838201"/>
            <a:ext cx="9137502" cy="570750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4"/>
          </p:nvPr>
        </p:nvSpPr>
        <p:spPr/>
        <p:txBody>
          <a:bodyPr/>
          <a:lstStyle/>
          <a:p>
            <a:fld id="{A66A783D-49D4-4AE6-9D5E-3A0A891BF17D}" type="slidenum">
              <a:rPr lang="en-US" smtClean="0"/>
              <a:pPr/>
              <a:t>7</a:t>
            </a:fld>
            <a:endParaRPr lang="en-US" dirty="0"/>
          </a:p>
        </p:txBody>
      </p:sp>
      <p:sp>
        <p:nvSpPr>
          <p:cNvPr id="5" name="Content Placeholder 4"/>
          <p:cNvSpPr>
            <a:spLocks noGrp="1"/>
          </p:cNvSpPr>
          <p:nvPr>
            <p:ph sz="quarter" idx="10"/>
          </p:nvPr>
        </p:nvSpPr>
        <p:spPr/>
        <p:txBody>
          <a:bodyPr>
            <a:normAutofit fontScale="92500" lnSpcReduction="20000"/>
          </a:bodyPr>
          <a:lstStyle/>
          <a:p>
            <a:r>
              <a:rPr lang="en-US" sz="2400" dirty="0"/>
              <a:t>Army, Utility &amp; Industry: </a:t>
            </a:r>
          </a:p>
          <a:p>
            <a:r>
              <a:rPr lang="en-US" sz="2400" dirty="0"/>
              <a:t>Fort Bragg, NC – UESC </a:t>
            </a:r>
            <a:endParaRPr lang="en-US" sz="2400" dirty="0">
              <a:latin typeface="Arial" panose="020B0604020202020204" pitchFamily="34" charset="0"/>
              <a:cs typeface="Arial" panose="020B0604020202020204" pitchFamily="34" charset="0"/>
            </a:endParaRPr>
          </a:p>
        </p:txBody>
      </p:sp>
      <p:sp>
        <p:nvSpPr>
          <p:cNvPr id="12" name="Rectangle 11"/>
          <p:cNvSpPr/>
          <p:nvPr/>
        </p:nvSpPr>
        <p:spPr>
          <a:xfrm>
            <a:off x="0" y="4953000"/>
            <a:ext cx="9158790" cy="1661737"/>
          </a:xfrm>
          <a:prstGeom prst="rect">
            <a:avLst/>
          </a:prstGeom>
          <a:solidFill>
            <a:schemeClr val="tx1"/>
          </a:solidFill>
          <a:ln w="19050">
            <a:solidFill>
              <a:srgbClr val="FFD5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500" b="1" dirty="0">
                <a:solidFill>
                  <a:schemeClr val="bg2">
                    <a:lumMod val="75000"/>
                  </a:schemeClr>
                </a:solidFill>
                <a:latin typeface="US Army Light" panose="020B0506030202020204" pitchFamily="34" charset="0"/>
                <a:ea typeface="Calibri" panose="020F0502020204030204" pitchFamily="34" charset="0"/>
                <a:cs typeface="Arial" panose="020B0604020202020204" pitchFamily="34" charset="0"/>
              </a:rPr>
              <a:t>Fort Bragg, NC</a:t>
            </a:r>
          </a:p>
          <a:p>
            <a:pPr algn="ctr">
              <a:defRPr/>
            </a:pPr>
            <a:r>
              <a:rPr lang="en-US" sz="1500" dirty="0">
                <a:solidFill>
                  <a:schemeClr val="bg1"/>
                </a:solidFill>
                <a:latin typeface="US Army Light" panose="020B0506030202020204" pitchFamily="34" charset="0"/>
                <a:ea typeface="Calibri" panose="020F0502020204030204" pitchFamily="34" charset="0"/>
                <a:cs typeface="Arial" panose="020B0604020202020204" pitchFamily="34" charset="0"/>
              </a:rPr>
              <a:t>Fort Bragg, in collaboration with Duke Energy and </a:t>
            </a:r>
            <a:r>
              <a:rPr lang="en-US" sz="1500" dirty="0" err="1">
                <a:solidFill>
                  <a:schemeClr val="bg1"/>
                </a:solidFill>
                <a:latin typeface="US Army Light" panose="020B0506030202020204" pitchFamily="34" charset="0"/>
                <a:ea typeface="Calibri" panose="020F0502020204030204" pitchFamily="34" charset="0"/>
                <a:cs typeface="Arial" panose="020B0604020202020204" pitchFamily="34" charset="0"/>
              </a:rPr>
              <a:t>Ameresco</a:t>
            </a:r>
            <a:r>
              <a:rPr lang="en-US" sz="1500" dirty="0">
                <a:solidFill>
                  <a:schemeClr val="bg1"/>
                </a:solidFill>
                <a:latin typeface="US Army Light" panose="020B0506030202020204" pitchFamily="34" charset="0"/>
                <a:ea typeface="Calibri" panose="020F0502020204030204" pitchFamily="34" charset="0"/>
                <a:cs typeface="Arial" panose="020B0604020202020204" pitchFamily="34" charset="0"/>
              </a:rPr>
              <a:t>, through a Utility Energy Service Contract (UESC), developed the first of its kind in the Department of Defense and the largest floating system in the Southeast United States. The 1.1 megawatt (MW) floating solar system located on the Big Muddy Lake at Camp </a:t>
            </a:r>
            <a:r>
              <a:rPr lang="en-US" sz="1500" dirty="0" err="1">
                <a:solidFill>
                  <a:schemeClr val="bg1"/>
                </a:solidFill>
                <a:latin typeface="US Army Light" panose="020B0506030202020204" pitchFamily="34" charset="0"/>
                <a:ea typeface="Calibri" panose="020F0502020204030204" pitchFamily="34" charset="0"/>
                <a:cs typeface="Arial" panose="020B0604020202020204" pitchFamily="34" charset="0"/>
              </a:rPr>
              <a:t>Mackall</a:t>
            </a:r>
            <a:r>
              <a:rPr lang="en-US" sz="1500" dirty="0">
                <a:solidFill>
                  <a:schemeClr val="bg1"/>
                </a:solidFill>
                <a:latin typeface="US Army Light" panose="020B0506030202020204" pitchFamily="34" charset="0"/>
                <a:ea typeface="Calibri" panose="020F0502020204030204" pitchFamily="34" charset="0"/>
                <a:cs typeface="Arial" panose="020B0604020202020204" pitchFamily="34" charset="0"/>
              </a:rPr>
              <a:t> on Fort Bragg also includes a 2 MW/2 MWh battery energy storage system. The project provides carbon free on-site generation, supplements power to the local grid, and provides backup power for Camp </a:t>
            </a:r>
            <a:r>
              <a:rPr lang="en-US" sz="1500" dirty="0" err="1">
                <a:solidFill>
                  <a:schemeClr val="bg1"/>
                </a:solidFill>
                <a:latin typeface="US Army Light" panose="020B0506030202020204" pitchFamily="34" charset="0"/>
                <a:ea typeface="Calibri" panose="020F0502020204030204" pitchFamily="34" charset="0"/>
                <a:cs typeface="Arial" panose="020B0604020202020204" pitchFamily="34" charset="0"/>
              </a:rPr>
              <a:t>Mackall</a:t>
            </a:r>
            <a:r>
              <a:rPr lang="en-US" sz="1500" dirty="0">
                <a:solidFill>
                  <a:schemeClr val="bg1"/>
                </a:solidFill>
                <a:latin typeface="US Army Light" panose="020B0506030202020204" pitchFamily="34" charset="0"/>
                <a:ea typeface="Calibri" panose="020F0502020204030204" pitchFamily="34" charset="0"/>
                <a:cs typeface="Arial" panose="020B0604020202020204" pitchFamily="34" charset="0"/>
              </a:rPr>
              <a:t> during electricity outages. </a:t>
            </a:r>
            <a:endParaRPr lang="en-US" sz="1500" dirty="0">
              <a:solidFill>
                <a:schemeClr val="bg1"/>
              </a:solidFill>
              <a:latin typeface="Calibri" panose="020F0502020204030204"/>
            </a:endParaRPr>
          </a:p>
        </p:txBody>
      </p:sp>
      <p:sp>
        <p:nvSpPr>
          <p:cNvPr id="7" name="Rectangle 6"/>
          <p:cNvSpPr/>
          <p:nvPr/>
        </p:nvSpPr>
        <p:spPr>
          <a:xfrm>
            <a:off x="-14789" y="974536"/>
            <a:ext cx="5825039" cy="1892489"/>
          </a:xfrm>
          <a:prstGeom prst="rect">
            <a:avLst/>
          </a:prstGeom>
          <a:solidFill>
            <a:srgbClr val="000000">
              <a:alpha val="47059"/>
            </a:srgbClr>
          </a:solidFill>
        </p:spPr>
        <p:style>
          <a:lnRef idx="2">
            <a:schemeClr val="dk1">
              <a:shade val="50000"/>
            </a:schemeClr>
          </a:lnRef>
          <a:fillRef idx="1">
            <a:schemeClr val="dk1"/>
          </a:fillRef>
          <a:effectRef idx="0">
            <a:schemeClr val="dk1"/>
          </a:effectRef>
          <a:fontRef idx="minor">
            <a:schemeClr val="lt1"/>
          </a:fontRef>
        </p:style>
        <p:txBody>
          <a:bodyPr rtlCol="0" anchor="t"/>
          <a:lstStyle/>
          <a:p>
            <a:pPr>
              <a:spcBef>
                <a:spcPts val="450"/>
              </a:spcBef>
            </a:pPr>
            <a:r>
              <a:rPr lang="en-US" sz="1600" b="1" dirty="0">
                <a:solidFill>
                  <a:schemeClr val="bg2"/>
                </a:solidFill>
                <a:latin typeface="US Army Light" panose="020B0506030202020204" pitchFamily="34" charset="0"/>
                <a:cs typeface="Arial" panose="020B0604020202020204" pitchFamily="34" charset="0"/>
              </a:rPr>
              <a:t>Fort Bragg UESC Floating Solar Project Ribbon-Cutting Event</a:t>
            </a:r>
          </a:p>
          <a:p>
            <a:pPr marL="285750" indent="-285750">
              <a:spcBef>
                <a:spcPts val="450"/>
              </a:spcBef>
              <a:buFont typeface="Arial" panose="020B0604020202020204" pitchFamily="34" charset="0"/>
              <a:buChar char="•"/>
            </a:pPr>
            <a:r>
              <a:rPr lang="en-US" sz="1600" b="1" dirty="0">
                <a:solidFill>
                  <a:schemeClr val="bg1"/>
                </a:solidFill>
                <a:latin typeface="US Army Light" panose="020B0506030202020204" pitchFamily="34" charset="0"/>
                <a:cs typeface="Arial" panose="020B0604020202020204" pitchFamily="34" charset="0"/>
              </a:rPr>
              <a:t>Renewable energy and on-site energy generation, including 1.1 MW floating solar PV system</a:t>
            </a:r>
          </a:p>
          <a:p>
            <a:pPr marL="285750" indent="-285750">
              <a:spcBef>
                <a:spcPts val="450"/>
              </a:spcBef>
              <a:buFont typeface="Arial" panose="020B0604020202020204" pitchFamily="34" charset="0"/>
              <a:buChar char="•"/>
            </a:pPr>
            <a:r>
              <a:rPr lang="en-US" sz="1600" b="1" dirty="0">
                <a:solidFill>
                  <a:schemeClr val="bg1"/>
                </a:solidFill>
                <a:latin typeface="US Army Light" panose="020B0506030202020204" pitchFamily="34" charset="0"/>
                <a:cs typeface="Arial" panose="020B0604020202020204" pitchFamily="34" charset="0"/>
              </a:rPr>
              <a:t>2 MW / 2 MWh battery energy storage system</a:t>
            </a:r>
          </a:p>
          <a:p>
            <a:pPr marL="285750" indent="-285750">
              <a:spcBef>
                <a:spcPts val="450"/>
              </a:spcBef>
              <a:buFont typeface="Arial" panose="020B0604020202020204" pitchFamily="34" charset="0"/>
              <a:buChar char="•"/>
            </a:pPr>
            <a:r>
              <a:rPr lang="en-US" sz="1600" b="1" dirty="0">
                <a:solidFill>
                  <a:schemeClr val="bg1"/>
                </a:solidFill>
                <a:latin typeface="US Army Light" panose="020B0506030202020204" pitchFamily="34" charset="0"/>
                <a:cs typeface="Arial" panose="020B0604020202020204" pitchFamily="34" charset="0"/>
              </a:rPr>
              <a:t>This system will supplement power from the local grid and provide backup power during electric service outages</a:t>
            </a:r>
          </a:p>
          <a:p>
            <a:pPr>
              <a:spcBef>
                <a:spcPts val="450"/>
              </a:spcBef>
            </a:pPr>
            <a:endParaRPr lang="en-US" sz="1600" b="1" dirty="0">
              <a:solidFill>
                <a:schemeClr val="bg2"/>
              </a:solidFill>
              <a:latin typeface="US Army" panose="020B0506030202020204" pitchFamily="34" charset="0"/>
              <a:cs typeface="Arial" panose="020B0604020202020204" pitchFamily="34"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881" t="6138" r="3879" b="-1176"/>
          <a:stretch/>
        </p:blipFill>
        <p:spPr>
          <a:xfrm>
            <a:off x="6080943" y="974536"/>
            <a:ext cx="3041770" cy="2350530"/>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Date Placeholder 1">
            <a:extLst>
              <a:ext uri="{FF2B5EF4-FFF2-40B4-BE49-F238E27FC236}">
                <a16:creationId xmlns:a16="http://schemas.microsoft.com/office/drawing/2014/main" id="{B2F9C062-B25D-4EA1-A6F9-1D49D752C952}"/>
              </a:ext>
            </a:extLst>
          </p:cNvPr>
          <p:cNvSpPr txBox="1">
            <a:spLocks/>
          </p:cNvSpPr>
          <p:nvPr/>
        </p:nvSpPr>
        <p:spPr>
          <a:xfrm>
            <a:off x="0" y="6602857"/>
            <a:ext cx="3234602" cy="3122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latin typeface=" Arial"/>
              </a:rPr>
              <a:t>1 Nov 2022</a:t>
            </a:r>
          </a:p>
        </p:txBody>
      </p:sp>
    </p:spTree>
    <p:extLst>
      <p:ext uri="{BB962C8B-B14F-4D97-AF65-F5344CB8AC3E}">
        <p14:creationId xmlns:p14="http://schemas.microsoft.com/office/powerpoint/2010/main" val="5778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6A783D-49D4-4AE6-9D5E-3A0A891BF17D}" type="slidenum">
              <a:rPr lang="en-US" sz="800" smtClean="0"/>
              <a:pPr/>
              <a:t>8</a:t>
            </a:fld>
            <a:endParaRPr lang="en-US" sz="800" dirty="0"/>
          </a:p>
        </p:txBody>
      </p:sp>
      <p:sp>
        <p:nvSpPr>
          <p:cNvPr id="5" name="Content Placeholder 4"/>
          <p:cNvSpPr>
            <a:spLocks noGrp="1"/>
          </p:cNvSpPr>
          <p:nvPr>
            <p:ph sz="quarter" idx="10"/>
          </p:nvPr>
        </p:nvSpPr>
        <p:spPr/>
        <p:txBody>
          <a:bodyPr>
            <a:normAutofit/>
          </a:bodyPr>
          <a:lstStyle/>
          <a:p>
            <a:r>
              <a:rPr lang="en-US" sz="2400" dirty="0">
                <a:latin typeface="Arial" panose="020B0604020202020204" pitchFamily="34" charset="0"/>
                <a:cs typeface="Arial" panose="020B0604020202020204" pitchFamily="34" charset="0"/>
              </a:rPr>
              <a:t>Anniston Army Depot, AL</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820800"/>
            <a:ext cx="9144001" cy="5793937"/>
          </a:xfrm>
          <a:prstGeom prst="rect">
            <a:avLst/>
          </a:prstGeom>
        </p:spPr>
      </p:pic>
      <p:sp>
        <p:nvSpPr>
          <p:cNvPr id="12" name="Rectangle 11"/>
          <p:cNvSpPr/>
          <p:nvPr/>
        </p:nvSpPr>
        <p:spPr>
          <a:xfrm>
            <a:off x="0" y="5488706"/>
            <a:ext cx="9158790" cy="1126031"/>
          </a:xfrm>
          <a:prstGeom prst="rect">
            <a:avLst/>
          </a:prstGeom>
          <a:solidFill>
            <a:schemeClr val="tx1"/>
          </a:solidFill>
          <a:ln w="19050">
            <a:solidFill>
              <a:srgbClr val="FFD5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500" b="1" dirty="0">
                <a:solidFill>
                  <a:schemeClr val="bg2">
                    <a:lumMod val="75000"/>
                  </a:schemeClr>
                </a:solidFill>
                <a:latin typeface="US Army Light" panose="020B0506030202020204" pitchFamily="34" charset="0"/>
                <a:cs typeface="Arial" panose="020B0604020202020204" pitchFamily="34" charset="0"/>
              </a:rPr>
              <a:t>Anniston Army Depot, AL</a:t>
            </a:r>
          </a:p>
          <a:p>
            <a:pPr algn="ctr">
              <a:defRPr/>
            </a:pPr>
            <a:r>
              <a:rPr lang="en-US" sz="1500" dirty="0">
                <a:solidFill>
                  <a:schemeClr val="bg1"/>
                </a:solidFill>
                <a:latin typeface="US Army Light" panose="020B0506030202020204" pitchFamily="34" charset="0"/>
                <a:ea typeface="Calibri" panose="020F0502020204030204" pitchFamily="34" charset="0"/>
                <a:cs typeface="Arial" panose="020B0604020202020204" pitchFamily="34" charset="0"/>
              </a:rPr>
              <a:t>Anniston Army Depot (ANAD)  is a grid-facing 7 megawatt (MW) alternating current (AC)</a:t>
            </a:r>
            <a:r>
              <a:rPr lang="en-US" sz="1500" baseline="30000" dirty="0">
                <a:solidFill>
                  <a:schemeClr val="bg1"/>
                </a:solidFill>
                <a:latin typeface="US Army Light" panose="020B0506030202020204" pitchFamily="34" charset="0"/>
                <a:ea typeface="Calibri" panose="020F0502020204030204" pitchFamily="34" charset="0"/>
                <a:cs typeface="Arial" panose="020B0604020202020204" pitchFamily="34" charset="0"/>
              </a:rPr>
              <a:t> </a:t>
            </a:r>
            <a:r>
              <a:rPr lang="en-US" sz="1500" dirty="0">
                <a:solidFill>
                  <a:schemeClr val="bg1"/>
                </a:solidFill>
                <a:latin typeface="US Army Light" panose="020B0506030202020204" pitchFamily="34" charset="0"/>
                <a:ea typeface="Calibri" panose="020F0502020204030204" pitchFamily="34" charset="0"/>
                <a:cs typeface="Arial" panose="020B0604020202020204" pitchFamily="34" charset="0"/>
              </a:rPr>
              <a:t>solar energy project in  Alabama. The project is fully operational, providing onsite generation, supply diversity and </a:t>
            </a:r>
            <a:r>
              <a:rPr lang="en-US" sz="1500" dirty="0" err="1">
                <a:solidFill>
                  <a:schemeClr val="bg1"/>
                </a:solidFill>
                <a:latin typeface="US Army Light" panose="020B0506030202020204" pitchFamily="34" charset="0"/>
                <a:ea typeface="Calibri" panose="020F0502020204030204" pitchFamily="34" charset="0"/>
                <a:cs typeface="Arial" panose="020B0604020202020204" pitchFamily="34" charset="0"/>
              </a:rPr>
              <a:t>microgrid</a:t>
            </a:r>
            <a:r>
              <a:rPr lang="en-US" sz="1500" dirty="0">
                <a:solidFill>
                  <a:schemeClr val="bg1"/>
                </a:solidFill>
                <a:latin typeface="US Army Light" panose="020B0506030202020204" pitchFamily="34" charset="0"/>
                <a:ea typeface="Calibri" panose="020F0502020204030204" pitchFamily="34" charset="0"/>
                <a:cs typeface="Arial" panose="020B0604020202020204" pitchFamily="34" charset="0"/>
              </a:rPr>
              <a:t> compatibility. The ANAD project is an example of energy security improvements and resilience of the power grid at installations.</a:t>
            </a:r>
            <a:endParaRPr lang="en-US" sz="1500" dirty="0">
              <a:solidFill>
                <a:schemeClr val="bg1"/>
              </a:solidFill>
              <a:latin typeface="Calibri" panose="020F0502020204030204"/>
            </a:endParaRPr>
          </a:p>
        </p:txBody>
      </p:sp>
      <p:sp>
        <p:nvSpPr>
          <p:cNvPr id="7" name="Rectangle 6"/>
          <p:cNvSpPr/>
          <p:nvPr/>
        </p:nvSpPr>
        <p:spPr>
          <a:xfrm>
            <a:off x="-1" y="971542"/>
            <a:ext cx="5913121" cy="1911358"/>
          </a:xfrm>
          <a:prstGeom prst="rect">
            <a:avLst/>
          </a:prstGeom>
          <a:solidFill>
            <a:srgbClr val="000000">
              <a:alpha val="47059"/>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spcBef>
                <a:spcPts val="450"/>
              </a:spcBef>
            </a:pPr>
            <a:r>
              <a:rPr lang="en-US" sz="1600" b="1" dirty="0">
                <a:solidFill>
                  <a:schemeClr val="bg2"/>
                </a:solidFill>
                <a:latin typeface="US Army" panose="020B0506030202020204" pitchFamily="34" charset="0"/>
                <a:cs typeface="Arial" panose="020B0604020202020204" pitchFamily="34" charset="0"/>
              </a:rPr>
              <a:t>ERCIP Components:  </a:t>
            </a:r>
          </a:p>
          <a:p>
            <a:pPr marL="285750" indent="-285750">
              <a:spcBef>
                <a:spcPts val="450"/>
              </a:spcBef>
              <a:buFont typeface="Arial" panose="020B0604020202020204" pitchFamily="34" charset="0"/>
              <a:buChar char="•"/>
            </a:pPr>
            <a:r>
              <a:rPr lang="en-US" sz="1600" b="1" dirty="0">
                <a:solidFill>
                  <a:schemeClr val="bg1"/>
                </a:solidFill>
                <a:latin typeface="US Army" panose="020B0506030202020204" pitchFamily="34" charset="0"/>
                <a:cs typeface="Arial" panose="020B0604020202020204" pitchFamily="34" charset="0"/>
              </a:rPr>
              <a:t>(FY20) ERCIP funding will be used to execute a 7.5 MW</a:t>
            </a:r>
            <a:r>
              <a:rPr lang="en-US" sz="1200" b="1" dirty="0">
                <a:solidFill>
                  <a:schemeClr val="bg1"/>
                </a:solidFill>
                <a:latin typeface="US Army" panose="020B0506030202020204" pitchFamily="34" charset="0"/>
                <a:cs typeface="Arial" panose="020B0604020202020204" pitchFamily="34" charset="0"/>
              </a:rPr>
              <a:t>AC</a:t>
            </a:r>
            <a:r>
              <a:rPr lang="en-US" sz="1600" b="1" dirty="0">
                <a:solidFill>
                  <a:schemeClr val="bg1"/>
                </a:solidFill>
                <a:latin typeface="US Army" panose="020B0506030202020204" pitchFamily="34" charset="0"/>
                <a:cs typeface="Arial" panose="020B0604020202020204" pitchFamily="34" charset="0"/>
              </a:rPr>
              <a:t> </a:t>
            </a:r>
            <a:r>
              <a:rPr lang="en-US" sz="1600" b="1" dirty="0" err="1">
                <a:solidFill>
                  <a:schemeClr val="bg1"/>
                </a:solidFill>
                <a:latin typeface="US Army" panose="020B0506030202020204" pitchFamily="34" charset="0"/>
                <a:cs typeface="Arial" panose="020B0604020202020204" pitchFamily="34" charset="0"/>
              </a:rPr>
              <a:t>microgrid</a:t>
            </a:r>
            <a:r>
              <a:rPr lang="en-US" sz="1600" b="1" dirty="0">
                <a:solidFill>
                  <a:schemeClr val="bg1"/>
                </a:solidFill>
                <a:latin typeface="US Army" panose="020B0506030202020204" pitchFamily="34" charset="0"/>
                <a:cs typeface="Arial" panose="020B0604020202020204" pitchFamily="34" charset="0"/>
              </a:rPr>
              <a:t> and contingency generation project</a:t>
            </a:r>
          </a:p>
          <a:p>
            <a:pPr marL="285750" indent="-285750">
              <a:spcBef>
                <a:spcPts val="450"/>
              </a:spcBef>
              <a:buFont typeface="Arial" panose="020B0604020202020204" pitchFamily="34" charset="0"/>
              <a:buChar char="•"/>
            </a:pPr>
            <a:r>
              <a:rPr lang="en-US" sz="1600" b="1" dirty="0" err="1">
                <a:solidFill>
                  <a:schemeClr val="bg1"/>
                </a:solidFill>
                <a:latin typeface="US Army" panose="020B0506030202020204" pitchFamily="34" charset="0"/>
                <a:cs typeface="Arial" panose="020B0604020202020204" pitchFamily="34" charset="0"/>
              </a:rPr>
              <a:t>Microgrid</a:t>
            </a:r>
            <a:r>
              <a:rPr lang="en-US" sz="1600" b="1" dirty="0">
                <a:solidFill>
                  <a:schemeClr val="bg1"/>
                </a:solidFill>
                <a:latin typeface="US Army" panose="020B0506030202020204" pitchFamily="34" charset="0"/>
                <a:cs typeface="Arial" panose="020B0604020202020204" pitchFamily="34" charset="0"/>
              </a:rPr>
              <a:t> system will combine 2.6 MW</a:t>
            </a:r>
            <a:r>
              <a:rPr lang="en-US" sz="1200" b="1" dirty="0">
                <a:solidFill>
                  <a:schemeClr val="bg1"/>
                </a:solidFill>
                <a:latin typeface="US Army" panose="020B0506030202020204" pitchFamily="34" charset="0"/>
                <a:cs typeface="Arial" panose="020B0604020202020204" pitchFamily="34" charset="0"/>
              </a:rPr>
              <a:t>AC</a:t>
            </a:r>
            <a:r>
              <a:rPr lang="en-US" sz="1600" b="1" dirty="0">
                <a:solidFill>
                  <a:schemeClr val="bg1"/>
                </a:solidFill>
                <a:latin typeface="US Army" panose="020B0506030202020204" pitchFamily="34" charset="0"/>
                <a:cs typeface="Arial" panose="020B0604020202020204" pitchFamily="34" charset="0"/>
              </a:rPr>
              <a:t> of the existing grid-facing solar PV system with three 2.5 MW</a:t>
            </a:r>
            <a:r>
              <a:rPr lang="en-US" sz="1200" b="1" dirty="0">
                <a:solidFill>
                  <a:schemeClr val="bg1"/>
                </a:solidFill>
                <a:latin typeface="US Army" panose="020B0506030202020204" pitchFamily="34" charset="0"/>
                <a:cs typeface="Arial" panose="020B0604020202020204" pitchFamily="34" charset="0"/>
              </a:rPr>
              <a:t>AC</a:t>
            </a:r>
            <a:r>
              <a:rPr lang="en-US" sz="1600" b="1" dirty="0">
                <a:solidFill>
                  <a:schemeClr val="bg1"/>
                </a:solidFill>
                <a:latin typeface="US Army" panose="020B0506030202020204" pitchFamily="34" charset="0"/>
                <a:cs typeface="Arial" panose="020B0604020202020204" pitchFamily="34" charset="0"/>
              </a:rPr>
              <a:t> reciprocating internal combustion engine generators</a:t>
            </a:r>
          </a:p>
        </p:txBody>
      </p:sp>
      <p:sp>
        <p:nvSpPr>
          <p:cNvPr id="10" name="Date Placeholder 1">
            <a:extLst>
              <a:ext uri="{FF2B5EF4-FFF2-40B4-BE49-F238E27FC236}">
                <a16:creationId xmlns:a16="http://schemas.microsoft.com/office/drawing/2014/main" id="{0AEB071B-51E8-4312-942B-6572E00EC495}"/>
              </a:ext>
            </a:extLst>
          </p:cNvPr>
          <p:cNvSpPr txBox="1">
            <a:spLocks/>
          </p:cNvSpPr>
          <p:nvPr/>
        </p:nvSpPr>
        <p:spPr>
          <a:xfrm>
            <a:off x="0" y="6602857"/>
            <a:ext cx="3234602" cy="3122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latin typeface=" Arial"/>
              </a:rPr>
              <a:t>1 Nov 2022</a:t>
            </a:r>
          </a:p>
        </p:txBody>
      </p:sp>
    </p:spTree>
    <p:extLst>
      <p:ext uri="{BB962C8B-B14F-4D97-AF65-F5344CB8AC3E}">
        <p14:creationId xmlns:p14="http://schemas.microsoft.com/office/powerpoint/2010/main" val="216561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aerial view of a city&#10;&#10;Description automatically generated with medium confidence">
            <a:extLst>
              <a:ext uri="{FF2B5EF4-FFF2-40B4-BE49-F238E27FC236}">
                <a16:creationId xmlns:a16="http://schemas.microsoft.com/office/drawing/2014/main" id="{E3DA3197-F36F-44E3-8FD2-9B70A75413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67761"/>
            <a:ext cx="9144002" cy="5668415"/>
          </a:xfrm>
          <a:prstGeom prst="rect">
            <a:avLst/>
          </a:prstGeom>
        </p:spPr>
      </p:pic>
      <p:sp>
        <p:nvSpPr>
          <p:cNvPr id="7" name="Content Placeholder 6"/>
          <p:cNvSpPr>
            <a:spLocks noGrp="1"/>
          </p:cNvSpPr>
          <p:nvPr>
            <p:ph sz="quarter" idx="10"/>
          </p:nvPr>
        </p:nvSpPr>
        <p:spPr>
          <a:xfrm>
            <a:off x="4990742" y="12879"/>
            <a:ext cx="3251737" cy="736600"/>
          </a:xfrm>
        </p:spPr>
        <p:txBody>
          <a:bodyPr>
            <a:noAutofit/>
          </a:bodyPr>
          <a:lstStyle/>
          <a:p>
            <a:r>
              <a:rPr lang="en-US" sz="1800" dirty="0">
                <a:latin typeface="Arial" panose="020B0604020202020204" pitchFamily="34" charset="0"/>
                <a:cs typeface="Arial" panose="020B0604020202020204" pitchFamily="34" charset="0"/>
              </a:rPr>
              <a:t>Joint Forces Training Base  Los Alamitos, CA</a:t>
            </a:r>
          </a:p>
        </p:txBody>
      </p:sp>
      <p:sp>
        <p:nvSpPr>
          <p:cNvPr id="9" name="Rectangle 8"/>
          <p:cNvSpPr/>
          <p:nvPr/>
        </p:nvSpPr>
        <p:spPr>
          <a:xfrm>
            <a:off x="-15698" y="999935"/>
            <a:ext cx="6183537" cy="2164383"/>
          </a:xfrm>
          <a:prstGeom prst="rect">
            <a:avLst/>
          </a:prstGeom>
          <a:solidFill>
            <a:srgbClr val="000000">
              <a:alpha val="47059"/>
            </a:srgbClr>
          </a:solidFill>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b="1" dirty="0">
                <a:solidFill>
                  <a:schemeClr val="bg2">
                    <a:lumMod val="75000"/>
                  </a:schemeClr>
                </a:solidFill>
                <a:latin typeface="US Army" panose="020B0506030202020204" pitchFamily="34" charset="0"/>
                <a:cs typeface="Arial" panose="020B0604020202020204" pitchFamily="34" charset="0"/>
              </a:rPr>
              <a:t>Energy Resilience Project Groundbreaking Event </a:t>
            </a:r>
          </a:p>
          <a:p>
            <a:pPr marL="285750" indent="-285750">
              <a:buFont typeface="Arial" panose="020B0604020202020204" pitchFamily="34" charset="0"/>
              <a:buChar char="•"/>
            </a:pPr>
            <a:r>
              <a:rPr lang="en-US" sz="1600" dirty="0">
                <a:solidFill>
                  <a:schemeClr val="bg1"/>
                </a:solidFill>
                <a:latin typeface="US Army" panose="020B0506030202020204" pitchFamily="34" charset="0"/>
                <a:cs typeface="Arial" panose="020B0604020202020204" pitchFamily="34" charset="0"/>
              </a:rPr>
              <a:t>On 19 May 2022, the Army broke ground energy resilience project at JFTB</a:t>
            </a:r>
          </a:p>
          <a:p>
            <a:pPr marL="285750" indent="-285750">
              <a:buFont typeface="Arial" panose="020B0604020202020204" pitchFamily="34" charset="0"/>
              <a:buChar char="•"/>
            </a:pPr>
            <a:r>
              <a:rPr lang="en-US" sz="1600" dirty="0">
                <a:solidFill>
                  <a:schemeClr val="bg1"/>
                </a:solidFill>
                <a:latin typeface="US Army" panose="020B0506030202020204" pitchFamily="34" charset="0"/>
                <a:cs typeface="Arial" panose="020B0604020202020204" pitchFamily="34" charset="0"/>
              </a:rPr>
              <a:t>Include 26MW of solar, a 20MW/40 MWh battery, 3MW of backup generators, and a </a:t>
            </a:r>
            <a:r>
              <a:rPr lang="en-US" sz="1600" dirty="0" err="1">
                <a:solidFill>
                  <a:schemeClr val="bg1"/>
                </a:solidFill>
                <a:latin typeface="US Army" panose="020B0506030202020204" pitchFamily="34" charset="0"/>
                <a:cs typeface="Arial" panose="020B0604020202020204" pitchFamily="34" charset="0"/>
              </a:rPr>
              <a:t>microgrid</a:t>
            </a:r>
            <a:r>
              <a:rPr lang="en-US" sz="1600" dirty="0">
                <a:solidFill>
                  <a:schemeClr val="bg1"/>
                </a:solidFill>
                <a:latin typeface="US Army" panose="020B0506030202020204" pitchFamily="34" charset="0"/>
                <a:cs typeface="Arial" panose="020B0604020202020204" pitchFamily="34" charset="0"/>
              </a:rPr>
              <a:t> control system</a:t>
            </a:r>
          </a:p>
          <a:p>
            <a:pPr marL="285750" indent="-285750">
              <a:buFont typeface="Arial" panose="020B0604020202020204" pitchFamily="34" charset="0"/>
              <a:buChar char="•"/>
            </a:pPr>
            <a:r>
              <a:rPr lang="en-US" sz="1600" dirty="0">
                <a:solidFill>
                  <a:schemeClr val="bg1"/>
                </a:solidFill>
                <a:latin typeface="US Army" panose="020B0506030202020204" pitchFamily="34" charset="0"/>
                <a:cs typeface="Arial" panose="020B0604020202020204" pitchFamily="34" charset="0"/>
              </a:rPr>
              <a:t>Enhance installation energy resilience by providing power for critical JFTB missions for a minimum of 14 days during electrical grid outages</a:t>
            </a:r>
          </a:p>
          <a:p>
            <a:pPr marL="285750" indent="-285750">
              <a:buFont typeface="Arial" panose="020B0604020202020204" pitchFamily="34" charset="0"/>
              <a:buChar char="•"/>
            </a:pPr>
            <a:endParaRPr lang="en-US" sz="1600" dirty="0">
              <a:solidFill>
                <a:schemeClr val="bg1"/>
              </a:solidFill>
              <a:latin typeface="US Army" panose="020B050603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chemeClr val="bg1"/>
              </a:solidFill>
              <a:latin typeface="US Army" panose="020B0506030202020204" pitchFamily="34" charset="0"/>
              <a:cs typeface="Arial" panose="020B0604020202020204" pitchFamily="34" charset="0"/>
            </a:endParaRPr>
          </a:p>
        </p:txBody>
      </p:sp>
      <p:sp>
        <p:nvSpPr>
          <p:cNvPr id="13" name="Slide Number Placeholder 1"/>
          <p:cNvSpPr txBox="1">
            <a:spLocks/>
          </p:cNvSpPr>
          <p:nvPr/>
        </p:nvSpPr>
        <p:spPr>
          <a:xfrm>
            <a:off x="7213779" y="6259293"/>
            <a:ext cx="2057400" cy="312298"/>
          </a:xfrm>
          <a:prstGeom prst="rect">
            <a:avLst/>
          </a:prstGeom>
        </p:spPr>
        <p:txBody>
          <a:bodyPr vert="horz" lIns="91440" tIns="45720" rIns="91440" bIns="45720" rtlCol="0" anchor="ctr"/>
          <a:lstStyle>
            <a:defPPr>
              <a:defRPr lang="en-US"/>
            </a:defPPr>
            <a:lvl1pPr marL="0" algn="r" defTabSz="457200" rtl="0" eaLnBrk="1" latinLnBrk="0" hangingPunct="1">
              <a:defRPr sz="75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bg1"/>
                </a:solidFill>
              </a:rPr>
              <a:t>15</a:t>
            </a:r>
          </a:p>
        </p:txBody>
      </p:sp>
      <p:sp>
        <p:nvSpPr>
          <p:cNvPr id="12" name="Rectangle 11"/>
          <p:cNvSpPr/>
          <p:nvPr/>
        </p:nvSpPr>
        <p:spPr>
          <a:xfrm>
            <a:off x="-15698" y="5217408"/>
            <a:ext cx="9144000" cy="1301021"/>
          </a:xfrm>
          <a:prstGeom prst="rect">
            <a:avLst/>
          </a:prstGeom>
          <a:solidFill>
            <a:srgbClr val="0D0D0D">
              <a:alpha val="89020"/>
            </a:srgbClr>
          </a:solidFill>
          <a:ln w="19050">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b="1" dirty="0">
                <a:solidFill>
                  <a:schemeClr val="bg2">
                    <a:lumMod val="75000"/>
                  </a:schemeClr>
                </a:solidFill>
                <a:latin typeface="US Army Light" panose="020B0506030202020204" pitchFamily="34" charset="0"/>
                <a:cs typeface="Arial" panose="020B0604020202020204" pitchFamily="34" charset="0"/>
              </a:rPr>
              <a:t>Joint Forces Training Base (JFTB) – Los Alamitos, CA</a:t>
            </a:r>
          </a:p>
          <a:p>
            <a:pPr algn="ctr"/>
            <a:r>
              <a:rPr lang="en-US" sz="1500" dirty="0">
                <a:latin typeface="US Army Light" panose="020B0506030202020204" pitchFamily="34" charset="0"/>
                <a:cs typeface="Arial" panose="020B0604020202020204" pitchFamily="34" charset="0"/>
              </a:rPr>
              <a:t>Bright Canyon Energy (BCE) will construct, own and operate the energy resilience project on 100 acres for the 30-year lease term. During normal operations, BCE will sell carbon-free energy to San Diego Gas &amp; Electric via the Southern California Edison transmission system. The project supports the Army Climate Strategy goal to build a </a:t>
            </a:r>
            <a:r>
              <a:rPr lang="en-US" sz="1500" dirty="0" err="1">
                <a:latin typeface="US Army Light" panose="020B0506030202020204" pitchFamily="34" charset="0"/>
                <a:cs typeface="Arial" panose="020B0604020202020204" pitchFamily="34" charset="0"/>
              </a:rPr>
              <a:t>microgrid</a:t>
            </a:r>
            <a:r>
              <a:rPr lang="en-US" sz="1500" dirty="0">
                <a:latin typeface="US Army Light" panose="020B0506030202020204" pitchFamily="34" charset="0"/>
                <a:cs typeface="Arial" panose="020B0604020202020204" pitchFamily="34" charset="0"/>
              </a:rPr>
              <a:t> on every installation by 2035.</a:t>
            </a:r>
          </a:p>
        </p:txBody>
      </p:sp>
      <p:sp>
        <p:nvSpPr>
          <p:cNvPr id="11" name="Slide Number Placeholder 1"/>
          <p:cNvSpPr txBox="1">
            <a:spLocks/>
          </p:cNvSpPr>
          <p:nvPr/>
        </p:nvSpPr>
        <p:spPr>
          <a:xfrm>
            <a:off x="7086600" y="6480311"/>
            <a:ext cx="2057400" cy="312298"/>
          </a:xfrm>
          <a:prstGeom prst="rect">
            <a:avLst/>
          </a:prstGeom>
        </p:spPr>
        <p:txBody>
          <a:bodyPr vert="horz" lIns="91440" tIns="45720" rIns="91440" bIns="45720" rtlCol="0" anchor="ctr"/>
          <a:lstStyle>
            <a:defPPr>
              <a:defRPr lang="en-US"/>
            </a:defPPr>
            <a:lvl1pPr marL="0" algn="r" defTabSz="457200" rtl="0" eaLnBrk="1" latinLnBrk="0" hangingPunct="1">
              <a:defRPr sz="75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50" dirty="0"/>
          </a:p>
        </p:txBody>
      </p:sp>
      <p:sp>
        <p:nvSpPr>
          <p:cNvPr id="2" name="Slide Number Placeholder 1"/>
          <p:cNvSpPr>
            <a:spLocks noGrp="1"/>
          </p:cNvSpPr>
          <p:nvPr>
            <p:ph type="sldNum" sz="quarter" idx="4"/>
          </p:nvPr>
        </p:nvSpPr>
        <p:spPr/>
        <p:txBody>
          <a:bodyPr/>
          <a:lstStyle/>
          <a:p>
            <a:r>
              <a:rPr lang="en-US" sz="1000" dirty="0">
                <a:solidFill>
                  <a:schemeClr val="tx1"/>
                </a:solidFill>
              </a:rPr>
              <a:t>16</a:t>
            </a:r>
          </a:p>
        </p:txBody>
      </p:sp>
      <p:pic>
        <p:nvPicPr>
          <p:cNvPr id="10" name="Picture 14" descr="View to the South - B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6070" y="3525352"/>
            <a:ext cx="1385888" cy="1404315"/>
          </a:xfrm>
          <a:prstGeom prst="rect">
            <a:avLst/>
          </a:prstGeom>
          <a:noFill/>
          <a:ln w="28575" algn="ctr">
            <a:solidFill>
              <a:srgbClr val="F3F3F3"/>
            </a:solidFill>
            <a:miter lim="800000"/>
            <a:headEnd/>
            <a:tailEnd/>
          </a:ln>
          <a:effectLst>
            <a:outerShdw blurRad="203200" dist="38100" sx="103000" sy="103000" algn="l" rotWithShape="0">
              <a:srgbClr val="000000">
                <a:alpha val="57999"/>
              </a:srgbClr>
            </a:outerShdw>
          </a:effectLst>
          <a:extLst>
            <a:ext uri="{909E8E84-426E-40DD-AFC4-6F175D3DCCD1}">
              <a14:hiddenFill xmlns:a14="http://schemas.microsoft.com/office/drawing/2010/main">
                <a:solidFill>
                  <a:srgbClr val="FFFFFF"/>
                </a:solidFill>
              </a14:hiddenFill>
            </a:ext>
          </a:extLst>
        </p:spPr>
      </p:pic>
      <p:sp>
        <p:nvSpPr>
          <p:cNvPr id="14" name="Rectangle 15"/>
          <p:cNvSpPr>
            <a:spLocks noChangeArrowheads="1"/>
          </p:cNvSpPr>
          <p:nvPr/>
        </p:nvSpPr>
        <p:spPr bwMode="auto">
          <a:xfrm rot="5400000">
            <a:off x="2032073" y="3424730"/>
            <a:ext cx="340051" cy="394710"/>
          </a:xfrm>
          <a:prstGeom prst="rect">
            <a:avLst/>
          </a:prstGeom>
          <a:noFill/>
          <a:ln w="28575" algn="ctr">
            <a:solidFill>
              <a:srgbClr val="F3F3F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5" name="AutoShape 16"/>
          <p:cNvCxnSpPr>
            <a:cxnSpLocks noChangeShapeType="1"/>
          </p:cNvCxnSpPr>
          <p:nvPr/>
        </p:nvCxnSpPr>
        <p:spPr bwMode="auto">
          <a:xfrm flipH="1" flipV="1">
            <a:off x="2004744" y="3792112"/>
            <a:ext cx="1028968" cy="1137555"/>
          </a:xfrm>
          <a:prstGeom prst="straightConnector1">
            <a:avLst/>
          </a:prstGeom>
          <a:noFill/>
          <a:ln w="25400" algn="ctr">
            <a:solidFill>
              <a:srgbClr val="F3F3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AutoShape 17"/>
          <p:cNvCxnSpPr>
            <a:cxnSpLocks noChangeShapeType="1"/>
          </p:cNvCxnSpPr>
          <p:nvPr/>
        </p:nvCxnSpPr>
        <p:spPr bwMode="auto">
          <a:xfrm flipH="1" flipV="1">
            <a:off x="2378276" y="3466211"/>
            <a:ext cx="697794" cy="59141"/>
          </a:xfrm>
          <a:prstGeom prst="straightConnector1">
            <a:avLst/>
          </a:prstGeom>
          <a:noFill/>
          <a:ln w="25400" algn="ctr">
            <a:solidFill>
              <a:srgbClr val="F3F3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0712" y="1055252"/>
            <a:ext cx="2833288" cy="1889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Date Placeholder 1">
            <a:extLst>
              <a:ext uri="{FF2B5EF4-FFF2-40B4-BE49-F238E27FC236}">
                <a16:creationId xmlns:a16="http://schemas.microsoft.com/office/drawing/2014/main" id="{840A168F-856F-4A7D-BD23-BF24C2302129}"/>
              </a:ext>
            </a:extLst>
          </p:cNvPr>
          <p:cNvSpPr txBox="1">
            <a:spLocks/>
          </p:cNvSpPr>
          <p:nvPr/>
        </p:nvSpPr>
        <p:spPr>
          <a:xfrm>
            <a:off x="0" y="6545705"/>
            <a:ext cx="3234602" cy="3122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latin typeface=" Arial"/>
              </a:rPr>
              <a:t>1 Nov 2022</a:t>
            </a:r>
          </a:p>
        </p:txBody>
      </p:sp>
    </p:spTree>
    <p:extLst>
      <p:ext uri="{BB962C8B-B14F-4D97-AF65-F5344CB8AC3E}">
        <p14:creationId xmlns:p14="http://schemas.microsoft.com/office/powerpoint/2010/main" val="40245178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blic-Facing">
  <a:themeElements>
    <a:clrScheme name="Custom 11">
      <a:dk1>
        <a:sysClr val="windowText" lastClr="000000"/>
      </a:dk1>
      <a:lt1>
        <a:sysClr val="window" lastClr="FFFFFF"/>
      </a:lt1>
      <a:dk2>
        <a:srgbClr val="3F3F3F"/>
      </a:dk2>
      <a:lt2>
        <a:srgbClr val="FFD530"/>
      </a:lt2>
      <a:accent1>
        <a:srgbClr val="977800"/>
      </a:accent1>
      <a:accent2>
        <a:srgbClr val="FFFFFF"/>
      </a:accent2>
      <a:accent3>
        <a:srgbClr val="A5A5A5"/>
      </a:accent3>
      <a:accent4>
        <a:srgbClr val="737265"/>
      </a:accent4>
      <a:accent5>
        <a:srgbClr val="D2A730"/>
      </a:accent5>
      <a:accent6>
        <a:srgbClr val="BFB8A6"/>
      </a:accent6>
      <a:hlink>
        <a:srgbClr val="0B6889"/>
      </a:hlink>
      <a:folHlink>
        <a:srgbClr val="737265"/>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orm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EB9CA1AA-63CC-42DF-8B9D-E3C76EE0C58C}"/>
</file>

<file path=customXml/itemProps2.xml><?xml version="1.0" encoding="utf-8"?>
<ds:datastoreItem xmlns:ds="http://schemas.openxmlformats.org/officeDocument/2006/customXml" ds:itemID="{F3281606-D7A5-439B-B1E2-1C316D1FB262}"/>
</file>

<file path=customXml/itemProps3.xml><?xml version="1.0" encoding="utf-8"?>
<ds:datastoreItem xmlns:ds="http://schemas.openxmlformats.org/officeDocument/2006/customXml" ds:itemID="{A2DFC0F0-5DA7-48F7-A339-F097AF04CD8A}"/>
</file>

<file path=docProps/app.xml><?xml version="1.0" encoding="utf-8"?>
<Properties xmlns="http://schemas.openxmlformats.org/officeDocument/2006/extended-properties" xmlns:vt="http://schemas.openxmlformats.org/officeDocument/2006/docPropsVTypes">
  <Template>Office Theme</Template>
  <TotalTime>41800</TotalTime>
  <Words>1012</Words>
  <Application>Microsoft Office PowerPoint</Application>
  <PresentationFormat>On-screen Show (4:3)</PresentationFormat>
  <Paragraphs>108</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 Arial</vt:lpstr>
      <vt:lpstr>Arial</vt:lpstr>
      <vt:lpstr>Arial Narrow</vt:lpstr>
      <vt:lpstr>Calibri</vt:lpstr>
      <vt:lpstr>US Army</vt:lpstr>
      <vt:lpstr>US Army Light</vt:lpstr>
      <vt:lpstr>Custom Design</vt:lpstr>
      <vt:lpstr>Public-Facing</vt:lpstr>
      <vt:lpstr>ADC Installation Innovation Forum: Joint Service Panel</vt:lpstr>
      <vt:lpstr>Mr. Robert “Bob” Hughes Executive Director U.S. Army Office of Energy Initiatives  </vt:lpstr>
      <vt:lpstr>PowerPoint Presentation</vt:lpstr>
      <vt:lpstr>Army Climate Strategy</vt:lpstr>
      <vt:lpstr>PowerPoint Presentation</vt:lpstr>
      <vt:lpstr>Current Energy Projects Portfolio</vt:lpstr>
      <vt:lpstr>PowerPoint Presentation</vt:lpstr>
      <vt:lpstr>PowerPoint Presentation</vt:lpstr>
      <vt:lpstr>PowerPoint Presentation</vt:lpstr>
      <vt:lpstr>PowerPoint Presentation</vt:lpstr>
    </vt:vector>
  </TitlesOfParts>
  <Company>JSP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Interval, April E CTR USARMY HQDA ASA IEE (US);emily.s.ryczek.ctr@army.mil</dc:creator>
  <cp:lastModifiedBy>Ryczek, Emily S CTR HQDA ASAIEE</cp:lastModifiedBy>
  <cp:revision>1057</cp:revision>
  <cp:lastPrinted>2022-10-18T14:48:01Z</cp:lastPrinted>
  <dcterms:created xsi:type="dcterms:W3CDTF">2019-02-05T17:13:05Z</dcterms:created>
  <dcterms:modified xsi:type="dcterms:W3CDTF">2022-10-25T17:46:07Z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ies>
</file>