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4"/>
    <p:sldMasterId id="2147484659" r:id="rId5"/>
    <p:sldMasterId id="2147484671" r:id="rId6"/>
  </p:sldMasterIdLst>
  <p:notesMasterIdLst>
    <p:notesMasterId r:id="rId21"/>
  </p:notesMasterIdLst>
  <p:handoutMasterIdLst>
    <p:handoutMasterId r:id="rId22"/>
  </p:handoutMasterIdLst>
  <p:sldIdLst>
    <p:sldId id="256" r:id="rId7"/>
    <p:sldId id="3091" r:id="rId8"/>
    <p:sldId id="3382" r:id="rId9"/>
    <p:sldId id="298" r:id="rId10"/>
    <p:sldId id="4037" r:id="rId11"/>
    <p:sldId id="3197" r:id="rId12"/>
    <p:sldId id="3360" r:id="rId13"/>
    <p:sldId id="4041" r:id="rId14"/>
    <p:sldId id="3316" r:id="rId15"/>
    <p:sldId id="3353" r:id="rId16"/>
    <p:sldId id="4040" r:id="rId17"/>
    <p:sldId id="3095" r:id="rId18"/>
    <p:sldId id="3096" r:id="rId19"/>
    <p:sldId id="4044" r:id="rId20"/>
  </p:sldIdLst>
  <p:sldSz cx="12192000" cy="6858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546994"/>
    <a:srgbClr val="62AC8C"/>
    <a:srgbClr val="195897"/>
    <a:srgbClr val="99CCFF"/>
    <a:srgbClr val="FF0000"/>
    <a:srgbClr val="009900"/>
    <a:srgbClr val="A50021"/>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7E928-EB2C-4EE7-B378-843BFA27C162}" v="4" dt="2022-10-20T10:43:57.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0" autoAdjust="0"/>
    <p:restoredTop sz="93117" autoAdjust="0"/>
  </p:normalViewPr>
  <p:slideViewPr>
    <p:cSldViewPr snapToGrid="0">
      <p:cViewPr>
        <p:scale>
          <a:sx n="59" d="100"/>
          <a:sy n="59" d="100"/>
        </p:scale>
        <p:origin x="684" y="120"/>
      </p:cViewPr>
      <p:guideLst>
        <p:guide orient="horz" pos="894"/>
        <p:guide pos="232"/>
      </p:guideLst>
    </p:cSldViewPr>
  </p:slideViewPr>
  <p:notesTextViewPr>
    <p:cViewPr>
      <p:scale>
        <a:sx n="1" d="1"/>
        <a:sy n="1" d="1"/>
      </p:scale>
      <p:origin x="0" y="0"/>
    </p:cViewPr>
  </p:notesTextViewPr>
  <p:sorterViewPr>
    <p:cViewPr>
      <p:scale>
        <a:sx n="100" d="100"/>
        <a:sy n="100" d="100"/>
      </p:scale>
      <p:origin x="0" y="-6908"/>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s, Christopher [USA]" userId="c9afe80e-57dc-497b-ac11-b40c8e2fb51f" providerId="ADAL" clId="{7E37F4E5-4340-4A99-BE4A-E00E0B85466C}"/>
    <pc:docChg chg="undo custSel addSld delSld modSld sldOrd">
      <pc:chgData name="Fields, Christopher [USA]" userId="c9afe80e-57dc-497b-ac11-b40c8e2fb51f" providerId="ADAL" clId="{7E37F4E5-4340-4A99-BE4A-E00E0B85466C}" dt="2022-10-07T12:36:26.287" v="1238"/>
      <pc:docMkLst>
        <pc:docMk/>
      </pc:docMkLst>
      <pc:sldChg chg="ord">
        <pc:chgData name="Fields, Christopher [USA]" userId="c9afe80e-57dc-497b-ac11-b40c8e2fb51f" providerId="ADAL" clId="{7E37F4E5-4340-4A99-BE4A-E00E0B85466C}" dt="2022-09-26T16:38:59.639" v="503"/>
        <pc:sldMkLst>
          <pc:docMk/>
          <pc:sldMk cId="637118342" sldId="329"/>
        </pc:sldMkLst>
      </pc:sldChg>
      <pc:sldChg chg="ord">
        <pc:chgData name="Fields, Christopher [USA]" userId="c9afe80e-57dc-497b-ac11-b40c8e2fb51f" providerId="ADAL" clId="{7E37F4E5-4340-4A99-BE4A-E00E0B85466C}" dt="2022-09-26T16:38:45.266" v="501"/>
        <pc:sldMkLst>
          <pc:docMk/>
          <pc:sldMk cId="2998976150" sldId="330"/>
        </pc:sldMkLst>
      </pc:sldChg>
      <pc:sldChg chg="add del">
        <pc:chgData name="Fields, Christopher [USA]" userId="c9afe80e-57dc-497b-ac11-b40c8e2fb51f" providerId="ADAL" clId="{7E37F4E5-4340-4A99-BE4A-E00E0B85466C}" dt="2022-10-07T12:29:58.726" v="1237" actId="47"/>
        <pc:sldMkLst>
          <pc:docMk/>
          <pc:sldMk cId="1539529314" sldId="351"/>
        </pc:sldMkLst>
      </pc:sldChg>
      <pc:sldChg chg="ord">
        <pc:chgData name="Fields, Christopher [USA]" userId="c9afe80e-57dc-497b-ac11-b40c8e2fb51f" providerId="ADAL" clId="{7E37F4E5-4340-4A99-BE4A-E00E0B85466C}" dt="2022-09-26T16:38:59.639" v="503"/>
        <pc:sldMkLst>
          <pc:docMk/>
          <pc:sldMk cId="2395006103" sldId="371"/>
        </pc:sldMkLst>
      </pc:sldChg>
      <pc:sldChg chg="addSp modSp mod">
        <pc:chgData name="Fields, Christopher [USA]" userId="c9afe80e-57dc-497b-ac11-b40c8e2fb51f" providerId="ADAL" clId="{7E37F4E5-4340-4A99-BE4A-E00E0B85466C}" dt="2022-09-26T16:41:37.080" v="544" actId="1076"/>
        <pc:sldMkLst>
          <pc:docMk/>
          <pc:sldMk cId="1820777644" sldId="3091"/>
        </pc:sldMkLst>
        <pc:spChg chg="mod">
          <ac:chgData name="Fields, Christopher [USA]" userId="c9afe80e-57dc-497b-ac11-b40c8e2fb51f" providerId="ADAL" clId="{7E37F4E5-4340-4A99-BE4A-E00E0B85466C}" dt="2022-09-26T16:41:37.080" v="544" actId="1076"/>
          <ac:spMkLst>
            <pc:docMk/>
            <pc:sldMk cId="1820777644" sldId="3091"/>
            <ac:spMk id="5" creationId="{B209CF85-3E1C-4E0D-B502-DB7EA8D9A781}"/>
          </ac:spMkLst>
        </pc:spChg>
        <pc:spChg chg="mod">
          <ac:chgData name="Fields, Christopher [USA]" userId="c9afe80e-57dc-497b-ac11-b40c8e2fb51f" providerId="ADAL" clId="{7E37F4E5-4340-4A99-BE4A-E00E0B85466C}" dt="2022-09-26T16:41:37.080" v="544" actId="1076"/>
          <ac:spMkLst>
            <pc:docMk/>
            <pc:sldMk cId="1820777644" sldId="3091"/>
            <ac:spMk id="6" creationId="{666A99D1-7742-48EA-9E08-5BDCDA42E093}"/>
          </ac:spMkLst>
        </pc:spChg>
        <pc:picChg chg="add mod">
          <ac:chgData name="Fields, Christopher [USA]" userId="c9afe80e-57dc-497b-ac11-b40c8e2fb51f" providerId="ADAL" clId="{7E37F4E5-4340-4A99-BE4A-E00E0B85466C}" dt="2022-09-26T16:41:03.400" v="541" actId="1076"/>
          <ac:picMkLst>
            <pc:docMk/>
            <pc:sldMk cId="1820777644" sldId="3091"/>
            <ac:picMk id="8" creationId="{CECFFDF9-9369-42B1-A2E2-DA89D9FDDBBC}"/>
          </ac:picMkLst>
        </pc:picChg>
        <pc:picChg chg="add mod">
          <ac:chgData name="Fields, Christopher [USA]" userId="c9afe80e-57dc-497b-ac11-b40c8e2fb51f" providerId="ADAL" clId="{7E37F4E5-4340-4A99-BE4A-E00E0B85466C}" dt="2022-09-26T16:41:03.400" v="541" actId="1076"/>
          <ac:picMkLst>
            <pc:docMk/>
            <pc:sldMk cId="1820777644" sldId="3091"/>
            <ac:picMk id="9" creationId="{A9457AA4-68F1-4E68-A4C4-B15CD0DB74D1}"/>
          </ac:picMkLst>
        </pc:picChg>
      </pc:sldChg>
      <pc:sldChg chg="modSp mod">
        <pc:chgData name="Fields, Christopher [USA]" userId="c9afe80e-57dc-497b-ac11-b40c8e2fb51f" providerId="ADAL" clId="{7E37F4E5-4340-4A99-BE4A-E00E0B85466C}" dt="2022-09-26T16:37:04.919" v="497" actId="5793"/>
        <pc:sldMkLst>
          <pc:docMk/>
          <pc:sldMk cId="31117677" sldId="3096"/>
        </pc:sldMkLst>
        <pc:spChg chg="mod">
          <ac:chgData name="Fields, Christopher [USA]" userId="c9afe80e-57dc-497b-ac11-b40c8e2fb51f" providerId="ADAL" clId="{7E37F4E5-4340-4A99-BE4A-E00E0B85466C}" dt="2022-09-26T16:36:30.552" v="485" actId="14100"/>
          <ac:spMkLst>
            <pc:docMk/>
            <pc:sldMk cId="31117677" sldId="3096"/>
            <ac:spMk id="5" creationId="{29BDC09A-A5EF-4D20-A2A7-C1800434683A}"/>
          </ac:spMkLst>
        </pc:spChg>
        <pc:spChg chg="mod">
          <ac:chgData name="Fields, Christopher [USA]" userId="c9afe80e-57dc-497b-ac11-b40c8e2fb51f" providerId="ADAL" clId="{7E37F4E5-4340-4A99-BE4A-E00E0B85466C}" dt="2022-09-26T16:37:04.919" v="497" actId="5793"/>
          <ac:spMkLst>
            <pc:docMk/>
            <pc:sldMk cId="31117677" sldId="3096"/>
            <ac:spMk id="6" creationId="{B1B25A71-6870-4770-B06B-806185F536B2}"/>
          </ac:spMkLst>
        </pc:spChg>
      </pc:sldChg>
      <pc:sldChg chg="ord">
        <pc:chgData name="Fields, Christopher [USA]" userId="c9afe80e-57dc-497b-ac11-b40c8e2fb51f" providerId="ADAL" clId="{7E37F4E5-4340-4A99-BE4A-E00E0B85466C}" dt="2022-09-26T16:39:02.746" v="505"/>
        <pc:sldMkLst>
          <pc:docMk/>
          <pc:sldMk cId="1070393699" sldId="3194"/>
        </pc:sldMkLst>
      </pc:sldChg>
      <pc:sldChg chg="modSp">
        <pc:chgData name="Fields, Christopher [USA]" userId="c9afe80e-57dc-497b-ac11-b40c8e2fb51f" providerId="ADAL" clId="{7E37F4E5-4340-4A99-BE4A-E00E0B85466C}" dt="2022-09-28T14:16:15.347" v="549" actId="5736"/>
        <pc:sldMkLst>
          <pc:docMk/>
          <pc:sldMk cId="340681352" sldId="3197"/>
        </pc:sldMkLst>
        <pc:spChg chg="mod">
          <ac:chgData name="Fields, Christopher [USA]" userId="c9afe80e-57dc-497b-ac11-b40c8e2fb51f" providerId="ADAL" clId="{7E37F4E5-4340-4A99-BE4A-E00E0B85466C}" dt="2022-09-28T14:16:15.347" v="549" actId="5736"/>
          <ac:spMkLst>
            <pc:docMk/>
            <pc:sldMk cId="340681352" sldId="3197"/>
            <ac:spMk id="5" creationId="{3786492A-4840-4C72-A9CE-63E91C645D4D}"/>
          </ac:spMkLst>
        </pc:spChg>
        <pc:spChg chg="mod">
          <ac:chgData name="Fields, Christopher [USA]" userId="c9afe80e-57dc-497b-ac11-b40c8e2fb51f" providerId="ADAL" clId="{7E37F4E5-4340-4A99-BE4A-E00E0B85466C}" dt="2022-09-28T14:16:15.347" v="549" actId="5736"/>
          <ac:spMkLst>
            <pc:docMk/>
            <pc:sldMk cId="340681352" sldId="3197"/>
            <ac:spMk id="12" creationId="{14C3192B-8E4A-4538-96E3-F97301871BBF}"/>
          </ac:spMkLst>
        </pc:spChg>
        <pc:spChg chg="mod">
          <ac:chgData name="Fields, Christopher [USA]" userId="c9afe80e-57dc-497b-ac11-b40c8e2fb51f" providerId="ADAL" clId="{7E37F4E5-4340-4A99-BE4A-E00E0B85466C}" dt="2022-09-28T14:16:15.347" v="549" actId="5736"/>
          <ac:spMkLst>
            <pc:docMk/>
            <pc:sldMk cId="340681352" sldId="3197"/>
            <ac:spMk id="22" creationId="{10980325-BFF7-42F8-A1A4-C3F9A1F3A358}"/>
          </ac:spMkLst>
        </pc:spChg>
        <pc:grpChg chg="mod">
          <ac:chgData name="Fields, Christopher [USA]" userId="c9afe80e-57dc-497b-ac11-b40c8e2fb51f" providerId="ADAL" clId="{7E37F4E5-4340-4A99-BE4A-E00E0B85466C}" dt="2022-09-28T14:16:15.347" v="549" actId="5736"/>
          <ac:grpSpMkLst>
            <pc:docMk/>
            <pc:sldMk cId="340681352" sldId="3197"/>
            <ac:grpSpMk id="7" creationId="{27F3FE07-4BF0-4D82-ADE2-BAA855C841FA}"/>
          </ac:grpSpMkLst>
        </pc:grpChg>
        <pc:graphicFrameChg chg="mod">
          <ac:chgData name="Fields, Christopher [USA]" userId="c9afe80e-57dc-497b-ac11-b40c8e2fb51f" providerId="ADAL" clId="{7E37F4E5-4340-4A99-BE4A-E00E0B85466C}" dt="2022-09-28T14:16:15.347" v="549" actId="5736"/>
          <ac:graphicFrameMkLst>
            <pc:docMk/>
            <pc:sldMk cId="340681352" sldId="3197"/>
            <ac:graphicFrameMk id="6" creationId="{FFDD9524-0C06-471C-8421-7EC2DB266E54}"/>
          </ac:graphicFrameMkLst>
        </pc:graphicFrameChg>
        <pc:graphicFrameChg chg="mod">
          <ac:chgData name="Fields, Christopher [USA]" userId="c9afe80e-57dc-497b-ac11-b40c8e2fb51f" providerId="ADAL" clId="{7E37F4E5-4340-4A99-BE4A-E00E0B85466C}" dt="2022-09-28T14:16:15.347" v="549" actId="5736"/>
          <ac:graphicFrameMkLst>
            <pc:docMk/>
            <pc:sldMk cId="340681352" sldId="3197"/>
            <ac:graphicFrameMk id="13" creationId="{054222FC-D375-4148-8EA8-8E115BC23742}"/>
          </ac:graphicFrameMkLst>
        </pc:graphicFrameChg>
        <pc:cxnChg chg="mod">
          <ac:chgData name="Fields, Christopher [USA]" userId="c9afe80e-57dc-497b-ac11-b40c8e2fb51f" providerId="ADAL" clId="{7E37F4E5-4340-4A99-BE4A-E00E0B85466C}" dt="2022-09-28T14:16:15.347" v="549" actId="5736"/>
          <ac:cxnSpMkLst>
            <pc:docMk/>
            <pc:sldMk cId="340681352" sldId="3197"/>
            <ac:cxnSpMk id="14" creationId="{C22C7FC7-B4C0-4B1C-A150-131700F2BAED}"/>
          </ac:cxnSpMkLst>
        </pc:cxnChg>
      </pc:sldChg>
      <pc:sldChg chg="modSp">
        <pc:chgData name="Fields, Christopher [USA]" userId="c9afe80e-57dc-497b-ac11-b40c8e2fb51f" providerId="ADAL" clId="{7E37F4E5-4340-4A99-BE4A-E00E0B85466C}" dt="2022-10-03T16:54:32.858" v="550" actId="5736"/>
        <pc:sldMkLst>
          <pc:docMk/>
          <pc:sldMk cId="1675048323" sldId="3316"/>
        </pc:sldMkLst>
        <pc:spChg chg="mod">
          <ac:chgData name="Fields, Christopher [USA]" userId="c9afe80e-57dc-497b-ac11-b40c8e2fb51f" providerId="ADAL" clId="{7E37F4E5-4340-4A99-BE4A-E00E0B85466C}" dt="2022-10-03T16:54:32.858" v="550" actId="5736"/>
          <ac:spMkLst>
            <pc:docMk/>
            <pc:sldMk cId="1675048323" sldId="3316"/>
            <ac:spMk id="40" creationId="{752C5824-5E4D-4DEC-A444-EED5F605B5B6}"/>
          </ac:spMkLst>
        </pc:spChg>
        <pc:graphicFrameChg chg="mod">
          <ac:chgData name="Fields, Christopher [USA]" userId="c9afe80e-57dc-497b-ac11-b40c8e2fb51f" providerId="ADAL" clId="{7E37F4E5-4340-4A99-BE4A-E00E0B85466C}" dt="2022-10-03T16:54:32.858" v="550" actId="5736"/>
          <ac:graphicFrameMkLst>
            <pc:docMk/>
            <pc:sldMk cId="1675048323" sldId="3316"/>
            <ac:graphicFrameMk id="5" creationId="{17D42350-BF7E-4AEC-8AE3-7E0EB9705C44}"/>
          </ac:graphicFrameMkLst>
        </pc:graphicFrameChg>
        <pc:picChg chg="mod">
          <ac:chgData name="Fields, Christopher [USA]" userId="c9afe80e-57dc-497b-ac11-b40c8e2fb51f" providerId="ADAL" clId="{7E37F4E5-4340-4A99-BE4A-E00E0B85466C}" dt="2022-10-03T16:54:32.858" v="550" actId="5736"/>
          <ac:picMkLst>
            <pc:docMk/>
            <pc:sldMk cId="1675048323" sldId="3316"/>
            <ac:picMk id="6" creationId="{03372469-5CA8-4027-9BB5-1B2451B5BF2E}"/>
          </ac:picMkLst>
        </pc:picChg>
        <pc:picChg chg="mod">
          <ac:chgData name="Fields, Christopher [USA]" userId="c9afe80e-57dc-497b-ac11-b40c8e2fb51f" providerId="ADAL" clId="{7E37F4E5-4340-4A99-BE4A-E00E0B85466C}" dt="2022-10-03T16:54:32.858" v="550" actId="5736"/>
          <ac:picMkLst>
            <pc:docMk/>
            <pc:sldMk cId="1675048323" sldId="3316"/>
            <ac:picMk id="7" creationId="{08D196B7-AFB7-455F-A37E-2069F6AC71D0}"/>
          </ac:picMkLst>
        </pc:picChg>
        <pc:picChg chg="mod">
          <ac:chgData name="Fields, Christopher [USA]" userId="c9afe80e-57dc-497b-ac11-b40c8e2fb51f" providerId="ADAL" clId="{7E37F4E5-4340-4A99-BE4A-E00E0B85466C}" dt="2022-10-03T16:54:32.858" v="550" actId="5736"/>
          <ac:picMkLst>
            <pc:docMk/>
            <pc:sldMk cId="1675048323" sldId="3316"/>
            <ac:picMk id="8" creationId="{74D2762A-1A15-4C78-9AC8-C9E193BDF854}"/>
          </ac:picMkLst>
        </pc:picChg>
        <pc:picChg chg="mod">
          <ac:chgData name="Fields, Christopher [USA]" userId="c9afe80e-57dc-497b-ac11-b40c8e2fb51f" providerId="ADAL" clId="{7E37F4E5-4340-4A99-BE4A-E00E0B85466C}" dt="2022-10-03T16:54:32.858" v="550" actId="5736"/>
          <ac:picMkLst>
            <pc:docMk/>
            <pc:sldMk cId="1675048323" sldId="3316"/>
            <ac:picMk id="9" creationId="{F2F73A37-728E-4681-8826-D829AEB8F256}"/>
          </ac:picMkLst>
        </pc:picChg>
        <pc:picChg chg="mod">
          <ac:chgData name="Fields, Christopher [USA]" userId="c9afe80e-57dc-497b-ac11-b40c8e2fb51f" providerId="ADAL" clId="{7E37F4E5-4340-4A99-BE4A-E00E0B85466C}" dt="2022-10-03T16:54:32.858" v="550" actId="5736"/>
          <ac:picMkLst>
            <pc:docMk/>
            <pc:sldMk cId="1675048323" sldId="3316"/>
            <ac:picMk id="10" creationId="{C87FDF1B-F88E-4D41-81B8-1E4033EBB582}"/>
          </ac:picMkLst>
        </pc:picChg>
        <pc:picChg chg="mod">
          <ac:chgData name="Fields, Christopher [USA]" userId="c9afe80e-57dc-497b-ac11-b40c8e2fb51f" providerId="ADAL" clId="{7E37F4E5-4340-4A99-BE4A-E00E0B85466C}" dt="2022-10-03T16:54:32.858" v="550" actId="5736"/>
          <ac:picMkLst>
            <pc:docMk/>
            <pc:sldMk cId="1675048323" sldId="3316"/>
            <ac:picMk id="11" creationId="{65DFD6B5-FE95-4F92-A788-518B7E4A19F4}"/>
          </ac:picMkLst>
        </pc:picChg>
        <pc:picChg chg="mod">
          <ac:chgData name="Fields, Christopher [USA]" userId="c9afe80e-57dc-497b-ac11-b40c8e2fb51f" providerId="ADAL" clId="{7E37F4E5-4340-4A99-BE4A-E00E0B85466C}" dt="2022-10-03T16:54:32.858" v="550" actId="5736"/>
          <ac:picMkLst>
            <pc:docMk/>
            <pc:sldMk cId="1675048323" sldId="3316"/>
            <ac:picMk id="12" creationId="{D8AAA077-EBBB-41E8-9DC4-B48149BD9F6B}"/>
          </ac:picMkLst>
        </pc:picChg>
        <pc:picChg chg="mod">
          <ac:chgData name="Fields, Christopher [USA]" userId="c9afe80e-57dc-497b-ac11-b40c8e2fb51f" providerId="ADAL" clId="{7E37F4E5-4340-4A99-BE4A-E00E0B85466C}" dt="2022-10-03T16:54:32.858" v="550" actId="5736"/>
          <ac:picMkLst>
            <pc:docMk/>
            <pc:sldMk cId="1675048323" sldId="3316"/>
            <ac:picMk id="13" creationId="{D8661607-4011-4817-A308-C80B36DD0C28}"/>
          </ac:picMkLst>
        </pc:picChg>
        <pc:picChg chg="mod">
          <ac:chgData name="Fields, Christopher [USA]" userId="c9afe80e-57dc-497b-ac11-b40c8e2fb51f" providerId="ADAL" clId="{7E37F4E5-4340-4A99-BE4A-E00E0B85466C}" dt="2022-10-03T16:54:32.858" v="550" actId="5736"/>
          <ac:picMkLst>
            <pc:docMk/>
            <pc:sldMk cId="1675048323" sldId="3316"/>
            <ac:picMk id="14" creationId="{1BB34234-F4FA-4487-9B45-37A141BD2B06}"/>
          </ac:picMkLst>
        </pc:picChg>
        <pc:picChg chg="mod">
          <ac:chgData name="Fields, Christopher [USA]" userId="c9afe80e-57dc-497b-ac11-b40c8e2fb51f" providerId="ADAL" clId="{7E37F4E5-4340-4A99-BE4A-E00E0B85466C}" dt="2022-10-03T16:54:32.858" v="550" actId="5736"/>
          <ac:picMkLst>
            <pc:docMk/>
            <pc:sldMk cId="1675048323" sldId="3316"/>
            <ac:picMk id="15" creationId="{325780B2-482E-4BA6-AC06-EB3F9499B821}"/>
          </ac:picMkLst>
        </pc:picChg>
        <pc:picChg chg="mod">
          <ac:chgData name="Fields, Christopher [USA]" userId="c9afe80e-57dc-497b-ac11-b40c8e2fb51f" providerId="ADAL" clId="{7E37F4E5-4340-4A99-BE4A-E00E0B85466C}" dt="2022-10-03T16:54:32.858" v="550" actId="5736"/>
          <ac:picMkLst>
            <pc:docMk/>
            <pc:sldMk cId="1675048323" sldId="3316"/>
            <ac:picMk id="16" creationId="{C68FA03A-81CD-4981-8880-40C9C4920707}"/>
          </ac:picMkLst>
        </pc:picChg>
        <pc:picChg chg="mod">
          <ac:chgData name="Fields, Christopher [USA]" userId="c9afe80e-57dc-497b-ac11-b40c8e2fb51f" providerId="ADAL" clId="{7E37F4E5-4340-4A99-BE4A-E00E0B85466C}" dt="2022-10-03T16:54:32.858" v="550" actId="5736"/>
          <ac:picMkLst>
            <pc:docMk/>
            <pc:sldMk cId="1675048323" sldId="3316"/>
            <ac:picMk id="17" creationId="{5D1931B0-BEFE-43DB-8A82-5576CCAD6C3A}"/>
          </ac:picMkLst>
        </pc:picChg>
        <pc:picChg chg="mod">
          <ac:chgData name="Fields, Christopher [USA]" userId="c9afe80e-57dc-497b-ac11-b40c8e2fb51f" providerId="ADAL" clId="{7E37F4E5-4340-4A99-BE4A-E00E0B85466C}" dt="2022-10-03T16:54:32.858" v="550" actId="5736"/>
          <ac:picMkLst>
            <pc:docMk/>
            <pc:sldMk cId="1675048323" sldId="3316"/>
            <ac:picMk id="18" creationId="{AD89A2DF-18DB-45E7-AA37-FCCD4CAFEAD7}"/>
          </ac:picMkLst>
        </pc:picChg>
        <pc:picChg chg="mod">
          <ac:chgData name="Fields, Christopher [USA]" userId="c9afe80e-57dc-497b-ac11-b40c8e2fb51f" providerId="ADAL" clId="{7E37F4E5-4340-4A99-BE4A-E00E0B85466C}" dt="2022-10-03T16:54:32.858" v="550" actId="5736"/>
          <ac:picMkLst>
            <pc:docMk/>
            <pc:sldMk cId="1675048323" sldId="3316"/>
            <ac:picMk id="19" creationId="{F11A234F-FF1F-453E-A2C1-DC6A90BBD4B7}"/>
          </ac:picMkLst>
        </pc:picChg>
        <pc:picChg chg="mod">
          <ac:chgData name="Fields, Christopher [USA]" userId="c9afe80e-57dc-497b-ac11-b40c8e2fb51f" providerId="ADAL" clId="{7E37F4E5-4340-4A99-BE4A-E00E0B85466C}" dt="2022-10-03T16:54:32.858" v="550" actId="5736"/>
          <ac:picMkLst>
            <pc:docMk/>
            <pc:sldMk cId="1675048323" sldId="3316"/>
            <ac:picMk id="20" creationId="{FE034850-C99B-4BC4-A008-08D9DFB57E3E}"/>
          </ac:picMkLst>
        </pc:picChg>
        <pc:picChg chg="mod">
          <ac:chgData name="Fields, Christopher [USA]" userId="c9afe80e-57dc-497b-ac11-b40c8e2fb51f" providerId="ADAL" clId="{7E37F4E5-4340-4A99-BE4A-E00E0B85466C}" dt="2022-10-03T16:54:32.858" v="550" actId="5736"/>
          <ac:picMkLst>
            <pc:docMk/>
            <pc:sldMk cId="1675048323" sldId="3316"/>
            <ac:picMk id="21" creationId="{A3009CB8-3495-464D-966A-5692F35BDE6D}"/>
          </ac:picMkLst>
        </pc:picChg>
        <pc:picChg chg="mod">
          <ac:chgData name="Fields, Christopher [USA]" userId="c9afe80e-57dc-497b-ac11-b40c8e2fb51f" providerId="ADAL" clId="{7E37F4E5-4340-4A99-BE4A-E00E0B85466C}" dt="2022-10-03T16:54:32.858" v="550" actId="5736"/>
          <ac:picMkLst>
            <pc:docMk/>
            <pc:sldMk cId="1675048323" sldId="3316"/>
            <ac:picMk id="22" creationId="{E14A0B84-AA0D-462A-B6EB-86FBAFE0FF6B}"/>
          </ac:picMkLst>
        </pc:picChg>
        <pc:picChg chg="mod">
          <ac:chgData name="Fields, Christopher [USA]" userId="c9afe80e-57dc-497b-ac11-b40c8e2fb51f" providerId="ADAL" clId="{7E37F4E5-4340-4A99-BE4A-E00E0B85466C}" dt="2022-10-03T16:54:32.858" v="550" actId="5736"/>
          <ac:picMkLst>
            <pc:docMk/>
            <pc:sldMk cId="1675048323" sldId="3316"/>
            <ac:picMk id="23" creationId="{A9BB5956-CD7F-40E2-B979-30184242EDDB}"/>
          </ac:picMkLst>
        </pc:picChg>
        <pc:picChg chg="mod">
          <ac:chgData name="Fields, Christopher [USA]" userId="c9afe80e-57dc-497b-ac11-b40c8e2fb51f" providerId="ADAL" clId="{7E37F4E5-4340-4A99-BE4A-E00E0B85466C}" dt="2022-10-03T16:54:32.858" v="550" actId="5736"/>
          <ac:picMkLst>
            <pc:docMk/>
            <pc:sldMk cId="1675048323" sldId="3316"/>
            <ac:picMk id="24" creationId="{41708E32-9676-4384-AF99-E0B64AF061EA}"/>
          </ac:picMkLst>
        </pc:picChg>
        <pc:picChg chg="mod">
          <ac:chgData name="Fields, Christopher [USA]" userId="c9afe80e-57dc-497b-ac11-b40c8e2fb51f" providerId="ADAL" clId="{7E37F4E5-4340-4A99-BE4A-E00E0B85466C}" dt="2022-10-03T16:54:32.858" v="550" actId="5736"/>
          <ac:picMkLst>
            <pc:docMk/>
            <pc:sldMk cId="1675048323" sldId="3316"/>
            <ac:picMk id="25" creationId="{F36CD062-8380-426E-A61C-71256D95445E}"/>
          </ac:picMkLst>
        </pc:picChg>
        <pc:picChg chg="mod">
          <ac:chgData name="Fields, Christopher [USA]" userId="c9afe80e-57dc-497b-ac11-b40c8e2fb51f" providerId="ADAL" clId="{7E37F4E5-4340-4A99-BE4A-E00E0B85466C}" dt="2022-10-03T16:54:32.858" v="550" actId="5736"/>
          <ac:picMkLst>
            <pc:docMk/>
            <pc:sldMk cId="1675048323" sldId="3316"/>
            <ac:picMk id="26" creationId="{C57ACA64-A58A-48C1-984F-07ABA2871FD7}"/>
          </ac:picMkLst>
        </pc:picChg>
        <pc:picChg chg="mod">
          <ac:chgData name="Fields, Christopher [USA]" userId="c9afe80e-57dc-497b-ac11-b40c8e2fb51f" providerId="ADAL" clId="{7E37F4E5-4340-4A99-BE4A-E00E0B85466C}" dt="2022-10-03T16:54:32.858" v="550" actId="5736"/>
          <ac:picMkLst>
            <pc:docMk/>
            <pc:sldMk cId="1675048323" sldId="3316"/>
            <ac:picMk id="27" creationId="{998CDE7D-AF8D-439D-A46F-143F1F11EF56}"/>
          </ac:picMkLst>
        </pc:picChg>
        <pc:picChg chg="mod">
          <ac:chgData name="Fields, Christopher [USA]" userId="c9afe80e-57dc-497b-ac11-b40c8e2fb51f" providerId="ADAL" clId="{7E37F4E5-4340-4A99-BE4A-E00E0B85466C}" dt="2022-10-03T16:54:32.858" v="550" actId="5736"/>
          <ac:picMkLst>
            <pc:docMk/>
            <pc:sldMk cId="1675048323" sldId="3316"/>
            <ac:picMk id="28" creationId="{6D3AA79D-2559-4BD7-906F-DA9983B9AED5}"/>
          </ac:picMkLst>
        </pc:picChg>
        <pc:picChg chg="mod">
          <ac:chgData name="Fields, Christopher [USA]" userId="c9afe80e-57dc-497b-ac11-b40c8e2fb51f" providerId="ADAL" clId="{7E37F4E5-4340-4A99-BE4A-E00E0B85466C}" dt="2022-10-03T16:54:32.858" v="550" actId="5736"/>
          <ac:picMkLst>
            <pc:docMk/>
            <pc:sldMk cId="1675048323" sldId="3316"/>
            <ac:picMk id="29" creationId="{E0FE5587-A3CE-4E6E-A9CA-EB762646B581}"/>
          </ac:picMkLst>
        </pc:picChg>
        <pc:picChg chg="mod">
          <ac:chgData name="Fields, Christopher [USA]" userId="c9afe80e-57dc-497b-ac11-b40c8e2fb51f" providerId="ADAL" clId="{7E37F4E5-4340-4A99-BE4A-E00E0B85466C}" dt="2022-10-03T16:54:32.858" v="550" actId="5736"/>
          <ac:picMkLst>
            <pc:docMk/>
            <pc:sldMk cId="1675048323" sldId="3316"/>
            <ac:picMk id="30" creationId="{E4E41143-96A7-4861-A076-38123DFF57C4}"/>
          </ac:picMkLst>
        </pc:picChg>
        <pc:picChg chg="mod">
          <ac:chgData name="Fields, Christopher [USA]" userId="c9afe80e-57dc-497b-ac11-b40c8e2fb51f" providerId="ADAL" clId="{7E37F4E5-4340-4A99-BE4A-E00E0B85466C}" dt="2022-10-03T16:54:32.858" v="550" actId="5736"/>
          <ac:picMkLst>
            <pc:docMk/>
            <pc:sldMk cId="1675048323" sldId="3316"/>
            <ac:picMk id="31" creationId="{D0A20E91-DF4B-49BE-8DDF-0CD8DBD39893}"/>
          </ac:picMkLst>
        </pc:picChg>
        <pc:picChg chg="mod">
          <ac:chgData name="Fields, Christopher [USA]" userId="c9afe80e-57dc-497b-ac11-b40c8e2fb51f" providerId="ADAL" clId="{7E37F4E5-4340-4A99-BE4A-E00E0B85466C}" dt="2022-10-03T16:54:32.858" v="550" actId="5736"/>
          <ac:picMkLst>
            <pc:docMk/>
            <pc:sldMk cId="1675048323" sldId="3316"/>
            <ac:picMk id="32" creationId="{27BFB5E3-51DA-4DE4-997F-52D39182DDCE}"/>
          </ac:picMkLst>
        </pc:picChg>
        <pc:picChg chg="mod">
          <ac:chgData name="Fields, Christopher [USA]" userId="c9afe80e-57dc-497b-ac11-b40c8e2fb51f" providerId="ADAL" clId="{7E37F4E5-4340-4A99-BE4A-E00E0B85466C}" dt="2022-10-03T16:54:32.858" v="550" actId="5736"/>
          <ac:picMkLst>
            <pc:docMk/>
            <pc:sldMk cId="1675048323" sldId="3316"/>
            <ac:picMk id="33" creationId="{94A3FA71-EE9A-4467-80A6-9F4616FD4CE7}"/>
          </ac:picMkLst>
        </pc:picChg>
        <pc:picChg chg="mod">
          <ac:chgData name="Fields, Christopher [USA]" userId="c9afe80e-57dc-497b-ac11-b40c8e2fb51f" providerId="ADAL" clId="{7E37F4E5-4340-4A99-BE4A-E00E0B85466C}" dt="2022-10-03T16:54:32.858" v="550" actId="5736"/>
          <ac:picMkLst>
            <pc:docMk/>
            <pc:sldMk cId="1675048323" sldId="3316"/>
            <ac:picMk id="34" creationId="{0A6366A0-1B63-4EFE-8EA6-156F862C5810}"/>
          </ac:picMkLst>
        </pc:picChg>
        <pc:picChg chg="mod">
          <ac:chgData name="Fields, Christopher [USA]" userId="c9afe80e-57dc-497b-ac11-b40c8e2fb51f" providerId="ADAL" clId="{7E37F4E5-4340-4A99-BE4A-E00E0B85466C}" dt="2022-10-03T16:54:32.858" v="550" actId="5736"/>
          <ac:picMkLst>
            <pc:docMk/>
            <pc:sldMk cId="1675048323" sldId="3316"/>
            <ac:picMk id="35" creationId="{93D1E575-7E55-45F8-BFAC-EE94D955B751}"/>
          </ac:picMkLst>
        </pc:picChg>
        <pc:picChg chg="mod">
          <ac:chgData name="Fields, Christopher [USA]" userId="c9afe80e-57dc-497b-ac11-b40c8e2fb51f" providerId="ADAL" clId="{7E37F4E5-4340-4A99-BE4A-E00E0B85466C}" dt="2022-10-03T16:54:32.858" v="550" actId="5736"/>
          <ac:picMkLst>
            <pc:docMk/>
            <pc:sldMk cId="1675048323" sldId="3316"/>
            <ac:picMk id="36" creationId="{B69F7A7B-55CD-4BC3-92AB-DB0CC38417B9}"/>
          </ac:picMkLst>
        </pc:picChg>
        <pc:picChg chg="mod">
          <ac:chgData name="Fields, Christopher [USA]" userId="c9afe80e-57dc-497b-ac11-b40c8e2fb51f" providerId="ADAL" clId="{7E37F4E5-4340-4A99-BE4A-E00E0B85466C}" dt="2022-10-03T16:54:32.858" v="550" actId="5736"/>
          <ac:picMkLst>
            <pc:docMk/>
            <pc:sldMk cId="1675048323" sldId="3316"/>
            <ac:picMk id="37" creationId="{1073362A-F2AD-4F8A-885D-AA8E78D156F2}"/>
          </ac:picMkLst>
        </pc:picChg>
        <pc:picChg chg="mod">
          <ac:chgData name="Fields, Christopher [USA]" userId="c9afe80e-57dc-497b-ac11-b40c8e2fb51f" providerId="ADAL" clId="{7E37F4E5-4340-4A99-BE4A-E00E0B85466C}" dt="2022-10-03T16:54:32.858" v="550" actId="5736"/>
          <ac:picMkLst>
            <pc:docMk/>
            <pc:sldMk cId="1675048323" sldId="3316"/>
            <ac:picMk id="38" creationId="{4C3D18CA-8286-4DA5-918B-08E4A8FE2C81}"/>
          </ac:picMkLst>
        </pc:picChg>
        <pc:picChg chg="mod">
          <ac:chgData name="Fields, Christopher [USA]" userId="c9afe80e-57dc-497b-ac11-b40c8e2fb51f" providerId="ADAL" clId="{7E37F4E5-4340-4A99-BE4A-E00E0B85466C}" dt="2022-10-03T16:54:32.858" v="550" actId="5736"/>
          <ac:picMkLst>
            <pc:docMk/>
            <pc:sldMk cId="1675048323" sldId="3316"/>
            <ac:picMk id="39" creationId="{11989959-C125-4C70-A939-CDBD05F57703}"/>
          </ac:picMkLst>
        </pc:picChg>
      </pc:sldChg>
      <pc:sldChg chg="addSp modSp add del mod ord">
        <pc:chgData name="Fields, Christopher [USA]" userId="c9afe80e-57dc-497b-ac11-b40c8e2fb51f" providerId="ADAL" clId="{7E37F4E5-4340-4A99-BE4A-E00E0B85466C}" dt="2022-10-07T12:27:24.047" v="1233" actId="47"/>
        <pc:sldMkLst>
          <pc:docMk/>
          <pc:sldMk cId="2682298383" sldId="3972"/>
        </pc:sldMkLst>
        <pc:spChg chg="mod">
          <ac:chgData name="Fields, Christopher [USA]" userId="c9afe80e-57dc-497b-ac11-b40c8e2fb51f" providerId="ADAL" clId="{7E37F4E5-4340-4A99-BE4A-E00E0B85466C}" dt="2022-09-26T17:55:03.637" v="548" actId="108"/>
          <ac:spMkLst>
            <pc:docMk/>
            <pc:sldMk cId="2682298383" sldId="3972"/>
            <ac:spMk id="5" creationId="{559C3044-C20C-4FA0-8480-D8AC14BE8165}"/>
          </ac:spMkLst>
        </pc:spChg>
        <pc:graphicFrameChg chg="add mod">
          <ac:chgData name="Fields, Christopher [USA]" userId="c9afe80e-57dc-497b-ac11-b40c8e2fb51f" providerId="ADAL" clId="{7E37F4E5-4340-4A99-BE4A-E00E0B85466C}" dt="2022-10-05T19:10:44.168" v="1104" actId="1076"/>
          <ac:graphicFrameMkLst>
            <pc:docMk/>
            <pc:sldMk cId="2682298383" sldId="3972"/>
            <ac:graphicFrameMk id="6" creationId="{2946AE2E-92C4-46E8-8973-87F1D063AA9B}"/>
          </ac:graphicFrameMkLst>
        </pc:graphicFrameChg>
      </pc:sldChg>
      <pc:sldChg chg="addSp delSp modSp del mod modClrScheme chgLayout">
        <pc:chgData name="Fields, Christopher [USA]" userId="c9afe80e-57dc-497b-ac11-b40c8e2fb51f" providerId="ADAL" clId="{7E37F4E5-4340-4A99-BE4A-E00E0B85466C}" dt="2022-10-07T12:27:20.729" v="1232" actId="47"/>
        <pc:sldMkLst>
          <pc:docMk/>
          <pc:sldMk cId="2434848486" sldId="4039"/>
        </pc:sldMkLst>
        <pc:spChg chg="add del mod">
          <ac:chgData name="Fields, Christopher [USA]" userId="c9afe80e-57dc-497b-ac11-b40c8e2fb51f" providerId="ADAL" clId="{7E37F4E5-4340-4A99-BE4A-E00E0B85466C}" dt="2022-09-26T16:33:19.278" v="350" actId="20577"/>
          <ac:spMkLst>
            <pc:docMk/>
            <pc:sldMk cId="2434848486" sldId="4039"/>
            <ac:spMk id="2" creationId="{54639687-E6C8-4328-8C28-7DC0C5778171}"/>
          </ac:spMkLst>
        </pc:spChg>
        <pc:spChg chg="mod">
          <ac:chgData name="Fields, Christopher [USA]" userId="c9afe80e-57dc-497b-ac11-b40c8e2fb51f" providerId="ADAL" clId="{7E37F4E5-4340-4A99-BE4A-E00E0B85466C}" dt="2022-09-26T16:31:53.409" v="296" actId="113"/>
          <ac:spMkLst>
            <pc:docMk/>
            <pc:sldMk cId="2434848486" sldId="4039"/>
            <ac:spMk id="3" creationId="{0C4E92E7-FE15-4D10-B02F-9847AAC44C58}"/>
          </ac:spMkLst>
        </pc:spChg>
        <pc:spChg chg="mod modVis">
          <ac:chgData name="Fields, Christopher [USA]" userId="c9afe80e-57dc-497b-ac11-b40c8e2fb51f" providerId="ADAL" clId="{7E37F4E5-4340-4A99-BE4A-E00E0B85466C}" dt="2022-09-22T19:34:08.345" v="2" actId="26606"/>
          <ac:spMkLst>
            <pc:docMk/>
            <pc:sldMk cId="2434848486" sldId="4039"/>
            <ac:spMk id="4" creationId="{564A7777-34E0-41F8-87F9-AA8415512F2D}"/>
          </ac:spMkLst>
        </pc:spChg>
        <pc:picChg chg="add mod ord">
          <ac:chgData name="Fields, Christopher [USA]" userId="c9afe80e-57dc-497b-ac11-b40c8e2fb51f" providerId="ADAL" clId="{7E37F4E5-4340-4A99-BE4A-E00E0B85466C}" dt="2022-09-22T20:08:35.935" v="193" actId="1037"/>
          <ac:picMkLst>
            <pc:docMk/>
            <pc:sldMk cId="2434848486" sldId="4039"/>
            <ac:picMk id="5" creationId="{A106C441-CF05-4E94-A558-92F0B2A347E7}"/>
          </ac:picMkLst>
        </pc:picChg>
        <pc:picChg chg="add mod">
          <ac:chgData name="Fields, Christopher [USA]" userId="c9afe80e-57dc-497b-ac11-b40c8e2fb51f" providerId="ADAL" clId="{7E37F4E5-4340-4A99-BE4A-E00E0B85466C}" dt="2022-09-22T20:08:27.189" v="192" actId="12788"/>
          <ac:picMkLst>
            <pc:docMk/>
            <pc:sldMk cId="2434848486" sldId="4039"/>
            <ac:picMk id="1026" creationId="{655FDFF8-39E8-4763-BF3A-77DE833F3392}"/>
          </ac:picMkLst>
        </pc:picChg>
        <pc:picChg chg="add mod">
          <ac:chgData name="Fields, Christopher [USA]" userId="c9afe80e-57dc-497b-ac11-b40c8e2fb51f" providerId="ADAL" clId="{7E37F4E5-4340-4A99-BE4A-E00E0B85466C}" dt="2022-09-22T20:08:27.189" v="192" actId="12788"/>
          <ac:picMkLst>
            <pc:docMk/>
            <pc:sldMk cId="2434848486" sldId="4039"/>
            <ac:picMk id="1028" creationId="{CC193D54-44AB-43BE-930D-8F55104EF29E}"/>
          </ac:picMkLst>
        </pc:picChg>
      </pc:sldChg>
      <pc:sldChg chg="addSp delSp modSp mod modNotesTx">
        <pc:chgData name="Fields, Christopher [USA]" userId="c9afe80e-57dc-497b-ac11-b40c8e2fb51f" providerId="ADAL" clId="{7E37F4E5-4340-4A99-BE4A-E00E0B85466C}" dt="2022-10-07T12:36:26.287" v="1238"/>
        <pc:sldMkLst>
          <pc:docMk/>
          <pc:sldMk cId="3352822538" sldId="4040"/>
        </pc:sldMkLst>
        <pc:spChg chg="mod">
          <ac:chgData name="Fields, Christopher [USA]" userId="c9afe80e-57dc-497b-ac11-b40c8e2fb51f" providerId="ADAL" clId="{7E37F4E5-4340-4A99-BE4A-E00E0B85466C}" dt="2022-10-05T17:22:26.424" v="746" actId="14100"/>
          <ac:spMkLst>
            <pc:docMk/>
            <pc:sldMk cId="3352822538" sldId="4040"/>
            <ac:spMk id="2" creationId="{54639687-E6C8-4328-8C28-7DC0C5778171}"/>
          </ac:spMkLst>
        </pc:spChg>
        <pc:spChg chg="del">
          <ac:chgData name="Fields, Christopher [USA]" userId="c9afe80e-57dc-497b-ac11-b40c8e2fb51f" providerId="ADAL" clId="{7E37F4E5-4340-4A99-BE4A-E00E0B85466C}" dt="2022-10-05T17:20:53.366" v="661" actId="478"/>
          <ac:spMkLst>
            <pc:docMk/>
            <pc:sldMk cId="3352822538" sldId="4040"/>
            <ac:spMk id="3" creationId="{0C4E92E7-FE15-4D10-B02F-9847AAC44C58}"/>
          </ac:spMkLst>
        </pc:spChg>
        <pc:spChg chg="add del mod">
          <ac:chgData name="Fields, Christopher [USA]" userId="c9afe80e-57dc-497b-ac11-b40c8e2fb51f" providerId="ADAL" clId="{7E37F4E5-4340-4A99-BE4A-E00E0B85466C}" dt="2022-10-05T17:20:55.515" v="662" actId="478"/>
          <ac:spMkLst>
            <pc:docMk/>
            <pc:sldMk cId="3352822538" sldId="4040"/>
            <ac:spMk id="8" creationId="{64E43449-1FA4-490C-83BE-C2FA23B9B539}"/>
          </ac:spMkLst>
        </pc:spChg>
        <pc:graphicFrameChg chg="add mod modGraphic">
          <ac:chgData name="Fields, Christopher [USA]" userId="c9afe80e-57dc-497b-ac11-b40c8e2fb51f" providerId="ADAL" clId="{7E37F4E5-4340-4A99-BE4A-E00E0B85466C}" dt="2022-10-05T19:27:47.683" v="1228" actId="1037"/>
          <ac:graphicFrameMkLst>
            <pc:docMk/>
            <pc:sldMk cId="3352822538" sldId="4040"/>
            <ac:graphicFrameMk id="6" creationId="{97175427-A601-4BD6-A9E6-9F1DA104C20E}"/>
          </ac:graphicFrameMkLst>
        </pc:graphicFrameChg>
        <pc:picChg chg="del">
          <ac:chgData name="Fields, Christopher [USA]" userId="c9afe80e-57dc-497b-ac11-b40c8e2fb51f" providerId="ADAL" clId="{7E37F4E5-4340-4A99-BE4A-E00E0B85466C}" dt="2022-10-05T17:17:23.295" v="552" actId="478"/>
          <ac:picMkLst>
            <pc:docMk/>
            <pc:sldMk cId="3352822538" sldId="4040"/>
            <ac:picMk id="5" creationId="{A106C441-CF05-4E94-A558-92F0B2A347E7}"/>
          </ac:picMkLst>
        </pc:picChg>
        <pc:picChg chg="mod">
          <ac:chgData name="Fields, Christopher [USA]" userId="c9afe80e-57dc-497b-ac11-b40c8e2fb51f" providerId="ADAL" clId="{7E37F4E5-4340-4A99-BE4A-E00E0B85466C}" dt="2022-10-05T19:28:07.147" v="1230" actId="14100"/>
          <ac:picMkLst>
            <pc:docMk/>
            <pc:sldMk cId="3352822538" sldId="4040"/>
            <ac:picMk id="1026" creationId="{655FDFF8-39E8-4763-BF3A-77DE833F3392}"/>
          </ac:picMkLst>
        </pc:picChg>
        <pc:picChg chg="mod">
          <ac:chgData name="Fields, Christopher [USA]" userId="c9afe80e-57dc-497b-ac11-b40c8e2fb51f" providerId="ADAL" clId="{7E37F4E5-4340-4A99-BE4A-E00E0B85466C}" dt="2022-10-05T19:28:10.399" v="1231" actId="14100"/>
          <ac:picMkLst>
            <pc:docMk/>
            <pc:sldMk cId="3352822538" sldId="4040"/>
            <ac:picMk id="1028" creationId="{CC193D54-44AB-43BE-930D-8F55104EF29E}"/>
          </ac:picMkLst>
        </pc:picChg>
      </pc:sldChg>
      <pc:sldChg chg="add">
        <pc:chgData name="Fields, Christopher [USA]" userId="c9afe80e-57dc-497b-ac11-b40c8e2fb51f" providerId="ADAL" clId="{7E37F4E5-4340-4A99-BE4A-E00E0B85466C}" dt="2022-10-07T12:29:55.707" v="1236"/>
        <pc:sldMkLst>
          <pc:docMk/>
          <pc:sldMk cId="3911835254" sldId="4041"/>
        </pc:sldMkLst>
      </pc:sldChg>
    </pc:docChg>
  </pc:docChgLst>
  <pc:docChgLst>
    <pc:chgData name="Fields, Christopher [USA]" userId="c9afe80e-57dc-497b-ac11-b40c8e2fb51f" providerId="ADAL" clId="{7F97E928-EB2C-4EE7-B378-843BFA27C162}"/>
    <pc:docChg chg="undo custSel delSld modSld">
      <pc:chgData name="Fields, Christopher [USA]" userId="c9afe80e-57dc-497b-ac11-b40c8e2fb51f" providerId="ADAL" clId="{7F97E928-EB2C-4EE7-B378-843BFA27C162}" dt="2022-10-20T10:44:00.474" v="21" actId="47"/>
      <pc:docMkLst>
        <pc:docMk/>
      </pc:docMkLst>
      <pc:sldChg chg="del">
        <pc:chgData name="Fields, Christopher [USA]" userId="c9afe80e-57dc-497b-ac11-b40c8e2fb51f" providerId="ADAL" clId="{7F97E928-EB2C-4EE7-B378-843BFA27C162}" dt="2022-10-20T10:39:01.498" v="0" actId="47"/>
        <pc:sldMkLst>
          <pc:docMk/>
          <pc:sldMk cId="831081484" sldId="304"/>
        </pc:sldMkLst>
      </pc:sldChg>
      <pc:sldChg chg="del">
        <pc:chgData name="Fields, Christopher [USA]" userId="c9afe80e-57dc-497b-ac11-b40c8e2fb51f" providerId="ADAL" clId="{7F97E928-EB2C-4EE7-B378-843BFA27C162}" dt="2022-10-20T10:39:01.498" v="0" actId="47"/>
        <pc:sldMkLst>
          <pc:docMk/>
          <pc:sldMk cId="637118342" sldId="329"/>
        </pc:sldMkLst>
      </pc:sldChg>
      <pc:sldChg chg="del">
        <pc:chgData name="Fields, Christopher [USA]" userId="c9afe80e-57dc-497b-ac11-b40c8e2fb51f" providerId="ADAL" clId="{7F97E928-EB2C-4EE7-B378-843BFA27C162}" dt="2022-10-20T10:39:01.498" v="0" actId="47"/>
        <pc:sldMkLst>
          <pc:docMk/>
          <pc:sldMk cId="2998976150" sldId="330"/>
        </pc:sldMkLst>
      </pc:sldChg>
      <pc:sldChg chg="del">
        <pc:chgData name="Fields, Christopher [USA]" userId="c9afe80e-57dc-497b-ac11-b40c8e2fb51f" providerId="ADAL" clId="{7F97E928-EB2C-4EE7-B378-843BFA27C162}" dt="2022-10-20T10:39:01.498" v="0" actId="47"/>
        <pc:sldMkLst>
          <pc:docMk/>
          <pc:sldMk cId="3754026057" sldId="352"/>
        </pc:sldMkLst>
      </pc:sldChg>
      <pc:sldChg chg="del">
        <pc:chgData name="Fields, Christopher [USA]" userId="c9afe80e-57dc-497b-ac11-b40c8e2fb51f" providerId="ADAL" clId="{7F97E928-EB2C-4EE7-B378-843BFA27C162}" dt="2022-10-20T10:39:01.498" v="0" actId="47"/>
        <pc:sldMkLst>
          <pc:docMk/>
          <pc:sldMk cId="2395006103" sldId="371"/>
        </pc:sldMkLst>
      </pc:sldChg>
      <pc:sldChg chg="del">
        <pc:chgData name="Fields, Christopher [USA]" userId="c9afe80e-57dc-497b-ac11-b40c8e2fb51f" providerId="ADAL" clId="{7F97E928-EB2C-4EE7-B378-843BFA27C162}" dt="2022-10-20T10:39:01.498" v="0" actId="47"/>
        <pc:sldMkLst>
          <pc:docMk/>
          <pc:sldMk cId="3820911005" sldId="463"/>
        </pc:sldMkLst>
      </pc:sldChg>
      <pc:sldChg chg="del">
        <pc:chgData name="Fields, Christopher [USA]" userId="c9afe80e-57dc-497b-ac11-b40c8e2fb51f" providerId="ADAL" clId="{7F97E928-EB2C-4EE7-B378-843BFA27C162}" dt="2022-10-20T10:39:01.498" v="0" actId="47"/>
        <pc:sldMkLst>
          <pc:docMk/>
          <pc:sldMk cId="4234362613" sldId="562"/>
        </pc:sldMkLst>
      </pc:sldChg>
      <pc:sldChg chg="del">
        <pc:chgData name="Fields, Christopher [USA]" userId="c9afe80e-57dc-497b-ac11-b40c8e2fb51f" providerId="ADAL" clId="{7F97E928-EB2C-4EE7-B378-843BFA27C162}" dt="2022-10-20T10:39:01.498" v="0" actId="47"/>
        <pc:sldMkLst>
          <pc:docMk/>
          <pc:sldMk cId="3352005812" sldId="566"/>
        </pc:sldMkLst>
      </pc:sldChg>
      <pc:sldChg chg="del">
        <pc:chgData name="Fields, Christopher [USA]" userId="c9afe80e-57dc-497b-ac11-b40c8e2fb51f" providerId="ADAL" clId="{7F97E928-EB2C-4EE7-B378-843BFA27C162}" dt="2022-10-20T10:39:01.498" v="0" actId="47"/>
        <pc:sldMkLst>
          <pc:docMk/>
          <pc:sldMk cId="2280329427" sldId="1575"/>
        </pc:sldMkLst>
      </pc:sldChg>
      <pc:sldChg chg="del">
        <pc:chgData name="Fields, Christopher [USA]" userId="c9afe80e-57dc-497b-ac11-b40c8e2fb51f" providerId="ADAL" clId="{7F97E928-EB2C-4EE7-B378-843BFA27C162}" dt="2022-10-20T10:39:01.498" v="0" actId="47"/>
        <pc:sldMkLst>
          <pc:docMk/>
          <pc:sldMk cId="1906570978" sldId="3108"/>
        </pc:sldMkLst>
      </pc:sldChg>
      <pc:sldChg chg="del">
        <pc:chgData name="Fields, Christopher [USA]" userId="c9afe80e-57dc-497b-ac11-b40c8e2fb51f" providerId="ADAL" clId="{7F97E928-EB2C-4EE7-B378-843BFA27C162}" dt="2022-10-20T10:39:01.498" v="0" actId="47"/>
        <pc:sldMkLst>
          <pc:docMk/>
          <pc:sldMk cId="2446299767" sldId="3112"/>
        </pc:sldMkLst>
      </pc:sldChg>
      <pc:sldChg chg="del">
        <pc:chgData name="Fields, Christopher [USA]" userId="c9afe80e-57dc-497b-ac11-b40c8e2fb51f" providerId="ADAL" clId="{7F97E928-EB2C-4EE7-B378-843BFA27C162}" dt="2022-10-20T10:39:01.498" v="0" actId="47"/>
        <pc:sldMkLst>
          <pc:docMk/>
          <pc:sldMk cId="1070393699" sldId="3194"/>
        </pc:sldMkLst>
      </pc:sldChg>
      <pc:sldChg chg="del">
        <pc:chgData name="Fields, Christopher [USA]" userId="c9afe80e-57dc-497b-ac11-b40c8e2fb51f" providerId="ADAL" clId="{7F97E928-EB2C-4EE7-B378-843BFA27C162}" dt="2022-10-20T10:39:01.498" v="0" actId="47"/>
        <pc:sldMkLst>
          <pc:docMk/>
          <pc:sldMk cId="4160014263" sldId="3195"/>
        </pc:sldMkLst>
      </pc:sldChg>
      <pc:sldChg chg="del">
        <pc:chgData name="Fields, Christopher [USA]" userId="c9afe80e-57dc-497b-ac11-b40c8e2fb51f" providerId="ADAL" clId="{7F97E928-EB2C-4EE7-B378-843BFA27C162}" dt="2022-10-20T10:39:01.498" v="0" actId="47"/>
        <pc:sldMkLst>
          <pc:docMk/>
          <pc:sldMk cId="955456367" sldId="3199"/>
        </pc:sldMkLst>
      </pc:sldChg>
      <pc:sldChg chg="del">
        <pc:chgData name="Fields, Christopher [USA]" userId="c9afe80e-57dc-497b-ac11-b40c8e2fb51f" providerId="ADAL" clId="{7F97E928-EB2C-4EE7-B378-843BFA27C162}" dt="2022-10-20T10:39:01.498" v="0" actId="47"/>
        <pc:sldMkLst>
          <pc:docMk/>
          <pc:sldMk cId="4006235321" sldId="3200"/>
        </pc:sldMkLst>
      </pc:sldChg>
      <pc:sldChg chg="del">
        <pc:chgData name="Fields, Christopher [USA]" userId="c9afe80e-57dc-497b-ac11-b40c8e2fb51f" providerId="ADAL" clId="{7F97E928-EB2C-4EE7-B378-843BFA27C162}" dt="2022-10-20T10:39:01.498" v="0" actId="47"/>
        <pc:sldMkLst>
          <pc:docMk/>
          <pc:sldMk cId="3473699349" sldId="3201"/>
        </pc:sldMkLst>
      </pc:sldChg>
      <pc:sldChg chg="del">
        <pc:chgData name="Fields, Christopher [USA]" userId="c9afe80e-57dc-497b-ac11-b40c8e2fb51f" providerId="ADAL" clId="{7F97E928-EB2C-4EE7-B378-843BFA27C162}" dt="2022-10-20T10:39:01.498" v="0" actId="47"/>
        <pc:sldMkLst>
          <pc:docMk/>
          <pc:sldMk cId="1379158245" sldId="3313"/>
        </pc:sldMkLst>
      </pc:sldChg>
      <pc:sldChg chg="del">
        <pc:chgData name="Fields, Christopher [USA]" userId="c9afe80e-57dc-497b-ac11-b40c8e2fb51f" providerId="ADAL" clId="{7F97E928-EB2C-4EE7-B378-843BFA27C162}" dt="2022-10-20T10:39:01.498" v="0" actId="47"/>
        <pc:sldMkLst>
          <pc:docMk/>
          <pc:sldMk cId="2265972334" sldId="3314"/>
        </pc:sldMkLst>
      </pc:sldChg>
      <pc:sldChg chg="del">
        <pc:chgData name="Fields, Christopher [USA]" userId="c9afe80e-57dc-497b-ac11-b40c8e2fb51f" providerId="ADAL" clId="{7F97E928-EB2C-4EE7-B378-843BFA27C162}" dt="2022-10-20T10:39:01.498" v="0" actId="47"/>
        <pc:sldMkLst>
          <pc:docMk/>
          <pc:sldMk cId="907310286" sldId="3315"/>
        </pc:sldMkLst>
      </pc:sldChg>
      <pc:sldChg chg="del">
        <pc:chgData name="Fields, Christopher [USA]" userId="c9afe80e-57dc-497b-ac11-b40c8e2fb51f" providerId="ADAL" clId="{7F97E928-EB2C-4EE7-B378-843BFA27C162}" dt="2022-10-20T10:39:01.498" v="0" actId="47"/>
        <pc:sldMkLst>
          <pc:docMk/>
          <pc:sldMk cId="4034852565" sldId="3320"/>
        </pc:sldMkLst>
      </pc:sldChg>
      <pc:sldChg chg="del">
        <pc:chgData name="Fields, Christopher [USA]" userId="c9afe80e-57dc-497b-ac11-b40c8e2fb51f" providerId="ADAL" clId="{7F97E928-EB2C-4EE7-B378-843BFA27C162}" dt="2022-10-20T10:39:01.498" v="0" actId="47"/>
        <pc:sldMkLst>
          <pc:docMk/>
          <pc:sldMk cId="3811827313" sldId="3321"/>
        </pc:sldMkLst>
      </pc:sldChg>
      <pc:sldChg chg="del">
        <pc:chgData name="Fields, Christopher [USA]" userId="c9afe80e-57dc-497b-ac11-b40c8e2fb51f" providerId="ADAL" clId="{7F97E928-EB2C-4EE7-B378-843BFA27C162}" dt="2022-10-20T10:39:01.498" v="0" actId="47"/>
        <pc:sldMkLst>
          <pc:docMk/>
          <pc:sldMk cId="1385710795" sldId="3322"/>
        </pc:sldMkLst>
      </pc:sldChg>
      <pc:sldChg chg="del">
        <pc:chgData name="Fields, Christopher [USA]" userId="c9afe80e-57dc-497b-ac11-b40c8e2fb51f" providerId="ADAL" clId="{7F97E928-EB2C-4EE7-B378-843BFA27C162}" dt="2022-10-20T10:39:01.498" v="0" actId="47"/>
        <pc:sldMkLst>
          <pc:docMk/>
          <pc:sldMk cId="2805136945" sldId="3967"/>
        </pc:sldMkLst>
      </pc:sldChg>
      <pc:sldChg chg="del">
        <pc:chgData name="Fields, Christopher [USA]" userId="c9afe80e-57dc-497b-ac11-b40c8e2fb51f" providerId="ADAL" clId="{7F97E928-EB2C-4EE7-B378-843BFA27C162}" dt="2022-10-20T10:39:01.498" v="0" actId="47"/>
        <pc:sldMkLst>
          <pc:docMk/>
          <pc:sldMk cId="4082620505" sldId="4035"/>
        </pc:sldMkLst>
      </pc:sldChg>
      <pc:sldChg chg="del">
        <pc:chgData name="Fields, Christopher [USA]" userId="c9afe80e-57dc-497b-ac11-b40c8e2fb51f" providerId="ADAL" clId="{7F97E928-EB2C-4EE7-B378-843BFA27C162}" dt="2022-10-20T10:39:01.498" v="0" actId="47"/>
        <pc:sldMkLst>
          <pc:docMk/>
          <pc:sldMk cId="1256685504" sldId="4036"/>
        </pc:sldMkLst>
      </pc:sldChg>
      <pc:sldChg chg="addSp delSp modSp del mod">
        <pc:chgData name="Fields, Christopher [USA]" userId="c9afe80e-57dc-497b-ac11-b40c8e2fb51f" providerId="ADAL" clId="{7F97E928-EB2C-4EE7-B378-843BFA27C162}" dt="2022-10-20T10:44:00.474" v="21" actId="47"/>
        <pc:sldMkLst>
          <pc:docMk/>
          <pc:sldMk cId="3641668556" sldId="4038"/>
        </pc:sldMkLst>
        <pc:spChg chg="del">
          <ac:chgData name="Fields, Christopher [USA]" userId="c9afe80e-57dc-497b-ac11-b40c8e2fb51f" providerId="ADAL" clId="{7F97E928-EB2C-4EE7-B378-843BFA27C162}" dt="2022-10-20T10:39:45.991" v="1" actId="478"/>
          <ac:spMkLst>
            <pc:docMk/>
            <pc:sldMk cId="3641668556" sldId="4038"/>
            <ac:spMk id="6" creationId="{18C126B3-AC28-46B7-B550-4D0E36A39830}"/>
          </ac:spMkLst>
        </pc:spChg>
        <pc:spChg chg="del">
          <ac:chgData name="Fields, Christopher [USA]" userId="c9afe80e-57dc-497b-ac11-b40c8e2fb51f" providerId="ADAL" clId="{7F97E928-EB2C-4EE7-B378-843BFA27C162}" dt="2022-10-20T10:39:45.991" v="1" actId="478"/>
          <ac:spMkLst>
            <pc:docMk/>
            <pc:sldMk cId="3641668556" sldId="4038"/>
            <ac:spMk id="9" creationId="{9CE23361-EC8E-4427-9FAB-9E42EC0786E5}"/>
          </ac:spMkLst>
        </pc:spChg>
        <pc:spChg chg="del">
          <ac:chgData name="Fields, Christopher [USA]" userId="c9afe80e-57dc-497b-ac11-b40c8e2fb51f" providerId="ADAL" clId="{7F97E928-EB2C-4EE7-B378-843BFA27C162}" dt="2022-10-20T10:39:45.991" v="1" actId="478"/>
          <ac:spMkLst>
            <pc:docMk/>
            <pc:sldMk cId="3641668556" sldId="4038"/>
            <ac:spMk id="12" creationId="{87C618F8-B10F-4629-8BC1-B304C636B932}"/>
          </ac:spMkLst>
        </pc:spChg>
        <pc:spChg chg="add del mod">
          <ac:chgData name="Fields, Christopher [USA]" userId="c9afe80e-57dc-497b-ac11-b40c8e2fb51f" providerId="ADAL" clId="{7F97E928-EB2C-4EE7-B378-843BFA27C162}" dt="2022-10-20T10:39:57.927" v="5"/>
          <ac:spMkLst>
            <pc:docMk/>
            <pc:sldMk cId="3641668556" sldId="4038"/>
            <ac:spMk id="13" creationId="{65018B4C-E4AF-438F-8C5F-F5EB2D182CB6}"/>
          </ac:spMkLst>
        </pc:spChg>
        <pc:spChg chg="del">
          <ac:chgData name="Fields, Christopher [USA]" userId="c9afe80e-57dc-497b-ac11-b40c8e2fb51f" providerId="ADAL" clId="{7F97E928-EB2C-4EE7-B378-843BFA27C162}" dt="2022-10-20T10:39:45.991" v="1" actId="478"/>
          <ac:spMkLst>
            <pc:docMk/>
            <pc:sldMk cId="3641668556" sldId="4038"/>
            <ac:spMk id="14" creationId="{7430D87E-DB34-4A98-A487-3B7FA42C8BE3}"/>
          </ac:spMkLst>
        </pc:spChg>
        <pc:spChg chg="add del mod">
          <ac:chgData name="Fields, Christopher [USA]" userId="c9afe80e-57dc-497b-ac11-b40c8e2fb51f" providerId="ADAL" clId="{7F97E928-EB2C-4EE7-B378-843BFA27C162}" dt="2022-10-20T10:39:57.927" v="5"/>
          <ac:spMkLst>
            <pc:docMk/>
            <pc:sldMk cId="3641668556" sldId="4038"/>
            <ac:spMk id="15" creationId="{225ECB92-B7FA-4925-A54D-BE40513ABA38}"/>
          </ac:spMkLst>
        </pc:spChg>
        <pc:spChg chg="add del mod">
          <ac:chgData name="Fields, Christopher [USA]" userId="c9afe80e-57dc-497b-ac11-b40c8e2fb51f" providerId="ADAL" clId="{7F97E928-EB2C-4EE7-B378-843BFA27C162}" dt="2022-10-20T10:39:57.927" v="5"/>
          <ac:spMkLst>
            <pc:docMk/>
            <pc:sldMk cId="3641668556" sldId="4038"/>
            <ac:spMk id="16" creationId="{B74D468F-3EB8-4665-B28F-1A8EA2FD61CB}"/>
          </ac:spMkLst>
        </pc:spChg>
        <pc:spChg chg="add del mod">
          <ac:chgData name="Fields, Christopher [USA]" userId="c9afe80e-57dc-497b-ac11-b40c8e2fb51f" providerId="ADAL" clId="{7F97E928-EB2C-4EE7-B378-843BFA27C162}" dt="2022-10-20T10:39:57.927" v="5"/>
          <ac:spMkLst>
            <pc:docMk/>
            <pc:sldMk cId="3641668556" sldId="4038"/>
            <ac:spMk id="17" creationId="{1D0C3291-8A8A-4DB7-B424-8090334492EF}"/>
          </ac:spMkLst>
        </pc:spChg>
        <pc:spChg chg="add mod">
          <ac:chgData name="Fields, Christopher [USA]" userId="c9afe80e-57dc-497b-ac11-b40c8e2fb51f" providerId="ADAL" clId="{7F97E928-EB2C-4EE7-B378-843BFA27C162}" dt="2022-10-20T10:41:43.649" v="19" actId="1076"/>
          <ac:spMkLst>
            <pc:docMk/>
            <pc:sldMk cId="3641668556" sldId="4038"/>
            <ac:spMk id="19" creationId="{9E98C4A2-AF44-4525-BE4E-2782C3C74B96}"/>
          </ac:spMkLst>
        </pc:spChg>
        <pc:spChg chg="add mod">
          <ac:chgData name="Fields, Christopher [USA]" userId="c9afe80e-57dc-497b-ac11-b40c8e2fb51f" providerId="ADAL" clId="{7F97E928-EB2C-4EE7-B378-843BFA27C162}" dt="2022-10-20T10:41:30.366" v="17" actId="1076"/>
          <ac:spMkLst>
            <pc:docMk/>
            <pc:sldMk cId="3641668556" sldId="4038"/>
            <ac:spMk id="20" creationId="{D088488C-DA87-49E0-9126-29B61294B090}"/>
          </ac:spMkLst>
        </pc:spChg>
        <pc:spChg chg="add mod">
          <ac:chgData name="Fields, Christopher [USA]" userId="c9afe80e-57dc-497b-ac11-b40c8e2fb51f" providerId="ADAL" clId="{7F97E928-EB2C-4EE7-B378-843BFA27C162}" dt="2022-10-20T10:40:38.223" v="10" actId="1076"/>
          <ac:spMkLst>
            <pc:docMk/>
            <pc:sldMk cId="3641668556" sldId="4038"/>
            <ac:spMk id="21" creationId="{6C350177-866E-42B5-875E-C750C93E6386}"/>
          </ac:spMkLst>
        </pc:spChg>
        <pc:spChg chg="add mod">
          <ac:chgData name="Fields, Christopher [USA]" userId="c9afe80e-57dc-497b-ac11-b40c8e2fb51f" providerId="ADAL" clId="{7F97E928-EB2C-4EE7-B378-843BFA27C162}" dt="2022-10-20T10:41:49.743" v="20" actId="1076"/>
          <ac:spMkLst>
            <pc:docMk/>
            <pc:sldMk cId="3641668556" sldId="4038"/>
            <ac:spMk id="22" creationId="{4E7FAC21-6E93-417F-A399-CBCDFE96AA4E}"/>
          </ac:spMkLst>
        </pc:spChg>
        <pc:picChg chg="add del mod">
          <ac:chgData name="Fields, Christopher [USA]" userId="c9afe80e-57dc-497b-ac11-b40c8e2fb51f" providerId="ADAL" clId="{7F97E928-EB2C-4EE7-B378-843BFA27C162}" dt="2022-10-20T10:39:57.927" v="5"/>
          <ac:picMkLst>
            <pc:docMk/>
            <pc:sldMk cId="3641668556" sldId="4038"/>
            <ac:picMk id="18" creationId="{471ECB9B-ACFB-44CF-AF06-BA3C850AEF8E}"/>
          </ac:picMkLst>
        </pc:picChg>
        <pc:picChg chg="add mod">
          <ac:chgData name="Fields, Christopher [USA]" userId="c9afe80e-57dc-497b-ac11-b40c8e2fb51f" providerId="ADAL" clId="{7F97E928-EB2C-4EE7-B378-843BFA27C162}" dt="2022-10-20T10:41:33.358" v="18" actId="1076"/>
          <ac:picMkLst>
            <pc:docMk/>
            <pc:sldMk cId="3641668556" sldId="4038"/>
            <ac:picMk id="23" creationId="{655A9E6D-BBB3-4C51-A4F3-0D13762F8779}"/>
          </ac:picMkLst>
        </pc:picChg>
      </pc:sldChg>
      <pc:sldMasterChg chg="delSldLayout">
        <pc:chgData name="Fields, Christopher [USA]" userId="c9afe80e-57dc-497b-ac11-b40c8e2fb51f" providerId="ADAL" clId="{7F97E928-EB2C-4EE7-B378-843BFA27C162}" dt="2022-10-20T10:39:01.498" v="0" actId="47"/>
        <pc:sldMasterMkLst>
          <pc:docMk/>
          <pc:sldMasterMk cId="1488027147" sldId="2147484630"/>
        </pc:sldMasterMkLst>
        <pc:sldLayoutChg chg="del">
          <pc:chgData name="Fields, Christopher [USA]" userId="c9afe80e-57dc-497b-ac11-b40c8e2fb51f" providerId="ADAL" clId="{7F97E928-EB2C-4EE7-B378-843BFA27C162}" dt="2022-10-20T10:39:01.498" v="0" actId="47"/>
          <pc:sldLayoutMkLst>
            <pc:docMk/>
            <pc:sldMasterMk cId="1488027147" sldId="2147484630"/>
            <pc:sldLayoutMk cId="3907210273" sldId="2147484644"/>
          </pc:sldLayoutMkLst>
        </pc:sldLayoutChg>
        <pc:sldLayoutChg chg="del">
          <pc:chgData name="Fields, Christopher [USA]" userId="c9afe80e-57dc-497b-ac11-b40c8e2fb51f" providerId="ADAL" clId="{7F97E928-EB2C-4EE7-B378-843BFA27C162}" dt="2022-10-20T10:39:01.498" v="0" actId="47"/>
          <pc:sldLayoutMkLst>
            <pc:docMk/>
            <pc:sldMasterMk cId="1488027147" sldId="2147484630"/>
            <pc:sldLayoutMk cId="1344445177" sldId="214748468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83457-4710-47B9-86A6-191C23BCDC94}" type="doc">
      <dgm:prSet loTypeId="urn:microsoft.com/office/officeart/2011/layout/CircleProcess" loCatId="process" qsTypeId="urn:microsoft.com/office/officeart/2005/8/quickstyle/simple1" qsCatId="simple" csTypeId="urn:microsoft.com/office/officeart/2005/8/colors/accent2_2" csCatId="accent2" phldr="1"/>
      <dgm:spPr/>
      <dgm:t>
        <a:bodyPr/>
        <a:lstStyle/>
        <a:p>
          <a:endParaRPr lang="en-US"/>
        </a:p>
      </dgm:t>
    </dgm:pt>
    <dgm:pt modelId="{534ED746-62D2-438E-8C3A-D469CC27E231}">
      <dgm:prSet custT="1"/>
      <dgm:spPr>
        <a:xfrm>
          <a:off x="5699563" y="644031"/>
          <a:ext cx="1463538" cy="1463307"/>
        </a:xfr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gm:spPr>
      <dgm:t>
        <a:bodyPr/>
        <a:lstStyle/>
        <a:p>
          <a:pPr rtl="0">
            <a:buNone/>
          </a:pPr>
          <a:r>
            <a:rPr lang="en-US" sz="1200" b="1" dirty="0">
              <a:solidFill>
                <a:sysClr val="windowText" lastClr="000000">
                  <a:hueOff val="0"/>
                  <a:satOff val="0"/>
                  <a:lumOff val="0"/>
                  <a:alphaOff val="0"/>
                </a:sysClr>
              </a:solidFill>
              <a:latin typeface="Calibri"/>
              <a:ea typeface="+mn-ea"/>
              <a:cs typeface="+mn-cs"/>
            </a:rPr>
            <a:t>RSR complete</a:t>
          </a:r>
        </a:p>
      </dgm:t>
    </dgm:pt>
    <dgm:pt modelId="{0FEFBC96-1713-4260-A9FE-19122AD98B04}" type="parTrans" cxnId="{1089D055-CBE5-45F2-8607-0F1B58799AEC}">
      <dgm:prSet/>
      <dgm:spPr/>
      <dgm:t>
        <a:bodyPr/>
        <a:lstStyle/>
        <a:p>
          <a:endParaRPr lang="en-US"/>
        </a:p>
      </dgm:t>
    </dgm:pt>
    <dgm:pt modelId="{C180FBCE-EBFD-4F29-A6F9-09CB070A62FF}" type="sibTrans" cxnId="{1089D055-CBE5-45F2-8607-0F1B58799AEC}">
      <dgm:prSet/>
      <dgm:spPr/>
      <dgm:t>
        <a:bodyPr/>
        <a:lstStyle/>
        <a:p>
          <a:endParaRPr lang="en-US"/>
        </a:p>
      </dgm:t>
    </dgm:pt>
    <dgm:pt modelId="{97E11C97-99E9-4E6E-AD7D-04F59220BFCF}">
      <dgm:prSet custT="1"/>
      <dgm:spPr>
        <a:xfrm>
          <a:off x="7319518" y="644031"/>
          <a:ext cx="1463538" cy="1463307"/>
        </a:xfr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gm:spPr>
      <dgm:t>
        <a:bodyPr lIns="0" tIns="91440" rIns="0"/>
        <a:lstStyle/>
        <a:p>
          <a:pPr>
            <a:buNone/>
          </a:pPr>
          <a:r>
            <a:rPr lang="en-US" sz="1100" b="1">
              <a:solidFill>
                <a:sysClr val="windowText" lastClr="000000">
                  <a:hueOff val="0"/>
                  <a:satOff val="0"/>
                  <a:lumOff val="0"/>
                  <a:alphaOff val="0"/>
                </a:sysClr>
              </a:solidFill>
              <a:latin typeface="Calibri"/>
              <a:ea typeface="+mn-ea"/>
              <a:cs typeface="+mn-cs"/>
            </a:rPr>
            <a:t>Approval/ Transition to AFCEC for Execution</a:t>
          </a:r>
        </a:p>
      </dgm:t>
    </dgm:pt>
    <dgm:pt modelId="{38C04522-E3CB-4166-951B-FD183E093672}" type="parTrans" cxnId="{39E9A442-03F4-4267-B7AE-2DEEF218C1FC}">
      <dgm:prSet/>
      <dgm:spPr/>
      <dgm:t>
        <a:bodyPr/>
        <a:lstStyle/>
        <a:p>
          <a:endParaRPr lang="en-US"/>
        </a:p>
      </dgm:t>
    </dgm:pt>
    <dgm:pt modelId="{97991908-F8A3-43E0-86FF-1F63BA459EE2}" type="sibTrans" cxnId="{39E9A442-03F4-4267-B7AE-2DEEF218C1FC}">
      <dgm:prSet/>
      <dgm:spPr/>
      <dgm:t>
        <a:bodyPr/>
        <a:lstStyle/>
        <a:p>
          <a:endParaRPr lang="en-US"/>
        </a:p>
      </dgm:t>
    </dgm:pt>
    <dgm:pt modelId="{AD699394-5189-4329-BE33-4EFAD237DC23}">
      <dgm:prSet custT="1"/>
      <dgm:spPr>
        <a:xfrm>
          <a:off x="8939472" y="644031"/>
          <a:ext cx="1463538" cy="1463307"/>
        </a:xfr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gm:spPr>
      <dgm:t>
        <a:bodyPr/>
        <a:lstStyle/>
        <a:p>
          <a:pPr rtl="0">
            <a:buNone/>
          </a:pPr>
          <a:r>
            <a:rPr lang="en-US" sz="1200" b="1">
              <a:solidFill>
                <a:sysClr val="windowText" lastClr="000000">
                  <a:hueOff val="0"/>
                  <a:satOff val="0"/>
                  <a:lumOff val="0"/>
                  <a:alphaOff val="0"/>
                </a:sysClr>
              </a:solidFill>
              <a:latin typeface="Calibri"/>
              <a:ea typeface="+mn-ea"/>
              <a:cs typeface="+mn-cs"/>
            </a:rPr>
            <a:t>Execution</a:t>
          </a:r>
        </a:p>
      </dgm:t>
    </dgm:pt>
    <dgm:pt modelId="{3662BCCE-2B45-4076-9723-F1DCEC803FD9}" type="parTrans" cxnId="{5D72E153-7A16-4DCF-B8F9-3AF9977218ED}">
      <dgm:prSet/>
      <dgm:spPr/>
      <dgm:t>
        <a:bodyPr/>
        <a:lstStyle/>
        <a:p>
          <a:endParaRPr lang="en-US"/>
        </a:p>
      </dgm:t>
    </dgm:pt>
    <dgm:pt modelId="{370B24CC-88F0-4BE0-A9DA-44381F63388F}" type="sibTrans" cxnId="{5D72E153-7A16-4DCF-B8F9-3AF9977218ED}">
      <dgm:prSet/>
      <dgm:spPr/>
      <dgm:t>
        <a:bodyPr/>
        <a:lstStyle/>
        <a:p>
          <a:endParaRPr lang="en-US"/>
        </a:p>
      </dgm:t>
    </dgm:pt>
    <dgm:pt modelId="{3B4C47E8-6D19-4DD6-A11E-920BB40F4F7B}">
      <dgm:prSet phldr="0" custT="1"/>
      <dgm:spPr>
        <a:xfrm>
          <a:off x="4079609" y="644031"/>
          <a:ext cx="1463538" cy="1463307"/>
        </a:xfr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gm:spPr>
      <dgm:t>
        <a:bodyPr/>
        <a:lstStyle/>
        <a:p>
          <a:pPr rtl="0">
            <a:buNone/>
          </a:pPr>
          <a:r>
            <a:rPr lang="en-US" sz="1200" b="1" dirty="0">
              <a:solidFill>
                <a:sysClr val="windowText" lastClr="000000">
                  <a:hueOff val="0"/>
                  <a:satOff val="0"/>
                  <a:lumOff val="0"/>
                  <a:alphaOff val="0"/>
                </a:sysClr>
              </a:solidFill>
              <a:latin typeface="Calibri"/>
              <a:ea typeface="+mn-ea"/>
              <a:cs typeface="+mn-cs"/>
            </a:rPr>
            <a:t>Concept review with FEP</a:t>
          </a:r>
        </a:p>
      </dgm:t>
    </dgm:pt>
    <dgm:pt modelId="{014DFB45-A94C-4D42-8CA2-A29C48BD0D6B}" type="parTrans" cxnId="{BA2B782B-9C82-4559-BF62-EE43B605DF5C}">
      <dgm:prSet/>
      <dgm:spPr/>
      <dgm:t>
        <a:bodyPr/>
        <a:lstStyle/>
        <a:p>
          <a:endParaRPr lang="en-US"/>
        </a:p>
      </dgm:t>
    </dgm:pt>
    <dgm:pt modelId="{3E4500F0-687A-4CDE-8A8A-3A0786B388CB}" type="sibTrans" cxnId="{BA2B782B-9C82-4559-BF62-EE43B605DF5C}">
      <dgm:prSet/>
      <dgm:spPr/>
      <dgm:t>
        <a:bodyPr/>
        <a:lstStyle/>
        <a:p>
          <a:endParaRPr lang="en-US"/>
        </a:p>
      </dgm:t>
    </dgm:pt>
    <dgm:pt modelId="{B5366C94-DEBE-4360-AFD3-AA49B2A3B8B4}" type="pres">
      <dgm:prSet presAssocID="{89B83457-4710-47B9-86A6-191C23BCDC94}" presName="Name0" presStyleCnt="0">
        <dgm:presLayoutVars>
          <dgm:chMax val="11"/>
          <dgm:chPref val="11"/>
          <dgm:dir/>
          <dgm:resizeHandles/>
        </dgm:presLayoutVars>
      </dgm:prSet>
      <dgm:spPr/>
    </dgm:pt>
    <dgm:pt modelId="{DBC775C1-EBEB-4CD5-BCE9-49A9460F230F}" type="pres">
      <dgm:prSet presAssocID="{AD699394-5189-4329-BE33-4EFAD237DC23}" presName="Accent4" presStyleCnt="0"/>
      <dgm:spPr/>
    </dgm:pt>
    <dgm:pt modelId="{FB0DFE35-73B1-4C74-A518-292CD779ED77}" type="pres">
      <dgm:prSet presAssocID="{AD699394-5189-4329-BE33-4EFAD237DC23}" presName="Accent" presStyleLbl="node1" presStyleIdx="0" presStyleCnt="4"/>
      <dgm:spPr>
        <a:xfrm>
          <a:off x="8886669" y="591760"/>
          <a:ext cx="1568147" cy="1567849"/>
        </a:xfrm>
        <a:prstGeom prst="teardrop">
          <a:avLst>
            <a:gd name="adj" fmla="val 100000"/>
          </a:avLst>
        </a:prstGeom>
        <a:solidFill>
          <a:srgbClr val="FFC000"/>
        </a:solidFill>
        <a:ln w="12700" cap="flat" cmpd="sng" algn="ctr">
          <a:solidFill>
            <a:sysClr val="window" lastClr="FFFFFF">
              <a:hueOff val="0"/>
              <a:satOff val="0"/>
              <a:lumOff val="0"/>
              <a:alphaOff val="0"/>
            </a:sysClr>
          </a:solidFill>
          <a:prstDash val="solid"/>
          <a:miter lim="800000"/>
        </a:ln>
        <a:effectLst/>
      </dgm:spPr>
    </dgm:pt>
    <dgm:pt modelId="{2257A95B-4E84-4DCD-86FE-CBC72BB0D796}" type="pres">
      <dgm:prSet presAssocID="{AD699394-5189-4329-BE33-4EFAD237DC23}" presName="ParentBackground4" presStyleCnt="0"/>
      <dgm:spPr/>
    </dgm:pt>
    <dgm:pt modelId="{4AE43181-118D-4B4E-8D09-AF49BC482382}" type="pres">
      <dgm:prSet presAssocID="{AD699394-5189-4329-BE33-4EFAD237DC23}" presName="ParentBackground" presStyleLbl="fgAcc1" presStyleIdx="0" presStyleCnt="4"/>
      <dgm:spPr>
        <a:xfrm>
          <a:off x="6033451" y="1487216"/>
          <a:ext cx="1026638" cy="1026947"/>
        </a:xfrm>
        <a:prstGeom prst="ellipse">
          <a:avLst/>
        </a:prstGeom>
      </dgm:spPr>
    </dgm:pt>
    <dgm:pt modelId="{DCA12A3E-4DD4-4769-8F40-C16BCF267C91}" type="pres">
      <dgm:prSet presAssocID="{AD699394-5189-4329-BE33-4EFAD237DC23}" presName="Parent4" presStyleLbl="revTx" presStyleIdx="0" presStyleCnt="0">
        <dgm:presLayoutVars>
          <dgm:chMax val="1"/>
          <dgm:chPref val="1"/>
          <dgm:bulletEnabled val="1"/>
        </dgm:presLayoutVars>
      </dgm:prSet>
      <dgm:spPr/>
    </dgm:pt>
    <dgm:pt modelId="{6BB3DD0D-1794-4295-8776-357DDC405D64}" type="pres">
      <dgm:prSet presAssocID="{97E11C97-99E9-4E6E-AD7D-04F59220BFCF}" presName="Accent3" presStyleCnt="0"/>
      <dgm:spPr/>
    </dgm:pt>
    <dgm:pt modelId="{75B51647-7A88-497E-8F5C-52DF489F2B4E}" type="pres">
      <dgm:prSet presAssocID="{97E11C97-99E9-4E6E-AD7D-04F59220BFCF}" presName="Accent" presStyleLbl="node1" presStyleIdx="1" presStyleCnt="4"/>
      <dgm:spPr>
        <a:xfrm rot="2700000">
          <a:off x="7266825" y="591584"/>
          <a:ext cx="1567926" cy="1567926"/>
        </a:xfrm>
        <a:prstGeom prst="teardrop">
          <a:avLst>
            <a:gd name="adj" fmla="val 100000"/>
          </a:avLst>
        </a:prstGeom>
        <a:solidFill>
          <a:srgbClr val="FFC000"/>
        </a:solidFill>
        <a:ln w="12700" cap="flat" cmpd="sng" algn="ctr">
          <a:solidFill>
            <a:sysClr val="window" lastClr="FFFFFF">
              <a:hueOff val="0"/>
              <a:satOff val="0"/>
              <a:lumOff val="0"/>
              <a:alphaOff val="0"/>
            </a:sysClr>
          </a:solidFill>
          <a:prstDash val="solid"/>
          <a:miter lim="800000"/>
        </a:ln>
        <a:effectLst/>
      </dgm:spPr>
    </dgm:pt>
    <dgm:pt modelId="{F152F802-2332-47CA-9F60-2B5AE1F4A64E}" type="pres">
      <dgm:prSet presAssocID="{97E11C97-99E9-4E6E-AD7D-04F59220BFCF}" presName="ParentBackground3" presStyleCnt="0"/>
      <dgm:spPr/>
    </dgm:pt>
    <dgm:pt modelId="{53264573-BBCF-49E0-8703-C0C747D5F934}" type="pres">
      <dgm:prSet presAssocID="{97E11C97-99E9-4E6E-AD7D-04F59220BFCF}" presName="ParentBackground" presStyleLbl="fgAcc1" presStyleIdx="1" presStyleCnt="4"/>
      <dgm:spPr>
        <a:xfrm>
          <a:off x="4896550" y="1487216"/>
          <a:ext cx="1026638" cy="1026947"/>
        </a:xfrm>
        <a:prstGeom prst="ellipse">
          <a:avLst/>
        </a:prstGeom>
      </dgm:spPr>
    </dgm:pt>
    <dgm:pt modelId="{F0BA2728-CDF5-48E1-BAE8-0DE4C6D053E0}" type="pres">
      <dgm:prSet presAssocID="{97E11C97-99E9-4E6E-AD7D-04F59220BFCF}" presName="Parent3" presStyleLbl="revTx" presStyleIdx="0" presStyleCnt="0">
        <dgm:presLayoutVars>
          <dgm:chMax val="1"/>
          <dgm:chPref val="1"/>
          <dgm:bulletEnabled val="1"/>
        </dgm:presLayoutVars>
      </dgm:prSet>
      <dgm:spPr/>
    </dgm:pt>
    <dgm:pt modelId="{641B813F-C45A-45DB-BAFE-A7FD829C746A}" type="pres">
      <dgm:prSet presAssocID="{534ED746-62D2-438E-8C3A-D469CC27E231}" presName="Accent2" presStyleCnt="0"/>
      <dgm:spPr/>
    </dgm:pt>
    <dgm:pt modelId="{447A0913-448E-4EBA-B958-34525BEDC41B}" type="pres">
      <dgm:prSet presAssocID="{534ED746-62D2-438E-8C3A-D469CC27E231}" presName="Accent" presStyleLbl="node1" presStyleIdx="2" presStyleCnt="4"/>
      <dgm:spPr>
        <a:xfrm rot="2700000">
          <a:off x="5646871" y="591584"/>
          <a:ext cx="1567926" cy="1567926"/>
        </a:xfrm>
        <a:prstGeom prst="teardrop">
          <a:avLst>
            <a:gd name="adj" fmla="val 100000"/>
          </a:avLst>
        </a:prstGeom>
        <a:solidFill>
          <a:srgbClr val="7093D2"/>
        </a:solidFill>
        <a:ln w="12700" cap="flat" cmpd="sng" algn="ctr">
          <a:solidFill>
            <a:sysClr val="window" lastClr="FFFFFF">
              <a:hueOff val="0"/>
              <a:satOff val="0"/>
              <a:lumOff val="0"/>
              <a:alphaOff val="0"/>
            </a:sysClr>
          </a:solidFill>
          <a:prstDash val="solid"/>
          <a:miter lim="800000"/>
        </a:ln>
        <a:effectLst/>
      </dgm:spPr>
    </dgm:pt>
    <dgm:pt modelId="{613CAC6F-EC36-40A0-B0B8-A696599714A9}" type="pres">
      <dgm:prSet presAssocID="{534ED746-62D2-438E-8C3A-D469CC27E231}" presName="ParentBackground2" presStyleCnt="0"/>
      <dgm:spPr/>
    </dgm:pt>
    <dgm:pt modelId="{AC0EDDBD-54DC-4549-93C5-4060A6A763C4}" type="pres">
      <dgm:prSet presAssocID="{534ED746-62D2-438E-8C3A-D469CC27E231}" presName="ParentBackground" presStyleLbl="fgAcc1" presStyleIdx="2" presStyleCnt="4"/>
      <dgm:spPr>
        <a:xfrm>
          <a:off x="3759650" y="1487216"/>
          <a:ext cx="1026638" cy="1026947"/>
        </a:xfrm>
        <a:prstGeom prst="ellipse">
          <a:avLst/>
        </a:prstGeom>
      </dgm:spPr>
    </dgm:pt>
    <dgm:pt modelId="{B83C3C99-3A2F-4591-9161-BB87F8F7B100}" type="pres">
      <dgm:prSet presAssocID="{534ED746-62D2-438E-8C3A-D469CC27E231}" presName="Parent2" presStyleLbl="revTx" presStyleIdx="0" presStyleCnt="0">
        <dgm:presLayoutVars>
          <dgm:chMax val="1"/>
          <dgm:chPref val="1"/>
          <dgm:bulletEnabled val="1"/>
        </dgm:presLayoutVars>
      </dgm:prSet>
      <dgm:spPr/>
    </dgm:pt>
    <dgm:pt modelId="{02AEFA41-7A1E-4636-8CF7-2800048DEE7B}" type="pres">
      <dgm:prSet presAssocID="{3B4C47E8-6D19-4DD6-A11E-920BB40F4F7B}" presName="Accent1" presStyleCnt="0"/>
      <dgm:spPr/>
    </dgm:pt>
    <dgm:pt modelId="{40AD124F-B876-468A-AC1A-BDF6F28D562C}" type="pres">
      <dgm:prSet presAssocID="{3B4C47E8-6D19-4DD6-A11E-920BB40F4F7B}" presName="Accent" presStyleLbl="node1" presStyleIdx="3" presStyleCnt="4"/>
      <dgm:spPr>
        <a:xfrm rot="2700000">
          <a:off x="4026916" y="591584"/>
          <a:ext cx="1567926" cy="1567926"/>
        </a:xfrm>
        <a:prstGeom prst="teardrop">
          <a:avLst>
            <a:gd name="adj" fmla="val 100000"/>
          </a:avLst>
        </a:prstGeom>
        <a:solidFill>
          <a:srgbClr val="4472C4">
            <a:lumMod val="60000"/>
            <a:lumOff val="40000"/>
          </a:srgbClr>
        </a:solidFill>
        <a:ln w="12700" cap="flat" cmpd="sng" algn="ctr">
          <a:solidFill>
            <a:sysClr val="window" lastClr="FFFFFF">
              <a:hueOff val="0"/>
              <a:satOff val="0"/>
              <a:lumOff val="0"/>
              <a:alphaOff val="0"/>
            </a:sysClr>
          </a:solidFill>
          <a:prstDash val="solid"/>
          <a:miter lim="800000"/>
        </a:ln>
        <a:effectLst/>
      </dgm:spPr>
    </dgm:pt>
    <dgm:pt modelId="{C935E82F-897D-40A0-8E87-4EBA8BAB0F7D}" type="pres">
      <dgm:prSet presAssocID="{3B4C47E8-6D19-4DD6-A11E-920BB40F4F7B}" presName="ParentBackground1" presStyleCnt="0"/>
      <dgm:spPr/>
    </dgm:pt>
    <dgm:pt modelId="{6E3511C2-3EF0-43FF-B3A4-BE4F9DAF94F2}" type="pres">
      <dgm:prSet presAssocID="{3B4C47E8-6D19-4DD6-A11E-920BB40F4F7B}" presName="ParentBackground" presStyleLbl="fgAcc1" presStyleIdx="3" presStyleCnt="4"/>
      <dgm:spPr>
        <a:prstGeom prst="ellipse">
          <a:avLst/>
        </a:prstGeom>
      </dgm:spPr>
    </dgm:pt>
    <dgm:pt modelId="{FD0A62BE-7E0F-4A0D-996D-D391C6273C70}" type="pres">
      <dgm:prSet presAssocID="{3B4C47E8-6D19-4DD6-A11E-920BB40F4F7B}" presName="Parent1" presStyleLbl="revTx" presStyleIdx="0" presStyleCnt="0">
        <dgm:presLayoutVars>
          <dgm:chMax val="1"/>
          <dgm:chPref val="1"/>
          <dgm:bulletEnabled val="1"/>
        </dgm:presLayoutVars>
      </dgm:prSet>
      <dgm:spPr/>
    </dgm:pt>
  </dgm:ptLst>
  <dgm:cxnLst>
    <dgm:cxn modelId="{BA2B782B-9C82-4559-BF62-EE43B605DF5C}" srcId="{89B83457-4710-47B9-86A6-191C23BCDC94}" destId="{3B4C47E8-6D19-4DD6-A11E-920BB40F4F7B}" srcOrd="0" destOrd="0" parTransId="{014DFB45-A94C-4D42-8CA2-A29C48BD0D6B}" sibTransId="{3E4500F0-687A-4CDE-8A8A-3A0786B388CB}"/>
    <dgm:cxn modelId="{39E9A442-03F4-4267-B7AE-2DEEF218C1FC}" srcId="{89B83457-4710-47B9-86A6-191C23BCDC94}" destId="{97E11C97-99E9-4E6E-AD7D-04F59220BFCF}" srcOrd="2" destOrd="0" parTransId="{38C04522-E3CB-4166-951B-FD183E093672}" sibTransId="{97991908-F8A3-43E0-86FF-1F63BA459EE2}"/>
    <dgm:cxn modelId="{2A378F4C-00FB-4354-88F0-6743AA135B93}" type="presOf" srcId="{3B4C47E8-6D19-4DD6-A11E-920BB40F4F7B}" destId="{6E3511C2-3EF0-43FF-B3A4-BE4F9DAF94F2}" srcOrd="0" destOrd="0" presId="urn:microsoft.com/office/officeart/2011/layout/CircleProcess"/>
    <dgm:cxn modelId="{E794D470-205D-4065-BB11-112AE0B337D1}" type="presOf" srcId="{97E11C97-99E9-4E6E-AD7D-04F59220BFCF}" destId="{F0BA2728-CDF5-48E1-BAE8-0DE4C6D053E0}" srcOrd="1" destOrd="0" presId="urn:microsoft.com/office/officeart/2011/layout/CircleProcess"/>
    <dgm:cxn modelId="{5D72E153-7A16-4DCF-B8F9-3AF9977218ED}" srcId="{89B83457-4710-47B9-86A6-191C23BCDC94}" destId="{AD699394-5189-4329-BE33-4EFAD237DC23}" srcOrd="3" destOrd="0" parTransId="{3662BCCE-2B45-4076-9723-F1DCEC803FD9}" sibTransId="{370B24CC-88F0-4BE0-A9DA-44381F63388F}"/>
    <dgm:cxn modelId="{1089D055-CBE5-45F2-8607-0F1B58799AEC}" srcId="{89B83457-4710-47B9-86A6-191C23BCDC94}" destId="{534ED746-62D2-438E-8C3A-D469CC27E231}" srcOrd="1" destOrd="0" parTransId="{0FEFBC96-1713-4260-A9FE-19122AD98B04}" sibTransId="{C180FBCE-EBFD-4F29-A6F9-09CB070A62FF}"/>
    <dgm:cxn modelId="{F312A47E-C62E-48EF-BCD9-D77BA9FE095F}" type="presOf" srcId="{3B4C47E8-6D19-4DD6-A11E-920BB40F4F7B}" destId="{FD0A62BE-7E0F-4A0D-996D-D391C6273C70}" srcOrd="1" destOrd="0" presId="urn:microsoft.com/office/officeart/2011/layout/CircleProcess"/>
    <dgm:cxn modelId="{87BAABB0-6C17-40FE-A8A1-FA4CD7999F09}" type="presOf" srcId="{89B83457-4710-47B9-86A6-191C23BCDC94}" destId="{B5366C94-DEBE-4360-AFD3-AA49B2A3B8B4}" srcOrd="0" destOrd="0" presId="urn:microsoft.com/office/officeart/2011/layout/CircleProcess"/>
    <dgm:cxn modelId="{48DEB1BB-37F6-4EAB-B188-B2B36E0A48E0}" type="presOf" srcId="{97E11C97-99E9-4E6E-AD7D-04F59220BFCF}" destId="{53264573-BBCF-49E0-8703-C0C747D5F934}" srcOrd="0" destOrd="0" presId="urn:microsoft.com/office/officeart/2011/layout/CircleProcess"/>
    <dgm:cxn modelId="{003F45C7-9C53-4D91-AA02-4A0A41EC5ADC}" type="presOf" srcId="{AD699394-5189-4329-BE33-4EFAD237DC23}" destId="{4AE43181-118D-4B4E-8D09-AF49BC482382}" srcOrd="0" destOrd="0" presId="urn:microsoft.com/office/officeart/2011/layout/CircleProcess"/>
    <dgm:cxn modelId="{370DEEE3-FC25-4E3F-A9D7-45A6AD7684B7}" type="presOf" srcId="{534ED746-62D2-438E-8C3A-D469CC27E231}" destId="{AC0EDDBD-54DC-4549-93C5-4060A6A763C4}" srcOrd="0" destOrd="0" presId="urn:microsoft.com/office/officeart/2011/layout/CircleProcess"/>
    <dgm:cxn modelId="{108D63F0-FCEF-4234-ADF3-F34BEDAD7ABF}" type="presOf" srcId="{534ED746-62D2-438E-8C3A-D469CC27E231}" destId="{B83C3C99-3A2F-4591-9161-BB87F8F7B100}" srcOrd="1" destOrd="0" presId="urn:microsoft.com/office/officeart/2011/layout/CircleProcess"/>
    <dgm:cxn modelId="{096D12F9-5D3C-4923-B280-A276F8DC0A63}" type="presOf" srcId="{AD699394-5189-4329-BE33-4EFAD237DC23}" destId="{DCA12A3E-4DD4-4769-8F40-C16BCF267C91}" srcOrd="1" destOrd="0" presId="urn:microsoft.com/office/officeart/2011/layout/CircleProcess"/>
    <dgm:cxn modelId="{111D3627-7F24-4F0B-92E8-EAC5C5B94416}" type="presParOf" srcId="{B5366C94-DEBE-4360-AFD3-AA49B2A3B8B4}" destId="{DBC775C1-EBEB-4CD5-BCE9-49A9460F230F}" srcOrd="0" destOrd="0" presId="urn:microsoft.com/office/officeart/2011/layout/CircleProcess"/>
    <dgm:cxn modelId="{527F21B1-7E1E-44EF-83C5-9F605FBC04D0}" type="presParOf" srcId="{DBC775C1-EBEB-4CD5-BCE9-49A9460F230F}" destId="{FB0DFE35-73B1-4C74-A518-292CD779ED77}" srcOrd="0" destOrd="0" presId="urn:microsoft.com/office/officeart/2011/layout/CircleProcess"/>
    <dgm:cxn modelId="{CA2D22F0-AB90-491C-9244-F3CB439B8545}" type="presParOf" srcId="{B5366C94-DEBE-4360-AFD3-AA49B2A3B8B4}" destId="{2257A95B-4E84-4DCD-86FE-CBC72BB0D796}" srcOrd="1" destOrd="0" presId="urn:microsoft.com/office/officeart/2011/layout/CircleProcess"/>
    <dgm:cxn modelId="{3DB50EBE-43D1-4363-A9D8-5FD06169FEA2}" type="presParOf" srcId="{2257A95B-4E84-4DCD-86FE-CBC72BB0D796}" destId="{4AE43181-118D-4B4E-8D09-AF49BC482382}" srcOrd="0" destOrd="0" presId="urn:microsoft.com/office/officeart/2011/layout/CircleProcess"/>
    <dgm:cxn modelId="{7C53B90D-C083-4FE8-928C-3A8F2AFA08E3}" type="presParOf" srcId="{B5366C94-DEBE-4360-AFD3-AA49B2A3B8B4}" destId="{DCA12A3E-4DD4-4769-8F40-C16BCF267C91}" srcOrd="2" destOrd="0" presId="urn:microsoft.com/office/officeart/2011/layout/CircleProcess"/>
    <dgm:cxn modelId="{F5EC2B56-C105-4CC0-88DB-6222E2FDDB88}" type="presParOf" srcId="{B5366C94-DEBE-4360-AFD3-AA49B2A3B8B4}" destId="{6BB3DD0D-1794-4295-8776-357DDC405D64}" srcOrd="3" destOrd="0" presId="urn:microsoft.com/office/officeart/2011/layout/CircleProcess"/>
    <dgm:cxn modelId="{BF407DB8-E8CC-4BD1-B67D-528E49203B9D}" type="presParOf" srcId="{6BB3DD0D-1794-4295-8776-357DDC405D64}" destId="{75B51647-7A88-497E-8F5C-52DF489F2B4E}" srcOrd="0" destOrd="0" presId="urn:microsoft.com/office/officeart/2011/layout/CircleProcess"/>
    <dgm:cxn modelId="{A45A2ED5-3D54-4BB5-BB1F-4B4D228AFBEB}" type="presParOf" srcId="{B5366C94-DEBE-4360-AFD3-AA49B2A3B8B4}" destId="{F152F802-2332-47CA-9F60-2B5AE1F4A64E}" srcOrd="4" destOrd="0" presId="urn:microsoft.com/office/officeart/2011/layout/CircleProcess"/>
    <dgm:cxn modelId="{2B69C610-F845-4240-8E8D-E443A94D09CA}" type="presParOf" srcId="{F152F802-2332-47CA-9F60-2B5AE1F4A64E}" destId="{53264573-BBCF-49E0-8703-C0C747D5F934}" srcOrd="0" destOrd="0" presId="urn:microsoft.com/office/officeart/2011/layout/CircleProcess"/>
    <dgm:cxn modelId="{C655F355-D0D0-4F0D-82C7-5D9170E27C3D}" type="presParOf" srcId="{B5366C94-DEBE-4360-AFD3-AA49B2A3B8B4}" destId="{F0BA2728-CDF5-48E1-BAE8-0DE4C6D053E0}" srcOrd="5" destOrd="0" presId="urn:microsoft.com/office/officeart/2011/layout/CircleProcess"/>
    <dgm:cxn modelId="{15F696EB-3FAA-4FFD-B1A9-B3964B196A46}" type="presParOf" srcId="{B5366C94-DEBE-4360-AFD3-AA49B2A3B8B4}" destId="{641B813F-C45A-45DB-BAFE-A7FD829C746A}" srcOrd="6" destOrd="0" presId="urn:microsoft.com/office/officeart/2011/layout/CircleProcess"/>
    <dgm:cxn modelId="{E3B0AF5E-7480-4A5F-A424-A31B9A9BB0B2}" type="presParOf" srcId="{641B813F-C45A-45DB-BAFE-A7FD829C746A}" destId="{447A0913-448E-4EBA-B958-34525BEDC41B}" srcOrd="0" destOrd="0" presId="urn:microsoft.com/office/officeart/2011/layout/CircleProcess"/>
    <dgm:cxn modelId="{707F0BDB-7CB9-4965-BCBB-C5D620764414}" type="presParOf" srcId="{B5366C94-DEBE-4360-AFD3-AA49B2A3B8B4}" destId="{613CAC6F-EC36-40A0-B0B8-A696599714A9}" srcOrd="7" destOrd="0" presId="urn:microsoft.com/office/officeart/2011/layout/CircleProcess"/>
    <dgm:cxn modelId="{75642253-38DD-4F62-9345-6AADD27A6049}" type="presParOf" srcId="{613CAC6F-EC36-40A0-B0B8-A696599714A9}" destId="{AC0EDDBD-54DC-4549-93C5-4060A6A763C4}" srcOrd="0" destOrd="0" presId="urn:microsoft.com/office/officeart/2011/layout/CircleProcess"/>
    <dgm:cxn modelId="{95F9F743-052B-4CA1-A871-6DDA1061C7AC}" type="presParOf" srcId="{B5366C94-DEBE-4360-AFD3-AA49B2A3B8B4}" destId="{B83C3C99-3A2F-4591-9161-BB87F8F7B100}" srcOrd="8" destOrd="0" presId="urn:microsoft.com/office/officeart/2011/layout/CircleProcess"/>
    <dgm:cxn modelId="{18E56F2D-120C-4966-B673-DEA4346E5121}" type="presParOf" srcId="{B5366C94-DEBE-4360-AFD3-AA49B2A3B8B4}" destId="{02AEFA41-7A1E-4636-8CF7-2800048DEE7B}" srcOrd="9" destOrd="0" presId="urn:microsoft.com/office/officeart/2011/layout/CircleProcess"/>
    <dgm:cxn modelId="{1994B863-9140-466D-824A-3160A283EC7D}" type="presParOf" srcId="{02AEFA41-7A1E-4636-8CF7-2800048DEE7B}" destId="{40AD124F-B876-468A-AC1A-BDF6F28D562C}" srcOrd="0" destOrd="0" presId="urn:microsoft.com/office/officeart/2011/layout/CircleProcess"/>
    <dgm:cxn modelId="{92F1EB25-E2D7-4B25-9CC0-3D52BDBBB4F7}" type="presParOf" srcId="{B5366C94-DEBE-4360-AFD3-AA49B2A3B8B4}" destId="{C935E82F-897D-40A0-8E87-4EBA8BAB0F7D}" srcOrd="10" destOrd="0" presId="urn:microsoft.com/office/officeart/2011/layout/CircleProcess"/>
    <dgm:cxn modelId="{33D95611-3601-491D-BC01-682FA27689F1}" type="presParOf" srcId="{C935E82F-897D-40A0-8E87-4EBA8BAB0F7D}" destId="{6E3511C2-3EF0-43FF-B3A4-BE4F9DAF94F2}" srcOrd="0" destOrd="0" presId="urn:microsoft.com/office/officeart/2011/layout/CircleProcess"/>
    <dgm:cxn modelId="{B02E4B37-F4CF-4C52-8DC8-A9BCC15F1A4C}" type="presParOf" srcId="{B5366C94-DEBE-4360-AFD3-AA49B2A3B8B4}" destId="{FD0A62BE-7E0F-4A0D-996D-D391C6273C70}"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83457-4710-47B9-86A6-191C23BCDC94}" type="doc">
      <dgm:prSet loTypeId="urn:microsoft.com/office/officeart/2011/layout/CircleProcess" loCatId="process" qsTypeId="urn:microsoft.com/office/officeart/2005/8/quickstyle/simple4" qsCatId="simple" csTypeId="urn:microsoft.com/office/officeart/2005/8/colors/accent1_5" csCatId="accent1" phldr="1"/>
      <dgm:spPr/>
      <dgm:t>
        <a:bodyPr/>
        <a:lstStyle/>
        <a:p>
          <a:endParaRPr lang="en-US"/>
        </a:p>
      </dgm:t>
    </dgm:pt>
    <dgm:pt modelId="{3ED87916-F9C4-4C7D-BE23-8B026B2EBDA0}">
      <dgm:prSet phldrT="[Text]" custT="1"/>
      <dgm:spPr>
        <a:xfrm>
          <a:off x="497024" y="1049570"/>
          <a:ext cx="1690425" cy="1690128"/>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40000"/>
            </a:srgbClr>
          </a:solidFill>
          <a:prstDash val="solid"/>
        </a:ln>
        <a:effectLst/>
      </dgm:spPr>
      <dgm:t>
        <a:bodyPr/>
        <a:lstStyle/>
        <a:p>
          <a:pPr>
            <a:buNone/>
          </a:pPr>
          <a:r>
            <a:rPr lang="en-US" sz="1200" b="1">
              <a:solidFill>
                <a:srgbClr val="000000">
                  <a:hueOff val="0"/>
                  <a:satOff val="0"/>
                  <a:lumOff val="0"/>
                  <a:alphaOff val="0"/>
                </a:srgbClr>
              </a:solidFill>
              <a:latin typeface="Calibri" panose="020F0502020204030204" pitchFamily="34" charset="0"/>
              <a:ea typeface="+mn-ea"/>
              <a:cs typeface="Calibri" panose="020F0502020204030204" pitchFamily="34" charset="0"/>
            </a:rPr>
            <a:t>IEP Kickoff</a:t>
          </a:r>
        </a:p>
      </dgm:t>
    </dgm:pt>
    <dgm:pt modelId="{10C8693B-ACC8-418C-8C3C-601EA142CA98}" type="parTrans" cxnId="{3EA94FB0-3B4B-4087-BCF1-43A047503F11}">
      <dgm:prSet/>
      <dgm:spPr/>
      <dgm:t>
        <a:bodyPr/>
        <a:lstStyle/>
        <a:p>
          <a:endParaRPr lang="en-US"/>
        </a:p>
      </dgm:t>
    </dgm:pt>
    <dgm:pt modelId="{CA0DFDC6-EFF3-403F-B27F-A1AB79A28EB2}" type="sibTrans" cxnId="{3EA94FB0-3B4B-4087-BCF1-43A047503F11}">
      <dgm:prSet/>
      <dgm:spPr/>
      <dgm:t>
        <a:bodyPr/>
        <a:lstStyle/>
        <a:p>
          <a:endParaRPr lang="en-US"/>
        </a:p>
      </dgm:t>
    </dgm:pt>
    <dgm:pt modelId="{D142137A-3F08-4E51-A251-8F851245FD55}">
      <dgm:prSet phldrT="[Text]" custT="1"/>
      <dgm:spPr>
        <a:xfrm>
          <a:off x="6111070" y="1049570"/>
          <a:ext cx="1690425" cy="1690128"/>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0"/>
            </a:srgbClr>
          </a:solidFill>
          <a:prstDash val="solid"/>
        </a:ln>
        <a:effectLst/>
      </dgm:spPr>
      <dgm:t>
        <a:bodyPr/>
        <a:lstStyle/>
        <a:p>
          <a:pPr>
            <a:buNone/>
          </a:pPr>
          <a:r>
            <a:rPr lang="en-US" sz="1200" b="1">
              <a:solidFill>
                <a:srgbClr val="000000">
                  <a:hueOff val="0"/>
                  <a:satOff val="0"/>
                  <a:lumOff val="0"/>
                  <a:alphaOff val="0"/>
                </a:srgbClr>
              </a:solidFill>
              <a:latin typeface="Calibri" panose="020F0502020204030204" pitchFamily="34" charset="0"/>
              <a:ea typeface="+mn-ea"/>
              <a:cs typeface="Calibri" panose="020F0502020204030204" pitchFamily="34" charset="0"/>
            </a:rPr>
            <a:t>IEP Final Draft</a:t>
          </a:r>
        </a:p>
      </dgm:t>
    </dgm:pt>
    <dgm:pt modelId="{A40232E3-353B-4E96-B41E-81AC9E59DF7C}" type="parTrans" cxnId="{6DC84D21-BAE0-402D-BB32-C24AE67BFFBC}">
      <dgm:prSet/>
      <dgm:spPr/>
      <dgm:t>
        <a:bodyPr/>
        <a:lstStyle/>
        <a:p>
          <a:endParaRPr lang="en-US"/>
        </a:p>
      </dgm:t>
    </dgm:pt>
    <dgm:pt modelId="{6E896D6C-73B2-4FFC-AC49-F0C039B1DCCA}" type="sibTrans" cxnId="{6DC84D21-BAE0-402D-BB32-C24AE67BFFBC}">
      <dgm:prSet/>
      <dgm:spPr/>
      <dgm:t>
        <a:bodyPr/>
        <a:lstStyle/>
        <a:p>
          <a:endParaRPr lang="en-US"/>
        </a:p>
      </dgm:t>
    </dgm:pt>
    <dgm:pt modelId="{99471C87-5833-484D-86FA-D1E295197FA7}">
      <dgm:prSet custT="1"/>
      <dgm:spPr>
        <a:xfrm>
          <a:off x="2368373" y="1049570"/>
          <a:ext cx="1690425" cy="1690128"/>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26667"/>
            </a:srgbClr>
          </a:solidFill>
          <a:prstDash val="solid"/>
        </a:ln>
        <a:effectLst/>
      </dgm:spPr>
      <dgm:t>
        <a:bodyPr/>
        <a:lstStyle/>
        <a:p>
          <a:pPr>
            <a:buNone/>
          </a:pPr>
          <a:r>
            <a:rPr lang="en-US" sz="1200" b="1">
              <a:solidFill>
                <a:srgbClr val="000000">
                  <a:hueOff val="0"/>
                  <a:satOff val="0"/>
                  <a:lumOff val="0"/>
                  <a:alphaOff val="0"/>
                </a:srgbClr>
              </a:solidFill>
              <a:latin typeface="Calibri" panose="020F0502020204030204" pitchFamily="34" charset="0"/>
              <a:ea typeface="+mn-ea"/>
              <a:cs typeface="Calibri" panose="020F0502020204030204" pitchFamily="34" charset="0"/>
            </a:rPr>
            <a:t>IEP Site Visit</a:t>
          </a:r>
        </a:p>
      </dgm:t>
    </dgm:pt>
    <dgm:pt modelId="{1EDC4906-4CF1-4A67-8017-662C5F766D4A}" type="parTrans" cxnId="{A30D6CC6-B9B2-4E94-B573-C467EA3BD4E6}">
      <dgm:prSet/>
      <dgm:spPr/>
      <dgm:t>
        <a:bodyPr/>
        <a:lstStyle/>
        <a:p>
          <a:endParaRPr lang="en-US"/>
        </a:p>
      </dgm:t>
    </dgm:pt>
    <dgm:pt modelId="{51CEA3D7-9CA8-4088-A355-8C442BD8BCBE}" type="sibTrans" cxnId="{A30D6CC6-B9B2-4E94-B573-C467EA3BD4E6}">
      <dgm:prSet/>
      <dgm:spPr/>
      <dgm:t>
        <a:bodyPr/>
        <a:lstStyle/>
        <a:p>
          <a:endParaRPr lang="en-US"/>
        </a:p>
      </dgm:t>
    </dgm:pt>
    <dgm:pt modelId="{534ED746-62D2-438E-8C3A-D469CC27E231}">
      <dgm:prSet custT="1"/>
      <dgm:spPr>
        <a:xfrm>
          <a:off x="4239721" y="1049570"/>
          <a:ext cx="1690425" cy="1690128"/>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13333"/>
            </a:srgbClr>
          </a:solidFill>
          <a:prstDash val="solid"/>
        </a:ln>
        <a:effectLst/>
      </dgm:spPr>
      <dgm:t>
        <a:bodyPr/>
        <a:lstStyle/>
        <a:p>
          <a:pPr>
            <a:buNone/>
          </a:pPr>
          <a:r>
            <a:rPr lang="en-US" sz="1200" b="1">
              <a:solidFill>
                <a:srgbClr val="000000">
                  <a:hueOff val="0"/>
                  <a:satOff val="0"/>
                  <a:lumOff val="0"/>
                  <a:alphaOff val="0"/>
                </a:srgbClr>
              </a:solidFill>
              <a:latin typeface="Calibri" panose="020F0502020204030204" pitchFamily="34" charset="0"/>
              <a:ea typeface="+mn-ea"/>
              <a:cs typeface="Calibri" panose="020F0502020204030204" pitchFamily="34" charset="0"/>
            </a:rPr>
            <a:t>IEP Draft</a:t>
          </a:r>
        </a:p>
      </dgm:t>
    </dgm:pt>
    <dgm:pt modelId="{0FEFBC96-1713-4260-A9FE-19122AD98B04}" type="parTrans" cxnId="{1089D055-CBE5-45F2-8607-0F1B58799AEC}">
      <dgm:prSet/>
      <dgm:spPr/>
      <dgm:t>
        <a:bodyPr/>
        <a:lstStyle/>
        <a:p>
          <a:endParaRPr lang="en-US"/>
        </a:p>
      </dgm:t>
    </dgm:pt>
    <dgm:pt modelId="{C180FBCE-EBFD-4F29-A6F9-09CB070A62FF}" type="sibTrans" cxnId="{1089D055-CBE5-45F2-8607-0F1B58799AEC}">
      <dgm:prSet/>
      <dgm:spPr/>
      <dgm:t>
        <a:bodyPr/>
        <a:lstStyle/>
        <a:p>
          <a:endParaRPr lang="en-US"/>
        </a:p>
      </dgm:t>
    </dgm:pt>
    <dgm:pt modelId="{B5366C94-DEBE-4360-AFD3-AA49B2A3B8B4}" type="pres">
      <dgm:prSet presAssocID="{89B83457-4710-47B9-86A6-191C23BCDC94}" presName="Name0" presStyleCnt="0">
        <dgm:presLayoutVars>
          <dgm:chMax val="11"/>
          <dgm:chPref val="11"/>
          <dgm:dir/>
          <dgm:resizeHandles/>
        </dgm:presLayoutVars>
      </dgm:prSet>
      <dgm:spPr/>
    </dgm:pt>
    <dgm:pt modelId="{244729C8-7ECD-4908-B96F-4EB1D9FE8279}" type="pres">
      <dgm:prSet presAssocID="{D142137A-3F08-4E51-A251-8F851245FD55}" presName="Accent4" presStyleCnt="0"/>
      <dgm:spPr/>
    </dgm:pt>
    <dgm:pt modelId="{B7241B88-EE5E-4544-928A-A853689E4358}" type="pres">
      <dgm:prSet presAssocID="{D142137A-3F08-4E51-A251-8F851245FD55}" presName="Accent" presStyleLbl="node1" presStyleIdx="0" presStyleCnt="4"/>
      <dgm:spPr>
        <a:xfrm>
          <a:off x="6050504" y="989197"/>
          <a:ext cx="1810782" cy="1810874"/>
        </a:xfrm>
        <a:prstGeom prst="ellipse">
          <a:avLst/>
        </a:prstGeom>
        <a:gradFill rotWithShape="0">
          <a:gsLst>
            <a:gs pos="0">
              <a:srgbClr val="00CC99">
                <a:alpha val="90000"/>
                <a:hueOff val="0"/>
                <a:satOff val="0"/>
                <a:lumOff val="0"/>
                <a:alphaOff val="0"/>
                <a:shade val="51000"/>
                <a:satMod val="130000"/>
              </a:srgbClr>
            </a:gs>
            <a:gs pos="80000">
              <a:srgbClr val="00CC99">
                <a:alpha val="90000"/>
                <a:hueOff val="0"/>
                <a:satOff val="0"/>
                <a:lumOff val="0"/>
                <a:alphaOff val="0"/>
                <a:shade val="93000"/>
                <a:satMod val="130000"/>
              </a:srgbClr>
            </a:gs>
            <a:gs pos="100000">
              <a:srgbClr val="00CC99">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E725A075-95FF-4B2A-A1D5-27B17F613636}" type="pres">
      <dgm:prSet presAssocID="{D142137A-3F08-4E51-A251-8F851245FD55}" presName="ParentBackground4" presStyleCnt="0"/>
      <dgm:spPr/>
    </dgm:pt>
    <dgm:pt modelId="{2A6BCF9B-E0D4-4D59-A7A6-0F76D1C0AE98}" type="pres">
      <dgm:prSet presAssocID="{D142137A-3F08-4E51-A251-8F851245FD55}" presName="ParentBackground" presStyleLbl="fgAcc1" presStyleIdx="0" presStyleCnt="4"/>
      <dgm:spPr/>
    </dgm:pt>
    <dgm:pt modelId="{D1FA404F-138A-4CFC-BD9B-8FE1477FC1BB}" type="pres">
      <dgm:prSet presAssocID="{D142137A-3F08-4E51-A251-8F851245FD55}" presName="Parent4" presStyleLbl="revTx" presStyleIdx="0" presStyleCnt="0">
        <dgm:presLayoutVars>
          <dgm:chMax val="1"/>
          <dgm:chPref val="1"/>
          <dgm:bulletEnabled val="1"/>
        </dgm:presLayoutVars>
      </dgm:prSet>
      <dgm:spPr/>
    </dgm:pt>
    <dgm:pt modelId="{1BF38435-4C1F-449E-9620-DC8FA09BDD0C}" type="pres">
      <dgm:prSet presAssocID="{534ED746-62D2-438E-8C3A-D469CC27E231}" presName="Accent3" presStyleCnt="0"/>
      <dgm:spPr/>
    </dgm:pt>
    <dgm:pt modelId="{447A0913-448E-4EBA-B958-34525BEDC41B}" type="pres">
      <dgm:prSet presAssocID="{534ED746-62D2-438E-8C3A-D469CC27E231}" presName="Accent" presStyleLbl="node1" presStyleIdx="1" presStyleCnt="4"/>
      <dgm:spPr>
        <a:xfrm rot="2700000">
          <a:off x="4171375" y="989070"/>
          <a:ext cx="1810811" cy="1810811"/>
        </a:xfrm>
        <a:prstGeom prst="teardrop">
          <a:avLst>
            <a:gd name="adj" fmla="val 100000"/>
          </a:avLst>
        </a:prstGeom>
        <a:gradFill rotWithShape="0">
          <a:gsLst>
            <a:gs pos="0">
              <a:srgbClr val="00CC99">
                <a:alpha val="90000"/>
                <a:hueOff val="0"/>
                <a:satOff val="0"/>
                <a:lumOff val="0"/>
                <a:alphaOff val="-13333"/>
                <a:shade val="51000"/>
                <a:satMod val="130000"/>
              </a:srgbClr>
            </a:gs>
            <a:gs pos="80000">
              <a:srgbClr val="00CC99">
                <a:alpha val="90000"/>
                <a:hueOff val="0"/>
                <a:satOff val="0"/>
                <a:lumOff val="0"/>
                <a:alphaOff val="-13333"/>
                <a:shade val="93000"/>
                <a:satMod val="130000"/>
              </a:srgbClr>
            </a:gs>
            <a:gs pos="100000">
              <a:srgbClr val="00CC99">
                <a:alpha val="90000"/>
                <a:hueOff val="0"/>
                <a:satOff val="0"/>
                <a:lumOff val="0"/>
                <a:alphaOff val="-13333"/>
                <a:shade val="94000"/>
                <a:satMod val="135000"/>
              </a:srgbClr>
            </a:gs>
          </a:gsLst>
          <a:lin ang="16200000" scaled="0"/>
        </a:gradFill>
        <a:ln>
          <a:noFill/>
        </a:ln>
        <a:effectLst>
          <a:outerShdw blurRad="40000" dist="23000" dir="5400000" rotWithShape="0">
            <a:srgbClr val="000000">
              <a:alpha val="35000"/>
            </a:srgbClr>
          </a:outerShdw>
        </a:effectLst>
      </dgm:spPr>
    </dgm:pt>
    <dgm:pt modelId="{31B51C91-59DB-4786-9416-7CC720E65196}" type="pres">
      <dgm:prSet presAssocID="{534ED746-62D2-438E-8C3A-D469CC27E231}" presName="ParentBackground3" presStyleCnt="0"/>
      <dgm:spPr/>
    </dgm:pt>
    <dgm:pt modelId="{AC0EDDBD-54DC-4549-93C5-4060A6A763C4}" type="pres">
      <dgm:prSet presAssocID="{534ED746-62D2-438E-8C3A-D469CC27E231}" presName="ParentBackground" presStyleLbl="fgAcc1" presStyleIdx="1" presStyleCnt="4"/>
      <dgm:spPr/>
    </dgm:pt>
    <dgm:pt modelId="{5B75F7D0-E463-4C24-8DE2-3D7EA84E230F}" type="pres">
      <dgm:prSet presAssocID="{534ED746-62D2-438E-8C3A-D469CC27E231}" presName="Parent3" presStyleLbl="revTx" presStyleIdx="0" presStyleCnt="0">
        <dgm:presLayoutVars>
          <dgm:chMax val="1"/>
          <dgm:chPref val="1"/>
          <dgm:bulletEnabled val="1"/>
        </dgm:presLayoutVars>
      </dgm:prSet>
      <dgm:spPr/>
    </dgm:pt>
    <dgm:pt modelId="{84B95744-F70C-48DF-AF69-C2AC8E639FE1}" type="pres">
      <dgm:prSet presAssocID="{99471C87-5833-484D-86FA-D1E295197FA7}" presName="Accent2" presStyleCnt="0"/>
      <dgm:spPr/>
    </dgm:pt>
    <dgm:pt modelId="{B2576586-41E6-4A09-89F7-023A28421554}" type="pres">
      <dgm:prSet presAssocID="{99471C87-5833-484D-86FA-D1E295197FA7}" presName="Accent" presStyleLbl="node1" presStyleIdx="2" presStyleCnt="4"/>
      <dgm:spPr>
        <a:xfrm rot="2700000">
          <a:off x="2307791" y="989070"/>
          <a:ext cx="1810811" cy="1810811"/>
        </a:xfrm>
        <a:prstGeom prst="teardrop">
          <a:avLst>
            <a:gd name="adj" fmla="val 100000"/>
          </a:avLst>
        </a:prstGeom>
        <a:gradFill rotWithShape="0">
          <a:gsLst>
            <a:gs pos="0">
              <a:srgbClr val="00CC99">
                <a:alpha val="90000"/>
                <a:hueOff val="0"/>
                <a:satOff val="0"/>
                <a:lumOff val="0"/>
                <a:alphaOff val="-26667"/>
                <a:shade val="51000"/>
                <a:satMod val="130000"/>
              </a:srgbClr>
            </a:gs>
            <a:gs pos="80000">
              <a:srgbClr val="00CC99">
                <a:alpha val="90000"/>
                <a:hueOff val="0"/>
                <a:satOff val="0"/>
                <a:lumOff val="0"/>
                <a:alphaOff val="-26667"/>
                <a:shade val="93000"/>
                <a:satMod val="130000"/>
              </a:srgbClr>
            </a:gs>
            <a:gs pos="100000">
              <a:srgbClr val="00CC99">
                <a:alpha val="90000"/>
                <a:hueOff val="0"/>
                <a:satOff val="0"/>
                <a:lumOff val="0"/>
                <a:alphaOff val="-26667"/>
                <a:shade val="94000"/>
                <a:satMod val="135000"/>
              </a:srgbClr>
            </a:gs>
          </a:gsLst>
          <a:lin ang="16200000" scaled="0"/>
        </a:gradFill>
        <a:ln>
          <a:noFill/>
        </a:ln>
        <a:effectLst>
          <a:outerShdw blurRad="40000" dist="23000" dir="5400000" rotWithShape="0">
            <a:srgbClr val="000000">
              <a:alpha val="35000"/>
            </a:srgbClr>
          </a:outerShdw>
        </a:effectLst>
      </dgm:spPr>
    </dgm:pt>
    <dgm:pt modelId="{BF778913-7370-4EE9-8C8E-4FFFEE2ABE27}" type="pres">
      <dgm:prSet presAssocID="{99471C87-5833-484D-86FA-D1E295197FA7}" presName="ParentBackground2" presStyleCnt="0"/>
      <dgm:spPr/>
    </dgm:pt>
    <dgm:pt modelId="{A5C7B8BC-15A8-4EA2-8FE0-47F37402991A}" type="pres">
      <dgm:prSet presAssocID="{99471C87-5833-484D-86FA-D1E295197FA7}" presName="ParentBackground" presStyleLbl="fgAcc1" presStyleIdx="2" presStyleCnt="4"/>
      <dgm:spPr/>
    </dgm:pt>
    <dgm:pt modelId="{510A2BF5-657F-49EA-B158-21FC94A2BCB8}" type="pres">
      <dgm:prSet presAssocID="{99471C87-5833-484D-86FA-D1E295197FA7}" presName="Parent2" presStyleLbl="revTx" presStyleIdx="0" presStyleCnt="0">
        <dgm:presLayoutVars>
          <dgm:chMax val="1"/>
          <dgm:chPref val="1"/>
          <dgm:bulletEnabled val="1"/>
        </dgm:presLayoutVars>
      </dgm:prSet>
      <dgm:spPr/>
    </dgm:pt>
    <dgm:pt modelId="{F142673C-8F41-47B2-9FEF-86297DEFCF69}" type="pres">
      <dgm:prSet presAssocID="{3ED87916-F9C4-4C7D-BE23-8B026B2EBDA0}" presName="Accent1" presStyleCnt="0"/>
      <dgm:spPr/>
    </dgm:pt>
    <dgm:pt modelId="{C0CFB37B-E255-4144-8F85-CE112A448A82}" type="pres">
      <dgm:prSet presAssocID="{3ED87916-F9C4-4C7D-BE23-8B026B2EBDA0}" presName="Accent" presStyleLbl="node1" presStyleIdx="3" presStyleCnt="4"/>
      <dgm:spPr>
        <a:xfrm rot="2700000">
          <a:off x="436443" y="989070"/>
          <a:ext cx="1810811" cy="1810811"/>
        </a:xfrm>
        <a:prstGeom prst="teardrop">
          <a:avLst>
            <a:gd name="adj" fmla="val 100000"/>
          </a:avLst>
        </a:prstGeom>
        <a:gradFill rotWithShape="0">
          <a:gsLst>
            <a:gs pos="0">
              <a:srgbClr val="00CC99">
                <a:alpha val="90000"/>
                <a:hueOff val="0"/>
                <a:satOff val="0"/>
                <a:lumOff val="0"/>
                <a:alphaOff val="-40000"/>
                <a:shade val="51000"/>
                <a:satMod val="130000"/>
              </a:srgbClr>
            </a:gs>
            <a:gs pos="80000">
              <a:srgbClr val="00CC99">
                <a:alpha val="90000"/>
                <a:hueOff val="0"/>
                <a:satOff val="0"/>
                <a:lumOff val="0"/>
                <a:alphaOff val="-40000"/>
                <a:shade val="93000"/>
                <a:satMod val="130000"/>
              </a:srgbClr>
            </a:gs>
            <a:gs pos="100000">
              <a:srgbClr val="00CC99">
                <a:alpha val="90000"/>
                <a:hueOff val="0"/>
                <a:satOff val="0"/>
                <a:lumOff val="0"/>
                <a:alphaOff val="-40000"/>
                <a:shade val="94000"/>
                <a:satMod val="135000"/>
              </a:srgbClr>
            </a:gs>
          </a:gsLst>
          <a:lin ang="16200000" scaled="0"/>
        </a:gradFill>
        <a:ln>
          <a:noFill/>
        </a:ln>
        <a:effectLst>
          <a:outerShdw blurRad="40000" dist="23000" dir="5400000" rotWithShape="0">
            <a:srgbClr val="000000">
              <a:alpha val="35000"/>
            </a:srgbClr>
          </a:outerShdw>
        </a:effectLst>
      </dgm:spPr>
    </dgm:pt>
    <dgm:pt modelId="{9DF90310-59AA-440A-AD59-4205AE940C56}" type="pres">
      <dgm:prSet presAssocID="{3ED87916-F9C4-4C7D-BE23-8B026B2EBDA0}" presName="ParentBackground1" presStyleCnt="0"/>
      <dgm:spPr/>
    </dgm:pt>
    <dgm:pt modelId="{2F06AEB3-51CB-4C24-9555-3D512358DF0D}" type="pres">
      <dgm:prSet presAssocID="{3ED87916-F9C4-4C7D-BE23-8B026B2EBDA0}" presName="ParentBackground" presStyleLbl="fgAcc1" presStyleIdx="3" presStyleCnt="4" custLinFactNeighborY="-881"/>
      <dgm:spPr/>
    </dgm:pt>
    <dgm:pt modelId="{A778F9C5-EA46-43CD-A569-82D1DF493051}" type="pres">
      <dgm:prSet presAssocID="{3ED87916-F9C4-4C7D-BE23-8B026B2EBDA0}" presName="Parent1" presStyleLbl="revTx" presStyleIdx="0" presStyleCnt="0">
        <dgm:presLayoutVars>
          <dgm:chMax val="1"/>
          <dgm:chPref val="1"/>
          <dgm:bulletEnabled val="1"/>
        </dgm:presLayoutVars>
      </dgm:prSet>
      <dgm:spPr/>
    </dgm:pt>
  </dgm:ptLst>
  <dgm:cxnLst>
    <dgm:cxn modelId="{FB747B03-CAF3-431C-B164-1DC9146A920C}" type="presOf" srcId="{D142137A-3F08-4E51-A251-8F851245FD55}" destId="{2A6BCF9B-E0D4-4D59-A7A6-0F76D1C0AE98}" srcOrd="0" destOrd="0" presId="urn:microsoft.com/office/officeart/2011/layout/CircleProcess"/>
    <dgm:cxn modelId="{FA1D8804-5392-4CE2-8EB6-AC2BA17FC375}" type="presOf" srcId="{534ED746-62D2-438E-8C3A-D469CC27E231}" destId="{5B75F7D0-E463-4C24-8DE2-3D7EA84E230F}" srcOrd="1" destOrd="0" presId="urn:microsoft.com/office/officeart/2011/layout/CircleProcess"/>
    <dgm:cxn modelId="{6DC84D21-BAE0-402D-BB32-C24AE67BFFBC}" srcId="{89B83457-4710-47B9-86A6-191C23BCDC94}" destId="{D142137A-3F08-4E51-A251-8F851245FD55}" srcOrd="3" destOrd="0" parTransId="{A40232E3-353B-4E96-B41E-81AC9E59DF7C}" sibTransId="{6E896D6C-73B2-4FFC-AC49-F0C039B1DCCA}"/>
    <dgm:cxn modelId="{FB043526-A991-4A3C-A1A2-6A81CE2A9717}" type="presOf" srcId="{534ED746-62D2-438E-8C3A-D469CC27E231}" destId="{AC0EDDBD-54DC-4549-93C5-4060A6A763C4}" srcOrd="0" destOrd="0" presId="urn:microsoft.com/office/officeart/2011/layout/CircleProcess"/>
    <dgm:cxn modelId="{61F5DB62-BE79-42B4-8670-E712BCF3C0DA}" type="presOf" srcId="{3ED87916-F9C4-4C7D-BE23-8B026B2EBDA0}" destId="{2F06AEB3-51CB-4C24-9555-3D512358DF0D}" srcOrd="1" destOrd="0" presId="urn:microsoft.com/office/officeart/2011/layout/CircleProcess"/>
    <dgm:cxn modelId="{E3468174-A7C9-495C-90EF-4F071D4C22D3}" type="presOf" srcId="{3ED87916-F9C4-4C7D-BE23-8B026B2EBDA0}" destId="{A778F9C5-EA46-43CD-A569-82D1DF493051}" srcOrd="0" destOrd="0" presId="urn:microsoft.com/office/officeart/2011/layout/CircleProcess"/>
    <dgm:cxn modelId="{1089D055-CBE5-45F2-8607-0F1B58799AEC}" srcId="{89B83457-4710-47B9-86A6-191C23BCDC94}" destId="{534ED746-62D2-438E-8C3A-D469CC27E231}" srcOrd="2" destOrd="0" parTransId="{0FEFBC96-1713-4260-A9FE-19122AD98B04}" sibTransId="{C180FBCE-EBFD-4F29-A6F9-09CB070A62FF}"/>
    <dgm:cxn modelId="{DA800F77-9F38-49D9-BAF2-77590AEA5A3A}" type="presOf" srcId="{99471C87-5833-484D-86FA-D1E295197FA7}" destId="{A5C7B8BC-15A8-4EA2-8FE0-47F37402991A}" srcOrd="0" destOrd="0" presId="urn:microsoft.com/office/officeart/2011/layout/CircleProcess"/>
    <dgm:cxn modelId="{3B9A8CA1-7B3B-4136-8D47-8F9B1472DA83}" type="presOf" srcId="{D142137A-3F08-4E51-A251-8F851245FD55}" destId="{D1FA404F-138A-4CFC-BD9B-8FE1477FC1BB}" srcOrd="1" destOrd="0" presId="urn:microsoft.com/office/officeart/2011/layout/CircleProcess"/>
    <dgm:cxn modelId="{3EA94FB0-3B4B-4087-BCF1-43A047503F11}" srcId="{89B83457-4710-47B9-86A6-191C23BCDC94}" destId="{3ED87916-F9C4-4C7D-BE23-8B026B2EBDA0}" srcOrd="0" destOrd="0" parTransId="{10C8693B-ACC8-418C-8C3C-601EA142CA98}" sibTransId="{CA0DFDC6-EFF3-403F-B27F-A1AB79A28EB2}"/>
    <dgm:cxn modelId="{87BAABB0-6C17-40FE-A8A1-FA4CD7999F09}" type="presOf" srcId="{89B83457-4710-47B9-86A6-191C23BCDC94}" destId="{B5366C94-DEBE-4360-AFD3-AA49B2A3B8B4}" srcOrd="0" destOrd="0" presId="urn:microsoft.com/office/officeart/2011/layout/CircleProcess"/>
    <dgm:cxn modelId="{A30D6CC6-B9B2-4E94-B573-C467EA3BD4E6}" srcId="{89B83457-4710-47B9-86A6-191C23BCDC94}" destId="{99471C87-5833-484D-86FA-D1E295197FA7}" srcOrd="1" destOrd="0" parTransId="{1EDC4906-4CF1-4A67-8017-662C5F766D4A}" sibTransId="{51CEA3D7-9CA8-4088-A355-8C442BD8BCBE}"/>
    <dgm:cxn modelId="{49E743EF-F386-400A-9BF2-F4E1D99CEE94}" type="presOf" srcId="{99471C87-5833-484D-86FA-D1E295197FA7}" destId="{510A2BF5-657F-49EA-B158-21FC94A2BCB8}" srcOrd="1" destOrd="0" presId="urn:microsoft.com/office/officeart/2011/layout/CircleProcess"/>
    <dgm:cxn modelId="{5F351AF1-371D-4F59-BB04-BEE9D7F35271}" type="presParOf" srcId="{B5366C94-DEBE-4360-AFD3-AA49B2A3B8B4}" destId="{244729C8-7ECD-4908-B96F-4EB1D9FE8279}" srcOrd="0" destOrd="0" presId="urn:microsoft.com/office/officeart/2011/layout/CircleProcess"/>
    <dgm:cxn modelId="{0C49A66E-11CA-445C-9079-89E652715A33}" type="presParOf" srcId="{244729C8-7ECD-4908-B96F-4EB1D9FE8279}" destId="{B7241B88-EE5E-4544-928A-A853689E4358}" srcOrd="0" destOrd="0" presId="urn:microsoft.com/office/officeart/2011/layout/CircleProcess"/>
    <dgm:cxn modelId="{2E6BFDB9-E009-4109-9602-3028D1285322}" type="presParOf" srcId="{B5366C94-DEBE-4360-AFD3-AA49B2A3B8B4}" destId="{E725A075-95FF-4B2A-A1D5-27B17F613636}" srcOrd="1" destOrd="0" presId="urn:microsoft.com/office/officeart/2011/layout/CircleProcess"/>
    <dgm:cxn modelId="{11155429-FC3A-49AC-85F9-3CF059B6706F}" type="presParOf" srcId="{E725A075-95FF-4B2A-A1D5-27B17F613636}" destId="{2A6BCF9B-E0D4-4D59-A7A6-0F76D1C0AE98}" srcOrd="0" destOrd="0" presId="urn:microsoft.com/office/officeart/2011/layout/CircleProcess"/>
    <dgm:cxn modelId="{C018192D-7A85-4E54-A4C6-7175A6046C92}" type="presParOf" srcId="{B5366C94-DEBE-4360-AFD3-AA49B2A3B8B4}" destId="{D1FA404F-138A-4CFC-BD9B-8FE1477FC1BB}" srcOrd="2" destOrd="0" presId="urn:microsoft.com/office/officeart/2011/layout/CircleProcess"/>
    <dgm:cxn modelId="{0AB12BCA-CD0F-4B7D-AF1B-1DE157F94F02}" type="presParOf" srcId="{B5366C94-DEBE-4360-AFD3-AA49B2A3B8B4}" destId="{1BF38435-4C1F-449E-9620-DC8FA09BDD0C}" srcOrd="3" destOrd="0" presId="urn:microsoft.com/office/officeart/2011/layout/CircleProcess"/>
    <dgm:cxn modelId="{B2DB361B-2576-426B-A286-2F8B59637318}" type="presParOf" srcId="{1BF38435-4C1F-449E-9620-DC8FA09BDD0C}" destId="{447A0913-448E-4EBA-B958-34525BEDC41B}" srcOrd="0" destOrd="0" presId="urn:microsoft.com/office/officeart/2011/layout/CircleProcess"/>
    <dgm:cxn modelId="{CCB37C2A-8A60-49BE-A007-1FAC070FF8A4}" type="presParOf" srcId="{B5366C94-DEBE-4360-AFD3-AA49B2A3B8B4}" destId="{31B51C91-59DB-4786-9416-7CC720E65196}" srcOrd="4" destOrd="0" presId="urn:microsoft.com/office/officeart/2011/layout/CircleProcess"/>
    <dgm:cxn modelId="{658DA9DB-06CF-4182-AB32-52AA58FCF947}" type="presParOf" srcId="{31B51C91-59DB-4786-9416-7CC720E65196}" destId="{AC0EDDBD-54DC-4549-93C5-4060A6A763C4}" srcOrd="0" destOrd="0" presId="urn:microsoft.com/office/officeart/2011/layout/CircleProcess"/>
    <dgm:cxn modelId="{EAC28144-B116-4077-89DE-C51D67EADD5A}" type="presParOf" srcId="{B5366C94-DEBE-4360-AFD3-AA49B2A3B8B4}" destId="{5B75F7D0-E463-4C24-8DE2-3D7EA84E230F}" srcOrd="5" destOrd="0" presId="urn:microsoft.com/office/officeart/2011/layout/CircleProcess"/>
    <dgm:cxn modelId="{2FE42A7F-9248-4B8C-8576-006D63B9E847}" type="presParOf" srcId="{B5366C94-DEBE-4360-AFD3-AA49B2A3B8B4}" destId="{84B95744-F70C-48DF-AF69-C2AC8E639FE1}" srcOrd="6" destOrd="0" presId="urn:microsoft.com/office/officeart/2011/layout/CircleProcess"/>
    <dgm:cxn modelId="{AD27085D-E205-4654-89FF-3058ECAF759B}" type="presParOf" srcId="{84B95744-F70C-48DF-AF69-C2AC8E639FE1}" destId="{B2576586-41E6-4A09-89F7-023A28421554}" srcOrd="0" destOrd="0" presId="urn:microsoft.com/office/officeart/2011/layout/CircleProcess"/>
    <dgm:cxn modelId="{4BC798C0-4841-4CB4-A736-E45B388AF49A}" type="presParOf" srcId="{B5366C94-DEBE-4360-AFD3-AA49B2A3B8B4}" destId="{BF778913-7370-4EE9-8C8E-4FFFEE2ABE27}" srcOrd="7" destOrd="0" presId="urn:microsoft.com/office/officeart/2011/layout/CircleProcess"/>
    <dgm:cxn modelId="{C366E3F6-3996-48FD-B2F8-03997C7FC1EB}" type="presParOf" srcId="{BF778913-7370-4EE9-8C8E-4FFFEE2ABE27}" destId="{A5C7B8BC-15A8-4EA2-8FE0-47F37402991A}" srcOrd="0" destOrd="0" presId="urn:microsoft.com/office/officeart/2011/layout/CircleProcess"/>
    <dgm:cxn modelId="{FC4219DC-5D1F-47E7-AEBF-69C1B1121E44}" type="presParOf" srcId="{B5366C94-DEBE-4360-AFD3-AA49B2A3B8B4}" destId="{510A2BF5-657F-49EA-B158-21FC94A2BCB8}" srcOrd="8" destOrd="0" presId="urn:microsoft.com/office/officeart/2011/layout/CircleProcess"/>
    <dgm:cxn modelId="{736F0254-61C2-48A9-BE76-B59BBB40F86B}" type="presParOf" srcId="{B5366C94-DEBE-4360-AFD3-AA49B2A3B8B4}" destId="{F142673C-8F41-47B2-9FEF-86297DEFCF69}" srcOrd="9" destOrd="0" presId="urn:microsoft.com/office/officeart/2011/layout/CircleProcess"/>
    <dgm:cxn modelId="{B986DBFC-3AB3-4E30-9202-34E56FE35D42}" type="presParOf" srcId="{F142673C-8F41-47B2-9FEF-86297DEFCF69}" destId="{C0CFB37B-E255-4144-8F85-CE112A448A82}" srcOrd="0" destOrd="0" presId="urn:microsoft.com/office/officeart/2011/layout/CircleProcess"/>
    <dgm:cxn modelId="{B6A86AC1-2770-4D72-A5A0-E1DC333AA404}" type="presParOf" srcId="{B5366C94-DEBE-4360-AFD3-AA49B2A3B8B4}" destId="{9DF90310-59AA-440A-AD59-4205AE940C56}" srcOrd="10" destOrd="0" presId="urn:microsoft.com/office/officeart/2011/layout/CircleProcess"/>
    <dgm:cxn modelId="{AC11136C-A252-4B0C-94DE-A5CB72737422}" type="presParOf" srcId="{9DF90310-59AA-440A-AD59-4205AE940C56}" destId="{2F06AEB3-51CB-4C24-9555-3D512358DF0D}" srcOrd="0" destOrd="0" presId="urn:microsoft.com/office/officeart/2011/layout/CircleProcess"/>
    <dgm:cxn modelId="{C586B598-0C27-4081-8413-33E8F68B1212}" type="presParOf" srcId="{B5366C94-DEBE-4360-AFD3-AA49B2A3B8B4}" destId="{A778F9C5-EA46-43CD-A569-82D1DF493051}" srcOrd="11"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DFE35-73B1-4C74-A518-292CD779ED77}">
      <dsp:nvSpPr>
        <dsp:cNvPr id="0" name=""/>
        <dsp:cNvSpPr/>
      </dsp:nvSpPr>
      <dsp:spPr>
        <a:xfrm>
          <a:off x="4888868" y="510186"/>
          <a:ext cx="1351652" cy="1351721"/>
        </a:xfrm>
        <a:prstGeom prst="teardrop">
          <a:avLst>
            <a:gd name="adj" fmla="val 10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43181-118D-4B4E-8D09-AF49BC482382}">
      <dsp:nvSpPr>
        <dsp:cNvPr id="0" name=""/>
        <dsp:cNvSpPr/>
      </dsp:nvSpPr>
      <dsp:spPr>
        <a:xfrm>
          <a:off x="4934078" y="555251"/>
          <a:ext cx="1261812" cy="1261590"/>
        </a:xfrm>
        <a:prstGeom prst="ellipse">
          <a:avLst/>
        </a:prstGeo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a:solidFill>
                <a:sysClr val="windowText" lastClr="000000">
                  <a:hueOff val="0"/>
                  <a:satOff val="0"/>
                  <a:lumOff val="0"/>
                  <a:alphaOff val="0"/>
                </a:sysClr>
              </a:solidFill>
              <a:latin typeface="Calibri"/>
              <a:ea typeface="+mn-ea"/>
              <a:cs typeface="+mn-cs"/>
            </a:rPr>
            <a:t>Execution</a:t>
          </a:r>
        </a:p>
      </dsp:txBody>
      <dsp:txXfrm>
        <a:off x="5114337" y="735512"/>
        <a:ext cx="901294" cy="901068"/>
      </dsp:txXfrm>
    </dsp:sp>
    <dsp:sp modelId="{75B51647-7A88-497E-8F5C-52DF489F2B4E}">
      <dsp:nvSpPr>
        <dsp:cNvPr id="0" name=""/>
        <dsp:cNvSpPr/>
      </dsp:nvSpPr>
      <dsp:spPr>
        <a:xfrm rot="2700000">
          <a:off x="3486199" y="510091"/>
          <a:ext cx="1351674" cy="1351674"/>
        </a:xfrm>
        <a:prstGeom prst="teardrop">
          <a:avLst>
            <a:gd name="adj" fmla="val 10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64573-BBCF-49E0-8703-C0C747D5F934}">
      <dsp:nvSpPr>
        <dsp:cNvPr id="0" name=""/>
        <dsp:cNvSpPr/>
      </dsp:nvSpPr>
      <dsp:spPr>
        <a:xfrm>
          <a:off x="3537216" y="555251"/>
          <a:ext cx="1261812" cy="1261590"/>
        </a:xfrm>
        <a:prstGeom prst="ellipse">
          <a:avLst/>
        </a:prstGeo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144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ysClr val="windowText" lastClr="000000">
                  <a:hueOff val="0"/>
                  <a:satOff val="0"/>
                  <a:lumOff val="0"/>
                  <a:alphaOff val="0"/>
                </a:sysClr>
              </a:solidFill>
              <a:latin typeface="Calibri"/>
              <a:ea typeface="+mn-ea"/>
              <a:cs typeface="+mn-cs"/>
            </a:rPr>
            <a:t>Approval/ Transition to AFCEC for Execution</a:t>
          </a:r>
        </a:p>
      </dsp:txBody>
      <dsp:txXfrm>
        <a:off x="3717475" y="735512"/>
        <a:ext cx="901294" cy="901068"/>
      </dsp:txXfrm>
    </dsp:sp>
    <dsp:sp modelId="{447A0913-448E-4EBA-B958-34525BEDC41B}">
      <dsp:nvSpPr>
        <dsp:cNvPr id="0" name=""/>
        <dsp:cNvSpPr/>
      </dsp:nvSpPr>
      <dsp:spPr>
        <a:xfrm rot="2700000">
          <a:off x="2095133" y="510091"/>
          <a:ext cx="1351674" cy="1351674"/>
        </a:xfrm>
        <a:prstGeom prst="teardrop">
          <a:avLst>
            <a:gd name="adj" fmla="val 100000"/>
          </a:avLst>
        </a:prstGeom>
        <a:solidFill>
          <a:srgbClr val="7093D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EDDBD-54DC-4549-93C5-4060A6A763C4}">
      <dsp:nvSpPr>
        <dsp:cNvPr id="0" name=""/>
        <dsp:cNvSpPr/>
      </dsp:nvSpPr>
      <dsp:spPr>
        <a:xfrm>
          <a:off x="2140354" y="555251"/>
          <a:ext cx="1261812" cy="1261590"/>
        </a:xfrm>
        <a:prstGeom prst="ellipse">
          <a:avLst/>
        </a:prstGeo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ysClr val="windowText" lastClr="000000">
                  <a:hueOff val="0"/>
                  <a:satOff val="0"/>
                  <a:lumOff val="0"/>
                  <a:alphaOff val="0"/>
                </a:sysClr>
              </a:solidFill>
              <a:latin typeface="Calibri"/>
              <a:ea typeface="+mn-ea"/>
              <a:cs typeface="+mn-cs"/>
            </a:rPr>
            <a:t>RSR complete</a:t>
          </a:r>
        </a:p>
      </dsp:txBody>
      <dsp:txXfrm>
        <a:off x="2320613" y="735512"/>
        <a:ext cx="901294" cy="901068"/>
      </dsp:txXfrm>
    </dsp:sp>
    <dsp:sp modelId="{40AD124F-B876-468A-AC1A-BDF6F28D562C}">
      <dsp:nvSpPr>
        <dsp:cNvPr id="0" name=""/>
        <dsp:cNvSpPr/>
      </dsp:nvSpPr>
      <dsp:spPr>
        <a:xfrm rot="2700000">
          <a:off x="698272" y="510091"/>
          <a:ext cx="1351674" cy="1351674"/>
        </a:xfrm>
        <a:prstGeom prst="teardrop">
          <a:avLst>
            <a:gd name="adj" fmla="val 100000"/>
          </a:avLst>
        </a:prstGeom>
        <a:solidFill>
          <a:srgbClr val="4472C4">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511C2-3EF0-43FF-B3A4-BE4F9DAF94F2}">
      <dsp:nvSpPr>
        <dsp:cNvPr id="0" name=""/>
        <dsp:cNvSpPr/>
      </dsp:nvSpPr>
      <dsp:spPr>
        <a:xfrm>
          <a:off x="743492" y="555251"/>
          <a:ext cx="1261812" cy="1261590"/>
        </a:xfrm>
        <a:prstGeom prst="ellipse">
          <a:avLst/>
        </a:prstGeom>
        <a:solidFill>
          <a:sysClr val="window" lastClr="FFFFFF">
            <a:alpha val="90000"/>
            <a:hueOff val="0"/>
            <a:satOff val="0"/>
            <a:lumOff val="0"/>
            <a:alphaOff val="0"/>
          </a:sysClr>
        </a:solidFill>
        <a:ln w="12700" cap="flat" cmpd="sng" algn="ctr">
          <a:solidFill>
            <a:srgbClr val="4472C4">
              <a:lumMod val="20000"/>
              <a:lumOff val="8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ysClr val="windowText" lastClr="000000">
                  <a:hueOff val="0"/>
                  <a:satOff val="0"/>
                  <a:lumOff val="0"/>
                  <a:alphaOff val="0"/>
                </a:sysClr>
              </a:solidFill>
              <a:latin typeface="Calibri"/>
              <a:ea typeface="+mn-ea"/>
              <a:cs typeface="+mn-cs"/>
            </a:rPr>
            <a:t>Concept review with FEP</a:t>
          </a:r>
        </a:p>
      </dsp:txBody>
      <dsp:txXfrm>
        <a:off x="923751" y="735512"/>
        <a:ext cx="901294" cy="901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41B88-EE5E-4544-928A-A853689E4358}">
      <dsp:nvSpPr>
        <dsp:cNvPr id="0" name=""/>
        <dsp:cNvSpPr/>
      </dsp:nvSpPr>
      <dsp:spPr>
        <a:xfrm>
          <a:off x="4454838" y="909554"/>
          <a:ext cx="1333234" cy="1333302"/>
        </a:xfrm>
        <a:prstGeom prst="ellipse">
          <a:avLst/>
        </a:prstGeom>
        <a:gradFill rotWithShape="0">
          <a:gsLst>
            <a:gs pos="0">
              <a:srgbClr val="00CC99">
                <a:alpha val="90000"/>
                <a:hueOff val="0"/>
                <a:satOff val="0"/>
                <a:lumOff val="0"/>
                <a:alphaOff val="0"/>
                <a:shade val="51000"/>
                <a:satMod val="130000"/>
              </a:srgbClr>
            </a:gs>
            <a:gs pos="80000">
              <a:srgbClr val="00CC99">
                <a:alpha val="90000"/>
                <a:hueOff val="0"/>
                <a:satOff val="0"/>
                <a:lumOff val="0"/>
                <a:alphaOff val="0"/>
                <a:shade val="93000"/>
                <a:satMod val="130000"/>
              </a:srgbClr>
            </a:gs>
            <a:gs pos="100000">
              <a:srgbClr val="00CC99">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6BCF9B-E0D4-4D59-A7A6-0F76D1C0AE98}">
      <dsp:nvSpPr>
        <dsp:cNvPr id="0" name=""/>
        <dsp:cNvSpPr/>
      </dsp:nvSpPr>
      <dsp:spPr>
        <a:xfrm>
          <a:off x="4499431" y="954006"/>
          <a:ext cx="1244619" cy="1244400"/>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0000">
                  <a:hueOff val="0"/>
                  <a:satOff val="0"/>
                  <a:lumOff val="0"/>
                  <a:alphaOff val="0"/>
                </a:srgbClr>
              </a:solidFill>
              <a:latin typeface="Calibri" panose="020F0502020204030204" pitchFamily="34" charset="0"/>
              <a:ea typeface="+mn-ea"/>
              <a:cs typeface="Calibri" panose="020F0502020204030204" pitchFamily="34" charset="0"/>
            </a:rPr>
            <a:t>IEP Final Draft</a:t>
          </a:r>
        </a:p>
      </dsp:txBody>
      <dsp:txXfrm>
        <a:off x="4807427" y="1261971"/>
        <a:ext cx="628627" cy="628470"/>
      </dsp:txXfrm>
    </dsp:sp>
    <dsp:sp modelId="{447A0913-448E-4EBA-B958-34525BEDC41B}">
      <dsp:nvSpPr>
        <dsp:cNvPr id="0" name=""/>
        <dsp:cNvSpPr/>
      </dsp:nvSpPr>
      <dsp:spPr>
        <a:xfrm rot="2700000">
          <a:off x="3071281" y="909461"/>
          <a:ext cx="1333256" cy="1333256"/>
        </a:xfrm>
        <a:prstGeom prst="teardrop">
          <a:avLst>
            <a:gd name="adj" fmla="val 100000"/>
          </a:avLst>
        </a:prstGeom>
        <a:gradFill rotWithShape="0">
          <a:gsLst>
            <a:gs pos="0">
              <a:srgbClr val="00CC99">
                <a:alpha val="90000"/>
                <a:hueOff val="0"/>
                <a:satOff val="0"/>
                <a:lumOff val="0"/>
                <a:alphaOff val="-13333"/>
                <a:shade val="51000"/>
                <a:satMod val="130000"/>
              </a:srgbClr>
            </a:gs>
            <a:gs pos="80000">
              <a:srgbClr val="00CC99">
                <a:alpha val="90000"/>
                <a:hueOff val="0"/>
                <a:satOff val="0"/>
                <a:lumOff val="0"/>
                <a:alphaOff val="-13333"/>
                <a:shade val="93000"/>
                <a:satMod val="130000"/>
              </a:srgbClr>
            </a:gs>
            <a:gs pos="100000">
              <a:srgbClr val="00CC99">
                <a:alpha val="90000"/>
                <a:hueOff val="0"/>
                <a:satOff val="0"/>
                <a:lumOff val="0"/>
                <a:alphaOff val="-13333"/>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0EDDBD-54DC-4549-93C5-4060A6A763C4}">
      <dsp:nvSpPr>
        <dsp:cNvPr id="0" name=""/>
        <dsp:cNvSpPr/>
      </dsp:nvSpPr>
      <dsp:spPr>
        <a:xfrm>
          <a:off x="3121603" y="954006"/>
          <a:ext cx="1244619" cy="1244400"/>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0000">
                  <a:hueOff val="0"/>
                  <a:satOff val="0"/>
                  <a:lumOff val="0"/>
                  <a:alphaOff val="0"/>
                </a:srgbClr>
              </a:solidFill>
              <a:latin typeface="Calibri" panose="020F0502020204030204" pitchFamily="34" charset="0"/>
              <a:ea typeface="+mn-ea"/>
              <a:cs typeface="Calibri" panose="020F0502020204030204" pitchFamily="34" charset="0"/>
            </a:rPr>
            <a:t>IEP Draft</a:t>
          </a:r>
        </a:p>
      </dsp:txBody>
      <dsp:txXfrm>
        <a:off x="3429599" y="1261971"/>
        <a:ext cx="628627" cy="628470"/>
      </dsp:txXfrm>
    </dsp:sp>
    <dsp:sp modelId="{B2576586-41E6-4A09-89F7-023A28421554}">
      <dsp:nvSpPr>
        <dsp:cNvPr id="0" name=""/>
        <dsp:cNvSpPr/>
      </dsp:nvSpPr>
      <dsp:spPr>
        <a:xfrm rot="2700000">
          <a:off x="1699170" y="909461"/>
          <a:ext cx="1333256" cy="1333256"/>
        </a:xfrm>
        <a:prstGeom prst="teardrop">
          <a:avLst>
            <a:gd name="adj" fmla="val 100000"/>
          </a:avLst>
        </a:prstGeom>
        <a:gradFill rotWithShape="0">
          <a:gsLst>
            <a:gs pos="0">
              <a:srgbClr val="00CC99">
                <a:alpha val="90000"/>
                <a:hueOff val="0"/>
                <a:satOff val="0"/>
                <a:lumOff val="0"/>
                <a:alphaOff val="-26667"/>
                <a:shade val="51000"/>
                <a:satMod val="130000"/>
              </a:srgbClr>
            </a:gs>
            <a:gs pos="80000">
              <a:srgbClr val="00CC99">
                <a:alpha val="90000"/>
                <a:hueOff val="0"/>
                <a:satOff val="0"/>
                <a:lumOff val="0"/>
                <a:alphaOff val="-26667"/>
                <a:shade val="93000"/>
                <a:satMod val="130000"/>
              </a:srgbClr>
            </a:gs>
            <a:gs pos="100000">
              <a:srgbClr val="00CC99">
                <a:alpha val="90000"/>
                <a:hueOff val="0"/>
                <a:satOff val="0"/>
                <a:lumOff val="0"/>
                <a:alphaOff val="-26667"/>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C7B8BC-15A8-4EA2-8FE0-47F37402991A}">
      <dsp:nvSpPr>
        <dsp:cNvPr id="0" name=""/>
        <dsp:cNvSpPr/>
      </dsp:nvSpPr>
      <dsp:spPr>
        <a:xfrm>
          <a:off x="1743775" y="954006"/>
          <a:ext cx="1244619" cy="1244400"/>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0000">
                  <a:hueOff val="0"/>
                  <a:satOff val="0"/>
                  <a:lumOff val="0"/>
                  <a:alphaOff val="0"/>
                </a:srgbClr>
              </a:solidFill>
              <a:latin typeface="Calibri" panose="020F0502020204030204" pitchFamily="34" charset="0"/>
              <a:ea typeface="+mn-ea"/>
              <a:cs typeface="Calibri" panose="020F0502020204030204" pitchFamily="34" charset="0"/>
            </a:rPr>
            <a:t>IEP Site Visit</a:t>
          </a:r>
        </a:p>
      </dsp:txBody>
      <dsp:txXfrm>
        <a:off x="2051770" y="1261971"/>
        <a:ext cx="628627" cy="628470"/>
      </dsp:txXfrm>
    </dsp:sp>
    <dsp:sp modelId="{C0CFB37B-E255-4144-8F85-CE112A448A82}">
      <dsp:nvSpPr>
        <dsp:cNvPr id="0" name=""/>
        <dsp:cNvSpPr/>
      </dsp:nvSpPr>
      <dsp:spPr>
        <a:xfrm rot="2700000">
          <a:off x="321342" y="909461"/>
          <a:ext cx="1333256" cy="1333256"/>
        </a:xfrm>
        <a:prstGeom prst="teardrop">
          <a:avLst>
            <a:gd name="adj" fmla="val 100000"/>
          </a:avLst>
        </a:prstGeom>
        <a:gradFill rotWithShape="0">
          <a:gsLst>
            <a:gs pos="0">
              <a:srgbClr val="00CC99">
                <a:alpha val="90000"/>
                <a:hueOff val="0"/>
                <a:satOff val="0"/>
                <a:lumOff val="0"/>
                <a:alphaOff val="-40000"/>
                <a:shade val="51000"/>
                <a:satMod val="130000"/>
              </a:srgbClr>
            </a:gs>
            <a:gs pos="80000">
              <a:srgbClr val="00CC99">
                <a:alpha val="90000"/>
                <a:hueOff val="0"/>
                <a:satOff val="0"/>
                <a:lumOff val="0"/>
                <a:alphaOff val="-40000"/>
                <a:shade val="93000"/>
                <a:satMod val="130000"/>
              </a:srgbClr>
            </a:gs>
            <a:gs pos="100000">
              <a:srgbClr val="00CC99">
                <a:alpha val="90000"/>
                <a:hueOff val="0"/>
                <a:satOff val="0"/>
                <a:lumOff val="0"/>
                <a:alphaOff val="-4000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06AEB3-51CB-4C24-9555-3D512358DF0D}">
      <dsp:nvSpPr>
        <dsp:cNvPr id="0" name=""/>
        <dsp:cNvSpPr/>
      </dsp:nvSpPr>
      <dsp:spPr>
        <a:xfrm>
          <a:off x="365946" y="943043"/>
          <a:ext cx="1244619" cy="1244400"/>
        </a:xfrm>
        <a:prstGeom prst="ellipse">
          <a:avLst/>
        </a:prstGeom>
        <a:solidFill>
          <a:srgbClr val="FFFFFF">
            <a:alpha val="90000"/>
            <a:hueOff val="0"/>
            <a:satOff val="0"/>
            <a:lumOff val="0"/>
            <a:alphaOff val="0"/>
          </a:srgbClr>
        </a:solidFill>
        <a:ln w="9525" cap="flat" cmpd="sng" algn="ctr">
          <a:solidFill>
            <a:srgbClr val="00CC99">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000000">
                  <a:hueOff val="0"/>
                  <a:satOff val="0"/>
                  <a:lumOff val="0"/>
                  <a:alphaOff val="0"/>
                </a:srgbClr>
              </a:solidFill>
              <a:latin typeface="Calibri" panose="020F0502020204030204" pitchFamily="34" charset="0"/>
              <a:ea typeface="+mn-ea"/>
              <a:cs typeface="Calibri" panose="020F0502020204030204" pitchFamily="34" charset="0"/>
            </a:rPr>
            <a:t>IEP Kickoff</a:t>
          </a:r>
        </a:p>
      </dsp:txBody>
      <dsp:txXfrm>
        <a:off x="673942" y="1251007"/>
        <a:ext cx="628627" cy="62847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82947" name="Rectangle 3"/>
          <p:cNvSpPr>
            <a:spLocks noGrp="1" noChangeArrowheads="1"/>
          </p:cNvSpPr>
          <p:nvPr>
            <p:ph type="dt" sz="quarter" idx="1"/>
          </p:nvPr>
        </p:nvSpPr>
        <p:spPr bwMode="auto">
          <a:xfrm>
            <a:off x="3971926"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82948" name="Rectangle 4"/>
          <p:cNvSpPr>
            <a:spLocks noGrp="1" noChangeArrowheads="1"/>
          </p:cNvSpPr>
          <p:nvPr>
            <p:ph type="ftr" sz="quarter" idx="2"/>
          </p:nvPr>
        </p:nvSpPr>
        <p:spPr bwMode="auto">
          <a:xfrm>
            <a:off x="1"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39939" name="Rectangle 3"/>
          <p:cNvSpPr>
            <a:spLocks noGrp="1" noChangeArrowheads="1"/>
          </p:cNvSpPr>
          <p:nvPr>
            <p:ph type="dt" idx="1"/>
          </p:nvPr>
        </p:nvSpPr>
        <p:spPr bwMode="auto">
          <a:xfrm>
            <a:off x="3971926"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2458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5038" y="4416426"/>
            <a:ext cx="5140325" cy="4183063"/>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39943"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be here fore we know it.  Do we have a good idea what I should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  I am thinking we need to cover what directions we are going (on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 green energy for resilience, geothermal, nuclear,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PVor</a:t>
            </a:r>
            <a:r>
              <a:rPr lang="en-US" sz="1800" dirty="0">
                <a:effectLst/>
                <a:latin typeface="Calibri" panose="020F0502020204030204" pitchFamily="34" charset="0"/>
                <a:ea typeface="Calibri" panose="020F0502020204030204" pitchFamily="34" charset="0"/>
                <a:cs typeface="Times New Roman" panose="02020603050405020304" pitchFamily="18" charset="0"/>
              </a:rPr>
              <a:t> wind combined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H2), provide summaries of what we need at our installations (IE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summarize the RSRs we have completed or are completing now), provide the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on how we will communicate future needs and give them the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to sign up to our communications.</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1</a:t>
            </a:fld>
            <a:endParaRPr lang="en-US"/>
          </a:p>
        </p:txBody>
      </p:sp>
    </p:spTree>
    <p:extLst>
      <p:ext uri="{BB962C8B-B14F-4D97-AF65-F5344CB8AC3E}">
        <p14:creationId xmlns:p14="http://schemas.microsoft.com/office/powerpoint/2010/main" val="336787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develop impactful energy resilience solutions?</a:t>
            </a:r>
          </a:p>
          <a:p>
            <a:endParaRPr lang="en-US" dirty="0"/>
          </a:p>
          <a:p>
            <a:r>
              <a:rPr lang="en-US" dirty="0"/>
              <a:t>Sometimes resilience gaps can be resolved using known technologies</a:t>
            </a:r>
          </a:p>
          <a:p>
            <a:r>
              <a:rPr lang="en-US" dirty="0"/>
              <a:t>But in the energy landscape, innovative solutions are popping up everyday.  And to put it simply: we do not know, what we do not know</a:t>
            </a:r>
          </a:p>
          <a:p>
            <a:endParaRPr lang="en-US" dirty="0"/>
          </a:p>
          <a:p>
            <a:r>
              <a:rPr lang="en-US" dirty="0"/>
              <a:t>So we need partners with cutting edge, and possibly game-changing, technologies to IDENTIFY solutions and SHARE them with OEA</a:t>
            </a:r>
          </a:p>
          <a:p>
            <a:endParaRPr lang="en-US" dirty="0"/>
          </a:p>
          <a:p>
            <a:r>
              <a:rPr lang="en-US" dirty="0"/>
              <a:t>Once we have them, our team of experts work together to EXAMINE, model and analyze how the technology could align to with a resilience gap</a:t>
            </a:r>
          </a:p>
          <a:p>
            <a:endParaRPr lang="en-US" dirty="0"/>
          </a:p>
          <a:p>
            <a:r>
              <a:rPr lang="en-US" dirty="0"/>
              <a:t>OEA builds economic models with county specific inputs to accurately determine technology feasibility</a:t>
            </a:r>
          </a:p>
          <a:p>
            <a:r>
              <a:rPr lang="en-US" dirty="0"/>
              <a:t>We utilize analytical tools to identify and configure appropriate technologies</a:t>
            </a:r>
          </a:p>
          <a:p>
            <a:endParaRPr lang="en-US" dirty="0"/>
          </a:p>
          <a:p>
            <a:r>
              <a:rPr lang="en-US" dirty="0"/>
              <a:t>Finally, we find a way to INTEGRATE these technologies.  This can be a challenge in this fiscally-restrained environment</a:t>
            </a:r>
          </a:p>
          <a:p>
            <a:r>
              <a:rPr lang="en-US" dirty="0"/>
              <a:t>We have learned to look for Creative acquisition pathways</a:t>
            </a:r>
          </a:p>
          <a:p>
            <a:r>
              <a:rPr lang="en-US" dirty="0"/>
              <a:t>First, we analyze traditional authorities…hopefully that works!</a:t>
            </a:r>
          </a:p>
          <a:p>
            <a:r>
              <a:rPr lang="en-US" dirty="0"/>
              <a:t>But if we encounter a roadblock, We turn to non-traditional methods</a:t>
            </a:r>
          </a:p>
          <a:p>
            <a:r>
              <a:rPr lang="en-US" dirty="0"/>
              <a:t>Many times we team with external partners to identify new acquisition applications </a:t>
            </a:r>
          </a:p>
          <a:p>
            <a:endParaRPr lang="en-US" dirty="0"/>
          </a:p>
          <a:p>
            <a:r>
              <a:rPr lang="en-US" dirty="0"/>
              <a:t>Working together we can facilitate technology transition and inform the development of modern, flexible approaches to meet requirements</a:t>
            </a:r>
          </a:p>
          <a:p>
            <a:endParaRPr lang="en-US" dirty="0"/>
          </a:p>
          <a:p>
            <a:r>
              <a:rPr lang="en-US" dirty="0"/>
              <a:t>And the best part?  By collecting ideas, best practices, and lessons learned from industry leaders; OEA shapes future acquisition strategies and modeling needs</a:t>
            </a:r>
          </a:p>
          <a:p>
            <a:endParaRPr lang="en-US" dirty="0"/>
          </a:p>
          <a:p>
            <a:r>
              <a:rPr lang="en-US" dirty="0"/>
              <a:t>Next slide, please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5D066D-9C0E-44CF-B891-472F41B761FD}" type="slidenum">
              <a:rPr lang="en-US" smtClean="0"/>
              <a:t>12</a:t>
            </a:fld>
            <a:endParaRPr lang="en-US"/>
          </a:p>
        </p:txBody>
      </p:sp>
    </p:spTree>
    <p:extLst>
      <p:ext uri="{BB962C8B-B14F-4D97-AF65-F5344CB8AC3E}">
        <p14:creationId xmlns:p14="http://schemas.microsoft.com/office/powerpoint/2010/main" val="308289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base that does not have an IEP, you can contact OEA directly. OEA will review project submissions and, if the project is valid, we will run it through the same governance process that any other project would go through, however, a RSR will not be undertaken. </a:t>
            </a:r>
          </a:p>
          <a:p>
            <a:endParaRPr lang="en-US" dirty="0"/>
          </a:p>
          <a:p>
            <a:r>
              <a:rPr lang="en-US" dirty="0"/>
              <a:t>OEA also has an open RFI that gives more in-depth information about what OEA is looking for in these projects. If you have a project idea, please contact Ms. Lucy Notestine  </a:t>
            </a:r>
          </a:p>
        </p:txBody>
      </p:sp>
      <p:sp>
        <p:nvSpPr>
          <p:cNvPr id="4" name="Slide Number Placeholder 3"/>
          <p:cNvSpPr>
            <a:spLocks noGrp="1"/>
          </p:cNvSpPr>
          <p:nvPr>
            <p:ph type="sldNum" sz="quarter" idx="5"/>
          </p:nvPr>
        </p:nvSpPr>
        <p:spPr/>
        <p:txBody>
          <a:bodyPr/>
          <a:lstStyle/>
          <a:p>
            <a:fld id="{E95D066D-9C0E-44CF-B891-472F41B761FD}" type="slidenum">
              <a:rPr lang="en-US" smtClean="0"/>
              <a:t>13</a:t>
            </a:fld>
            <a:endParaRPr lang="en-US"/>
          </a:p>
        </p:txBody>
      </p:sp>
    </p:spTree>
    <p:extLst>
      <p:ext uri="{BB962C8B-B14F-4D97-AF65-F5344CB8AC3E}">
        <p14:creationId xmlns:p14="http://schemas.microsoft.com/office/powerpoint/2010/main" val="4886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7652" y="4572000"/>
            <a:ext cx="5562600" cy="2700337"/>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0C90A-46E3-4F6E-95A0-391D41793F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85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Times New Roman"/>
                <a:cs typeface="Times New Roman"/>
              </a:rPr>
              <a:t>This is a big, intertwined task which touches the entire enterprise. AFCEC/CN work within the larger Air Force Energy construct to apply best practices, track lessons learned, and provide data-driven analysis to develop installation energy and water project solutions that are cost effective, reliable and resilient.</a:t>
            </a:r>
          </a:p>
          <a:p>
            <a:pPr>
              <a:spcBef>
                <a:spcPts val="0"/>
              </a:spcBef>
              <a:spcAft>
                <a:spcPts val="0"/>
              </a:spcAft>
            </a:pPr>
            <a:r>
              <a:rPr lang="en-US" dirty="0">
                <a:latin typeface="Times New Roman"/>
                <a:cs typeface="Times New Roman"/>
              </a:rPr>
              <a:t>Energy continues to be one of the focus areas in the Air Force, and appropriately so as we learned from the recent natural disasters at Tyndall and Offutt. Both taught us the value of “resilient infrastructure” and energy resilience. </a:t>
            </a:r>
          </a:p>
          <a:p>
            <a:pPr>
              <a:spcBef>
                <a:spcPts val="0"/>
              </a:spcBef>
              <a:spcAft>
                <a:spcPts val="0"/>
              </a:spcAft>
            </a:pPr>
            <a:r>
              <a:rPr lang="en-US" dirty="0">
                <a:latin typeface="Times New Roman"/>
                <a:cs typeface="Times New Roman"/>
              </a:rPr>
              <a:t>  </a:t>
            </a:r>
          </a:p>
          <a:p>
            <a:pPr>
              <a:spcBef>
                <a:spcPts val="0"/>
              </a:spcBef>
              <a:spcAft>
                <a:spcPts val="0"/>
              </a:spcAft>
            </a:pPr>
            <a:r>
              <a:rPr lang="en-US" dirty="0">
                <a:latin typeface="Times New Roman"/>
                <a:cs typeface="Times New Roman"/>
              </a:rPr>
              <a:t>AFCEC/CN acts as the Air Force’s "resiliency advocates" by ensuring projects align with installation resilience needs and with the three strategic goals of the Air Force Energy Flight Plan - improve resiliency, optimize demand, and assure supply. </a:t>
            </a:r>
          </a:p>
          <a:p>
            <a:pPr>
              <a:spcBef>
                <a:spcPts val="0"/>
              </a:spcBef>
              <a:spcAft>
                <a:spcPts val="0"/>
              </a:spcAft>
            </a:pPr>
            <a:endParaRPr lang="en-US" dirty="0">
              <a:latin typeface="Times New Roman"/>
              <a:cs typeface="Times New Roman"/>
            </a:endParaRPr>
          </a:p>
        </p:txBody>
      </p:sp>
    </p:spTree>
    <p:extLst>
      <p:ext uri="{BB962C8B-B14F-4D97-AF65-F5344CB8AC3E}">
        <p14:creationId xmlns:p14="http://schemas.microsoft.com/office/powerpoint/2010/main" val="358874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Times New Roman" pitchFamily="18" charset="0"/>
                <a:ea typeface="+mn-ea"/>
                <a:cs typeface="+mn-cs"/>
              </a:rPr>
              <a:t>Goal One: Identify Enabling System Vulnerabilities</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Taking a holistic approach to determine both where these mission vulnerabilities exist and the scope of their impact on a mission is essential for any future resilience actions.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 an effort to assess installation energy resilience through real-world testing, the Office of the Assistant Secretary of Defense has led power outage exercises known as Energy Resilience Readiness Exercises (ERRE) across the Services. The DAF will complete a total of five ERREs by the end of FY21, documenting lessons learned and best practices resulting from the process to refine its execution of ERREs. This effort will enable the DAF to begin to meet the legislative requirement included in the FY21 National Defense Authorization Act of five ERREs a year.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Times New Roman" pitchFamily="18" charset="0"/>
                <a:ea typeface="+mn-ea"/>
                <a:cs typeface="+mn-cs"/>
              </a:rPr>
              <a:t>Goal Two: Improve Resilience Planning.</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Developing a plan that accounts for enabling system vulnerabilities and connecting it the identified vulnerabilities directly to potential mission impacts.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Installation Energy Plans (IEP) are at the center of DAF efforts to improve energy and water resilience throughout the Enterprise. IEPs provide an important decision-making structure to define energy mission requirements, incorporate long-term plans for energy resilience capabilities, and ensure reliable and available utilities for key missions. Developing initial IEPs for our priority installations and our large energy consumers will establish a common planning baseline to not only mitigate installation enabling system vulnerabilities, but also recognize how those vulnerabilities can cascade throughout the mission.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Times New Roman" pitchFamily="18" charset="0"/>
                <a:ea typeface="+mn-ea"/>
                <a:cs typeface="+mn-cs"/>
              </a:rPr>
              <a:t>Goal Three: Ensure Resilience Results.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Making the important link between resilience planning, project implementation, and monitoring and verification, completes the process of considering mission resilience from vulnerability identification through to solution execution.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DAF will encourage installations to first identify any mission resilience gaps based on quantitative analysis outputs, and then demonstrate how project funding requests fill those gaps. These analyses can come from the processes resulting from Goals 1 and 2, and tools like CJA, ICS, and the installation water dashboard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ECE43A-8805-C742-B1D3-FFCF56234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9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8230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13463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03700"/>
            <a:ext cx="7010400" cy="5092700"/>
          </a:xfrm>
        </p:spPr>
        <p:txBody>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Proper Acquisition Tools</a:t>
            </a:r>
            <a:r>
              <a:rPr lang="en-US" dirty="0">
                <a:effectLst/>
                <a:latin typeface="Calibri" panose="020F0502020204030204" pitchFamily="34" charset="0"/>
                <a:ea typeface="Calibri" panose="020F0502020204030204" pitchFamily="34" charset="0"/>
                <a:cs typeface="Times New Roman" panose="02020603050405020304" pitchFamily="18" charset="0"/>
              </a:rPr>
              <a:t>. We need to have the proper acquisition tools that allow us to quickly fail and succeed in the pursuit of innovative, cutting-edge solutions. What do the following all have in common – the Apollo Moon Shot, unmanned aerial vehicles (UAV), and COVID vaccines? These game-changing technologies leveraged an acquisition tool known as Other Transaction Authorities to allow innovators to prototype solutions rapidly, gather data, iterate, and de-risk the solution prior to entering into long-term contracts.  At OEA, we are exploring how to leverage OTAs to build the world’s first-ever, utility-scale prototypes for cutting-edge geothermal technologies. Such technology holds the promise of being able to provide long-term, base-load electricity by mining heat from underground rock – anywhere in the United States. Using OTAs, the Air Force will first prototype these geothermal technologies before negotiating a PPA.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Commercial Speed</a:t>
            </a:r>
            <a:r>
              <a:rPr lang="en-US" dirty="0">
                <a:effectLst/>
                <a:latin typeface="Calibri" panose="020F0502020204030204" pitchFamily="34" charset="0"/>
                <a:ea typeface="Calibri" panose="020F0502020204030204" pitchFamily="34" charset="0"/>
                <a:cs typeface="Times New Roman" panose="02020603050405020304" pitchFamily="18" charset="0"/>
              </a:rPr>
              <a:t>. In the commercial world, across many industries, market dynamics evolve quickly.  Companies maintain their competitive edge by implementing innovative strategies using data-driven insights to move quickly and adapt. Tackling emerging climate and cybersecurity threats will also require the military to innovate through agile prototyping and industry collaboration. Energy offices, such as mine, however, often rely on acquisition tools that ensure fair competition without rapid agility. It often takes years, multiple solicitations, numerous contract modifications, and multiple government teams and appropriation cycles for a promising technology to go from the demonstration phase to procurement.  This is why OEA is leveraging OTAs to drive innovation. Unlike standard FAR-based vehicles, iterative and collaborative problem-solving can occur </a:t>
            </a:r>
            <a:r>
              <a:rPr lang="en-US" i="1" dirty="0">
                <a:effectLst/>
                <a:latin typeface="Calibri" panose="020F0502020204030204" pitchFamily="34" charset="0"/>
                <a:ea typeface="Calibri" panose="020F0502020204030204" pitchFamily="34" charset="0"/>
                <a:cs typeface="Times New Roman" panose="02020603050405020304" pitchFamily="18" charset="0"/>
              </a:rPr>
              <a:t>after</a:t>
            </a:r>
            <a:r>
              <a:rPr lang="en-US" dirty="0">
                <a:effectLst/>
                <a:latin typeface="Calibri" panose="020F0502020204030204" pitchFamily="34" charset="0"/>
                <a:ea typeface="Calibri" panose="020F0502020204030204" pitchFamily="34" charset="0"/>
                <a:cs typeface="Times New Roman" panose="02020603050405020304" pitchFamily="18" charset="0"/>
              </a:rPr>
              <a:t> down selection and continuously </a:t>
            </a:r>
            <a:r>
              <a:rPr lang="en-US" i="1" dirty="0">
                <a:effectLst/>
                <a:latin typeface="Calibri" panose="020F0502020204030204" pitchFamily="34" charset="0"/>
                <a:ea typeface="Calibri" panose="020F0502020204030204" pitchFamily="34" charset="0"/>
                <a:cs typeface="Times New Roman" panose="02020603050405020304" pitchFamily="18" charset="0"/>
              </a:rPr>
              <a:t>during</a:t>
            </a:r>
            <a:r>
              <a:rPr lang="en-US" dirty="0">
                <a:effectLst/>
                <a:latin typeface="Calibri" panose="020F0502020204030204" pitchFamily="34" charset="0"/>
                <a:ea typeface="Calibri" panose="020F0502020204030204" pitchFamily="34" charset="0"/>
                <a:cs typeface="Times New Roman" panose="02020603050405020304" pitchFamily="18" charset="0"/>
              </a:rPr>
              <a:t> the prototype phase. And unlike typical R&amp;D approaches, if the prototype is successfully completed, the vendor can obtain a sole-source follow-on contract from the same contract team.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Long-Term Time Horizons</a:t>
            </a:r>
            <a:r>
              <a:rPr lang="en-US" dirty="0">
                <a:effectLst/>
                <a:latin typeface="Calibri" panose="020F0502020204030204" pitchFamily="34" charset="0"/>
                <a:ea typeface="Calibri" panose="020F0502020204030204" pitchFamily="34" charset="0"/>
                <a:cs typeface="Times New Roman" panose="02020603050405020304" pitchFamily="18" charset="0"/>
              </a:rPr>
              <a:t>. The Air Force is doing a great job of developing Installation Energy Plans with specific energy resilience solutions to address identified vulnerabilities. While the IEPs incorporate analysis about long-term impacts from climate change, our technological solutions often rely on yesterday’s answers. Is a solar + storage solution that is sized to meet a facility’s critical load the best solution in a long-term climate change context? Some modeling scenarios suggest that extreme drought may deplete the Colorado River Basin to the point that hydropower facilities at Lake Mead and Lake Powell will be unable to produce electricity for tens of millions of people and businesses, including DoD installations? In such a scenario, we would need an innovative solution for the </a:t>
            </a:r>
            <a:r>
              <a:rPr lang="en-US" i="1" dirty="0">
                <a:effectLst/>
                <a:latin typeface="Calibri" panose="020F0502020204030204" pitchFamily="34" charset="0"/>
                <a:ea typeface="Calibri" panose="020F0502020204030204" pitchFamily="34" charset="0"/>
                <a:cs typeface="Times New Roman" panose="02020603050405020304" pitchFamily="18" charset="0"/>
              </a:rPr>
              <a:t>entire base and the region, not just critical loads</a:t>
            </a:r>
            <a:r>
              <a:rPr lang="en-US" dirty="0">
                <a:effectLst/>
                <a:latin typeface="Calibri" panose="020F0502020204030204" pitchFamily="34" charset="0"/>
                <a:ea typeface="Calibri" panose="020F0502020204030204" pitchFamily="34" charset="0"/>
                <a:cs typeface="Times New Roman" panose="02020603050405020304" pitchFamily="18" charset="0"/>
              </a:rPr>
              <a:t>. Innovation, however, takes time. This is why my office is taking a lead role as the co-chair of the Air Force’s Innovation Working Group to develop pilot projects in the near-term that begin to de-risk tomorrow’s promising solutions today.</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Unity of Effort</a:t>
            </a: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Innovation is a team effort. It involves integration and collaboration among different teams that build upon each other’s work from within the Air Force, across the federal family, and between the government and private sector. Through the Innovation Working Group, OEA is working closer with the Air Force labs and other partners to identify near-commercial technologies that are suitable for pilots and prototypes. They in turn are working closer with us to create an end-to-end strategy to expedite technology transition from prototypes to procurement.</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Summary</a:t>
            </a:r>
            <a:r>
              <a:rPr lang="en-US" dirty="0">
                <a:effectLst/>
                <a:latin typeface="Calibri" panose="020F0502020204030204" pitchFamily="34" charset="0"/>
                <a:ea typeface="Calibri" panose="020F0502020204030204" pitchFamily="34" charset="0"/>
                <a:cs typeface="Times New Roman" panose="02020603050405020304" pitchFamily="18" charset="0"/>
              </a:rPr>
              <a:t>:   Agile and collaborative prototyping of promising technologies is a prerequisite before we can procure and scale innovative energy resilience solutions through PPAs. </a:t>
            </a:r>
          </a:p>
          <a:p>
            <a:endParaRPr lang="en-US" dirty="0"/>
          </a:p>
          <a:p>
            <a:endParaRPr lang="en-US" i="1" dirty="0"/>
          </a:p>
        </p:txBody>
      </p:sp>
      <p:sp>
        <p:nvSpPr>
          <p:cNvPr id="4" name="Slide Number Placeholder 3"/>
          <p:cNvSpPr>
            <a:spLocks noGrp="1"/>
          </p:cNvSpPr>
          <p:nvPr>
            <p:ph type="sldNum" sz="quarter" idx="5"/>
          </p:nvPr>
        </p:nvSpPr>
        <p:spPr/>
        <p:txBody>
          <a:bodyPr/>
          <a:lstStyle/>
          <a:p>
            <a:pPr>
              <a:defRPr/>
            </a:pPr>
            <a:fld id="{AE1F8AE6-BD1C-415B-97DD-E51500471820}" type="slidenum">
              <a:rPr lang="en-US" altLang="en-US" smtClean="0"/>
              <a:pPr>
                <a:defRPr/>
              </a:pPr>
              <a:t>8</a:t>
            </a:fld>
            <a:endParaRPr lang="en-US" altLang="en-US" dirty="0"/>
          </a:p>
        </p:txBody>
      </p:sp>
    </p:spTree>
    <p:extLst>
      <p:ext uri="{BB962C8B-B14F-4D97-AF65-F5344CB8AC3E}">
        <p14:creationId xmlns:p14="http://schemas.microsoft.com/office/powerpoint/2010/main" val="160090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OEA strives to find the right set of tools for each aspect of a project – each acquisition vehicle should target a specific purpose and be complementary to other actions that address mission requirements and deliver resilience. </a:t>
            </a:r>
          </a:p>
          <a:p>
            <a:endParaRPr lang="en-US" dirty="0"/>
          </a:p>
          <a:p>
            <a:pPr marL="171450" indent="-171450">
              <a:buFont typeface="Arial" panose="020B0604020202020204" pitchFamily="34" charset="0"/>
              <a:buChar char="•"/>
            </a:pPr>
            <a:r>
              <a:rPr lang="en-US" dirty="0"/>
              <a:t>OEA considers three categories of acquisition tools:</a:t>
            </a:r>
          </a:p>
          <a:p>
            <a:pPr marL="685800" lvl="1" indent="-228600">
              <a:buFont typeface="+mj-lt"/>
              <a:buAutoNum type="arabicPeriod"/>
            </a:pPr>
            <a:r>
              <a:rPr lang="en-US" dirty="0"/>
              <a:t>Funding for energy resilience requirements will primarily be through third-party financing. With third-party agreements, there is opportunity to leverage a third-party’s ability to provide the initial capital and pay for the agreement over a long-term contract through must-pay utilities bills (i.e., PPAs or ESPCs).</a:t>
            </a:r>
          </a:p>
          <a:p>
            <a:pPr marL="685800" lvl="1" indent="-228600">
              <a:buFont typeface="+mj-lt"/>
              <a:buAutoNum type="arabicPeriod"/>
            </a:pPr>
            <a:r>
              <a:rPr lang="en-US" dirty="0"/>
              <a:t>Programmed funding is the traditional military model, where Defense dollars are used to fund a project (i.e., ERCIP, MILCON, FSRM).</a:t>
            </a:r>
          </a:p>
          <a:p>
            <a:pPr marL="685800" lvl="1" indent="-228600">
              <a:buFont typeface="+mj-lt"/>
              <a:buAutoNum type="arabicPeriod"/>
            </a:pPr>
            <a:r>
              <a:rPr lang="en-US" dirty="0"/>
              <a:t>Partnerships provide funding leveraged from entities that are mutually interested in an installation’s success (typically local communities, state and local governments and other federal agencies).</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9</a:t>
            </a:fld>
            <a:endParaRPr lang="en-US"/>
          </a:p>
        </p:txBody>
      </p:sp>
    </p:spTree>
    <p:extLst>
      <p:ext uri="{BB962C8B-B14F-4D97-AF65-F5344CB8AC3E}">
        <p14:creationId xmlns:p14="http://schemas.microsoft.com/office/powerpoint/2010/main" val="10901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Wingdings" panose="05000000000000000000" pitchFamily="2" charset="2"/>
              <a:buNone/>
              <a:tabLst/>
              <a:defRPr/>
            </a:pPr>
            <a:r>
              <a:rPr lang="en-US" sz="1200" b="1" i="0" u="sng" strike="noStrike" cap="none" dirty="0">
                <a:solidFill>
                  <a:schemeClr val="dk1"/>
                </a:solidFill>
                <a:latin typeface="Times New Roman"/>
                <a:cs typeface="Times New Roman"/>
                <a:sym typeface="Times New Roman"/>
              </a:rPr>
              <a:t>Microgrid &amp; Community Solar:</a:t>
            </a:r>
          </a:p>
          <a:p>
            <a:pPr marL="233045" indent="-233045">
              <a:buFont typeface="Wingdings" panose="05000000000000000000" pitchFamily="2" charset="2"/>
              <a:buChar char="§"/>
            </a:pPr>
            <a:r>
              <a:rPr lang="en-US" sz="1200" dirty="0">
                <a:solidFill>
                  <a:schemeClr val="tx1"/>
                </a:solidFill>
              </a:rPr>
              <a:t>Installed the </a:t>
            </a:r>
            <a:r>
              <a:rPr lang="en-US" sz="1200" b="1" u="sng" dirty="0">
                <a:solidFill>
                  <a:schemeClr val="tx1"/>
                </a:solidFill>
              </a:rPr>
              <a:t>first microgrid produced via Energy Assurance Lease </a:t>
            </a:r>
            <a:r>
              <a:rPr lang="en-US" sz="1200" dirty="0">
                <a:solidFill>
                  <a:schemeClr val="tx1"/>
                </a:solidFill>
              </a:rPr>
              <a:t>(EAL), paid for by the utility. Microgrid uses solar and battery storage to </a:t>
            </a:r>
            <a:r>
              <a:rPr lang="en-US" sz="1200" b="1" u="sng" dirty="0">
                <a:solidFill>
                  <a:schemeClr val="tx1"/>
                </a:solidFill>
              </a:rPr>
              <a:t>support operations of AFNORTH buildings.</a:t>
            </a:r>
          </a:p>
          <a:p>
            <a:pPr marL="233045" indent="-233045">
              <a:buFont typeface="Wingdings" panose="05000000000000000000" pitchFamily="2" charset="2"/>
              <a:buChar char="§"/>
            </a:pPr>
            <a:r>
              <a:rPr lang="en-US" sz="1200" dirty="0">
                <a:solidFill>
                  <a:schemeClr val="tx1"/>
                </a:solidFill>
              </a:rPr>
              <a:t>OEA initiating an effort with the utility and base to </a:t>
            </a:r>
            <a:r>
              <a:rPr lang="en-US" sz="1200" b="1" u="sng" dirty="0">
                <a:solidFill>
                  <a:schemeClr val="tx1"/>
                </a:solidFill>
              </a:rPr>
              <a:t>explore large-scale community solar project </a:t>
            </a:r>
            <a:r>
              <a:rPr lang="en-US" sz="1200" dirty="0">
                <a:solidFill>
                  <a:schemeClr val="tx1"/>
                </a:solidFill>
              </a:rPr>
              <a:t>(40MW+) plus innovative storage such as H2 Fuel Cell, that will support installation critical missions and community partners.</a:t>
            </a:r>
          </a:p>
          <a:p>
            <a:endParaRPr lang="en-US" sz="1200" b="0" u="none" dirty="0">
              <a:solidFill>
                <a:schemeClr val="tx1"/>
              </a:solidFill>
              <a:cs typeface="Arial"/>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Wingdings" panose="05000000000000000000" pitchFamily="2" charset="2"/>
              <a:buNone/>
              <a:tabLst/>
              <a:defRPr/>
            </a:pPr>
            <a:r>
              <a:rPr lang="en-US" sz="1200" b="1" i="0" u="sng" strike="noStrike" cap="none" dirty="0">
                <a:solidFill>
                  <a:schemeClr val="dk1"/>
                </a:solidFill>
                <a:latin typeface="Times New Roman"/>
                <a:cs typeface="Times New Roman"/>
                <a:sym typeface="Times New Roman"/>
              </a:rPr>
              <a:t>Small Modular Reactor (SMR):</a:t>
            </a:r>
          </a:p>
          <a:p>
            <a:pPr marL="233045" indent="-233045">
              <a:buFont typeface="Wingdings" panose="05000000000000000000" pitchFamily="2" charset="2"/>
              <a:buChar char="§"/>
            </a:pPr>
            <a:r>
              <a:rPr lang="en-US" dirty="0">
                <a:solidFill>
                  <a:schemeClr val="tx1"/>
                </a:solidFill>
              </a:rPr>
              <a:t>DAF selected Eielson as the site for a pilot program demonstrating a SMR (in response to NDAA requirement)</a:t>
            </a:r>
          </a:p>
          <a:p>
            <a:pPr marL="233045" indent="-233045">
              <a:buFont typeface="Wingdings" panose="05000000000000000000" pitchFamily="2" charset="2"/>
              <a:buChar char="§"/>
            </a:pPr>
            <a:r>
              <a:rPr lang="en-US" dirty="0">
                <a:solidFill>
                  <a:schemeClr val="tx1"/>
                </a:solidFill>
              </a:rPr>
              <a:t>Project aims to have a </a:t>
            </a:r>
            <a:r>
              <a:rPr lang="en-US" b="1" u="sng" dirty="0">
                <a:solidFill>
                  <a:schemeClr val="tx1"/>
                </a:solidFill>
              </a:rPr>
              <a:t>nuclear reactor in operation by 2027; 24 </a:t>
            </a:r>
            <a:r>
              <a:rPr lang="en-US" b="1" u="sng" dirty="0" err="1">
                <a:solidFill>
                  <a:schemeClr val="tx1"/>
                </a:solidFill>
              </a:rPr>
              <a:t>hr</a:t>
            </a:r>
            <a:r>
              <a:rPr lang="en-US" b="1" u="sng" dirty="0">
                <a:solidFill>
                  <a:schemeClr val="tx1"/>
                </a:solidFill>
              </a:rPr>
              <a:t>/day 365 days/</a:t>
            </a:r>
            <a:r>
              <a:rPr lang="en-US" b="1" u="sng" dirty="0" err="1">
                <a:solidFill>
                  <a:schemeClr val="tx1"/>
                </a:solidFill>
              </a:rPr>
              <a:t>yr</a:t>
            </a:r>
            <a:r>
              <a:rPr lang="en-US" b="1" u="sng" dirty="0">
                <a:solidFill>
                  <a:schemeClr val="tx1"/>
                </a:solidFill>
              </a:rPr>
              <a:t> power and heat for a decade or more!</a:t>
            </a:r>
            <a:endParaRPr lang="en-US" b="1" u="sng" dirty="0">
              <a:solidFill>
                <a:schemeClr val="tx1"/>
              </a:solidFill>
              <a:cs typeface="Arial"/>
            </a:endParaRPr>
          </a:p>
          <a:p>
            <a:pPr marL="233045" indent="-233045">
              <a:buFont typeface="Wingdings" panose="05000000000000000000" pitchFamily="2" charset="2"/>
              <a:buChar char="§"/>
            </a:pPr>
            <a:r>
              <a:rPr lang="en-US" dirty="0">
                <a:solidFill>
                  <a:schemeClr val="tx1"/>
                </a:solidFill>
              </a:rPr>
              <a:t>Pilot will be the </a:t>
            </a:r>
            <a:r>
              <a:rPr lang="en-US" b="1" u="sng" dirty="0">
                <a:solidFill>
                  <a:schemeClr val="tx1"/>
                </a:solidFill>
              </a:rPr>
              <a:t>first SMR in the DoD, serving as a platform to replicate at other installations</a:t>
            </a:r>
            <a:r>
              <a:rPr lang="en-US" dirty="0">
                <a:solidFill>
                  <a:schemeClr val="tx1"/>
                </a:solidFill>
              </a:rPr>
              <a:t> (including using larger modules)</a:t>
            </a:r>
            <a:endParaRPr lang="en-US" dirty="0">
              <a:solidFill>
                <a:schemeClr val="tx1"/>
              </a:solidFill>
              <a:cs typeface="Arial"/>
            </a:endParaRPr>
          </a:p>
          <a:p>
            <a:pPr marL="233045" indent="-233045">
              <a:buFont typeface="Wingdings" panose="05000000000000000000" pitchFamily="2" charset="2"/>
              <a:buChar char="§"/>
            </a:pPr>
            <a:r>
              <a:rPr lang="en-US" dirty="0">
                <a:solidFill>
                  <a:schemeClr val="tx1"/>
                </a:solidFill>
              </a:rPr>
              <a:t>DAF working to create new processes that address challenges, such as commercially availability of fuel, environmental risks, and the potential for community pushback regarding introducing a new power source to the region</a:t>
            </a:r>
          </a:p>
          <a:p>
            <a:pPr marL="0" marR="0" lvl="0" indent="0" algn="l" defTabSz="914400" rtl="0" eaLnBrk="1" fontAlgn="auto" latinLnBrk="0" hangingPunct="1">
              <a:lnSpc>
                <a:spcPct val="100000"/>
              </a:lnSpc>
              <a:spcBef>
                <a:spcPts val="360"/>
              </a:spcBef>
              <a:spcAft>
                <a:spcPts val="0"/>
              </a:spcAft>
              <a:buClr>
                <a:srgbClr val="000000"/>
              </a:buClr>
              <a:buSzPts val="1400"/>
              <a:buFont typeface="Wingdings" panose="05000000000000000000" pitchFamily="2" charset="2"/>
              <a:buNone/>
              <a:tabLst/>
              <a:defRPr/>
            </a:pPr>
            <a:endParaRPr lang="en-US" sz="1200" b="1" u="sng" dirty="0"/>
          </a:p>
          <a:p>
            <a:pPr marL="0" marR="0" lvl="0" indent="0" algn="l" defTabSz="914400" rtl="0" eaLnBrk="1" fontAlgn="auto" latinLnBrk="0" hangingPunct="1">
              <a:lnSpc>
                <a:spcPct val="100000"/>
              </a:lnSpc>
              <a:spcBef>
                <a:spcPts val="360"/>
              </a:spcBef>
              <a:spcAft>
                <a:spcPts val="0"/>
              </a:spcAft>
              <a:buClr>
                <a:srgbClr val="000000"/>
              </a:buClr>
              <a:buSzPts val="1400"/>
              <a:buFont typeface="Wingdings" panose="05000000000000000000" pitchFamily="2" charset="2"/>
              <a:buNone/>
              <a:tabLst/>
              <a:defRPr/>
            </a:pPr>
            <a:r>
              <a:rPr lang="en-US" sz="1200" b="1" u="sng" dirty="0"/>
              <a:t>Geothermal Energy Pilots:</a:t>
            </a:r>
            <a:endParaRPr lang="en-US" dirty="0">
              <a:solidFill>
                <a:schemeClr val="tx1"/>
              </a:solidFill>
              <a:cs typeface="Arial"/>
            </a:endParaRPr>
          </a:p>
          <a:p>
            <a:pPr marL="233363" indent="-233363">
              <a:buFont typeface="Wingdings" panose="05000000000000000000" pitchFamily="2" charset="2"/>
              <a:buChar char="§"/>
            </a:pPr>
            <a:r>
              <a:rPr lang="en-US" sz="1200" dirty="0">
                <a:solidFill>
                  <a:schemeClr val="tx1"/>
                </a:solidFill>
              </a:rPr>
              <a:t>FE Warren seeking to install small-scale geothermal plant coupled with existing wind turbines and new battery storage to create the </a:t>
            </a:r>
            <a:r>
              <a:rPr lang="en-US" sz="1200" b="1" u="sng" dirty="0">
                <a:solidFill>
                  <a:schemeClr val="tx1"/>
                </a:solidFill>
              </a:rPr>
              <a:t>first DoD carbon-free microgrid </a:t>
            </a:r>
            <a:r>
              <a:rPr lang="en-US" sz="1200" dirty="0">
                <a:solidFill>
                  <a:schemeClr val="tx1"/>
                </a:solidFill>
              </a:rPr>
              <a:t>that supports all critical and essential mission loads on-base.  Project submitted to ODASD(E) as FY24 ERCIP concept. DAF priority due to </a:t>
            </a:r>
            <a:r>
              <a:rPr lang="en-US" sz="1200" b="1" u="sng" dirty="0">
                <a:solidFill>
                  <a:schemeClr val="tx1"/>
                </a:solidFill>
              </a:rPr>
              <a:t>ODASD(E) interest to help meet a FY21 requirement (Section 2825(b)(2)(C))</a:t>
            </a:r>
            <a:r>
              <a:rPr lang="en-US" sz="1200" dirty="0">
                <a:solidFill>
                  <a:schemeClr val="tx1"/>
                </a:solidFill>
              </a:rPr>
              <a:t>.</a:t>
            </a:r>
          </a:p>
          <a:p>
            <a:pPr marL="233363" indent="-233363">
              <a:buFont typeface="Wingdings" panose="05000000000000000000" pitchFamily="2" charset="2"/>
              <a:buChar char="§"/>
            </a:pPr>
            <a:r>
              <a:rPr lang="en-US" sz="1200" dirty="0">
                <a:solidFill>
                  <a:schemeClr val="tx1"/>
                </a:solidFill>
              </a:rPr>
              <a:t>JBSA and Mountain Home investigating utility-scale geothermal energy projects that will support critical mission loads. OEA is working with Defense Innovation Unit (DIU) on an Other Transaction Authority (OTA) solicitation for a prototype geothermal project in early FY23.</a:t>
            </a:r>
          </a:p>
          <a:p>
            <a:pPr marL="233363" indent="-233363">
              <a:buFont typeface="Wingdings" panose="05000000000000000000" pitchFamily="2" charset="2"/>
              <a:buChar char="§"/>
            </a:pPr>
            <a:endParaRPr lang="en-US" sz="1200" dirty="0">
              <a:solidFill>
                <a:schemeClr val="tx1"/>
              </a:solidFill>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Wingdings" panose="05000000000000000000" pitchFamily="2" charset="2"/>
              <a:buNone/>
              <a:tabLst/>
              <a:defRPr/>
            </a:pPr>
            <a:r>
              <a:rPr lang="en-US" sz="1200" b="1" i="0" u="sng" strike="noStrike" cap="none" dirty="0">
                <a:solidFill>
                  <a:schemeClr val="dk1"/>
                </a:solidFill>
                <a:latin typeface="Times New Roman"/>
                <a:cs typeface="Times New Roman"/>
                <a:sym typeface="Times New Roman"/>
              </a:rPr>
              <a:t>Wind &amp; Battery Storage:</a:t>
            </a:r>
            <a:endParaRPr lang="en-US" sz="1200" dirty="0">
              <a:solidFill>
                <a:schemeClr val="tx1"/>
              </a:solidFill>
            </a:endParaRPr>
          </a:p>
          <a:p>
            <a:pPr marL="233045" indent="-233045">
              <a:buFont typeface="Wingdings" panose="05000000000000000000" pitchFamily="2" charset="2"/>
              <a:buChar char="§"/>
            </a:pPr>
            <a:r>
              <a:rPr lang="en-US" dirty="0">
                <a:solidFill>
                  <a:schemeClr val="tx1"/>
                </a:solidFill>
                <a:cs typeface="Arial"/>
              </a:rPr>
              <a:t>Existing power plant lacks required redundancy and operates solely on jet fuel</a:t>
            </a:r>
          </a:p>
          <a:p>
            <a:pPr marL="233045" indent="-233045">
              <a:buFont typeface="Wingdings" panose="05000000000000000000" pitchFamily="2" charset="2"/>
              <a:buChar char="§"/>
            </a:pPr>
            <a:r>
              <a:rPr lang="en-US" dirty="0">
                <a:solidFill>
                  <a:schemeClr val="tx1"/>
                </a:solidFill>
                <a:cs typeface="Arial"/>
              </a:rPr>
              <a:t>Proposed BESS fills identified IEP gaps and balances the load profile of critical missions protecting electronic equipment.</a:t>
            </a:r>
          </a:p>
          <a:p>
            <a:pPr marL="233045" indent="-233045">
              <a:buFont typeface="Wingdings" panose="05000000000000000000" pitchFamily="2" charset="2"/>
              <a:buChar char="§"/>
            </a:pPr>
            <a:r>
              <a:rPr lang="en-US" dirty="0">
                <a:solidFill>
                  <a:schemeClr val="tx1"/>
                </a:solidFill>
                <a:cs typeface="Arial"/>
              </a:rPr>
              <a:t>Proposed wind turbine capitalizes on the region’s rich wind source; meets installation redundancy requirements while reducing emissions and provide savings on jet fuel</a:t>
            </a:r>
          </a:p>
          <a:p>
            <a:pPr marL="233045" indent="-233045">
              <a:buFont typeface="Wingdings" panose="05000000000000000000" pitchFamily="2" charset="2"/>
              <a:buChar char="§"/>
            </a:pPr>
            <a:r>
              <a:rPr lang="en-US" dirty="0">
                <a:solidFill>
                  <a:schemeClr val="tx1"/>
                </a:solidFill>
                <a:cs typeface="Arial"/>
              </a:rPr>
              <a:t>OEA engaged with PACAF and critical mission owners on potential FY26 ERCIP submission</a:t>
            </a:r>
          </a:p>
          <a:p>
            <a:pPr marL="233045" indent="-233045">
              <a:buFont typeface="Wingdings" panose="05000000000000000000" pitchFamily="2" charset="2"/>
              <a:buChar char="§"/>
            </a:pPr>
            <a:endParaRPr lang="en-US" dirty="0">
              <a:solidFill>
                <a:schemeClr val="tx1"/>
              </a:solidFill>
              <a:cs typeface="Arial"/>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Wingdings" panose="05000000000000000000" pitchFamily="2" charset="2"/>
              <a:buNone/>
              <a:tabLst/>
              <a:defRPr/>
            </a:pPr>
            <a:r>
              <a:rPr lang="en-US" sz="1200" b="1" i="0" u="sng" strike="noStrike" cap="none" dirty="0">
                <a:solidFill>
                  <a:schemeClr val="dk1"/>
                </a:solidFill>
                <a:latin typeface="Times New Roman"/>
                <a:cs typeface="Times New Roman"/>
                <a:sym typeface="Times New Roman"/>
              </a:rPr>
              <a:t>One More not shown: Cape Cod SFS – Microgrid w/ Existing Wind:</a:t>
            </a:r>
          </a:p>
          <a:p>
            <a:pPr marL="233045" indent="-233045">
              <a:buFont typeface="Wingdings" panose="05000000000000000000" pitchFamily="2" charset="2"/>
              <a:buChar char="§"/>
            </a:pPr>
            <a:r>
              <a:rPr lang="en-US" dirty="0">
                <a:solidFill>
                  <a:schemeClr val="tx1"/>
                </a:solidFill>
              </a:rPr>
              <a:t>Existing diesel generators need replacement (IEP gap), currently run up to 1,000 hours per (operated when anticipating a storm)</a:t>
            </a:r>
          </a:p>
          <a:p>
            <a:pPr marL="233045" indent="-233045">
              <a:buFont typeface="Wingdings" panose="05000000000000000000" pitchFamily="2" charset="2"/>
              <a:buChar char="§"/>
            </a:pPr>
            <a:r>
              <a:rPr lang="en-US" dirty="0">
                <a:solidFill>
                  <a:schemeClr val="tx1"/>
                </a:solidFill>
              </a:rPr>
              <a:t>New microgrid </a:t>
            </a:r>
            <a:r>
              <a:rPr lang="en-US" b="1" u="sng" dirty="0">
                <a:solidFill>
                  <a:schemeClr val="tx1"/>
                </a:solidFill>
              </a:rPr>
              <a:t>takes existing 3.4MW wind turbines power 1st (vs. sell to grid) with battery storage and bi-fuel generators </a:t>
            </a:r>
            <a:endParaRPr lang="en-US" b="1" u="sng" dirty="0">
              <a:solidFill>
                <a:schemeClr val="tx1"/>
              </a:solidFill>
              <a:cs typeface="Arial"/>
            </a:endParaRPr>
          </a:p>
          <a:p>
            <a:pPr marL="233045" indent="-233045">
              <a:buFont typeface="Wingdings" panose="05000000000000000000" pitchFamily="2" charset="2"/>
              <a:buChar char="§"/>
            </a:pPr>
            <a:r>
              <a:rPr lang="en-US" dirty="0">
                <a:solidFill>
                  <a:schemeClr val="tx1"/>
                </a:solidFill>
              </a:rPr>
              <a:t>Result will be uninterrupted power from multiple sources, reduced emissions, and extend diesel supply</a:t>
            </a:r>
            <a:endParaRPr lang="en-US" dirty="0">
              <a:solidFill>
                <a:schemeClr val="tx1"/>
              </a:solidFill>
              <a:cs typeface="Arial"/>
            </a:endParaRPr>
          </a:p>
          <a:p>
            <a:pPr marL="233045" indent="-233045">
              <a:buFont typeface="Wingdings" panose="05000000000000000000" pitchFamily="2" charset="2"/>
              <a:buChar char="§"/>
            </a:pPr>
            <a:r>
              <a:rPr lang="en-US" dirty="0">
                <a:solidFill>
                  <a:schemeClr val="tx1"/>
                </a:solidFill>
              </a:rPr>
              <a:t>Currently </a:t>
            </a:r>
            <a:r>
              <a:rPr lang="en-US" b="1" u="sng" dirty="0">
                <a:solidFill>
                  <a:schemeClr val="tx1"/>
                </a:solidFill>
              </a:rPr>
              <a:t>completing planning charrette for FY25 ERCIP</a:t>
            </a:r>
            <a:r>
              <a:rPr lang="en-US" dirty="0">
                <a:solidFill>
                  <a:schemeClr val="tx1"/>
                </a:solidFill>
              </a:rPr>
              <a:t> submission</a:t>
            </a:r>
            <a:endParaRPr lang="en-US" dirty="0">
              <a:solidFill>
                <a:schemeClr val="tx1"/>
              </a:solidFill>
              <a:cs typeface="Arial"/>
            </a:endParaRPr>
          </a:p>
          <a:p>
            <a:endParaRPr lang="en-US" sz="1200" b="1" i="0" u="sng" strike="noStrike" cap="none" dirty="0">
              <a:solidFill>
                <a:schemeClr val="dk1"/>
              </a:solidFill>
              <a:latin typeface="Times New Roman"/>
              <a:cs typeface="Times New Roman"/>
              <a:sym typeface="Times New Roman"/>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075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Fuel Cells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Linear Generators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Wireless Power Transfer</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DC Transmission and Distribution</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Calibri" panose="020F0502020204030204" pitchFamily="34" charset="0"/>
                <a:ea typeface="Times New Roman" panose="02020603050405020304" pitchFamily="18" charset="0"/>
              </a:rPr>
              <a:t>Tidal Generation</a:t>
            </a:r>
            <a:endParaRPr lang="en-US" sz="120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0413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ight Triangle 11"/>
          <p:cNvSpPr/>
          <p:nvPr userDrawn="1"/>
        </p:nvSpPr>
        <p:spPr>
          <a:xfrm>
            <a:off x="0" y="2572677"/>
            <a:ext cx="7193280" cy="4297680"/>
          </a:xfrm>
          <a:prstGeom prst="rtTriangle">
            <a:avLst/>
          </a:prstGeom>
          <a:solidFill>
            <a:srgbClr val="158354">
              <a:alpha val="6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14" name="Right Triangle 13"/>
          <p:cNvSpPr/>
          <p:nvPr userDrawn="1"/>
        </p:nvSpPr>
        <p:spPr>
          <a:xfrm flipH="1">
            <a:off x="1914144" y="4660142"/>
            <a:ext cx="10277856" cy="2212848"/>
          </a:xfrm>
          <a:prstGeom prst="rtTriangle">
            <a:avLst/>
          </a:prstGeom>
          <a:solidFill>
            <a:srgbClr val="002060">
              <a:alpha val="6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Text Box 3"/>
          <p:cNvSpPr txBox="1">
            <a:spLocks noChangeArrowheads="1"/>
          </p:cNvSpPr>
          <p:nvPr/>
        </p:nvSpPr>
        <p:spPr bwMode="auto">
          <a:xfrm>
            <a:off x="1693333" y="1233491"/>
            <a:ext cx="87376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a:solidFill>
                <a:srgbClr val="000000"/>
              </a:solidFill>
            </a:endParaRPr>
          </a:p>
        </p:txBody>
      </p:sp>
      <p:sp>
        <p:nvSpPr>
          <p:cNvPr id="7" name="Text Box 14"/>
          <p:cNvSpPr txBox="1">
            <a:spLocks noChangeArrowheads="1"/>
          </p:cNvSpPr>
          <p:nvPr/>
        </p:nvSpPr>
        <p:spPr bwMode="auto">
          <a:xfrm>
            <a:off x="2900596" y="500065"/>
            <a:ext cx="6323077" cy="646331"/>
          </a:xfrm>
          <a:prstGeom prst="rect">
            <a:avLst/>
          </a:prstGeom>
          <a:noFill/>
          <a:ln w="9525">
            <a:noFill/>
            <a:miter lim="800000"/>
            <a:headEnd/>
            <a:tailEnd/>
          </a:ln>
          <a:effectLst/>
        </p:spPr>
        <p:txBody>
          <a:bodyPr wrap="none">
            <a:spAutoFit/>
          </a:bodyPr>
          <a:lstStyle/>
          <a:p>
            <a:pPr algn="ctr" eaLnBrk="0" hangingPunct="0">
              <a:defRPr/>
            </a:pPr>
            <a:r>
              <a:rPr lang="en-US" sz="3600" b="1" i="1">
                <a:solidFill>
                  <a:srgbClr val="000000"/>
                </a:solidFill>
              </a:rPr>
              <a:t>Headquarters U.S. Air Force</a:t>
            </a:r>
          </a:p>
        </p:txBody>
      </p:sp>
      <p:sp>
        <p:nvSpPr>
          <p:cNvPr id="50191" name="Rectangle 15"/>
          <p:cNvSpPr>
            <a:spLocks noGrp="1" noChangeArrowheads="1"/>
          </p:cNvSpPr>
          <p:nvPr>
            <p:ph type="ctrTitle"/>
          </p:nvPr>
        </p:nvSpPr>
        <p:spPr>
          <a:xfrm>
            <a:off x="368302"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a:solidFill>
                <a:srgbClr val="808080"/>
              </a:solidFill>
            </a:endParaRPr>
          </a:p>
        </p:txBody>
      </p:sp>
      <p:sp>
        <p:nvSpPr>
          <p:cNvPr id="13" name="Content Placeholder 12"/>
          <p:cNvSpPr>
            <a:spLocks noGrp="1"/>
          </p:cNvSpPr>
          <p:nvPr>
            <p:ph sz="quarter" idx="12"/>
          </p:nvPr>
        </p:nvSpPr>
        <p:spPr>
          <a:xfrm>
            <a:off x="6418049" y="3989391"/>
            <a:ext cx="5265953" cy="820737"/>
          </a:xfrm>
        </p:spPr>
        <p:txBody>
          <a:bodyPr/>
          <a:lstStyle>
            <a:lvl1pPr marL="0" indent="0" algn="r">
              <a:buNone/>
              <a:defRPr/>
            </a:lvl1pPr>
          </a:lstStyle>
          <a:p>
            <a:pPr lvl="0"/>
            <a:r>
              <a:rPr lang="en-US"/>
              <a:t>Click to edit Master text styles</a:t>
            </a:r>
          </a:p>
        </p:txBody>
      </p:sp>
      <p:pic>
        <p:nvPicPr>
          <p:cNvPr id="3" name="Picture 2"/>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5377" y="2906734"/>
            <a:ext cx="3337560" cy="3335805"/>
          </a:xfrm>
          <a:prstGeom prst="rect">
            <a:avLst/>
          </a:prstGeom>
        </p:spPr>
      </p:pic>
      <p:sp>
        <p:nvSpPr>
          <p:cNvPr id="2" name="TextBox 1">
            <a:extLst>
              <a:ext uri="{FF2B5EF4-FFF2-40B4-BE49-F238E27FC236}">
                <a16:creationId xmlns:a16="http://schemas.microsoft.com/office/drawing/2014/main" id="{4B809E27-4A17-4191-A5F2-1933E96DCECF}"/>
              </a:ext>
            </a:extLst>
          </p:cNvPr>
          <p:cNvSpPr txBox="1"/>
          <p:nvPr userDrawn="1"/>
        </p:nvSpPr>
        <p:spPr>
          <a:xfrm>
            <a:off x="5295900" y="202038"/>
            <a:ext cx="1600200" cy="307777"/>
          </a:xfrm>
          <a:prstGeom prst="rect">
            <a:avLst/>
          </a:prstGeom>
          <a:noFill/>
        </p:spPr>
        <p:txBody>
          <a:bodyPr wrap="square" rtlCol="0">
            <a:spAutoFit/>
          </a:bodyPr>
          <a:lstStyle/>
          <a:p>
            <a:r>
              <a:rPr lang="en-US" b="1" dirty="0">
                <a:solidFill>
                  <a:srgbClr val="00B050"/>
                </a:solidFill>
              </a:rPr>
              <a:t>UNCLASSIFIED</a:t>
            </a:r>
          </a:p>
        </p:txBody>
      </p:sp>
    </p:spTree>
    <p:extLst>
      <p:ext uri="{BB962C8B-B14F-4D97-AF65-F5344CB8AC3E}">
        <p14:creationId xmlns:p14="http://schemas.microsoft.com/office/powerpoint/2010/main" val="321764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2578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57855"/>
            <a:ext cx="6815667" cy="48683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419904"/>
            <a:ext cx="4011084" cy="37062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DE518B27-62F7-4C1A-A37F-3A413F07B3CC}" type="slidenum">
              <a:rPr lang="en-US">
                <a:solidFill>
                  <a:srgbClr val="FFFFFF">
                    <a:lumMod val="50000"/>
                  </a:srgbClr>
                </a:solidFill>
              </a:rPr>
              <a:pPr>
                <a:defRPr/>
              </a:pPr>
              <a:t>‹#›</a:t>
            </a:fld>
            <a:endParaRPr lang="en-US">
              <a:solidFill>
                <a:srgbClr val="808080"/>
              </a:solidFill>
            </a:endParaRPr>
          </a:p>
        </p:txBody>
      </p:sp>
      <p:sp>
        <p:nvSpPr>
          <p:cNvPr id="7" name="Title 1"/>
          <p:cNvSpPr txBox="1">
            <a:spLocks/>
          </p:cNvSpPr>
          <p:nvPr userDrawn="1"/>
        </p:nvSpPr>
        <p:spPr bwMode="auto">
          <a:xfrm>
            <a:off x="2503055" y="49213"/>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sz="3600" kern="0"/>
              <a:t>Click to edit Master title style</a:t>
            </a:r>
          </a:p>
        </p:txBody>
      </p:sp>
    </p:spTree>
    <p:extLst>
      <p:ext uri="{BB962C8B-B14F-4D97-AF65-F5344CB8AC3E}">
        <p14:creationId xmlns:p14="http://schemas.microsoft.com/office/powerpoint/2010/main" val="105545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72209"/>
            <a:ext cx="7315200" cy="34553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5218B0B0-C180-4A75-9CAD-EA9C5D5F863B}" type="slidenum">
              <a:rPr lang="en-US">
                <a:solidFill>
                  <a:srgbClr val="FFFFFF">
                    <a:lumMod val="50000"/>
                  </a:srgbClr>
                </a:solidFill>
              </a:rPr>
              <a:pPr>
                <a:defRPr/>
              </a:pPr>
              <a:t>‹#›</a:t>
            </a:fld>
            <a:endParaRPr lang="en-US">
              <a:solidFill>
                <a:srgbClr val="808080"/>
              </a:solidFill>
            </a:endParaRPr>
          </a:p>
        </p:txBody>
      </p:sp>
      <p:sp>
        <p:nvSpPr>
          <p:cNvPr id="7" name="Title 1"/>
          <p:cNvSpPr txBox="1">
            <a:spLocks/>
          </p:cNvSpPr>
          <p:nvPr userDrawn="1"/>
        </p:nvSpPr>
        <p:spPr bwMode="auto">
          <a:xfrm>
            <a:off x="2503055" y="49213"/>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sz="3600" kern="0"/>
              <a:t>Click to edit Master title style</a:t>
            </a:r>
          </a:p>
        </p:txBody>
      </p:sp>
    </p:spTree>
    <p:extLst>
      <p:ext uri="{BB962C8B-B14F-4D97-AF65-F5344CB8AC3E}">
        <p14:creationId xmlns:p14="http://schemas.microsoft.com/office/powerpoint/2010/main" val="243234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9B7483F6-0877-46A1-B7C0-D21571CD92A6}" type="slidenum">
              <a:rPr lang="en-US">
                <a:solidFill>
                  <a:srgbClr val="FFFFFF">
                    <a:lumMod val="50000"/>
                  </a:srgbClr>
                </a:solidFill>
              </a:rPr>
              <a:pPr>
                <a:defRPr/>
              </a:pPr>
              <a:t>‹#›</a:t>
            </a:fld>
            <a:endParaRPr lang="en-US">
              <a:solidFill>
                <a:srgbClr val="808080"/>
              </a:solidFill>
            </a:endParaRPr>
          </a:p>
        </p:txBody>
      </p:sp>
    </p:spTree>
    <p:extLst>
      <p:ext uri="{BB962C8B-B14F-4D97-AF65-F5344CB8AC3E}">
        <p14:creationId xmlns:p14="http://schemas.microsoft.com/office/powerpoint/2010/main" val="3773817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5" y="1272208"/>
            <a:ext cx="2842683" cy="49761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2" y="1272211"/>
            <a:ext cx="8329084" cy="49761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87CF53EA-732D-479B-AB95-4E99C6C16B68}" type="slidenum">
              <a:rPr lang="en-US">
                <a:solidFill>
                  <a:srgbClr val="FFFFFF">
                    <a:lumMod val="50000"/>
                  </a:srgbClr>
                </a:solidFill>
              </a:rPr>
              <a:pPr>
                <a:defRPr/>
              </a:pPr>
              <a:t>‹#›</a:t>
            </a:fld>
            <a:endParaRPr lang="en-US">
              <a:solidFill>
                <a:srgbClr val="808080"/>
              </a:solidFill>
            </a:endParaRPr>
          </a:p>
        </p:txBody>
      </p:sp>
    </p:spTree>
    <p:extLst>
      <p:ext uri="{BB962C8B-B14F-4D97-AF65-F5344CB8AC3E}">
        <p14:creationId xmlns:p14="http://schemas.microsoft.com/office/powerpoint/2010/main" val="129967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sp>
        <p:nvSpPr>
          <p:cNvPr id="2" name="Slide Number Placeholder 1"/>
          <p:cNvSpPr>
            <a:spLocks noGrp="1"/>
          </p:cNvSpPr>
          <p:nvPr>
            <p:ph type="sldNum" sz="quarter" idx="17"/>
          </p:nvPr>
        </p:nvSpPr>
        <p:spPr/>
        <p:txBody>
          <a:bodyPr/>
          <a:lstStyle/>
          <a:p>
            <a:pPr>
              <a:defRPr/>
            </a:pPr>
            <a:fld id="{113D640D-72E6-4829-A7D4-A1A47D4DF32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944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auto">
          <a:xfrm>
            <a:off x="0" y="0"/>
            <a:ext cx="1085850" cy="9810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p:cNvSpPr/>
          <p:nvPr userDrawn="1"/>
        </p:nvSpPr>
        <p:spPr>
          <a:xfrm>
            <a:off x="-12700" y="182880"/>
            <a:ext cx="12204700" cy="677108"/>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Air Force Installation &amp; Mission Support Center</a:t>
            </a:r>
          </a:p>
        </p:txBody>
      </p:sp>
      <p:sp>
        <p:nvSpPr>
          <p:cNvPr id="10" name="Google Shape;112;p1"/>
          <p:cNvSpPr txBox="1">
            <a:spLocks noGrp="1"/>
          </p:cNvSpPr>
          <p:nvPr>
            <p:ph type="body" idx="1" hasCustomPrompt="1"/>
          </p:nvPr>
        </p:nvSpPr>
        <p:spPr>
          <a:xfrm>
            <a:off x="4728634" y="1565745"/>
            <a:ext cx="5865090" cy="2168902"/>
          </a:xfrm>
          <a:prstGeom prst="rect">
            <a:avLst/>
          </a:prstGeom>
          <a:noFill/>
          <a:ln>
            <a:noFill/>
          </a:ln>
        </p:spPr>
        <p:txBody>
          <a:bodyPr spcFirstLastPara="1" wrap="square" lIns="91425" tIns="45700" rIns="91425" bIns="45700" anchor="t" anchorCtr="0">
            <a:noAutofit/>
          </a:bodyPr>
          <a:lstStyle>
            <a:lvl1pPr>
              <a:defRPr sz="4400">
                <a:solidFill>
                  <a:srgbClr val="26229A"/>
                </a:solidFill>
              </a:defRPr>
            </a:lvl1pPr>
          </a:lstStyle>
          <a:p>
            <a:pPr marL="0" lvl="0" indent="0" algn="ctr" rtl="0">
              <a:lnSpc>
                <a:spcPct val="100000"/>
              </a:lnSpc>
              <a:spcBef>
                <a:spcPts val="0"/>
              </a:spcBef>
              <a:spcAft>
                <a:spcPts val="0"/>
              </a:spcAft>
              <a:buSzPts val="3520"/>
              <a:buNone/>
            </a:pPr>
            <a:r>
              <a:rPr lang="en-US" dirty="0"/>
              <a:t>PSU </a:t>
            </a:r>
          </a:p>
          <a:p>
            <a:pPr marL="0" lvl="0" indent="0" algn="ctr" rtl="0">
              <a:lnSpc>
                <a:spcPct val="100000"/>
              </a:lnSpc>
              <a:spcBef>
                <a:spcPts val="0"/>
              </a:spcBef>
              <a:spcAft>
                <a:spcPts val="0"/>
              </a:spcAft>
              <a:buSzPts val="3520"/>
              <a:buNone/>
            </a:pPr>
            <a:r>
              <a:rPr lang="en-US" dirty="0"/>
              <a:t>Sample Template</a:t>
            </a:r>
          </a:p>
        </p:txBody>
      </p:sp>
      <p:sp>
        <p:nvSpPr>
          <p:cNvPr id="13" name="Google Shape;111;p1"/>
          <p:cNvSpPr txBox="1">
            <a:spLocks/>
          </p:cNvSpPr>
          <p:nvPr userDrawn="1"/>
        </p:nvSpPr>
        <p:spPr>
          <a:xfrm>
            <a:off x="7661179" y="4551477"/>
            <a:ext cx="3990574" cy="8680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rgbClr val="151C77"/>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lnSpc>
                <a:spcPct val="100000"/>
              </a:lnSpc>
              <a:spcBef>
                <a:spcPts val="450"/>
              </a:spcBef>
              <a:spcAft>
                <a:spcPts val="0"/>
              </a:spcAft>
              <a:buClr>
                <a:srgbClr val="151C77"/>
              </a:buClr>
              <a:buSzPts val="1440"/>
              <a:buFont typeface="Noto Sans Symbols"/>
              <a:buChar char="■"/>
              <a:defRPr sz="2400" b="1" i="0" u="none" strike="noStrike" cap="none">
                <a:solidFill>
                  <a:schemeClr val="dk1"/>
                </a:solidFill>
                <a:latin typeface="Arial"/>
                <a:ea typeface="Arial"/>
                <a:cs typeface="Arial"/>
                <a:sym typeface="Arial"/>
              </a:defRPr>
            </a:lvl2pPr>
            <a:lvl3pPr marL="1371600" marR="0" lvl="2" indent="-320039" algn="l" rtl="0">
              <a:lnSpc>
                <a:spcPct val="100000"/>
              </a:lnSpc>
              <a:spcBef>
                <a:spcPts val="450"/>
              </a:spcBef>
              <a:spcAft>
                <a:spcPts val="0"/>
              </a:spcAft>
              <a:buClr>
                <a:srgbClr val="151C77"/>
              </a:buClr>
              <a:buSzPts val="144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lnSpc>
                <a:spcPct val="100000"/>
              </a:lnSpc>
              <a:spcBef>
                <a:spcPts val="450"/>
              </a:spcBef>
              <a:spcAft>
                <a:spcPts val="0"/>
              </a:spcAft>
              <a:buClr>
                <a:srgbClr val="151C77"/>
              </a:buClr>
              <a:buSzPts val="1440"/>
              <a:buFont typeface="Noto Sans Symbols"/>
              <a:buChar char="■"/>
              <a:defRPr sz="2000" b="0" i="0" u="none" strike="noStrike" cap="none">
                <a:solidFill>
                  <a:schemeClr val="dk1"/>
                </a:solidFill>
                <a:latin typeface="Arial"/>
                <a:ea typeface="Arial"/>
                <a:cs typeface="Arial"/>
                <a:sym typeface="Arial"/>
              </a:defRPr>
            </a:lvl4pPr>
            <a:lvl5pPr marL="2286000" marR="0" lvl="4" indent="-320039" algn="l" rtl="0">
              <a:lnSpc>
                <a:spcPct val="100000"/>
              </a:lnSpc>
              <a:spcBef>
                <a:spcPts val="360"/>
              </a:spcBef>
              <a:spcAft>
                <a:spcPts val="0"/>
              </a:spcAft>
              <a:buClr>
                <a:srgbClr val="003399"/>
              </a:buClr>
              <a:buSzPts val="1440"/>
              <a:buFont typeface="Noto Sans Symbols"/>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457200" marR="0" lvl="0" indent="-228600" algn="r" defTabSz="914400" rtl="0" eaLnBrk="1" fontAlgn="auto" latinLnBrk="0" hangingPunct="1">
              <a:lnSpc>
                <a:spcPct val="100000"/>
              </a:lnSpc>
              <a:spcBef>
                <a:spcPts val="1000"/>
              </a:spcBef>
              <a:spcAft>
                <a:spcPts val="0"/>
              </a:spcAft>
              <a:buClr>
                <a:srgbClr val="151C77"/>
              </a:buClr>
              <a:buSzPts val="1600"/>
              <a:buFont typeface="Noto Sans Symbols"/>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GS-14 Lucinda Notestine</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28600" algn="r" defTabSz="914400" rtl="0" eaLnBrk="1" fontAlgn="auto" latinLnBrk="0" hangingPunct="1">
              <a:lnSpc>
                <a:spcPct val="100000"/>
              </a:lnSpc>
              <a:spcBef>
                <a:spcPts val="1000"/>
              </a:spcBef>
              <a:spcAft>
                <a:spcPts val="0"/>
              </a:spcAft>
              <a:buClr>
                <a:srgbClr val="151C77"/>
              </a:buClr>
              <a:buSzPts val="1600"/>
              <a:buFont typeface="Noto Sans Symbols"/>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OEA</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28600" algn="r" defTabSz="914400" rtl="0" eaLnBrk="1" fontAlgn="auto" latinLnBrk="0" hangingPunct="1">
              <a:lnSpc>
                <a:spcPct val="100000"/>
              </a:lnSpc>
              <a:spcBef>
                <a:spcPts val="1000"/>
              </a:spcBef>
              <a:spcAft>
                <a:spcPts val="0"/>
              </a:spcAft>
              <a:buClr>
                <a:srgbClr val="151C77"/>
              </a:buClr>
              <a:buSzPts val="1600"/>
              <a:buFont typeface="Noto Sans Symbols"/>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30 JUL 2022</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r" defTabSz="914400" rtl="0" eaLnBrk="1" fontAlgn="auto" latinLnBrk="0" hangingPunct="1">
              <a:lnSpc>
                <a:spcPct val="80000"/>
              </a:lnSpc>
              <a:spcBef>
                <a:spcPts val="1000"/>
              </a:spcBef>
              <a:spcAft>
                <a:spcPts val="0"/>
              </a:spcAft>
              <a:buClr>
                <a:srgbClr val="151C77"/>
              </a:buClr>
              <a:buSzPts val="1600"/>
              <a:buFont typeface="Noto Sans Symbols"/>
              <a:buNone/>
              <a:tabLst/>
              <a:defRPr/>
            </a:pP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6622" y="2039000"/>
            <a:ext cx="3844622" cy="3787025"/>
          </a:xfrm>
          <a:prstGeom prst="rect">
            <a:avLst/>
          </a:prstGeom>
        </p:spPr>
      </p:pic>
    </p:spTree>
    <p:extLst>
      <p:ext uri="{BB962C8B-B14F-4D97-AF65-F5344CB8AC3E}">
        <p14:creationId xmlns:p14="http://schemas.microsoft.com/office/powerpoint/2010/main" val="190255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448" y="118872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6" name="Content Placeholder 2"/>
          <p:cNvSpPr>
            <a:spLocks noGrp="1"/>
          </p:cNvSpPr>
          <p:nvPr>
            <p:ph sz="half" idx="13"/>
          </p:nvPr>
        </p:nvSpPr>
        <p:spPr>
          <a:xfrm>
            <a:off x="155448" y="386901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7" name="Content Placeholder 2"/>
          <p:cNvSpPr>
            <a:spLocks noGrp="1"/>
          </p:cNvSpPr>
          <p:nvPr>
            <p:ph sz="half" idx="14"/>
          </p:nvPr>
        </p:nvSpPr>
        <p:spPr>
          <a:xfrm>
            <a:off x="6230868" y="118872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8" name="Content Placeholder 2"/>
          <p:cNvSpPr>
            <a:spLocks noGrp="1"/>
          </p:cNvSpPr>
          <p:nvPr>
            <p:ph sz="half" idx="15"/>
          </p:nvPr>
        </p:nvSpPr>
        <p:spPr>
          <a:xfrm>
            <a:off x="6230868" y="386901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cxnSp>
        <p:nvCxnSpPr>
          <p:cNvPr id="25" name="Straight Connector 24"/>
          <p:cNvCxnSpPr/>
          <p:nvPr userDrawn="1"/>
        </p:nvCxnSpPr>
        <p:spPr bwMode="auto">
          <a:xfrm flipH="1">
            <a:off x="-69669" y="3740334"/>
            <a:ext cx="12261671" cy="19454"/>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1" name="Straight Connector 30"/>
          <p:cNvCxnSpPr/>
          <p:nvPr userDrawn="1"/>
        </p:nvCxnSpPr>
        <p:spPr bwMode="auto">
          <a:xfrm flipV="1">
            <a:off x="6096000" y="1105989"/>
            <a:ext cx="0" cy="5277394"/>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sp>
        <p:nvSpPr>
          <p:cNvPr id="2" name="Title 1"/>
          <p:cNvSpPr>
            <a:spLocks noGrp="1"/>
          </p:cNvSpPr>
          <p:nvPr>
            <p:ph type="title"/>
          </p:nvPr>
        </p:nvSpPr>
        <p:spPr>
          <a:xfrm>
            <a:off x="2256638" y="91440"/>
            <a:ext cx="8624721" cy="914400"/>
          </a:xfrm>
        </p:spPr>
        <p:txBody>
          <a:bodyPr/>
          <a:lstStyle>
            <a:lvl1pPr>
              <a:defRPr i="1">
                <a:solidFill>
                  <a:schemeClr val="accent2">
                    <a:lumMod val="75000"/>
                  </a:schemeClr>
                </a:solidFill>
              </a:defRPr>
            </a:lvl1pPr>
          </a:lstStyle>
          <a:p>
            <a:r>
              <a:rPr lang="en-US"/>
              <a:t>Click to edit Master title style</a:t>
            </a:r>
          </a:p>
        </p:txBody>
      </p:sp>
      <p:sp>
        <p:nvSpPr>
          <p:cNvPr id="5"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350305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aligned to screens">
    <p:spTree>
      <p:nvGrpSpPr>
        <p:cNvPr id="1" name=""/>
        <p:cNvGrpSpPr/>
        <p:nvPr/>
      </p:nvGrpSpPr>
      <p:grpSpPr>
        <a:xfrm>
          <a:off x="0" y="0"/>
          <a:ext cx="0" cy="0"/>
          <a:chOff x="0" y="0"/>
          <a:chExt cx="0" cy="0"/>
        </a:xfrm>
      </p:grpSpPr>
      <p:sp>
        <p:nvSpPr>
          <p:cNvPr id="16" name="Content Placeholder 2"/>
          <p:cNvSpPr>
            <a:spLocks noGrp="1"/>
          </p:cNvSpPr>
          <p:nvPr>
            <p:ph sz="half" idx="13"/>
          </p:nvPr>
        </p:nvSpPr>
        <p:spPr>
          <a:xfrm>
            <a:off x="155448" y="3529150"/>
            <a:ext cx="5852160" cy="279350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8" name="Content Placeholder 2"/>
          <p:cNvSpPr>
            <a:spLocks noGrp="1"/>
          </p:cNvSpPr>
          <p:nvPr>
            <p:ph sz="half" idx="15"/>
          </p:nvPr>
        </p:nvSpPr>
        <p:spPr>
          <a:xfrm>
            <a:off x="6230868" y="3529150"/>
            <a:ext cx="5852160" cy="279350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cxnSp>
        <p:nvCxnSpPr>
          <p:cNvPr id="25" name="Straight Connector 24"/>
          <p:cNvCxnSpPr/>
          <p:nvPr userDrawn="1"/>
        </p:nvCxnSpPr>
        <p:spPr bwMode="auto">
          <a:xfrm flipH="1">
            <a:off x="-66675" y="3429000"/>
            <a:ext cx="12258678" cy="0"/>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1" name="Straight Connector 30"/>
          <p:cNvCxnSpPr/>
          <p:nvPr userDrawn="1"/>
        </p:nvCxnSpPr>
        <p:spPr bwMode="auto">
          <a:xfrm flipV="1">
            <a:off x="6096000" y="1126331"/>
            <a:ext cx="0" cy="5250658"/>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sp>
        <p:nvSpPr>
          <p:cNvPr id="2" name="Title 1"/>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12" name="Content Placeholder 2"/>
          <p:cNvSpPr>
            <a:spLocks noGrp="1"/>
          </p:cNvSpPr>
          <p:nvPr>
            <p:ph sz="half" idx="1"/>
          </p:nvPr>
        </p:nvSpPr>
        <p:spPr>
          <a:xfrm>
            <a:off x="155448" y="1198486"/>
            <a:ext cx="5852160" cy="2130366"/>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3" name="Content Placeholder 2"/>
          <p:cNvSpPr>
            <a:spLocks noGrp="1"/>
          </p:cNvSpPr>
          <p:nvPr>
            <p:ph sz="half" idx="14"/>
          </p:nvPr>
        </p:nvSpPr>
        <p:spPr>
          <a:xfrm>
            <a:off x="6230868" y="1198486"/>
            <a:ext cx="5852160" cy="2130366"/>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7"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2092620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i Char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76200" y="1188720"/>
            <a:ext cx="12039600" cy="128016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sz="1800"/>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1800"/>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1800"/>
            </a:lvl3pPr>
            <a:lvl4pPr marL="1371600" marR="0" indent="0" algn="l" defTabSz="914400" rtl="0" eaLnBrk="0" fontAlgn="base" latinLnBrk="0" hangingPunct="0">
              <a:lnSpc>
                <a:spcPct val="100000"/>
              </a:lnSpc>
              <a:spcBef>
                <a:spcPct val="25000"/>
              </a:spcBef>
              <a:spcAft>
                <a:spcPct val="0"/>
              </a:spcAft>
              <a:buClr>
                <a:srgbClr val="151C77"/>
              </a:buClr>
              <a:buSzPct val="80000"/>
              <a:buFont typeface="Wingdings" pitchFamily="2" charset="2"/>
              <a:buNone/>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endParaRPr kumimoji="0" lang="en-US" sz="2000" b="0" i="0" u="none" strike="noStrike" kern="0" cap="none" spc="0" normalizeH="0" baseline="0" noProof="0" dirty="0">
              <a:ln>
                <a:noFill/>
              </a:ln>
              <a:solidFill>
                <a:prstClr val="black"/>
              </a:solidFill>
              <a:effectLst/>
              <a:uLnTx/>
              <a:uFillTx/>
              <a:latin typeface="+mn-lt"/>
            </a:endParaRPr>
          </a:p>
        </p:txBody>
      </p:sp>
      <p:sp>
        <p:nvSpPr>
          <p:cNvPr id="15" name="Content Placeholder 2"/>
          <p:cNvSpPr>
            <a:spLocks noGrp="1"/>
          </p:cNvSpPr>
          <p:nvPr>
            <p:ph sz="half" idx="13"/>
          </p:nvPr>
        </p:nvSpPr>
        <p:spPr>
          <a:xfrm>
            <a:off x="88900" y="2647575"/>
            <a:ext cx="5867763" cy="3471882"/>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7" name="Content Placeholder 2"/>
          <p:cNvSpPr>
            <a:spLocks noGrp="1"/>
          </p:cNvSpPr>
          <p:nvPr>
            <p:ph sz="half" idx="15"/>
          </p:nvPr>
        </p:nvSpPr>
        <p:spPr>
          <a:xfrm>
            <a:off x="6248044" y="2647573"/>
            <a:ext cx="5880455" cy="3471883"/>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cxnSp>
        <p:nvCxnSpPr>
          <p:cNvPr id="18" name="Straight Connector 17"/>
          <p:cNvCxnSpPr/>
          <p:nvPr userDrawn="1"/>
        </p:nvCxnSpPr>
        <p:spPr bwMode="auto">
          <a:xfrm flipH="1">
            <a:off x="-66675" y="2560320"/>
            <a:ext cx="12258675" cy="0"/>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p:cNvCxnSpPr/>
          <p:nvPr userDrawn="1"/>
        </p:nvCxnSpPr>
        <p:spPr bwMode="auto">
          <a:xfrm flipV="1">
            <a:off x="6096000" y="2560320"/>
            <a:ext cx="0" cy="3831688"/>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sp>
        <p:nvSpPr>
          <p:cNvPr id="2" name="Title 1"/>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12"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239280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324970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a:solidFill>
                <a:srgbClr val="808080"/>
              </a:solidFill>
            </a:endParaRPr>
          </a:p>
        </p:txBody>
      </p:sp>
      <p:sp>
        <p:nvSpPr>
          <p:cNvPr id="6" name="TextBox 5">
            <a:extLst>
              <a:ext uri="{FF2B5EF4-FFF2-40B4-BE49-F238E27FC236}">
                <a16:creationId xmlns:a16="http://schemas.microsoft.com/office/drawing/2014/main" id="{ADF89664-B3F9-48E0-8681-00424EB275B0}"/>
              </a:ext>
            </a:extLst>
          </p:cNvPr>
          <p:cNvSpPr txBox="1"/>
          <p:nvPr userDrawn="1"/>
        </p:nvSpPr>
        <p:spPr>
          <a:xfrm>
            <a:off x="25400" y="6521648"/>
            <a:ext cx="1600200" cy="307777"/>
          </a:xfrm>
          <a:prstGeom prst="rect">
            <a:avLst/>
          </a:prstGeom>
          <a:noFill/>
        </p:spPr>
        <p:txBody>
          <a:bodyPr wrap="square" rtlCol="0">
            <a:spAutoFit/>
          </a:bodyPr>
          <a:lstStyle/>
          <a:p>
            <a:r>
              <a:rPr lang="en-US" b="1" dirty="0">
                <a:solidFill>
                  <a:srgbClr val="00B050"/>
                </a:solidFill>
              </a:rPr>
              <a:t>UNCLASSIFIED</a:t>
            </a:r>
          </a:p>
        </p:txBody>
      </p:sp>
    </p:spTree>
    <p:extLst>
      <p:ext uri="{BB962C8B-B14F-4D97-AF65-F5344CB8AC3E}">
        <p14:creationId xmlns:p14="http://schemas.microsoft.com/office/powerpoint/2010/main" val="2394109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ide Cap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3062" y="1188719"/>
            <a:ext cx="7684475" cy="5120640"/>
          </a:xfr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sz="3200"/>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800"/>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400"/>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000"/>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sz="2000"/>
            </a:lvl5pPr>
            <a:lvl6pPr>
              <a:defRPr sz="2000"/>
            </a:lvl6pPr>
            <a:lvl7pPr>
              <a:defRPr sz="2000"/>
            </a:lvl7pPr>
            <a:lvl8pPr>
              <a:defRPr sz="2000"/>
            </a:lvl8pPr>
            <a:lvl9pPr>
              <a:defRPr sz="2000"/>
            </a:lvl9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4" name="Text Placeholder 3"/>
          <p:cNvSpPr>
            <a:spLocks noGrp="1"/>
          </p:cNvSpPr>
          <p:nvPr>
            <p:ph type="body" sz="half" idx="2"/>
          </p:nvPr>
        </p:nvSpPr>
        <p:spPr>
          <a:xfrm>
            <a:off x="155448" y="2180492"/>
            <a:ext cx="4011084" cy="411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7" name="Text Placeholder 3"/>
          <p:cNvSpPr>
            <a:spLocks noGrp="1"/>
          </p:cNvSpPr>
          <p:nvPr>
            <p:ph type="body" sz="half" idx="11"/>
          </p:nvPr>
        </p:nvSpPr>
        <p:spPr>
          <a:xfrm>
            <a:off x="155448" y="1188720"/>
            <a:ext cx="4011084"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249118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188720"/>
            <a:ext cx="11887200" cy="3766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52400" y="5737650"/>
            <a:ext cx="11887200" cy="541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3"/>
          <p:cNvSpPr>
            <a:spLocks noGrp="1"/>
          </p:cNvSpPr>
          <p:nvPr>
            <p:ph type="body" sz="half" idx="11"/>
          </p:nvPr>
        </p:nvSpPr>
        <p:spPr>
          <a:xfrm>
            <a:off x="152400" y="5023544"/>
            <a:ext cx="11887200" cy="661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419522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4" name="Rectangle 3"/>
          <p:cNvSpPr/>
          <p:nvPr userDrawn="1"/>
        </p:nvSpPr>
        <p:spPr bwMode="auto">
          <a:xfrm>
            <a:off x="0" y="6137189"/>
            <a:ext cx="12192000" cy="720811"/>
          </a:xfrm>
          <a:prstGeom prst="rect">
            <a:avLst/>
          </a:prstGeom>
          <a:solidFill>
            <a:schemeClr val="accent2">
              <a:lumMod val="75000"/>
            </a:schemeClr>
          </a:solidFill>
          <a:ln w="9525"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charset="0"/>
              <a:ea typeface="+mn-ea"/>
              <a:cs typeface="+mn-cs"/>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3D640D-72E6-4829-A7D4-A1A47D4DF32E}" type="slidenum">
              <a:rPr kumimoji="0" lang="en-US"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Rectangle 3"/>
          <p:cNvSpPr>
            <a:spLocks noGrp="1" noChangeArrowheads="1"/>
          </p:cNvSpPr>
          <p:nvPr>
            <p:ph idx="1"/>
          </p:nvPr>
        </p:nvSpPr>
        <p:spPr bwMode="auto">
          <a:xfrm>
            <a:off x="152400" y="1188720"/>
            <a:ext cx="11887200" cy="4859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0" name="Text Placeholder 9"/>
          <p:cNvSpPr>
            <a:spLocks noGrp="1"/>
          </p:cNvSpPr>
          <p:nvPr>
            <p:ph type="body" sz="quarter" idx="11" hasCustomPrompt="1"/>
          </p:nvPr>
        </p:nvSpPr>
        <p:spPr>
          <a:xfrm>
            <a:off x="0" y="6124575"/>
            <a:ext cx="12192000" cy="733425"/>
          </a:xfrm>
        </p:spPr>
        <p:txBody>
          <a:bodyPr anchor="ctr" anchorCtr="1"/>
          <a:lstStyle>
            <a:lvl1pPr marL="0" marR="0" indent="0" algn="ctr" defTabSz="914400" rtl="0" eaLnBrk="1" fontAlgn="base" latinLnBrk="0" hangingPunct="1">
              <a:lnSpc>
                <a:spcPct val="100000"/>
              </a:lnSpc>
              <a:spcBef>
                <a:spcPct val="20000"/>
              </a:spcBef>
              <a:spcAft>
                <a:spcPct val="0"/>
              </a:spcAft>
              <a:buClrTx/>
              <a:buSzTx/>
              <a:buNone/>
              <a:tabLst/>
              <a:defRPr>
                <a:solidFill>
                  <a:srgbClr val="FFC000"/>
                </a:solidFill>
              </a:defRPr>
            </a:lvl1pPr>
          </a:lstStyle>
          <a:p>
            <a:pPr marL="0" marR="0" indent="0" algn="ctr" defTabSz="914400" rtl="0" eaLnBrk="1" fontAlgn="base" latinLnBrk="0" hangingPunct="1">
              <a:lnSpc>
                <a:spcPct val="100000"/>
              </a:lnSpc>
              <a:spcBef>
                <a:spcPct val="20000"/>
              </a:spcBef>
              <a:spcAft>
                <a:spcPct val="0"/>
              </a:spcAft>
              <a:buClrTx/>
              <a:buSzTx/>
              <a:buNone/>
              <a:tabLst/>
            </a:pPr>
            <a:r>
              <a:rPr lang="en-US" b="1" dirty="0">
                <a:solidFill>
                  <a:srgbClr val="FFC000"/>
                </a:solidFill>
                <a:effectLst>
                  <a:outerShdw blurRad="38100" dist="38100" dir="2700000" algn="tl">
                    <a:srgbClr val="000000">
                      <a:alpha val="43137"/>
                    </a:srgbClr>
                  </a:outerShdw>
                </a:effectLst>
              </a:rPr>
              <a:t>28 POINT ARIEL BOLD FONT ORANGE, SHADOWED, LETTERING</a:t>
            </a:r>
            <a:endParaRPr kumimoji="0" lang="en-US" sz="2800" b="1" i="0" u="none" strike="noStrike" cap="none" normalizeH="0" baseline="0" dirty="0">
              <a:ln>
                <a:noFill/>
              </a:ln>
              <a:solidFill>
                <a:srgbClr val="FFC000"/>
              </a:solidFill>
              <a:effectLst>
                <a:outerShdw blurRad="38100" dist="38100" dir="2700000" algn="tl">
                  <a:srgbClr val="000000">
                    <a:alpha val="43137"/>
                  </a:srgbClr>
                </a:outerShdw>
              </a:effectLst>
            </a:endParaRPr>
          </a:p>
        </p:txBody>
      </p:sp>
      <p:sp>
        <p:nvSpPr>
          <p:cNvPr id="12" name="TextBox 11"/>
          <p:cNvSpPr txBox="1"/>
          <p:nvPr userDrawn="1"/>
        </p:nvSpPr>
        <p:spPr>
          <a:xfrm>
            <a:off x="1" y="6581001"/>
            <a:ext cx="1352550"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p>
        </p:txBody>
      </p:sp>
      <p:sp>
        <p:nvSpPr>
          <p:cNvPr id="14" name="Text Placeholder 4"/>
          <p:cNvSpPr>
            <a:spLocks noGrp="1"/>
          </p:cNvSpPr>
          <p:nvPr>
            <p:ph type="body" sz="quarter" idx="16" hasCustomPrompt="1"/>
          </p:nvPr>
        </p:nvSpPr>
        <p:spPr>
          <a:xfrm>
            <a:off x="9563100" y="6124575"/>
            <a:ext cx="2628900" cy="200025"/>
          </a:xfrm>
        </p:spPr>
        <p:txBody>
          <a:bodyPr anchor="ctr" anchorCtr="0"/>
          <a:lstStyle>
            <a:lvl1pPr marL="0" indent="0" algn="r">
              <a:buNone/>
              <a:defRPr sz="1000" b="0" baseline="0">
                <a:solidFill>
                  <a:schemeClr val="bg1"/>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67545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riefing EN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496095" y="958816"/>
            <a:ext cx="7386608" cy="5111447"/>
            <a:chOff x="2496095" y="958816"/>
            <a:chExt cx="7386608" cy="5111447"/>
          </a:xfrm>
        </p:grpSpPr>
        <p:sp>
          <p:nvSpPr>
            <p:cNvPr id="6" name="bk object 22"/>
            <p:cNvSpPr/>
            <p:nvPr userDrawn="1"/>
          </p:nvSpPr>
          <p:spPr>
            <a:xfrm>
              <a:off x="2698787" y="1922747"/>
              <a:ext cx="967740" cy="9677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bk object 16"/>
            <p:cNvSpPr/>
            <p:nvPr userDrawn="1"/>
          </p:nvSpPr>
          <p:spPr>
            <a:xfrm>
              <a:off x="6670330" y="3541997"/>
              <a:ext cx="1857755" cy="18287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bk object 17"/>
            <p:cNvSpPr/>
            <p:nvPr userDrawn="1"/>
          </p:nvSpPr>
          <p:spPr>
            <a:xfrm>
              <a:off x="6609371" y="1508982"/>
              <a:ext cx="1853183" cy="182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bk object 18"/>
            <p:cNvSpPr/>
            <p:nvPr userDrawn="1"/>
          </p:nvSpPr>
          <p:spPr>
            <a:xfrm>
              <a:off x="3762539" y="1504410"/>
              <a:ext cx="1844039" cy="18288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bk object 19"/>
            <p:cNvSpPr/>
            <p:nvPr userDrawn="1"/>
          </p:nvSpPr>
          <p:spPr>
            <a:xfrm>
              <a:off x="3701579" y="3519138"/>
              <a:ext cx="1938527" cy="1828800"/>
            </a:xfrm>
            <a:prstGeom prst="rect">
              <a:avLst/>
            </a:prstGeom>
            <a:blipFill>
              <a:blip r:embed="rId6"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bk object 20"/>
            <p:cNvSpPr/>
            <p:nvPr userDrawn="1"/>
          </p:nvSpPr>
          <p:spPr>
            <a:xfrm>
              <a:off x="4602692" y="2009616"/>
              <a:ext cx="3060191" cy="301904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bk object 21"/>
            <p:cNvSpPr/>
            <p:nvPr userDrawn="1"/>
          </p:nvSpPr>
          <p:spPr>
            <a:xfrm>
              <a:off x="3027427" y="1017653"/>
              <a:ext cx="871290" cy="850063"/>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bk object 23"/>
            <p:cNvSpPr/>
            <p:nvPr userDrawn="1"/>
          </p:nvSpPr>
          <p:spPr>
            <a:xfrm>
              <a:off x="2496095" y="2903441"/>
              <a:ext cx="967739" cy="96773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bk object 24"/>
            <p:cNvSpPr/>
            <p:nvPr userDrawn="1"/>
          </p:nvSpPr>
          <p:spPr>
            <a:xfrm>
              <a:off x="2698787" y="3881850"/>
              <a:ext cx="967740" cy="967739"/>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bk object 25"/>
            <p:cNvSpPr/>
            <p:nvPr userDrawn="1"/>
          </p:nvSpPr>
          <p:spPr>
            <a:xfrm>
              <a:off x="2979202" y="4828253"/>
              <a:ext cx="967740" cy="967739"/>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bk object 26"/>
            <p:cNvSpPr/>
            <p:nvPr userDrawn="1"/>
          </p:nvSpPr>
          <p:spPr>
            <a:xfrm>
              <a:off x="8317775" y="958816"/>
              <a:ext cx="967740" cy="967739"/>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bk object 27"/>
            <p:cNvSpPr/>
            <p:nvPr userDrawn="1"/>
          </p:nvSpPr>
          <p:spPr>
            <a:xfrm>
              <a:off x="8630195" y="1957037"/>
              <a:ext cx="967740" cy="967739"/>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bk object 28"/>
            <p:cNvSpPr/>
            <p:nvPr userDrawn="1"/>
          </p:nvSpPr>
          <p:spPr>
            <a:xfrm>
              <a:off x="8908869" y="2929238"/>
              <a:ext cx="973834" cy="946081"/>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bk object 29"/>
            <p:cNvSpPr/>
            <p:nvPr userDrawn="1"/>
          </p:nvSpPr>
          <p:spPr>
            <a:xfrm>
              <a:off x="8630195" y="3881850"/>
              <a:ext cx="967740" cy="967739"/>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bk object 30"/>
            <p:cNvSpPr/>
            <p:nvPr userDrawn="1"/>
          </p:nvSpPr>
          <p:spPr>
            <a:xfrm>
              <a:off x="8317775" y="4828253"/>
              <a:ext cx="967740" cy="967739"/>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p:cNvSpPr/>
            <p:nvPr userDrawn="1"/>
          </p:nvSpPr>
          <p:spPr>
            <a:xfrm>
              <a:off x="4214204" y="5670153"/>
              <a:ext cx="3836308" cy="400110"/>
            </a:xfrm>
            <a:prstGeom prst="rect">
              <a:avLst/>
            </a:prstGeom>
          </p:spPr>
          <p:txBody>
            <a:bodyPr wrap="none">
              <a:spAutoFit/>
            </a:bodyPr>
            <a:lstStyle/>
            <a:p>
              <a:pPr marL="0" marR="0" lvl="0" indent="0" algn="ctr" defTabSz="914400" rtl="0" eaLnBrk="1" fontAlgn="base" latinLnBrk="0" hangingPunct="1">
                <a:lnSpc>
                  <a:spcPct val="100000"/>
                </a:lnSpc>
                <a:spcBef>
                  <a:spcPts val="0"/>
                </a:spcBef>
                <a:spcAft>
                  <a:spcPts val="0"/>
                </a:spcAft>
                <a:buClr>
                  <a:srgbClr val="000000"/>
                </a:buClr>
                <a:buSzPts val="1600"/>
                <a:buFont typeface="Tahoma"/>
                <a:buNone/>
                <a:tabLst/>
                <a:defRPr/>
              </a:pPr>
              <a:r>
                <a:rPr kumimoji="0" lang="en-US" sz="2000" b="1" i="1" u="none" strike="noStrike" kern="1200" cap="none" spc="0" normalizeH="0" baseline="0" noProof="0" dirty="0">
                  <a:ln>
                    <a:noFill/>
                  </a:ln>
                  <a:solidFill>
                    <a:srgbClr val="000000"/>
                  </a:solidFill>
                  <a:effectLst/>
                  <a:uLnTx/>
                  <a:uFillTx/>
                  <a:latin typeface="Tahoma"/>
                  <a:ea typeface="Tahoma"/>
                  <a:cs typeface="Tahoma"/>
                  <a:sym typeface="Tahoma"/>
                </a:rPr>
                <a:t>Your Success is Our Mission!</a:t>
              </a:r>
            </a:p>
          </p:txBody>
        </p:sp>
      </p:grpSp>
    </p:spTree>
    <p:extLst>
      <p:ext uri="{BB962C8B-B14F-4D97-AF65-F5344CB8AC3E}">
        <p14:creationId xmlns:p14="http://schemas.microsoft.com/office/powerpoint/2010/main" val="1420630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22" y="90763"/>
            <a:ext cx="925411" cy="913723"/>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3053148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dirty="0"/>
              <a:t>OPR: Office Symbol (DD </a:t>
            </a:r>
            <a:r>
              <a:rPr lang="en-US" dirty="0" err="1"/>
              <a:t>Mmm</a:t>
            </a:r>
            <a:r>
              <a:rPr lang="en-US" dirty="0"/>
              <a:t> YY)</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22" y="90763"/>
            <a:ext cx="925411" cy="913723"/>
          </a:xfrm>
          <a:prstGeom prst="rect">
            <a:avLst/>
          </a:prstGeom>
        </p:spPr>
      </p:pic>
    </p:spTree>
    <p:extLst>
      <p:ext uri="{BB962C8B-B14F-4D97-AF65-F5344CB8AC3E}">
        <p14:creationId xmlns:p14="http://schemas.microsoft.com/office/powerpoint/2010/main" val="64147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auto">
          <a:xfrm>
            <a:off x="0" y="0"/>
            <a:ext cx="1085850" cy="9810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p:cNvSpPr/>
          <p:nvPr userDrawn="1"/>
        </p:nvSpPr>
        <p:spPr>
          <a:xfrm>
            <a:off x="-12700" y="182880"/>
            <a:ext cx="12204700" cy="677108"/>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Air Force Installation &amp; Mission Support Center</a:t>
            </a:r>
          </a:p>
        </p:txBody>
      </p:sp>
      <p:sp>
        <p:nvSpPr>
          <p:cNvPr id="10" name="Google Shape;112;p1"/>
          <p:cNvSpPr txBox="1">
            <a:spLocks noGrp="1"/>
          </p:cNvSpPr>
          <p:nvPr>
            <p:ph type="body" idx="1" hasCustomPrompt="1"/>
          </p:nvPr>
        </p:nvSpPr>
        <p:spPr>
          <a:xfrm>
            <a:off x="4728634" y="1565745"/>
            <a:ext cx="5865090" cy="2168902"/>
          </a:xfrm>
          <a:prstGeom prst="rect">
            <a:avLst/>
          </a:prstGeom>
          <a:noFill/>
          <a:ln>
            <a:noFill/>
          </a:ln>
        </p:spPr>
        <p:txBody>
          <a:bodyPr spcFirstLastPara="1" wrap="square" lIns="91425" tIns="45700" rIns="91425" bIns="45700" anchor="t" anchorCtr="0">
            <a:noAutofit/>
          </a:bodyPr>
          <a:lstStyle>
            <a:lvl1pPr>
              <a:defRPr sz="4400">
                <a:solidFill>
                  <a:srgbClr val="26229A"/>
                </a:solidFill>
              </a:defRPr>
            </a:lvl1pPr>
          </a:lstStyle>
          <a:p>
            <a:pPr marL="0" lvl="0" indent="0" algn="ctr" rtl="0">
              <a:lnSpc>
                <a:spcPct val="100000"/>
              </a:lnSpc>
              <a:spcBef>
                <a:spcPts val="0"/>
              </a:spcBef>
              <a:spcAft>
                <a:spcPts val="0"/>
              </a:spcAft>
              <a:buSzPts val="3520"/>
              <a:buNone/>
            </a:pPr>
            <a:r>
              <a:rPr lang="en-US"/>
              <a:t>PSU </a:t>
            </a:r>
          </a:p>
          <a:p>
            <a:pPr marL="0" lvl="0" indent="0" algn="ctr" rtl="0">
              <a:lnSpc>
                <a:spcPct val="100000"/>
              </a:lnSpc>
              <a:spcBef>
                <a:spcPts val="0"/>
              </a:spcBef>
              <a:spcAft>
                <a:spcPts val="0"/>
              </a:spcAft>
              <a:buSzPts val="3520"/>
              <a:buNone/>
            </a:pPr>
            <a:r>
              <a:rPr lang="en-US"/>
              <a:t>Sample Template</a:t>
            </a:r>
          </a:p>
        </p:txBody>
      </p:sp>
      <p:sp>
        <p:nvSpPr>
          <p:cNvPr id="13" name="Google Shape;111;p1"/>
          <p:cNvSpPr txBox="1">
            <a:spLocks/>
          </p:cNvSpPr>
          <p:nvPr userDrawn="1"/>
        </p:nvSpPr>
        <p:spPr>
          <a:xfrm>
            <a:off x="7661179" y="4551477"/>
            <a:ext cx="3990574" cy="8680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rgbClr val="151C77"/>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lnSpc>
                <a:spcPct val="100000"/>
              </a:lnSpc>
              <a:spcBef>
                <a:spcPts val="450"/>
              </a:spcBef>
              <a:spcAft>
                <a:spcPts val="0"/>
              </a:spcAft>
              <a:buClr>
                <a:srgbClr val="151C77"/>
              </a:buClr>
              <a:buSzPts val="1440"/>
              <a:buFont typeface="Noto Sans Symbols"/>
              <a:buChar char="■"/>
              <a:defRPr sz="2400" b="1" i="0" u="none" strike="noStrike" cap="none">
                <a:solidFill>
                  <a:schemeClr val="dk1"/>
                </a:solidFill>
                <a:latin typeface="Arial"/>
                <a:ea typeface="Arial"/>
                <a:cs typeface="Arial"/>
                <a:sym typeface="Arial"/>
              </a:defRPr>
            </a:lvl2pPr>
            <a:lvl3pPr marL="1371600" marR="0" lvl="2" indent="-320039" algn="l" rtl="0">
              <a:lnSpc>
                <a:spcPct val="100000"/>
              </a:lnSpc>
              <a:spcBef>
                <a:spcPts val="450"/>
              </a:spcBef>
              <a:spcAft>
                <a:spcPts val="0"/>
              </a:spcAft>
              <a:buClr>
                <a:srgbClr val="151C77"/>
              </a:buClr>
              <a:buSzPts val="144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lnSpc>
                <a:spcPct val="100000"/>
              </a:lnSpc>
              <a:spcBef>
                <a:spcPts val="450"/>
              </a:spcBef>
              <a:spcAft>
                <a:spcPts val="0"/>
              </a:spcAft>
              <a:buClr>
                <a:srgbClr val="151C77"/>
              </a:buClr>
              <a:buSzPts val="1440"/>
              <a:buFont typeface="Noto Sans Symbols"/>
              <a:buChar char="■"/>
              <a:defRPr sz="2000" b="0" i="0" u="none" strike="noStrike" cap="none">
                <a:solidFill>
                  <a:schemeClr val="dk1"/>
                </a:solidFill>
                <a:latin typeface="Arial"/>
                <a:ea typeface="Arial"/>
                <a:cs typeface="Arial"/>
                <a:sym typeface="Arial"/>
              </a:defRPr>
            </a:lvl4pPr>
            <a:lvl5pPr marL="2286000" marR="0" lvl="4" indent="-320039" algn="l" rtl="0">
              <a:lnSpc>
                <a:spcPct val="100000"/>
              </a:lnSpc>
              <a:spcBef>
                <a:spcPts val="360"/>
              </a:spcBef>
              <a:spcAft>
                <a:spcPts val="0"/>
              </a:spcAft>
              <a:buClr>
                <a:srgbClr val="003399"/>
              </a:buClr>
              <a:buSzPts val="1440"/>
              <a:buFont typeface="Noto Sans Symbols"/>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457200" marR="0" lvl="0" indent="-228600" algn="r" defTabSz="914400" rtl="0" eaLnBrk="1" fontAlgn="auto" latinLnBrk="0" hangingPunct="1">
              <a:lnSpc>
                <a:spcPct val="100000"/>
              </a:lnSpc>
              <a:spcBef>
                <a:spcPts val="1000"/>
              </a:spcBef>
              <a:spcAft>
                <a:spcPts val="0"/>
              </a:spcAft>
              <a:buClr>
                <a:srgbClr val="151C77"/>
              </a:buClr>
              <a:buSzPts val="1600"/>
              <a:buFont typeface="Noto Sans Symbols"/>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Mr. Kirk Phillips</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r" defTabSz="914400" rtl="0" eaLnBrk="1" fontAlgn="auto" latinLnBrk="0" hangingPunct="1">
              <a:lnSpc>
                <a:spcPct val="100000"/>
              </a:lnSpc>
              <a:spcBef>
                <a:spcPts val="1000"/>
              </a:spcBef>
              <a:spcAft>
                <a:spcPts val="0"/>
              </a:spcAft>
              <a:buClr>
                <a:srgbClr val="151C77"/>
              </a:buClr>
              <a:buSzPts val="1600"/>
              <a:buFont typeface="Noto Sans Symbols"/>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AFCEC/OEA</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r" defTabSz="914400" rtl="0" eaLnBrk="1" fontAlgn="auto" latinLnBrk="0" hangingPunct="1">
              <a:lnSpc>
                <a:spcPct val="100000"/>
              </a:lnSpc>
              <a:spcBef>
                <a:spcPts val="1000"/>
              </a:spcBef>
              <a:spcAft>
                <a:spcPts val="0"/>
              </a:spcAft>
              <a:buClr>
                <a:srgbClr val="151C77"/>
              </a:buClr>
              <a:buSzPts val="1600"/>
              <a:buFont typeface="Noto Sans Symbols"/>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21-22 March 2022</a:t>
            </a:r>
          </a:p>
          <a:p>
            <a:pPr marL="0" marR="0" lvl="0" indent="0" algn="r" defTabSz="914400" rtl="0" eaLnBrk="1" fontAlgn="auto" latinLnBrk="0" hangingPunct="1">
              <a:lnSpc>
                <a:spcPct val="80000"/>
              </a:lnSpc>
              <a:spcBef>
                <a:spcPts val="1000"/>
              </a:spcBef>
              <a:spcAft>
                <a:spcPts val="0"/>
              </a:spcAft>
              <a:buClr>
                <a:srgbClr val="151C77"/>
              </a:buClr>
              <a:buSzPts val="1600"/>
              <a:buFont typeface="Noto Sans Symbols"/>
              <a:buNone/>
              <a:tabLst/>
              <a:defRPr/>
            </a:pPr>
            <a:endParaRPr kumimoji="0" lang="en-US" sz="2000" b="1" i="0" u="none" strike="noStrike" kern="0" cap="none" spc="0" normalizeH="0" baseline="0" noProof="0">
              <a:ln>
                <a:noFill/>
              </a:ln>
              <a:solidFill>
                <a:srgbClr val="000000"/>
              </a:solidFill>
              <a:effectLst/>
              <a:uLnTx/>
              <a:uFillTx/>
              <a:latin typeface="Arial"/>
              <a:cs typeface="Arial"/>
              <a:sym typeface="Aria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6622" y="2039000"/>
            <a:ext cx="3844622" cy="3787025"/>
          </a:xfrm>
          <a:prstGeom prst="rect">
            <a:avLst/>
          </a:prstGeom>
        </p:spPr>
      </p:pic>
    </p:spTree>
    <p:extLst>
      <p:ext uri="{BB962C8B-B14F-4D97-AF65-F5344CB8AC3E}">
        <p14:creationId xmlns:p14="http://schemas.microsoft.com/office/powerpoint/2010/main" val="1937706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bwMode="auto">
          <a:xfrm>
            <a:off x="0" y="0"/>
            <a:ext cx="1085850" cy="9810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p:cNvSpPr/>
          <p:nvPr userDrawn="1"/>
        </p:nvSpPr>
        <p:spPr>
          <a:xfrm>
            <a:off x="-12700" y="182880"/>
            <a:ext cx="12204700" cy="677108"/>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Air Force Installation &amp; Mission Support Center</a:t>
            </a:r>
          </a:p>
        </p:txBody>
      </p:sp>
      <p:sp>
        <p:nvSpPr>
          <p:cNvPr id="10" name="Google Shape;112;p1"/>
          <p:cNvSpPr txBox="1">
            <a:spLocks noGrp="1"/>
          </p:cNvSpPr>
          <p:nvPr>
            <p:ph type="body" idx="1" hasCustomPrompt="1"/>
          </p:nvPr>
        </p:nvSpPr>
        <p:spPr>
          <a:xfrm>
            <a:off x="4728634" y="1565745"/>
            <a:ext cx="5865090" cy="2168902"/>
          </a:xfrm>
          <a:prstGeom prst="rect">
            <a:avLst/>
          </a:prstGeom>
          <a:noFill/>
          <a:ln>
            <a:noFill/>
          </a:ln>
        </p:spPr>
        <p:txBody>
          <a:bodyPr spcFirstLastPara="1" wrap="square" lIns="91425" tIns="45700" rIns="91425" bIns="45700" anchor="t" anchorCtr="0">
            <a:noAutofit/>
          </a:bodyPr>
          <a:lstStyle>
            <a:lvl1pPr>
              <a:defRPr sz="4400">
                <a:solidFill>
                  <a:srgbClr val="26229A"/>
                </a:solidFill>
              </a:defRPr>
            </a:lvl1pPr>
          </a:lstStyle>
          <a:p>
            <a:pPr marL="0" lvl="0" indent="0" algn="ctr" rtl="0">
              <a:lnSpc>
                <a:spcPct val="100000"/>
              </a:lnSpc>
              <a:spcBef>
                <a:spcPts val="0"/>
              </a:spcBef>
              <a:spcAft>
                <a:spcPts val="0"/>
              </a:spcAft>
              <a:buSzPts val="3520"/>
              <a:buNone/>
            </a:pPr>
            <a:r>
              <a:rPr lang="en-US"/>
              <a:t>PSU </a:t>
            </a:r>
          </a:p>
          <a:p>
            <a:pPr marL="0" lvl="0" indent="0" algn="ctr" rtl="0">
              <a:lnSpc>
                <a:spcPct val="100000"/>
              </a:lnSpc>
              <a:spcBef>
                <a:spcPts val="0"/>
              </a:spcBef>
              <a:spcAft>
                <a:spcPts val="0"/>
              </a:spcAft>
              <a:buSzPts val="3520"/>
              <a:buNone/>
            </a:pPr>
            <a:r>
              <a:rPr lang="en-US"/>
              <a:t>Sample Template</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6622" y="2039000"/>
            <a:ext cx="3844622" cy="3787025"/>
          </a:xfrm>
          <a:prstGeom prst="rect">
            <a:avLst/>
          </a:prstGeom>
        </p:spPr>
      </p:pic>
    </p:spTree>
    <p:extLst>
      <p:ext uri="{BB962C8B-B14F-4D97-AF65-F5344CB8AC3E}">
        <p14:creationId xmlns:p14="http://schemas.microsoft.com/office/powerpoint/2010/main" val="2120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448" y="118872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6" name="Content Placeholder 2"/>
          <p:cNvSpPr>
            <a:spLocks noGrp="1"/>
          </p:cNvSpPr>
          <p:nvPr>
            <p:ph sz="half" idx="13"/>
          </p:nvPr>
        </p:nvSpPr>
        <p:spPr>
          <a:xfrm>
            <a:off x="155448" y="386901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7" name="Content Placeholder 2"/>
          <p:cNvSpPr>
            <a:spLocks noGrp="1"/>
          </p:cNvSpPr>
          <p:nvPr>
            <p:ph sz="half" idx="14"/>
          </p:nvPr>
        </p:nvSpPr>
        <p:spPr>
          <a:xfrm>
            <a:off x="6230868" y="118872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8" name="Content Placeholder 2"/>
          <p:cNvSpPr>
            <a:spLocks noGrp="1"/>
          </p:cNvSpPr>
          <p:nvPr>
            <p:ph sz="half" idx="15"/>
          </p:nvPr>
        </p:nvSpPr>
        <p:spPr>
          <a:xfrm>
            <a:off x="6230868" y="3869010"/>
            <a:ext cx="5852160" cy="246888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cxnSp>
        <p:nvCxnSpPr>
          <p:cNvPr id="25" name="Straight Connector 24"/>
          <p:cNvCxnSpPr/>
          <p:nvPr userDrawn="1"/>
        </p:nvCxnSpPr>
        <p:spPr bwMode="auto">
          <a:xfrm flipH="1">
            <a:off x="0" y="3740334"/>
            <a:ext cx="12192003" cy="7882"/>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1" name="Straight Connector 30"/>
          <p:cNvCxnSpPr/>
          <p:nvPr userDrawn="1"/>
        </p:nvCxnSpPr>
        <p:spPr bwMode="auto">
          <a:xfrm flipV="1">
            <a:off x="6096000" y="1105989"/>
            <a:ext cx="0" cy="5277394"/>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sp>
        <p:nvSpPr>
          <p:cNvPr id="2" name="Title 1"/>
          <p:cNvSpPr>
            <a:spLocks noGrp="1"/>
          </p:cNvSpPr>
          <p:nvPr>
            <p:ph type="title"/>
          </p:nvPr>
        </p:nvSpPr>
        <p:spPr>
          <a:xfrm>
            <a:off x="2256638" y="91440"/>
            <a:ext cx="8624721" cy="914400"/>
          </a:xfrm>
        </p:spPr>
        <p:txBody>
          <a:bodyPr/>
          <a:lstStyle>
            <a:lvl1pPr>
              <a:defRPr i="1">
                <a:solidFill>
                  <a:schemeClr val="accent2">
                    <a:lumMod val="75000"/>
                  </a:schemeClr>
                </a:solidFill>
              </a:defRPr>
            </a:lvl1pPr>
          </a:lstStyle>
          <a:p>
            <a:r>
              <a:rPr lang="en-US"/>
              <a:t>Click to edit Master title style</a:t>
            </a:r>
          </a:p>
        </p:txBody>
      </p:sp>
      <p:sp>
        <p:nvSpPr>
          <p:cNvPr id="5"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893955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aligned to screens">
    <p:spTree>
      <p:nvGrpSpPr>
        <p:cNvPr id="1" name=""/>
        <p:cNvGrpSpPr/>
        <p:nvPr/>
      </p:nvGrpSpPr>
      <p:grpSpPr>
        <a:xfrm>
          <a:off x="0" y="0"/>
          <a:ext cx="0" cy="0"/>
          <a:chOff x="0" y="0"/>
          <a:chExt cx="0" cy="0"/>
        </a:xfrm>
      </p:grpSpPr>
      <p:sp>
        <p:nvSpPr>
          <p:cNvPr id="16" name="Content Placeholder 2"/>
          <p:cNvSpPr>
            <a:spLocks noGrp="1"/>
          </p:cNvSpPr>
          <p:nvPr>
            <p:ph sz="half" idx="13"/>
          </p:nvPr>
        </p:nvSpPr>
        <p:spPr>
          <a:xfrm>
            <a:off x="155448" y="3529150"/>
            <a:ext cx="5852160" cy="279350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8" name="Content Placeholder 2"/>
          <p:cNvSpPr>
            <a:spLocks noGrp="1"/>
          </p:cNvSpPr>
          <p:nvPr>
            <p:ph sz="half" idx="15"/>
          </p:nvPr>
        </p:nvSpPr>
        <p:spPr>
          <a:xfrm>
            <a:off x="6230868" y="3529150"/>
            <a:ext cx="5852160" cy="279350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cxnSp>
        <p:nvCxnSpPr>
          <p:cNvPr id="25" name="Straight Connector 24"/>
          <p:cNvCxnSpPr/>
          <p:nvPr userDrawn="1"/>
        </p:nvCxnSpPr>
        <p:spPr bwMode="auto">
          <a:xfrm flipH="1">
            <a:off x="0" y="3429000"/>
            <a:ext cx="12192003" cy="6178"/>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1" name="Straight Connector 30"/>
          <p:cNvCxnSpPr/>
          <p:nvPr userDrawn="1"/>
        </p:nvCxnSpPr>
        <p:spPr bwMode="auto">
          <a:xfrm flipV="1">
            <a:off x="6096000" y="1126331"/>
            <a:ext cx="0" cy="5250658"/>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sp>
        <p:nvSpPr>
          <p:cNvPr id="2" name="Title 1"/>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12" name="Content Placeholder 2"/>
          <p:cNvSpPr>
            <a:spLocks noGrp="1"/>
          </p:cNvSpPr>
          <p:nvPr>
            <p:ph sz="half" idx="1"/>
          </p:nvPr>
        </p:nvSpPr>
        <p:spPr>
          <a:xfrm>
            <a:off x="155448" y="1198486"/>
            <a:ext cx="5852160" cy="2130366"/>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3" name="Content Placeholder 2"/>
          <p:cNvSpPr>
            <a:spLocks noGrp="1"/>
          </p:cNvSpPr>
          <p:nvPr>
            <p:ph sz="half" idx="14"/>
          </p:nvPr>
        </p:nvSpPr>
        <p:spPr>
          <a:xfrm>
            <a:off x="6230868" y="1198486"/>
            <a:ext cx="5852160" cy="2130366"/>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7"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216370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06EC7D82-2055-4339-8CC9-F29A7C5867A4}" type="slidenum">
              <a:rPr lang="en-US">
                <a:solidFill>
                  <a:srgbClr val="FFFFFF">
                    <a:lumMod val="50000"/>
                  </a:srgbClr>
                </a:solidFill>
              </a:rPr>
              <a:pPr>
                <a:defRPr/>
              </a:pPr>
              <a:t>‹#›</a:t>
            </a:fld>
            <a:endParaRPr lang="en-US">
              <a:solidFill>
                <a:srgbClr val="808080"/>
              </a:solidFill>
            </a:endParaRPr>
          </a:p>
        </p:txBody>
      </p:sp>
      <p:sp>
        <p:nvSpPr>
          <p:cNvPr id="5" name="TextBox 4">
            <a:extLst>
              <a:ext uri="{FF2B5EF4-FFF2-40B4-BE49-F238E27FC236}">
                <a16:creationId xmlns:a16="http://schemas.microsoft.com/office/drawing/2014/main" id="{F1D1D129-BD78-459E-A131-10DC74F939CC}"/>
              </a:ext>
            </a:extLst>
          </p:cNvPr>
          <p:cNvSpPr txBox="1"/>
          <p:nvPr userDrawn="1"/>
        </p:nvSpPr>
        <p:spPr>
          <a:xfrm>
            <a:off x="12700" y="6521648"/>
            <a:ext cx="1600200" cy="307777"/>
          </a:xfrm>
          <a:prstGeom prst="rect">
            <a:avLst/>
          </a:prstGeom>
          <a:noFill/>
        </p:spPr>
        <p:txBody>
          <a:bodyPr wrap="square" rtlCol="0">
            <a:spAutoFit/>
          </a:bodyPr>
          <a:lstStyle/>
          <a:p>
            <a:r>
              <a:rPr lang="en-US" b="1" dirty="0">
                <a:solidFill>
                  <a:srgbClr val="00B050"/>
                </a:solidFill>
              </a:rPr>
              <a:t>UNCLASSIFIED</a:t>
            </a:r>
          </a:p>
        </p:txBody>
      </p:sp>
    </p:spTree>
    <p:extLst>
      <p:ext uri="{BB962C8B-B14F-4D97-AF65-F5344CB8AC3E}">
        <p14:creationId xmlns:p14="http://schemas.microsoft.com/office/powerpoint/2010/main" val="1663831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Char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76200" y="1188720"/>
            <a:ext cx="12039600" cy="1280160"/>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sz="1800"/>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1800"/>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1800"/>
            </a:lvl3pPr>
            <a:lvl4pPr marL="1371600" marR="0" indent="0" algn="l" defTabSz="914400" rtl="0" eaLnBrk="0" fontAlgn="base" latinLnBrk="0" hangingPunct="0">
              <a:lnSpc>
                <a:spcPct val="100000"/>
              </a:lnSpc>
              <a:spcBef>
                <a:spcPct val="25000"/>
              </a:spcBef>
              <a:spcAft>
                <a:spcPct val="0"/>
              </a:spcAft>
              <a:buClr>
                <a:srgbClr val="151C77"/>
              </a:buClr>
              <a:buSzPct val="80000"/>
              <a:buFont typeface="Wingdings" pitchFamily="2" charset="2"/>
              <a:buNone/>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endParaRPr kumimoji="0" lang="en-US" sz="2000" b="0" i="0" u="none" strike="noStrike" kern="0" cap="none" spc="0" normalizeH="0" baseline="0" noProof="0">
              <a:ln>
                <a:noFill/>
              </a:ln>
              <a:solidFill>
                <a:prstClr val="black"/>
              </a:solidFill>
              <a:effectLst/>
              <a:uLnTx/>
              <a:uFillTx/>
              <a:latin typeface="+mn-lt"/>
            </a:endParaRPr>
          </a:p>
        </p:txBody>
      </p:sp>
      <p:sp>
        <p:nvSpPr>
          <p:cNvPr id="15" name="Content Placeholder 2"/>
          <p:cNvSpPr>
            <a:spLocks noGrp="1"/>
          </p:cNvSpPr>
          <p:nvPr>
            <p:ph sz="half" idx="13"/>
          </p:nvPr>
        </p:nvSpPr>
        <p:spPr>
          <a:xfrm>
            <a:off x="88900" y="2647575"/>
            <a:ext cx="5867763" cy="3471882"/>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7" name="Content Placeholder 2"/>
          <p:cNvSpPr>
            <a:spLocks noGrp="1"/>
          </p:cNvSpPr>
          <p:nvPr>
            <p:ph sz="half" idx="15"/>
          </p:nvPr>
        </p:nvSpPr>
        <p:spPr>
          <a:xfrm>
            <a:off x="6248044" y="2647573"/>
            <a:ext cx="5880455" cy="3471883"/>
          </a:xfrm>
          <a:prstGeom prst="rect">
            <a:avLst/>
          </a:prstGeo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lvl5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cxnSp>
        <p:nvCxnSpPr>
          <p:cNvPr id="18" name="Straight Connector 17"/>
          <p:cNvCxnSpPr/>
          <p:nvPr userDrawn="1"/>
        </p:nvCxnSpPr>
        <p:spPr bwMode="auto">
          <a:xfrm flipH="1">
            <a:off x="0" y="2560320"/>
            <a:ext cx="12192001" cy="0"/>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p:cNvCxnSpPr/>
          <p:nvPr userDrawn="1"/>
        </p:nvCxnSpPr>
        <p:spPr bwMode="auto">
          <a:xfrm flipV="1">
            <a:off x="6096000" y="2560320"/>
            <a:ext cx="0" cy="3831688"/>
          </a:xfrm>
          <a:prstGeom prst="line">
            <a:avLst/>
          </a:prstGeom>
          <a:noFill/>
          <a:ln w="57150"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cxnSp>
      <p:sp>
        <p:nvSpPr>
          <p:cNvPr id="2" name="Title 1"/>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12"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80729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2409628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Side Cap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3062" y="1188719"/>
            <a:ext cx="7684475" cy="5120640"/>
          </a:xfrm>
        </p:spPr>
        <p:txBody>
          <a:bodyPr/>
          <a:lst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sz="3200"/>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800"/>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400"/>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000"/>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sz="2000"/>
            </a:lvl5pPr>
            <a:lvl6pPr>
              <a:defRPr sz="2000"/>
            </a:lvl6pPr>
            <a:lvl7pPr>
              <a:defRPr sz="2000"/>
            </a:lvl7pPr>
            <a:lvl8pPr>
              <a:defRPr sz="2000"/>
            </a:lvl8pPr>
            <a:lvl9pPr>
              <a:defRPr sz="2000"/>
            </a:lvl9p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4" name="Text Placeholder 3"/>
          <p:cNvSpPr>
            <a:spLocks noGrp="1"/>
          </p:cNvSpPr>
          <p:nvPr>
            <p:ph type="body" sz="half" idx="2"/>
          </p:nvPr>
        </p:nvSpPr>
        <p:spPr>
          <a:xfrm>
            <a:off x="155448" y="2180492"/>
            <a:ext cx="4011084" cy="411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7" name="Text Placeholder 3"/>
          <p:cNvSpPr>
            <a:spLocks noGrp="1"/>
          </p:cNvSpPr>
          <p:nvPr>
            <p:ph type="body" sz="half" idx="11"/>
          </p:nvPr>
        </p:nvSpPr>
        <p:spPr>
          <a:xfrm>
            <a:off x="155448" y="1188720"/>
            <a:ext cx="4011084"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246486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188720"/>
            <a:ext cx="11887200" cy="3766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52400" y="5737650"/>
            <a:ext cx="11887200" cy="541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3"/>
          <p:cNvSpPr>
            <a:spLocks noGrp="1"/>
          </p:cNvSpPr>
          <p:nvPr>
            <p:ph type="body" sz="half" idx="11"/>
          </p:nvPr>
        </p:nvSpPr>
        <p:spPr>
          <a:xfrm>
            <a:off x="152400" y="5023544"/>
            <a:ext cx="11887200" cy="661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065956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4" name="Rectangle 3"/>
          <p:cNvSpPr/>
          <p:nvPr userDrawn="1"/>
        </p:nvSpPr>
        <p:spPr bwMode="auto">
          <a:xfrm>
            <a:off x="0" y="6137189"/>
            <a:ext cx="12192000" cy="720811"/>
          </a:xfrm>
          <a:prstGeom prst="rect">
            <a:avLst/>
          </a:prstGeom>
          <a:solidFill>
            <a:schemeClr val="accent2">
              <a:lumMod val="75000"/>
            </a:schemeClr>
          </a:solidFill>
          <a:ln w="9525" cap="flat" cmpd="sng" algn="ctr">
            <a:solidFill>
              <a:srgbClr val="1A159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Arial" charset="0"/>
              <a:ea typeface="+mn-ea"/>
              <a:cs typeface="+mn-cs"/>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3D640D-72E6-4829-A7D4-A1A47D4DF32E}" type="slidenum">
              <a:rPr kumimoji="0" lang="en-US"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 name="Rectangle 3"/>
          <p:cNvSpPr>
            <a:spLocks noGrp="1" noChangeArrowheads="1"/>
          </p:cNvSpPr>
          <p:nvPr>
            <p:ph idx="1"/>
          </p:nvPr>
        </p:nvSpPr>
        <p:spPr bwMode="auto">
          <a:xfrm>
            <a:off x="152400" y="1188720"/>
            <a:ext cx="11887200" cy="4859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0" name="Text Placeholder 9"/>
          <p:cNvSpPr>
            <a:spLocks noGrp="1"/>
          </p:cNvSpPr>
          <p:nvPr>
            <p:ph type="body" sz="quarter" idx="11" hasCustomPrompt="1"/>
          </p:nvPr>
        </p:nvSpPr>
        <p:spPr>
          <a:xfrm>
            <a:off x="0" y="6124575"/>
            <a:ext cx="12192000" cy="733425"/>
          </a:xfrm>
        </p:spPr>
        <p:txBody>
          <a:bodyPr anchor="ctr" anchorCtr="1"/>
          <a:lstStyle>
            <a:lvl1pPr marL="0" marR="0" indent="0" algn="ctr" defTabSz="914400" rtl="0" eaLnBrk="1" fontAlgn="base" latinLnBrk="0" hangingPunct="1">
              <a:lnSpc>
                <a:spcPct val="100000"/>
              </a:lnSpc>
              <a:spcBef>
                <a:spcPct val="20000"/>
              </a:spcBef>
              <a:spcAft>
                <a:spcPct val="0"/>
              </a:spcAft>
              <a:buClrTx/>
              <a:buSzTx/>
              <a:buNone/>
              <a:tabLst/>
              <a:defRPr>
                <a:solidFill>
                  <a:srgbClr val="FFC000"/>
                </a:solidFill>
              </a:defRPr>
            </a:lvl1pPr>
          </a:lstStyle>
          <a:p>
            <a:pPr marL="0" marR="0" indent="0" algn="ctr" defTabSz="914400" rtl="0" eaLnBrk="1" fontAlgn="base" latinLnBrk="0" hangingPunct="1">
              <a:lnSpc>
                <a:spcPct val="100000"/>
              </a:lnSpc>
              <a:spcBef>
                <a:spcPct val="20000"/>
              </a:spcBef>
              <a:spcAft>
                <a:spcPct val="0"/>
              </a:spcAft>
              <a:buClrTx/>
              <a:buSzTx/>
              <a:buNone/>
              <a:tabLst/>
            </a:pPr>
            <a:r>
              <a:rPr lang="en-US" b="1">
                <a:solidFill>
                  <a:srgbClr val="FFC000"/>
                </a:solidFill>
                <a:effectLst>
                  <a:outerShdw blurRad="38100" dist="38100" dir="2700000" algn="tl">
                    <a:srgbClr val="000000">
                      <a:alpha val="43137"/>
                    </a:srgbClr>
                  </a:outerShdw>
                </a:effectLst>
              </a:rPr>
              <a:t>28 POINT ARIEL BOLD FONT ORANGE, SHADOWED, LETTERING</a:t>
            </a:r>
            <a:endParaRPr kumimoji="0" lang="en-US" sz="2800" b="1" i="0" u="none" strike="noStrike" cap="none" normalizeH="0" baseline="0">
              <a:ln>
                <a:noFill/>
              </a:ln>
              <a:solidFill>
                <a:srgbClr val="FFC000"/>
              </a:solidFill>
              <a:effectLst>
                <a:outerShdw blurRad="38100" dist="38100" dir="2700000" algn="tl">
                  <a:srgbClr val="000000">
                    <a:alpha val="43137"/>
                  </a:srgbClr>
                </a:outerShdw>
              </a:effectLst>
            </a:endParaRPr>
          </a:p>
        </p:txBody>
      </p:sp>
      <p:sp>
        <p:nvSpPr>
          <p:cNvPr id="12" name="TextBox 11"/>
          <p:cNvSpPr txBox="1"/>
          <p:nvPr userDrawn="1"/>
        </p:nvSpPr>
        <p:spPr>
          <a:xfrm>
            <a:off x="1" y="6581001"/>
            <a:ext cx="1352550"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Arial"/>
                <a:ea typeface="+mn-ea"/>
                <a:cs typeface="+mn-cs"/>
              </a:rPr>
              <a:t>UNCLASSIFIED</a:t>
            </a:r>
          </a:p>
        </p:txBody>
      </p:sp>
      <p:sp>
        <p:nvSpPr>
          <p:cNvPr id="14" name="Text Placeholder 4"/>
          <p:cNvSpPr>
            <a:spLocks noGrp="1"/>
          </p:cNvSpPr>
          <p:nvPr>
            <p:ph type="body" sz="quarter" idx="16" hasCustomPrompt="1"/>
          </p:nvPr>
        </p:nvSpPr>
        <p:spPr>
          <a:xfrm>
            <a:off x="9563100" y="6124575"/>
            <a:ext cx="2628900" cy="200025"/>
          </a:xfrm>
        </p:spPr>
        <p:txBody>
          <a:bodyPr anchor="ctr" anchorCtr="0"/>
          <a:lstStyle>
            <a:lvl1pPr marL="0" indent="0" algn="r">
              <a:buNone/>
              <a:defRPr sz="1000" b="0" baseline="0">
                <a:solidFill>
                  <a:schemeClr val="bg1"/>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92117"/>
            <a:ext cx="925411" cy="913723"/>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155842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riefing EN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496095" y="958816"/>
            <a:ext cx="7386608" cy="5111447"/>
            <a:chOff x="2496095" y="958816"/>
            <a:chExt cx="7386608" cy="5111447"/>
          </a:xfrm>
        </p:grpSpPr>
        <p:sp>
          <p:nvSpPr>
            <p:cNvPr id="6" name="bk object 22"/>
            <p:cNvSpPr/>
            <p:nvPr userDrawn="1"/>
          </p:nvSpPr>
          <p:spPr>
            <a:xfrm>
              <a:off x="2698787" y="1922747"/>
              <a:ext cx="967740" cy="9677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bk object 16"/>
            <p:cNvSpPr/>
            <p:nvPr userDrawn="1"/>
          </p:nvSpPr>
          <p:spPr>
            <a:xfrm>
              <a:off x="6670330" y="3541997"/>
              <a:ext cx="1857755" cy="18287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bk object 17"/>
            <p:cNvSpPr/>
            <p:nvPr userDrawn="1"/>
          </p:nvSpPr>
          <p:spPr>
            <a:xfrm>
              <a:off x="6609371" y="1508982"/>
              <a:ext cx="1853183" cy="182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bk object 18"/>
            <p:cNvSpPr/>
            <p:nvPr userDrawn="1"/>
          </p:nvSpPr>
          <p:spPr>
            <a:xfrm>
              <a:off x="3762539" y="1504410"/>
              <a:ext cx="1844039" cy="18288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bk object 19"/>
            <p:cNvSpPr/>
            <p:nvPr userDrawn="1"/>
          </p:nvSpPr>
          <p:spPr>
            <a:xfrm>
              <a:off x="3701579" y="3519138"/>
              <a:ext cx="1938527" cy="1828800"/>
            </a:xfrm>
            <a:prstGeom prst="rect">
              <a:avLst/>
            </a:prstGeom>
            <a:blipFill>
              <a:blip r:embed="rId6"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bk object 20"/>
            <p:cNvSpPr/>
            <p:nvPr userDrawn="1"/>
          </p:nvSpPr>
          <p:spPr>
            <a:xfrm>
              <a:off x="4602692" y="2009616"/>
              <a:ext cx="3060191" cy="301904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bk object 21"/>
            <p:cNvSpPr/>
            <p:nvPr userDrawn="1"/>
          </p:nvSpPr>
          <p:spPr>
            <a:xfrm>
              <a:off x="3027427" y="1017653"/>
              <a:ext cx="871290" cy="850063"/>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bk object 23"/>
            <p:cNvSpPr/>
            <p:nvPr userDrawn="1"/>
          </p:nvSpPr>
          <p:spPr>
            <a:xfrm>
              <a:off x="2496095" y="2903441"/>
              <a:ext cx="967739" cy="96773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bk object 24"/>
            <p:cNvSpPr/>
            <p:nvPr userDrawn="1"/>
          </p:nvSpPr>
          <p:spPr>
            <a:xfrm>
              <a:off x="2698787" y="3881850"/>
              <a:ext cx="967740" cy="967739"/>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bk object 25"/>
            <p:cNvSpPr/>
            <p:nvPr userDrawn="1"/>
          </p:nvSpPr>
          <p:spPr>
            <a:xfrm>
              <a:off x="2979202" y="4828253"/>
              <a:ext cx="967740" cy="967739"/>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bk object 26"/>
            <p:cNvSpPr/>
            <p:nvPr userDrawn="1"/>
          </p:nvSpPr>
          <p:spPr>
            <a:xfrm>
              <a:off x="8317775" y="958816"/>
              <a:ext cx="967740" cy="967739"/>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bk object 27"/>
            <p:cNvSpPr/>
            <p:nvPr userDrawn="1"/>
          </p:nvSpPr>
          <p:spPr>
            <a:xfrm>
              <a:off x="8630195" y="1957037"/>
              <a:ext cx="967740" cy="967739"/>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bk object 28"/>
            <p:cNvSpPr/>
            <p:nvPr userDrawn="1"/>
          </p:nvSpPr>
          <p:spPr>
            <a:xfrm>
              <a:off x="8908869" y="2929238"/>
              <a:ext cx="973834" cy="946081"/>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bk object 29"/>
            <p:cNvSpPr/>
            <p:nvPr userDrawn="1"/>
          </p:nvSpPr>
          <p:spPr>
            <a:xfrm>
              <a:off x="8630195" y="3881850"/>
              <a:ext cx="967740" cy="967739"/>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bk object 30"/>
            <p:cNvSpPr/>
            <p:nvPr userDrawn="1"/>
          </p:nvSpPr>
          <p:spPr>
            <a:xfrm>
              <a:off x="8317775" y="4828253"/>
              <a:ext cx="967740" cy="967739"/>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p:cNvSpPr/>
            <p:nvPr userDrawn="1"/>
          </p:nvSpPr>
          <p:spPr>
            <a:xfrm>
              <a:off x="4214204" y="5670153"/>
              <a:ext cx="3836308" cy="400110"/>
            </a:xfrm>
            <a:prstGeom prst="rect">
              <a:avLst/>
            </a:prstGeom>
          </p:spPr>
          <p:txBody>
            <a:bodyPr wrap="none">
              <a:spAutoFit/>
            </a:bodyPr>
            <a:lstStyle/>
            <a:p>
              <a:pPr marL="0" marR="0" lvl="0" indent="0" algn="ctr" defTabSz="914400" rtl="0" eaLnBrk="1" fontAlgn="base" latinLnBrk="0" hangingPunct="1">
                <a:lnSpc>
                  <a:spcPct val="100000"/>
                </a:lnSpc>
                <a:spcBef>
                  <a:spcPts val="0"/>
                </a:spcBef>
                <a:spcAft>
                  <a:spcPts val="0"/>
                </a:spcAft>
                <a:buClr>
                  <a:srgbClr val="000000"/>
                </a:buClr>
                <a:buSzPts val="1600"/>
                <a:buFont typeface="Tahoma"/>
                <a:buNone/>
                <a:tabLst/>
                <a:defRPr/>
              </a:pPr>
              <a:r>
                <a:rPr kumimoji="0" lang="en-US" sz="2000" b="1" i="1" u="none" strike="noStrike" kern="1200" cap="none" spc="0" normalizeH="0" baseline="0" noProof="0">
                  <a:ln>
                    <a:noFill/>
                  </a:ln>
                  <a:solidFill>
                    <a:srgbClr val="000000"/>
                  </a:solidFill>
                  <a:effectLst/>
                  <a:uLnTx/>
                  <a:uFillTx/>
                  <a:latin typeface="Tahoma"/>
                  <a:ea typeface="Tahoma"/>
                  <a:cs typeface="Tahoma"/>
                  <a:sym typeface="Tahoma"/>
                </a:rPr>
                <a:t>Your Success is Our Mission!</a:t>
              </a:r>
            </a:p>
          </p:txBody>
        </p:sp>
      </p:grpSp>
    </p:spTree>
    <p:extLst>
      <p:ext uri="{BB962C8B-B14F-4D97-AF65-F5344CB8AC3E}">
        <p14:creationId xmlns:p14="http://schemas.microsoft.com/office/powerpoint/2010/main" val="159743698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8525" y="90763"/>
            <a:ext cx="7471508" cy="914400"/>
          </a:xfrm>
        </p:spPr>
        <p:txBody>
          <a:bodyPr/>
          <a:lstStyle/>
          <a:p>
            <a:r>
              <a:rPr lang="en-US"/>
              <a:t>Click to edit Master title style</a:t>
            </a:r>
          </a:p>
        </p:txBody>
      </p:sp>
      <p:sp>
        <p:nvSpPr>
          <p:cNvPr id="3" name="Content Placeholder 2"/>
          <p:cNvSpPr>
            <a:spLocks noGrp="1"/>
          </p:cNvSpPr>
          <p:nvPr>
            <p:ph idx="1"/>
          </p:nvPr>
        </p:nvSpPr>
        <p:spPr/>
        <p:txBody>
          <a:bodyPr/>
          <a:lstStyle>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22" y="90763"/>
            <a:ext cx="925411" cy="913723"/>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213759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22" y="90763"/>
            <a:ext cx="925411" cy="913723"/>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spTree>
    <p:extLst>
      <p:ext uri="{BB962C8B-B14F-4D97-AF65-F5344CB8AC3E}">
        <p14:creationId xmlns:p14="http://schemas.microsoft.com/office/powerpoint/2010/main" val="1676771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0" y="1188720"/>
            <a:ext cx="118872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sp>
        <p:nvSpPr>
          <p:cNvPr id="8" name="Text Placeholder 4"/>
          <p:cNvSpPr>
            <a:spLocks noGrp="1"/>
          </p:cNvSpPr>
          <p:nvPr>
            <p:ph type="body" sz="quarter" idx="16" hasCustomPrompt="1"/>
          </p:nvPr>
        </p:nvSpPr>
        <p:spPr>
          <a:xfrm>
            <a:off x="9563100" y="6438900"/>
            <a:ext cx="2628900" cy="200025"/>
          </a:xfrm>
        </p:spPr>
        <p:txBody>
          <a:bodyPr anchor="ctr" anchorCtr="0"/>
          <a:lstStyle>
            <a:lvl1pPr marL="0" indent="0" algn="r">
              <a:buNone/>
              <a:defRPr sz="1000" b="0" baseline="0">
                <a:solidFill>
                  <a:schemeClr val="bg1">
                    <a:lumMod val="65000"/>
                  </a:schemeClr>
                </a:solidFill>
                <a:latin typeface="+mn-lt"/>
              </a:defRPr>
            </a:lvl1pPr>
            <a:lvl2pPr marL="406400" indent="0">
              <a:buNone/>
              <a:defRPr sz="1000" b="0">
                <a:solidFill>
                  <a:schemeClr val="bg1">
                    <a:lumMod val="65000"/>
                  </a:schemeClr>
                </a:solidFill>
                <a:latin typeface="+mn-lt"/>
              </a:defRPr>
            </a:lvl2pPr>
            <a:lvl3pPr marL="803275" indent="0">
              <a:buNone/>
              <a:defRPr sz="1000" b="0">
                <a:solidFill>
                  <a:schemeClr val="bg1">
                    <a:lumMod val="65000"/>
                  </a:schemeClr>
                </a:solidFill>
                <a:latin typeface="+mn-lt"/>
              </a:defRPr>
            </a:lvl3pPr>
            <a:lvl4pPr marL="1371600" indent="0">
              <a:buNone/>
              <a:defRPr sz="1000" b="0">
                <a:solidFill>
                  <a:schemeClr val="bg1">
                    <a:lumMod val="65000"/>
                  </a:schemeClr>
                </a:solidFill>
                <a:latin typeface="+mn-lt"/>
              </a:defRPr>
            </a:lvl4pPr>
            <a:lvl5pPr marL="1828800" indent="0">
              <a:buNone/>
              <a:defRPr sz="1000" b="0">
                <a:solidFill>
                  <a:schemeClr val="bg1">
                    <a:lumMod val="65000"/>
                  </a:schemeClr>
                </a:solidFill>
                <a:latin typeface="+mn-lt"/>
              </a:defRPr>
            </a:lvl5pPr>
          </a:lstStyle>
          <a:p>
            <a:pPr lvl="0"/>
            <a:r>
              <a:rPr lang="en-US"/>
              <a:t>OPR: Office Symbol (DD </a:t>
            </a:r>
            <a:r>
              <a:rPr lang="en-US" err="1"/>
              <a:t>Mmm</a:t>
            </a:r>
            <a:r>
              <a:rPr lang="en-US"/>
              <a:t> YY)</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851" y="91440"/>
            <a:ext cx="900177" cy="892691"/>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22" y="90763"/>
            <a:ext cx="925411" cy="913723"/>
          </a:xfrm>
          <a:prstGeom prst="rect">
            <a:avLst/>
          </a:prstGeom>
        </p:spPr>
      </p:pic>
    </p:spTree>
    <p:extLst>
      <p:ext uri="{BB962C8B-B14F-4D97-AF65-F5344CB8AC3E}">
        <p14:creationId xmlns:p14="http://schemas.microsoft.com/office/powerpoint/2010/main" val="3559620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38B23F-2507-4552-955F-AB0859A20758}"/>
              </a:ext>
            </a:extLst>
          </p:cNvPr>
          <p:cNvSpPr>
            <a:spLocks noGrp="1"/>
          </p:cNvSpPr>
          <p:nvPr>
            <p:ph type="dt" sz="half" idx="10"/>
          </p:nvPr>
        </p:nvSpPr>
        <p:spPr/>
        <p:txBody>
          <a:bodyPr/>
          <a:lstStyle>
            <a:lvl1pPr>
              <a:defRPr dirty="0"/>
            </a:lvl1pPr>
          </a:lstStyle>
          <a:p>
            <a:pPr>
              <a:defRPr/>
            </a:pPr>
            <a:r>
              <a:rPr lang="en-US"/>
              <a:t>As of: </a:t>
            </a:r>
          </a:p>
        </p:txBody>
      </p:sp>
      <p:sp>
        <p:nvSpPr>
          <p:cNvPr id="4" name="Slide Number Placeholder 3">
            <a:extLst>
              <a:ext uri="{FF2B5EF4-FFF2-40B4-BE49-F238E27FC236}">
                <a16:creationId xmlns:a16="http://schemas.microsoft.com/office/drawing/2014/main" id="{8E9271C3-14C2-47C8-A7CC-495CDFA310D1}"/>
              </a:ext>
            </a:extLst>
          </p:cNvPr>
          <p:cNvSpPr>
            <a:spLocks noGrp="1"/>
          </p:cNvSpPr>
          <p:nvPr>
            <p:ph type="sldNum" sz="quarter" idx="11"/>
          </p:nvPr>
        </p:nvSpPr>
        <p:spPr/>
        <p:txBody>
          <a:bodyPr/>
          <a:lstStyle>
            <a:lvl1pPr>
              <a:defRPr/>
            </a:lvl1pPr>
          </a:lstStyle>
          <a:p>
            <a:fld id="{374E0C46-AAC6-4173-8A76-6254D9523947}" type="slidenum">
              <a:rPr lang="en-US" altLang="en-US"/>
              <a:pPr/>
              <a:t>‹#›</a:t>
            </a:fld>
            <a:endParaRPr lang="en-US" altLang="en-US">
              <a:solidFill>
                <a:schemeClr val="bg2"/>
              </a:solidFill>
            </a:endParaRPr>
          </a:p>
        </p:txBody>
      </p:sp>
    </p:spTree>
    <p:extLst>
      <p:ext uri="{BB962C8B-B14F-4D97-AF65-F5344CB8AC3E}">
        <p14:creationId xmlns:p14="http://schemas.microsoft.com/office/powerpoint/2010/main" val="413229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5A3DD686-7489-48DA-B652-1BB4DD80DFD4}" type="slidenum">
              <a:rPr lang="en-US">
                <a:solidFill>
                  <a:srgbClr val="FFFFFF">
                    <a:lumMod val="50000"/>
                  </a:srgbClr>
                </a:solidFill>
              </a:rPr>
              <a:pPr>
                <a:defRPr/>
              </a:pPr>
              <a:t>‹#›</a:t>
            </a:fld>
            <a:endParaRPr lang="en-US">
              <a:solidFill>
                <a:srgbClr val="808080"/>
              </a:solidFill>
            </a:endParaRPr>
          </a:p>
        </p:txBody>
      </p:sp>
    </p:spTree>
    <p:extLst>
      <p:ext uri="{BB962C8B-B14F-4D97-AF65-F5344CB8AC3E}">
        <p14:creationId xmlns:p14="http://schemas.microsoft.com/office/powerpoint/2010/main" val="30669398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99"/>
        <p:cNvGrpSpPr/>
        <p:nvPr/>
      </p:nvGrpSpPr>
      <p:grpSpPr>
        <a:xfrm>
          <a:off x="0" y="0"/>
          <a:ext cx="0" cy="0"/>
          <a:chOff x="0" y="0"/>
          <a:chExt cx="0" cy="0"/>
        </a:xfrm>
      </p:grpSpPr>
      <p:sp>
        <p:nvSpPr>
          <p:cNvPr id="100" name="Google Shape;100;p37"/>
          <p:cNvSpPr>
            <a:spLocks noGrp="1"/>
          </p:cNvSpPr>
          <p:nvPr>
            <p:ph type="pic" idx="2"/>
          </p:nvPr>
        </p:nvSpPr>
        <p:spPr>
          <a:xfrm>
            <a:off x="152400" y="1188720"/>
            <a:ext cx="11887200" cy="376645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600"/>
              </a:spcBef>
              <a:spcAft>
                <a:spcPts val="0"/>
              </a:spcAft>
              <a:buClr>
                <a:srgbClr val="151C77"/>
              </a:buClr>
              <a:buSzPts val="2560"/>
              <a:buFont typeface="Noto Sans Symbols"/>
              <a:buNone/>
              <a:defRPr sz="3200" b="1"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rgbClr val="151C77"/>
              </a:buClr>
              <a:buSzPts val="2240"/>
              <a:buFont typeface="Noto Sans Symbols"/>
              <a:buNone/>
              <a:defRPr sz="2800" b="1"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151C77"/>
              </a:buClr>
              <a:buSzPts val="1920"/>
              <a:buFont typeface="Noto Sans Symbols"/>
              <a:buNone/>
              <a:defRPr sz="24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rgbClr val="151C77"/>
              </a:buClr>
              <a:buSzPts val="1600"/>
              <a:buFont typeface="Noto Sans Symbols"/>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003399"/>
              </a:buClr>
              <a:buSzPts val="16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1" name="Google Shape;101;p37"/>
          <p:cNvSpPr txBox="1">
            <a:spLocks noGrp="1"/>
          </p:cNvSpPr>
          <p:nvPr>
            <p:ph type="body" idx="1"/>
          </p:nvPr>
        </p:nvSpPr>
        <p:spPr>
          <a:xfrm>
            <a:off x="152400" y="5737650"/>
            <a:ext cx="11887200" cy="5412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120"/>
              <a:buNone/>
              <a:defRPr sz="1400"/>
            </a:lvl1pPr>
            <a:lvl2pPr marL="914400" lvl="1" indent="-228600" algn="l">
              <a:lnSpc>
                <a:spcPct val="100000"/>
              </a:lnSpc>
              <a:spcBef>
                <a:spcPts val="300"/>
              </a:spcBef>
              <a:spcAft>
                <a:spcPts val="0"/>
              </a:spcAft>
              <a:buSzPts val="960"/>
              <a:buNone/>
              <a:defRPr sz="1200"/>
            </a:lvl2pPr>
            <a:lvl3pPr marL="1371600" lvl="2" indent="-228600" algn="l">
              <a:lnSpc>
                <a:spcPct val="100000"/>
              </a:lnSpc>
              <a:spcBef>
                <a:spcPts val="250"/>
              </a:spcBef>
              <a:spcAft>
                <a:spcPts val="0"/>
              </a:spcAft>
              <a:buSzPts val="800"/>
              <a:buNone/>
              <a:defRPr sz="1000"/>
            </a:lvl3pPr>
            <a:lvl4pPr marL="1828800" lvl="3" indent="-228600" algn="l">
              <a:lnSpc>
                <a:spcPct val="100000"/>
              </a:lnSpc>
              <a:spcBef>
                <a:spcPts val="225"/>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02" name="Google Shape;102;p37"/>
          <p:cNvSpPr txBox="1">
            <a:spLocks noGrp="1"/>
          </p:cNvSpPr>
          <p:nvPr>
            <p:ph type="title"/>
          </p:nvPr>
        </p:nvSpPr>
        <p:spPr>
          <a:xfrm>
            <a:off x="1371600" y="91440"/>
            <a:ext cx="9509760" cy="914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i="1">
                <a:solidFill>
                  <a:srgbClr val="1A1596"/>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3" name="Google Shape;103;p37"/>
          <p:cNvSpPr txBox="1">
            <a:spLocks noGrp="1"/>
          </p:cNvSpPr>
          <p:nvPr>
            <p:ph type="body" idx="3"/>
          </p:nvPr>
        </p:nvSpPr>
        <p:spPr>
          <a:xfrm>
            <a:off x="152400" y="5023544"/>
            <a:ext cx="11887200" cy="66185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120"/>
              <a:buNone/>
              <a:defRPr sz="1400"/>
            </a:lvl1pPr>
            <a:lvl2pPr marL="914400" lvl="1" indent="-228600" algn="l">
              <a:lnSpc>
                <a:spcPct val="100000"/>
              </a:lnSpc>
              <a:spcBef>
                <a:spcPts val="300"/>
              </a:spcBef>
              <a:spcAft>
                <a:spcPts val="0"/>
              </a:spcAft>
              <a:buSzPts val="960"/>
              <a:buNone/>
              <a:defRPr sz="1200"/>
            </a:lvl2pPr>
            <a:lvl3pPr marL="1371600" lvl="2" indent="-228600" algn="l">
              <a:lnSpc>
                <a:spcPct val="100000"/>
              </a:lnSpc>
              <a:spcBef>
                <a:spcPts val="250"/>
              </a:spcBef>
              <a:spcAft>
                <a:spcPts val="0"/>
              </a:spcAft>
              <a:buSzPts val="800"/>
              <a:buNone/>
              <a:defRPr sz="1000"/>
            </a:lvl3pPr>
            <a:lvl4pPr marL="1828800" lvl="3" indent="-228600" algn="l">
              <a:lnSpc>
                <a:spcPct val="100000"/>
              </a:lnSpc>
              <a:spcBef>
                <a:spcPts val="225"/>
              </a:spcBef>
              <a:spcAft>
                <a:spcPts val="0"/>
              </a:spcAft>
              <a:buSzPts val="720"/>
              <a:buNone/>
              <a:defRPr sz="900"/>
            </a:lvl4pPr>
            <a:lvl5pPr marL="2286000" lvl="4" indent="-228600" algn="l">
              <a:lnSpc>
                <a:spcPct val="100000"/>
              </a:lnSpc>
              <a:spcBef>
                <a:spcPts val="180"/>
              </a:spcBef>
              <a:spcAft>
                <a:spcPts val="0"/>
              </a:spcAft>
              <a:buSzPts val="720"/>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04" name="Google Shape;104;p37"/>
          <p:cNvSpPr txBox="1">
            <a:spLocks noGrp="1"/>
          </p:cNvSpPr>
          <p:nvPr>
            <p:ph type="body" idx="4"/>
          </p:nvPr>
        </p:nvSpPr>
        <p:spPr>
          <a:xfrm>
            <a:off x="9563100" y="6438900"/>
            <a:ext cx="2628900" cy="200025"/>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500"/>
              </a:spcBef>
              <a:spcAft>
                <a:spcPts val="0"/>
              </a:spcAft>
              <a:buSzPts val="800"/>
              <a:buNone/>
              <a:defRPr sz="1000" b="0">
                <a:solidFill>
                  <a:srgbClr val="A5A5A5"/>
                </a:solidFill>
                <a:latin typeface="Arial"/>
                <a:ea typeface="Arial"/>
                <a:cs typeface="Arial"/>
                <a:sym typeface="Arial"/>
              </a:defRPr>
            </a:lvl1pPr>
            <a:lvl2pPr marL="914400" lvl="1"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2pPr>
            <a:lvl3pPr marL="1371600" lvl="2"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3pPr>
            <a:lvl4pPr marL="1828800" lvl="3" indent="-228600" algn="l">
              <a:lnSpc>
                <a:spcPct val="100000"/>
              </a:lnSpc>
              <a:spcBef>
                <a:spcPts val="250"/>
              </a:spcBef>
              <a:spcAft>
                <a:spcPts val="0"/>
              </a:spcAft>
              <a:buSzPts val="800"/>
              <a:buNone/>
              <a:defRPr sz="1000" b="0">
                <a:solidFill>
                  <a:srgbClr val="A5A5A5"/>
                </a:solidFill>
                <a:latin typeface="Arial"/>
                <a:ea typeface="Arial"/>
                <a:cs typeface="Arial"/>
                <a:sym typeface="Arial"/>
              </a:defRPr>
            </a:lvl4pPr>
            <a:lvl5pPr marL="2286000" lvl="4" indent="-228600" algn="l">
              <a:lnSpc>
                <a:spcPct val="100000"/>
              </a:lnSpc>
              <a:spcBef>
                <a:spcPts val="200"/>
              </a:spcBef>
              <a:spcAft>
                <a:spcPts val="0"/>
              </a:spcAft>
              <a:buSzPts val="800"/>
              <a:buNone/>
              <a:defRPr sz="1000" b="0">
                <a:solidFill>
                  <a:srgbClr val="A5A5A5"/>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32" y="91439"/>
            <a:ext cx="927463" cy="913723"/>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8422" y="91437"/>
            <a:ext cx="925411" cy="913723"/>
          </a:xfrm>
          <a:prstGeom prst="rect">
            <a:avLst/>
          </a:prstGeom>
        </p:spPr>
      </p:pic>
    </p:spTree>
    <p:extLst>
      <p:ext uri="{BB962C8B-B14F-4D97-AF65-F5344CB8AC3E}">
        <p14:creationId xmlns:p14="http://schemas.microsoft.com/office/powerpoint/2010/main" val="1113075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Standard slide">
    <p:spTree>
      <p:nvGrpSpPr>
        <p:cNvPr id="1" name=""/>
        <p:cNvGrpSpPr/>
        <p:nvPr/>
      </p:nvGrpSpPr>
      <p:grpSpPr>
        <a:xfrm>
          <a:off x="0" y="0"/>
          <a:ext cx="0" cy="0"/>
          <a:chOff x="0" y="0"/>
          <a:chExt cx="0" cy="0"/>
        </a:xfrm>
      </p:grpSpPr>
      <p:sp>
        <p:nvSpPr>
          <p:cNvPr id="13" name="Rectangle 3"/>
          <p:cNvSpPr>
            <a:spLocks noGrp="1" noChangeArrowheads="1"/>
          </p:cNvSpPr>
          <p:nvPr>
            <p:ph idx="1"/>
          </p:nvPr>
        </p:nvSpPr>
        <p:spPr bwMode="auto">
          <a:xfrm>
            <a:off x="152405" y="1188720"/>
            <a:ext cx="11489703"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37" marR="0" lvl="0" indent="-285737" algn="l" defTabSz="914354"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40" marR="0" lvl="1" indent="-282561" algn="l" defTabSz="914354"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062" marR="0" lvl="2" indent="-223828" algn="l" defTabSz="914354"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120" marR="0" lvl="3" indent="-228589" algn="l" defTabSz="914354"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298" marR="0" lvl="4" indent="-228589" algn="l" defTabSz="914354"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4" name="Title 3"/>
          <p:cNvSpPr>
            <a:spLocks noGrp="1"/>
          </p:cNvSpPr>
          <p:nvPr>
            <p:ph type="title"/>
          </p:nvPr>
        </p:nvSpPr>
        <p:spPr/>
        <p:txBody>
          <a:bodyPr/>
          <a:lstStyle>
            <a:lvl1pPr>
              <a:defRPr i="1">
                <a:solidFill>
                  <a:srgbClr val="1A1596"/>
                </a:solidFill>
              </a:defRPr>
            </a:lvl1pPr>
          </a:lstStyle>
          <a:p>
            <a:r>
              <a:rPr lang="en-US"/>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1" y="92123"/>
            <a:ext cx="925411" cy="913723"/>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2856" y="91446"/>
            <a:ext cx="900177" cy="892691"/>
          </a:xfrm>
          <a:prstGeom prst="rect">
            <a:avLst/>
          </a:prstGeom>
        </p:spPr>
      </p:pic>
      <p:sp>
        <p:nvSpPr>
          <p:cNvPr id="9" name="Rectangle 4"/>
          <p:cNvSpPr>
            <a:spLocks noGrp="1" noChangeArrowheads="1"/>
          </p:cNvSpPr>
          <p:nvPr>
            <p:ph type="sldNum" sz="quarter" idx="4"/>
          </p:nvPr>
        </p:nvSpPr>
        <p:spPr bwMode="auto">
          <a:xfrm>
            <a:off x="11468101" y="6686550"/>
            <a:ext cx="723899"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spcBef>
                <a:spcPct val="0"/>
              </a:spcBef>
              <a:buFontTx/>
              <a:buNone/>
              <a:defRPr sz="1000" b="0">
                <a:solidFill>
                  <a:sysClr val="windowText" lastClr="000000"/>
                </a:solidFill>
              </a:defRPr>
            </a:lvl1pPr>
          </a:lstStyle>
          <a:p>
            <a:pPr>
              <a:defRPr/>
            </a:pPr>
            <a:fld id="{113D640D-72E6-4829-A7D4-A1A47D4DF32E}" type="slidenum">
              <a:rPr lang="en-US" smtClean="0"/>
              <a:pPr>
                <a:defRPr/>
              </a:pPr>
              <a:t>‹#›</a:t>
            </a:fld>
            <a:endParaRPr lang="en-US"/>
          </a:p>
        </p:txBody>
      </p:sp>
    </p:spTree>
    <p:extLst>
      <p:ext uri="{BB962C8B-B14F-4D97-AF65-F5344CB8AC3E}">
        <p14:creationId xmlns:p14="http://schemas.microsoft.com/office/powerpoint/2010/main" val="68742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Up Slid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0" hangingPunct="0">
              <a:defRPr/>
            </a:pPr>
            <a:r>
              <a:rPr lang="en-US"/>
              <a:t>As of: </a:t>
            </a:r>
          </a:p>
        </p:txBody>
      </p:sp>
      <p:sp>
        <p:nvSpPr>
          <p:cNvPr id="4" name="Slide Number Placeholder 3"/>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a:t>
            </a:fld>
            <a:endParaRPr lang="en-US">
              <a:solidFill>
                <a:srgbClr val="FFFFFF">
                  <a:lumMod val="50000"/>
                </a:srgbClr>
              </a:solidFill>
            </a:endParaRPr>
          </a:p>
        </p:txBody>
      </p:sp>
      <p:sp>
        <p:nvSpPr>
          <p:cNvPr id="6" name="Title 1"/>
          <p:cNvSpPr txBox="1">
            <a:spLocks/>
          </p:cNvSpPr>
          <p:nvPr userDrawn="1"/>
        </p:nvSpPr>
        <p:spPr bwMode="auto">
          <a:xfrm>
            <a:off x="914400" y="3160714"/>
            <a:ext cx="10363200" cy="76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i="1" cap="all">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algn="ctr"/>
            <a:r>
              <a:rPr lang="en-US" sz="4000" kern="0" cap="none"/>
              <a:t>Back-up Slides</a:t>
            </a:r>
          </a:p>
        </p:txBody>
      </p:sp>
      <p:sp>
        <p:nvSpPr>
          <p:cNvPr id="5" name="TextBox 4">
            <a:extLst>
              <a:ext uri="{FF2B5EF4-FFF2-40B4-BE49-F238E27FC236}">
                <a16:creationId xmlns:a16="http://schemas.microsoft.com/office/drawing/2014/main" id="{FC86140C-496B-4F68-AA04-291F4F6179A8}"/>
              </a:ext>
            </a:extLst>
          </p:cNvPr>
          <p:cNvSpPr txBox="1"/>
          <p:nvPr userDrawn="1"/>
        </p:nvSpPr>
        <p:spPr>
          <a:xfrm>
            <a:off x="12700" y="6521648"/>
            <a:ext cx="1600200" cy="307777"/>
          </a:xfrm>
          <a:prstGeom prst="rect">
            <a:avLst/>
          </a:prstGeom>
          <a:noFill/>
        </p:spPr>
        <p:txBody>
          <a:bodyPr wrap="square" rtlCol="0">
            <a:spAutoFit/>
          </a:bodyPr>
          <a:lstStyle/>
          <a:p>
            <a:r>
              <a:rPr lang="en-US" b="1" dirty="0">
                <a:solidFill>
                  <a:srgbClr val="00B050"/>
                </a:solidFill>
              </a:rPr>
              <a:t>UNCLASSIFIED</a:t>
            </a:r>
          </a:p>
        </p:txBody>
      </p:sp>
    </p:spTree>
    <p:extLst>
      <p:ext uri="{BB962C8B-B14F-4D97-AF65-F5344CB8AC3E}">
        <p14:creationId xmlns:p14="http://schemas.microsoft.com/office/powerpoint/2010/main" val="69531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Insert Directorate Name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06EC7D82-2055-4339-8CC9-F29A7C5867A4}" type="slidenum">
              <a:rPr lang="en-US">
                <a:solidFill>
                  <a:srgbClr val="FFFFFF">
                    <a:lumMod val="50000"/>
                  </a:srgbClr>
                </a:solidFill>
              </a:rPr>
              <a:pPr>
                <a:defRPr/>
              </a:pPr>
              <a:t>‹#›</a:t>
            </a:fld>
            <a:endParaRPr lang="en-US">
              <a:solidFill>
                <a:srgbClr val="808080"/>
              </a:solidFill>
            </a:endParaRPr>
          </a:p>
        </p:txBody>
      </p:sp>
      <p:sp>
        <p:nvSpPr>
          <p:cNvPr id="6" name="Line 1036"/>
          <p:cNvSpPr>
            <a:spLocks noChangeShapeType="1"/>
          </p:cNvSpPr>
          <p:nvPr userDrawn="1"/>
        </p:nvSpPr>
        <p:spPr bwMode="auto">
          <a:xfrm>
            <a:off x="243840" y="3841750"/>
            <a:ext cx="11704320" cy="0"/>
          </a:xfrm>
          <a:prstGeom prst="line">
            <a:avLst/>
          </a:prstGeom>
          <a:noFill/>
          <a:ln w="38100">
            <a:solidFill>
              <a:schemeClr val="tx2">
                <a:lumMod val="65000"/>
                <a:lumOff val="35000"/>
              </a:schemeClr>
            </a:solidFill>
            <a:round/>
            <a:headEnd/>
            <a:tailEnd/>
          </a:ln>
          <a:effectLst/>
        </p:spPr>
        <p:txBody>
          <a:bodyPr wrap="none" anchor="ctr"/>
          <a:lstStyle/>
          <a:p>
            <a:pPr algn="ctr" eaLnBrk="0" hangingPunct="0">
              <a:defRPr/>
            </a:pPr>
            <a:endParaRPr lang="en-US" sz="1400">
              <a:solidFill>
                <a:srgbClr val="000000"/>
              </a:solidFill>
            </a:endParaRPr>
          </a:p>
        </p:txBody>
      </p:sp>
      <p:sp>
        <p:nvSpPr>
          <p:cNvPr id="7" name="Line 1036"/>
          <p:cNvSpPr>
            <a:spLocks noChangeShapeType="1"/>
          </p:cNvSpPr>
          <p:nvPr userDrawn="1"/>
        </p:nvSpPr>
        <p:spPr bwMode="auto">
          <a:xfrm>
            <a:off x="6096000" y="1372870"/>
            <a:ext cx="0" cy="4937760"/>
          </a:xfrm>
          <a:prstGeom prst="line">
            <a:avLst/>
          </a:prstGeom>
          <a:noFill/>
          <a:ln w="38100">
            <a:solidFill>
              <a:schemeClr val="tx2">
                <a:lumMod val="65000"/>
                <a:lumOff val="35000"/>
              </a:schemeClr>
            </a:solidFill>
            <a:round/>
            <a:headEnd/>
            <a:tailEnd/>
          </a:ln>
          <a:effectLst/>
        </p:spPr>
        <p:txBody>
          <a:bodyPr wrap="none" anchor="ctr"/>
          <a:lstStyle/>
          <a:p>
            <a:pPr algn="ctr" eaLnBrk="0" hangingPunct="0">
              <a:defRPr/>
            </a:pPr>
            <a:endParaRPr lang="en-US" sz="1400">
              <a:solidFill>
                <a:srgbClr val="000000"/>
              </a:solidFill>
            </a:endParaRPr>
          </a:p>
        </p:txBody>
      </p:sp>
      <p:sp>
        <p:nvSpPr>
          <p:cNvPr id="8" name="TextBox 7"/>
          <p:cNvSpPr txBox="1"/>
          <p:nvPr userDrawn="1"/>
        </p:nvSpPr>
        <p:spPr>
          <a:xfrm>
            <a:off x="243842" y="1372873"/>
            <a:ext cx="5852159" cy="307777"/>
          </a:xfrm>
          <a:prstGeom prst="rect">
            <a:avLst/>
          </a:prstGeom>
          <a:noFill/>
        </p:spPr>
        <p:txBody>
          <a:bodyPr wrap="square" rtlCol="0">
            <a:spAutoFit/>
          </a:bodyPr>
          <a:lstStyle/>
          <a:p>
            <a:pPr algn="ctr"/>
            <a:r>
              <a:rPr lang="en-US" sz="1400" b="1" u="sng">
                <a:solidFill>
                  <a:srgbClr val="151C77"/>
                </a:solidFill>
              </a:rPr>
              <a:t>Previous Week’s Accomplishments</a:t>
            </a:r>
          </a:p>
        </p:txBody>
      </p:sp>
      <p:sp>
        <p:nvSpPr>
          <p:cNvPr id="9" name="Content Placeholder 2"/>
          <p:cNvSpPr>
            <a:spLocks noGrp="1"/>
          </p:cNvSpPr>
          <p:nvPr>
            <p:ph idx="1"/>
          </p:nvPr>
        </p:nvSpPr>
        <p:spPr>
          <a:xfrm>
            <a:off x="243841" y="1680646"/>
            <a:ext cx="5808617" cy="2161104"/>
          </a:xfrm>
        </p:spPr>
        <p:txBody>
          <a:bodyPr lIns="45720" rIns="45720"/>
          <a:lstStyle>
            <a:lvl1pPr>
              <a:spcBef>
                <a:spcPts val="0"/>
              </a:spcBef>
              <a:defRPr sz="1200" b="0"/>
            </a:lvl1pPr>
          </a:lstStyle>
          <a:p>
            <a:pPr lvl="0"/>
            <a:endParaRPr lang="en-US"/>
          </a:p>
        </p:txBody>
      </p:sp>
      <p:sp>
        <p:nvSpPr>
          <p:cNvPr id="10" name="TextBox 9"/>
          <p:cNvSpPr txBox="1"/>
          <p:nvPr userDrawn="1"/>
        </p:nvSpPr>
        <p:spPr>
          <a:xfrm>
            <a:off x="6096002" y="1372873"/>
            <a:ext cx="5852159" cy="307777"/>
          </a:xfrm>
          <a:prstGeom prst="rect">
            <a:avLst/>
          </a:prstGeom>
          <a:noFill/>
        </p:spPr>
        <p:txBody>
          <a:bodyPr wrap="square" rtlCol="0">
            <a:spAutoFit/>
          </a:bodyPr>
          <a:lstStyle/>
          <a:p>
            <a:pPr algn="ctr"/>
            <a:r>
              <a:rPr lang="en-US" sz="1400" b="1" u="sng">
                <a:solidFill>
                  <a:srgbClr val="151C77"/>
                </a:solidFill>
              </a:rPr>
              <a:t>Next Week’s Planned Actions</a:t>
            </a:r>
          </a:p>
        </p:txBody>
      </p:sp>
      <p:sp>
        <p:nvSpPr>
          <p:cNvPr id="11" name="Content Placeholder 2"/>
          <p:cNvSpPr>
            <a:spLocks noGrp="1"/>
          </p:cNvSpPr>
          <p:nvPr>
            <p:ph idx="12"/>
          </p:nvPr>
        </p:nvSpPr>
        <p:spPr>
          <a:xfrm>
            <a:off x="6139541" y="1680646"/>
            <a:ext cx="5803392" cy="2161104"/>
          </a:xfrm>
        </p:spPr>
        <p:txBody>
          <a:bodyPr lIns="45720" rIns="45720"/>
          <a:lstStyle>
            <a:lvl1pPr>
              <a:spcBef>
                <a:spcPts val="0"/>
              </a:spcBef>
              <a:defRPr sz="1200" b="0"/>
            </a:lvl1pPr>
          </a:lstStyle>
          <a:p>
            <a:pPr lvl="0"/>
            <a:endParaRPr lang="en-US"/>
          </a:p>
        </p:txBody>
      </p:sp>
      <p:sp>
        <p:nvSpPr>
          <p:cNvPr id="12" name="TextBox 11"/>
          <p:cNvSpPr txBox="1"/>
          <p:nvPr userDrawn="1"/>
        </p:nvSpPr>
        <p:spPr>
          <a:xfrm>
            <a:off x="243839" y="3874277"/>
            <a:ext cx="5852160" cy="307777"/>
          </a:xfrm>
          <a:prstGeom prst="rect">
            <a:avLst/>
          </a:prstGeom>
          <a:noFill/>
        </p:spPr>
        <p:txBody>
          <a:bodyPr wrap="square" rtlCol="0">
            <a:spAutoFit/>
          </a:bodyPr>
          <a:lstStyle/>
          <a:p>
            <a:pPr algn="ctr"/>
            <a:r>
              <a:rPr lang="en-US" sz="1400" b="1" u="sng">
                <a:solidFill>
                  <a:srgbClr val="151C77"/>
                </a:solidFill>
              </a:rPr>
              <a:t>Future Actions</a:t>
            </a:r>
          </a:p>
        </p:txBody>
      </p:sp>
      <p:sp>
        <p:nvSpPr>
          <p:cNvPr id="13" name="Content Placeholder 2"/>
          <p:cNvSpPr>
            <a:spLocks noGrp="1"/>
          </p:cNvSpPr>
          <p:nvPr>
            <p:ph idx="13"/>
          </p:nvPr>
        </p:nvSpPr>
        <p:spPr>
          <a:xfrm>
            <a:off x="243837" y="4182054"/>
            <a:ext cx="5808616" cy="2225834"/>
          </a:xfrm>
        </p:spPr>
        <p:txBody>
          <a:bodyPr lIns="45720" rIns="45720"/>
          <a:lstStyle>
            <a:lvl1pPr>
              <a:spcBef>
                <a:spcPts val="0"/>
              </a:spcBef>
              <a:defRPr sz="1200" b="0"/>
            </a:lvl1pPr>
          </a:lstStyle>
          <a:p>
            <a:pPr lvl="0"/>
            <a:endParaRPr lang="en-US"/>
          </a:p>
        </p:txBody>
      </p:sp>
      <p:sp>
        <p:nvSpPr>
          <p:cNvPr id="14" name="TextBox 13"/>
          <p:cNvSpPr txBox="1"/>
          <p:nvPr userDrawn="1"/>
        </p:nvSpPr>
        <p:spPr>
          <a:xfrm>
            <a:off x="6095997" y="3874276"/>
            <a:ext cx="5852160" cy="307777"/>
          </a:xfrm>
          <a:prstGeom prst="rect">
            <a:avLst/>
          </a:prstGeom>
          <a:noFill/>
        </p:spPr>
        <p:txBody>
          <a:bodyPr wrap="square" rtlCol="0">
            <a:spAutoFit/>
          </a:bodyPr>
          <a:lstStyle/>
          <a:p>
            <a:pPr algn="ctr"/>
            <a:r>
              <a:rPr lang="en-US" sz="1400" b="1" u="sng">
                <a:solidFill>
                  <a:srgbClr val="151C77"/>
                </a:solidFill>
              </a:rPr>
              <a:t>Challenges/Risks/Issues</a:t>
            </a:r>
          </a:p>
        </p:txBody>
      </p:sp>
      <p:sp>
        <p:nvSpPr>
          <p:cNvPr id="15" name="Content Placeholder 2"/>
          <p:cNvSpPr>
            <a:spLocks noGrp="1"/>
          </p:cNvSpPr>
          <p:nvPr>
            <p:ph idx="14"/>
          </p:nvPr>
        </p:nvSpPr>
        <p:spPr>
          <a:xfrm>
            <a:off x="6139541" y="4182054"/>
            <a:ext cx="5803392" cy="2225834"/>
          </a:xfrm>
        </p:spPr>
        <p:txBody>
          <a:bodyPr lIns="45720" rIns="45720"/>
          <a:lstStyle>
            <a:lvl1pPr>
              <a:spcBef>
                <a:spcPts val="0"/>
              </a:spcBef>
              <a:defRPr sz="1200" b="0"/>
            </a:lvl1pPr>
          </a:lstStyle>
          <a:p>
            <a:pPr lvl="0"/>
            <a:endParaRPr lang="en-US"/>
          </a:p>
        </p:txBody>
      </p:sp>
    </p:spTree>
    <p:extLst>
      <p:ext uri="{BB962C8B-B14F-4D97-AF65-F5344CB8AC3E}">
        <p14:creationId xmlns:p14="http://schemas.microsoft.com/office/powerpoint/2010/main" val="182847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C1CEF84F-E84D-4D5C-90AD-DD20F5FFBEC7}" type="slidenum">
              <a:rPr lang="en-US">
                <a:solidFill>
                  <a:srgbClr val="FFFFFF">
                    <a:lumMod val="50000"/>
                  </a:srgbClr>
                </a:solidFill>
              </a:rPr>
              <a:pPr>
                <a:defRPr/>
              </a:pPr>
              <a:t>‹#›</a:t>
            </a:fld>
            <a:endParaRPr lang="en-US">
              <a:solidFill>
                <a:srgbClr val="808080"/>
              </a:solidFill>
            </a:endParaRPr>
          </a:p>
        </p:txBody>
      </p:sp>
    </p:spTree>
    <p:extLst>
      <p:ext uri="{BB962C8B-B14F-4D97-AF65-F5344CB8AC3E}">
        <p14:creationId xmlns:p14="http://schemas.microsoft.com/office/powerpoint/2010/main" val="269143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6"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EEA2B2E2-0FEA-4F72-89A8-11A3A8E946C8}" type="slidenum">
              <a:rPr lang="en-US">
                <a:solidFill>
                  <a:srgbClr val="FFFFFF">
                    <a:lumMod val="50000"/>
                  </a:srgbClr>
                </a:solidFill>
              </a:rPr>
              <a:pPr>
                <a:defRPr/>
              </a:pPr>
              <a:t>‹#›</a:t>
            </a:fld>
            <a:endParaRPr lang="en-US">
              <a:solidFill>
                <a:srgbClr val="808080"/>
              </a:solidFill>
            </a:endParaRPr>
          </a:p>
        </p:txBody>
      </p:sp>
      <p:sp>
        <p:nvSpPr>
          <p:cNvPr id="7" name="TextBox 6">
            <a:extLst>
              <a:ext uri="{FF2B5EF4-FFF2-40B4-BE49-F238E27FC236}">
                <a16:creationId xmlns:a16="http://schemas.microsoft.com/office/drawing/2014/main" id="{47D7D6AB-33AF-4407-8800-23B9D5C4A301}"/>
              </a:ext>
            </a:extLst>
          </p:cNvPr>
          <p:cNvSpPr txBox="1"/>
          <p:nvPr userDrawn="1"/>
        </p:nvSpPr>
        <p:spPr>
          <a:xfrm>
            <a:off x="12700" y="6521648"/>
            <a:ext cx="1600200" cy="307777"/>
          </a:xfrm>
          <a:prstGeom prst="rect">
            <a:avLst/>
          </a:prstGeom>
          <a:noFill/>
        </p:spPr>
        <p:txBody>
          <a:bodyPr wrap="square" rtlCol="0">
            <a:spAutoFit/>
          </a:bodyPr>
          <a:lstStyle/>
          <a:p>
            <a:r>
              <a:rPr lang="en-US" b="1" dirty="0">
                <a:solidFill>
                  <a:srgbClr val="00B050"/>
                </a:solidFill>
              </a:rPr>
              <a:t>UNCLASSIFIED</a:t>
            </a:r>
          </a:p>
        </p:txBody>
      </p:sp>
    </p:spTree>
    <p:extLst>
      <p:ext uri="{BB962C8B-B14F-4D97-AF65-F5344CB8AC3E}">
        <p14:creationId xmlns:p14="http://schemas.microsoft.com/office/powerpoint/2010/main" val="171201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85461"/>
            <a:ext cx="5386917" cy="8894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85461"/>
            <a:ext cx="5389033" cy="8894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A6783460-22CE-41FC-80F8-C340C03D4962}" type="slidenum">
              <a:rPr lang="en-US">
                <a:solidFill>
                  <a:srgbClr val="FFFFFF">
                    <a:lumMod val="50000"/>
                  </a:srgbClr>
                </a:solidFill>
              </a:rPr>
              <a:pPr>
                <a:defRPr/>
              </a:pPr>
              <a:t>‹#›</a:t>
            </a:fld>
            <a:endParaRPr lang="en-US">
              <a:solidFill>
                <a:srgbClr val="808080"/>
              </a:solidFill>
            </a:endParaRPr>
          </a:p>
        </p:txBody>
      </p:sp>
      <p:sp>
        <p:nvSpPr>
          <p:cNvPr id="9" name="Title 1"/>
          <p:cNvSpPr>
            <a:spLocks noGrp="1"/>
          </p:cNvSpPr>
          <p:nvPr>
            <p:ph type="title"/>
          </p:nvPr>
        </p:nvSpPr>
        <p:spPr>
          <a:xfrm>
            <a:off x="2503055" y="49213"/>
            <a:ext cx="9525000" cy="1143000"/>
          </a:xfrm>
        </p:spPr>
        <p:txBody>
          <a:bodyPr/>
          <a:lstStyle/>
          <a:p>
            <a:r>
              <a:rPr lang="en-US"/>
              <a:t>Click to edit Master title style</a:t>
            </a:r>
          </a:p>
        </p:txBody>
      </p:sp>
      <p:sp>
        <p:nvSpPr>
          <p:cNvPr id="10" name="TextBox 9">
            <a:extLst>
              <a:ext uri="{FF2B5EF4-FFF2-40B4-BE49-F238E27FC236}">
                <a16:creationId xmlns:a16="http://schemas.microsoft.com/office/drawing/2014/main" id="{8E0407C5-C5A6-40AE-B52B-30CE76609B53}"/>
              </a:ext>
            </a:extLst>
          </p:cNvPr>
          <p:cNvSpPr txBox="1"/>
          <p:nvPr userDrawn="1"/>
        </p:nvSpPr>
        <p:spPr>
          <a:xfrm>
            <a:off x="12700" y="6521648"/>
            <a:ext cx="1600200" cy="307777"/>
          </a:xfrm>
          <a:prstGeom prst="rect">
            <a:avLst/>
          </a:prstGeom>
          <a:noFill/>
        </p:spPr>
        <p:txBody>
          <a:bodyPr wrap="square" rtlCol="0">
            <a:spAutoFit/>
          </a:bodyPr>
          <a:lstStyle/>
          <a:p>
            <a:r>
              <a:rPr lang="en-US" b="1" dirty="0">
                <a:solidFill>
                  <a:srgbClr val="00B050"/>
                </a:solidFill>
              </a:rPr>
              <a:t>UNCLASSIFIED</a:t>
            </a:r>
          </a:p>
        </p:txBody>
      </p:sp>
    </p:spTree>
    <p:extLst>
      <p:ext uri="{BB962C8B-B14F-4D97-AF65-F5344CB8AC3E}">
        <p14:creationId xmlns:p14="http://schemas.microsoft.com/office/powerpoint/2010/main" val="40490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defRPr>
            </a:lvl1pPr>
          </a:lstStyle>
          <a:p>
            <a:pPr eaLnBrk="0" hangingPunct="0">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a:solidFill>
                <a:srgbClr val="FFFFFF">
                  <a:lumMod val="50000"/>
                </a:srgbClr>
              </a:solidFill>
            </a:endParaRPr>
          </a:p>
        </p:txBody>
      </p:sp>
      <p:sp>
        <p:nvSpPr>
          <p:cNvPr id="49157" name="Text Box 1029"/>
          <p:cNvSpPr txBox="1">
            <a:spLocks noChangeArrowheads="1"/>
          </p:cNvSpPr>
          <p:nvPr/>
        </p:nvSpPr>
        <p:spPr bwMode="auto">
          <a:xfrm>
            <a:off x="1625601" y="6491291"/>
            <a:ext cx="9025467" cy="323165"/>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500" b="1" i="1">
                <a:solidFill>
                  <a:srgbClr val="000000"/>
                </a:solidFill>
                <a:latin typeface="Century Schoolbook" pitchFamily="18" charset="0"/>
              </a:rPr>
              <a:t>M i</a:t>
            </a:r>
            <a:r>
              <a:rPr lang="en-US" sz="1500" b="1" i="1" baseline="0">
                <a:solidFill>
                  <a:srgbClr val="000000"/>
                </a:solidFill>
                <a:latin typeface="Century Schoolbook" pitchFamily="18" charset="0"/>
              </a:rPr>
              <a:t> s s i o n  A s s u r a n c e  t h r o u g h  </a:t>
            </a:r>
            <a:r>
              <a:rPr lang="en-US" sz="1500" b="1" i="1">
                <a:solidFill>
                  <a:srgbClr val="000000"/>
                </a:solidFill>
                <a:latin typeface="Century Schoolbook" pitchFamily="18" charset="0"/>
              </a:rPr>
              <a:t>E n e r g</a:t>
            </a:r>
            <a:r>
              <a:rPr lang="en-US" sz="1500" b="1" i="1" baseline="0">
                <a:solidFill>
                  <a:srgbClr val="000000"/>
                </a:solidFill>
                <a:latin typeface="Century Schoolbook" pitchFamily="18" charset="0"/>
              </a:rPr>
              <a:t> y  A s s u r a n c e</a:t>
            </a:r>
            <a:endParaRPr lang="en-US" sz="1500" b="1" i="1">
              <a:solidFill>
                <a:srgbClr val="000000"/>
              </a:solidFill>
              <a:latin typeface="Century Schoolbook" pitchFamily="18" charset="0"/>
            </a:endParaRPr>
          </a:p>
        </p:txBody>
      </p:sp>
      <p:sp>
        <p:nvSpPr>
          <p:cNvPr id="1029" name="Rectangle 1030"/>
          <p:cNvSpPr>
            <a:spLocks noGrp="1" noChangeArrowheads="1"/>
          </p:cNvSpPr>
          <p:nvPr>
            <p:ph type="title"/>
          </p:nvPr>
        </p:nvSpPr>
        <p:spPr bwMode="auto">
          <a:xfrm>
            <a:off x="2503055" y="49213"/>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a:solidFill>
                <a:srgbClr val="000000"/>
              </a:solidFill>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a:solidFill>
                <a:srgbClr val="000000"/>
              </a:solidFill>
            </a:endParaRPr>
          </a:p>
        </p:txBody>
      </p:sp>
      <p:sp>
        <p:nvSpPr>
          <p:cNvPr id="1033" name="Rectangle 1040"/>
          <p:cNvSpPr>
            <a:spLocks noGrp="1" noChangeArrowheads="1"/>
          </p:cNvSpPr>
          <p:nvPr>
            <p:ph type="body" idx="1"/>
          </p:nvPr>
        </p:nvSpPr>
        <p:spPr bwMode="auto">
          <a:xfrm>
            <a:off x="368302"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pic>
        <p:nvPicPr>
          <p:cNvPr id="10" name="Picture 9"/>
          <p:cNvPicPr>
            <a:picLocks/>
          </p:cNvPicPr>
          <p:nvPr userDrawn="1"/>
        </p:nvPicPr>
        <p:blipFill>
          <a:blip r:embed="rId16" cstate="screen">
            <a:extLst>
              <a:ext uri="{28A0092B-C50C-407E-A947-70E740481C1C}">
                <a14:useLocalDpi xmlns:a14="http://schemas.microsoft.com/office/drawing/2010/main"/>
              </a:ext>
            </a:extLst>
          </a:blip>
          <a:stretch>
            <a:fillRect/>
          </a:stretch>
        </p:blipFill>
        <p:spPr>
          <a:xfrm>
            <a:off x="365763" y="43544"/>
            <a:ext cx="1115568" cy="1117744"/>
          </a:xfrm>
          <a:prstGeom prst="rect">
            <a:avLst/>
          </a:prstGeom>
        </p:spPr>
      </p:pic>
      <p:sp>
        <p:nvSpPr>
          <p:cNvPr id="11" name="TextBox 10">
            <a:extLst>
              <a:ext uri="{FF2B5EF4-FFF2-40B4-BE49-F238E27FC236}">
                <a16:creationId xmlns:a16="http://schemas.microsoft.com/office/drawing/2014/main" id="{C4E93726-C9CA-47AC-BDCD-5D85D19CB44B}"/>
              </a:ext>
            </a:extLst>
          </p:cNvPr>
          <p:cNvSpPr txBox="1"/>
          <p:nvPr userDrawn="1"/>
        </p:nvSpPr>
        <p:spPr>
          <a:xfrm>
            <a:off x="12700" y="6521648"/>
            <a:ext cx="1600200" cy="307777"/>
          </a:xfrm>
          <a:prstGeom prst="rect">
            <a:avLst/>
          </a:prstGeom>
          <a:noFill/>
        </p:spPr>
        <p:txBody>
          <a:bodyPr wrap="square" rtlCol="0">
            <a:spAutoFit/>
          </a:bodyPr>
          <a:lstStyle/>
          <a:p>
            <a:r>
              <a:rPr lang="en-US" b="1" dirty="0">
                <a:solidFill>
                  <a:srgbClr val="00B050"/>
                </a:solidFill>
              </a:rPr>
              <a:t>UNCLASSIFIED</a:t>
            </a:r>
          </a:p>
        </p:txBody>
      </p:sp>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6" r:id="rId3"/>
    <p:sldLayoutId id="2147484637" r:id="rId4"/>
    <p:sldLayoutId id="2147484643" r:id="rId5"/>
    <p:sldLayoutId id="2147484642" r:id="rId6"/>
    <p:sldLayoutId id="2147484633" r:id="rId7"/>
    <p:sldLayoutId id="2147484634" r:id="rId8"/>
    <p:sldLayoutId id="2147484635" r:id="rId9"/>
    <p:sldLayoutId id="2147484638" r:id="rId10"/>
    <p:sldLayoutId id="2147484639" r:id="rId11"/>
    <p:sldLayoutId id="2147484640" r:id="rId12"/>
    <p:sldLayoutId id="2147484641" r:id="rId13"/>
    <p:sldLayoutId id="2147484645" r:id="rId1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11468100" y="6686550"/>
            <a:ext cx="723899"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spcBef>
                <a:spcPct val="0"/>
              </a:spcBef>
              <a:buFontTx/>
              <a:buNone/>
              <a:defRPr sz="1000" b="0">
                <a:solidFill>
                  <a:schemeClr val="bg1">
                    <a:lumMod val="6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3D640D-72E6-4829-A7D4-A1A47D4DF32E}" type="slidenum">
              <a:rPr kumimoji="0" lang="en-US" sz="1000" b="0" i="0" u="none" strike="noStrike" kern="1200" cap="none" spc="0" normalizeH="0" baseline="0" noProof="0" smtClean="0">
                <a:ln>
                  <a:noFill/>
                </a:ln>
                <a:solidFill>
                  <a:srgbClr val="FFFFFF">
                    <a:lumMod val="6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lumMod val="65000"/>
                </a:srgbClr>
              </a:solidFill>
              <a:effectLst/>
              <a:uLnTx/>
              <a:uFillTx/>
              <a:latin typeface="Arial" charset="0"/>
              <a:ea typeface="+mn-ea"/>
              <a:cs typeface="+mn-cs"/>
            </a:endParaRPr>
          </a:p>
        </p:txBody>
      </p:sp>
      <p:sp>
        <p:nvSpPr>
          <p:cNvPr id="2051" name="Rectangle 13"/>
          <p:cNvSpPr>
            <a:spLocks noGrp="1" noChangeArrowheads="1"/>
          </p:cNvSpPr>
          <p:nvPr>
            <p:ph type="title"/>
          </p:nvPr>
        </p:nvSpPr>
        <p:spPr bwMode="auto">
          <a:xfrm>
            <a:off x="1963024" y="91440"/>
            <a:ext cx="891833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3"/>
          <p:cNvSpPr>
            <a:spLocks noGrp="1" noChangeArrowheads="1"/>
          </p:cNvSpPr>
          <p:nvPr>
            <p:ph type="body" idx="1"/>
          </p:nvPr>
        </p:nvSpPr>
        <p:spPr bwMode="auto">
          <a:xfrm>
            <a:off x="152400" y="1188720"/>
            <a:ext cx="11887200" cy="505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dirty="0">
                <a:ln>
                  <a:noFill/>
                </a:ln>
                <a:solidFill>
                  <a:prstClr val="black"/>
                </a:solidFill>
                <a:effectLst/>
                <a:uLnTx/>
                <a:uFillTx/>
                <a:latin typeface="+mn-lt"/>
              </a:rPr>
              <a:t>Fifth level</a:t>
            </a:r>
          </a:p>
        </p:txBody>
      </p:sp>
      <p:sp>
        <p:nvSpPr>
          <p:cNvPr id="15" name="Text Box 25"/>
          <p:cNvSpPr txBox="1">
            <a:spLocks noChangeArrowheads="1"/>
          </p:cNvSpPr>
          <p:nvPr userDrawn="1"/>
        </p:nvSpPr>
        <p:spPr bwMode="auto">
          <a:xfrm>
            <a:off x="3352800" y="6477490"/>
            <a:ext cx="5486400" cy="336550"/>
          </a:xfrm>
          <a:prstGeom prst="rect">
            <a:avLst/>
          </a:prstGeom>
          <a:noFill/>
          <a:ln w="952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charset="0"/>
                <a:ea typeface="+mn-ea"/>
                <a:cs typeface="+mn-cs"/>
              </a:rPr>
              <a:t>Your Success is Our Mission!</a:t>
            </a:r>
          </a:p>
        </p:txBody>
      </p:sp>
      <p:sp>
        <p:nvSpPr>
          <p:cNvPr id="2" name="Rectangle 1"/>
          <p:cNvSpPr/>
          <p:nvPr userDrawn="1"/>
        </p:nvSpPr>
        <p:spPr bwMode="auto">
          <a:xfrm>
            <a:off x="0" y="0"/>
            <a:ext cx="12192000" cy="21945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2" name="Straight Connector 21"/>
          <p:cNvCxnSpPr/>
          <p:nvPr userDrawn="1"/>
        </p:nvCxnSpPr>
        <p:spPr bwMode="auto">
          <a:xfrm flipH="1">
            <a:off x="-87086" y="1099662"/>
            <a:ext cx="12279086" cy="0"/>
          </a:xfrm>
          <a:prstGeom prst="line">
            <a:avLst/>
          </a:prstGeom>
          <a:noFill/>
          <a:ln w="57150" cap="flat" cmpd="sng" algn="ctr">
            <a:gradFill flip="none" rotWithShape="1">
              <a:gsLst>
                <a:gs pos="0">
                  <a:schemeClr val="accent2">
                    <a:lumMod val="75000"/>
                  </a:schemeClr>
                </a:gs>
                <a:gs pos="48000">
                  <a:schemeClr val="accent2">
                    <a:lumMod val="97000"/>
                    <a:lumOff val="3000"/>
                  </a:schemeClr>
                </a:gs>
                <a:gs pos="100000">
                  <a:schemeClr val="accent2">
                    <a:lumMod val="60000"/>
                    <a:lumOff val="40000"/>
                  </a:schemeClr>
                </a:gs>
              </a:gsLst>
              <a:lin ang="16200000" scaled="1"/>
              <a:tileRect/>
            </a:gra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 name="Straight Connector 10"/>
          <p:cNvCxnSpPr/>
          <p:nvPr userDrawn="1"/>
        </p:nvCxnSpPr>
        <p:spPr bwMode="auto">
          <a:xfrm flipH="1">
            <a:off x="-66675" y="6400460"/>
            <a:ext cx="12258675" cy="0"/>
          </a:xfrm>
          <a:prstGeom prst="line">
            <a:avLst/>
          </a:prstGeom>
          <a:noFill/>
          <a:ln w="57150" cap="flat" cmpd="sng" algn="ctr">
            <a:gradFill flip="none" rotWithShape="1">
              <a:gsLst>
                <a:gs pos="0">
                  <a:schemeClr val="accent2">
                    <a:lumMod val="75000"/>
                  </a:schemeClr>
                </a:gs>
                <a:gs pos="48000">
                  <a:schemeClr val="accent2">
                    <a:lumMod val="75000"/>
                  </a:schemeClr>
                </a:gs>
                <a:gs pos="100000">
                  <a:schemeClr val="accent2">
                    <a:lumMod val="60000"/>
                    <a:lumOff val="40000"/>
                  </a:schemeClr>
                </a:gs>
              </a:gsLst>
              <a:lin ang="5400000" scaled="1"/>
              <a:tileRect/>
            </a:gradFill>
            <a:prstDash val="solid"/>
            <a:round/>
            <a:headEnd type="none" w="med" len="med"/>
            <a:tailEnd type="none" w="med" len="med"/>
          </a:ln>
          <a:effectLst>
            <a:outerShdw blurRad="50800" dist="38100" dir="2700000" algn="tl" rotWithShape="0">
              <a:prstClr val="black">
                <a:alpha val="40000"/>
              </a:prstClr>
            </a:outerShdw>
          </a:effectLst>
        </p:spPr>
      </p:cxnSp>
      <p:sp>
        <p:nvSpPr>
          <p:cNvPr id="13" name="TextBox 12"/>
          <p:cNvSpPr txBox="1"/>
          <p:nvPr userDrawn="1"/>
        </p:nvSpPr>
        <p:spPr>
          <a:xfrm>
            <a:off x="0" y="6581001"/>
            <a:ext cx="168812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p>
        </p:txBody>
      </p:sp>
    </p:spTree>
    <p:extLst>
      <p:ext uri="{BB962C8B-B14F-4D97-AF65-F5344CB8AC3E}">
        <p14:creationId xmlns:p14="http://schemas.microsoft.com/office/powerpoint/2010/main" val="1901487770"/>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Lst>
  <p:hf hdr="0" ftr="0" dt="0"/>
  <p:txStyles>
    <p:titleStyle>
      <a:lvl1pPr algn="r" rtl="0" eaLnBrk="1" fontAlgn="base" hangingPunct="1">
        <a:spcBef>
          <a:spcPct val="0"/>
        </a:spcBef>
        <a:spcAft>
          <a:spcPct val="0"/>
        </a:spcAft>
        <a:defRPr sz="3600" b="1" i="1">
          <a:solidFill>
            <a:srgbClr val="1A1596"/>
          </a:solidFill>
          <a:latin typeface="+mj-lt"/>
          <a:ea typeface="+mj-ea"/>
          <a:cs typeface="+mj-cs"/>
        </a:defRPr>
      </a:lvl1pPr>
      <a:lvl2pPr algn="r" rtl="0" eaLnBrk="1" fontAlgn="base" hangingPunct="1">
        <a:spcBef>
          <a:spcPct val="0"/>
        </a:spcBef>
        <a:spcAft>
          <a:spcPct val="0"/>
        </a:spcAft>
        <a:defRPr sz="3600" b="1">
          <a:solidFill>
            <a:schemeClr val="tx2"/>
          </a:solidFill>
          <a:latin typeface="Arial" charset="0"/>
        </a:defRPr>
      </a:lvl2pPr>
      <a:lvl3pPr algn="r" rtl="0" eaLnBrk="1" fontAlgn="base" hangingPunct="1">
        <a:spcBef>
          <a:spcPct val="0"/>
        </a:spcBef>
        <a:spcAft>
          <a:spcPct val="0"/>
        </a:spcAft>
        <a:defRPr sz="3600" b="1">
          <a:solidFill>
            <a:schemeClr val="tx2"/>
          </a:solidFill>
          <a:latin typeface="Arial" charset="0"/>
        </a:defRPr>
      </a:lvl3pPr>
      <a:lvl4pPr algn="r" rtl="0" eaLnBrk="1" fontAlgn="base" hangingPunct="1">
        <a:spcBef>
          <a:spcPct val="0"/>
        </a:spcBef>
        <a:spcAft>
          <a:spcPct val="0"/>
        </a:spcAft>
        <a:defRPr sz="3600" b="1">
          <a:solidFill>
            <a:schemeClr val="tx2"/>
          </a:solidFill>
          <a:latin typeface="Arial" charset="0"/>
        </a:defRPr>
      </a:lvl4pPr>
      <a:lvl5pPr algn="r" rtl="0" eaLnBrk="1" fontAlgn="base" hangingPunct="1">
        <a:spcBef>
          <a:spcPct val="0"/>
        </a:spcBef>
        <a:spcAft>
          <a:spcPct val="0"/>
        </a:spcAft>
        <a:defRPr sz="3600" b="1">
          <a:solidFill>
            <a:schemeClr val="tx2"/>
          </a:solidFill>
          <a:latin typeface="Arial" charset="0"/>
        </a:defRPr>
      </a:lvl5pPr>
      <a:lvl6pPr marL="457200" algn="r" rtl="0" eaLnBrk="1" fontAlgn="base" hangingPunct="1">
        <a:spcBef>
          <a:spcPct val="0"/>
        </a:spcBef>
        <a:spcAft>
          <a:spcPct val="0"/>
        </a:spcAft>
        <a:defRPr sz="3600" b="1">
          <a:solidFill>
            <a:schemeClr val="tx2"/>
          </a:solidFill>
          <a:latin typeface="Arial" charset="0"/>
        </a:defRPr>
      </a:lvl6pPr>
      <a:lvl7pPr marL="914400" algn="r" rtl="0" eaLnBrk="1" fontAlgn="base" hangingPunct="1">
        <a:spcBef>
          <a:spcPct val="0"/>
        </a:spcBef>
        <a:spcAft>
          <a:spcPct val="0"/>
        </a:spcAft>
        <a:defRPr sz="3600" b="1">
          <a:solidFill>
            <a:schemeClr val="tx2"/>
          </a:solidFill>
          <a:latin typeface="Arial" charset="0"/>
        </a:defRPr>
      </a:lvl7pPr>
      <a:lvl8pPr marL="1371600" algn="r" rtl="0" eaLnBrk="1" fontAlgn="base" hangingPunct="1">
        <a:spcBef>
          <a:spcPct val="0"/>
        </a:spcBef>
        <a:spcAft>
          <a:spcPct val="0"/>
        </a:spcAft>
        <a:defRPr sz="3600" b="1">
          <a:solidFill>
            <a:schemeClr val="tx2"/>
          </a:solidFill>
          <a:latin typeface="Arial" charset="0"/>
        </a:defRPr>
      </a:lvl8pPr>
      <a:lvl9pPr marL="1828800" algn="r" rtl="0" eaLnBrk="1" fontAlgn="base" hangingPunct="1">
        <a:spcBef>
          <a:spcPct val="0"/>
        </a:spcBef>
        <a:spcAft>
          <a:spcPct val="0"/>
        </a:spcAft>
        <a:defRPr sz="3600" b="1">
          <a:solidFill>
            <a:schemeClr val="tx2"/>
          </a:solidFill>
          <a:latin typeface="Arial" charset="0"/>
        </a:defRPr>
      </a:lvl9pPr>
    </p:titleStyle>
    <p:body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sz="2800" b="1">
          <a:solidFill>
            <a:schemeClr val="tx1"/>
          </a:solidFill>
          <a:latin typeface="+mn-lt"/>
          <a:ea typeface="+mn-ea"/>
          <a:cs typeface="+mn-cs"/>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400" b="1">
          <a:solidFill>
            <a:schemeClr val="tx1"/>
          </a:solidFill>
          <a:latin typeface="+mn-l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000">
          <a:solidFill>
            <a:schemeClr val="tx1"/>
          </a:solidFill>
          <a:latin typeface="+mn-l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000">
          <a:solidFill>
            <a:schemeClr val="tx1"/>
          </a:solidFill>
          <a:latin typeface="+mn-l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11468100" y="6686550"/>
            <a:ext cx="723899"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spcBef>
                <a:spcPct val="0"/>
              </a:spcBef>
              <a:buFontTx/>
              <a:buNone/>
              <a:defRPr sz="1000" b="0">
                <a:solidFill>
                  <a:schemeClr val="bg1">
                    <a:lumMod val="6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3D640D-72E6-4829-A7D4-A1A47D4DF32E}" type="slidenum">
              <a:rPr kumimoji="0" lang="en-US" sz="1000" b="0" i="0" u="none" strike="noStrike" kern="1200" cap="none" spc="0" normalizeH="0" baseline="0" noProof="0" smtClean="0">
                <a:ln>
                  <a:noFill/>
                </a:ln>
                <a:solidFill>
                  <a:srgbClr val="FFFFFF">
                    <a:lumMod val="6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FFFFFF">
                  <a:lumMod val="65000"/>
                </a:srgbClr>
              </a:solidFill>
              <a:effectLst/>
              <a:uLnTx/>
              <a:uFillTx/>
              <a:latin typeface="Arial" charset="0"/>
              <a:ea typeface="+mn-ea"/>
              <a:cs typeface="+mn-cs"/>
            </a:endParaRPr>
          </a:p>
        </p:txBody>
      </p:sp>
      <p:sp>
        <p:nvSpPr>
          <p:cNvPr id="2051" name="Rectangle 13"/>
          <p:cNvSpPr>
            <a:spLocks noGrp="1" noChangeArrowheads="1"/>
          </p:cNvSpPr>
          <p:nvPr>
            <p:ph type="title"/>
          </p:nvPr>
        </p:nvSpPr>
        <p:spPr bwMode="auto">
          <a:xfrm>
            <a:off x="1963024" y="91440"/>
            <a:ext cx="891833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Rectangle 3"/>
          <p:cNvSpPr>
            <a:spLocks noGrp="1" noChangeArrowheads="1"/>
          </p:cNvSpPr>
          <p:nvPr>
            <p:ph type="body" idx="1"/>
          </p:nvPr>
        </p:nvSpPr>
        <p:spPr bwMode="auto">
          <a:xfrm>
            <a:off x="152400" y="1188720"/>
            <a:ext cx="11887200" cy="505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ea typeface="+mn-ea"/>
                <a:cs typeface="+mn-cs"/>
              </a:rPr>
              <a:t>Click to edit Master text styles</a:t>
            </a:r>
          </a:p>
          <a:p>
            <a:pPr marL="688975" marR="0" lvl="1"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Second level</a:t>
            </a:r>
          </a:p>
          <a:p>
            <a:pPr marL="1027113" marR="0" lvl="2"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Third level</a:t>
            </a:r>
          </a:p>
          <a:p>
            <a:pPr marL="1600200" marR="0" lvl="3"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2000" b="1" i="0" u="none" strike="noStrike" kern="0" cap="none" spc="0" normalizeH="0" baseline="0" noProof="0">
                <a:ln>
                  <a:noFill/>
                </a:ln>
                <a:solidFill>
                  <a:prstClr val="black"/>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2000" b="0" i="0" u="none" strike="noStrike" kern="0" cap="none" spc="0" normalizeH="0" baseline="0" noProof="0">
                <a:ln>
                  <a:noFill/>
                </a:ln>
                <a:solidFill>
                  <a:prstClr val="black"/>
                </a:solidFill>
                <a:effectLst/>
                <a:uLnTx/>
                <a:uFillTx/>
                <a:latin typeface="+mn-lt"/>
              </a:rPr>
              <a:t>Fifth level</a:t>
            </a:r>
          </a:p>
        </p:txBody>
      </p:sp>
      <p:sp>
        <p:nvSpPr>
          <p:cNvPr id="15" name="Text Box 25"/>
          <p:cNvSpPr txBox="1">
            <a:spLocks noChangeArrowheads="1"/>
          </p:cNvSpPr>
          <p:nvPr userDrawn="1"/>
        </p:nvSpPr>
        <p:spPr bwMode="auto">
          <a:xfrm>
            <a:off x="3352800" y="6477490"/>
            <a:ext cx="5486400" cy="336550"/>
          </a:xfrm>
          <a:prstGeom prst="rect">
            <a:avLst/>
          </a:prstGeom>
          <a:noFill/>
          <a:ln w="9525"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1" u="none" strike="noStrike" kern="1200" cap="none" spc="0" normalizeH="0" baseline="0" noProof="0">
                <a:ln>
                  <a:noFill/>
                </a:ln>
                <a:solidFill>
                  <a:srgbClr val="000000"/>
                </a:solidFill>
                <a:effectLst>
                  <a:outerShdw blurRad="38100" dist="38100" dir="2700000" algn="tl">
                    <a:srgbClr val="C0C0C0"/>
                  </a:outerShdw>
                </a:effectLst>
                <a:uLnTx/>
                <a:uFillTx/>
                <a:latin typeface="Tahoma" charset="0"/>
                <a:ea typeface="+mn-ea"/>
                <a:cs typeface="+mn-cs"/>
              </a:rPr>
              <a:t>Your Success is Our Mission!</a:t>
            </a:r>
          </a:p>
        </p:txBody>
      </p:sp>
      <p:sp>
        <p:nvSpPr>
          <p:cNvPr id="2" name="Rectangle 1"/>
          <p:cNvSpPr/>
          <p:nvPr userDrawn="1"/>
        </p:nvSpPr>
        <p:spPr bwMode="auto">
          <a:xfrm>
            <a:off x="0" y="0"/>
            <a:ext cx="12192000" cy="21945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2" name="Straight Connector 21"/>
          <p:cNvCxnSpPr>
            <a:endCxn id="2" idx="1"/>
          </p:cNvCxnSpPr>
          <p:nvPr userDrawn="1"/>
        </p:nvCxnSpPr>
        <p:spPr bwMode="auto">
          <a:xfrm flipH="1" flipV="1">
            <a:off x="0" y="1097280"/>
            <a:ext cx="12192000" cy="2382"/>
          </a:xfrm>
          <a:prstGeom prst="line">
            <a:avLst/>
          </a:prstGeom>
          <a:noFill/>
          <a:ln w="57150" cap="flat" cmpd="sng" algn="ctr">
            <a:gradFill flip="none" rotWithShape="1">
              <a:gsLst>
                <a:gs pos="0">
                  <a:schemeClr val="accent2">
                    <a:lumMod val="75000"/>
                  </a:schemeClr>
                </a:gs>
                <a:gs pos="48000">
                  <a:schemeClr val="accent2">
                    <a:lumMod val="97000"/>
                    <a:lumOff val="3000"/>
                  </a:schemeClr>
                </a:gs>
                <a:gs pos="100000">
                  <a:schemeClr val="accent2">
                    <a:lumMod val="60000"/>
                    <a:lumOff val="40000"/>
                  </a:schemeClr>
                </a:gs>
              </a:gsLst>
              <a:lin ang="16200000" scaled="1"/>
              <a:tileRect/>
            </a:gra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 name="Straight Connector 10"/>
          <p:cNvCxnSpPr/>
          <p:nvPr userDrawn="1"/>
        </p:nvCxnSpPr>
        <p:spPr bwMode="auto">
          <a:xfrm flipH="1">
            <a:off x="0" y="6400460"/>
            <a:ext cx="12192001" cy="16816"/>
          </a:xfrm>
          <a:prstGeom prst="line">
            <a:avLst/>
          </a:prstGeom>
          <a:noFill/>
          <a:ln w="57150" cap="flat" cmpd="sng" algn="ctr">
            <a:gradFill flip="none" rotWithShape="1">
              <a:gsLst>
                <a:gs pos="0">
                  <a:schemeClr val="accent2">
                    <a:lumMod val="75000"/>
                  </a:schemeClr>
                </a:gs>
                <a:gs pos="48000">
                  <a:schemeClr val="accent2">
                    <a:lumMod val="75000"/>
                  </a:schemeClr>
                </a:gs>
                <a:gs pos="100000">
                  <a:schemeClr val="accent2">
                    <a:lumMod val="60000"/>
                    <a:lumOff val="40000"/>
                  </a:schemeClr>
                </a:gs>
              </a:gsLst>
              <a:lin ang="5400000" scaled="1"/>
              <a:tileRect/>
            </a:gradFill>
            <a:prstDash val="solid"/>
            <a:round/>
            <a:headEnd type="none" w="med" len="med"/>
            <a:tailEnd type="none" w="med" len="med"/>
          </a:ln>
          <a:effectLst>
            <a:outerShdw blurRad="50800" dist="38100" dir="2700000" algn="tl" rotWithShape="0">
              <a:prstClr val="black">
                <a:alpha val="40000"/>
              </a:prstClr>
            </a:outerShdw>
          </a:effectLst>
        </p:spPr>
      </p:cxnSp>
      <p:sp>
        <p:nvSpPr>
          <p:cNvPr id="13" name="TextBox 12"/>
          <p:cNvSpPr txBox="1"/>
          <p:nvPr userDrawn="1"/>
        </p:nvSpPr>
        <p:spPr>
          <a:xfrm>
            <a:off x="0" y="6581001"/>
            <a:ext cx="168812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Arial"/>
                <a:ea typeface="+mn-ea"/>
                <a:cs typeface="+mn-cs"/>
              </a:rPr>
              <a:t>CUI</a:t>
            </a:r>
          </a:p>
        </p:txBody>
      </p:sp>
    </p:spTree>
    <p:extLst>
      <p:ext uri="{BB962C8B-B14F-4D97-AF65-F5344CB8AC3E}">
        <p14:creationId xmlns:p14="http://schemas.microsoft.com/office/powerpoint/2010/main" val="3269310980"/>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 id="2147484686" r:id="rId15"/>
    <p:sldLayoutId id="2147484687" r:id="rId16"/>
  </p:sldLayoutIdLst>
  <p:hf hdr="0" ftr="0" dt="0"/>
  <p:txStyles>
    <p:titleStyle>
      <a:lvl1pPr algn="r" rtl="0" eaLnBrk="1" fontAlgn="base" hangingPunct="1">
        <a:spcBef>
          <a:spcPct val="0"/>
        </a:spcBef>
        <a:spcAft>
          <a:spcPct val="0"/>
        </a:spcAft>
        <a:defRPr sz="3600" b="1" i="1">
          <a:solidFill>
            <a:srgbClr val="1A1596"/>
          </a:solidFill>
          <a:latin typeface="+mj-lt"/>
          <a:ea typeface="+mj-ea"/>
          <a:cs typeface="+mj-cs"/>
        </a:defRPr>
      </a:lvl1pPr>
      <a:lvl2pPr algn="r" rtl="0" eaLnBrk="1" fontAlgn="base" hangingPunct="1">
        <a:spcBef>
          <a:spcPct val="0"/>
        </a:spcBef>
        <a:spcAft>
          <a:spcPct val="0"/>
        </a:spcAft>
        <a:defRPr sz="3600" b="1">
          <a:solidFill>
            <a:schemeClr val="tx2"/>
          </a:solidFill>
          <a:latin typeface="Arial" charset="0"/>
        </a:defRPr>
      </a:lvl2pPr>
      <a:lvl3pPr algn="r" rtl="0" eaLnBrk="1" fontAlgn="base" hangingPunct="1">
        <a:spcBef>
          <a:spcPct val="0"/>
        </a:spcBef>
        <a:spcAft>
          <a:spcPct val="0"/>
        </a:spcAft>
        <a:defRPr sz="3600" b="1">
          <a:solidFill>
            <a:schemeClr val="tx2"/>
          </a:solidFill>
          <a:latin typeface="Arial" charset="0"/>
        </a:defRPr>
      </a:lvl3pPr>
      <a:lvl4pPr algn="r" rtl="0" eaLnBrk="1" fontAlgn="base" hangingPunct="1">
        <a:spcBef>
          <a:spcPct val="0"/>
        </a:spcBef>
        <a:spcAft>
          <a:spcPct val="0"/>
        </a:spcAft>
        <a:defRPr sz="3600" b="1">
          <a:solidFill>
            <a:schemeClr val="tx2"/>
          </a:solidFill>
          <a:latin typeface="Arial" charset="0"/>
        </a:defRPr>
      </a:lvl4pPr>
      <a:lvl5pPr algn="r" rtl="0" eaLnBrk="1" fontAlgn="base" hangingPunct="1">
        <a:spcBef>
          <a:spcPct val="0"/>
        </a:spcBef>
        <a:spcAft>
          <a:spcPct val="0"/>
        </a:spcAft>
        <a:defRPr sz="3600" b="1">
          <a:solidFill>
            <a:schemeClr val="tx2"/>
          </a:solidFill>
          <a:latin typeface="Arial" charset="0"/>
        </a:defRPr>
      </a:lvl5pPr>
      <a:lvl6pPr marL="457200" algn="r" rtl="0" eaLnBrk="1" fontAlgn="base" hangingPunct="1">
        <a:spcBef>
          <a:spcPct val="0"/>
        </a:spcBef>
        <a:spcAft>
          <a:spcPct val="0"/>
        </a:spcAft>
        <a:defRPr sz="3600" b="1">
          <a:solidFill>
            <a:schemeClr val="tx2"/>
          </a:solidFill>
          <a:latin typeface="Arial" charset="0"/>
        </a:defRPr>
      </a:lvl6pPr>
      <a:lvl7pPr marL="914400" algn="r" rtl="0" eaLnBrk="1" fontAlgn="base" hangingPunct="1">
        <a:spcBef>
          <a:spcPct val="0"/>
        </a:spcBef>
        <a:spcAft>
          <a:spcPct val="0"/>
        </a:spcAft>
        <a:defRPr sz="3600" b="1">
          <a:solidFill>
            <a:schemeClr val="tx2"/>
          </a:solidFill>
          <a:latin typeface="Arial" charset="0"/>
        </a:defRPr>
      </a:lvl7pPr>
      <a:lvl8pPr marL="1371600" algn="r" rtl="0" eaLnBrk="1" fontAlgn="base" hangingPunct="1">
        <a:spcBef>
          <a:spcPct val="0"/>
        </a:spcBef>
        <a:spcAft>
          <a:spcPct val="0"/>
        </a:spcAft>
        <a:defRPr sz="3600" b="1">
          <a:solidFill>
            <a:schemeClr val="tx2"/>
          </a:solidFill>
          <a:latin typeface="Arial" charset="0"/>
        </a:defRPr>
      </a:lvl8pPr>
      <a:lvl9pPr marL="1828800" algn="r" rtl="0" eaLnBrk="1" fontAlgn="base" hangingPunct="1">
        <a:spcBef>
          <a:spcPct val="0"/>
        </a:spcBef>
        <a:spcAft>
          <a:spcPct val="0"/>
        </a:spcAft>
        <a:defRPr sz="3600" b="1">
          <a:solidFill>
            <a:schemeClr val="tx2"/>
          </a:solidFill>
          <a:latin typeface="Arial" charset="0"/>
        </a:defRPr>
      </a:lvl9pPr>
    </p:titleStyle>
    <p:bodyStyle>
      <a:lvl1pPr marL="285750" marR="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sz="2800" b="1">
          <a:solidFill>
            <a:schemeClr val="tx1"/>
          </a:solidFill>
          <a:latin typeface="+mn-lt"/>
          <a:ea typeface="+mn-ea"/>
          <a:cs typeface="+mn-cs"/>
        </a:defRPr>
      </a:lvl1pPr>
      <a:lvl2pPr marL="688975" marR="0" indent="-282575"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400" b="1">
          <a:solidFill>
            <a:schemeClr val="tx1"/>
          </a:solidFill>
          <a:latin typeface="+mn-lt"/>
        </a:defRPr>
      </a:lvl2pPr>
      <a:lvl3pPr marL="1027113" marR="0" indent="-223838"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000">
          <a:solidFill>
            <a:schemeClr val="tx1"/>
          </a:solidFill>
          <a:latin typeface="+mn-lt"/>
        </a:defRPr>
      </a:lvl3pPr>
      <a:lvl4pPr marL="1600200" marR="0" indent="-228600"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sz="2000">
          <a:solidFill>
            <a:schemeClr val="tx1"/>
          </a:solidFill>
          <a:latin typeface="+mn-lt"/>
        </a:defRPr>
      </a:lvl4pPr>
      <a:lvl5pPr marL="20574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ucinda.notestine@us.af.mil" TargetMode="External"/><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miranda.brannon@us.af.mil" TargetMode="External"/><Relationship Id="rId5" Type="http://schemas.openxmlformats.org/officeDocument/2006/relationships/hyperlink" Target="mailto:AF_EnergyAssurance@us.af.mil" TargetMode="External"/><Relationship Id="rId4" Type="http://schemas.openxmlformats.org/officeDocument/2006/relationships/hyperlink" Target="mailto:kirk.phillips.3@us.af.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478" y="1538404"/>
            <a:ext cx="11427524" cy="1600200"/>
          </a:xfrm>
        </p:spPr>
        <p:txBody>
          <a:bodyPr/>
          <a:lstStyle/>
          <a:p>
            <a:r>
              <a:rPr lang="en-US"/>
              <a:t>ADC </a:t>
            </a:r>
            <a:r>
              <a:rPr lang="en-US" dirty="0"/>
              <a:t>Installation Innovation Summit</a:t>
            </a:r>
          </a:p>
        </p:txBody>
      </p:sp>
      <p:sp>
        <p:nvSpPr>
          <p:cNvPr id="3" name="Slide Number Placeholder 2"/>
          <p:cNvSpPr>
            <a:spLocks noGrp="1"/>
          </p:cNvSpPr>
          <p:nvPr>
            <p:ph type="sldNum" sz="quarter" idx="11"/>
          </p:nvPr>
        </p:nvSpPr>
        <p:spPr/>
        <p:txBody>
          <a:bodyPr/>
          <a:lstStyle/>
          <a:p>
            <a:pPr>
              <a:defRPr/>
            </a:pPr>
            <a:fld id="{0C8B3FFA-99AC-4324-BD10-92BBEB903BFC}" type="slidenum">
              <a:rPr lang="en-US" smtClean="0">
                <a:solidFill>
                  <a:srgbClr val="FFFFFF">
                    <a:lumMod val="50000"/>
                  </a:srgbClr>
                </a:solidFill>
              </a:rPr>
              <a:pPr>
                <a:defRPr/>
              </a:pPr>
              <a:t>1</a:t>
            </a:fld>
            <a:endParaRPr lang="en-US">
              <a:solidFill>
                <a:srgbClr val="808080"/>
              </a:solidFill>
            </a:endParaRPr>
          </a:p>
        </p:txBody>
      </p:sp>
      <p:sp>
        <p:nvSpPr>
          <p:cNvPr id="4" name="Content Placeholder 3"/>
          <p:cNvSpPr>
            <a:spLocks noGrp="1"/>
          </p:cNvSpPr>
          <p:nvPr>
            <p:ph sz="quarter" idx="12"/>
          </p:nvPr>
        </p:nvSpPr>
        <p:spPr>
          <a:xfrm>
            <a:off x="6096000" y="3138604"/>
            <a:ext cx="5588002" cy="820737"/>
          </a:xfrm>
        </p:spPr>
        <p:txBody>
          <a:bodyPr/>
          <a:lstStyle/>
          <a:p>
            <a:r>
              <a:rPr lang="en-US" dirty="0"/>
              <a:t>Kirk Phillips</a:t>
            </a:r>
          </a:p>
          <a:p>
            <a:r>
              <a:rPr lang="en-US" dirty="0"/>
              <a:t>Director</a:t>
            </a:r>
          </a:p>
          <a:p>
            <a:r>
              <a:rPr lang="en-US" dirty="0"/>
              <a:t>Air Force Office of Energy Assurance</a:t>
            </a:r>
          </a:p>
        </p:txBody>
      </p:sp>
    </p:spTree>
    <p:extLst>
      <p:ext uri="{BB962C8B-B14F-4D97-AF65-F5344CB8AC3E}">
        <p14:creationId xmlns:p14="http://schemas.microsoft.com/office/powerpoint/2010/main" val="17382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1685ADA-86A6-4FE7-99DC-E03FE91BC77D}"/>
              </a:ext>
            </a:extLst>
          </p:cNvPr>
          <p:cNvSpPr/>
          <p:nvPr/>
        </p:nvSpPr>
        <p:spPr>
          <a:xfrm>
            <a:off x="6148551" y="1393497"/>
            <a:ext cx="5852160" cy="2417379"/>
          </a:xfrm>
          <a:prstGeom prst="roundRect">
            <a:avLst>
              <a:gd name="adj" fmla="val 753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0" rIns="3200400" bIns="0" rtlCol="0" anchor="t"/>
          <a:lstStyle/>
          <a:p>
            <a:pPr algn="ctr" defTabSz="914377">
              <a:buClr>
                <a:srgbClr val="000000"/>
              </a:buClr>
            </a:pPr>
            <a:r>
              <a:rPr lang="en-US" sz="1600" b="1" u="sng" kern="0" dirty="0">
                <a:solidFill>
                  <a:srgbClr val="FFFFFF"/>
                </a:solidFill>
                <a:latin typeface="Arial"/>
                <a:sym typeface="Arial"/>
              </a:rPr>
              <a:t>Small Modular Reactor (SMR)</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DAF selected Eielson as the site for a pilot program</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Nuclear reactor in operation by 2027</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First SMR in the DoD, serving as a platform to replicate at others</a:t>
            </a:r>
          </a:p>
        </p:txBody>
      </p:sp>
      <p:sp>
        <p:nvSpPr>
          <p:cNvPr id="14" name="Rectangle: Rounded Corners 13">
            <a:extLst>
              <a:ext uri="{FF2B5EF4-FFF2-40B4-BE49-F238E27FC236}">
                <a16:creationId xmlns:a16="http://schemas.microsoft.com/office/drawing/2014/main" id="{23A646BB-A6F0-48AC-ACA9-7B33FA14F0A5}"/>
              </a:ext>
            </a:extLst>
          </p:cNvPr>
          <p:cNvSpPr/>
          <p:nvPr/>
        </p:nvSpPr>
        <p:spPr>
          <a:xfrm>
            <a:off x="212311" y="3909492"/>
            <a:ext cx="5852160" cy="2417379"/>
          </a:xfrm>
          <a:prstGeom prst="roundRect">
            <a:avLst>
              <a:gd name="adj" fmla="val 753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0" rIns="3200400" bIns="0" rtlCol="0" anchor="t"/>
          <a:lstStyle/>
          <a:p>
            <a:pPr algn="ctr" defTabSz="914377">
              <a:buClr>
                <a:srgbClr val="000000"/>
              </a:buClr>
            </a:pPr>
            <a:r>
              <a:rPr lang="en-US" sz="1600" b="1" u="sng" kern="0" dirty="0">
                <a:solidFill>
                  <a:srgbClr val="FFFFFF"/>
                </a:solidFill>
                <a:latin typeface="Arial"/>
                <a:sym typeface="Arial"/>
              </a:rPr>
              <a:t>Geothermal Energy</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FE Warren to create the first DoD carbon-free microgrid</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JBSA and Mountain Home investigating utility-scale geothermal energy projects that will support critical mission loads</a:t>
            </a:r>
          </a:p>
        </p:txBody>
      </p:sp>
      <p:sp>
        <p:nvSpPr>
          <p:cNvPr id="15" name="Rectangle: Rounded Corners 14">
            <a:extLst>
              <a:ext uri="{FF2B5EF4-FFF2-40B4-BE49-F238E27FC236}">
                <a16:creationId xmlns:a16="http://schemas.microsoft.com/office/drawing/2014/main" id="{971F1556-1904-4795-9556-4CF280670353}"/>
              </a:ext>
            </a:extLst>
          </p:cNvPr>
          <p:cNvSpPr/>
          <p:nvPr/>
        </p:nvSpPr>
        <p:spPr>
          <a:xfrm>
            <a:off x="6148551" y="3905467"/>
            <a:ext cx="5852160" cy="2417379"/>
          </a:xfrm>
          <a:prstGeom prst="roundRect">
            <a:avLst>
              <a:gd name="adj" fmla="val 753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0" rIns="3200400" bIns="0" rtlCol="0" anchor="t"/>
          <a:lstStyle/>
          <a:p>
            <a:pPr algn="ctr" defTabSz="914377">
              <a:buClr>
                <a:srgbClr val="000000"/>
              </a:buClr>
            </a:pPr>
            <a:r>
              <a:rPr lang="en-US" sz="1600" b="1" u="sng" kern="0" dirty="0">
                <a:solidFill>
                  <a:srgbClr val="FFFFFF"/>
                </a:solidFill>
                <a:latin typeface="Arial"/>
                <a:sym typeface="Arial"/>
              </a:rPr>
              <a:t>Wind &amp; Battery Storage</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Capitalizes on </a:t>
            </a:r>
            <a:r>
              <a:rPr lang="en-US" kern="0" dirty="0" err="1">
                <a:solidFill>
                  <a:srgbClr val="FFFFFF"/>
                </a:solidFill>
                <a:latin typeface="Arial"/>
                <a:sym typeface="Arial"/>
              </a:rPr>
              <a:t>Eareckson</a:t>
            </a:r>
            <a:r>
              <a:rPr lang="en-US" kern="0" dirty="0">
                <a:solidFill>
                  <a:srgbClr val="FFFFFF"/>
                </a:solidFill>
                <a:latin typeface="Arial"/>
                <a:sym typeface="Arial"/>
              </a:rPr>
              <a:t> AS’s rich wind source</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Meets installation redundancy requirements</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OEA engaged as a potential FY26 ERCIP submission</a:t>
            </a:r>
          </a:p>
        </p:txBody>
      </p:sp>
      <p:sp>
        <p:nvSpPr>
          <p:cNvPr id="3" name="Title 2">
            <a:extLst>
              <a:ext uri="{FF2B5EF4-FFF2-40B4-BE49-F238E27FC236}">
                <a16:creationId xmlns:a16="http://schemas.microsoft.com/office/drawing/2014/main" id="{175F432A-ED22-4F72-A742-B88538AAAED5}"/>
              </a:ext>
            </a:extLst>
          </p:cNvPr>
          <p:cNvSpPr>
            <a:spLocks noGrp="1"/>
          </p:cNvSpPr>
          <p:nvPr>
            <p:ph type="title"/>
          </p:nvPr>
        </p:nvSpPr>
        <p:spPr/>
        <p:txBody>
          <a:bodyPr/>
          <a:lstStyle/>
          <a:p>
            <a:r>
              <a:rPr lang="en-US" dirty="0"/>
              <a:t>Key Project Highlights</a:t>
            </a:r>
          </a:p>
        </p:txBody>
      </p:sp>
      <p:sp>
        <p:nvSpPr>
          <p:cNvPr id="4" name="Slide Number Placeholder 3">
            <a:extLst>
              <a:ext uri="{FF2B5EF4-FFF2-40B4-BE49-F238E27FC236}">
                <a16:creationId xmlns:a16="http://schemas.microsoft.com/office/drawing/2014/main" id="{474348D5-285F-42DD-9E52-594359F5B7EE}"/>
              </a:ext>
            </a:extLst>
          </p:cNvPr>
          <p:cNvSpPr>
            <a:spLocks noGrp="1"/>
          </p:cNvSpPr>
          <p:nvPr>
            <p:ph type="sldNum" sz="quarter" idx="4"/>
          </p:nvPr>
        </p:nvSpPr>
        <p:spPr>
          <a:xfrm>
            <a:off x="6375028" y="4869656"/>
            <a:ext cx="2743200" cy="365125"/>
          </a:xfrm>
          <a:prstGeom prst="rect">
            <a:avLst/>
          </a:prstGeom>
        </p:spPr>
        <p:txBody>
          <a:bodyP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77">
              <a:defRPr/>
            </a:pPr>
            <a:fld id="{55BB7158-1EB3-F04E-BF69-BA4721DBBB3E}" type="slidenum">
              <a:rPr lang="en-US" smtClean="0"/>
              <a:pPr defTabSz="914377">
                <a:defRPr/>
              </a:pPr>
              <a:t>10</a:t>
            </a:fld>
            <a:endParaRPr lang="en-US" kern="0">
              <a:solidFill>
                <a:srgbClr val="808080"/>
              </a:solidFill>
            </a:endParaRPr>
          </a:p>
        </p:txBody>
      </p:sp>
      <p:sp>
        <p:nvSpPr>
          <p:cNvPr id="2" name="Rectangle: Rounded Corners 1">
            <a:extLst>
              <a:ext uri="{FF2B5EF4-FFF2-40B4-BE49-F238E27FC236}">
                <a16:creationId xmlns:a16="http://schemas.microsoft.com/office/drawing/2014/main" id="{61779CA6-B381-4141-AB35-59CDA57B793F}"/>
              </a:ext>
            </a:extLst>
          </p:cNvPr>
          <p:cNvSpPr/>
          <p:nvPr/>
        </p:nvSpPr>
        <p:spPr>
          <a:xfrm>
            <a:off x="212311" y="1393499"/>
            <a:ext cx="5852160" cy="2417379"/>
          </a:xfrm>
          <a:prstGeom prst="roundRect">
            <a:avLst>
              <a:gd name="adj" fmla="val 753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0" rIns="3200400" bIns="0" rtlCol="0" anchor="t"/>
          <a:lstStyle/>
          <a:p>
            <a:pPr algn="ctr" defTabSz="914377">
              <a:buClr>
                <a:srgbClr val="000000"/>
              </a:buClr>
            </a:pPr>
            <a:r>
              <a:rPr lang="en-US" sz="1600" b="1" u="sng" kern="0" dirty="0">
                <a:solidFill>
                  <a:srgbClr val="FFFFFF"/>
                </a:solidFill>
                <a:latin typeface="Arial"/>
                <a:sym typeface="Arial"/>
              </a:rPr>
              <a:t>Microgrid &amp; Community Solar</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Tyndall AFB is first microgrid produced via Energy Assurance Lease</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Supports operations of AFNORTH buildings</a:t>
            </a:r>
          </a:p>
          <a:p>
            <a:pPr marL="168270" indent="-168270" defTabSz="914377">
              <a:buClr>
                <a:srgbClr val="FFFFFF"/>
              </a:buClr>
              <a:buFont typeface="Wingdings" panose="05000000000000000000" pitchFamily="2" charset="2"/>
              <a:buChar char="§"/>
            </a:pPr>
            <a:r>
              <a:rPr lang="en-US" kern="0" dirty="0">
                <a:solidFill>
                  <a:srgbClr val="FFFFFF"/>
                </a:solidFill>
                <a:latin typeface="Arial"/>
                <a:sym typeface="Arial"/>
              </a:rPr>
              <a:t>Explores large-scale community solar project </a:t>
            </a:r>
          </a:p>
        </p:txBody>
      </p:sp>
      <p:pic>
        <p:nvPicPr>
          <p:cNvPr id="11" name="Picture 10">
            <a:extLst>
              <a:ext uri="{FF2B5EF4-FFF2-40B4-BE49-F238E27FC236}">
                <a16:creationId xmlns:a16="http://schemas.microsoft.com/office/drawing/2014/main" id="{887E235E-0112-4C6E-891D-4E5EC5134B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59374" y="1503711"/>
            <a:ext cx="2267385" cy="2209515"/>
          </a:xfrm>
          <a:prstGeom prst="rect">
            <a:avLst/>
          </a:prstGeom>
          <a:ln>
            <a:solidFill>
              <a:srgbClr val="DCDCF4"/>
            </a:solidFill>
          </a:ln>
        </p:spPr>
      </p:pic>
      <p:pic>
        <p:nvPicPr>
          <p:cNvPr id="17" name="Picture 4">
            <a:extLst>
              <a:ext uri="{FF2B5EF4-FFF2-40B4-BE49-F238E27FC236}">
                <a16:creationId xmlns:a16="http://schemas.microsoft.com/office/drawing/2014/main" id="{53A63C2C-AD51-4DAF-BB23-584DC0BD6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8593" y="1519567"/>
            <a:ext cx="3067427" cy="1403684"/>
          </a:xfrm>
          <a:prstGeom prst="rect">
            <a:avLst/>
          </a:prstGeom>
          <a:noFill/>
          <a:ln>
            <a:solidFill>
              <a:srgbClr val="DCDCF4"/>
            </a:solidFill>
          </a:ln>
          <a:extLst>
            <a:ext uri="{909E8E84-426E-40DD-AFC4-6F175D3DCCD1}">
              <a14:hiddenFill xmlns:a14="http://schemas.microsoft.com/office/drawing/2010/main">
                <a:solidFill>
                  <a:srgbClr val="FFFFFF"/>
                </a:solidFill>
              </a14:hiddenFill>
            </a:ext>
          </a:extLst>
        </p:spPr>
      </p:pic>
      <p:pic>
        <p:nvPicPr>
          <p:cNvPr id="18" name="Picture 17" descr="image">
            <a:extLst>
              <a:ext uri="{FF2B5EF4-FFF2-40B4-BE49-F238E27FC236}">
                <a16:creationId xmlns:a16="http://schemas.microsoft.com/office/drawing/2014/main" id="{E2C9A721-2043-402B-83FB-C2CE9D6ABC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7497" y="2482932"/>
            <a:ext cx="2158855" cy="1195568"/>
          </a:xfrm>
          <a:prstGeom prst="rect">
            <a:avLst/>
          </a:prstGeom>
          <a:noFill/>
          <a:ln>
            <a:solidFill>
              <a:srgbClr val="DCDCF4"/>
            </a:solid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2A66744-B636-479A-B7C4-4D85FC91A0B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089926" y="4030739"/>
            <a:ext cx="2535372" cy="2141000"/>
          </a:xfrm>
          <a:prstGeom prst="rect">
            <a:avLst/>
          </a:prstGeom>
          <a:ln>
            <a:solidFill>
              <a:srgbClr val="DCDCF4"/>
            </a:solidFill>
          </a:ln>
        </p:spPr>
      </p:pic>
      <p:pic>
        <p:nvPicPr>
          <p:cNvPr id="23" name="Picture 22">
            <a:extLst>
              <a:ext uri="{FF2B5EF4-FFF2-40B4-BE49-F238E27FC236}">
                <a16:creationId xmlns:a16="http://schemas.microsoft.com/office/drawing/2014/main" id="{98CEC0F8-5896-4154-8299-DAD67E0B572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705257" y="4227355"/>
            <a:ext cx="3200400" cy="1724620"/>
          </a:xfrm>
          <a:prstGeom prst="rect">
            <a:avLst/>
          </a:prstGeom>
        </p:spPr>
      </p:pic>
    </p:spTree>
    <p:extLst>
      <p:ext uri="{BB962C8B-B14F-4D97-AF65-F5344CB8AC3E}">
        <p14:creationId xmlns:p14="http://schemas.microsoft.com/office/powerpoint/2010/main" val="221007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9687-E6C8-4328-8C28-7DC0C5778171}"/>
              </a:ext>
            </a:extLst>
          </p:cNvPr>
          <p:cNvSpPr>
            <a:spLocks noGrp="1"/>
          </p:cNvSpPr>
          <p:nvPr>
            <p:ph type="title"/>
          </p:nvPr>
        </p:nvSpPr>
        <p:spPr>
          <a:xfrm>
            <a:off x="2142699" y="49213"/>
            <a:ext cx="9885356" cy="1143000"/>
          </a:xfrm>
        </p:spPr>
        <p:txBody>
          <a:bodyPr/>
          <a:lstStyle/>
          <a:p>
            <a:r>
              <a:rPr lang="en-US" dirty="0"/>
              <a:t>Technologies of Interest and Potential Sites</a:t>
            </a:r>
          </a:p>
        </p:txBody>
      </p:sp>
      <p:sp>
        <p:nvSpPr>
          <p:cNvPr id="4" name="Slide Number Placeholder 3">
            <a:extLst>
              <a:ext uri="{FF2B5EF4-FFF2-40B4-BE49-F238E27FC236}">
                <a16:creationId xmlns:a16="http://schemas.microsoft.com/office/drawing/2014/main" id="{564A7777-34E0-41F8-87F9-AA8415512F2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pic>
        <p:nvPicPr>
          <p:cNvPr id="1026" name="Picture 2" descr="New energy resilience facility at Tyndall Air Force Base.">
            <a:extLst>
              <a:ext uri="{FF2B5EF4-FFF2-40B4-BE49-F238E27FC236}">
                <a16:creationId xmlns:a16="http://schemas.microsoft.com/office/drawing/2014/main" id="{655FDFF8-39E8-4763-BF3A-77DE833F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406" y="1460331"/>
            <a:ext cx="4139649" cy="2328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tis microgrid">
            <a:extLst>
              <a:ext uri="{FF2B5EF4-FFF2-40B4-BE49-F238E27FC236}">
                <a16:creationId xmlns:a16="http://schemas.microsoft.com/office/drawing/2014/main" id="{CC193D54-44AB-43BE-930D-8F55104EF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406" y="3890420"/>
            <a:ext cx="4139649" cy="23022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97175427-A601-4BD6-A9E6-9F1DA104C20E}"/>
              </a:ext>
            </a:extLst>
          </p:cNvPr>
          <p:cNvGraphicFramePr>
            <a:graphicFrameLocks noGrp="1"/>
          </p:cNvGraphicFramePr>
          <p:nvPr>
            <p:extLst>
              <p:ext uri="{D42A27DB-BD31-4B8C-83A1-F6EECF244321}">
                <p14:modId xmlns:p14="http://schemas.microsoft.com/office/powerpoint/2010/main" val="1540425907"/>
              </p:ext>
            </p:extLst>
          </p:nvPr>
        </p:nvGraphicFramePr>
        <p:xfrm>
          <a:off x="368487" y="1337480"/>
          <a:ext cx="7307184" cy="5001991"/>
        </p:xfrm>
        <a:graphic>
          <a:graphicData uri="http://schemas.openxmlformats.org/drawingml/2006/table">
            <a:tbl>
              <a:tblPr firstRow="1" bandRow="1">
                <a:tableStyleId>{93296810-A885-4BE3-A3E7-6D5BEEA58F35}</a:tableStyleId>
              </a:tblPr>
              <a:tblGrid>
                <a:gridCol w="2932208">
                  <a:extLst>
                    <a:ext uri="{9D8B030D-6E8A-4147-A177-3AD203B41FA5}">
                      <a16:colId xmlns:a16="http://schemas.microsoft.com/office/drawing/2014/main" val="2590574153"/>
                    </a:ext>
                  </a:extLst>
                </a:gridCol>
                <a:gridCol w="4374976">
                  <a:extLst>
                    <a:ext uri="{9D8B030D-6E8A-4147-A177-3AD203B41FA5}">
                      <a16:colId xmlns:a16="http://schemas.microsoft.com/office/drawing/2014/main" val="1700821511"/>
                    </a:ext>
                  </a:extLst>
                </a:gridCol>
              </a:tblGrid>
              <a:tr h="297089">
                <a:tc>
                  <a:txBody>
                    <a:bodyPr/>
                    <a:lstStyle/>
                    <a:p>
                      <a:pPr algn="ctr"/>
                      <a:r>
                        <a:rPr lang="en-US" sz="1400" dirty="0"/>
                        <a:t>Technology</a:t>
                      </a:r>
                    </a:p>
                  </a:txBody>
                  <a:tcPr/>
                </a:tc>
                <a:tc>
                  <a:txBody>
                    <a:bodyPr/>
                    <a:lstStyle/>
                    <a:p>
                      <a:pPr algn="ctr"/>
                      <a:r>
                        <a:rPr lang="en-US" sz="1400" dirty="0"/>
                        <a:t>Potential Sites</a:t>
                      </a:r>
                    </a:p>
                  </a:txBody>
                  <a:tcPr/>
                </a:tc>
                <a:extLst>
                  <a:ext uri="{0D108BD9-81ED-4DB2-BD59-A6C34878D82A}">
                    <a16:rowId xmlns:a16="http://schemas.microsoft.com/office/drawing/2014/main" val="1152915371"/>
                  </a:ext>
                </a:extLst>
              </a:tr>
              <a:tr h="505052">
                <a:tc>
                  <a:txBody>
                    <a:bodyPr/>
                    <a:lstStyle/>
                    <a:p>
                      <a:r>
                        <a:rPr lang="en-US" sz="1400" b="0" dirty="0"/>
                        <a:t>Microgrids</a:t>
                      </a:r>
                    </a:p>
                    <a:p>
                      <a:endParaRPr lang="en-US" sz="1400" dirty="0"/>
                    </a:p>
                  </a:txBody>
                  <a:tcPr/>
                </a:tc>
                <a:tc>
                  <a:txBody>
                    <a:bodyPr/>
                    <a:lstStyle/>
                    <a:p>
                      <a:r>
                        <a:rPr lang="en-US" sz="1400" dirty="0"/>
                        <a:t>Cape Cod SFS, Eglin AFB, </a:t>
                      </a:r>
                      <a:r>
                        <a:rPr lang="en-US" sz="1400" dirty="0" err="1"/>
                        <a:t>Offut</a:t>
                      </a:r>
                      <a:r>
                        <a:rPr lang="en-US" sz="1400" dirty="0"/>
                        <a:t> AFB</a:t>
                      </a:r>
                    </a:p>
                  </a:txBody>
                  <a:tcPr/>
                </a:tc>
                <a:extLst>
                  <a:ext uri="{0D108BD9-81ED-4DB2-BD59-A6C34878D82A}">
                    <a16:rowId xmlns:a16="http://schemas.microsoft.com/office/drawing/2014/main" val="3744116177"/>
                  </a:ext>
                </a:extLst>
              </a:tr>
              <a:tr h="50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Microreactors</a:t>
                      </a:r>
                    </a:p>
                    <a:p>
                      <a:endParaRPr lang="en-US" sz="1400" dirty="0"/>
                    </a:p>
                  </a:txBody>
                  <a:tcPr/>
                </a:tc>
                <a:tc>
                  <a:txBody>
                    <a:bodyPr/>
                    <a:lstStyle/>
                    <a:p>
                      <a:r>
                        <a:rPr lang="en-US" sz="1400" dirty="0"/>
                        <a:t>Eielson AFB</a:t>
                      </a:r>
                    </a:p>
                  </a:txBody>
                  <a:tcPr/>
                </a:tc>
                <a:extLst>
                  <a:ext uri="{0D108BD9-81ED-4DB2-BD59-A6C34878D82A}">
                    <a16:rowId xmlns:a16="http://schemas.microsoft.com/office/drawing/2014/main" val="1250214858"/>
                  </a:ext>
                </a:extLst>
              </a:tr>
              <a:tr h="496240">
                <a:tc>
                  <a:txBody>
                    <a:bodyPr/>
                    <a:lstStyle/>
                    <a:p>
                      <a:r>
                        <a:rPr lang="en-US" sz="1400" dirty="0"/>
                        <a:t>Small Modular Reactors</a:t>
                      </a:r>
                    </a:p>
                  </a:txBody>
                  <a:tcPr/>
                </a:tc>
                <a:tc>
                  <a:txBody>
                    <a:bodyPr/>
                    <a:lstStyle/>
                    <a:p>
                      <a:endParaRPr lang="en-US" sz="1400" dirty="0"/>
                    </a:p>
                  </a:txBody>
                  <a:tcPr/>
                </a:tc>
                <a:extLst>
                  <a:ext uri="{0D108BD9-81ED-4DB2-BD59-A6C34878D82A}">
                    <a16:rowId xmlns:a16="http://schemas.microsoft.com/office/drawing/2014/main" val="1403718079"/>
                  </a:ext>
                </a:extLst>
              </a:tr>
              <a:tr h="360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Geothermal</a:t>
                      </a:r>
                    </a:p>
                  </a:txBody>
                  <a:tcPr/>
                </a:tc>
                <a:tc>
                  <a:txBody>
                    <a:bodyPr/>
                    <a:lstStyle/>
                    <a:p>
                      <a:r>
                        <a:rPr lang="en-US" sz="1400" dirty="0"/>
                        <a:t>Mountain Home AFB, JB San Antonio</a:t>
                      </a:r>
                    </a:p>
                  </a:txBody>
                  <a:tcPr/>
                </a:tc>
                <a:extLst>
                  <a:ext uri="{0D108BD9-81ED-4DB2-BD59-A6C34878D82A}">
                    <a16:rowId xmlns:a16="http://schemas.microsoft.com/office/drawing/2014/main" val="3944119652"/>
                  </a:ext>
                </a:extLst>
              </a:tr>
              <a:tr h="50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Solar</a:t>
                      </a:r>
                      <a:endParaRPr lang="en-US" sz="1400" dirty="0"/>
                    </a:p>
                  </a:txBody>
                  <a:tcPr/>
                </a:tc>
                <a:tc>
                  <a:txBody>
                    <a:bodyPr/>
                    <a:lstStyle/>
                    <a:p>
                      <a:r>
                        <a:rPr lang="en-US" sz="1400" dirty="0"/>
                        <a:t>Arnold AFB, Eglin AFB, JB McGuire-Dix-Lakehurst, </a:t>
                      </a:r>
                      <a:r>
                        <a:rPr lang="en-US" sz="1400" dirty="0" err="1"/>
                        <a:t>Offut</a:t>
                      </a:r>
                      <a:r>
                        <a:rPr lang="en-US" sz="1400" dirty="0"/>
                        <a:t> AFB, Tyndall AFB </a:t>
                      </a:r>
                    </a:p>
                  </a:txBody>
                  <a:tcPr/>
                </a:tc>
                <a:extLst>
                  <a:ext uri="{0D108BD9-81ED-4DB2-BD59-A6C34878D82A}">
                    <a16:rowId xmlns:a16="http://schemas.microsoft.com/office/drawing/2014/main" val="3412336022"/>
                  </a:ext>
                </a:extLst>
              </a:tr>
              <a:tr h="713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Long-Duration Energy Storage</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JB McGuire-Dix-Lakehurst, </a:t>
                      </a:r>
                      <a:r>
                        <a:rPr lang="en-US" sz="1400" dirty="0" err="1"/>
                        <a:t>Eareckson</a:t>
                      </a:r>
                      <a:r>
                        <a:rPr lang="en-US" sz="1400" dirty="0"/>
                        <a:t> AS, </a:t>
                      </a:r>
                      <a:r>
                        <a:rPr lang="en-US" sz="1400" dirty="0" err="1"/>
                        <a:t>Offut</a:t>
                      </a:r>
                      <a:r>
                        <a:rPr lang="en-US" sz="1400" dirty="0"/>
                        <a:t> AFB, Tyndall AFB</a:t>
                      </a:r>
                    </a:p>
                    <a:p>
                      <a:endParaRPr lang="en-US" sz="1400" dirty="0"/>
                    </a:p>
                  </a:txBody>
                  <a:tcPr/>
                </a:tc>
                <a:extLst>
                  <a:ext uri="{0D108BD9-81ED-4DB2-BD59-A6C34878D82A}">
                    <a16:rowId xmlns:a16="http://schemas.microsoft.com/office/drawing/2014/main" val="630353050"/>
                  </a:ext>
                </a:extLst>
              </a:tr>
              <a:tr h="50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Electric Vehicle Support Equipment / Fleet Electrification</a:t>
                      </a:r>
                      <a:endParaRPr lang="en-US" sz="1400" dirty="0"/>
                    </a:p>
                  </a:txBody>
                  <a:tcPr/>
                </a:tc>
                <a:tc>
                  <a:txBody>
                    <a:bodyPr/>
                    <a:lstStyle/>
                    <a:p>
                      <a:r>
                        <a:rPr lang="en-US" sz="1400" dirty="0"/>
                        <a:t>Dover AFB, Hanscom AFB, JB Andrews, JB Anacostia-Bolling, JB McGuire-Dix-Lakehurst</a:t>
                      </a:r>
                    </a:p>
                  </a:txBody>
                  <a:tcPr/>
                </a:tc>
                <a:extLst>
                  <a:ext uri="{0D108BD9-81ED-4DB2-BD59-A6C34878D82A}">
                    <a16:rowId xmlns:a16="http://schemas.microsoft.com/office/drawing/2014/main" val="456205262"/>
                  </a:ext>
                </a:extLst>
              </a:tr>
              <a:tr h="50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Natural Gas On-Site Generation</a:t>
                      </a:r>
                    </a:p>
                    <a:p>
                      <a:endParaRPr lang="en-US" sz="1400" dirty="0"/>
                    </a:p>
                  </a:txBody>
                  <a:tcPr/>
                </a:tc>
                <a:tc>
                  <a:txBody>
                    <a:bodyPr/>
                    <a:lstStyle/>
                    <a:p>
                      <a:r>
                        <a:rPr lang="en-US" sz="1400" dirty="0"/>
                        <a:t>Eglin AFB, Tinker AFB</a:t>
                      </a:r>
                    </a:p>
                  </a:txBody>
                  <a:tcPr/>
                </a:tc>
                <a:extLst>
                  <a:ext uri="{0D108BD9-81ED-4DB2-BD59-A6C34878D82A}">
                    <a16:rowId xmlns:a16="http://schemas.microsoft.com/office/drawing/2014/main" val="1160565299"/>
                  </a:ext>
                </a:extLst>
              </a:tr>
              <a:tr h="50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Energy, Charging, or Fleet as a Service</a:t>
                      </a:r>
                    </a:p>
                  </a:txBody>
                  <a:tcPr/>
                </a:tc>
                <a:tc>
                  <a:txBody>
                    <a:bodyPr/>
                    <a:lstStyle/>
                    <a:p>
                      <a:r>
                        <a:rPr lang="en-US" sz="1400" dirty="0"/>
                        <a:t>Hanscom AFB</a:t>
                      </a:r>
                    </a:p>
                  </a:txBody>
                  <a:tcPr/>
                </a:tc>
                <a:extLst>
                  <a:ext uri="{0D108BD9-81ED-4DB2-BD59-A6C34878D82A}">
                    <a16:rowId xmlns:a16="http://schemas.microsoft.com/office/drawing/2014/main" val="2995076008"/>
                  </a:ext>
                </a:extLst>
              </a:tr>
            </a:tbl>
          </a:graphicData>
        </a:graphic>
      </p:graphicFrame>
    </p:spTree>
    <p:extLst>
      <p:ext uri="{BB962C8B-B14F-4D97-AF65-F5344CB8AC3E}">
        <p14:creationId xmlns:p14="http://schemas.microsoft.com/office/powerpoint/2010/main" val="335282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0CDF-822E-4327-AE99-60D05404F0DC}"/>
              </a:ext>
            </a:extLst>
          </p:cNvPr>
          <p:cNvSpPr>
            <a:spLocks noGrp="1"/>
          </p:cNvSpPr>
          <p:nvPr>
            <p:ph type="title"/>
          </p:nvPr>
        </p:nvSpPr>
        <p:spPr/>
        <p:txBody>
          <a:bodyPr/>
          <a:lstStyle/>
          <a:p>
            <a:r>
              <a:rPr lang="en-US" dirty="0"/>
              <a:t>Partner with the Air Force</a:t>
            </a:r>
          </a:p>
        </p:txBody>
      </p:sp>
      <p:sp>
        <p:nvSpPr>
          <p:cNvPr id="4" name="Slide Number Placeholder 3">
            <a:extLst>
              <a:ext uri="{FF2B5EF4-FFF2-40B4-BE49-F238E27FC236}">
                <a16:creationId xmlns:a16="http://schemas.microsoft.com/office/drawing/2014/main" id="{322D0AE9-E456-4D31-9C4D-C7F9C391B2B5}"/>
              </a:ext>
            </a:extLst>
          </p:cNvPr>
          <p:cNvSpPr>
            <a:spLocks noGrp="1"/>
          </p:cNvSpPr>
          <p:nvPr>
            <p:ph type="sldNum" sz="quarter" idx="4294967295"/>
          </p:nvPr>
        </p:nvSpPr>
        <p:spPr>
          <a:xfrm>
            <a:off x="11269134" y="6444814"/>
            <a:ext cx="651933" cy="365125"/>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12</a:t>
            </a:fld>
            <a:endParaRPr lang="en-US" dirty="0"/>
          </a:p>
        </p:txBody>
      </p:sp>
      <p:sp>
        <p:nvSpPr>
          <p:cNvPr id="23" name="Rectangle 22">
            <a:extLst>
              <a:ext uri="{FF2B5EF4-FFF2-40B4-BE49-F238E27FC236}">
                <a16:creationId xmlns:a16="http://schemas.microsoft.com/office/drawing/2014/main" id="{7785BCE3-3B7D-4C9B-B673-9E5A2B17E50B}"/>
              </a:ext>
            </a:extLst>
          </p:cNvPr>
          <p:cNvSpPr/>
          <p:nvPr/>
        </p:nvSpPr>
        <p:spPr>
          <a:xfrm>
            <a:off x="364561" y="2166467"/>
            <a:ext cx="10741476" cy="4155939"/>
          </a:xfrm>
          <a:prstGeom prst="rect">
            <a:avLst/>
          </a:prstGeom>
          <a:gradFill flip="none" rotWithShape="1">
            <a:gsLst>
              <a:gs pos="0">
                <a:srgbClr val="70AD47">
                  <a:lumMod val="60000"/>
                  <a:lumOff val="40000"/>
                  <a:tint val="66000"/>
                  <a:satMod val="160000"/>
                </a:srgbClr>
              </a:gs>
              <a:gs pos="29000">
                <a:srgbClr val="70AD47">
                  <a:lumMod val="60000"/>
                  <a:lumOff val="40000"/>
                  <a:tint val="44500"/>
                  <a:satMod val="160000"/>
                </a:srgbClr>
              </a:gs>
              <a:gs pos="57000">
                <a:srgbClr val="E5F5DC"/>
              </a:gs>
              <a:gs pos="86000">
                <a:sysClr val="window" lastClr="FFFFFF"/>
              </a:gs>
            </a:gsLst>
            <a:lin ang="0" scaled="1"/>
            <a:tileRect/>
          </a:gra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66"/>
              </a:solidFill>
              <a:effectLst/>
              <a:uLnTx/>
              <a:uFillTx/>
              <a:latin typeface="Calibri Light" panose="020F0302020204030204"/>
              <a:ea typeface="+mn-ea"/>
              <a:cs typeface="+mn-cs"/>
            </a:endParaRPr>
          </a:p>
        </p:txBody>
      </p:sp>
      <p:pic>
        <p:nvPicPr>
          <p:cNvPr id="24" name="Picture 23" descr="OEA partners with state and local government, industry, academia, installations, and community members to help identify and explore new solutions to increase resilience.">
            <a:extLst>
              <a:ext uri="{FF2B5EF4-FFF2-40B4-BE49-F238E27FC236}">
                <a16:creationId xmlns:a16="http://schemas.microsoft.com/office/drawing/2014/main" id="{EA93A90E-F945-411F-8BC0-C77869914F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7242" y="2281689"/>
            <a:ext cx="4180813" cy="4155938"/>
          </a:xfrm>
          <a:prstGeom prst="rect">
            <a:avLst/>
          </a:prstGeom>
        </p:spPr>
      </p:pic>
      <p:sp>
        <p:nvSpPr>
          <p:cNvPr id="25" name="TextBox 24">
            <a:extLst>
              <a:ext uri="{FF2B5EF4-FFF2-40B4-BE49-F238E27FC236}">
                <a16:creationId xmlns:a16="http://schemas.microsoft.com/office/drawing/2014/main" id="{07968E3F-BF57-488D-901A-CAE56AF603AE}"/>
              </a:ext>
            </a:extLst>
          </p:cNvPr>
          <p:cNvSpPr txBox="1"/>
          <p:nvPr/>
        </p:nvSpPr>
        <p:spPr>
          <a:xfrm>
            <a:off x="364561" y="1334397"/>
            <a:ext cx="11398685" cy="830997"/>
          </a:xfrm>
          <a:prstGeom prst="rect">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800" b="1" u="none" strike="noStrike" cap="none" spc="0" normalizeH="0" baseline="0">
                <a:ln>
                  <a:noFill/>
                </a:ln>
                <a:solidFill>
                  <a:srgbClr val="FFFFFF"/>
                </a:solidFill>
                <a:effectLst/>
                <a:uLnTx/>
                <a:uFillTx/>
                <a:latin typeface="+mj-lt"/>
              </a:defRPr>
            </a:lvl1pPr>
          </a:lstStyle>
          <a:p>
            <a:r>
              <a:rPr lang="en-US" sz="2400" b="0" dirty="0">
                <a:latin typeface="+mn-lt"/>
              </a:rPr>
              <a:t>The Air Force is looking for innovative, executable solutions which increase resilience while addressing climate concerns</a:t>
            </a:r>
          </a:p>
        </p:txBody>
      </p:sp>
      <p:sp>
        <p:nvSpPr>
          <p:cNvPr id="26" name="TextBox 25">
            <a:extLst>
              <a:ext uri="{FF2B5EF4-FFF2-40B4-BE49-F238E27FC236}">
                <a16:creationId xmlns:a16="http://schemas.microsoft.com/office/drawing/2014/main" id="{E21FCD6E-1D50-4813-82A9-D27E68957BE1}"/>
              </a:ext>
            </a:extLst>
          </p:cNvPr>
          <p:cNvSpPr txBox="1"/>
          <p:nvPr/>
        </p:nvSpPr>
        <p:spPr>
          <a:xfrm>
            <a:off x="627607" y="3631796"/>
            <a:ext cx="2253317" cy="1846659"/>
          </a:xfrm>
          <a:prstGeom prst="rect">
            <a:avLst/>
          </a:prstGeom>
          <a:noFill/>
        </p:spPr>
        <p:txBody>
          <a:bodyPr wrap="square" rtlCol="0">
            <a:spAutoFit/>
          </a:bodyPr>
          <a:lstStyle/>
          <a:p>
            <a:pPr algn="ctr">
              <a:buNone/>
            </a:pPr>
            <a:r>
              <a:rPr lang="en-US" sz="2400" b="1" dirty="0"/>
              <a:t>Identification</a:t>
            </a:r>
          </a:p>
          <a:p>
            <a:pPr algn="ctr">
              <a:buNone/>
            </a:pPr>
            <a:endParaRPr lang="en-US" sz="1000" dirty="0">
              <a:latin typeface="+mj-lt"/>
            </a:endParaRPr>
          </a:p>
          <a:p>
            <a:pPr algn="ctr">
              <a:buNone/>
            </a:pPr>
            <a:r>
              <a:rPr lang="en-US" sz="2000" dirty="0">
                <a:latin typeface="+mj-lt"/>
              </a:rPr>
              <a:t>OEA works with industry to bring your installation new technology</a:t>
            </a:r>
            <a:endParaRPr lang="en-US" dirty="0"/>
          </a:p>
        </p:txBody>
      </p:sp>
      <p:sp>
        <p:nvSpPr>
          <p:cNvPr id="27" name="TextBox 26">
            <a:extLst>
              <a:ext uri="{FF2B5EF4-FFF2-40B4-BE49-F238E27FC236}">
                <a16:creationId xmlns:a16="http://schemas.microsoft.com/office/drawing/2014/main" id="{5CFD9ABD-1664-4AAD-BDA6-BF0C8104CB1D}"/>
              </a:ext>
            </a:extLst>
          </p:cNvPr>
          <p:cNvSpPr txBox="1"/>
          <p:nvPr/>
        </p:nvSpPr>
        <p:spPr>
          <a:xfrm>
            <a:off x="3077561" y="3630723"/>
            <a:ext cx="2056681" cy="1754326"/>
          </a:xfrm>
          <a:prstGeom prst="rect">
            <a:avLst/>
          </a:prstGeom>
          <a:noFill/>
        </p:spPr>
        <p:txBody>
          <a:bodyPr wrap="square" rtlCol="0">
            <a:spAutoFit/>
          </a:bodyPr>
          <a:lstStyle/>
          <a:p>
            <a:pPr algn="ctr">
              <a:buNone/>
            </a:pPr>
            <a:r>
              <a:rPr lang="en-US" sz="2400" b="1" dirty="0"/>
              <a:t>Exploration</a:t>
            </a:r>
          </a:p>
          <a:p>
            <a:pPr algn="ctr">
              <a:buNone/>
            </a:pPr>
            <a:endParaRPr lang="en-US" sz="1000" dirty="0">
              <a:latin typeface="+mj-lt"/>
            </a:endParaRPr>
          </a:p>
          <a:p>
            <a:pPr algn="ctr">
              <a:buNone/>
            </a:pPr>
            <a:r>
              <a:rPr lang="en-US" sz="2000" dirty="0">
                <a:latin typeface="+mj-lt"/>
              </a:rPr>
              <a:t>OEA examines new technologies </a:t>
            </a:r>
          </a:p>
          <a:p>
            <a:pPr>
              <a:buNone/>
            </a:pPr>
            <a:endParaRPr lang="en-US" dirty="0"/>
          </a:p>
        </p:txBody>
      </p:sp>
      <p:sp>
        <p:nvSpPr>
          <p:cNvPr id="28" name="TextBox 27">
            <a:extLst>
              <a:ext uri="{FF2B5EF4-FFF2-40B4-BE49-F238E27FC236}">
                <a16:creationId xmlns:a16="http://schemas.microsoft.com/office/drawing/2014/main" id="{24644121-28A2-43F4-A487-D40BD88C08F3}"/>
              </a:ext>
            </a:extLst>
          </p:cNvPr>
          <p:cNvSpPr txBox="1"/>
          <p:nvPr/>
        </p:nvSpPr>
        <p:spPr>
          <a:xfrm>
            <a:off x="5134242" y="3631796"/>
            <a:ext cx="2482889" cy="2677656"/>
          </a:xfrm>
          <a:prstGeom prst="rect">
            <a:avLst/>
          </a:prstGeom>
          <a:noFill/>
        </p:spPr>
        <p:txBody>
          <a:bodyPr wrap="square" rtlCol="0">
            <a:spAutoFit/>
          </a:bodyPr>
          <a:lstStyle/>
          <a:p>
            <a:pPr algn="ctr">
              <a:buNone/>
            </a:pPr>
            <a:r>
              <a:rPr lang="en-US" sz="2400" b="1" dirty="0"/>
              <a:t>Integration</a:t>
            </a:r>
            <a:endParaRPr lang="en-US" b="1" dirty="0"/>
          </a:p>
          <a:p>
            <a:pPr algn="ctr">
              <a:buNone/>
            </a:pPr>
            <a:endParaRPr lang="en-US" sz="1000" dirty="0">
              <a:latin typeface="+mj-lt"/>
            </a:endParaRPr>
          </a:p>
          <a:p>
            <a:pPr algn="ctr">
              <a:buNone/>
            </a:pPr>
            <a:r>
              <a:rPr lang="en-US" sz="2000" dirty="0">
                <a:latin typeface="+mj-lt"/>
              </a:rPr>
              <a:t>OEA teams with external partners to deploy solutions using creative acquisition pathways</a:t>
            </a:r>
          </a:p>
          <a:p>
            <a:pPr>
              <a:buNone/>
            </a:pPr>
            <a:endParaRPr lang="en-US" dirty="0"/>
          </a:p>
        </p:txBody>
      </p:sp>
      <p:pic>
        <p:nvPicPr>
          <p:cNvPr id="29" name="Graphic 28" descr="Handshake outline">
            <a:extLst>
              <a:ext uri="{FF2B5EF4-FFF2-40B4-BE49-F238E27FC236}">
                <a16:creationId xmlns:a16="http://schemas.microsoft.com/office/drawing/2014/main" id="{0C94BF5E-4807-4F01-86D5-12ECE838A5B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8377" y="2396105"/>
            <a:ext cx="1234618" cy="1234618"/>
          </a:xfrm>
          <a:prstGeom prst="rect">
            <a:avLst/>
          </a:prstGeom>
        </p:spPr>
      </p:pic>
      <p:pic>
        <p:nvPicPr>
          <p:cNvPr id="30" name="Graphic 29" descr="Head with gears with solid fill">
            <a:extLst>
              <a:ext uri="{FF2B5EF4-FFF2-40B4-BE49-F238E27FC236}">
                <a16:creationId xmlns:a16="http://schemas.microsoft.com/office/drawing/2014/main" id="{FD59411D-1B4D-47D1-91CE-28422E53FE9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9007" y="2396105"/>
            <a:ext cx="1234618" cy="1234618"/>
          </a:xfrm>
          <a:prstGeom prst="rect">
            <a:avLst/>
          </a:prstGeom>
        </p:spPr>
      </p:pic>
      <p:pic>
        <p:nvPicPr>
          <p:cNvPr id="31" name="Graphic 30" descr="Magnifying glass with solid fill">
            <a:extLst>
              <a:ext uri="{FF2B5EF4-FFF2-40B4-BE49-F238E27FC236}">
                <a16:creationId xmlns:a16="http://schemas.microsoft.com/office/drawing/2014/main" id="{6E3885A9-A61A-4984-91C3-EA931EF9221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488593" y="2428581"/>
            <a:ext cx="1234618" cy="1234618"/>
          </a:xfrm>
          <a:prstGeom prst="rect">
            <a:avLst/>
          </a:prstGeom>
        </p:spPr>
      </p:pic>
      <p:sp>
        <p:nvSpPr>
          <p:cNvPr id="13" name="Slide Number Placeholder 3">
            <a:extLst>
              <a:ext uri="{FF2B5EF4-FFF2-40B4-BE49-F238E27FC236}">
                <a16:creationId xmlns:a16="http://schemas.microsoft.com/office/drawing/2014/main" id="{DB1A9C0A-E605-45FC-8C6C-86BBF68B341F}"/>
              </a:ext>
            </a:extLst>
          </p:cNvPr>
          <p:cNvSpPr>
            <a:spLocks noGrp="1"/>
          </p:cNvSpPr>
          <p:nvPr>
            <p:ph type="sldNum" sz="quarter" idx="11"/>
          </p:nvPr>
        </p:nvSpPr>
        <p:spPr>
          <a:xfrm>
            <a:off x="10651067" y="6524625"/>
            <a:ext cx="1524000" cy="304800"/>
          </a:xfrm>
        </p:spPr>
        <p:txBody>
          <a:bodyPr/>
          <a:lstStyle/>
          <a:p>
            <a:pPr>
              <a:defRPr/>
            </a:pPr>
            <a:fld id="{E8C4CF4F-2ECB-4C54-9552-FB58A436033C}" type="slidenum">
              <a:rPr lang="en-US" smtClean="0">
                <a:solidFill>
                  <a:srgbClr val="FFFFFF">
                    <a:lumMod val="50000"/>
                  </a:srgbClr>
                </a:solidFill>
              </a:rPr>
              <a:pPr>
                <a:defRPr/>
              </a:pPr>
              <a:t>12</a:t>
            </a:fld>
            <a:endParaRPr lang="en-US" dirty="0">
              <a:solidFill>
                <a:srgbClr val="808080"/>
              </a:solidFill>
            </a:endParaRPr>
          </a:p>
        </p:txBody>
      </p:sp>
    </p:spTree>
    <p:extLst>
      <p:ext uri="{BB962C8B-B14F-4D97-AF65-F5344CB8AC3E}">
        <p14:creationId xmlns:p14="http://schemas.microsoft.com/office/powerpoint/2010/main" val="344380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69BAB1-F62B-41B6-92F5-BA63C17AB5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9155" y="1311365"/>
            <a:ext cx="6185578" cy="4013834"/>
          </a:xfrm>
          <a:prstGeom prst="rect">
            <a:avLst/>
          </a:prstGeom>
        </p:spPr>
      </p:pic>
      <p:sp>
        <p:nvSpPr>
          <p:cNvPr id="2" name="Title 1">
            <a:extLst>
              <a:ext uri="{FF2B5EF4-FFF2-40B4-BE49-F238E27FC236}">
                <a16:creationId xmlns:a16="http://schemas.microsoft.com/office/drawing/2014/main" id="{A9CAD023-B595-4D70-BF22-7F7D414E424F}"/>
              </a:ext>
            </a:extLst>
          </p:cNvPr>
          <p:cNvSpPr>
            <a:spLocks noGrp="1"/>
          </p:cNvSpPr>
          <p:nvPr>
            <p:ph type="title"/>
          </p:nvPr>
        </p:nvSpPr>
        <p:spPr/>
        <p:txBody>
          <a:bodyPr/>
          <a:lstStyle/>
          <a:p>
            <a:r>
              <a:rPr lang="en-US" dirty="0"/>
              <a:t>Have Project Ideas?</a:t>
            </a:r>
          </a:p>
        </p:txBody>
      </p:sp>
      <p:sp>
        <p:nvSpPr>
          <p:cNvPr id="4" name="Slide Number Placeholder 3">
            <a:extLst>
              <a:ext uri="{FF2B5EF4-FFF2-40B4-BE49-F238E27FC236}">
                <a16:creationId xmlns:a16="http://schemas.microsoft.com/office/drawing/2014/main" id="{C76EB441-7D2C-480F-9CAE-46A795DF2E6C}"/>
              </a:ext>
            </a:extLst>
          </p:cNvPr>
          <p:cNvSpPr>
            <a:spLocks noGrp="1"/>
          </p:cNvSpPr>
          <p:nvPr>
            <p:ph type="sldNum" sz="quarter" idx="4294967295"/>
          </p:nvPr>
        </p:nvSpPr>
        <p:spPr>
          <a:xfrm>
            <a:off x="11269134" y="6444814"/>
            <a:ext cx="651933" cy="365125"/>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13</a:t>
            </a:fld>
            <a:endParaRPr lang="en-US" dirty="0"/>
          </a:p>
        </p:txBody>
      </p:sp>
      <p:sp>
        <p:nvSpPr>
          <p:cNvPr id="5" name="Rectangle 4">
            <a:extLst>
              <a:ext uri="{FF2B5EF4-FFF2-40B4-BE49-F238E27FC236}">
                <a16:creationId xmlns:a16="http://schemas.microsoft.com/office/drawing/2014/main" id="{29BDC09A-A5EF-4D20-A2A7-C1800434683A}"/>
              </a:ext>
            </a:extLst>
          </p:cNvPr>
          <p:cNvSpPr/>
          <p:nvPr/>
        </p:nvSpPr>
        <p:spPr>
          <a:xfrm>
            <a:off x="2301610" y="5263559"/>
            <a:ext cx="7588780" cy="977087"/>
          </a:xfrm>
          <a:prstGeom prst="rect">
            <a:avLst/>
          </a:prstGeom>
          <a:solidFill>
            <a:srgbClr val="000066">
              <a:alpha val="7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To be invited to Industry Days or to submit your project ideas , please email us at</a:t>
            </a:r>
          </a:p>
          <a:p>
            <a:pPr algn="ctr"/>
            <a:r>
              <a:rPr lang="en-US" sz="2000" dirty="0">
                <a:solidFill>
                  <a:schemeClr val="bg1"/>
                </a:solidFill>
                <a:latin typeface="+mj-lt"/>
              </a:rPr>
              <a:t>AF.Energy.Assurance@us.af.mil</a:t>
            </a:r>
          </a:p>
        </p:txBody>
      </p:sp>
      <p:sp>
        <p:nvSpPr>
          <p:cNvPr id="6" name="Content Placeholder 2">
            <a:extLst>
              <a:ext uri="{FF2B5EF4-FFF2-40B4-BE49-F238E27FC236}">
                <a16:creationId xmlns:a16="http://schemas.microsoft.com/office/drawing/2014/main" id="{B1B25A71-6870-4770-B06B-806185F536B2}"/>
              </a:ext>
            </a:extLst>
          </p:cNvPr>
          <p:cNvSpPr txBox="1">
            <a:spLocks/>
          </p:cNvSpPr>
          <p:nvPr/>
        </p:nvSpPr>
        <p:spPr>
          <a:xfrm>
            <a:off x="838200" y="1690689"/>
            <a:ext cx="6076950" cy="319354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174689"/>
              </a:buClr>
              <a:buSzPct val="90000"/>
              <a:buFont typeface="Wingdings" pitchFamily="2" charset="2"/>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Clr>
                <a:srgbClr val="EE8100"/>
              </a:buClr>
              <a:buFont typeface="Arial" panose="020B0604020202020204" pitchFamily="34" charset="0"/>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Clr>
                <a:srgbClr val="097C3E"/>
              </a:buClr>
              <a:buSzPct val="90000"/>
              <a:buFont typeface="System Font Regular"/>
              <a:buChar char="□"/>
              <a:defRPr sz="20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2">
                  <a:lumMod val="75000"/>
                </a:schemeClr>
              </a:buClr>
            </a:pPr>
            <a:r>
              <a:rPr lang="en-US" sz="2400" dirty="0">
                <a:solidFill>
                  <a:prstClr val="black"/>
                </a:solidFill>
              </a:rPr>
              <a:t>Industry and bases without Installation Energy Plans can submit their ideas directly to OEA staff for consideration</a:t>
            </a:r>
          </a:p>
          <a:p>
            <a:pPr marL="0" lvl="0" indent="0">
              <a:buClr>
                <a:schemeClr val="accent2">
                  <a:lumMod val="75000"/>
                </a:schemeClr>
              </a:buClr>
              <a:buNone/>
            </a:pPr>
            <a:endParaRPr lang="en-US" sz="2400" dirty="0">
              <a:solidFill>
                <a:prstClr val="black"/>
              </a:solidFill>
            </a:endParaRPr>
          </a:p>
          <a:p>
            <a:pPr lvl="0">
              <a:buClr>
                <a:schemeClr val="accent2">
                  <a:lumMod val="75000"/>
                </a:schemeClr>
              </a:buClr>
            </a:pPr>
            <a:r>
              <a:rPr lang="en-US" sz="2400" dirty="0">
                <a:solidFill>
                  <a:prstClr val="black"/>
                </a:solidFill>
              </a:rPr>
              <a:t>OEA will review submissions and, if selected, projects will move through the same governance process as any other project would </a:t>
            </a:r>
          </a:p>
        </p:txBody>
      </p:sp>
      <p:sp>
        <p:nvSpPr>
          <p:cNvPr id="7" name="Slide Number Placeholder 3">
            <a:extLst>
              <a:ext uri="{FF2B5EF4-FFF2-40B4-BE49-F238E27FC236}">
                <a16:creationId xmlns:a16="http://schemas.microsoft.com/office/drawing/2014/main" id="{1C3283D5-617B-400E-A984-CB6EE42F1C37}"/>
              </a:ext>
            </a:extLst>
          </p:cNvPr>
          <p:cNvSpPr>
            <a:spLocks noGrp="1"/>
          </p:cNvSpPr>
          <p:nvPr>
            <p:ph type="sldNum" sz="quarter" idx="11"/>
          </p:nvPr>
        </p:nvSpPr>
        <p:spPr>
          <a:xfrm>
            <a:off x="10651067" y="6524625"/>
            <a:ext cx="1524000" cy="304800"/>
          </a:xfrm>
        </p:spPr>
        <p:txBody>
          <a:bodyPr/>
          <a:lstStyle/>
          <a:p>
            <a:pPr>
              <a:defRPr/>
            </a:pPr>
            <a:fld id="{E8C4CF4F-2ECB-4C54-9552-FB58A436033C}" type="slidenum">
              <a:rPr lang="en-US" smtClean="0">
                <a:solidFill>
                  <a:srgbClr val="FFFFFF">
                    <a:lumMod val="50000"/>
                  </a:srgbClr>
                </a:solidFill>
              </a:rPr>
              <a:pPr>
                <a:defRPr/>
              </a:pPr>
              <a:t>13</a:t>
            </a:fld>
            <a:endParaRPr lang="en-US" dirty="0">
              <a:solidFill>
                <a:srgbClr val="808080"/>
              </a:solidFill>
            </a:endParaRPr>
          </a:p>
        </p:txBody>
      </p:sp>
    </p:spTree>
    <p:extLst>
      <p:ext uri="{BB962C8B-B14F-4D97-AF65-F5344CB8AC3E}">
        <p14:creationId xmlns:p14="http://schemas.microsoft.com/office/powerpoint/2010/main" val="3111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4C8403-D9B1-486E-8637-A36A85A187D9}"/>
              </a:ext>
            </a:extLst>
          </p:cNvPr>
          <p:cNvSpPr>
            <a:spLocks noGrp="1"/>
          </p:cNvSpPr>
          <p:nvPr>
            <p:ph type="title"/>
          </p:nvPr>
        </p:nvSpPr>
        <p:spPr>
          <a:xfrm>
            <a:off x="1940312" y="49213"/>
            <a:ext cx="10087743" cy="1143000"/>
          </a:xfrm>
        </p:spPr>
        <p:txBody>
          <a:bodyPr>
            <a:normAutofit fontScale="90000"/>
          </a:bodyPr>
          <a:lstStyle/>
          <a:p>
            <a:r>
              <a:rPr lang="en-US" dirty="0"/>
              <a:t>Contact The Air Force Office of Energy Assurance</a:t>
            </a:r>
          </a:p>
        </p:txBody>
      </p:sp>
      <p:sp>
        <p:nvSpPr>
          <p:cNvPr id="11" name="Slide Number Placeholder 3">
            <a:extLst>
              <a:ext uri="{FF2B5EF4-FFF2-40B4-BE49-F238E27FC236}">
                <a16:creationId xmlns:a16="http://schemas.microsoft.com/office/drawing/2014/main" id="{8F29CDC5-F2AE-4767-BF1F-1BE412370E2B}"/>
              </a:ext>
            </a:extLst>
          </p:cNvPr>
          <p:cNvSpPr>
            <a:spLocks noGrp="1"/>
          </p:cNvSpPr>
          <p:nvPr>
            <p:ph type="sldNum" sz="quarter" idx="11"/>
          </p:nvPr>
        </p:nvSpPr>
        <p:spPr/>
        <p:txBody>
          <a:bodyPr/>
          <a:lstStyle/>
          <a:p>
            <a:pPr marL="0" marR="0" lvl="0" indent="0" algn="r" defTabSz="914377"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377"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10" name="Holder 6">
            <a:extLst>
              <a:ext uri="{FF2B5EF4-FFF2-40B4-BE49-F238E27FC236}">
                <a16:creationId xmlns:a16="http://schemas.microsoft.com/office/drawing/2014/main" id="{2BC38EF1-C267-45F1-B42B-F1B966868C87}"/>
              </a:ext>
            </a:extLst>
          </p:cNvPr>
          <p:cNvSpPr>
            <a:spLocks noGrp="1"/>
          </p:cNvSpPr>
          <p:nvPr>
            <p:ph type="sldNum" sz="quarter" idx="4294967295"/>
          </p:nvPr>
        </p:nvSpPr>
        <p:spPr bwMode="auto">
          <a:xfrm>
            <a:off x="11049000" y="6526213"/>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baseline="0">
                <a:solidFill>
                  <a:schemeClr val="bg1">
                    <a:lumMod val="50000"/>
                  </a:schemeClr>
                </a:solidFill>
                <a:latin typeface="Arial" charset="0"/>
                <a:ea typeface="+mn-ea"/>
                <a:cs typeface="+mn-cs"/>
              </a:defRPr>
            </a:lvl1pPr>
            <a:lvl2pPr marL="457189" algn="l" rtl="0" fontAlgn="base">
              <a:spcBef>
                <a:spcPct val="0"/>
              </a:spcBef>
              <a:spcAft>
                <a:spcPct val="0"/>
              </a:spcAft>
              <a:defRPr sz="1400" kern="1200">
                <a:solidFill>
                  <a:schemeClr val="tx1"/>
                </a:solidFill>
                <a:latin typeface="Arial" charset="0"/>
                <a:ea typeface="+mn-ea"/>
                <a:cs typeface="+mn-cs"/>
              </a:defRPr>
            </a:lvl2pPr>
            <a:lvl3pPr marL="914377" algn="l" rtl="0" fontAlgn="base">
              <a:spcBef>
                <a:spcPct val="0"/>
              </a:spcBef>
              <a:spcAft>
                <a:spcPct val="0"/>
              </a:spcAft>
              <a:defRPr sz="1400" kern="1200">
                <a:solidFill>
                  <a:schemeClr val="tx1"/>
                </a:solidFill>
                <a:latin typeface="Arial" charset="0"/>
                <a:ea typeface="+mn-ea"/>
                <a:cs typeface="+mn-cs"/>
              </a:defRPr>
            </a:lvl3pPr>
            <a:lvl4pPr marL="1371566" algn="l" rtl="0" fontAlgn="base">
              <a:spcBef>
                <a:spcPct val="0"/>
              </a:spcBef>
              <a:spcAft>
                <a:spcPct val="0"/>
              </a:spcAft>
              <a:defRPr sz="1400" kern="1200">
                <a:solidFill>
                  <a:schemeClr val="tx1"/>
                </a:solidFill>
                <a:latin typeface="Arial" charset="0"/>
                <a:ea typeface="+mn-ea"/>
                <a:cs typeface="+mn-cs"/>
              </a:defRPr>
            </a:lvl4pPr>
            <a:lvl5pPr marL="1828754" algn="l" rtl="0" fontAlgn="base">
              <a:spcBef>
                <a:spcPct val="0"/>
              </a:spcBef>
              <a:spcAft>
                <a:spcPct val="0"/>
              </a:spcAft>
              <a:defRPr sz="1400" kern="1200">
                <a:solidFill>
                  <a:schemeClr val="tx1"/>
                </a:solidFill>
                <a:latin typeface="Arial" charset="0"/>
                <a:ea typeface="+mn-ea"/>
                <a:cs typeface="+mn-cs"/>
              </a:defRPr>
            </a:lvl5pPr>
            <a:lvl6pPr marL="2285943" algn="l" defTabSz="914377" rtl="0" eaLnBrk="1" latinLnBrk="0" hangingPunct="1">
              <a:defRPr sz="1400" kern="1200">
                <a:solidFill>
                  <a:schemeClr val="tx1"/>
                </a:solidFill>
                <a:latin typeface="Arial" charset="0"/>
                <a:ea typeface="+mn-ea"/>
                <a:cs typeface="+mn-cs"/>
              </a:defRPr>
            </a:lvl6pPr>
            <a:lvl7pPr marL="2743131" algn="l" defTabSz="914377" rtl="0" eaLnBrk="1" latinLnBrk="0" hangingPunct="1">
              <a:defRPr sz="1400" kern="1200">
                <a:solidFill>
                  <a:schemeClr val="tx1"/>
                </a:solidFill>
                <a:latin typeface="Arial" charset="0"/>
                <a:ea typeface="+mn-ea"/>
                <a:cs typeface="+mn-cs"/>
              </a:defRPr>
            </a:lvl7pPr>
            <a:lvl8pPr marL="3200320" algn="l" defTabSz="914377" rtl="0" eaLnBrk="1" latinLnBrk="0" hangingPunct="1">
              <a:defRPr sz="1400" kern="1200">
                <a:solidFill>
                  <a:schemeClr val="tx1"/>
                </a:solidFill>
                <a:latin typeface="Arial" charset="0"/>
                <a:ea typeface="+mn-ea"/>
                <a:cs typeface="+mn-cs"/>
              </a:defRPr>
            </a:lvl8pPr>
            <a:lvl9pPr marL="3657509" algn="l" defTabSz="914377" rtl="0" eaLnBrk="1" latinLnBrk="0" hangingPunct="1">
              <a:defRPr sz="1400" kern="1200">
                <a:solidFill>
                  <a:schemeClr val="tx1"/>
                </a:solidFill>
                <a:latin typeface="Arial" charset="0"/>
                <a:ea typeface="+mn-ea"/>
                <a:cs typeface="+mn-cs"/>
              </a:defRPr>
            </a:lvl9pPr>
          </a:lstStyle>
          <a:p>
            <a:pPr marL="25399" marR="0" lvl="0" indent="0" algn="r" defTabSz="914377" rtl="0" eaLnBrk="0" fontAlgn="base" latinLnBrk="0" hangingPunct="0">
              <a:lnSpc>
                <a:spcPct val="100000"/>
              </a:lnSpc>
              <a:spcBef>
                <a:spcPct val="0"/>
              </a:spcBef>
              <a:spcAft>
                <a:spcPct val="0"/>
              </a:spcAft>
              <a:buClrTx/>
              <a:buSzTx/>
              <a:buFontTx/>
              <a:buNone/>
              <a:tabLst/>
              <a:defRPr/>
            </a:pPr>
            <a:fld id="{B5E6CACA-09AB-49BC-8429-8308382B75D4}"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25399" marR="0" lvl="0" indent="0" algn="r" defTabSz="914377" rtl="0" eaLnBrk="0" fontAlgn="base" latinLnBrk="0" hangingPunct="0">
                <a:lnSpc>
                  <a:spcPct val="100000"/>
                </a:lnSpc>
                <a:spcBef>
                  <a:spcPct val="0"/>
                </a:spcBef>
                <a:spcAft>
                  <a:spcPct val="0"/>
                </a:spcAft>
                <a:buClrTx/>
                <a:buSzTx/>
                <a:buFontTx/>
                <a:buNone/>
                <a:tabLst/>
                <a:defRPr/>
              </a:pPr>
              <a:t>14</a:t>
            </a:fld>
            <a:endParaRPr kumimoji="0" sz="1000" b="0" i="0" u="none" strike="noStrike" kern="1200" cap="none" spc="-5" normalizeH="0" baseline="0" noProof="0">
              <a:ln>
                <a:noFill/>
              </a:ln>
              <a:solidFill>
                <a:srgbClr val="FFFFFF">
                  <a:lumMod val="50000"/>
                </a:srgbClr>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9E98C4A2-AF44-4525-BE4E-2782C3C74B96}"/>
              </a:ext>
            </a:extLst>
          </p:cNvPr>
          <p:cNvSpPr txBox="1"/>
          <p:nvPr/>
        </p:nvSpPr>
        <p:spPr>
          <a:xfrm>
            <a:off x="1108381" y="3429000"/>
            <a:ext cx="3476182" cy="1015663"/>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Arial" charset="0"/>
                <a:cs typeface="Arial" charset="0"/>
              </a:rPr>
              <a:t>Ms. Lucy Notestine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nb-NO" sz="2000" b="0" i="0" u="none" strike="noStrike" kern="1200" cap="none" spc="0" normalizeH="0" baseline="0" noProof="0" dirty="0">
                <a:ln>
                  <a:noFill/>
                </a:ln>
                <a:solidFill>
                  <a:srgbClr val="000000"/>
                </a:solidFill>
                <a:effectLst/>
                <a:uLnTx/>
                <a:uFillTx/>
                <a:latin typeface="Calibri" panose="020F0502020204030204"/>
                <a:ea typeface="+mn-ea"/>
                <a:cs typeface="+mn-cs"/>
              </a:rPr>
              <a:t>Special Projects Division Chief</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lucinda.notestine@us.af.mil</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20" name="TextBox 19">
            <a:extLst>
              <a:ext uri="{FF2B5EF4-FFF2-40B4-BE49-F238E27FC236}">
                <a16:creationId xmlns:a16="http://schemas.microsoft.com/office/drawing/2014/main" id="{D088488C-DA87-49E0-9126-29B61294B090}"/>
              </a:ext>
            </a:extLst>
          </p:cNvPr>
          <p:cNvSpPr txBox="1"/>
          <p:nvPr/>
        </p:nvSpPr>
        <p:spPr>
          <a:xfrm>
            <a:off x="4685191" y="1429423"/>
            <a:ext cx="2727443" cy="1015663"/>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Arial" charset="0"/>
                <a:cs typeface="Arial" charset="0"/>
              </a:rPr>
              <a:t>Mr. Kirk A. Phillips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Director</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kirk.phillips.3@us.af.mil</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21" name="Rectangle 20">
            <a:extLst>
              <a:ext uri="{FF2B5EF4-FFF2-40B4-BE49-F238E27FC236}">
                <a16:creationId xmlns:a16="http://schemas.microsoft.com/office/drawing/2014/main" id="{6C350177-866E-42B5-875E-C750C93E6386}"/>
              </a:ext>
            </a:extLst>
          </p:cNvPr>
          <p:cNvSpPr/>
          <p:nvPr/>
        </p:nvSpPr>
        <p:spPr>
          <a:xfrm>
            <a:off x="2846472" y="5708045"/>
            <a:ext cx="6404882" cy="400110"/>
          </a:xfrm>
          <a:prstGeom prst="rect">
            <a:avLst/>
          </a:prstGeom>
          <a:ln w="28575">
            <a:solidFill>
              <a:srgbClr val="151C77"/>
            </a:solidFill>
          </a:ln>
        </p:spPr>
        <p:txBody>
          <a:bodyPr wrap="square">
            <a:spAutoFit/>
          </a:bodyPr>
          <a:lstStyle/>
          <a:p>
            <a:pPr marL="0" marR="0" lvl="0" indent="0" algn="ctr" defTabSz="685800" rtl="0" eaLnBrk="1" fontAlgn="base" latinLnBrk="0" hangingPunct="1">
              <a:lnSpc>
                <a:spcPct val="100000"/>
              </a:lnSpc>
              <a:spcBef>
                <a:spcPct val="0"/>
              </a:spcBef>
              <a:spcAft>
                <a:spcPct val="0"/>
              </a:spcAft>
              <a:buClr>
                <a:srgbClr val="151C77"/>
              </a:buClr>
              <a:buSzPct val="14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Email Inquiries</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a:ln>
                  <a:noFill/>
                </a:ln>
                <a:solidFill>
                  <a:srgbClr val="000000"/>
                </a:solidFill>
                <a:effectLst/>
                <a:uLnTx/>
                <a:uFillTx/>
                <a:latin typeface="Arial"/>
                <a:ea typeface="+mn-ea"/>
                <a:cs typeface="+mn-cs"/>
                <a:hlinkClick r:id="rId5"/>
              </a:rPr>
              <a:t>AF.Energy.Assurance@us.af.mil</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2" name="TextBox 21">
            <a:extLst>
              <a:ext uri="{FF2B5EF4-FFF2-40B4-BE49-F238E27FC236}">
                <a16:creationId xmlns:a16="http://schemas.microsoft.com/office/drawing/2014/main" id="{4E7FAC21-6E93-417F-A399-CBCDFE96AA4E}"/>
              </a:ext>
            </a:extLst>
          </p:cNvPr>
          <p:cNvSpPr txBox="1"/>
          <p:nvPr/>
        </p:nvSpPr>
        <p:spPr>
          <a:xfrm flipH="1">
            <a:off x="8003580" y="3275111"/>
            <a:ext cx="3141762" cy="132343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1C77"/>
                </a:solidFill>
                <a:effectLst/>
                <a:uLnTx/>
                <a:uFillTx/>
                <a:latin typeface="Calibri" panose="020F0502020204030204"/>
                <a:ea typeface="Arial" charset="0"/>
                <a:cs typeface="Arial" charset="0"/>
              </a:rPr>
              <a:t>Ms. Miranda Brannon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Project Development Division Chief</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hlinkClick r:id="rId6"/>
              </a:rPr>
              <a:t>miranda.brannon@us.af.mil</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pic>
        <p:nvPicPr>
          <p:cNvPr id="23" name="Picture 22" descr="Qr code&#10;&#10;Description automatically generated">
            <a:extLst>
              <a:ext uri="{FF2B5EF4-FFF2-40B4-BE49-F238E27FC236}">
                <a16:creationId xmlns:a16="http://schemas.microsoft.com/office/drawing/2014/main" id="{655A9E6D-BBB3-4C51-A4F3-0D13762F87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4250" y="2682296"/>
            <a:ext cx="2829324" cy="2829324"/>
          </a:xfrm>
          <a:prstGeom prst="rect">
            <a:avLst/>
          </a:prstGeom>
        </p:spPr>
      </p:pic>
    </p:spTree>
    <p:extLst>
      <p:ext uri="{BB962C8B-B14F-4D97-AF65-F5344CB8AC3E}">
        <p14:creationId xmlns:p14="http://schemas.microsoft.com/office/powerpoint/2010/main" val="50587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CC1352-6BD7-49F1-9833-EAC4313D443F}"/>
              </a:ext>
            </a:extLst>
          </p:cNvPr>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sp>
        <p:nvSpPr>
          <p:cNvPr id="5" name="Title 3">
            <a:extLst>
              <a:ext uri="{FF2B5EF4-FFF2-40B4-BE49-F238E27FC236}">
                <a16:creationId xmlns:a16="http://schemas.microsoft.com/office/drawing/2014/main" id="{B209CF85-3E1C-4E0D-B502-DB7EA8D9A781}"/>
              </a:ext>
            </a:extLst>
          </p:cNvPr>
          <p:cNvSpPr txBox="1">
            <a:spLocks/>
          </p:cNvSpPr>
          <p:nvPr/>
        </p:nvSpPr>
        <p:spPr>
          <a:xfrm>
            <a:off x="4864363" y="1840978"/>
            <a:ext cx="6208776" cy="1325563"/>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ea typeface="+mj-ea"/>
                <a:cs typeface="+mj-cs"/>
              </a:rPr>
              <a:t>Kirk A. Phillips</a:t>
            </a:r>
          </a:p>
        </p:txBody>
      </p:sp>
      <p:sp>
        <p:nvSpPr>
          <p:cNvPr id="6" name="Content Placeholder 4">
            <a:extLst>
              <a:ext uri="{FF2B5EF4-FFF2-40B4-BE49-F238E27FC236}">
                <a16:creationId xmlns:a16="http://schemas.microsoft.com/office/drawing/2014/main" id="{666A99D1-7742-48EA-9E08-5BDCDA42E093}"/>
              </a:ext>
            </a:extLst>
          </p:cNvPr>
          <p:cNvSpPr txBox="1">
            <a:spLocks/>
          </p:cNvSpPr>
          <p:nvPr/>
        </p:nvSpPr>
        <p:spPr>
          <a:xfrm>
            <a:off x="4864365" y="3163282"/>
            <a:ext cx="6210363" cy="461905"/>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Tx/>
              <a:buNone/>
              <a:defRPr sz="2000" kern="1200">
                <a:solidFill>
                  <a:schemeClr val="tx1"/>
                </a:solidFill>
                <a:latin typeface="+mj-lt"/>
                <a:ea typeface="+mn-ea"/>
                <a:cs typeface="+mn-cs"/>
              </a:defRPr>
            </a:lvl1pPr>
            <a:lvl2pPr marL="457189" indent="0" algn="l" defTabSz="914377" rtl="0" eaLnBrk="1" latinLnBrk="0" hangingPunct="1">
              <a:lnSpc>
                <a:spcPct val="90000"/>
              </a:lnSpc>
              <a:spcBef>
                <a:spcPts val="500"/>
              </a:spcBef>
              <a:buFontTx/>
              <a:buNone/>
              <a:defRPr sz="2000" kern="1200">
                <a:solidFill>
                  <a:schemeClr val="tx1"/>
                </a:solidFill>
                <a:latin typeface="+mj-lt"/>
                <a:ea typeface="+mn-ea"/>
                <a:cs typeface="+mn-cs"/>
              </a:defRPr>
            </a:lvl2pPr>
            <a:lvl3pPr marL="914377" indent="0" algn="l" defTabSz="914377" rtl="0" eaLnBrk="1" latinLnBrk="0" hangingPunct="1">
              <a:lnSpc>
                <a:spcPct val="90000"/>
              </a:lnSpc>
              <a:spcBef>
                <a:spcPts val="500"/>
              </a:spcBef>
              <a:buFontTx/>
              <a:buNone/>
              <a:defRPr sz="20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mn-lt"/>
                <a:ea typeface="+mn-ea"/>
                <a:cs typeface="+mn-cs"/>
              </a:rPr>
              <a:t>Director, Air Force Office of Energy Assurance</a:t>
            </a:r>
          </a:p>
        </p:txBody>
      </p:sp>
      <p:pic>
        <p:nvPicPr>
          <p:cNvPr id="7" name="Picture Placeholder 8" descr="Photo of Mr. Kirk A. Phillips">
            <a:extLst>
              <a:ext uri="{FF2B5EF4-FFF2-40B4-BE49-F238E27FC236}">
                <a16:creationId xmlns:a16="http://schemas.microsoft.com/office/drawing/2014/main" id="{864AA01B-ECF0-4CF7-9C15-A0E20659C46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2896" y="1470173"/>
            <a:ext cx="3237864" cy="4677684"/>
          </a:xfrm>
          <a:prstGeom prst="rect">
            <a:avLst/>
          </a:prstGeom>
          <a:ln>
            <a:solidFill>
              <a:srgbClr val="E7E6E6">
                <a:lumMod val="50000"/>
              </a:srgbClr>
            </a:solidFill>
          </a:ln>
          <a:effectLst>
            <a:outerShdw blurRad="101600" dist="63500" dir="5400000" algn="ctr" rotWithShape="0">
              <a:srgbClr val="000000">
                <a:alpha val="65000"/>
              </a:srgbClr>
            </a:outerShdw>
          </a:effectLst>
        </p:spPr>
      </p:pic>
      <p:pic>
        <p:nvPicPr>
          <p:cNvPr id="8" name="Picture 2" descr="US Airforce Logo transparent PNG - StickPNG">
            <a:extLst>
              <a:ext uri="{FF2B5EF4-FFF2-40B4-BE49-F238E27FC236}">
                <a16:creationId xmlns:a16="http://schemas.microsoft.com/office/drawing/2014/main" id="{CECFFDF9-9369-42B1-A2E2-DA89D9FDD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378" y="3837911"/>
            <a:ext cx="2959441" cy="23099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9457AA4-68F1-4E68-A4C4-B15CD0DB74D1}"/>
              </a:ext>
            </a:extLst>
          </p:cNvPr>
          <p:cNvPicPr>
            <a:picLocks noChangeAspect="1"/>
          </p:cNvPicPr>
          <p:nvPr/>
        </p:nvPicPr>
        <p:blipFill>
          <a:blip r:embed="rId4"/>
          <a:stretch>
            <a:fillRect/>
          </a:stretch>
        </p:blipFill>
        <p:spPr>
          <a:xfrm>
            <a:off x="4864363" y="3837911"/>
            <a:ext cx="2309946" cy="2309946"/>
          </a:xfrm>
          <a:prstGeom prst="rect">
            <a:avLst/>
          </a:prstGeom>
        </p:spPr>
      </p:pic>
    </p:spTree>
    <p:extLst>
      <p:ext uri="{BB962C8B-B14F-4D97-AF65-F5344CB8AC3E}">
        <p14:creationId xmlns:p14="http://schemas.microsoft.com/office/powerpoint/2010/main" val="182077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D13EE-4394-4B6C-9830-95BBBFDF77EF}"/>
              </a:ext>
            </a:extLst>
          </p:cNvPr>
          <p:cNvPicPr preferRelativeResize="0">
            <a:picLocks/>
          </p:cNvPicPr>
          <p:nvPr/>
        </p:nvPicPr>
        <p:blipFill rotWithShape="1">
          <a:blip r:embed="rId3">
            <a:extLst>
              <a:ext uri="{28A0092B-C50C-407E-A947-70E740481C1C}">
                <a14:useLocalDpi xmlns:a14="http://schemas.microsoft.com/office/drawing/2010/main" val="0"/>
              </a:ext>
            </a:extLst>
          </a:blip>
          <a:srcRect/>
          <a:stretch/>
        </p:blipFill>
        <p:spPr>
          <a:xfrm>
            <a:off x="7187980" y="1480028"/>
            <a:ext cx="4928915" cy="4527841"/>
          </a:xfrm>
          <a:prstGeom prst="rect">
            <a:avLst/>
          </a:prstGeom>
          <a:solidFill>
            <a:schemeClr val="bg1"/>
          </a:solidFill>
          <a:ln>
            <a:noFill/>
          </a:ln>
        </p:spPr>
      </p:pic>
      <p:sp>
        <p:nvSpPr>
          <p:cNvPr id="3" name="Title 2">
            <a:extLst>
              <a:ext uri="{FF2B5EF4-FFF2-40B4-BE49-F238E27FC236}">
                <a16:creationId xmlns:a16="http://schemas.microsoft.com/office/drawing/2014/main" id="{76FCF10E-8B45-4A22-BFD6-B9F0EF520550}"/>
              </a:ext>
            </a:extLst>
          </p:cNvPr>
          <p:cNvSpPr>
            <a:spLocks noGrp="1"/>
          </p:cNvSpPr>
          <p:nvPr>
            <p:ph type="title"/>
          </p:nvPr>
        </p:nvSpPr>
        <p:spPr>
          <a:xfrm>
            <a:off x="4118071" y="281422"/>
            <a:ext cx="7843905" cy="914400"/>
          </a:xfrm>
        </p:spPr>
        <p:txBody>
          <a:bodyPr/>
          <a:lstStyle/>
          <a:p>
            <a:r>
              <a:rPr lang="en-US" dirty="0"/>
              <a:t>Air Force Energy: The Big Picture</a:t>
            </a:r>
          </a:p>
        </p:txBody>
      </p:sp>
      <p:sp>
        <p:nvSpPr>
          <p:cNvPr id="2" name="Content Placeholder 1">
            <a:extLst>
              <a:ext uri="{FF2B5EF4-FFF2-40B4-BE49-F238E27FC236}">
                <a16:creationId xmlns:a16="http://schemas.microsoft.com/office/drawing/2014/main" id="{E9A1F72B-9F3A-4A49-890D-B11610FFB186}"/>
              </a:ext>
            </a:extLst>
          </p:cNvPr>
          <p:cNvSpPr>
            <a:spLocks noGrp="1"/>
          </p:cNvSpPr>
          <p:nvPr>
            <p:ph idx="1"/>
          </p:nvPr>
        </p:nvSpPr>
        <p:spPr>
          <a:xfrm>
            <a:off x="835237" y="1480027"/>
            <a:ext cx="6565668" cy="4925651"/>
          </a:xfrm>
        </p:spPr>
        <p:txBody>
          <a:bodyPr>
            <a:normAutofit fontScale="92500"/>
          </a:bodyPr>
          <a:lstStyle/>
          <a:p>
            <a:r>
              <a:rPr lang="en-US" sz="2667" b="0" dirty="0"/>
              <a:t>Look first-and-foremost at energy projects designed to improve mission resiliency</a:t>
            </a:r>
          </a:p>
          <a:p>
            <a:r>
              <a:rPr lang="en-US" sz="2667" b="0" dirty="0"/>
              <a:t>Examine energy and water vulnerabilities</a:t>
            </a:r>
          </a:p>
          <a:p>
            <a:r>
              <a:rPr lang="en-US" sz="2667" b="0" dirty="0"/>
              <a:t>Coordinate activities across multiple organizations to enhance mission assurance through energy assurance</a:t>
            </a:r>
          </a:p>
          <a:p>
            <a:r>
              <a:rPr lang="en-US" sz="2667" b="0" dirty="0"/>
              <a:t>Integrate reliable, resilient, cost-effective energy initiatives to ensure power is available when and where the warfighters need it </a:t>
            </a:r>
          </a:p>
          <a:p>
            <a:endParaRPr lang="en-US" sz="2667" b="0" dirty="0"/>
          </a:p>
          <a:p>
            <a:endParaRPr lang="en-US" sz="2667" b="0" dirty="0"/>
          </a:p>
          <a:p>
            <a:endParaRPr lang="en-US" sz="2667" b="0" dirty="0"/>
          </a:p>
        </p:txBody>
      </p:sp>
      <p:sp>
        <p:nvSpPr>
          <p:cNvPr id="6" name="Slide Number Placeholder 3">
            <a:extLst>
              <a:ext uri="{FF2B5EF4-FFF2-40B4-BE49-F238E27FC236}">
                <a16:creationId xmlns:a16="http://schemas.microsoft.com/office/drawing/2014/main" id="{91BFA287-E8DF-4ABA-9FBE-5693DC82E7D8}"/>
              </a:ext>
            </a:extLst>
          </p:cNvPr>
          <p:cNvSpPr>
            <a:spLocks noGrp="1"/>
          </p:cNvSpPr>
          <p:nvPr>
            <p:ph type="sldNum" sz="quarter" idx="11"/>
          </p:nvPr>
        </p:nvSpPr>
        <p:spPr>
          <a:xfrm>
            <a:off x="15290800" y="8915400"/>
            <a:ext cx="965199" cy="228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9pPr>
          </a:lstStyle>
          <a:p>
            <a:pPr>
              <a:defRPr/>
            </a:pPr>
            <a:fld id="{E8C4CF4F-2ECB-4C54-9552-FB58A436033C}" type="slidenum">
              <a:rPr lang="en-US" smtClean="0">
                <a:solidFill>
                  <a:srgbClr val="FFFFFF">
                    <a:lumMod val="50000"/>
                  </a:srgbClr>
                </a:solidFill>
              </a:rPr>
              <a:pPr>
                <a:defRPr/>
              </a:pPr>
              <a:t>3</a:t>
            </a:fld>
            <a:endParaRPr lang="en-US">
              <a:solidFill>
                <a:srgbClr val="808080"/>
              </a:solidFill>
            </a:endParaRPr>
          </a:p>
        </p:txBody>
      </p:sp>
    </p:spTree>
    <p:extLst>
      <p:ext uri="{BB962C8B-B14F-4D97-AF65-F5344CB8AC3E}">
        <p14:creationId xmlns:p14="http://schemas.microsoft.com/office/powerpoint/2010/main" val="387382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Executing Energy Assurance</a:t>
            </a:r>
          </a:p>
        </p:txBody>
      </p:sp>
      <p:sp>
        <p:nvSpPr>
          <p:cNvPr id="6" name="Slide Number Placeholder 3">
            <a:extLst>
              <a:ext uri="{FF2B5EF4-FFF2-40B4-BE49-F238E27FC236}">
                <a16:creationId xmlns:a16="http://schemas.microsoft.com/office/drawing/2014/main" id="{4A81C294-DE41-436A-B024-62EC0114D3CC}"/>
              </a:ext>
            </a:extLst>
          </p:cNvPr>
          <p:cNvSpPr txBox="1">
            <a:spLocks/>
          </p:cNvSpPr>
          <p:nvPr/>
        </p:nvSpPr>
        <p:spPr>
          <a:xfrm>
            <a:off x="11269134" y="6444814"/>
            <a:ext cx="651933" cy="365125"/>
          </a:xfrm>
          <a:prstGeom prst="rect">
            <a:avLst/>
          </a:prstGeom>
        </p:spPr>
        <p:txBody>
          <a:bodyP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48F63A3B-78C7-47BE-AE5E-E10140E04643}" type="slidenum">
              <a:rPr lang="en-US" sz="1600">
                <a:solidFill>
                  <a:prstClr val="white"/>
                </a:solidFill>
                <a:latin typeface="Calibri" panose="020F0502020204030204"/>
              </a:rPr>
              <a:pPr defTabSz="609585"/>
              <a:t>4</a:t>
            </a:fld>
            <a:endParaRPr lang="en-US" sz="1600"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47484E56-E905-465F-B6D3-F1DA2428D2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97817" y="1272446"/>
            <a:ext cx="5596366" cy="3989258"/>
          </a:xfrm>
          <a:prstGeom prst="rect">
            <a:avLst/>
          </a:prstGeom>
        </p:spPr>
      </p:pic>
      <p:sp>
        <p:nvSpPr>
          <p:cNvPr id="8" name="TextBox 7">
            <a:extLst>
              <a:ext uri="{FF2B5EF4-FFF2-40B4-BE49-F238E27FC236}">
                <a16:creationId xmlns:a16="http://schemas.microsoft.com/office/drawing/2014/main" id="{72D97866-A73A-4B3C-8D25-81DF94F420D5}"/>
              </a:ext>
            </a:extLst>
          </p:cNvPr>
          <p:cNvSpPr txBox="1"/>
          <p:nvPr/>
        </p:nvSpPr>
        <p:spPr>
          <a:xfrm>
            <a:off x="1917405" y="5436373"/>
            <a:ext cx="8357190" cy="830997"/>
          </a:xfrm>
          <a:prstGeom prst="rect">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FFFFFF"/>
                </a:solidFill>
                <a:effectLst/>
                <a:uLnTx/>
                <a:uFillTx/>
                <a:latin typeface="+mj-lt"/>
                <a:ea typeface="+mn-ea"/>
                <a:cs typeface="+mn-cs"/>
              </a:rPr>
              <a:t>With energy resilience at the core, the DAF is aligning every installation energy effort with mission needs </a:t>
            </a:r>
          </a:p>
        </p:txBody>
      </p:sp>
      <p:sp>
        <p:nvSpPr>
          <p:cNvPr id="9" name="Slide Number Placeholder 3">
            <a:extLst>
              <a:ext uri="{FF2B5EF4-FFF2-40B4-BE49-F238E27FC236}">
                <a16:creationId xmlns:a16="http://schemas.microsoft.com/office/drawing/2014/main" id="{1BB4B253-8A91-4B39-9E29-2424333AAAA8}"/>
              </a:ext>
            </a:extLst>
          </p:cNvPr>
          <p:cNvSpPr>
            <a:spLocks noGrp="1"/>
          </p:cNvSpPr>
          <p:nvPr>
            <p:ph type="sldNum" sz="quarter" idx="11"/>
          </p:nvPr>
        </p:nvSpPr>
        <p:spPr>
          <a:xfrm>
            <a:off x="10651067" y="6524625"/>
            <a:ext cx="1524000" cy="304800"/>
          </a:xfrm>
        </p:spPr>
        <p:txBody>
          <a:bodyPr/>
          <a:lstStyle/>
          <a:p>
            <a:pPr>
              <a:defRPr/>
            </a:pPr>
            <a:fld id="{E8C4CF4F-2ECB-4C54-9552-FB58A436033C}" type="slidenum">
              <a:rPr lang="en-US" smtClean="0">
                <a:solidFill>
                  <a:srgbClr val="FFFFFF">
                    <a:lumMod val="50000"/>
                  </a:srgbClr>
                </a:solidFill>
              </a:rPr>
              <a:pPr>
                <a:defRPr/>
              </a:pPr>
              <a:t>4</a:t>
            </a:fld>
            <a:endParaRPr lang="en-US" dirty="0">
              <a:solidFill>
                <a:srgbClr val="808080"/>
              </a:solidFill>
            </a:endParaRPr>
          </a:p>
        </p:txBody>
      </p:sp>
    </p:spTree>
    <p:extLst>
      <p:ext uri="{BB962C8B-B14F-4D97-AF65-F5344CB8AC3E}">
        <p14:creationId xmlns:p14="http://schemas.microsoft.com/office/powerpoint/2010/main" val="12654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FDF66F-CAC1-4861-9D34-48889148A94B}"/>
              </a:ext>
            </a:extLst>
          </p:cNvPr>
          <p:cNvSpPr>
            <a:spLocks noGrp="1"/>
          </p:cNvSpPr>
          <p:nvPr>
            <p:ph type="title"/>
          </p:nvPr>
        </p:nvSpPr>
        <p:spPr/>
        <p:txBody>
          <a:bodyPr/>
          <a:lstStyle/>
          <a:p>
            <a:r>
              <a:rPr lang="en-US" dirty="0"/>
              <a:t>Installation Energy Plans Process</a:t>
            </a:r>
          </a:p>
        </p:txBody>
      </p:sp>
      <p:sp>
        <p:nvSpPr>
          <p:cNvPr id="7" name="Slide Number Placeholder 6">
            <a:extLst>
              <a:ext uri="{FF2B5EF4-FFF2-40B4-BE49-F238E27FC236}">
                <a16:creationId xmlns:a16="http://schemas.microsoft.com/office/drawing/2014/main" id="{643B0DCA-EA87-4254-B060-8D9DBEBD202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sp>
        <p:nvSpPr>
          <p:cNvPr id="8" name="Content Placeholder 4">
            <a:extLst>
              <a:ext uri="{FF2B5EF4-FFF2-40B4-BE49-F238E27FC236}">
                <a16:creationId xmlns:a16="http://schemas.microsoft.com/office/drawing/2014/main" id="{00C3921A-DC3C-4A9C-881E-3BD863FA6278}"/>
              </a:ext>
            </a:extLst>
          </p:cNvPr>
          <p:cNvSpPr txBox="1">
            <a:spLocks/>
          </p:cNvSpPr>
          <p:nvPr/>
        </p:nvSpPr>
        <p:spPr>
          <a:xfrm>
            <a:off x="208546" y="1040894"/>
            <a:ext cx="5159357" cy="52124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91160" algn="l" rtl="0" eaLnBrk="1" hangingPunct="1">
              <a:lnSpc>
                <a:spcPct val="100000"/>
              </a:lnSpc>
              <a:spcBef>
                <a:spcPts val="1600"/>
              </a:spcBef>
              <a:spcAft>
                <a:spcPts val="0"/>
              </a:spcAft>
              <a:buClr>
                <a:srgbClr val="151C77"/>
              </a:buClr>
              <a:buSzPts val="2560"/>
              <a:buFont typeface="Noto Sans Symbols"/>
              <a:buChar char="■"/>
              <a:defRPr sz="3200" b="1" i="0" u="none" strike="noStrike" cap="none">
                <a:solidFill>
                  <a:schemeClr val="dk1"/>
                </a:solidFill>
                <a:latin typeface="Arial"/>
                <a:ea typeface="Arial"/>
                <a:cs typeface="Arial"/>
                <a:sym typeface="Arial"/>
              </a:defRPr>
            </a:lvl1pPr>
            <a:lvl2pPr marL="914400" marR="0" lvl="1" indent="-370840" algn="l" rtl="0" eaLnBrk="1" hangingPunct="1">
              <a:lnSpc>
                <a:spcPct val="100000"/>
              </a:lnSpc>
              <a:spcBef>
                <a:spcPts val="700"/>
              </a:spcBef>
              <a:spcAft>
                <a:spcPts val="0"/>
              </a:spcAft>
              <a:buClr>
                <a:srgbClr val="151C77"/>
              </a:buClr>
              <a:buSzPts val="2240"/>
              <a:buFont typeface="Noto Sans Symbols"/>
              <a:buChar char="■"/>
              <a:defRPr sz="2800" b="1" i="0" u="none" strike="noStrike" cap="none">
                <a:solidFill>
                  <a:schemeClr val="dk1"/>
                </a:solidFill>
                <a:latin typeface="Arial"/>
                <a:ea typeface="Arial"/>
                <a:cs typeface="Arial"/>
                <a:sym typeface="Arial"/>
              </a:defRPr>
            </a:lvl2pPr>
            <a:lvl3pPr marL="1371600" marR="0" lvl="2" indent="-350519" algn="l" rtl="0" eaLnBrk="1" hangingPunct="1">
              <a:lnSpc>
                <a:spcPct val="100000"/>
              </a:lnSpc>
              <a:spcBef>
                <a:spcPts val="600"/>
              </a:spcBef>
              <a:spcAft>
                <a:spcPts val="0"/>
              </a:spcAft>
              <a:buClr>
                <a:srgbClr val="151C77"/>
              </a:buClr>
              <a:buSzPts val="1920"/>
              <a:buFont typeface="Noto Sans Symbols"/>
              <a:buChar char="■"/>
              <a:defRPr sz="24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500"/>
              </a:spcBef>
              <a:spcAft>
                <a:spcPts val="0"/>
              </a:spcAft>
              <a:buClr>
                <a:srgbClr val="151C77"/>
              </a:buClr>
              <a:buSzPts val="16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400"/>
              </a:spcBef>
              <a:spcAft>
                <a:spcPts val="0"/>
              </a:spcAft>
              <a:buClr>
                <a:srgbClr val="003399"/>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457200" marR="0" lvl="0" indent="-391160" algn="l" defTabSz="914400" rtl="0" eaLnBrk="1" fontAlgn="base" latinLnBrk="0" hangingPunct="1">
              <a:lnSpc>
                <a:spcPct val="100000"/>
              </a:lnSpc>
              <a:spcBef>
                <a:spcPts val="1600"/>
              </a:spcBef>
              <a:spcAft>
                <a:spcPts val="0"/>
              </a:spcAft>
              <a:buClr>
                <a:srgbClr val="151C77"/>
              </a:buClr>
              <a:buSzPts val="2560"/>
              <a:buFont typeface="Noto Sans Symbols"/>
              <a:buChar char="■"/>
              <a:tabLst/>
              <a:defRPr/>
            </a:pPr>
            <a:r>
              <a:rPr kumimoji="0" lang="en-US" sz="2000" b="0" i="0" u="none" strike="noStrike" kern="1200" cap="none" spc="0" normalizeH="0" baseline="0" noProof="0" dirty="0">
                <a:ln>
                  <a:noFill/>
                </a:ln>
                <a:solidFill>
                  <a:srgbClr val="000000"/>
                </a:solidFill>
                <a:effectLst/>
                <a:uLnTx/>
                <a:uFillTx/>
                <a:latin typeface="Arial"/>
                <a:cs typeface="Arial"/>
                <a:sym typeface="Arial"/>
              </a:rPr>
              <a:t>Air Force mission-driven IEP process integrates applicable installation- and higher-level strategic guidance, plans, and policies into a holistic roadmap to help an installation meet energy assurance goals</a:t>
            </a:r>
          </a:p>
          <a:p>
            <a:pPr marL="914400" marR="0" lvl="1" indent="-370840" algn="l" defTabSz="914400" rtl="0" eaLnBrk="1" fontAlgn="base" latinLnBrk="0" hangingPunct="1">
              <a:lnSpc>
                <a:spcPct val="100000"/>
              </a:lnSpc>
              <a:spcBef>
                <a:spcPts val="700"/>
              </a:spcBef>
              <a:spcAft>
                <a:spcPts val="0"/>
              </a:spcAft>
              <a:buClr>
                <a:srgbClr val="151C77"/>
              </a:buClr>
              <a:buSzPts val="2240"/>
              <a:buFont typeface="Noto Sans Symbols"/>
              <a:buChar char="■"/>
              <a:tabLst/>
              <a:defRPr/>
            </a:pPr>
            <a:r>
              <a:rPr kumimoji="0" lang="en-US" sz="1800" b="0" i="0" u="none" strike="noStrike" kern="1200" cap="none" spc="0" normalizeH="0" baseline="0" noProof="0" dirty="0">
                <a:ln>
                  <a:noFill/>
                </a:ln>
                <a:solidFill>
                  <a:srgbClr val="000000"/>
                </a:solidFill>
                <a:effectLst/>
                <a:uLnTx/>
                <a:uFillTx/>
                <a:latin typeface="Arial"/>
                <a:cs typeface="Arial"/>
                <a:sym typeface="Arial"/>
              </a:rPr>
              <a:t>Based on 5Rs of Resilience (Robustness, Redundancy, Resourcefulness, Response, Recovery)</a:t>
            </a:r>
          </a:p>
          <a:p>
            <a:pPr marL="914400" marR="0" lvl="1" indent="-370840" algn="l" defTabSz="914400" rtl="0" eaLnBrk="1" fontAlgn="base" latinLnBrk="0" hangingPunct="1">
              <a:lnSpc>
                <a:spcPct val="100000"/>
              </a:lnSpc>
              <a:spcBef>
                <a:spcPts val="700"/>
              </a:spcBef>
              <a:spcAft>
                <a:spcPts val="0"/>
              </a:spcAft>
              <a:buClr>
                <a:srgbClr val="151C77"/>
              </a:buClr>
              <a:buSzPts val="2240"/>
              <a:buFont typeface="Noto Sans Symbols"/>
              <a:buChar char="■"/>
              <a:tabLst/>
              <a:defRPr/>
            </a:pPr>
            <a:endParaRPr kumimoji="0" lang="en-US" sz="1800" b="0" i="0" u="none" strike="noStrike" kern="1200" cap="none" spc="0" normalizeH="0" baseline="0" noProof="0" dirty="0">
              <a:ln>
                <a:noFill/>
              </a:ln>
              <a:solidFill>
                <a:srgbClr val="000000"/>
              </a:solidFill>
              <a:effectLst/>
              <a:uLnTx/>
              <a:uFillTx/>
              <a:latin typeface="Arial"/>
              <a:cs typeface="Arial"/>
              <a:sym typeface="Arial"/>
            </a:endParaRPr>
          </a:p>
          <a:p>
            <a:pPr marL="457200" marR="0" lvl="0" indent="-391160" algn="l" defTabSz="914400" rtl="0" eaLnBrk="1" fontAlgn="base" latinLnBrk="0" hangingPunct="1">
              <a:lnSpc>
                <a:spcPct val="100000"/>
              </a:lnSpc>
              <a:spcBef>
                <a:spcPts val="1600"/>
              </a:spcBef>
              <a:spcAft>
                <a:spcPts val="0"/>
              </a:spcAft>
              <a:buClr>
                <a:srgbClr val="151C77"/>
              </a:buClr>
              <a:buSzPts val="2560"/>
              <a:buFont typeface="Noto Sans Symbols"/>
              <a:buChar char="■"/>
              <a:tabLst/>
              <a:defRPr/>
            </a:pPr>
            <a:r>
              <a:rPr kumimoji="0" lang="en-US" sz="2000" b="0" i="0" u="sng" strike="noStrike" kern="1200" cap="none" spc="0" normalizeH="0" baseline="0" noProof="0" dirty="0">
                <a:ln>
                  <a:noFill/>
                </a:ln>
                <a:solidFill>
                  <a:srgbClr val="000000"/>
                </a:solidFill>
                <a:effectLst/>
                <a:uLnTx/>
                <a:uFillTx/>
                <a:latin typeface="Arial"/>
                <a:cs typeface="Arial"/>
                <a:sym typeface="Arial"/>
              </a:rPr>
              <a:t>GOAL</a:t>
            </a:r>
            <a:r>
              <a:rPr kumimoji="0" lang="en-US" sz="2000" b="0" i="0" u="none" strike="noStrike" kern="1200" cap="none" spc="0" normalizeH="0" baseline="0" noProof="0" dirty="0">
                <a:ln>
                  <a:noFill/>
                </a:ln>
                <a:solidFill>
                  <a:srgbClr val="000000"/>
                </a:solidFill>
                <a:effectLst/>
                <a:uLnTx/>
                <a:uFillTx/>
                <a:latin typeface="Arial"/>
                <a:cs typeface="Arial"/>
                <a:sym typeface="Arial"/>
              </a:rPr>
              <a:t>: Meet current and future demands to achieve mission assurance through energy assurance while integrating cybersecurity requirements into planning strategies</a:t>
            </a:r>
          </a:p>
        </p:txBody>
      </p:sp>
      <p:sp>
        <p:nvSpPr>
          <p:cNvPr id="9" name="TextBox 8">
            <a:extLst>
              <a:ext uri="{FF2B5EF4-FFF2-40B4-BE49-F238E27FC236}">
                <a16:creationId xmlns:a16="http://schemas.microsoft.com/office/drawing/2014/main" id="{79EB8C75-D72B-4DC6-8DFF-7A35D50E9E48}"/>
              </a:ext>
            </a:extLst>
          </p:cNvPr>
          <p:cNvSpPr txBox="1"/>
          <p:nvPr/>
        </p:nvSpPr>
        <p:spPr>
          <a:xfrm>
            <a:off x="9274085" y="1501843"/>
            <a:ext cx="1702114"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Where am I now? (Establish a baseline)</a:t>
            </a:r>
          </a:p>
        </p:txBody>
      </p:sp>
      <p:sp>
        <p:nvSpPr>
          <p:cNvPr id="10" name="TextBox 9">
            <a:extLst>
              <a:ext uri="{FF2B5EF4-FFF2-40B4-BE49-F238E27FC236}">
                <a16:creationId xmlns:a16="http://schemas.microsoft.com/office/drawing/2014/main" id="{7159B5CC-E022-439F-B455-F52C926D4D90}"/>
              </a:ext>
            </a:extLst>
          </p:cNvPr>
          <p:cNvSpPr txBox="1"/>
          <p:nvPr/>
        </p:nvSpPr>
        <p:spPr>
          <a:xfrm>
            <a:off x="10331001" y="2834115"/>
            <a:ext cx="1649449"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What do I need to protect? (Requirements)</a:t>
            </a:r>
          </a:p>
        </p:txBody>
      </p:sp>
      <p:sp>
        <p:nvSpPr>
          <p:cNvPr id="11" name="TextBox 10">
            <a:extLst>
              <a:ext uri="{FF2B5EF4-FFF2-40B4-BE49-F238E27FC236}">
                <a16:creationId xmlns:a16="http://schemas.microsoft.com/office/drawing/2014/main" id="{D4B1D31D-1225-4FB0-8FE9-9935FB8975F4}"/>
              </a:ext>
            </a:extLst>
          </p:cNvPr>
          <p:cNvSpPr txBox="1"/>
          <p:nvPr/>
        </p:nvSpPr>
        <p:spPr>
          <a:xfrm>
            <a:off x="5773578" y="1880008"/>
            <a:ext cx="1532054"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Integration with the Installation Development Plan</a:t>
            </a:r>
          </a:p>
        </p:txBody>
      </p:sp>
      <p:grpSp>
        <p:nvGrpSpPr>
          <p:cNvPr id="12" name="Group 11">
            <a:extLst>
              <a:ext uri="{FF2B5EF4-FFF2-40B4-BE49-F238E27FC236}">
                <a16:creationId xmlns:a16="http://schemas.microsoft.com/office/drawing/2014/main" id="{CD969BDB-9238-487A-AACB-99700DD7F8D4}"/>
              </a:ext>
            </a:extLst>
          </p:cNvPr>
          <p:cNvGrpSpPr>
            <a:grpSpLocks noChangeAspect="1"/>
          </p:cNvGrpSpPr>
          <p:nvPr/>
        </p:nvGrpSpPr>
        <p:grpSpPr>
          <a:xfrm>
            <a:off x="8089397" y="1483233"/>
            <a:ext cx="1181381" cy="1148049"/>
            <a:chOff x="722937" y="22619"/>
            <a:chExt cx="658024" cy="639459"/>
          </a:xfrm>
        </p:grpSpPr>
        <p:sp>
          <p:nvSpPr>
            <p:cNvPr id="13" name="Rounded Rectangle 8">
              <a:extLst>
                <a:ext uri="{FF2B5EF4-FFF2-40B4-BE49-F238E27FC236}">
                  <a16:creationId xmlns:a16="http://schemas.microsoft.com/office/drawing/2014/main" id="{79B2D4A6-B338-4F50-910E-D817CEAA0C84}"/>
                </a:ext>
              </a:extLst>
            </p:cNvPr>
            <p:cNvSpPr/>
            <p:nvPr/>
          </p:nvSpPr>
          <p:spPr>
            <a:xfrm>
              <a:off x="722937" y="22619"/>
              <a:ext cx="658024" cy="639459"/>
            </a:xfrm>
            <a:prstGeom prst="roundRect">
              <a:avLst>
                <a:gd name="adj" fmla="val 16670"/>
              </a:avLst>
            </a:prstGeom>
            <a:blipFill rotWithShape="0">
              <a:blip r:embed="rId2"/>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C8D840F0-E36E-4DD9-8364-0509E67CF8C3}"/>
                </a:ext>
              </a:extLst>
            </p:cNvPr>
            <p:cNvSpPr txBox="1"/>
            <p:nvPr/>
          </p:nvSpPr>
          <p:spPr>
            <a:xfrm>
              <a:off x="754158" y="53840"/>
              <a:ext cx="595582" cy="577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153" tIns="77153" rIns="77153" bIns="77153" numCol="1" spcCol="1270" anchor="ctr" anchorCtr="0">
              <a:noAutofit/>
            </a:bodyPr>
            <a:lstStyle/>
            <a:p>
              <a:pPr marL="0" marR="0" lvl="0" indent="0" algn="ctr" defTabSz="900113" rtl="0" eaLnBrk="1" fontAlgn="base"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70E4FA02-E883-4D40-A6D6-C4718F2FDD7C}"/>
              </a:ext>
            </a:extLst>
          </p:cNvPr>
          <p:cNvGrpSpPr>
            <a:grpSpLocks noChangeAspect="1"/>
          </p:cNvGrpSpPr>
          <p:nvPr/>
        </p:nvGrpSpPr>
        <p:grpSpPr>
          <a:xfrm>
            <a:off x="9175486" y="2549763"/>
            <a:ext cx="1181381" cy="1148049"/>
            <a:chOff x="5758856" y="0"/>
            <a:chExt cx="658024" cy="639459"/>
          </a:xfrm>
        </p:grpSpPr>
        <p:sp>
          <p:nvSpPr>
            <p:cNvPr id="16" name="Rounded Rectangle 11">
              <a:extLst>
                <a:ext uri="{FF2B5EF4-FFF2-40B4-BE49-F238E27FC236}">
                  <a16:creationId xmlns:a16="http://schemas.microsoft.com/office/drawing/2014/main" id="{47952B99-B55C-4DE9-A775-526B89A28C71}"/>
                </a:ext>
              </a:extLst>
            </p:cNvPr>
            <p:cNvSpPr/>
            <p:nvPr/>
          </p:nvSpPr>
          <p:spPr>
            <a:xfrm>
              <a:off x="5758856" y="0"/>
              <a:ext cx="658024" cy="639459"/>
            </a:xfrm>
            <a:prstGeom prst="roundRect">
              <a:avLst>
                <a:gd name="adj" fmla="val 16670"/>
              </a:avLst>
            </a:prstGeom>
            <a:blipFill rotWithShape="0">
              <a:blip r:embed="rId3"/>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A7560BC9-2BBF-41FA-8D10-6E26A0823A2A}"/>
                </a:ext>
              </a:extLst>
            </p:cNvPr>
            <p:cNvSpPr txBox="1"/>
            <p:nvPr/>
          </p:nvSpPr>
          <p:spPr>
            <a:xfrm>
              <a:off x="5790077" y="31221"/>
              <a:ext cx="595582" cy="577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153" tIns="77153" rIns="77153" bIns="77153" numCol="1" spcCol="1270" anchor="ctr" anchorCtr="0">
              <a:noAutofit/>
            </a:bodyPr>
            <a:lstStyle/>
            <a:p>
              <a:pPr marL="0" marR="0" lvl="0" indent="0" algn="ctr" defTabSz="900113" rtl="0" eaLnBrk="1" fontAlgn="base"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C0320ED0-7845-4A5F-8B28-6EF31BEC8265}"/>
              </a:ext>
            </a:extLst>
          </p:cNvPr>
          <p:cNvGrpSpPr>
            <a:grpSpLocks noChangeAspect="1"/>
          </p:cNvGrpSpPr>
          <p:nvPr/>
        </p:nvGrpSpPr>
        <p:grpSpPr>
          <a:xfrm>
            <a:off x="8943761" y="4168886"/>
            <a:ext cx="1181381" cy="1148049"/>
            <a:chOff x="2575479" y="1348754"/>
            <a:chExt cx="658024" cy="639459"/>
          </a:xfrm>
        </p:grpSpPr>
        <p:sp>
          <p:nvSpPr>
            <p:cNvPr id="19" name="Rounded Rectangle 14">
              <a:extLst>
                <a:ext uri="{FF2B5EF4-FFF2-40B4-BE49-F238E27FC236}">
                  <a16:creationId xmlns:a16="http://schemas.microsoft.com/office/drawing/2014/main" id="{8C0C3B98-5F8C-4738-ADE7-35612678038F}"/>
                </a:ext>
              </a:extLst>
            </p:cNvPr>
            <p:cNvSpPr/>
            <p:nvPr/>
          </p:nvSpPr>
          <p:spPr>
            <a:xfrm>
              <a:off x="2575479" y="1348754"/>
              <a:ext cx="658024" cy="639459"/>
            </a:xfrm>
            <a:prstGeom prst="roundRect">
              <a:avLst>
                <a:gd name="adj" fmla="val 16670"/>
              </a:avLst>
            </a:prstGeom>
            <a:blipFill rotWithShape="0">
              <a:blip r:embed="rId4"/>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ounded Rectangle 4">
              <a:extLst>
                <a:ext uri="{FF2B5EF4-FFF2-40B4-BE49-F238E27FC236}">
                  <a16:creationId xmlns:a16="http://schemas.microsoft.com/office/drawing/2014/main" id="{93A92F60-9CA6-43C0-9410-EA929DDA8CBB}"/>
                </a:ext>
              </a:extLst>
            </p:cNvPr>
            <p:cNvSpPr txBox="1"/>
            <p:nvPr/>
          </p:nvSpPr>
          <p:spPr>
            <a:xfrm>
              <a:off x="2606700" y="1379975"/>
              <a:ext cx="595582" cy="577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153" tIns="77153" rIns="77153" bIns="77153" numCol="1" spcCol="1270" anchor="ctr" anchorCtr="0">
              <a:noAutofit/>
            </a:bodyPr>
            <a:lstStyle/>
            <a:p>
              <a:pPr marL="0" marR="0" lvl="0" indent="0" algn="ctr" defTabSz="900113" rtl="0" eaLnBrk="1" fontAlgn="base"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8C1BD975-8C01-4BEF-BA76-FFBFC4CEBF64}"/>
              </a:ext>
            </a:extLst>
          </p:cNvPr>
          <p:cNvGrpSpPr>
            <a:grpSpLocks noChangeAspect="1"/>
          </p:cNvGrpSpPr>
          <p:nvPr/>
        </p:nvGrpSpPr>
        <p:grpSpPr>
          <a:xfrm>
            <a:off x="7291364" y="4145270"/>
            <a:ext cx="1181381" cy="1148049"/>
            <a:chOff x="3501750" y="2011822"/>
            <a:chExt cx="658024" cy="639459"/>
          </a:xfrm>
        </p:grpSpPr>
        <p:sp>
          <p:nvSpPr>
            <p:cNvPr id="22" name="Rounded Rectangle 17">
              <a:extLst>
                <a:ext uri="{FF2B5EF4-FFF2-40B4-BE49-F238E27FC236}">
                  <a16:creationId xmlns:a16="http://schemas.microsoft.com/office/drawing/2014/main" id="{B7859C08-8A6D-47AF-A0DB-E616C37BDBDF}"/>
                </a:ext>
              </a:extLst>
            </p:cNvPr>
            <p:cNvSpPr/>
            <p:nvPr/>
          </p:nvSpPr>
          <p:spPr>
            <a:xfrm>
              <a:off x="3501750" y="2011822"/>
              <a:ext cx="658024" cy="639459"/>
            </a:xfrm>
            <a:prstGeom prst="roundRect">
              <a:avLst>
                <a:gd name="adj" fmla="val 16670"/>
              </a:avLst>
            </a:prstGeom>
            <a:blipFill rotWithShape="0">
              <a:blip r:embed="rId5"/>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ounded Rectangle 4">
              <a:extLst>
                <a:ext uri="{FF2B5EF4-FFF2-40B4-BE49-F238E27FC236}">
                  <a16:creationId xmlns:a16="http://schemas.microsoft.com/office/drawing/2014/main" id="{D063B5AA-044E-4624-B90A-BEBE7D8261EA}"/>
                </a:ext>
              </a:extLst>
            </p:cNvPr>
            <p:cNvSpPr txBox="1"/>
            <p:nvPr/>
          </p:nvSpPr>
          <p:spPr>
            <a:xfrm>
              <a:off x="3532971" y="2043043"/>
              <a:ext cx="595582" cy="577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153" tIns="77153" rIns="77153" bIns="77153" numCol="1" spcCol="1270" anchor="ctr" anchorCtr="0">
              <a:noAutofit/>
            </a:bodyPr>
            <a:lstStyle/>
            <a:p>
              <a:pPr marL="0" marR="0" lvl="0" indent="0" algn="ctr" defTabSz="900113" rtl="0" eaLnBrk="1" fontAlgn="base"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7352E1CA-959F-40DB-8CB5-19CD3BEB6D84}"/>
              </a:ext>
            </a:extLst>
          </p:cNvPr>
          <p:cNvGrpSpPr>
            <a:grpSpLocks noChangeAspect="1"/>
          </p:cNvGrpSpPr>
          <p:nvPr/>
        </p:nvGrpSpPr>
        <p:grpSpPr>
          <a:xfrm>
            <a:off x="6914250" y="2523790"/>
            <a:ext cx="1202565" cy="1168635"/>
            <a:chOff x="4428022" y="2674890"/>
            <a:chExt cx="658024" cy="639459"/>
          </a:xfrm>
        </p:grpSpPr>
        <p:sp>
          <p:nvSpPr>
            <p:cNvPr id="25" name="Rounded Rectangle 20">
              <a:extLst>
                <a:ext uri="{FF2B5EF4-FFF2-40B4-BE49-F238E27FC236}">
                  <a16:creationId xmlns:a16="http://schemas.microsoft.com/office/drawing/2014/main" id="{D653AD30-BBF1-435E-AE42-D2266D9DF537}"/>
                </a:ext>
              </a:extLst>
            </p:cNvPr>
            <p:cNvSpPr/>
            <p:nvPr/>
          </p:nvSpPr>
          <p:spPr>
            <a:xfrm>
              <a:off x="4428022" y="2674890"/>
              <a:ext cx="658024" cy="639459"/>
            </a:xfrm>
            <a:prstGeom prst="roundRect">
              <a:avLst>
                <a:gd name="adj" fmla="val 16670"/>
              </a:avLst>
            </a:prstGeom>
            <a:blipFill rotWithShape="0">
              <a:blip r:embed="rId6"/>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Rounded Rectangle 4">
              <a:extLst>
                <a:ext uri="{FF2B5EF4-FFF2-40B4-BE49-F238E27FC236}">
                  <a16:creationId xmlns:a16="http://schemas.microsoft.com/office/drawing/2014/main" id="{0F4F1E7C-39E5-4C69-B322-B655F0AEBA97}"/>
                </a:ext>
              </a:extLst>
            </p:cNvPr>
            <p:cNvSpPr txBox="1"/>
            <p:nvPr/>
          </p:nvSpPr>
          <p:spPr>
            <a:xfrm>
              <a:off x="4459243" y="2706111"/>
              <a:ext cx="595582" cy="577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153" tIns="77153" rIns="77153" bIns="77153" numCol="1" spcCol="1270" anchor="ctr" anchorCtr="0">
              <a:noAutofit/>
            </a:bodyPr>
            <a:lstStyle/>
            <a:p>
              <a:pPr marL="0" marR="0" lvl="0" indent="0" algn="ctr" defTabSz="900113" rtl="0" eaLnBrk="1" fontAlgn="base"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7" name="Right Arrow 22">
            <a:extLst>
              <a:ext uri="{FF2B5EF4-FFF2-40B4-BE49-F238E27FC236}">
                <a16:creationId xmlns:a16="http://schemas.microsoft.com/office/drawing/2014/main" id="{7DBEBE80-D87F-4C11-83F8-961844357092}"/>
              </a:ext>
            </a:extLst>
          </p:cNvPr>
          <p:cNvSpPr/>
          <p:nvPr/>
        </p:nvSpPr>
        <p:spPr bwMode="auto">
          <a:xfrm rot="2507256">
            <a:off x="9255475" y="2334637"/>
            <a:ext cx="275946" cy="279907"/>
          </a:xfrm>
          <a:prstGeom prst="rightArrow">
            <a:avLst/>
          </a:prstGeom>
          <a:solidFill>
            <a:schemeClr val="bg1">
              <a:lumMod val="65000"/>
            </a:scheme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ight Arrow 23">
            <a:extLst>
              <a:ext uri="{FF2B5EF4-FFF2-40B4-BE49-F238E27FC236}">
                <a16:creationId xmlns:a16="http://schemas.microsoft.com/office/drawing/2014/main" id="{0E4A790C-50E4-470A-BD62-1812537044FA}"/>
              </a:ext>
            </a:extLst>
          </p:cNvPr>
          <p:cNvSpPr/>
          <p:nvPr/>
        </p:nvSpPr>
        <p:spPr bwMode="auto">
          <a:xfrm rot="7119055">
            <a:off x="9560872" y="3812601"/>
            <a:ext cx="300775" cy="256801"/>
          </a:xfrm>
          <a:prstGeom prst="rightArrow">
            <a:avLst/>
          </a:prstGeom>
          <a:solidFill>
            <a:schemeClr val="bg1">
              <a:lumMod val="65000"/>
            </a:scheme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Right Arrow 24">
            <a:extLst>
              <a:ext uri="{FF2B5EF4-FFF2-40B4-BE49-F238E27FC236}">
                <a16:creationId xmlns:a16="http://schemas.microsoft.com/office/drawing/2014/main" id="{CDF65FE8-70AC-4FC4-9BB7-BC8AA6D58DEF}"/>
              </a:ext>
            </a:extLst>
          </p:cNvPr>
          <p:cNvSpPr/>
          <p:nvPr/>
        </p:nvSpPr>
        <p:spPr bwMode="auto">
          <a:xfrm rot="14910796">
            <a:off x="7528100" y="3764828"/>
            <a:ext cx="275946" cy="279907"/>
          </a:xfrm>
          <a:prstGeom prst="rightArrow">
            <a:avLst/>
          </a:prstGeom>
          <a:solidFill>
            <a:schemeClr val="bg1">
              <a:lumMod val="65000"/>
            </a:scheme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ight Arrow 25">
            <a:extLst>
              <a:ext uri="{FF2B5EF4-FFF2-40B4-BE49-F238E27FC236}">
                <a16:creationId xmlns:a16="http://schemas.microsoft.com/office/drawing/2014/main" id="{A01DD7F9-2D40-4F32-8A97-8133591BE682}"/>
              </a:ext>
            </a:extLst>
          </p:cNvPr>
          <p:cNvSpPr/>
          <p:nvPr/>
        </p:nvSpPr>
        <p:spPr bwMode="auto">
          <a:xfrm rot="19069329">
            <a:off x="7822404" y="2310380"/>
            <a:ext cx="300775" cy="256801"/>
          </a:xfrm>
          <a:prstGeom prst="rightArrow">
            <a:avLst/>
          </a:prstGeom>
          <a:solidFill>
            <a:schemeClr val="bg1">
              <a:lumMod val="65000"/>
            </a:scheme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690438B5-621A-4893-B132-A952FA8B4C2B}"/>
              </a:ext>
            </a:extLst>
          </p:cNvPr>
          <p:cNvSpPr/>
          <p:nvPr/>
        </p:nvSpPr>
        <p:spPr>
          <a:xfrm>
            <a:off x="10050246" y="4397611"/>
            <a:ext cx="1865529" cy="7817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How am I protecting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the mission? (Gaps/ Delta-Strategies)</a:t>
            </a:r>
          </a:p>
        </p:txBody>
      </p:sp>
      <p:sp>
        <p:nvSpPr>
          <p:cNvPr id="32" name="Rectangle 31">
            <a:extLst>
              <a:ext uri="{FF2B5EF4-FFF2-40B4-BE49-F238E27FC236}">
                <a16:creationId xmlns:a16="http://schemas.microsoft.com/office/drawing/2014/main" id="{6252E163-B651-4A93-A7B8-4A588474295C}"/>
              </a:ext>
            </a:extLst>
          </p:cNvPr>
          <p:cNvSpPr/>
          <p:nvPr/>
        </p:nvSpPr>
        <p:spPr>
          <a:xfrm>
            <a:off x="5665014" y="4368102"/>
            <a:ext cx="1652397"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Planning alternate scenarios (current vs. requirement or future state)</a:t>
            </a:r>
          </a:p>
        </p:txBody>
      </p:sp>
      <p:sp>
        <p:nvSpPr>
          <p:cNvPr id="33" name="Right Arrow 29">
            <a:extLst>
              <a:ext uri="{FF2B5EF4-FFF2-40B4-BE49-F238E27FC236}">
                <a16:creationId xmlns:a16="http://schemas.microsoft.com/office/drawing/2014/main" id="{DD6C5564-47A2-4008-8C6E-B35058DCCE18}"/>
              </a:ext>
            </a:extLst>
          </p:cNvPr>
          <p:cNvSpPr/>
          <p:nvPr/>
        </p:nvSpPr>
        <p:spPr bwMode="auto">
          <a:xfrm rot="10800000">
            <a:off x="8554136" y="4545352"/>
            <a:ext cx="300775" cy="256801"/>
          </a:xfrm>
          <a:prstGeom prst="rightArrow">
            <a:avLst/>
          </a:prstGeom>
          <a:solidFill>
            <a:schemeClr val="bg1">
              <a:lumMod val="65000"/>
            </a:scheme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601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D1762-3C6E-4EE6-9E4D-FBC36DCD8957}"/>
              </a:ext>
            </a:extLst>
          </p:cNvPr>
          <p:cNvSpPr>
            <a:spLocks noGrp="1"/>
          </p:cNvSpPr>
          <p:nvPr>
            <p:ph type="title"/>
          </p:nvPr>
        </p:nvSpPr>
        <p:spPr/>
        <p:txBody>
          <a:bodyPr/>
          <a:lstStyle/>
          <a:p>
            <a:r>
              <a:rPr lang="en-US" dirty="0"/>
              <a:t>Resilient Project Concept Development</a:t>
            </a:r>
          </a:p>
        </p:txBody>
      </p:sp>
      <p:sp>
        <p:nvSpPr>
          <p:cNvPr id="5" name="Teardrop 4">
            <a:extLst>
              <a:ext uri="{FF2B5EF4-FFF2-40B4-BE49-F238E27FC236}">
                <a16:creationId xmlns:a16="http://schemas.microsoft.com/office/drawing/2014/main" id="{3786492A-4840-4C72-A9CE-63E91C645D4D}"/>
              </a:ext>
            </a:extLst>
          </p:cNvPr>
          <p:cNvSpPr/>
          <p:nvPr/>
        </p:nvSpPr>
        <p:spPr>
          <a:xfrm rot="2700000">
            <a:off x="5139523" y="4323115"/>
            <a:ext cx="1029496" cy="1029496"/>
          </a:xfrm>
          <a:prstGeom prst="teardrop">
            <a:avLst>
              <a:gd name="adj" fmla="val 100000"/>
            </a:avLst>
          </a:prstGeom>
          <a:solidFill>
            <a:srgbClr val="22DC8C"/>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6" name="Content Placeholder 4">
            <a:extLst>
              <a:ext uri="{FF2B5EF4-FFF2-40B4-BE49-F238E27FC236}">
                <a16:creationId xmlns:a16="http://schemas.microsoft.com/office/drawing/2014/main" id="{FFDD9524-0C06-471C-8421-7EC2DB266E54}"/>
              </a:ext>
            </a:extLst>
          </p:cNvPr>
          <p:cNvGraphicFramePr>
            <a:graphicFrameLocks/>
          </p:cNvGraphicFramePr>
          <p:nvPr>
            <p:extLst>
              <p:ext uri="{D42A27DB-BD31-4B8C-83A1-F6EECF244321}">
                <p14:modId xmlns:p14="http://schemas.microsoft.com/office/powerpoint/2010/main" val="940386896"/>
              </p:ext>
            </p:extLst>
          </p:nvPr>
        </p:nvGraphicFramePr>
        <p:xfrm>
          <a:off x="5533148" y="3651923"/>
          <a:ext cx="6658852" cy="2371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27F3FE07-4BF0-4D82-ADE2-BAA855C841FA}"/>
              </a:ext>
            </a:extLst>
          </p:cNvPr>
          <p:cNvGrpSpPr/>
          <p:nvPr/>
        </p:nvGrpSpPr>
        <p:grpSpPr>
          <a:xfrm>
            <a:off x="9593954" y="5833653"/>
            <a:ext cx="2324871" cy="646331"/>
            <a:chOff x="221432" y="5580804"/>
            <a:chExt cx="2324871" cy="646331"/>
          </a:xfrm>
        </p:grpSpPr>
        <p:sp>
          <p:nvSpPr>
            <p:cNvPr id="8" name="TextBox 37">
              <a:extLst>
                <a:ext uri="{FF2B5EF4-FFF2-40B4-BE49-F238E27FC236}">
                  <a16:creationId xmlns:a16="http://schemas.microsoft.com/office/drawing/2014/main" id="{8EDFE00A-7476-460A-9F95-061FF62FF552}"/>
                </a:ext>
              </a:extLst>
            </p:cNvPr>
            <p:cNvSpPr txBox="1"/>
            <p:nvPr/>
          </p:nvSpPr>
          <p:spPr>
            <a:xfrm>
              <a:off x="221432" y="5580804"/>
              <a:ext cx="2324871" cy="646331"/>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IEP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RSR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Execution</a:t>
              </a:r>
            </a:p>
          </p:txBody>
        </p:sp>
        <p:sp>
          <p:nvSpPr>
            <p:cNvPr id="9" name="Rectangle 8">
              <a:extLst>
                <a:ext uri="{FF2B5EF4-FFF2-40B4-BE49-F238E27FC236}">
                  <a16:creationId xmlns:a16="http://schemas.microsoft.com/office/drawing/2014/main" id="{19907526-3600-4749-851E-5F8F8AF61E57}"/>
                </a:ext>
              </a:extLst>
            </p:cNvPr>
            <p:cNvSpPr/>
            <p:nvPr/>
          </p:nvSpPr>
          <p:spPr>
            <a:xfrm>
              <a:off x="849601" y="5659831"/>
              <a:ext cx="207514" cy="90258"/>
            </a:xfrm>
            <a:prstGeom prst="rect">
              <a:avLst/>
            </a:prstGeom>
            <a:solidFill>
              <a:srgbClr val="4EDBB3"/>
            </a:solidFill>
            <a:ln w="12700" cap="flat" cmpd="sng" algn="ctr">
              <a:solidFill>
                <a:srgbClr val="4472C4">
                  <a:shade val="50000"/>
                </a:srgbClr>
              </a:solidFill>
              <a:prstDash val="solid"/>
              <a:miter lim="800000"/>
            </a:ln>
            <a:effectLst/>
          </p:spPr>
          <p:txBody>
            <a:bodyPr rtlCol="0"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F268C0-6274-475E-AA60-7E995B880A13}"/>
                </a:ext>
              </a:extLst>
            </p:cNvPr>
            <p:cNvSpPr/>
            <p:nvPr/>
          </p:nvSpPr>
          <p:spPr>
            <a:xfrm>
              <a:off x="849601" y="5852403"/>
              <a:ext cx="207514" cy="90258"/>
            </a:xfrm>
            <a:prstGeom prst="rect">
              <a:avLst/>
            </a:prstGeom>
            <a:solidFill>
              <a:srgbClr val="7093D2"/>
            </a:solidFill>
            <a:ln w="12700" cap="flat" cmpd="sng" algn="ctr">
              <a:solidFill>
                <a:srgbClr val="4472C4">
                  <a:shade val="50000"/>
                </a:srgbClr>
              </a:solidFill>
              <a:prstDash val="solid"/>
              <a:miter lim="800000"/>
            </a:ln>
            <a:effectLst/>
          </p:spPr>
          <p:txBody>
            <a:bodyPr rtlCol="0"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7C2F91-7EEE-498C-800C-D6A420A425D8}"/>
                </a:ext>
              </a:extLst>
            </p:cNvPr>
            <p:cNvSpPr/>
            <p:nvPr/>
          </p:nvSpPr>
          <p:spPr>
            <a:xfrm>
              <a:off x="849601" y="6045016"/>
              <a:ext cx="207514" cy="90258"/>
            </a:xfrm>
            <a:prstGeom prst="rect">
              <a:avLst/>
            </a:prstGeom>
            <a:solidFill>
              <a:srgbClr val="FFC000"/>
            </a:solidFill>
            <a:ln w="12700" cap="flat" cmpd="sng" algn="ctr">
              <a:solidFill>
                <a:srgbClr val="4472C4">
                  <a:shade val="50000"/>
                </a:srgbClr>
              </a:solidFill>
              <a:prstDash val="solid"/>
              <a:miter lim="800000"/>
            </a:ln>
            <a:effectLst/>
          </p:spPr>
          <p:txBody>
            <a:bodyPr rtlCol="0"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2" name="Arrow: Left-Right 50">
            <a:extLst>
              <a:ext uri="{FF2B5EF4-FFF2-40B4-BE49-F238E27FC236}">
                <a16:creationId xmlns:a16="http://schemas.microsoft.com/office/drawing/2014/main" id="{14C3192B-8E4A-4538-96E3-F97301871BBF}"/>
              </a:ext>
            </a:extLst>
          </p:cNvPr>
          <p:cNvSpPr/>
          <p:nvPr/>
        </p:nvSpPr>
        <p:spPr bwMode="auto">
          <a:xfrm>
            <a:off x="739408" y="5385748"/>
            <a:ext cx="8349441" cy="605298"/>
          </a:xfrm>
          <a:prstGeom prst="leftRightArrow">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Arial"/>
              </a:rPr>
              <a:t>Entire cycle ~15-18 Months</a:t>
            </a:r>
          </a:p>
        </p:txBody>
      </p:sp>
      <p:graphicFrame>
        <p:nvGraphicFramePr>
          <p:cNvPr id="13" name="Content Placeholder 4">
            <a:extLst>
              <a:ext uri="{FF2B5EF4-FFF2-40B4-BE49-F238E27FC236}">
                <a16:creationId xmlns:a16="http://schemas.microsoft.com/office/drawing/2014/main" id="{054222FC-D375-4148-8EA8-8E115BC23742}"/>
              </a:ext>
            </a:extLst>
          </p:cNvPr>
          <p:cNvGraphicFramePr>
            <a:graphicFrameLocks/>
          </p:cNvGraphicFramePr>
          <p:nvPr>
            <p:extLst>
              <p:ext uri="{D42A27DB-BD31-4B8C-83A1-F6EECF244321}">
                <p14:modId xmlns:p14="http://schemas.microsoft.com/office/powerpoint/2010/main" val="2132539683"/>
              </p:ext>
            </p:extLst>
          </p:nvPr>
        </p:nvGraphicFramePr>
        <p:xfrm>
          <a:off x="365942" y="3253619"/>
          <a:ext cx="5833289" cy="3152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4" name="Elbow Connector 30">
            <a:extLst>
              <a:ext uri="{FF2B5EF4-FFF2-40B4-BE49-F238E27FC236}">
                <a16:creationId xmlns:a16="http://schemas.microsoft.com/office/drawing/2014/main" id="{C22C7FC7-B4C0-4B1C-A150-131700F2BAED}"/>
              </a:ext>
            </a:extLst>
          </p:cNvPr>
          <p:cNvCxnSpPr>
            <a:cxnSpLocks/>
          </p:cNvCxnSpPr>
          <p:nvPr/>
        </p:nvCxnSpPr>
        <p:spPr bwMode="auto">
          <a:xfrm>
            <a:off x="2680416" y="3703431"/>
            <a:ext cx="914400" cy="914400"/>
          </a:xfrm>
          <a:prstGeom prst="bentConnector3">
            <a:avLst/>
          </a:prstGeom>
          <a:solidFill>
            <a:schemeClr val="accent1"/>
          </a:solidFill>
          <a:ln w="12700" cap="flat" cmpd="sng" algn="ctr">
            <a:noFill/>
            <a:prstDash val="solid"/>
            <a:round/>
            <a:headEnd type="none" w="med" len="med"/>
            <a:tailEnd type="triangle"/>
          </a:ln>
          <a:effectLst/>
        </p:spPr>
      </p:cxnSp>
      <p:sp>
        <p:nvSpPr>
          <p:cNvPr id="15" name="TextBox 40">
            <a:extLst>
              <a:ext uri="{FF2B5EF4-FFF2-40B4-BE49-F238E27FC236}">
                <a16:creationId xmlns:a16="http://schemas.microsoft.com/office/drawing/2014/main" id="{25E0D439-E58A-4CD4-8C61-4FB255B0F65A}"/>
              </a:ext>
            </a:extLst>
          </p:cNvPr>
          <p:cNvSpPr txBox="1"/>
          <p:nvPr/>
        </p:nvSpPr>
        <p:spPr>
          <a:xfrm>
            <a:off x="775073" y="1372547"/>
            <a:ext cx="5150619" cy="366388"/>
          </a:xfrm>
          <a:prstGeom prst="rect">
            <a:avLst/>
          </a:prstGeom>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mn-ea"/>
                <a:cs typeface="Arial" panose="020B0604020202020204" pitchFamily="34" charset="0"/>
              </a:rPr>
              <a:t>Installation Energy Plans</a:t>
            </a:r>
          </a:p>
        </p:txBody>
      </p:sp>
      <p:sp>
        <p:nvSpPr>
          <p:cNvPr id="16" name="TextBox 41">
            <a:extLst>
              <a:ext uri="{FF2B5EF4-FFF2-40B4-BE49-F238E27FC236}">
                <a16:creationId xmlns:a16="http://schemas.microsoft.com/office/drawing/2014/main" id="{32A2D413-7B3F-45B0-B942-11B396996526}"/>
              </a:ext>
            </a:extLst>
          </p:cNvPr>
          <p:cNvSpPr txBox="1"/>
          <p:nvPr/>
        </p:nvSpPr>
        <p:spPr>
          <a:xfrm>
            <a:off x="6714401" y="1372547"/>
            <a:ext cx="4702525" cy="366387"/>
          </a:xfrm>
          <a:prstGeom prst="rect">
            <a:avLst/>
          </a:prstGeom>
          <a:solidFill>
            <a:srgbClr val="002060">
              <a:alpha val="67059"/>
            </a:srgb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Resilience Solution Report</a:t>
            </a:r>
          </a:p>
        </p:txBody>
      </p:sp>
      <p:sp>
        <p:nvSpPr>
          <p:cNvPr id="17" name="Rectangle 16">
            <a:extLst>
              <a:ext uri="{FF2B5EF4-FFF2-40B4-BE49-F238E27FC236}">
                <a16:creationId xmlns:a16="http://schemas.microsoft.com/office/drawing/2014/main" id="{E286555D-F920-4325-A390-2F69711318AF}"/>
              </a:ext>
            </a:extLst>
          </p:cNvPr>
          <p:cNvSpPr/>
          <p:nvPr/>
        </p:nvSpPr>
        <p:spPr>
          <a:xfrm>
            <a:off x="775073" y="1782188"/>
            <a:ext cx="5162313" cy="2327711"/>
          </a:xfrm>
          <a:prstGeom prst="rect">
            <a:avLst/>
          </a:prstGeom>
          <a:solidFill>
            <a:schemeClr val="accent1">
              <a:lumMod val="50000"/>
            </a:scheme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t"/>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Program Lead: OEA (formerly SAF/IEE)</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Report Lead: IEP Contractor</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Support: Host Base Missions and Tenant Unit Missions</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Focus: 	Identifying energy &amp; water</a:t>
            </a:r>
            <a:r>
              <a:rPr kumimoji="0" lang="en-US" sz="1200" b="1" i="0" u="none" strike="noStrike" kern="0" cap="none" spc="0" normalizeH="0" baseline="0" noProof="0" dirty="0">
                <a:ln>
                  <a:noFill/>
                </a:ln>
                <a:solidFill>
                  <a:srgbClr val="FFFFFF"/>
                </a:solidFill>
                <a:effectLst/>
                <a:uLnTx/>
                <a:uFillTx/>
                <a:latin typeface="Arial"/>
                <a:ea typeface="+mn-ea"/>
                <a:cs typeface="+mn-cs"/>
              </a:rPr>
              <a:t> resilience requirements/gaps </a:t>
            </a:r>
            <a:r>
              <a:rPr kumimoji="0" lang="en-US" sz="1200" b="0" i="0" u="none" strike="noStrike" kern="0" cap="none" spc="0" normalizeH="0" baseline="0" noProof="0" dirty="0">
                <a:ln>
                  <a:noFill/>
                </a:ln>
                <a:solidFill>
                  <a:srgbClr val="FFFFFF"/>
                </a:solidFill>
                <a:effectLst/>
                <a:uLnTx/>
                <a:uFillTx/>
                <a:latin typeface="Arial"/>
                <a:ea typeface="+mn-ea"/>
                <a:cs typeface="+mn-cs"/>
              </a:rPr>
              <a:t>and </a:t>
            </a:r>
            <a:r>
              <a:rPr kumimoji="0" lang="en-US" sz="1200" b="1" i="0" u="none" strike="noStrike" kern="0" cap="none" spc="0" normalizeH="0" baseline="0" noProof="0" dirty="0">
                <a:ln>
                  <a:noFill/>
                </a:ln>
                <a:solidFill>
                  <a:srgbClr val="FFFFFF"/>
                </a:solidFill>
                <a:effectLst/>
                <a:uLnTx/>
                <a:uFillTx/>
                <a:latin typeface="Arial"/>
                <a:ea typeface="+mn-ea"/>
                <a:cs typeface="+mn-cs"/>
              </a:rPr>
              <a:t>strategies</a:t>
            </a:r>
            <a:r>
              <a:rPr kumimoji="0" lang="en-US" sz="1200" b="0" i="0" u="none" strike="noStrike" kern="0" cap="none" spc="0" normalizeH="0" baseline="0" noProof="0" dirty="0">
                <a:ln>
                  <a:noFill/>
                </a:ln>
                <a:solidFill>
                  <a:srgbClr val="FFFFFF"/>
                </a:solidFill>
                <a:effectLst/>
                <a:uLnTx/>
                <a:uFillTx/>
                <a:latin typeface="Arial"/>
                <a:ea typeface="+mn-ea"/>
                <a:cs typeface="+mn-cs"/>
              </a:rPr>
              <a:t> that mitigate issues</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Key steps: </a:t>
            </a:r>
          </a:p>
          <a:p>
            <a:pPr marL="457200" marR="0" lvl="0" indent="-228600" algn="l" defTabSz="914400" rtl="0" eaLnBrk="1" fontAlgn="auto" latinLnBrk="0" hangingPunct="1">
              <a:lnSpc>
                <a:spcPct val="100000"/>
              </a:lnSpc>
              <a:spcBef>
                <a:spcPts val="0"/>
              </a:spcBef>
              <a:spcAft>
                <a:spcPts val="0"/>
              </a:spcAft>
              <a:buClrTx/>
              <a:buSzTx/>
              <a:buFontTx/>
              <a:buAutoNum type="arabicPeriod"/>
              <a:tabLst>
                <a:tab pos="4572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Mission Owner Interviews (IEP CTR)</a:t>
            </a:r>
          </a:p>
          <a:p>
            <a:pPr marL="457200" marR="0" lvl="0" indent="-228600" algn="l" defTabSz="914400" rtl="0" eaLnBrk="1" fontAlgn="auto" latinLnBrk="0" hangingPunct="1">
              <a:lnSpc>
                <a:spcPct val="100000"/>
              </a:lnSpc>
              <a:spcBef>
                <a:spcPts val="0"/>
              </a:spcBef>
              <a:spcAft>
                <a:spcPts val="0"/>
              </a:spcAft>
              <a:buClrTx/>
              <a:buSzTx/>
              <a:buFontTx/>
              <a:buAutoNum type="arabicPeriod"/>
              <a:tabLst>
                <a:tab pos="4572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COA Workshop (IEP CTR)</a:t>
            </a:r>
          </a:p>
          <a:p>
            <a:pPr marL="457200" marR="0" lvl="0" indent="-228600" algn="l" defTabSz="914400" rtl="0" eaLnBrk="1" fontAlgn="auto" latinLnBrk="0" hangingPunct="1">
              <a:lnSpc>
                <a:spcPct val="100000"/>
              </a:lnSpc>
              <a:spcBef>
                <a:spcPts val="0"/>
              </a:spcBef>
              <a:spcAft>
                <a:spcPts val="0"/>
              </a:spcAft>
              <a:buClrTx/>
              <a:buSzTx/>
              <a:buFontTx/>
              <a:buAutoNum type="arabicPeriod"/>
              <a:tabLst>
                <a:tab pos="4572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Report Development (IEP CTR)</a:t>
            </a:r>
          </a:p>
          <a:p>
            <a:pPr marL="457200" marR="0" lvl="0" indent="-228600" algn="l" defTabSz="914400" rtl="0" eaLnBrk="1" fontAlgn="auto" latinLnBrk="0" hangingPunct="1">
              <a:lnSpc>
                <a:spcPct val="100000"/>
              </a:lnSpc>
              <a:spcBef>
                <a:spcPts val="0"/>
              </a:spcBef>
              <a:spcAft>
                <a:spcPts val="0"/>
              </a:spcAft>
              <a:buClrTx/>
              <a:buSzTx/>
              <a:buFontTx/>
              <a:buAutoNum type="arabicPeriod"/>
              <a:tabLst>
                <a:tab pos="4572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Ongoing IEP Maintenance (CE Squadron)</a:t>
            </a:r>
          </a:p>
        </p:txBody>
      </p:sp>
      <p:sp>
        <p:nvSpPr>
          <p:cNvPr id="18" name="Rectangle 17">
            <a:extLst>
              <a:ext uri="{FF2B5EF4-FFF2-40B4-BE49-F238E27FC236}">
                <a16:creationId xmlns:a16="http://schemas.microsoft.com/office/drawing/2014/main" id="{84B6B0F2-6CE2-44B2-A1A4-B3FB5733E41E}"/>
              </a:ext>
            </a:extLst>
          </p:cNvPr>
          <p:cNvSpPr/>
          <p:nvPr/>
        </p:nvSpPr>
        <p:spPr>
          <a:xfrm>
            <a:off x="6711196" y="1782187"/>
            <a:ext cx="4702525" cy="2327712"/>
          </a:xfrm>
          <a:prstGeom prst="rect">
            <a:avLst/>
          </a:prstGeom>
          <a:solidFill>
            <a:srgbClr val="002060">
              <a:alpha val="67059"/>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t"/>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Program Lead:  OEA</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Report Lead: OEA</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Support: Base CE, AFCEC, IMSC</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Focus: 	Executable projects (ERCIP, ESPC, UESC, lease, etc.) to implement IEP strategies</a:t>
            </a: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Key steps: </a:t>
            </a:r>
          </a:p>
          <a:p>
            <a:pPr marL="457200" marR="0" lvl="0" indent="-228600" algn="l" defTabSz="914400" rtl="0" eaLnBrk="1" fontAlgn="auto" latinLnBrk="0" hangingPunct="1">
              <a:lnSpc>
                <a:spcPct val="100000"/>
              </a:lnSpc>
              <a:spcBef>
                <a:spcPts val="0"/>
              </a:spcBef>
              <a:spcAft>
                <a:spcPts val="0"/>
              </a:spcAft>
              <a:buClrTx/>
              <a:buSzTx/>
              <a:buFontTx/>
              <a:buAutoNum type="arabicPeriod"/>
              <a:tabLst>
                <a:tab pos="4572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RSR (OEA, CE Squadron)</a:t>
            </a:r>
          </a:p>
          <a:p>
            <a:pPr marL="457200" marR="0" lvl="0" indent="-228600" algn="l" defTabSz="914400" rtl="0" eaLnBrk="1" fontAlgn="auto" latinLnBrk="0" hangingPunct="1">
              <a:lnSpc>
                <a:spcPct val="100000"/>
              </a:lnSpc>
              <a:spcBef>
                <a:spcPts val="0"/>
              </a:spcBef>
              <a:spcAft>
                <a:spcPts val="0"/>
              </a:spcAft>
              <a:buClrTx/>
              <a:buSzTx/>
              <a:buFontTx/>
              <a:buAutoNum type="arabicPeriod"/>
              <a:tabLst>
                <a:tab pos="4572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Project Review and Approval (SAF/IE, AFCEC, IMSC, SAF/GCN, MAJCOM)</a:t>
            </a:r>
          </a:p>
          <a:p>
            <a:pPr marL="457200" marR="0" lvl="0" indent="-228600" algn="l" defTabSz="914400" rtl="0" eaLnBrk="1" fontAlgn="auto" latinLnBrk="0" hangingPunct="1">
              <a:lnSpc>
                <a:spcPct val="100000"/>
              </a:lnSpc>
              <a:spcBef>
                <a:spcPts val="0"/>
              </a:spcBef>
              <a:spcAft>
                <a:spcPts val="0"/>
              </a:spcAft>
              <a:buClrTx/>
              <a:buSzTx/>
              <a:buFontTx/>
              <a:buAutoNum type="arabicPeriod"/>
              <a:tabLst>
                <a:tab pos="457200" algn="l"/>
              </a:tabLst>
              <a:defRPr/>
            </a:pPr>
            <a:r>
              <a:rPr kumimoji="0" lang="en-US" sz="1200" b="0" i="0" u="none" strike="noStrike" kern="0" cap="none" spc="0" normalizeH="0" baseline="0" noProof="0" dirty="0">
                <a:ln>
                  <a:noFill/>
                </a:ln>
                <a:solidFill>
                  <a:srgbClr val="FFFFFF"/>
                </a:solidFill>
                <a:effectLst/>
                <a:uLnTx/>
                <a:uFillTx/>
                <a:latin typeface="Arial"/>
                <a:ea typeface="+mn-ea"/>
                <a:cs typeface="+mn-cs"/>
              </a:rPr>
              <a:t>Project Execution (AFCEC, Base CE)</a:t>
            </a:r>
          </a:p>
        </p:txBody>
      </p:sp>
      <p:sp>
        <p:nvSpPr>
          <p:cNvPr id="19" name="Rectangle 18">
            <a:extLst>
              <a:ext uri="{FF2B5EF4-FFF2-40B4-BE49-F238E27FC236}">
                <a16:creationId xmlns:a16="http://schemas.microsoft.com/office/drawing/2014/main" id="{6970C04B-5D23-4FB2-BF65-019A631000F3}"/>
              </a:ext>
            </a:extLst>
          </p:cNvPr>
          <p:cNvSpPr/>
          <p:nvPr/>
        </p:nvSpPr>
        <p:spPr bwMode="auto">
          <a:xfrm>
            <a:off x="7420177" y="2383932"/>
            <a:ext cx="3861542" cy="470240"/>
          </a:xfrm>
          <a:prstGeom prst="rect">
            <a:avLst/>
          </a:prstGeom>
          <a:noFill/>
          <a:ln w="285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lumMod val="95000"/>
                </a:srgbClr>
              </a:solidFill>
              <a:effectLst/>
              <a:uLnTx/>
              <a:uFillTx/>
              <a:latin typeface="Arial"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30309DE9-D461-4D07-9ADC-80E4C67343EC}"/>
              </a:ext>
            </a:extLst>
          </p:cNvPr>
          <p:cNvSpPr/>
          <p:nvPr/>
        </p:nvSpPr>
        <p:spPr bwMode="auto">
          <a:xfrm>
            <a:off x="1482811" y="2382768"/>
            <a:ext cx="4372641" cy="569718"/>
          </a:xfrm>
          <a:prstGeom prst="rect">
            <a:avLst/>
          </a:prstGeom>
          <a:noFill/>
          <a:ln w="285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lumMod val="95000"/>
                </a:srgbClr>
              </a:solidFill>
              <a:effectLst/>
              <a:uLnTx/>
              <a:uFillTx/>
              <a:latin typeface="Arial" charset="0"/>
              <a:ea typeface="+mn-ea"/>
              <a:cs typeface="Arial" panose="020B0604020202020204" pitchFamily="34" charset="0"/>
            </a:endParaRPr>
          </a:p>
        </p:txBody>
      </p:sp>
      <p:cxnSp>
        <p:nvCxnSpPr>
          <p:cNvPr id="21" name="Straight Arrow Connector 20">
            <a:extLst>
              <a:ext uri="{FF2B5EF4-FFF2-40B4-BE49-F238E27FC236}">
                <a16:creationId xmlns:a16="http://schemas.microsoft.com/office/drawing/2014/main" id="{FB37990E-AD78-4E8C-8232-93E486AA6EED}"/>
              </a:ext>
            </a:extLst>
          </p:cNvPr>
          <p:cNvCxnSpPr>
            <a:cxnSpLocks/>
          </p:cNvCxnSpPr>
          <p:nvPr/>
        </p:nvCxnSpPr>
        <p:spPr bwMode="auto">
          <a:xfrm>
            <a:off x="5659395" y="2647555"/>
            <a:ext cx="1746495" cy="0"/>
          </a:xfrm>
          <a:prstGeom prst="straightConnector1">
            <a:avLst/>
          </a:prstGeom>
          <a:solidFill>
            <a:schemeClr val="accent1"/>
          </a:solidFill>
          <a:ln w="76200" cap="flat" cmpd="sng" algn="ctr">
            <a:solidFill>
              <a:schemeClr val="accent6">
                <a:lumMod val="20000"/>
                <a:lumOff val="80000"/>
              </a:schemeClr>
            </a:solidFill>
            <a:prstDash val="solid"/>
            <a:round/>
            <a:headEnd type="none" w="med" len="med"/>
            <a:tailEnd type="triangle"/>
          </a:ln>
          <a:effectLst/>
        </p:spPr>
      </p:cxnSp>
      <p:sp>
        <p:nvSpPr>
          <p:cNvPr id="22" name="Arrow: Left-Right 50">
            <a:extLst>
              <a:ext uri="{FF2B5EF4-FFF2-40B4-BE49-F238E27FC236}">
                <a16:creationId xmlns:a16="http://schemas.microsoft.com/office/drawing/2014/main" id="{10980325-BFF7-42F8-A1A4-C3F9A1F3A358}"/>
              </a:ext>
            </a:extLst>
          </p:cNvPr>
          <p:cNvSpPr/>
          <p:nvPr/>
        </p:nvSpPr>
        <p:spPr bwMode="auto">
          <a:xfrm>
            <a:off x="9103404" y="5396533"/>
            <a:ext cx="2652466" cy="594513"/>
          </a:xfrm>
          <a:prstGeom prst="leftRightArrow">
            <a:avLst/>
          </a:prstGeom>
          <a:solidFill>
            <a:srgbClr val="FFC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a:rPr>
              <a:t>Execution ~30 Months</a:t>
            </a:r>
          </a:p>
        </p:txBody>
      </p:sp>
      <p:sp>
        <p:nvSpPr>
          <p:cNvPr id="23" name="Slide Number Placeholder 3">
            <a:extLst>
              <a:ext uri="{FF2B5EF4-FFF2-40B4-BE49-F238E27FC236}">
                <a16:creationId xmlns:a16="http://schemas.microsoft.com/office/drawing/2014/main" id="{178829CC-1927-45C2-B1D9-681042CA19B5}"/>
              </a:ext>
            </a:extLst>
          </p:cNvPr>
          <p:cNvSpPr txBox="1">
            <a:spLocks noChangeArrowheads="1"/>
          </p:cNvSpPr>
          <p:nvPr/>
        </p:nvSpPr>
        <p:spPr bwMode="auto">
          <a:xfrm>
            <a:off x="10668000" y="6561455"/>
            <a:ext cx="15240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50000"/>
              </a:spcBef>
              <a:spcAft>
                <a:spcPct val="0"/>
              </a:spcAft>
              <a:buClr>
                <a:srgbClr val="151C77"/>
              </a:buClr>
              <a:buSzPct val="80000"/>
              <a:buFont typeface="Wingdings" panose="05000000000000000000" pitchFamily="2" charset="2"/>
              <a:buChar char="n"/>
              <a:defRPr sz="2000" b="1" kern="1200">
                <a:solidFill>
                  <a:schemeClr val="tx1"/>
                </a:solidFill>
                <a:latin typeface="Arial" panose="020B0604020202020204" pitchFamily="34" charset="0"/>
                <a:ea typeface="+mn-ea"/>
                <a:cs typeface="+mn-cs"/>
              </a:defRPr>
            </a:lvl1pPr>
            <a:lvl2pPr marL="742950" indent="-285750" algn="l" rtl="0" eaLnBrk="0" fontAlgn="base" hangingPunct="0">
              <a:spcBef>
                <a:spcPct val="25000"/>
              </a:spcBef>
              <a:spcAft>
                <a:spcPct val="0"/>
              </a:spcAft>
              <a:buClr>
                <a:srgbClr val="151C77"/>
              </a:buClr>
              <a:buSzPct val="80000"/>
              <a:buFont typeface="Wingdings" panose="05000000000000000000" pitchFamily="2" charset="2"/>
              <a:buChar char="n"/>
              <a:defRPr sz="2000" b="1" kern="1200">
                <a:solidFill>
                  <a:schemeClr val="tx1"/>
                </a:solidFill>
                <a:latin typeface="Arial" panose="020B0604020202020204" pitchFamily="34" charset="0"/>
                <a:ea typeface="+mn-ea"/>
                <a:cs typeface="+mn-cs"/>
              </a:defRPr>
            </a:lvl2pPr>
            <a:lvl3pPr marL="11430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kern="1200">
                <a:solidFill>
                  <a:schemeClr val="tx1"/>
                </a:solidFill>
                <a:latin typeface="Arial" panose="020B0604020202020204" pitchFamily="34" charset="0"/>
                <a:ea typeface="+mn-ea"/>
                <a:cs typeface="+mn-cs"/>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003399"/>
              </a:buClr>
              <a:buSzPct val="80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003399"/>
              </a:buClr>
              <a:buSzPct val="80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003399"/>
              </a:buClr>
              <a:buSzPct val="80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003399"/>
              </a:buClr>
              <a:buSzPct val="80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CDEB6E5-65A2-4817-AAD3-D8FE85D52B98}"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68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A72D1-DEC8-4AEC-BD74-84D4CB5C3DFC}"/>
              </a:ext>
            </a:extLst>
          </p:cNvPr>
          <p:cNvSpPr>
            <a:spLocks noGrp="1"/>
          </p:cNvSpPr>
          <p:nvPr>
            <p:ph type="title"/>
          </p:nvPr>
        </p:nvSpPr>
        <p:spPr/>
        <p:txBody>
          <a:bodyPr/>
          <a:lstStyle/>
          <a:p>
            <a:r>
              <a:rPr lang="en-US"/>
              <a:t>Air Force Installation Energy: Vision</a:t>
            </a:r>
          </a:p>
        </p:txBody>
      </p:sp>
      <p:sp>
        <p:nvSpPr>
          <p:cNvPr id="2" name="Text Placeholder 1">
            <a:extLst>
              <a:ext uri="{FF2B5EF4-FFF2-40B4-BE49-F238E27FC236}">
                <a16:creationId xmlns:a16="http://schemas.microsoft.com/office/drawing/2014/main" id="{C34336AC-ECB8-4238-9626-28F82848D073}"/>
              </a:ext>
            </a:extLst>
          </p:cNvPr>
          <p:cNvSpPr>
            <a:spLocks noGrp="1"/>
          </p:cNvSpPr>
          <p:nvPr>
            <p:ph idx="1"/>
          </p:nvPr>
        </p:nvSpPr>
        <p:spPr>
          <a:xfrm>
            <a:off x="368302" y="1290889"/>
            <a:ext cx="5723160" cy="4957511"/>
          </a:xfrm>
          <a:solidFill>
            <a:schemeClr val="accent2">
              <a:lumMod val="20000"/>
              <a:lumOff val="80000"/>
            </a:schemeClr>
          </a:solidFill>
        </p:spPr>
        <p:txBody>
          <a:bodyPr/>
          <a:lstStyle/>
          <a:p>
            <a:pPr marL="66040" indent="0">
              <a:buNone/>
            </a:pPr>
            <a:r>
              <a:rPr lang="en-US" altLang="en-US" sz="2000" dirty="0"/>
              <a:t>INNOVATION: PRINCIPLES</a:t>
            </a:r>
          </a:p>
          <a:p>
            <a:r>
              <a:rPr lang="en-US" altLang="en-US" sz="1800" b="0" dirty="0"/>
              <a:t>Resilience and Mission Focused </a:t>
            </a:r>
          </a:p>
          <a:p>
            <a:r>
              <a:rPr lang="en-US" altLang="en-US" sz="1800" b="0" dirty="0"/>
              <a:t>Creatively Leverage All Acquisition Tools (e.g., Other Transaction Authorities)</a:t>
            </a:r>
          </a:p>
          <a:p>
            <a:r>
              <a:rPr lang="en-US" altLang="en-US" sz="1800" b="0" dirty="0"/>
              <a:t>Leverage and Combine All Appropriate Funding for Comprehensive Solutions (DAF, Vendor, Federal Agencies, State, Financiers)</a:t>
            </a:r>
          </a:p>
          <a:p>
            <a:r>
              <a:rPr lang="en-US" altLang="en-US" sz="1800" b="0" dirty="0"/>
              <a:t>Move at Commercial Speed</a:t>
            </a:r>
          </a:p>
          <a:p>
            <a:r>
              <a:rPr lang="en-US" altLang="en-US" sz="1800" b="0" dirty="0"/>
              <a:t>Long-Term Planning Horizons with Concrete Near- and Medium-Term Milestones (e.g., geothermal pilots) </a:t>
            </a:r>
          </a:p>
          <a:p>
            <a:r>
              <a:rPr lang="en-US" altLang="en-US" sz="1800" b="0" dirty="0"/>
              <a:t>Teaming for Success - Air Force, DoD, Federal Gov’t, States, Utilities, Vendors </a:t>
            </a:r>
          </a:p>
          <a:p>
            <a:endParaRPr lang="en-US" sz="2000" b="0" dirty="0"/>
          </a:p>
        </p:txBody>
      </p:sp>
      <p:sp>
        <p:nvSpPr>
          <p:cNvPr id="7" name="Slide Number Placeholder 6">
            <a:extLst>
              <a:ext uri="{FF2B5EF4-FFF2-40B4-BE49-F238E27FC236}">
                <a16:creationId xmlns:a16="http://schemas.microsoft.com/office/drawing/2014/main" id="{7AE98779-954E-4956-A894-E62446F856C5}"/>
              </a:ext>
            </a:extLst>
          </p:cNvPr>
          <p:cNvSpPr>
            <a:spLocks noGrp="1"/>
          </p:cNvSpPr>
          <p:nvPr>
            <p:ph type="sldNum" sz="quarter" idx="11"/>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A5A5A5"/>
              </a:buClr>
              <a:buSzPts val="1000"/>
              <a:buFont typeface="Arial"/>
              <a:buNone/>
              <a:defRPr sz="1000" b="0" i="0" u="none" strike="noStrike" cap="none">
                <a:solidFill>
                  <a:srgbClr val="A5A5A5"/>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fld id="{E8C4CF4F-2ECB-4C54-9552-FB58A436033C}" type="slidenum">
              <a:rPr kumimoji="0" lang="en-US" sz="1000" b="0" i="0" u="none" strike="noStrike" kern="0" cap="none" spc="0" normalizeH="0" baseline="0" noProof="0" smtClean="0">
                <a:ln>
                  <a:noFill/>
                </a:ln>
                <a:solidFill>
                  <a:srgbClr val="FFFFFF">
                    <a:lumMod val="50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A5A5A5"/>
                </a:buClr>
                <a:buSzPts val="1000"/>
                <a:buFont typeface="Arial"/>
                <a:buNone/>
                <a:tabLst/>
                <a:defRPr/>
              </a:pPr>
              <a:t>7</a:t>
            </a:fld>
            <a:endParaRPr kumimoji="0" lang="en-US" sz="1000" b="0" i="0" u="none" strike="noStrike" kern="0" cap="none" spc="0" normalizeH="0" baseline="0" noProof="0">
              <a:ln>
                <a:noFill/>
              </a:ln>
              <a:solidFill>
                <a:srgbClr val="808080"/>
              </a:solidFill>
              <a:effectLst/>
              <a:uLnTx/>
              <a:uFillTx/>
              <a:latin typeface="Arial"/>
              <a:cs typeface="Arial"/>
              <a:sym typeface="Arial"/>
            </a:endParaRPr>
          </a:p>
        </p:txBody>
      </p:sp>
      <p:pic>
        <p:nvPicPr>
          <p:cNvPr id="13" name="Content Placeholder 5">
            <a:extLst>
              <a:ext uri="{FF2B5EF4-FFF2-40B4-BE49-F238E27FC236}">
                <a16:creationId xmlns:a16="http://schemas.microsoft.com/office/drawing/2014/main" id="{FEDA023F-6C64-42CC-8303-1E797E0E931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958415" y="1290889"/>
            <a:ext cx="5723160" cy="2138111"/>
          </a:xfrm>
          <a:prstGeom prst="rect">
            <a:avLst/>
          </a:prstGeom>
          <a:noFill/>
          <a:ln>
            <a:noFill/>
          </a:ln>
        </p:spPr>
      </p:pic>
      <p:sp>
        <p:nvSpPr>
          <p:cNvPr id="15" name="Text Placeholder 1">
            <a:extLst>
              <a:ext uri="{FF2B5EF4-FFF2-40B4-BE49-F238E27FC236}">
                <a16:creationId xmlns:a16="http://schemas.microsoft.com/office/drawing/2014/main" id="{62043DC7-BAC3-4AC5-B6E0-DEEB14BAE39E}"/>
              </a:ext>
            </a:extLst>
          </p:cNvPr>
          <p:cNvSpPr txBox="1">
            <a:spLocks/>
          </p:cNvSpPr>
          <p:nvPr/>
        </p:nvSpPr>
        <p:spPr>
          <a:xfrm>
            <a:off x="5943600" y="3161376"/>
            <a:ext cx="6075287" cy="3087023"/>
          </a:xfrm>
          <a:prstGeom prst="rect">
            <a:avLst/>
          </a:pr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91160" algn="l" rtl="0" eaLnBrk="1" hangingPunct="1">
              <a:lnSpc>
                <a:spcPct val="100000"/>
              </a:lnSpc>
              <a:spcBef>
                <a:spcPts val="1600"/>
              </a:spcBef>
              <a:spcAft>
                <a:spcPts val="0"/>
              </a:spcAft>
              <a:buClr>
                <a:srgbClr val="151C77"/>
              </a:buClr>
              <a:buSzPts val="2560"/>
              <a:buFont typeface="Noto Sans Symbols"/>
              <a:buChar char="■"/>
              <a:defRPr sz="3200" b="1" i="0" u="none" strike="noStrike" cap="none">
                <a:solidFill>
                  <a:schemeClr val="dk1"/>
                </a:solidFill>
                <a:latin typeface="Arial"/>
                <a:ea typeface="Arial"/>
                <a:cs typeface="Arial"/>
                <a:sym typeface="Arial"/>
              </a:defRPr>
            </a:lvl1pPr>
            <a:lvl2pPr marL="914400" marR="0" lvl="1" indent="-370840" algn="l" rtl="0" eaLnBrk="1" hangingPunct="1">
              <a:lnSpc>
                <a:spcPct val="100000"/>
              </a:lnSpc>
              <a:spcBef>
                <a:spcPts val="700"/>
              </a:spcBef>
              <a:spcAft>
                <a:spcPts val="0"/>
              </a:spcAft>
              <a:buClr>
                <a:srgbClr val="151C77"/>
              </a:buClr>
              <a:buSzPts val="2240"/>
              <a:buFont typeface="Noto Sans Symbols"/>
              <a:buChar char="■"/>
              <a:defRPr sz="2800" b="1" i="0" u="none" strike="noStrike" cap="none">
                <a:solidFill>
                  <a:schemeClr val="dk1"/>
                </a:solidFill>
                <a:latin typeface="Arial"/>
                <a:ea typeface="Arial"/>
                <a:cs typeface="Arial"/>
                <a:sym typeface="Arial"/>
              </a:defRPr>
            </a:lvl2pPr>
            <a:lvl3pPr marL="1371600" marR="0" lvl="2" indent="-350519" algn="l" rtl="0" eaLnBrk="1" hangingPunct="1">
              <a:lnSpc>
                <a:spcPct val="100000"/>
              </a:lnSpc>
              <a:spcBef>
                <a:spcPts val="600"/>
              </a:spcBef>
              <a:spcAft>
                <a:spcPts val="0"/>
              </a:spcAft>
              <a:buClr>
                <a:srgbClr val="151C77"/>
              </a:buClr>
              <a:buSzPts val="1920"/>
              <a:buFont typeface="Noto Sans Symbols"/>
              <a:buChar char="■"/>
              <a:defRPr sz="2400" b="0" i="0" u="none" strike="noStrike" cap="none">
                <a:solidFill>
                  <a:schemeClr val="dk1"/>
                </a:solidFill>
                <a:latin typeface="Arial"/>
                <a:ea typeface="Arial"/>
                <a:cs typeface="Arial"/>
                <a:sym typeface="Arial"/>
              </a:defRPr>
            </a:lvl3pPr>
            <a:lvl4pPr marL="1828800" marR="0" lvl="3" indent="-330200" algn="l" rtl="0" eaLnBrk="1" hangingPunct="1">
              <a:lnSpc>
                <a:spcPct val="100000"/>
              </a:lnSpc>
              <a:spcBef>
                <a:spcPts val="500"/>
              </a:spcBef>
              <a:spcAft>
                <a:spcPts val="0"/>
              </a:spcAft>
              <a:buClr>
                <a:srgbClr val="151C77"/>
              </a:buClr>
              <a:buSzPts val="16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400"/>
              </a:spcBef>
              <a:spcAft>
                <a:spcPts val="0"/>
              </a:spcAft>
              <a:buClr>
                <a:srgbClr val="003399"/>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66040" marR="0" lvl="0" indent="0" algn="l" defTabSz="914400" rtl="0" eaLnBrk="1" fontAlgn="auto" latinLnBrk="0" hangingPunct="1">
              <a:lnSpc>
                <a:spcPct val="100000"/>
              </a:lnSpc>
              <a:spcBef>
                <a:spcPts val="1600"/>
              </a:spcBef>
              <a:spcAft>
                <a:spcPts val="0"/>
              </a:spcAft>
              <a:buClr>
                <a:srgbClr val="151C77"/>
              </a:buClr>
              <a:buSzPts val="2560"/>
              <a:buFont typeface="Noto Sans Symbols"/>
              <a:buNone/>
              <a:tabLst/>
              <a:defRPr/>
            </a:pPr>
            <a:r>
              <a:rPr kumimoji="0" lang="en-US" altLang="en-US" sz="2000" b="1" i="0" u="none" strike="noStrike" kern="0" cap="none" spc="0" normalizeH="0" baseline="0" noProof="0" dirty="0">
                <a:ln>
                  <a:noFill/>
                </a:ln>
                <a:solidFill>
                  <a:srgbClr val="000000"/>
                </a:solidFill>
                <a:effectLst/>
                <a:uLnTx/>
                <a:uFillTx/>
                <a:latin typeface="Arial"/>
                <a:cs typeface="Arial"/>
                <a:sym typeface="Arial"/>
              </a:rPr>
              <a:t>INNOVATION: PRIORITY PROJECTS </a:t>
            </a:r>
          </a:p>
          <a:p>
            <a:pPr marL="457200" marR="0" lvl="0" indent="-391160" algn="l" defTabSz="914400" rtl="0" eaLnBrk="1" fontAlgn="auto" latinLnBrk="0" hangingPunct="1">
              <a:lnSpc>
                <a:spcPct val="100000"/>
              </a:lnSpc>
              <a:spcBef>
                <a:spcPts val="1600"/>
              </a:spcBef>
              <a:spcAft>
                <a:spcPts val="0"/>
              </a:spcAft>
              <a:buClr>
                <a:srgbClr val="151C77"/>
              </a:buClr>
              <a:buSzPts val="2560"/>
              <a:buFont typeface="Noto Sans Symbols"/>
              <a:buChar char="■"/>
              <a:tabLst/>
              <a:defRPr/>
            </a:pPr>
            <a:r>
              <a:rPr kumimoji="0" lang="en-US" altLang="en-US" sz="1800" b="0" i="0" u="none" strike="noStrike" kern="0" cap="none" spc="0" normalizeH="0" baseline="0" noProof="0" dirty="0">
                <a:ln>
                  <a:noFill/>
                </a:ln>
                <a:solidFill>
                  <a:srgbClr val="000000"/>
                </a:solidFill>
                <a:effectLst/>
                <a:uLnTx/>
                <a:uFillTx/>
                <a:latin typeface="Arial"/>
                <a:cs typeface="Arial"/>
                <a:sym typeface="Arial"/>
              </a:rPr>
              <a:t>Closed-Loop Geo (prototypes, ERCIP at FE Warren)</a:t>
            </a:r>
          </a:p>
          <a:p>
            <a:pPr marL="457200" marR="0" lvl="0" indent="-391160" algn="l" defTabSz="914400" rtl="0" eaLnBrk="1" fontAlgn="auto" latinLnBrk="0" hangingPunct="1">
              <a:lnSpc>
                <a:spcPct val="100000"/>
              </a:lnSpc>
              <a:spcBef>
                <a:spcPts val="1600"/>
              </a:spcBef>
              <a:spcAft>
                <a:spcPts val="0"/>
              </a:spcAft>
              <a:buClr>
                <a:srgbClr val="151C77"/>
              </a:buClr>
              <a:buSzPts val="2560"/>
              <a:buFont typeface="Noto Sans Symbols"/>
              <a:buChar char="■"/>
              <a:tabLst/>
              <a:defRPr/>
            </a:pPr>
            <a:r>
              <a:rPr kumimoji="0" lang="en-US" altLang="en-US" sz="1800" b="0" i="0" u="none" strike="noStrike" kern="0" cap="none" spc="0" normalizeH="0" baseline="0" noProof="0" dirty="0">
                <a:ln>
                  <a:noFill/>
                </a:ln>
                <a:solidFill>
                  <a:srgbClr val="000000"/>
                </a:solidFill>
                <a:effectLst/>
                <a:uLnTx/>
                <a:uFillTx/>
                <a:latin typeface="Arial"/>
                <a:cs typeface="Arial"/>
                <a:sym typeface="Arial"/>
              </a:rPr>
              <a:t>Small Modular Reactors</a:t>
            </a:r>
          </a:p>
          <a:p>
            <a:pPr marL="457200" marR="0" lvl="0" indent="-391160" algn="l" defTabSz="914400" rtl="0" eaLnBrk="1" fontAlgn="auto" latinLnBrk="0" hangingPunct="1">
              <a:lnSpc>
                <a:spcPct val="100000"/>
              </a:lnSpc>
              <a:spcBef>
                <a:spcPts val="1600"/>
              </a:spcBef>
              <a:spcAft>
                <a:spcPts val="0"/>
              </a:spcAft>
              <a:buClr>
                <a:srgbClr val="151C77"/>
              </a:buClr>
              <a:buSzPts val="2560"/>
              <a:buFont typeface="Noto Sans Symbols"/>
              <a:buChar char="■"/>
              <a:tabLst/>
              <a:defRPr/>
            </a:pPr>
            <a:r>
              <a:rPr kumimoji="0" lang="en-US" altLang="en-US" sz="1800" b="0" i="0" u="none" strike="noStrike" kern="0" cap="none" spc="0" normalizeH="0" baseline="0" noProof="0" dirty="0">
                <a:ln>
                  <a:noFill/>
                </a:ln>
                <a:solidFill>
                  <a:srgbClr val="000000"/>
                </a:solidFill>
                <a:effectLst/>
                <a:uLnTx/>
                <a:uFillTx/>
                <a:latin typeface="Arial"/>
                <a:cs typeface="Arial"/>
                <a:sym typeface="Arial"/>
              </a:rPr>
              <a:t>Long-Duration Energy Storage</a:t>
            </a:r>
          </a:p>
          <a:p>
            <a:pPr marL="457200" marR="0" lvl="0" indent="-391160" algn="l" defTabSz="914400" rtl="0" eaLnBrk="1" fontAlgn="auto" latinLnBrk="0" hangingPunct="1">
              <a:lnSpc>
                <a:spcPct val="100000"/>
              </a:lnSpc>
              <a:spcBef>
                <a:spcPts val="1600"/>
              </a:spcBef>
              <a:spcAft>
                <a:spcPts val="0"/>
              </a:spcAft>
              <a:buClr>
                <a:srgbClr val="151C77"/>
              </a:buClr>
              <a:buSzPts val="2560"/>
              <a:buFont typeface="Noto Sans Symbols"/>
              <a:buChar char="■"/>
              <a:tabLst/>
              <a:defRPr/>
            </a:pPr>
            <a:r>
              <a:rPr kumimoji="0" lang="en-US" altLang="en-US" sz="1800" b="0" i="0" u="none" strike="noStrike" kern="0" cap="none" spc="0" normalizeH="0" baseline="0" noProof="0" dirty="0">
                <a:ln>
                  <a:noFill/>
                </a:ln>
                <a:solidFill>
                  <a:srgbClr val="000000"/>
                </a:solidFill>
                <a:effectLst/>
                <a:uLnTx/>
                <a:uFillTx/>
                <a:latin typeface="Arial"/>
                <a:cs typeface="Arial"/>
                <a:sym typeface="Arial"/>
              </a:rPr>
              <a:t>Green Hydrogen </a:t>
            </a:r>
          </a:p>
          <a:p>
            <a:pPr marL="457200" marR="0" lvl="0" indent="-391160" algn="l" defTabSz="914400" rtl="0" eaLnBrk="1" fontAlgn="auto" latinLnBrk="0" hangingPunct="1">
              <a:lnSpc>
                <a:spcPct val="100000"/>
              </a:lnSpc>
              <a:spcBef>
                <a:spcPts val="1600"/>
              </a:spcBef>
              <a:spcAft>
                <a:spcPts val="0"/>
              </a:spcAft>
              <a:buClr>
                <a:srgbClr val="151C77"/>
              </a:buClr>
              <a:buSzPts val="2560"/>
              <a:buFont typeface="Noto Sans Symbols"/>
              <a:buChar char="■"/>
              <a:tabLst/>
              <a:defRPr/>
            </a:pPr>
            <a:r>
              <a:rPr kumimoji="0" lang="en-US" altLang="en-US" sz="1800" b="0" i="0" u="none" strike="noStrike" kern="0" cap="none" spc="0" normalizeH="0" baseline="0" noProof="0" dirty="0">
                <a:ln>
                  <a:noFill/>
                </a:ln>
                <a:solidFill>
                  <a:srgbClr val="000000"/>
                </a:solidFill>
                <a:effectLst/>
                <a:uLnTx/>
                <a:uFillTx/>
                <a:latin typeface="Arial"/>
                <a:cs typeface="Arial"/>
                <a:sym typeface="Arial"/>
              </a:rPr>
              <a:t>Electric Vehicle Support Equipment (EVSE)</a:t>
            </a:r>
          </a:p>
          <a:p>
            <a:pPr marL="457200" marR="0" lvl="0" indent="-391160" algn="l" defTabSz="914400" rtl="0" eaLnBrk="1" fontAlgn="auto" latinLnBrk="0" hangingPunct="1">
              <a:lnSpc>
                <a:spcPct val="100000"/>
              </a:lnSpc>
              <a:spcBef>
                <a:spcPts val="1600"/>
              </a:spcBef>
              <a:spcAft>
                <a:spcPts val="0"/>
              </a:spcAft>
              <a:buClr>
                <a:srgbClr val="151C77"/>
              </a:buClr>
              <a:buSzPts val="2560"/>
              <a:buFont typeface="Noto Sans Symbols"/>
              <a:buChar char="■"/>
              <a:tabLst/>
              <a:defRPr/>
            </a:pPr>
            <a:endParaRPr kumimoji="0" lang="en-US" altLang="en-US" sz="1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66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xfrm>
            <a:off x="10651067" y="6524625"/>
            <a:ext cx="15240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spcAft>
                <a:spcPts val="600"/>
              </a:spcAft>
              <a:buClrTx/>
              <a:buSzTx/>
              <a:buFontTx/>
              <a:buNone/>
            </a:pPr>
            <a:fld id="{45B461E7-7014-465F-B43F-BBF5CC246081}" type="slidenum">
              <a:rPr lang="en-US" altLang="en-US" sz="1000" b="0">
                <a:solidFill>
                  <a:srgbClr val="FFFFFF">
                    <a:lumMod val="50000"/>
                  </a:srgbClr>
                </a:solidFill>
              </a:rPr>
              <a:pPr>
                <a:spcBef>
                  <a:spcPct val="0"/>
                </a:spcBef>
                <a:spcAft>
                  <a:spcPts val="600"/>
                </a:spcAft>
                <a:buClrTx/>
                <a:buSzTx/>
                <a:buFontTx/>
                <a:buNone/>
              </a:pPr>
              <a:t>8</a:t>
            </a:fld>
            <a:endParaRPr lang="en-US" altLang="en-US" sz="1000" b="0">
              <a:solidFill>
                <a:srgbClr val="FFFFFF">
                  <a:lumMod val="50000"/>
                </a:srgbClr>
              </a:solidFill>
            </a:endParaRPr>
          </a:p>
        </p:txBody>
      </p:sp>
      <p:sp>
        <p:nvSpPr>
          <p:cNvPr id="16387" name="Rectangle 4098"/>
          <p:cNvSpPr>
            <a:spLocks noGrp="1" noChangeArrowheads="1"/>
          </p:cNvSpPr>
          <p:nvPr>
            <p:ph type="title"/>
          </p:nvPr>
        </p:nvSpPr>
        <p:spPr>
          <a:xfrm>
            <a:off x="2503055" y="49213"/>
            <a:ext cx="9525000" cy="1143000"/>
          </a:xfrm>
        </p:spPr>
        <p:txBody>
          <a:bodyPr wrap="square" anchor="ctr">
            <a:normAutofit/>
          </a:bodyPr>
          <a:lstStyle/>
          <a:p>
            <a:r>
              <a:rPr lang="en-US" altLang="en-US" dirty="0"/>
              <a:t>Procuring Innovative Solutions</a:t>
            </a:r>
          </a:p>
        </p:txBody>
      </p:sp>
      <p:pic>
        <p:nvPicPr>
          <p:cNvPr id="1030" name="Picture 6">
            <a:extLst>
              <a:ext uri="{FF2B5EF4-FFF2-40B4-BE49-F238E27FC236}">
                <a16:creationId xmlns:a16="http://schemas.microsoft.com/office/drawing/2014/main" id="{4FAE7E3C-E506-48AA-A785-9E18C9F02B3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3026" y="1386815"/>
            <a:ext cx="6484456" cy="48511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099">
            <a:extLst>
              <a:ext uri="{FF2B5EF4-FFF2-40B4-BE49-F238E27FC236}">
                <a16:creationId xmlns:a16="http://schemas.microsoft.com/office/drawing/2014/main" id="{48FF8995-3ECE-4A77-93E2-19BB7B83798E}"/>
              </a:ext>
            </a:extLst>
          </p:cNvPr>
          <p:cNvSpPr txBox="1">
            <a:spLocks noChangeArrowheads="1"/>
          </p:cNvSpPr>
          <p:nvPr/>
        </p:nvSpPr>
        <p:spPr bwMode="auto">
          <a:xfrm>
            <a:off x="344518" y="1406642"/>
            <a:ext cx="5125031" cy="51179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8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r>
              <a:rPr lang="en-US" altLang="en-US" sz="2400" b="0" kern="0" dirty="0"/>
              <a:t>Leverage the Proper Acquisition Tools (e.g., Other Transaction Authorities)</a:t>
            </a:r>
          </a:p>
          <a:p>
            <a:r>
              <a:rPr lang="en-US" altLang="en-US" sz="2400" b="0" kern="0" dirty="0"/>
              <a:t>Move at Commercial Speed</a:t>
            </a:r>
          </a:p>
          <a:p>
            <a:r>
              <a:rPr lang="en-US" altLang="en-US" sz="2400" b="0" kern="0" dirty="0"/>
              <a:t>Use Long-Term Planning Horizons</a:t>
            </a:r>
          </a:p>
          <a:p>
            <a:r>
              <a:rPr lang="en-US" altLang="en-US" sz="2400" b="0" kern="0" dirty="0"/>
              <a:t>Unity of Effort</a:t>
            </a:r>
          </a:p>
          <a:p>
            <a:r>
              <a:rPr lang="en-US" altLang="en-US" sz="2400" b="0" kern="0" dirty="0"/>
              <a:t>March Toward Resilience:</a:t>
            </a:r>
          </a:p>
          <a:p>
            <a:pPr lvl="1"/>
            <a:r>
              <a:rPr lang="en-US" altLang="en-US" sz="2200" b="0" kern="0" dirty="0"/>
              <a:t>Distributed on-site generation</a:t>
            </a:r>
          </a:p>
          <a:p>
            <a:pPr lvl="1"/>
            <a:r>
              <a:rPr lang="en-US" altLang="en-US" sz="2200" b="0" kern="0" dirty="0"/>
              <a:t>Protectable </a:t>
            </a:r>
          </a:p>
          <a:p>
            <a:pPr lvl="1"/>
            <a:r>
              <a:rPr lang="en-US" altLang="en-US" sz="2200" b="0" kern="0" dirty="0"/>
              <a:t>Not tied to supply chain</a:t>
            </a:r>
            <a:endParaRPr lang="en-US" altLang="en-US" sz="2200" kern="0" dirty="0"/>
          </a:p>
          <a:p>
            <a:pPr marL="0" indent="0">
              <a:buFont typeface="Wingdings" pitchFamily="2" charset="2"/>
              <a:buNone/>
            </a:pPr>
            <a:endParaRPr lang="en-US" altLang="en-US" b="0" kern="0" dirty="0"/>
          </a:p>
        </p:txBody>
      </p:sp>
    </p:spTree>
    <p:extLst>
      <p:ext uri="{BB962C8B-B14F-4D97-AF65-F5344CB8AC3E}">
        <p14:creationId xmlns:p14="http://schemas.microsoft.com/office/powerpoint/2010/main" val="391183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9C4A-AAAB-4273-921E-906D624295D6}"/>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t>Air Force Energy Toolbox</a:t>
            </a:r>
          </a:p>
        </p:txBody>
      </p:sp>
      <p:sp>
        <p:nvSpPr>
          <p:cNvPr id="4" name="Slide Number Placeholder 3">
            <a:extLst>
              <a:ext uri="{FF2B5EF4-FFF2-40B4-BE49-F238E27FC236}">
                <a16:creationId xmlns:a16="http://schemas.microsoft.com/office/drawing/2014/main" id="{1B29792D-FDFF-46B6-8B6B-7AF84EAC140F}"/>
              </a:ext>
            </a:extLst>
          </p:cNvPr>
          <p:cNvSpPr>
            <a:spLocks noGrp="1"/>
          </p:cNvSpPr>
          <p:nvPr>
            <p:ph type="sldNum" sz="quarter" idx="11"/>
          </p:nvPr>
        </p:nvSpPr>
        <p:spPr/>
        <p:txBody>
          <a:bodyPr/>
          <a:lstStyle/>
          <a:p>
            <a:pPr>
              <a:defRPr/>
            </a:pPr>
            <a:fld id="{E8C4CF4F-2ECB-4C54-9552-FB58A436033C}" type="slidenum">
              <a:rPr lang="en-US">
                <a:solidFill>
                  <a:srgbClr val="FFFFFF">
                    <a:lumMod val="50000"/>
                  </a:srgbClr>
                </a:solidFill>
              </a:rPr>
              <a:pPr>
                <a:defRPr/>
              </a:pPr>
              <a:t>9</a:t>
            </a:fld>
            <a:endParaRPr lang="en-US">
              <a:solidFill>
                <a:srgbClr val="808080"/>
              </a:solidFill>
            </a:endParaRPr>
          </a:p>
        </p:txBody>
      </p:sp>
      <p:graphicFrame>
        <p:nvGraphicFramePr>
          <p:cNvPr id="5" name="Table 4">
            <a:extLst>
              <a:ext uri="{FF2B5EF4-FFF2-40B4-BE49-F238E27FC236}">
                <a16:creationId xmlns:a16="http://schemas.microsoft.com/office/drawing/2014/main" id="{17D42350-BF7E-4AEC-8AE3-7E0EB9705C44}"/>
              </a:ext>
            </a:extLst>
          </p:cNvPr>
          <p:cNvGraphicFramePr>
            <a:graphicFrameLocks noGrp="1"/>
          </p:cNvGraphicFramePr>
          <p:nvPr>
            <p:extLst>
              <p:ext uri="{D42A27DB-BD31-4B8C-83A1-F6EECF244321}">
                <p14:modId xmlns:p14="http://schemas.microsoft.com/office/powerpoint/2010/main" val="3328309313"/>
              </p:ext>
            </p:extLst>
          </p:nvPr>
        </p:nvGraphicFramePr>
        <p:xfrm>
          <a:off x="3893540" y="1473219"/>
          <a:ext cx="8205992" cy="4666978"/>
        </p:xfrm>
        <a:graphic>
          <a:graphicData uri="http://schemas.openxmlformats.org/drawingml/2006/table">
            <a:tbl>
              <a:tblPr firstRow="1" firstCol="1" bandRow="1">
                <a:tableStyleId>{21E4AEA4-8DFA-4A89-87EB-49C32662AFE0}</a:tableStyleId>
              </a:tblPr>
              <a:tblGrid>
                <a:gridCol w="1447800">
                  <a:extLst>
                    <a:ext uri="{9D8B030D-6E8A-4147-A177-3AD203B41FA5}">
                      <a16:colId xmlns:a16="http://schemas.microsoft.com/office/drawing/2014/main" val="2741780045"/>
                    </a:ext>
                  </a:extLst>
                </a:gridCol>
                <a:gridCol w="960120">
                  <a:extLst>
                    <a:ext uri="{9D8B030D-6E8A-4147-A177-3AD203B41FA5}">
                      <a16:colId xmlns:a16="http://schemas.microsoft.com/office/drawing/2014/main" val="517801990"/>
                    </a:ext>
                  </a:extLst>
                </a:gridCol>
                <a:gridCol w="834334">
                  <a:extLst>
                    <a:ext uri="{9D8B030D-6E8A-4147-A177-3AD203B41FA5}">
                      <a16:colId xmlns:a16="http://schemas.microsoft.com/office/drawing/2014/main" val="4292440764"/>
                    </a:ext>
                  </a:extLst>
                </a:gridCol>
                <a:gridCol w="1011068">
                  <a:extLst>
                    <a:ext uri="{9D8B030D-6E8A-4147-A177-3AD203B41FA5}">
                      <a16:colId xmlns:a16="http://schemas.microsoft.com/office/drawing/2014/main" val="4212758011"/>
                    </a:ext>
                  </a:extLst>
                </a:gridCol>
                <a:gridCol w="913438">
                  <a:extLst>
                    <a:ext uri="{9D8B030D-6E8A-4147-A177-3AD203B41FA5}">
                      <a16:colId xmlns:a16="http://schemas.microsoft.com/office/drawing/2014/main" val="178745884"/>
                    </a:ext>
                  </a:extLst>
                </a:gridCol>
                <a:gridCol w="946061">
                  <a:extLst>
                    <a:ext uri="{9D8B030D-6E8A-4147-A177-3AD203B41FA5}">
                      <a16:colId xmlns:a16="http://schemas.microsoft.com/office/drawing/2014/main" val="1542895169"/>
                    </a:ext>
                  </a:extLst>
                </a:gridCol>
                <a:gridCol w="907324">
                  <a:extLst>
                    <a:ext uri="{9D8B030D-6E8A-4147-A177-3AD203B41FA5}">
                      <a16:colId xmlns:a16="http://schemas.microsoft.com/office/drawing/2014/main" val="2172739031"/>
                    </a:ext>
                  </a:extLst>
                </a:gridCol>
                <a:gridCol w="1185847">
                  <a:extLst>
                    <a:ext uri="{9D8B030D-6E8A-4147-A177-3AD203B41FA5}">
                      <a16:colId xmlns:a16="http://schemas.microsoft.com/office/drawing/2014/main" val="3464988868"/>
                    </a:ext>
                  </a:extLst>
                </a:gridCol>
              </a:tblGrid>
              <a:tr h="824507">
                <a:tc>
                  <a:txBody>
                    <a:bodyPr/>
                    <a:lstStyle/>
                    <a:p>
                      <a:endParaRPr lang="en-US" sz="1200" dirty="0">
                        <a:solidFill>
                          <a:schemeClr val="bg1"/>
                        </a:solidFill>
                      </a:endParaRPr>
                    </a:p>
                  </a:txBody>
                  <a:tcPr>
                    <a:solidFill>
                      <a:srgbClr val="174689"/>
                    </a:solidFill>
                  </a:tcPr>
                </a:tc>
                <a:tc>
                  <a:txBody>
                    <a:bodyPr/>
                    <a:lstStyle/>
                    <a:p>
                      <a:r>
                        <a:rPr lang="en-US" sz="1200" dirty="0">
                          <a:solidFill>
                            <a:schemeClr val="bg1"/>
                          </a:solidFill>
                        </a:rPr>
                        <a:t>Resilience</a:t>
                      </a:r>
                    </a:p>
                  </a:txBody>
                  <a:tcPr>
                    <a:solidFill>
                      <a:srgbClr val="174689"/>
                    </a:solidFill>
                  </a:tcPr>
                </a:tc>
                <a:tc>
                  <a:txBody>
                    <a:bodyPr/>
                    <a:lstStyle/>
                    <a:p>
                      <a:r>
                        <a:rPr lang="en-US" sz="1200" dirty="0">
                          <a:solidFill>
                            <a:schemeClr val="bg1"/>
                          </a:solidFill>
                        </a:rPr>
                        <a:t>Physical IKC</a:t>
                      </a:r>
                    </a:p>
                  </a:txBody>
                  <a:tcPr>
                    <a:solidFill>
                      <a:srgbClr val="174689"/>
                    </a:solidFill>
                  </a:tcPr>
                </a:tc>
                <a:tc>
                  <a:txBody>
                    <a:bodyPr/>
                    <a:lstStyle/>
                    <a:p>
                      <a:r>
                        <a:rPr lang="en-US" sz="1200" dirty="0">
                          <a:solidFill>
                            <a:schemeClr val="bg1"/>
                          </a:solidFill>
                        </a:rPr>
                        <a:t>Monetary Payments</a:t>
                      </a:r>
                    </a:p>
                  </a:txBody>
                  <a:tcPr>
                    <a:solidFill>
                      <a:srgbClr val="174689"/>
                    </a:solidFill>
                  </a:tcPr>
                </a:tc>
                <a:tc>
                  <a:txBody>
                    <a:bodyPr/>
                    <a:lstStyle/>
                    <a:p>
                      <a:r>
                        <a:rPr lang="en-US" sz="1200" dirty="0">
                          <a:solidFill>
                            <a:schemeClr val="bg1"/>
                          </a:solidFill>
                        </a:rPr>
                        <a:t>Reduced Energy Bill</a:t>
                      </a:r>
                    </a:p>
                  </a:txBody>
                  <a:tcPr>
                    <a:solidFill>
                      <a:srgbClr val="174689"/>
                    </a:solidFill>
                  </a:tcPr>
                </a:tc>
                <a:tc>
                  <a:txBody>
                    <a:bodyPr/>
                    <a:lstStyle/>
                    <a:p>
                      <a:r>
                        <a:rPr lang="en-US" sz="1200" dirty="0">
                          <a:solidFill>
                            <a:schemeClr val="bg1"/>
                          </a:solidFill>
                        </a:rPr>
                        <a:t>Reduced Energy Load</a:t>
                      </a:r>
                    </a:p>
                  </a:txBody>
                  <a:tcPr>
                    <a:solidFill>
                      <a:srgbClr val="174689"/>
                    </a:solidFill>
                  </a:tcPr>
                </a:tc>
                <a:tc>
                  <a:txBody>
                    <a:bodyPr/>
                    <a:lstStyle/>
                    <a:p>
                      <a:r>
                        <a:rPr lang="en-US" sz="1200" dirty="0">
                          <a:solidFill>
                            <a:schemeClr val="bg1"/>
                          </a:solidFill>
                        </a:rPr>
                        <a:t>Assured Access to Power</a:t>
                      </a:r>
                    </a:p>
                  </a:txBody>
                  <a:tcPr>
                    <a:solidFill>
                      <a:srgbClr val="174689"/>
                    </a:solidFill>
                  </a:tcPr>
                </a:tc>
                <a:tc>
                  <a:txBody>
                    <a:bodyPr/>
                    <a:lstStyle/>
                    <a:p>
                      <a:r>
                        <a:rPr lang="en-US" sz="1200" dirty="0">
                          <a:solidFill>
                            <a:schemeClr val="bg1"/>
                          </a:solidFill>
                        </a:rPr>
                        <a:t>Preservation of MILCON</a:t>
                      </a:r>
                    </a:p>
                  </a:txBody>
                  <a:tcPr>
                    <a:solidFill>
                      <a:srgbClr val="174689"/>
                    </a:solidFill>
                  </a:tcPr>
                </a:tc>
                <a:extLst>
                  <a:ext uri="{0D108BD9-81ED-4DB2-BD59-A6C34878D82A}">
                    <a16:rowId xmlns:a16="http://schemas.microsoft.com/office/drawing/2014/main" val="1225031194"/>
                  </a:ext>
                </a:extLst>
              </a:tr>
              <a:tr h="398717">
                <a:tc>
                  <a:txBody>
                    <a:bodyPr/>
                    <a:lstStyle/>
                    <a:p>
                      <a:r>
                        <a:rPr lang="en-US" sz="1600">
                          <a:solidFill>
                            <a:schemeClr val="bg1"/>
                          </a:solidFill>
                        </a:rPr>
                        <a:t>PPA</a:t>
                      </a:r>
                    </a:p>
                  </a:txBody>
                  <a:tcPr>
                    <a:solidFill>
                      <a:srgbClr val="174689"/>
                    </a:solidFill>
                  </a:tcPr>
                </a:tc>
                <a:tc rowSpan="9">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extLst>
                  <a:ext uri="{0D108BD9-81ED-4DB2-BD59-A6C34878D82A}">
                    <a16:rowId xmlns:a16="http://schemas.microsoft.com/office/drawing/2014/main" val="519133975"/>
                  </a:ext>
                </a:extLst>
              </a:tr>
              <a:tr h="398717">
                <a:tc>
                  <a:txBody>
                    <a:bodyPr/>
                    <a:lstStyle/>
                    <a:p>
                      <a:r>
                        <a:rPr lang="en-US" sz="1600" dirty="0">
                          <a:solidFill>
                            <a:schemeClr val="bg1"/>
                          </a:solidFill>
                        </a:rPr>
                        <a:t>ESPC</a:t>
                      </a:r>
                    </a:p>
                  </a:txBody>
                  <a:tcPr>
                    <a:solidFill>
                      <a:srgbClr val="174689"/>
                    </a:solidFill>
                  </a:tcPr>
                </a:tc>
                <a:tc vMerge="1">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601274723"/>
                  </a:ext>
                </a:extLst>
              </a:tr>
              <a:tr h="398717">
                <a:tc>
                  <a:txBody>
                    <a:bodyPr/>
                    <a:lstStyle/>
                    <a:p>
                      <a:r>
                        <a:rPr lang="en-US" sz="1600">
                          <a:solidFill>
                            <a:schemeClr val="bg1"/>
                          </a:solidFill>
                        </a:rPr>
                        <a:t>UESC</a:t>
                      </a:r>
                    </a:p>
                  </a:txBody>
                  <a:tcPr>
                    <a:solidFill>
                      <a:srgbClr val="174689"/>
                    </a:solidFill>
                  </a:tcPr>
                </a:tc>
                <a:tc vMerge="1">
                  <a:txBody>
                    <a:bodyPr/>
                    <a:lstStyle/>
                    <a:p>
                      <a:endParaRPr lang="en-US" sz="1600"/>
                    </a:p>
                  </a:txBody>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extLst>
                  <a:ext uri="{0D108BD9-81ED-4DB2-BD59-A6C34878D82A}">
                    <a16:rowId xmlns:a16="http://schemas.microsoft.com/office/drawing/2014/main" val="2450916252"/>
                  </a:ext>
                </a:extLst>
              </a:tr>
              <a:tr h="398717">
                <a:tc>
                  <a:txBody>
                    <a:bodyPr/>
                    <a:lstStyle/>
                    <a:p>
                      <a:r>
                        <a:rPr lang="en-US" sz="1600">
                          <a:solidFill>
                            <a:schemeClr val="bg1"/>
                          </a:solidFill>
                        </a:rPr>
                        <a:t>ERCIP</a:t>
                      </a:r>
                    </a:p>
                  </a:txBody>
                  <a:tcPr>
                    <a:solidFill>
                      <a:srgbClr val="174689"/>
                    </a:solidFill>
                  </a:tcPr>
                </a:tc>
                <a:tc vMerge="1">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718912734"/>
                  </a:ext>
                </a:extLst>
              </a:tr>
              <a:tr h="398717">
                <a:tc>
                  <a:txBody>
                    <a:bodyPr/>
                    <a:lstStyle/>
                    <a:p>
                      <a:r>
                        <a:rPr lang="en-US" sz="1600">
                          <a:solidFill>
                            <a:schemeClr val="bg1"/>
                          </a:solidFill>
                        </a:rPr>
                        <a:t>EAL</a:t>
                      </a:r>
                    </a:p>
                  </a:txBody>
                  <a:tcPr>
                    <a:solidFill>
                      <a:srgbClr val="174689"/>
                    </a:solidFill>
                  </a:tcPr>
                </a:tc>
                <a:tc vMerge="1">
                  <a:txBody>
                    <a:bodyPr/>
                    <a:lstStyle/>
                    <a:p>
                      <a:endParaRPr lang="en-US" sz="1600"/>
                    </a:p>
                  </a:txBody>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extLst>
                  <a:ext uri="{0D108BD9-81ED-4DB2-BD59-A6C34878D82A}">
                    <a16:rowId xmlns:a16="http://schemas.microsoft.com/office/drawing/2014/main" val="537354357"/>
                  </a:ext>
                </a:extLst>
              </a:tr>
              <a:tr h="398717">
                <a:tc>
                  <a:txBody>
                    <a:bodyPr/>
                    <a:lstStyle/>
                    <a:p>
                      <a:r>
                        <a:rPr lang="en-US" sz="1600">
                          <a:solidFill>
                            <a:schemeClr val="bg1"/>
                          </a:solidFill>
                        </a:rPr>
                        <a:t>EUL</a:t>
                      </a:r>
                    </a:p>
                  </a:txBody>
                  <a:tcPr>
                    <a:solidFill>
                      <a:srgbClr val="174689"/>
                    </a:solidFill>
                  </a:tcPr>
                </a:tc>
                <a:tc vMerge="1">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153464760"/>
                  </a:ext>
                </a:extLst>
              </a:tr>
              <a:tr h="398717">
                <a:tc>
                  <a:txBody>
                    <a:bodyPr/>
                    <a:lstStyle/>
                    <a:p>
                      <a:r>
                        <a:rPr lang="en-US" sz="1600">
                          <a:solidFill>
                            <a:schemeClr val="bg1"/>
                          </a:solidFill>
                        </a:rPr>
                        <a:t>UP</a:t>
                      </a:r>
                    </a:p>
                  </a:txBody>
                  <a:tcPr>
                    <a:solidFill>
                      <a:srgbClr val="174689"/>
                    </a:solidFill>
                  </a:tcPr>
                </a:tc>
                <a:tc vMerge="1">
                  <a:txBody>
                    <a:bodyPr/>
                    <a:lstStyle/>
                    <a:p>
                      <a:endParaRPr lang="en-US" sz="1600"/>
                    </a:p>
                  </a:txBody>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extLst>
                  <a:ext uri="{0D108BD9-81ED-4DB2-BD59-A6C34878D82A}">
                    <a16:rowId xmlns:a16="http://schemas.microsoft.com/office/drawing/2014/main" val="1502180114"/>
                  </a:ext>
                </a:extLst>
              </a:tr>
              <a:tr h="652735">
                <a:tc>
                  <a:txBody>
                    <a:bodyPr/>
                    <a:lstStyle/>
                    <a:p>
                      <a:r>
                        <a:rPr lang="en-US" sz="1600" dirty="0">
                          <a:solidFill>
                            <a:schemeClr val="bg1"/>
                          </a:solidFill>
                        </a:rPr>
                        <a:t>Partnerships</a:t>
                      </a:r>
                    </a:p>
                  </a:txBody>
                  <a:tcPr>
                    <a:solidFill>
                      <a:srgbClr val="174689"/>
                    </a:solidFill>
                  </a:tcPr>
                </a:tc>
                <a:tc vMerge="1">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449220757"/>
                  </a:ext>
                </a:extLst>
              </a:tr>
              <a:tr h="398717">
                <a:tc>
                  <a:txBody>
                    <a:bodyPr/>
                    <a:lstStyle/>
                    <a:p>
                      <a:r>
                        <a:rPr lang="en-US" sz="1600">
                          <a:solidFill>
                            <a:schemeClr val="bg1"/>
                          </a:solidFill>
                        </a:rPr>
                        <a:t>MILCON</a:t>
                      </a:r>
                    </a:p>
                  </a:txBody>
                  <a:tcPr>
                    <a:solidFill>
                      <a:srgbClr val="174689"/>
                    </a:solidFill>
                  </a:tcPr>
                </a:tc>
                <a:tc vMerge="1">
                  <a:txBody>
                    <a:bodyPr/>
                    <a:lstStyle/>
                    <a:p>
                      <a:endParaRPr lang="en-US" sz="1600"/>
                    </a:p>
                  </a:txBody>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extLst>
                  <a:ext uri="{0D108BD9-81ED-4DB2-BD59-A6C34878D82A}">
                    <a16:rowId xmlns:a16="http://schemas.microsoft.com/office/drawing/2014/main" val="1502949006"/>
                  </a:ext>
                </a:extLst>
              </a:tr>
            </a:tbl>
          </a:graphicData>
        </a:graphic>
      </p:graphicFrame>
      <p:pic>
        <p:nvPicPr>
          <p:cNvPr id="6" name="Picture 5">
            <a:extLst>
              <a:ext uri="{FF2B5EF4-FFF2-40B4-BE49-F238E27FC236}">
                <a16:creationId xmlns:a16="http://schemas.microsoft.com/office/drawing/2014/main" id="{03372469-5CA8-4027-9BB5-1B2451B5BF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96687" y="3792350"/>
            <a:ext cx="676275" cy="569495"/>
          </a:xfrm>
          <a:prstGeom prst="rect">
            <a:avLst/>
          </a:prstGeom>
        </p:spPr>
      </p:pic>
      <p:pic>
        <p:nvPicPr>
          <p:cNvPr id="7" name="Picture 6">
            <a:extLst>
              <a:ext uri="{FF2B5EF4-FFF2-40B4-BE49-F238E27FC236}">
                <a16:creationId xmlns:a16="http://schemas.microsoft.com/office/drawing/2014/main" id="{08D196B7-AFB7-455F-A37E-2069F6AC71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11849" y="3024468"/>
            <a:ext cx="676275" cy="569495"/>
          </a:xfrm>
          <a:prstGeom prst="rect">
            <a:avLst/>
          </a:prstGeom>
        </p:spPr>
      </p:pic>
      <p:pic>
        <p:nvPicPr>
          <p:cNvPr id="8" name="Picture 7">
            <a:extLst>
              <a:ext uri="{FF2B5EF4-FFF2-40B4-BE49-F238E27FC236}">
                <a16:creationId xmlns:a16="http://schemas.microsoft.com/office/drawing/2014/main" id="{74D2762A-1A15-4C78-9AC8-C9E193BDF85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13030" y="2649742"/>
            <a:ext cx="676275" cy="569495"/>
          </a:xfrm>
          <a:prstGeom prst="rect">
            <a:avLst/>
          </a:prstGeom>
        </p:spPr>
      </p:pic>
      <p:pic>
        <p:nvPicPr>
          <p:cNvPr id="9" name="Picture 8">
            <a:extLst>
              <a:ext uri="{FF2B5EF4-FFF2-40B4-BE49-F238E27FC236}">
                <a16:creationId xmlns:a16="http://schemas.microsoft.com/office/drawing/2014/main" id="{F2F73A37-728E-4681-8826-D829AEB8F25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24132" y="2256053"/>
            <a:ext cx="676275" cy="569495"/>
          </a:xfrm>
          <a:prstGeom prst="rect">
            <a:avLst/>
          </a:prstGeom>
        </p:spPr>
      </p:pic>
      <p:pic>
        <p:nvPicPr>
          <p:cNvPr id="10" name="Picture 9">
            <a:extLst>
              <a:ext uri="{FF2B5EF4-FFF2-40B4-BE49-F238E27FC236}">
                <a16:creationId xmlns:a16="http://schemas.microsoft.com/office/drawing/2014/main" id="{C87FDF1B-F88E-4D41-81B8-1E4033EBB58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24132" y="2649742"/>
            <a:ext cx="676275" cy="569495"/>
          </a:xfrm>
          <a:prstGeom prst="rect">
            <a:avLst/>
          </a:prstGeom>
        </p:spPr>
      </p:pic>
      <p:pic>
        <p:nvPicPr>
          <p:cNvPr id="11" name="Picture 10">
            <a:extLst>
              <a:ext uri="{FF2B5EF4-FFF2-40B4-BE49-F238E27FC236}">
                <a16:creationId xmlns:a16="http://schemas.microsoft.com/office/drawing/2014/main" id="{65DFD6B5-FE95-4F92-A788-518B7E4A19F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61103" y="3024468"/>
            <a:ext cx="676275" cy="569495"/>
          </a:xfrm>
          <a:prstGeom prst="rect">
            <a:avLst/>
          </a:prstGeom>
        </p:spPr>
      </p:pic>
      <p:pic>
        <p:nvPicPr>
          <p:cNvPr id="12" name="Picture 11">
            <a:extLst>
              <a:ext uri="{FF2B5EF4-FFF2-40B4-BE49-F238E27FC236}">
                <a16:creationId xmlns:a16="http://schemas.microsoft.com/office/drawing/2014/main" id="{D8AAA077-EBBB-41E8-9DC4-B48149BD9F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29993" y="5109127"/>
            <a:ext cx="676275" cy="569495"/>
          </a:xfrm>
          <a:prstGeom prst="rect">
            <a:avLst/>
          </a:prstGeom>
        </p:spPr>
      </p:pic>
      <p:pic>
        <p:nvPicPr>
          <p:cNvPr id="13" name="Picture 12">
            <a:extLst>
              <a:ext uri="{FF2B5EF4-FFF2-40B4-BE49-F238E27FC236}">
                <a16:creationId xmlns:a16="http://schemas.microsoft.com/office/drawing/2014/main" id="{D8661607-4011-4817-A308-C80B36DD0C2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80354" y="4224580"/>
            <a:ext cx="676275" cy="569495"/>
          </a:xfrm>
          <a:prstGeom prst="rect">
            <a:avLst/>
          </a:prstGeom>
        </p:spPr>
      </p:pic>
      <p:pic>
        <p:nvPicPr>
          <p:cNvPr id="14" name="Picture 13">
            <a:extLst>
              <a:ext uri="{FF2B5EF4-FFF2-40B4-BE49-F238E27FC236}">
                <a16:creationId xmlns:a16="http://schemas.microsoft.com/office/drawing/2014/main" id="{1BB34234-F4FA-4487-9B45-37A141BD2B0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62885" y="2649742"/>
            <a:ext cx="676275" cy="569495"/>
          </a:xfrm>
          <a:prstGeom prst="rect">
            <a:avLst/>
          </a:prstGeom>
        </p:spPr>
      </p:pic>
      <p:pic>
        <p:nvPicPr>
          <p:cNvPr id="15" name="Picture 14">
            <a:extLst>
              <a:ext uri="{FF2B5EF4-FFF2-40B4-BE49-F238E27FC236}">
                <a16:creationId xmlns:a16="http://schemas.microsoft.com/office/drawing/2014/main" id="{325780B2-482E-4BA6-AC06-EB3F9499B82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62886" y="2256053"/>
            <a:ext cx="676275" cy="569495"/>
          </a:xfrm>
          <a:prstGeom prst="rect">
            <a:avLst/>
          </a:prstGeom>
        </p:spPr>
      </p:pic>
      <p:pic>
        <p:nvPicPr>
          <p:cNvPr id="16" name="Picture 15">
            <a:extLst>
              <a:ext uri="{FF2B5EF4-FFF2-40B4-BE49-F238E27FC236}">
                <a16:creationId xmlns:a16="http://schemas.microsoft.com/office/drawing/2014/main" id="{C68FA03A-81CD-4981-8880-40C9C49207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61103" y="4224580"/>
            <a:ext cx="676275" cy="569495"/>
          </a:xfrm>
          <a:prstGeom prst="rect">
            <a:avLst/>
          </a:prstGeom>
        </p:spPr>
      </p:pic>
      <p:pic>
        <p:nvPicPr>
          <p:cNvPr id="17" name="Picture 16">
            <a:extLst>
              <a:ext uri="{FF2B5EF4-FFF2-40B4-BE49-F238E27FC236}">
                <a16:creationId xmlns:a16="http://schemas.microsoft.com/office/drawing/2014/main" id="{5D1931B0-BEFE-43DB-8A82-5576CCAD6C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32290" y="3792350"/>
            <a:ext cx="676275" cy="569495"/>
          </a:xfrm>
          <a:prstGeom prst="rect">
            <a:avLst/>
          </a:prstGeom>
        </p:spPr>
      </p:pic>
      <p:pic>
        <p:nvPicPr>
          <p:cNvPr id="18" name="Picture 17">
            <a:extLst>
              <a:ext uri="{FF2B5EF4-FFF2-40B4-BE49-F238E27FC236}">
                <a16:creationId xmlns:a16="http://schemas.microsoft.com/office/drawing/2014/main" id="{AD89A2DF-18DB-45E7-AA37-FCCD4CAFEA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85863" y="4636238"/>
            <a:ext cx="676275" cy="569495"/>
          </a:xfrm>
          <a:prstGeom prst="rect">
            <a:avLst/>
          </a:prstGeom>
        </p:spPr>
      </p:pic>
      <p:pic>
        <p:nvPicPr>
          <p:cNvPr id="19" name="Picture 18">
            <a:extLst>
              <a:ext uri="{FF2B5EF4-FFF2-40B4-BE49-F238E27FC236}">
                <a16:creationId xmlns:a16="http://schemas.microsoft.com/office/drawing/2014/main" id="{F11A234F-FF1F-453E-A2C1-DC6A90BBD4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65816" y="3392108"/>
            <a:ext cx="676275" cy="569495"/>
          </a:xfrm>
          <a:prstGeom prst="rect">
            <a:avLst/>
          </a:prstGeom>
        </p:spPr>
      </p:pic>
      <p:pic>
        <p:nvPicPr>
          <p:cNvPr id="20" name="Picture 19">
            <a:extLst>
              <a:ext uri="{FF2B5EF4-FFF2-40B4-BE49-F238E27FC236}">
                <a16:creationId xmlns:a16="http://schemas.microsoft.com/office/drawing/2014/main" id="{FE034850-C99B-4BC4-A008-08D9DFB57E3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24133" y="3791410"/>
            <a:ext cx="676275" cy="569495"/>
          </a:xfrm>
          <a:prstGeom prst="rect">
            <a:avLst/>
          </a:prstGeom>
        </p:spPr>
      </p:pic>
      <p:pic>
        <p:nvPicPr>
          <p:cNvPr id="21" name="Picture 20">
            <a:extLst>
              <a:ext uri="{FF2B5EF4-FFF2-40B4-BE49-F238E27FC236}">
                <a16:creationId xmlns:a16="http://schemas.microsoft.com/office/drawing/2014/main" id="{A3009CB8-3495-464D-966A-5692F35BDE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88038" y="3792350"/>
            <a:ext cx="676275" cy="569495"/>
          </a:xfrm>
          <a:prstGeom prst="rect">
            <a:avLst/>
          </a:prstGeom>
        </p:spPr>
      </p:pic>
      <p:pic>
        <p:nvPicPr>
          <p:cNvPr id="22" name="Picture 21">
            <a:extLst>
              <a:ext uri="{FF2B5EF4-FFF2-40B4-BE49-F238E27FC236}">
                <a16:creationId xmlns:a16="http://schemas.microsoft.com/office/drawing/2014/main" id="{E14A0B84-AA0D-462A-B6EB-86FBAFE0FF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88038" y="3024468"/>
            <a:ext cx="676275" cy="569495"/>
          </a:xfrm>
          <a:prstGeom prst="rect">
            <a:avLst/>
          </a:prstGeom>
        </p:spPr>
      </p:pic>
      <p:pic>
        <p:nvPicPr>
          <p:cNvPr id="23" name="Picture 22">
            <a:extLst>
              <a:ext uri="{FF2B5EF4-FFF2-40B4-BE49-F238E27FC236}">
                <a16:creationId xmlns:a16="http://schemas.microsoft.com/office/drawing/2014/main" id="{A9BB5956-CD7F-40E2-B979-30184242EDD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88038" y="2649742"/>
            <a:ext cx="676275" cy="569495"/>
          </a:xfrm>
          <a:prstGeom prst="rect">
            <a:avLst/>
          </a:prstGeom>
        </p:spPr>
      </p:pic>
      <p:pic>
        <p:nvPicPr>
          <p:cNvPr id="24" name="Picture 23">
            <a:extLst>
              <a:ext uri="{FF2B5EF4-FFF2-40B4-BE49-F238E27FC236}">
                <a16:creationId xmlns:a16="http://schemas.microsoft.com/office/drawing/2014/main" id="{41708E32-9676-4384-AF99-E0B64AF061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88038" y="4224580"/>
            <a:ext cx="676275" cy="569495"/>
          </a:xfrm>
          <a:prstGeom prst="rect">
            <a:avLst/>
          </a:prstGeom>
        </p:spPr>
      </p:pic>
      <p:pic>
        <p:nvPicPr>
          <p:cNvPr id="25" name="Picture 24">
            <a:extLst>
              <a:ext uri="{FF2B5EF4-FFF2-40B4-BE49-F238E27FC236}">
                <a16:creationId xmlns:a16="http://schemas.microsoft.com/office/drawing/2014/main" id="{F36CD062-8380-426E-A61C-71256D9544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88038" y="3392108"/>
            <a:ext cx="676275" cy="569495"/>
          </a:xfrm>
          <a:prstGeom prst="rect">
            <a:avLst/>
          </a:prstGeom>
        </p:spPr>
      </p:pic>
      <p:pic>
        <p:nvPicPr>
          <p:cNvPr id="26" name="Picture 25">
            <a:extLst>
              <a:ext uri="{FF2B5EF4-FFF2-40B4-BE49-F238E27FC236}">
                <a16:creationId xmlns:a16="http://schemas.microsoft.com/office/drawing/2014/main" id="{C57ACA64-A58A-48C1-984F-07ABA2871F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88038" y="5654475"/>
            <a:ext cx="676275" cy="569495"/>
          </a:xfrm>
          <a:prstGeom prst="rect">
            <a:avLst/>
          </a:prstGeom>
        </p:spPr>
      </p:pic>
      <p:pic>
        <p:nvPicPr>
          <p:cNvPr id="27" name="Picture 26">
            <a:extLst>
              <a:ext uri="{FF2B5EF4-FFF2-40B4-BE49-F238E27FC236}">
                <a16:creationId xmlns:a16="http://schemas.microsoft.com/office/drawing/2014/main" id="{998CDE7D-AF8D-439D-A46F-143F1F11EF5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88038" y="5109127"/>
            <a:ext cx="676275" cy="569495"/>
          </a:xfrm>
          <a:prstGeom prst="rect">
            <a:avLst/>
          </a:prstGeom>
        </p:spPr>
      </p:pic>
      <p:pic>
        <p:nvPicPr>
          <p:cNvPr id="28" name="Picture 27">
            <a:extLst>
              <a:ext uri="{FF2B5EF4-FFF2-40B4-BE49-F238E27FC236}">
                <a16:creationId xmlns:a16="http://schemas.microsoft.com/office/drawing/2014/main" id="{6D3AA79D-2559-4BD7-906F-DA9983B9AE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47355" y="4224580"/>
            <a:ext cx="676275" cy="569495"/>
          </a:xfrm>
          <a:prstGeom prst="rect">
            <a:avLst/>
          </a:prstGeom>
        </p:spPr>
      </p:pic>
      <p:pic>
        <p:nvPicPr>
          <p:cNvPr id="29" name="Picture 28">
            <a:extLst>
              <a:ext uri="{FF2B5EF4-FFF2-40B4-BE49-F238E27FC236}">
                <a16:creationId xmlns:a16="http://schemas.microsoft.com/office/drawing/2014/main" id="{E0FE5587-A3CE-4E6E-A9CA-EB762646B58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47355" y="3792350"/>
            <a:ext cx="676275" cy="569495"/>
          </a:xfrm>
          <a:prstGeom prst="rect">
            <a:avLst/>
          </a:prstGeom>
        </p:spPr>
      </p:pic>
      <p:pic>
        <p:nvPicPr>
          <p:cNvPr id="30" name="Picture 29">
            <a:extLst>
              <a:ext uri="{FF2B5EF4-FFF2-40B4-BE49-F238E27FC236}">
                <a16:creationId xmlns:a16="http://schemas.microsoft.com/office/drawing/2014/main" id="{E4E41143-96A7-4861-A076-38123DFF57C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47355" y="4636238"/>
            <a:ext cx="676275" cy="569495"/>
          </a:xfrm>
          <a:prstGeom prst="rect">
            <a:avLst/>
          </a:prstGeom>
        </p:spPr>
      </p:pic>
      <p:pic>
        <p:nvPicPr>
          <p:cNvPr id="31" name="Picture 30">
            <a:extLst>
              <a:ext uri="{FF2B5EF4-FFF2-40B4-BE49-F238E27FC236}">
                <a16:creationId xmlns:a16="http://schemas.microsoft.com/office/drawing/2014/main" id="{D0A20E91-DF4B-49BE-8DDF-0CD8DBD3989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75784" y="3392108"/>
            <a:ext cx="676275" cy="569495"/>
          </a:xfrm>
          <a:prstGeom prst="rect">
            <a:avLst/>
          </a:prstGeom>
        </p:spPr>
      </p:pic>
      <p:pic>
        <p:nvPicPr>
          <p:cNvPr id="32" name="Picture 31">
            <a:extLst>
              <a:ext uri="{FF2B5EF4-FFF2-40B4-BE49-F238E27FC236}">
                <a16:creationId xmlns:a16="http://schemas.microsoft.com/office/drawing/2014/main" id="{27BFB5E3-51DA-4DE4-997F-52D39182DDC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47355" y="2256053"/>
            <a:ext cx="676275" cy="569495"/>
          </a:xfrm>
          <a:prstGeom prst="rect">
            <a:avLst/>
          </a:prstGeom>
        </p:spPr>
      </p:pic>
      <p:pic>
        <p:nvPicPr>
          <p:cNvPr id="33" name="Picture 32">
            <a:extLst>
              <a:ext uri="{FF2B5EF4-FFF2-40B4-BE49-F238E27FC236}">
                <a16:creationId xmlns:a16="http://schemas.microsoft.com/office/drawing/2014/main" id="{94A3FA71-EE9A-4467-80A6-9F4616FD4CE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24132" y="4598491"/>
            <a:ext cx="676275" cy="569495"/>
          </a:xfrm>
          <a:prstGeom prst="rect">
            <a:avLst/>
          </a:prstGeom>
        </p:spPr>
      </p:pic>
      <p:pic>
        <p:nvPicPr>
          <p:cNvPr id="34" name="Picture 33">
            <a:extLst>
              <a:ext uri="{FF2B5EF4-FFF2-40B4-BE49-F238E27FC236}">
                <a16:creationId xmlns:a16="http://schemas.microsoft.com/office/drawing/2014/main" id="{0A6366A0-1B63-4EFE-8EA6-156F862C581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47355" y="5674124"/>
            <a:ext cx="676275" cy="569495"/>
          </a:xfrm>
          <a:prstGeom prst="rect">
            <a:avLst/>
          </a:prstGeom>
        </p:spPr>
      </p:pic>
      <p:pic>
        <p:nvPicPr>
          <p:cNvPr id="35" name="Picture 34">
            <a:extLst>
              <a:ext uri="{FF2B5EF4-FFF2-40B4-BE49-F238E27FC236}">
                <a16:creationId xmlns:a16="http://schemas.microsoft.com/office/drawing/2014/main" id="{93D1E575-7E55-45F8-BFAC-EE94D955B75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47355" y="5109127"/>
            <a:ext cx="676275" cy="569495"/>
          </a:xfrm>
          <a:prstGeom prst="rect">
            <a:avLst/>
          </a:prstGeom>
        </p:spPr>
      </p:pic>
      <p:pic>
        <p:nvPicPr>
          <p:cNvPr id="36" name="Picture 35">
            <a:extLst>
              <a:ext uri="{FF2B5EF4-FFF2-40B4-BE49-F238E27FC236}">
                <a16:creationId xmlns:a16="http://schemas.microsoft.com/office/drawing/2014/main" id="{B69F7A7B-55CD-4BC3-92AB-DB0CC38417B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24134" y="4224580"/>
            <a:ext cx="676275" cy="569495"/>
          </a:xfrm>
          <a:prstGeom prst="rect">
            <a:avLst/>
          </a:prstGeom>
        </p:spPr>
      </p:pic>
      <p:pic>
        <p:nvPicPr>
          <p:cNvPr id="37" name="Picture 36">
            <a:extLst>
              <a:ext uri="{FF2B5EF4-FFF2-40B4-BE49-F238E27FC236}">
                <a16:creationId xmlns:a16="http://schemas.microsoft.com/office/drawing/2014/main" id="{1073362A-F2AD-4F8A-885D-AA8E78D156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278586" y="5109127"/>
            <a:ext cx="676275" cy="569495"/>
          </a:xfrm>
          <a:prstGeom prst="rect">
            <a:avLst/>
          </a:prstGeom>
        </p:spPr>
      </p:pic>
      <p:pic>
        <p:nvPicPr>
          <p:cNvPr id="38" name="Picture 37">
            <a:extLst>
              <a:ext uri="{FF2B5EF4-FFF2-40B4-BE49-F238E27FC236}">
                <a16:creationId xmlns:a16="http://schemas.microsoft.com/office/drawing/2014/main" id="{4C3D18CA-8286-4DA5-918B-08E4A8FE2C8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24132" y="3024468"/>
            <a:ext cx="676275" cy="569495"/>
          </a:xfrm>
          <a:prstGeom prst="rect">
            <a:avLst/>
          </a:prstGeom>
        </p:spPr>
      </p:pic>
      <p:pic>
        <p:nvPicPr>
          <p:cNvPr id="39" name="Picture 38">
            <a:extLst>
              <a:ext uri="{FF2B5EF4-FFF2-40B4-BE49-F238E27FC236}">
                <a16:creationId xmlns:a16="http://schemas.microsoft.com/office/drawing/2014/main" id="{11989959-C125-4C70-A939-CDBD05F577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24132" y="3392108"/>
            <a:ext cx="676275" cy="569495"/>
          </a:xfrm>
          <a:prstGeom prst="rect">
            <a:avLst/>
          </a:prstGeom>
        </p:spPr>
      </p:pic>
      <p:sp>
        <p:nvSpPr>
          <p:cNvPr id="40" name="TextBox 39">
            <a:extLst>
              <a:ext uri="{FF2B5EF4-FFF2-40B4-BE49-F238E27FC236}">
                <a16:creationId xmlns:a16="http://schemas.microsoft.com/office/drawing/2014/main" id="{752C5824-5E4D-4DEC-A444-EED5F605B5B6}"/>
              </a:ext>
            </a:extLst>
          </p:cNvPr>
          <p:cNvSpPr txBox="1"/>
          <p:nvPr/>
        </p:nvSpPr>
        <p:spPr>
          <a:xfrm rot="16200000">
            <a:off x="3926848" y="3949822"/>
            <a:ext cx="3507038" cy="646331"/>
          </a:xfrm>
          <a:prstGeom prst="rect">
            <a:avLst/>
          </a:prstGeom>
          <a:noFill/>
        </p:spPr>
        <p:txBody>
          <a:bodyPr wrap="square" rtlCol="0">
            <a:spAutoFit/>
          </a:bodyPr>
          <a:lstStyle/>
          <a:p>
            <a:pPr marL="571500" indent="-571500">
              <a:buFont typeface="Wingdings" panose="05000000000000000000" pitchFamily="2" charset="2"/>
              <a:buChar char="ü"/>
              <a:defRPr/>
            </a:pPr>
            <a:r>
              <a:rPr lang="en-US" sz="3600" b="1" dirty="0">
                <a:solidFill>
                  <a:srgbClr val="174689"/>
                </a:solidFill>
              </a:rPr>
              <a:t>REQUIRED</a:t>
            </a:r>
          </a:p>
        </p:txBody>
      </p:sp>
      <p:pic>
        <p:nvPicPr>
          <p:cNvPr id="42" name="Picture 41">
            <a:extLst>
              <a:ext uri="{FF2B5EF4-FFF2-40B4-BE49-F238E27FC236}">
                <a16:creationId xmlns:a16="http://schemas.microsoft.com/office/drawing/2014/main" id="{5D8C8C1F-FD92-4753-A554-34B6AA384F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20" y="1642685"/>
            <a:ext cx="3900412" cy="4516267"/>
          </a:xfrm>
          <a:prstGeom prst="rect">
            <a:avLst/>
          </a:prstGeom>
        </p:spPr>
      </p:pic>
    </p:spTree>
    <p:extLst>
      <p:ext uri="{BB962C8B-B14F-4D97-AF65-F5344CB8AC3E}">
        <p14:creationId xmlns:p14="http://schemas.microsoft.com/office/powerpoint/2010/main" val="1675048323"/>
      </p:ext>
    </p:extLst>
  </p:cSld>
  <p:clrMapOvr>
    <a:masterClrMapping/>
  </p:clrMapOvr>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FCEC_CU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26b182-60c1-459b-a59d-f9ae3f8c439d">
      <UserInfo>
        <DisplayName/>
        <AccountId xsi:nil="true"/>
        <AccountType/>
      </UserInfo>
    </SharedWithUsers>
    <lcf76f155ced4ddcb4097134ff3c332f xmlns="1a98a74f-fa02-41e7-90f0-5f0c90bcdba5">
      <Terms xmlns="http://schemas.microsoft.com/office/infopath/2007/PartnerControls"/>
    </lcf76f155ced4ddcb4097134ff3c332f>
    <TaxKeywordTaxHTField xmlns="dd26b182-60c1-459b-a59d-f9ae3f8c439d">
      <Terms xmlns="http://schemas.microsoft.com/office/infopath/2007/PartnerControls"/>
    </TaxKeywordTaxHTField>
    <TaxCatchAll xmlns="dd26b182-60c1-459b-a59d-f9ae3f8c43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53A6A0-53D6-4A58-9834-35FE52F88334}">
  <ds:schemaRefs>
    <ds:schemaRef ds:uri="http://purl.org/dc/terms/"/>
    <ds:schemaRef ds:uri="http://purl.org/dc/dcmitype/"/>
    <ds:schemaRef ds:uri="http://schemas.microsoft.com/office/infopath/2007/PartnerControls"/>
    <ds:schemaRef ds:uri="http://schemas.openxmlformats.org/package/2006/metadata/core-properties"/>
    <ds:schemaRef ds:uri="e1fca0f3-e9c0-4071-9b1e-e31bf92f7370"/>
    <ds:schemaRef ds:uri="http://schemas.microsoft.com/sharepoint/v4"/>
    <ds:schemaRef ds:uri="74ea459b-7bbf-43af-834e-d16fbea12f70"/>
    <ds:schemaRef ds:uri="http://schemas.microsoft.com/office/2006/documentManagement/types"/>
    <ds:schemaRef ds:uri="http://purl.org/dc/elements/1.1/"/>
    <ds:schemaRef ds:uri="2ac863c8-f5b7-4830-9924-230b7e0f841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F67F7C5-3E40-4D48-B08F-2959065752A6}"/>
</file>

<file path=customXml/itemProps3.xml><?xml version="1.0" encoding="utf-8"?>
<ds:datastoreItem xmlns:ds="http://schemas.openxmlformats.org/officeDocument/2006/customXml" ds:itemID="{3E0F7A6B-6151-423D-937D-49A2CE9DD30F}">
  <ds:schemaRefs>
    <ds:schemaRef ds:uri="http://schemas.microsoft.com/sharepoint/v3/contenttype/forms"/>
  </ds:schemaRefs>
</ds:datastoreItem>
</file>

<file path=docMetadata/LabelInfo.xml><?xml version="1.0" encoding="utf-8"?>
<clbl:labelList xmlns:clbl="http://schemas.microsoft.com/office/2020/mipLabelMetadata">
  <clbl:label id="{d5fe813e-0caa-432a-b2ac-d555aa91bd1c}" enabled="0" method="" siteId="{d5fe813e-0caa-432a-b2ac-d555aa91bd1c}" removed="1"/>
</clbl:labelList>
</file>

<file path=docProps/app.xml><?xml version="1.0" encoding="utf-8"?>
<Properties xmlns="http://schemas.openxmlformats.org/officeDocument/2006/extended-properties" xmlns:vt="http://schemas.openxmlformats.org/officeDocument/2006/docPropsVTypes">
  <Template/>
  <TotalTime>8711</TotalTime>
  <Words>3207</Words>
  <Application>Microsoft Office PowerPoint</Application>
  <PresentationFormat>Widescreen</PresentationFormat>
  <Paragraphs>283</Paragraphs>
  <Slides>14</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Century Schoolbook</vt:lpstr>
      <vt:lpstr>Noto Sans Symbols</vt:lpstr>
      <vt:lpstr>Tahoma</vt:lpstr>
      <vt:lpstr>Times New Roman</vt:lpstr>
      <vt:lpstr>Wingdings</vt:lpstr>
      <vt:lpstr>USAF(Unclas)</vt:lpstr>
      <vt:lpstr>blank</vt:lpstr>
      <vt:lpstr>2_AFCEC_CUI</vt:lpstr>
      <vt:lpstr>ADC Installation Innovation Summit</vt:lpstr>
      <vt:lpstr>PowerPoint Presentation</vt:lpstr>
      <vt:lpstr>Air Force Energy: The Big Picture</vt:lpstr>
      <vt:lpstr>Executing Energy Assurance</vt:lpstr>
      <vt:lpstr>Installation Energy Plans Process</vt:lpstr>
      <vt:lpstr>Resilient Project Concept Development</vt:lpstr>
      <vt:lpstr>Air Force Installation Energy: Vision</vt:lpstr>
      <vt:lpstr>Procuring Innovative Solutions</vt:lpstr>
      <vt:lpstr>Air Force Energy Toolbox</vt:lpstr>
      <vt:lpstr>Key Project Highlights</vt:lpstr>
      <vt:lpstr>Technologies of Interest and Potential Sites</vt:lpstr>
      <vt:lpstr>Partner with the Air Force</vt:lpstr>
      <vt:lpstr>Have Project Ideas?</vt:lpstr>
      <vt:lpstr>Contact The Air Force Office of Energy Assurance</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Mokrovich, Justin P Maj MIL USAF AF/CVAS</dc:creator>
  <cp:lastModifiedBy>Fields, Christopher [USA]</cp:lastModifiedBy>
  <cp:revision>159</cp:revision>
  <cp:lastPrinted>2016-12-01T22:16:28Z</cp:lastPrinted>
  <dcterms:created xsi:type="dcterms:W3CDTF">2000-04-26T18:38:01Z</dcterms:created>
  <dcterms:modified xsi:type="dcterms:W3CDTF">2022-10-20T10:44:03Z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y fmtid="{D5CDD505-2E9C-101B-9397-08002B2CF9AE}" pid="3" name="Order">
    <vt:r8>61600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axKeyword">
    <vt:lpwstr/>
  </property>
  <property fmtid="{D5CDD505-2E9C-101B-9397-08002B2CF9AE}" pid="9" name="MediaServiceImageTags">
    <vt:lpwstr/>
  </property>
</Properties>
</file>