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096" r:id="rId2"/>
    <p:sldId id="2095" r:id="rId3"/>
    <p:sldId id="2098" r:id="rId4"/>
    <p:sldId id="2097" r:id="rId5"/>
    <p:sldId id="20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55AFD-66C8-49A2-955C-524EF6D33181}" v="161" dt="2022-10-17T18:45:32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3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iente, Susy" userId="d8170fe6-0121-4bb0-9b1d-5d30552a298c" providerId="ADAL" clId="{3E255AFD-66C8-49A2-955C-524EF6D33181}"/>
    <pc:docChg chg="custSel addSld delSld modSld sldOrd">
      <pc:chgData name="Torriente, Susy" userId="d8170fe6-0121-4bb0-9b1d-5d30552a298c" providerId="ADAL" clId="{3E255AFD-66C8-49A2-955C-524EF6D33181}" dt="2022-10-17T18:45:55.784" v="314" actId="1076"/>
      <pc:docMkLst>
        <pc:docMk/>
      </pc:docMkLst>
      <pc:sldChg chg="modSp mod setBg">
        <pc:chgData name="Torriente, Susy" userId="d8170fe6-0121-4bb0-9b1d-5d30552a298c" providerId="ADAL" clId="{3E255AFD-66C8-49A2-955C-524EF6D33181}" dt="2022-10-17T18:45:55.784" v="314" actId="1076"/>
        <pc:sldMkLst>
          <pc:docMk/>
          <pc:sldMk cId="2281749116" sldId="2095"/>
        </pc:sldMkLst>
        <pc:spChg chg="mod">
          <ac:chgData name="Torriente, Susy" userId="d8170fe6-0121-4bb0-9b1d-5d30552a298c" providerId="ADAL" clId="{3E255AFD-66C8-49A2-955C-524EF6D33181}" dt="2022-10-17T18:44:01.248" v="282" actId="6549"/>
          <ac:spMkLst>
            <pc:docMk/>
            <pc:sldMk cId="2281749116" sldId="2095"/>
            <ac:spMk id="7" creationId="{D3AF86DE-A8D4-4FC9-BDBD-210335991820}"/>
          </ac:spMkLst>
        </pc:spChg>
        <pc:spChg chg="mod">
          <ac:chgData name="Torriente, Susy" userId="d8170fe6-0121-4bb0-9b1d-5d30552a298c" providerId="ADAL" clId="{3E255AFD-66C8-49A2-955C-524EF6D33181}" dt="2022-10-17T18:43:25.644" v="272" actId="20577"/>
          <ac:spMkLst>
            <pc:docMk/>
            <pc:sldMk cId="2281749116" sldId="2095"/>
            <ac:spMk id="18" creationId="{02C0650D-CD1D-AFD6-AA18-005533E2FF5F}"/>
          </ac:spMkLst>
        </pc:spChg>
        <pc:spChg chg="mod">
          <ac:chgData name="Torriente, Susy" userId="d8170fe6-0121-4bb0-9b1d-5d30552a298c" providerId="ADAL" clId="{3E255AFD-66C8-49A2-955C-524EF6D33181}" dt="2022-10-17T18:44:58.275" v="308" actId="20577"/>
          <ac:spMkLst>
            <pc:docMk/>
            <pc:sldMk cId="2281749116" sldId="2095"/>
            <ac:spMk id="25" creationId="{BCDAE7FB-CF5E-44AC-8B0E-E82C3FBE178D}"/>
          </ac:spMkLst>
        </pc:spChg>
        <pc:picChg chg="mod">
          <ac:chgData name="Torriente, Susy" userId="d8170fe6-0121-4bb0-9b1d-5d30552a298c" providerId="ADAL" clId="{3E255AFD-66C8-49A2-955C-524EF6D33181}" dt="2022-10-17T18:43:48.819" v="279" actId="1076"/>
          <ac:picMkLst>
            <pc:docMk/>
            <pc:sldMk cId="2281749116" sldId="2095"/>
            <ac:picMk id="9" creationId="{2A559838-B051-44A9-B5EA-D1D0D9AFC4D5}"/>
          </ac:picMkLst>
        </pc:picChg>
        <pc:picChg chg="mod">
          <ac:chgData name="Torriente, Susy" userId="d8170fe6-0121-4bb0-9b1d-5d30552a298c" providerId="ADAL" clId="{3E255AFD-66C8-49A2-955C-524EF6D33181}" dt="2022-10-17T18:44:20.484" v="298" actId="1076"/>
          <ac:picMkLst>
            <pc:docMk/>
            <pc:sldMk cId="2281749116" sldId="2095"/>
            <ac:picMk id="10" creationId="{8E241E95-391B-45BD-83BB-8CBA23436BC6}"/>
          </ac:picMkLst>
        </pc:picChg>
        <pc:picChg chg="mod">
          <ac:chgData name="Torriente, Susy" userId="d8170fe6-0121-4bb0-9b1d-5d30552a298c" providerId="ADAL" clId="{3E255AFD-66C8-49A2-955C-524EF6D33181}" dt="2022-10-17T18:44:27.683" v="301" actId="1076"/>
          <ac:picMkLst>
            <pc:docMk/>
            <pc:sldMk cId="2281749116" sldId="2095"/>
            <ac:picMk id="11" creationId="{939C3B1E-5F59-455C-9CDD-82B1FCCD31A8}"/>
          </ac:picMkLst>
        </pc:picChg>
        <pc:picChg chg="mod">
          <ac:chgData name="Torriente, Susy" userId="d8170fe6-0121-4bb0-9b1d-5d30552a298c" providerId="ADAL" clId="{3E255AFD-66C8-49A2-955C-524EF6D33181}" dt="2022-10-17T18:45:55.784" v="314" actId="1076"/>
          <ac:picMkLst>
            <pc:docMk/>
            <pc:sldMk cId="2281749116" sldId="2095"/>
            <ac:picMk id="20" creationId="{0463DE91-47EF-4128-BBED-F311939B1897}"/>
          </ac:picMkLst>
        </pc:picChg>
        <pc:picChg chg="mod">
          <ac:chgData name="Torriente, Susy" userId="d8170fe6-0121-4bb0-9b1d-5d30552a298c" providerId="ADAL" clId="{3E255AFD-66C8-49A2-955C-524EF6D33181}" dt="2022-10-17T18:43:45.555" v="278" actId="1076"/>
          <ac:picMkLst>
            <pc:docMk/>
            <pc:sldMk cId="2281749116" sldId="2095"/>
            <ac:picMk id="1026" creationId="{D7F673A2-D4A5-447C-B3B4-C1DAC4A6E98E}"/>
          </ac:picMkLst>
        </pc:picChg>
        <pc:picChg chg="mod">
          <ac:chgData name="Torriente, Susy" userId="d8170fe6-0121-4bb0-9b1d-5d30552a298c" providerId="ADAL" clId="{3E255AFD-66C8-49A2-955C-524EF6D33181}" dt="2022-10-17T18:45:32.569" v="312" actId="1036"/>
          <ac:picMkLst>
            <pc:docMk/>
            <pc:sldMk cId="2281749116" sldId="2095"/>
            <ac:picMk id="1028" creationId="{5492C4DE-EDCA-41C0-A328-7A724664AD6F}"/>
          </ac:picMkLst>
        </pc:picChg>
      </pc:sldChg>
      <pc:sldChg chg="delSp modSp mod">
        <pc:chgData name="Torriente, Susy" userId="d8170fe6-0121-4bb0-9b1d-5d30552a298c" providerId="ADAL" clId="{3E255AFD-66C8-49A2-955C-524EF6D33181}" dt="2022-10-17T18:36:43.346" v="53" actId="20577"/>
        <pc:sldMkLst>
          <pc:docMk/>
          <pc:sldMk cId="2669435327" sldId="2096"/>
        </pc:sldMkLst>
        <pc:spChg chg="mod">
          <ac:chgData name="Torriente, Susy" userId="d8170fe6-0121-4bb0-9b1d-5d30552a298c" providerId="ADAL" clId="{3E255AFD-66C8-49A2-955C-524EF6D33181}" dt="2022-10-17T18:36:43.346" v="53" actId="20577"/>
          <ac:spMkLst>
            <pc:docMk/>
            <pc:sldMk cId="2669435327" sldId="2096"/>
            <ac:spMk id="3" creationId="{64B0CBFD-1159-4C3B-A2AB-73CE017933F4}"/>
          </ac:spMkLst>
        </pc:spChg>
        <pc:picChg chg="del">
          <ac:chgData name="Torriente, Susy" userId="d8170fe6-0121-4bb0-9b1d-5d30552a298c" providerId="ADAL" clId="{3E255AFD-66C8-49A2-955C-524EF6D33181}" dt="2022-10-17T18:34:19.662" v="22"/>
          <ac:picMkLst>
            <pc:docMk/>
            <pc:sldMk cId="2669435327" sldId="2096"/>
            <ac:picMk id="4" creationId="{93E5321B-0386-4794-B5A2-A0A096738A83}"/>
          </ac:picMkLst>
        </pc:picChg>
      </pc:sldChg>
      <pc:sldChg chg="addSp delSp modSp new mod setBg setClrOvrMap">
        <pc:chgData name="Torriente, Susy" userId="d8170fe6-0121-4bb0-9b1d-5d30552a298c" providerId="ADAL" clId="{3E255AFD-66C8-49A2-955C-524EF6D33181}" dt="2022-10-17T18:35:32.587" v="29" actId="26606"/>
        <pc:sldMkLst>
          <pc:docMk/>
          <pc:sldMk cId="277949789" sldId="2097"/>
        </pc:sldMkLst>
        <pc:spChg chg="add del">
          <ac:chgData name="Torriente, Susy" userId="d8170fe6-0121-4bb0-9b1d-5d30552a298c" providerId="ADAL" clId="{3E255AFD-66C8-49A2-955C-524EF6D33181}" dt="2022-10-17T18:35:32.587" v="29" actId="26606"/>
          <ac:spMkLst>
            <pc:docMk/>
            <pc:sldMk cId="277949789" sldId="2097"/>
            <ac:spMk id="2055" creationId="{AB8C311F-7253-4AED-9701-7FC0708C41C7}"/>
          </ac:spMkLst>
        </pc:spChg>
        <pc:spChg chg="add del">
          <ac:chgData name="Torriente, Susy" userId="d8170fe6-0121-4bb0-9b1d-5d30552a298c" providerId="ADAL" clId="{3E255AFD-66C8-49A2-955C-524EF6D33181}" dt="2022-10-17T18:35:32.587" v="29" actId="26606"/>
          <ac:spMkLst>
            <pc:docMk/>
            <pc:sldMk cId="277949789" sldId="2097"/>
            <ac:spMk id="2057" creationId="{E2384209-CB15-4CDF-9D31-C44FD9A3F20D}"/>
          </ac:spMkLst>
        </pc:spChg>
        <pc:spChg chg="add del">
          <ac:chgData name="Torriente, Susy" userId="d8170fe6-0121-4bb0-9b1d-5d30552a298c" providerId="ADAL" clId="{3E255AFD-66C8-49A2-955C-524EF6D33181}" dt="2022-10-17T18:35:32.587" v="29" actId="26606"/>
          <ac:spMkLst>
            <pc:docMk/>
            <pc:sldMk cId="277949789" sldId="2097"/>
            <ac:spMk id="2059" creationId="{2633B3B5-CC90-43F0-8714-D31D1F3F0209}"/>
          </ac:spMkLst>
        </pc:spChg>
        <pc:spChg chg="add del">
          <ac:chgData name="Torriente, Susy" userId="d8170fe6-0121-4bb0-9b1d-5d30552a298c" providerId="ADAL" clId="{3E255AFD-66C8-49A2-955C-524EF6D33181}" dt="2022-10-17T18:35:32.587" v="29" actId="26606"/>
          <ac:spMkLst>
            <pc:docMk/>
            <pc:sldMk cId="277949789" sldId="2097"/>
            <ac:spMk id="2061" creationId="{A8D57A06-A426-446D-B02C-A2DC6B62E45E}"/>
          </ac:spMkLst>
        </pc:spChg>
        <pc:picChg chg="add mod">
          <ac:chgData name="Torriente, Susy" userId="d8170fe6-0121-4bb0-9b1d-5d30552a298c" providerId="ADAL" clId="{3E255AFD-66C8-49A2-955C-524EF6D33181}" dt="2022-10-17T18:35:32.587" v="29" actId="26606"/>
          <ac:picMkLst>
            <pc:docMk/>
            <pc:sldMk cId="277949789" sldId="2097"/>
            <ac:picMk id="2050" creationId="{B2E5B976-687F-4B36-BD38-A9AB6EE630EB}"/>
          </ac:picMkLst>
        </pc:picChg>
      </pc:sldChg>
      <pc:sldChg chg="addSp delSp modSp new mod ord setBg modClrScheme delDesignElem chgLayout">
        <pc:chgData name="Torriente, Susy" userId="d8170fe6-0121-4bb0-9b1d-5d30552a298c" providerId="ADAL" clId="{3E255AFD-66C8-49A2-955C-524EF6D33181}" dt="2022-10-17T18:42:50.559" v="216" actId="1076"/>
        <pc:sldMkLst>
          <pc:docMk/>
          <pc:sldMk cId="664339620" sldId="2098"/>
        </pc:sldMkLst>
        <pc:spChg chg="add del">
          <ac:chgData name="Torriente, Susy" userId="d8170fe6-0121-4bb0-9b1d-5d30552a298c" providerId="ADAL" clId="{3E255AFD-66C8-49A2-955C-524EF6D33181}" dt="2022-10-17T18:31:12.329" v="6" actId="478"/>
          <ac:spMkLst>
            <pc:docMk/>
            <pc:sldMk cId="664339620" sldId="2098"/>
            <ac:spMk id="2" creationId="{9E3E7319-C4C3-4A0A-AEB8-5DDB9345558A}"/>
          </ac:spMkLst>
        </pc:spChg>
        <pc:spChg chg="add del mod ord">
          <ac:chgData name="Torriente, Susy" userId="d8170fe6-0121-4bb0-9b1d-5d30552a298c" providerId="ADAL" clId="{3E255AFD-66C8-49A2-955C-524EF6D33181}" dt="2022-10-17T18:40:31.218" v="199" actId="478"/>
          <ac:spMkLst>
            <pc:docMk/>
            <pc:sldMk cId="664339620" sldId="2098"/>
            <ac:spMk id="6" creationId="{89AE8DC9-ACEE-4CBC-97EE-A342C9741149}"/>
          </ac:spMkLst>
        </pc:spChg>
        <pc:spChg chg="add del mod ord">
          <ac:chgData name="Torriente, Susy" userId="d8170fe6-0121-4bb0-9b1d-5d30552a298c" providerId="ADAL" clId="{3E255AFD-66C8-49A2-955C-524EF6D33181}" dt="2022-10-17T18:40:26.917" v="198" actId="478"/>
          <ac:spMkLst>
            <pc:docMk/>
            <pc:sldMk cId="664339620" sldId="2098"/>
            <ac:spMk id="7" creationId="{1BEDDE23-8841-470C-8CE6-0BA56B351F6F}"/>
          </ac:spMkLst>
        </pc:spChg>
        <pc:spChg chg="add del">
          <ac:chgData name="Torriente, Susy" userId="d8170fe6-0121-4bb0-9b1d-5d30552a298c" providerId="ADAL" clId="{3E255AFD-66C8-49A2-955C-524EF6D33181}" dt="2022-10-17T18:31:49.038" v="11" actId="26606"/>
          <ac:spMkLst>
            <pc:docMk/>
            <pc:sldMk cId="664339620" sldId="2098"/>
            <ac:spMk id="8" creationId="{AB8C311F-7253-4AED-9701-7FC0708C41C7}"/>
          </ac:spMkLst>
        </pc:spChg>
        <pc:spChg chg="add del mod ord">
          <ac:chgData name="Torriente, Susy" userId="d8170fe6-0121-4bb0-9b1d-5d30552a298c" providerId="ADAL" clId="{3E255AFD-66C8-49A2-955C-524EF6D33181}" dt="2022-10-17T18:40:53.928" v="201" actId="478"/>
          <ac:spMkLst>
            <pc:docMk/>
            <pc:sldMk cId="664339620" sldId="2098"/>
            <ac:spMk id="9" creationId="{2D2B84D3-3D18-43D6-B2A3-156C4B53203E}"/>
          </ac:spMkLst>
        </pc:spChg>
        <pc:spChg chg="add del">
          <ac:chgData name="Torriente, Susy" userId="d8170fe6-0121-4bb0-9b1d-5d30552a298c" providerId="ADAL" clId="{3E255AFD-66C8-49A2-955C-524EF6D33181}" dt="2022-10-17T18:31:49.038" v="11" actId="26606"/>
          <ac:spMkLst>
            <pc:docMk/>
            <pc:sldMk cId="664339620" sldId="2098"/>
            <ac:spMk id="10" creationId="{E2384209-CB15-4CDF-9D31-C44FD9A3F20D}"/>
          </ac:spMkLst>
        </pc:spChg>
        <pc:spChg chg="add mod">
          <ac:chgData name="Torriente, Susy" userId="d8170fe6-0121-4bb0-9b1d-5d30552a298c" providerId="ADAL" clId="{3E255AFD-66C8-49A2-955C-524EF6D33181}" dt="2022-10-17T18:32:48.681" v="15" actId="1076"/>
          <ac:spMkLst>
            <pc:docMk/>
            <pc:sldMk cId="664339620" sldId="2098"/>
            <ac:spMk id="11" creationId="{120F1A77-133A-4364-A1F6-9F08FB213542}"/>
          </ac:spMkLst>
        </pc:spChg>
        <pc:spChg chg="add del">
          <ac:chgData name="Torriente, Susy" userId="d8170fe6-0121-4bb0-9b1d-5d30552a298c" providerId="ADAL" clId="{3E255AFD-66C8-49A2-955C-524EF6D33181}" dt="2022-10-17T18:31:49.038" v="11" actId="26606"/>
          <ac:spMkLst>
            <pc:docMk/>
            <pc:sldMk cId="664339620" sldId="2098"/>
            <ac:spMk id="12" creationId="{2633B3B5-CC90-43F0-8714-D31D1F3F0209}"/>
          </ac:spMkLst>
        </pc:spChg>
        <pc:spChg chg="add del">
          <ac:chgData name="Torriente, Susy" userId="d8170fe6-0121-4bb0-9b1d-5d30552a298c" providerId="ADAL" clId="{3E255AFD-66C8-49A2-955C-524EF6D33181}" dt="2022-10-17T18:31:49.038" v="11" actId="26606"/>
          <ac:spMkLst>
            <pc:docMk/>
            <pc:sldMk cId="664339620" sldId="2098"/>
            <ac:spMk id="14" creationId="{A8D57A06-A426-446D-B02C-A2DC6B62E45E}"/>
          </ac:spMkLst>
        </pc:spChg>
        <pc:spChg chg="mod">
          <ac:chgData name="Torriente, Susy" userId="d8170fe6-0121-4bb0-9b1d-5d30552a298c" providerId="ADAL" clId="{3E255AFD-66C8-49A2-955C-524EF6D33181}" dt="2022-10-17T18:33:22.155" v="18"/>
          <ac:spMkLst>
            <pc:docMk/>
            <pc:sldMk cId="664339620" sldId="2098"/>
            <ac:spMk id="15" creationId="{7E4D93B0-F295-476F-AE4D-2ED884565428}"/>
          </ac:spMkLst>
        </pc:spChg>
        <pc:spChg chg="mod">
          <ac:chgData name="Torriente, Susy" userId="d8170fe6-0121-4bb0-9b1d-5d30552a298c" providerId="ADAL" clId="{3E255AFD-66C8-49A2-955C-524EF6D33181}" dt="2022-10-17T18:33:22.155" v="18"/>
          <ac:spMkLst>
            <pc:docMk/>
            <pc:sldMk cId="664339620" sldId="2098"/>
            <ac:spMk id="16" creationId="{A1FB1361-E633-4338-9A3E-46D189746260}"/>
          </ac:spMkLst>
        </pc:spChg>
        <pc:spChg chg="mod">
          <ac:chgData name="Torriente, Susy" userId="d8170fe6-0121-4bb0-9b1d-5d30552a298c" providerId="ADAL" clId="{3E255AFD-66C8-49A2-955C-524EF6D33181}" dt="2022-10-17T18:33:22.155" v="18"/>
          <ac:spMkLst>
            <pc:docMk/>
            <pc:sldMk cId="664339620" sldId="2098"/>
            <ac:spMk id="17" creationId="{DE4D95DA-9C5A-4FEC-B2BA-7181886BF011}"/>
          </ac:spMkLst>
        </pc:spChg>
        <pc:spChg chg="add mod">
          <ac:chgData name="Torriente, Susy" userId="d8170fe6-0121-4bb0-9b1d-5d30552a298c" providerId="ADAL" clId="{3E255AFD-66C8-49A2-955C-524EF6D33181}" dt="2022-10-17T18:42:41.782" v="212" actId="1076"/>
          <ac:spMkLst>
            <pc:docMk/>
            <pc:sldMk cId="664339620" sldId="2098"/>
            <ac:spMk id="18" creationId="{2B098F08-62D4-4757-83FC-246414166CC2}"/>
          </ac:spMkLst>
        </pc:spChg>
        <pc:spChg chg="add del">
          <ac:chgData name="Torriente, Susy" userId="d8170fe6-0121-4bb0-9b1d-5d30552a298c" providerId="ADAL" clId="{3E255AFD-66C8-49A2-955C-524EF6D33181}" dt="2022-10-17T18:40:19.402" v="197" actId="700"/>
          <ac:spMkLst>
            <pc:docMk/>
            <pc:sldMk cId="664339620" sldId="2098"/>
            <ac:spMk id="19" creationId="{32BC26D8-82FB-445E-AA49-62A77D7C1EE0}"/>
          </ac:spMkLst>
        </pc:spChg>
        <pc:spChg chg="add mod">
          <ac:chgData name="Torriente, Susy" userId="d8170fe6-0121-4bb0-9b1d-5d30552a298c" providerId="ADAL" clId="{3E255AFD-66C8-49A2-955C-524EF6D33181}" dt="2022-10-17T18:42:50.559" v="216" actId="1076"/>
          <ac:spMkLst>
            <pc:docMk/>
            <pc:sldMk cId="664339620" sldId="2098"/>
            <ac:spMk id="20" creationId="{EC27E579-DC71-423F-95EE-64EDF01DBCAE}"/>
          </ac:spMkLst>
        </pc:spChg>
        <pc:spChg chg="add del">
          <ac:chgData name="Torriente, Susy" userId="d8170fe6-0121-4bb0-9b1d-5d30552a298c" providerId="ADAL" clId="{3E255AFD-66C8-49A2-955C-524EF6D33181}" dt="2022-10-17T18:40:19.402" v="197" actId="700"/>
          <ac:spMkLst>
            <pc:docMk/>
            <pc:sldMk cId="664339620" sldId="2098"/>
            <ac:spMk id="21" creationId="{CB44330D-EA18-4254-AA95-EB49948539B8}"/>
          </ac:spMkLst>
        </pc:spChg>
        <pc:spChg chg="add mod">
          <ac:chgData name="Torriente, Susy" userId="d8170fe6-0121-4bb0-9b1d-5d30552a298c" providerId="ADAL" clId="{3E255AFD-66C8-49A2-955C-524EF6D33181}" dt="2022-10-17T18:42:49.170" v="215" actId="1076"/>
          <ac:spMkLst>
            <pc:docMk/>
            <pc:sldMk cId="664339620" sldId="2098"/>
            <ac:spMk id="22" creationId="{DDDAF765-53FB-4E7E-9E16-082067808AEF}"/>
          </ac:spMkLst>
        </pc:spChg>
        <pc:spChg chg="add mod">
          <ac:chgData name="Torriente, Susy" userId="d8170fe6-0121-4bb0-9b1d-5d30552a298c" providerId="ADAL" clId="{3E255AFD-66C8-49A2-955C-524EF6D33181}" dt="2022-10-17T18:42:39.053" v="211" actId="1076"/>
          <ac:spMkLst>
            <pc:docMk/>
            <pc:sldMk cId="664339620" sldId="2098"/>
            <ac:spMk id="23" creationId="{A161EDA2-7774-45DF-83FA-12D4E6049978}"/>
          </ac:spMkLst>
        </pc:spChg>
        <pc:spChg chg="add del mod ord">
          <ac:chgData name="Torriente, Susy" userId="d8170fe6-0121-4bb0-9b1d-5d30552a298c" providerId="ADAL" clId="{3E255AFD-66C8-49A2-955C-524EF6D33181}" dt="2022-10-17T18:40:56.427" v="202" actId="478"/>
          <ac:spMkLst>
            <pc:docMk/>
            <pc:sldMk cId="664339620" sldId="2098"/>
            <ac:spMk id="24" creationId="{A201A552-75FF-453F-95D4-A75E0EB802EB}"/>
          </ac:spMkLst>
        </pc:spChg>
        <pc:grpChg chg="add del mod">
          <ac:chgData name="Torriente, Susy" userId="d8170fe6-0121-4bb0-9b1d-5d30552a298c" providerId="ADAL" clId="{3E255AFD-66C8-49A2-955C-524EF6D33181}" dt="2022-10-17T18:39:42.818" v="193" actId="478"/>
          <ac:grpSpMkLst>
            <pc:docMk/>
            <pc:sldMk cId="664339620" sldId="2098"/>
            <ac:grpSpMk id="13" creationId="{78206E22-1521-4730-B79F-AF0C5E8DAD48}"/>
          </ac:grpSpMkLst>
        </pc:grpChg>
        <pc:picChg chg="add mod">
          <ac:chgData name="Torriente, Susy" userId="d8170fe6-0121-4bb0-9b1d-5d30552a298c" providerId="ADAL" clId="{3E255AFD-66C8-49A2-955C-524EF6D33181}" dt="2022-10-17T18:42:07.063" v="206" actId="14100"/>
          <ac:picMkLst>
            <pc:docMk/>
            <pc:sldMk cId="664339620" sldId="2098"/>
            <ac:picMk id="3" creationId="{6ACA432C-4995-4B30-B9A0-9D1DC3E2C755}"/>
          </ac:picMkLst>
        </pc:picChg>
        <pc:picChg chg="add del mod">
          <ac:chgData name="Torriente, Susy" userId="d8170fe6-0121-4bb0-9b1d-5d30552a298c" providerId="ADAL" clId="{3E255AFD-66C8-49A2-955C-524EF6D33181}" dt="2022-10-17T18:42:18.018" v="208" actId="478"/>
          <ac:picMkLst>
            <pc:docMk/>
            <pc:sldMk cId="664339620" sldId="2098"/>
            <ac:picMk id="4" creationId="{E9DC13AC-424A-4718-996C-DE2838074FCF}"/>
          </ac:picMkLst>
        </pc:picChg>
        <pc:picChg chg="add del mod">
          <ac:chgData name="Torriente, Susy" userId="d8170fe6-0121-4bb0-9b1d-5d30552a298c" providerId="ADAL" clId="{3E255AFD-66C8-49A2-955C-524EF6D33181}" dt="2022-10-17T18:39:29.362" v="189"/>
          <ac:picMkLst>
            <pc:docMk/>
            <pc:sldMk cId="664339620" sldId="2098"/>
            <ac:picMk id="5" creationId="{C2F0C071-8CFA-437A-8F26-A0A6B3AC89D3}"/>
          </ac:picMkLst>
        </pc:picChg>
        <pc:picChg chg="add mod">
          <ac:chgData name="Torriente, Susy" userId="d8170fe6-0121-4bb0-9b1d-5d30552a298c" providerId="ADAL" clId="{3E255AFD-66C8-49A2-955C-524EF6D33181}" dt="2022-10-17T18:42:30.572" v="210" actId="1076"/>
          <ac:picMkLst>
            <pc:docMk/>
            <pc:sldMk cId="664339620" sldId="2098"/>
            <ac:picMk id="25" creationId="{E3977AF8-A936-49EE-B7BB-C189E259E6E3}"/>
          </ac:picMkLst>
        </pc:picChg>
      </pc:sldChg>
      <pc:sldChg chg="addSp delSp modSp new del mod setBg modClrScheme chgLayout">
        <pc:chgData name="Torriente, Susy" userId="d8170fe6-0121-4bb0-9b1d-5d30552a298c" providerId="ADAL" clId="{3E255AFD-66C8-49A2-955C-524EF6D33181}" dt="2022-10-17T18:35:18.312" v="28" actId="47"/>
        <pc:sldMkLst>
          <pc:docMk/>
          <pc:sldMk cId="1077060923" sldId="2099"/>
        </pc:sldMkLst>
        <pc:spChg chg="del">
          <ac:chgData name="Torriente, Susy" userId="d8170fe6-0121-4bb0-9b1d-5d30552a298c" providerId="ADAL" clId="{3E255AFD-66C8-49A2-955C-524EF6D33181}" dt="2022-10-17T18:34:52.606" v="25" actId="700"/>
          <ac:spMkLst>
            <pc:docMk/>
            <pc:sldMk cId="1077060923" sldId="2099"/>
            <ac:spMk id="2" creationId="{4328E775-9DAA-402C-8152-029B7C93FEB0}"/>
          </ac:spMkLst>
        </pc:spChg>
        <pc:spChg chg="del">
          <ac:chgData name="Torriente, Susy" userId="d8170fe6-0121-4bb0-9b1d-5d30552a298c" providerId="ADAL" clId="{3E255AFD-66C8-49A2-955C-524EF6D33181}" dt="2022-10-17T18:34:52.606" v="25" actId="700"/>
          <ac:spMkLst>
            <pc:docMk/>
            <pc:sldMk cId="1077060923" sldId="2099"/>
            <ac:spMk id="3" creationId="{8F59020F-DFFD-4CD7-8C9F-58E968610F30}"/>
          </ac:spMkLst>
        </pc:spChg>
        <pc:spChg chg="add">
          <ac:chgData name="Torriente, Susy" userId="d8170fe6-0121-4bb0-9b1d-5d30552a298c" providerId="ADAL" clId="{3E255AFD-66C8-49A2-955C-524EF6D33181}" dt="2022-10-17T18:34:59.180" v="27" actId="26606"/>
          <ac:spMkLst>
            <pc:docMk/>
            <pc:sldMk cId="1077060923" sldId="2099"/>
            <ac:spMk id="10" creationId="{AB8C311F-7253-4AED-9701-7FC0708C41C7}"/>
          </ac:spMkLst>
        </pc:spChg>
        <pc:spChg chg="add">
          <ac:chgData name="Torriente, Susy" userId="d8170fe6-0121-4bb0-9b1d-5d30552a298c" providerId="ADAL" clId="{3E255AFD-66C8-49A2-955C-524EF6D33181}" dt="2022-10-17T18:34:59.180" v="27" actId="26606"/>
          <ac:spMkLst>
            <pc:docMk/>
            <pc:sldMk cId="1077060923" sldId="2099"/>
            <ac:spMk id="12" creationId="{E2384209-CB15-4CDF-9D31-C44FD9A3F20D}"/>
          </ac:spMkLst>
        </pc:spChg>
        <pc:spChg chg="add">
          <ac:chgData name="Torriente, Susy" userId="d8170fe6-0121-4bb0-9b1d-5d30552a298c" providerId="ADAL" clId="{3E255AFD-66C8-49A2-955C-524EF6D33181}" dt="2022-10-17T18:34:59.180" v="27" actId="26606"/>
          <ac:spMkLst>
            <pc:docMk/>
            <pc:sldMk cId="1077060923" sldId="2099"/>
            <ac:spMk id="14" creationId="{2633B3B5-CC90-43F0-8714-D31D1F3F0209}"/>
          </ac:spMkLst>
        </pc:spChg>
        <pc:spChg chg="add">
          <ac:chgData name="Torriente, Susy" userId="d8170fe6-0121-4bb0-9b1d-5d30552a298c" providerId="ADAL" clId="{3E255AFD-66C8-49A2-955C-524EF6D33181}" dt="2022-10-17T18:34:59.180" v="27" actId="26606"/>
          <ac:spMkLst>
            <pc:docMk/>
            <pc:sldMk cId="1077060923" sldId="2099"/>
            <ac:spMk id="16" creationId="{A8D57A06-A426-446D-B02C-A2DC6B62E45E}"/>
          </ac:spMkLst>
        </pc:spChg>
        <pc:picChg chg="del">
          <ac:chgData name="Torriente, Susy" userId="d8170fe6-0121-4bb0-9b1d-5d30552a298c" providerId="ADAL" clId="{3E255AFD-66C8-49A2-955C-524EF6D33181}" dt="2022-10-17T18:34:43.619" v="24"/>
          <ac:picMkLst>
            <pc:docMk/>
            <pc:sldMk cId="1077060923" sldId="2099"/>
            <ac:picMk id="4" creationId="{7F540C5E-2872-48BA-96F5-2B4636887224}"/>
          </ac:picMkLst>
        </pc:picChg>
        <pc:picChg chg="add mod">
          <ac:chgData name="Torriente, Susy" userId="d8170fe6-0121-4bb0-9b1d-5d30552a298c" providerId="ADAL" clId="{3E255AFD-66C8-49A2-955C-524EF6D33181}" dt="2022-10-17T18:34:59.180" v="27" actId="26606"/>
          <ac:picMkLst>
            <pc:docMk/>
            <pc:sldMk cId="1077060923" sldId="2099"/>
            <ac:picMk id="5" creationId="{8C8D7F7E-A29D-4A1C-9F9C-67ED1E04A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61BC7-ECAD-40A0-8657-33E57C615D2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5D4B-1076-46A0-B4FF-1CED137D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Homestead Air Reserve Base</a:t>
            </a:r>
          </a:p>
          <a:p>
            <a:r>
              <a:rPr lang="en-US"/>
              <a:t>US Army Garrison Miami</a:t>
            </a:r>
          </a:p>
          <a:p>
            <a:r>
              <a:rPr lang="en-US"/>
              <a:t>South Florida Ocean Measurement Facility (Dania Beach Florida)</a:t>
            </a:r>
          </a:p>
          <a:p>
            <a:r>
              <a:rPr lang="en-US"/>
              <a:t>Naval Air Station Key 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C54BE-ACB0-481E-910A-DC3FA84ED1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527-4072-405E-BEC0-5F540CF2E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3747-0918-4E88-AC61-0C79FB140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2367B-9267-4D10-B812-A628DB94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D19E-F6AB-475E-A240-9FEF63BA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B7C4-C2ED-45E3-83BE-25CEB19A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6E3E-0B52-485B-A0C7-773B662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3C907-0EB8-4B6A-AD5C-CB1ADCA79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4330-0F58-44CD-AD73-C45DE84E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8D6E0-89A2-4561-BC8B-669D3BE5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B072-C7DD-4DF0-9373-F6D1A9AE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F459B-BA46-4C02-86AC-0808930C3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D26FA-F4E5-43AC-A6FC-38AC4CB32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4445-1D6A-4414-B666-8F0CDAC1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FCDD-A723-4F90-8BAE-04370288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B7D09-53D0-4DD3-9B76-F2F5991B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7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42AADD-502D-4152-8B36-EC246279832D}"/>
              </a:ext>
            </a:extLst>
          </p:cNvPr>
          <p:cNvSpPr/>
          <p:nvPr userDrawn="1"/>
        </p:nvSpPr>
        <p:spPr>
          <a:xfrm>
            <a:off x="1581786" y="0"/>
            <a:ext cx="337326" cy="5411469"/>
          </a:xfrm>
          <a:prstGeom prst="rect">
            <a:avLst/>
          </a:pr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2044" y="1568547"/>
            <a:ext cx="4833511" cy="1371600"/>
          </a:xfrm>
          <a:prstGeom prst="rect">
            <a:avLst/>
          </a:prstGeom>
        </p:spPr>
        <p:txBody>
          <a:bodyPr anchor="b"/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2044" y="3343464"/>
            <a:ext cx="4833511" cy="1097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Other information, 28pt  </a:t>
            </a:r>
          </a:p>
        </p:txBody>
      </p:sp>
      <p:pic>
        <p:nvPicPr>
          <p:cNvPr id="12" name="Picture 11" descr="A picture containing water, nature, river, city&#10;&#10;Description automatically generated">
            <a:extLst>
              <a:ext uri="{FF2B5EF4-FFF2-40B4-BE49-F238E27FC236}">
                <a16:creationId xmlns:a16="http://schemas.microsoft.com/office/drawing/2014/main" id="{9A161927-75EB-4ECE-8A53-D692637A2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2" r="10292" b="8268"/>
          <a:stretch/>
        </p:blipFill>
        <p:spPr>
          <a:xfrm>
            <a:off x="7752849" y="0"/>
            <a:ext cx="3965017" cy="54114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629359-E4C3-41F5-8C51-9F1673DF6090}"/>
              </a:ext>
            </a:extLst>
          </p:cNvPr>
          <p:cNvSpPr/>
          <p:nvPr userDrawn="1"/>
        </p:nvSpPr>
        <p:spPr>
          <a:xfrm>
            <a:off x="7746283" y="0"/>
            <a:ext cx="320040" cy="5411469"/>
          </a:xfrm>
          <a:prstGeom prst="rect">
            <a:avLst/>
          </a:prstGeom>
          <a:solidFill>
            <a:srgbClr val="460F32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F7EBA-7221-45AD-8690-511106A79BF9}"/>
              </a:ext>
            </a:extLst>
          </p:cNvPr>
          <p:cNvSpPr/>
          <p:nvPr userDrawn="1"/>
        </p:nvSpPr>
        <p:spPr>
          <a:xfrm>
            <a:off x="7055556" y="0"/>
            <a:ext cx="703291" cy="5411469"/>
          </a:xfrm>
          <a:prstGeom prst="rect">
            <a:avLst/>
          </a:pr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842C6-449D-4D79-84D7-37D450EAF8A9}"/>
              </a:ext>
            </a:extLst>
          </p:cNvPr>
          <p:cNvSpPr/>
          <p:nvPr userDrawn="1"/>
        </p:nvSpPr>
        <p:spPr>
          <a:xfrm>
            <a:off x="11717865" y="0"/>
            <a:ext cx="474135" cy="5411469"/>
          </a:xfrm>
          <a:prstGeom prst="rect">
            <a:avLst/>
          </a:pr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44C38-6C33-4C03-8ED4-BC5544B3A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4" y="-1"/>
            <a:ext cx="9098280" cy="597825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A52BD3-1D6A-4F1D-9902-4716F367DEEF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4A5424-434E-4A10-A9F2-D773BD9E6B0A}"/>
              </a:ext>
            </a:extLst>
          </p:cNvPr>
          <p:cNvGrpSpPr/>
          <p:nvPr userDrawn="1"/>
        </p:nvGrpSpPr>
        <p:grpSpPr>
          <a:xfrm>
            <a:off x="9958799" y="0"/>
            <a:ext cx="2230026" cy="5943600"/>
            <a:chOff x="9958799" y="0"/>
            <a:chExt cx="2230026" cy="5943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C95B5B-50C4-4566-BCF9-FB02E33A9D09}"/>
                </a:ext>
              </a:extLst>
            </p:cNvPr>
            <p:cNvSpPr/>
            <p:nvPr userDrawn="1"/>
          </p:nvSpPr>
          <p:spPr>
            <a:xfrm>
              <a:off x="9958799" y="0"/>
              <a:ext cx="1325880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AE8392-33D6-44DA-BD16-398FCCFF59C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55F362D-0D88-4524-9053-6BADCD177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84" y="6199705"/>
            <a:ext cx="3358500" cy="374808"/>
          </a:xfrm>
          <a:prstGeom prst="rect">
            <a:avLst/>
          </a:prstGeom>
        </p:spPr>
      </p:pic>
      <p:sp>
        <p:nvSpPr>
          <p:cNvPr id="12" name="L-Shape 11">
            <a:extLst>
              <a:ext uri="{FF2B5EF4-FFF2-40B4-BE49-F238E27FC236}">
                <a16:creationId xmlns:a16="http://schemas.microsoft.com/office/drawing/2014/main" id="{3462B51E-73B4-4D74-8EF2-1A279EEF4166}"/>
              </a:ext>
            </a:extLst>
          </p:cNvPr>
          <p:cNvSpPr/>
          <p:nvPr userDrawn="1"/>
        </p:nvSpPr>
        <p:spPr>
          <a:xfrm rot="10800000">
            <a:off x="8593" y="5942976"/>
            <a:ext cx="914400" cy="9144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74874F-EC31-44B6-AB5A-C1479BF8A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6181" y="3808413"/>
            <a:ext cx="8321040" cy="17764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473314E-2D7C-4128-8D7C-417A308C1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6181" y="1411288"/>
            <a:ext cx="8321040" cy="2163762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</p:spTree>
    <p:extLst>
      <p:ext uri="{BB962C8B-B14F-4D97-AF65-F5344CB8AC3E}">
        <p14:creationId xmlns:p14="http://schemas.microsoft.com/office/powerpoint/2010/main" val="19359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38E3-EFB2-49CF-B626-D605B379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54EB-7BD8-4DF5-AF9E-69C6DF2A2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09C2-340D-411E-8616-9EF081F1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04C0-1C51-43CB-B8ED-7A07224B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C105-406D-4CE8-93B0-50186B3B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F4FF-7B8B-4DB7-8095-31FF7C97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FB711-9A00-41AD-BB69-94CC0F66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307D-F60F-4EEB-81F6-A9DEC1C2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CFC77-FA57-49E0-A898-CC5D8627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D2A98-907F-44DE-B536-1F0F8363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DB36-267E-4C55-BBAC-3018AD91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27D6-8E4A-47BE-954C-5ED4E0D83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3A172-3BA0-4223-92AA-437A3673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33294-750F-475E-88E8-FEFB80FF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A51CF-47ED-4B49-8C0C-BDBD07C7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12EA5-CB7F-4A88-A58F-2E0C745E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B05C-BBE1-4326-BC08-237E60B4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49234-8035-4125-9836-841C8F27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AFCC7-973D-4853-9950-1083A747D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80954-29F0-417A-B143-B77520BD1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F0279-3899-4F15-B1C2-67E119A7E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6ECC-F5C2-4EBA-B58C-A6C384AF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31610-131B-46BF-8841-B9166A8E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B73F3-31DD-4547-9FD1-1854F86F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3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BB8C-3F93-44EF-89AA-62201DAD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AB922-191B-4883-A0EC-2CBDFAF5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8F78D-2150-458A-9929-6EEF2914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E1013-D582-4D12-82DA-DF49D65D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B267E-0999-4DB1-9CA4-96E53E67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DFED0-2ADA-4304-825C-170AB671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80C6-17F2-4BE7-9C3D-F0E03E10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DE51-6260-4836-9677-B3F3372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2660-0C3A-4E95-99A9-599D025D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4AC0F-BF62-46B5-937D-678F3D3DD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49E7F-FFCA-4088-A01D-E668E0AF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D20D-9B55-4978-BE1E-ECD146B2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B2D63-ACC0-4173-A8B8-F35D527D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169A-0D36-4621-89A0-C57F1B3B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048C8-DE91-4217-A9E0-66BD4D4A4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2D72B-AD8E-4B13-B70C-236BA13F2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817A-D4EC-40F3-AE05-DE2883B2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8DE55-0DE0-4331-84C4-0E935A95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22DBE-6557-402E-BEE8-815DF483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05ABA-4D18-4207-9B3F-80CDEAFF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05B5A-9E35-4DCF-922E-9DC9EDB8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3ADA-374C-498C-AD70-A9925EB7C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7B5E-D261-46EC-9BBF-5B43A917FE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330D-0786-4F74-B821-22F2CF35B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A348E-FA96-4771-8804-001D665C9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2C2C-F566-45EE-9A70-893749D7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hyperlink" Target="mailto:isabelc@sfrpc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berkowsky@bluesapphirestrategies.com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hyperlink" Target="mailto:Susy.Torriente@jacobs.com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4C44A0-5B92-41BD-BBCC-2C14C055C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2874" y="3808413"/>
            <a:ext cx="8864347" cy="1776412"/>
          </a:xfrm>
        </p:spPr>
        <p:txBody>
          <a:bodyPr/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Jacobs Chronos" panose="020B0603030503030204" pitchFamily="34" charset="0"/>
                <a:ea typeface="Jacobs Chronos" panose="020B0603030503030204" pitchFamily="34" charset="0"/>
                <a:cs typeface="Jacobs Chronos" panose="020B0603030503030204" pitchFamily="34" charset="0"/>
              </a:rPr>
              <a:t>ASSOCIATION OF DEFENSE COMMUNITES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Jacobs Chronos" panose="020B0603030503030204" pitchFamily="34" charset="0"/>
                <a:ea typeface="Jacobs Chronos" panose="020B0603030503030204" pitchFamily="34" charset="0"/>
                <a:cs typeface="Jacobs Chronos" panose="020B0603030503030204" pitchFamily="34" charset="0"/>
              </a:rPr>
              <a:t>INNOVATION FORUM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Jacobs Chronos" panose="020B0603030503030204" pitchFamily="34" charset="0"/>
                <a:ea typeface="Jacobs Chronos" panose="020B0603030503030204" pitchFamily="34" charset="0"/>
                <a:cs typeface="Jacobs Chronos" panose="020B0603030503030204" pitchFamily="34" charset="0"/>
              </a:rPr>
              <a:t>Oct. 31 – Nov 2, 2022 | Phoenix, AZ</a:t>
            </a:r>
            <a:endParaRPr lang="en-US" sz="2400" dirty="0">
              <a:effectLst/>
              <a:latin typeface="Jacobs Chronos" panose="020B0603030503030204" pitchFamily="34" charset="0"/>
              <a:ea typeface="Jacobs Chronos" panose="020B0603030503030204" pitchFamily="34" charset="0"/>
              <a:cs typeface="Jacobs Chronos" panose="020B0603030503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Jacobs Chronos" panose="020B0603030503030204" pitchFamily="34" charset="0"/>
                <a:ea typeface="Jacobs Chronos" panose="020B0603030503030204" pitchFamily="34" charset="0"/>
                <a:cs typeface="Jacobs Chronos" panose="020B0603030503030204" pitchFamily="34" charset="0"/>
              </a:rPr>
              <a:t> </a:t>
            </a:r>
            <a:endParaRPr lang="en-US" sz="2400" dirty="0">
              <a:effectLst/>
              <a:latin typeface="Jacobs Chronos" panose="020B0603030503030204" pitchFamily="34" charset="0"/>
              <a:ea typeface="Jacobs Chronos" panose="020B0603030503030204" pitchFamily="34" charset="0"/>
              <a:cs typeface="Jacobs Chronos" panose="020B060303050303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0CBFD-1159-4C3B-A2AB-73CE01793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754" y="1411288"/>
            <a:ext cx="8681467" cy="216376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Resilient Florida: Lessons Learned from Hurricane Recovery at Tyndall for Resilience Building in South Florida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943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AF86DE-A8D4-4FC9-BDBD-210335991820}"/>
              </a:ext>
            </a:extLst>
          </p:cNvPr>
          <p:cNvSpPr txBox="1"/>
          <p:nvPr/>
        </p:nvSpPr>
        <p:spPr>
          <a:xfrm>
            <a:off x="4180446" y="5197111"/>
            <a:ext cx="39225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Isabel Cosio Carballo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Director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isabelc@sfrpc.com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A559838-B051-44A9-B5EA-D1D0D9AFC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16" y="4058542"/>
            <a:ext cx="2204310" cy="887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16C7D-8981-461E-909E-BB2E050F6AD5}"/>
              </a:ext>
            </a:extLst>
          </p:cNvPr>
          <p:cNvSpPr txBox="1"/>
          <p:nvPr/>
        </p:nvSpPr>
        <p:spPr>
          <a:xfrm>
            <a:off x="443131" y="2356723"/>
            <a:ext cx="2827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Susy Torriente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Susy.Torriente@jacobs.com</a:t>
            </a:r>
            <a:r>
              <a:rPr lang="en-US" sz="1600" u="sng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Lead –City Resilience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4C571F-66B5-4D29-9710-A987AEC81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295" y="3915565"/>
            <a:ext cx="1641808" cy="11728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3C417F-DEE1-4B38-81D7-6F5EE0688CDB}"/>
              </a:ext>
            </a:extLst>
          </p:cNvPr>
          <p:cNvSpPr txBox="1"/>
          <p:nvPr/>
        </p:nvSpPr>
        <p:spPr>
          <a:xfrm>
            <a:off x="8011555" y="5211785"/>
            <a:ext cx="4297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Pamela Berkowsky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Deputy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Manager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Pberkowsky@bluesapphirestrategies.com</a:t>
            </a:r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CE1FB5BA-5EE9-7E5F-6A87-503DB29649C0}"/>
              </a:ext>
            </a:extLst>
          </p:cNvPr>
          <p:cNvSpPr/>
          <p:nvPr/>
        </p:nvSpPr>
        <p:spPr>
          <a:xfrm>
            <a:off x="56271" y="729"/>
            <a:ext cx="12192000" cy="66957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0650D-CD1D-AFD6-AA18-005533E2FF5F}"/>
              </a:ext>
            </a:extLst>
          </p:cNvPr>
          <p:cNvSpPr txBox="1"/>
          <p:nvPr/>
        </p:nvSpPr>
        <p:spPr>
          <a:xfrm>
            <a:off x="838200" y="24683"/>
            <a:ext cx="10515600" cy="584771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orbel" panose="020B0503020204020204" pitchFamily="34" charset="0"/>
              </a:rPr>
              <a:t>South Florida Military Installation Resilience Review  Team</a:t>
            </a:r>
          </a:p>
        </p:txBody>
      </p:sp>
      <p:pic>
        <p:nvPicPr>
          <p:cNvPr id="1026" name="Picture 2" descr="Executive Director - SFRPC">
            <a:extLst>
              <a:ext uri="{FF2B5EF4-FFF2-40B4-BE49-F238E27FC236}">
                <a16:creationId xmlns:a16="http://schemas.microsoft.com/office/drawing/2014/main" id="{D7F673A2-D4A5-447C-B3B4-C1DAC4A6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70" y="1952815"/>
            <a:ext cx="1322533" cy="185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Webinars | Jacobs">
            <a:extLst>
              <a:ext uri="{FF2B5EF4-FFF2-40B4-BE49-F238E27FC236}">
                <a16:creationId xmlns:a16="http://schemas.microsoft.com/office/drawing/2014/main" id="{5492C4DE-EDCA-41C0-A328-7A724664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0" y="789505"/>
            <a:ext cx="1968207" cy="1476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63DE91-47EF-4128-BBED-F311939B18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36" y="1952815"/>
            <a:ext cx="1155656" cy="181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41E95-391B-45BD-83BB-8CBA23436B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949" y="4048013"/>
            <a:ext cx="1926528" cy="192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Jacobs Named Engineering Employer of the Year in Georgia | 2020-10-28 |  Engineered Systems Magazine">
            <a:extLst>
              <a:ext uri="{FF2B5EF4-FFF2-40B4-BE49-F238E27FC236}">
                <a16:creationId xmlns:a16="http://schemas.microsoft.com/office/drawing/2014/main" id="{939C3B1E-5F59-455C-9CDD-82B1FCCD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18" y="3121604"/>
            <a:ext cx="1519310" cy="9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DAE7FB-CF5E-44AC-8B0E-E82C3FBE178D}"/>
              </a:ext>
            </a:extLst>
          </p:cNvPr>
          <p:cNvSpPr txBox="1"/>
          <p:nvPr/>
        </p:nvSpPr>
        <p:spPr>
          <a:xfrm>
            <a:off x="-710418" y="6033073"/>
            <a:ext cx="4972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Hollie Schmidt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Hollie.Schmidt@jacobs.com</a:t>
            </a:r>
            <a:r>
              <a:rPr lang="en-US" sz="1600" u="sng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Resilience &amp; Sustainability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CA432C-4995-4B30-B9A0-9D1DC3E2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48" y="294677"/>
            <a:ext cx="7364437" cy="63886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20F1A77-133A-4364-A1F6-9F08FB213542}"/>
              </a:ext>
            </a:extLst>
          </p:cNvPr>
          <p:cNvSpPr txBox="1">
            <a:spLocks/>
          </p:cNvSpPr>
          <p:nvPr/>
        </p:nvSpPr>
        <p:spPr>
          <a:xfrm>
            <a:off x="4045465" y="1748207"/>
            <a:ext cx="740850" cy="13601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</a:rPr>
              <a:t>Tyndall AFB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098F08-62D4-4757-83FC-246414166CC2}"/>
              </a:ext>
            </a:extLst>
          </p:cNvPr>
          <p:cNvSpPr/>
          <p:nvPr/>
        </p:nvSpPr>
        <p:spPr>
          <a:xfrm rot="1288271">
            <a:off x="7578776" y="6361443"/>
            <a:ext cx="426791" cy="440066"/>
          </a:xfrm>
          <a:prstGeom prst="ellipse">
            <a:avLst/>
          </a:prstGeom>
          <a:solidFill>
            <a:srgbClr val="0192FF">
              <a:alpha val="54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27E579-DC71-423F-95EE-64EDF01DBCAE}"/>
              </a:ext>
            </a:extLst>
          </p:cNvPr>
          <p:cNvSpPr/>
          <p:nvPr/>
        </p:nvSpPr>
        <p:spPr>
          <a:xfrm rot="1288271">
            <a:off x="8773716" y="5276804"/>
            <a:ext cx="426791" cy="440066"/>
          </a:xfrm>
          <a:prstGeom prst="ellipse">
            <a:avLst/>
          </a:prstGeom>
          <a:solidFill>
            <a:srgbClr val="0192FF">
              <a:alpha val="54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DAF765-53FB-4E7E-9E16-082067808AEF}"/>
              </a:ext>
            </a:extLst>
          </p:cNvPr>
          <p:cNvSpPr/>
          <p:nvPr/>
        </p:nvSpPr>
        <p:spPr>
          <a:xfrm rot="1288271">
            <a:off x="8601590" y="5500237"/>
            <a:ext cx="426791" cy="440066"/>
          </a:xfrm>
          <a:prstGeom prst="ellipse">
            <a:avLst/>
          </a:prstGeom>
          <a:solidFill>
            <a:srgbClr val="0192FF">
              <a:alpha val="54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61EDA2-7774-45DF-83FA-12D4E6049978}"/>
              </a:ext>
            </a:extLst>
          </p:cNvPr>
          <p:cNvSpPr/>
          <p:nvPr/>
        </p:nvSpPr>
        <p:spPr>
          <a:xfrm rot="1288271">
            <a:off x="9010611" y="5053369"/>
            <a:ext cx="426791" cy="440066"/>
          </a:xfrm>
          <a:prstGeom prst="ellipse">
            <a:avLst/>
          </a:prstGeom>
          <a:solidFill>
            <a:srgbClr val="0192FF">
              <a:alpha val="54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977AF8-A936-49EE-B7BB-C189E259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81" y="1358972"/>
            <a:ext cx="45114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oup of people posing for a photo in front of a large screen&#10;&#10;Description automatically generated">
            <a:extLst>
              <a:ext uri="{FF2B5EF4-FFF2-40B4-BE49-F238E27FC236}">
                <a16:creationId xmlns:a16="http://schemas.microsoft.com/office/drawing/2014/main" id="{B2E5B976-687F-4B36-BD38-A9AB6EE63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 r="-1" b="1515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248277EA-C2D8-4825-AB52-D63ABC918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9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117E26F6-AB57-FB73-193D-B97D36251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082026-43C7-AA12-DEB2-9D5E083F18BE}"/>
              </a:ext>
            </a:extLst>
          </p:cNvPr>
          <p:cNvSpPr/>
          <p:nvPr/>
        </p:nvSpPr>
        <p:spPr>
          <a:xfrm>
            <a:off x="10547350" y="4335694"/>
            <a:ext cx="1454150" cy="233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04F44A8-8DE6-971E-F0A3-E8A0CCC69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295" y="4936391"/>
            <a:ext cx="455725" cy="4483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62B428-BC5E-579A-B162-FD3FF06C6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38" y="5642936"/>
            <a:ext cx="942982" cy="50322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DF2766-BFCC-4A87-364C-C6274411A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948" y="6197836"/>
            <a:ext cx="532209" cy="354806"/>
          </a:xfrm>
          <a:prstGeom prst="rect">
            <a:avLst/>
          </a:prstGeom>
        </p:spPr>
      </p:pic>
      <p:pic>
        <p:nvPicPr>
          <p:cNvPr id="34" name="Picture 2" descr="COMMITTEE MEETING EXPANDED AGENDA">
            <a:extLst>
              <a:ext uri="{FF2B5EF4-FFF2-40B4-BE49-F238E27FC236}">
                <a16:creationId xmlns:a16="http://schemas.microsoft.com/office/drawing/2014/main" id="{2CC9E876-08EC-D18B-C67A-CAF8BF1D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900" y="4998015"/>
            <a:ext cx="321579" cy="4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AB72FBCA-14AC-168D-B601-115E835567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98" y="4469039"/>
            <a:ext cx="962195" cy="3784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CDE474-A009-2F70-24AC-95DC279911BA}"/>
              </a:ext>
            </a:extLst>
          </p:cNvPr>
          <p:cNvCxnSpPr/>
          <p:nvPr/>
        </p:nvCxnSpPr>
        <p:spPr>
          <a:xfrm>
            <a:off x="10698119" y="4900728"/>
            <a:ext cx="114571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9B822B-2F1D-2C84-33A0-C4F694EE4398}"/>
              </a:ext>
            </a:extLst>
          </p:cNvPr>
          <p:cNvCxnSpPr/>
          <p:nvPr/>
        </p:nvCxnSpPr>
        <p:spPr>
          <a:xfrm>
            <a:off x="10679440" y="5583932"/>
            <a:ext cx="114571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D656EE3-367E-48D3-ADC6-324C3849856F}"/>
              </a:ext>
            </a:extLst>
          </p:cNvPr>
          <p:cNvGrpSpPr/>
          <p:nvPr/>
        </p:nvGrpSpPr>
        <p:grpSpPr>
          <a:xfrm>
            <a:off x="4072597" y="3534776"/>
            <a:ext cx="3629466" cy="731786"/>
            <a:chOff x="6388099" y="628650"/>
            <a:chExt cx="7194765" cy="174983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B6DA5E-F3CC-AE95-8E4B-8C4FDB4B6C52}"/>
                </a:ext>
              </a:extLst>
            </p:cNvPr>
            <p:cNvSpPr/>
            <p:nvPr/>
          </p:nvSpPr>
          <p:spPr>
            <a:xfrm>
              <a:off x="6388099" y="628650"/>
              <a:ext cx="7194765" cy="127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9083BE-A1D6-168D-A5F8-335EE8D932A3}"/>
                </a:ext>
              </a:extLst>
            </p:cNvPr>
            <p:cNvSpPr txBox="1"/>
            <p:nvPr/>
          </p:nvSpPr>
          <p:spPr>
            <a:xfrm>
              <a:off x="6407151" y="685799"/>
              <a:ext cx="7124341" cy="1692681"/>
            </a:xfrm>
            <a:prstGeom prst="rect">
              <a:avLst/>
            </a:prstGeom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spcBef>
                  <a:spcPts val="2295"/>
                </a:spcBef>
              </a:pPr>
              <a:r>
                <a:rPr lang="en-US" sz="4000" b="1" spc="383" baseline="30000" dirty="0">
                  <a:solidFill>
                    <a:srgbClr val="163963"/>
                  </a:solidFill>
                  <a:latin typeface="Corbel"/>
                  <a:ea typeface="Montserrat" charset="0"/>
                  <a:cs typeface="Montserrat" charset="0"/>
                </a:rPr>
                <a:t>Thank you</a:t>
              </a:r>
              <a:endParaRPr lang="en-US" sz="4000" b="0" spc="383" dirty="0">
                <a:solidFill>
                  <a:srgbClr val="163963"/>
                </a:solidFill>
                <a:latin typeface="Corbel" panose="020B0503020204020204" pitchFamily="34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64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861CADE-D3F3-4A53-9CF0-71EEC8FBBAF7}"/>
</file>

<file path=customXml/itemProps2.xml><?xml version="1.0" encoding="utf-8"?>
<ds:datastoreItem xmlns:ds="http://schemas.openxmlformats.org/officeDocument/2006/customXml" ds:itemID="{39415EB5-26C5-433F-87F8-D1AE037D93CE}"/>
</file>

<file path=customXml/itemProps3.xml><?xml version="1.0" encoding="utf-8"?>
<ds:datastoreItem xmlns:ds="http://schemas.openxmlformats.org/officeDocument/2006/customXml" ds:itemID="{5AC77E65-24B8-4C17-97AD-B991414CD5AC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</Words>
  <Application>Microsoft Office PowerPoint</Application>
  <PresentationFormat>Widescreen</PresentationFormat>
  <Paragraphs>24</Paragraphs>
  <Slides>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Jacobs Chronos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Torriente, Susy</dc:creator>
  <cp:lastModifiedBy>Torriente, Susy</cp:lastModifiedBy>
  <cp:revision>2</cp:revision>
  <dcterms:created xsi:type="dcterms:W3CDTF">2021-09-16T14:52:23Z</dcterms:created>
  <dcterms:modified xsi:type="dcterms:W3CDTF">2022-10-17T18:46:02Z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