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g"/>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6.xml" ContentType="application/vnd.openxmlformats-officedocument.presentationml.notesSlide+xml"/>
  <Override PartName="/ppt/slideLayouts/slideLayout24.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5.xml" ContentType="application/vnd.openxmlformats-officedocument.presentationml.slideLayout+xml"/>
  <Override PartName="/ppt/notesSlides/notesSlide5.xml" ContentType="application/vnd.openxmlformats-officedocument.presentationml.notesSlide+xml"/>
  <Override PartName="/ppt/media/image200.jpg" ContentType="image/jpeg"/>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handoutMasters/handoutMaster1.xml" ContentType="application/vnd.openxmlformats-officedocument.presentationml.handoutMaster+xml"/>
  <Override PartName="/ppt/authors.xml" ContentType="application/vnd.ms-powerpoint.authors+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5.jpg" ContentType="image/jpeg"/>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657" r:id="rId2"/>
    <p:sldMasterId id="2147484663" r:id="rId3"/>
  </p:sldMasterIdLst>
  <p:notesMasterIdLst>
    <p:notesMasterId r:id="rId24"/>
  </p:notesMasterIdLst>
  <p:handoutMasterIdLst>
    <p:handoutMasterId r:id="rId25"/>
  </p:handoutMasterIdLst>
  <p:sldIdLst>
    <p:sldId id="256" r:id="rId4"/>
    <p:sldId id="258" r:id="rId5"/>
    <p:sldId id="274" r:id="rId6"/>
    <p:sldId id="319" r:id="rId7"/>
    <p:sldId id="273" r:id="rId8"/>
    <p:sldId id="259" r:id="rId9"/>
    <p:sldId id="310" r:id="rId10"/>
    <p:sldId id="277" r:id="rId11"/>
    <p:sldId id="311" r:id="rId12"/>
    <p:sldId id="312" r:id="rId13"/>
    <p:sldId id="260" r:id="rId14"/>
    <p:sldId id="313" r:id="rId15"/>
    <p:sldId id="314" r:id="rId16"/>
    <p:sldId id="315" r:id="rId17"/>
    <p:sldId id="316" r:id="rId18"/>
    <p:sldId id="317" r:id="rId19"/>
    <p:sldId id="270" r:id="rId20"/>
    <p:sldId id="318" r:id="rId21"/>
    <p:sldId id="271" r:id="rId22"/>
    <p:sldId id="269"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4511">
          <p15:clr>
            <a:srgbClr val="A4A3A4"/>
          </p15:clr>
        </p15:guide>
      </p15:sldGuideLst>
    </p:ext>
    <p:ext uri="{2D200454-40CA-4A62-9FC3-DE9A4176ACB9}">
      <p15:notesGuideLst xmlns:p15="http://schemas.microsoft.com/office/powerpoint/2012/main">
        <p15:guide id="1" orient="horz" pos="2833" userDrawn="1">
          <p15:clr>
            <a:srgbClr val="A4A3A4"/>
          </p15:clr>
        </p15:guide>
        <p15:guide id="2" pos="2113" userDrawn="1">
          <p15:clr>
            <a:srgbClr val="A4A3A4"/>
          </p15:clr>
        </p15:guide>
        <p15:guide id="3" orient="horz" pos="2880" userDrawn="1">
          <p15:clr>
            <a:srgbClr val="A4A3A4"/>
          </p15:clr>
        </p15:guide>
        <p15:guide id="4"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7384BB-5901-F7C4-984F-77E95220F1EC}" name="Facon, Kathleen Ms. CIV OSD/DoDEA-HQ" initials="FKMCOH" userId="S::Kathleen.Facon@dodea.edu::d46f3065-a127-4194-8593-62df819a56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rren, Jennifer A. Ms. CIV OSD/DoDEA" initials="WJAMCO"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62"/>
    <a:srgbClr val="B6FCEA"/>
    <a:srgbClr val="4F81BD"/>
    <a:srgbClr val="660066"/>
    <a:srgbClr val="B2B2B2"/>
    <a:srgbClr val="5E6B0F"/>
    <a:srgbClr val="C8E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3" autoAdjust="0"/>
    <p:restoredTop sz="63852" autoAdjust="0"/>
  </p:normalViewPr>
  <p:slideViewPr>
    <p:cSldViewPr snapToObjects="1">
      <p:cViewPr varScale="1">
        <p:scale>
          <a:sx n="101" d="100"/>
          <a:sy n="101" d="100"/>
        </p:scale>
        <p:origin x="3432" y="120"/>
      </p:cViewPr>
      <p:guideLst>
        <p:guide orient="horz"/>
        <p:guide pos="45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6036"/>
    </p:cViewPr>
  </p:sorterViewPr>
  <p:notesViewPr>
    <p:cSldViewPr snapToObjects="1">
      <p:cViewPr varScale="1">
        <p:scale>
          <a:sx n="83" d="100"/>
          <a:sy n="83" d="100"/>
        </p:scale>
        <p:origin x="-3876" y="-102"/>
      </p:cViewPr>
      <p:guideLst>
        <p:guide orient="horz" pos="2833"/>
        <p:guide pos="2113"/>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hyperlink" Target="http://www.grants.gov/"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208.svg"/><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svg"/><Relationship Id="rId1" Type="http://schemas.openxmlformats.org/officeDocument/2006/relationships/image" Target="../media/image201.png"/><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04.svg"/></Relationships>
</file>

<file path=ppt/diagrams/_rels/drawing1.xml.rels><?xml version="1.0" encoding="UTF-8" standalone="yes"?>
<Relationships xmlns="http://schemas.openxmlformats.org/package/2006/relationships"><Relationship Id="rId1" Type="http://schemas.openxmlformats.org/officeDocument/2006/relationships/hyperlink" Target="http://www.grants.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08.svg"/><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svg"/><Relationship Id="rId1" Type="http://schemas.openxmlformats.org/officeDocument/2006/relationships/image" Target="../media/image201.png"/><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0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76588-E7D7-45F1-A2A9-0FEA9CB0299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1FE4099-5780-42B1-B4FC-AFFFA18B8B74}">
      <dgm:prSet phldrT="[Text]"/>
      <dgm:spPr/>
      <dgm:t>
        <a:bodyPr/>
        <a:lstStyle/>
        <a:p>
          <a:r>
            <a:rPr lang="en-US" dirty="0"/>
            <a:t>Who</a:t>
          </a:r>
        </a:p>
      </dgm:t>
    </dgm:pt>
    <dgm:pt modelId="{C0998C73-EFF0-4644-89D1-41D11F58D5C9}" type="parTrans" cxnId="{A3A365BF-2DA2-455D-B0CC-380C4D0124F9}">
      <dgm:prSet/>
      <dgm:spPr/>
      <dgm:t>
        <a:bodyPr/>
        <a:lstStyle/>
        <a:p>
          <a:endParaRPr lang="en-US"/>
        </a:p>
      </dgm:t>
    </dgm:pt>
    <dgm:pt modelId="{BF483315-50C3-456B-A5D8-C137CA82CF30}" type="sibTrans" cxnId="{A3A365BF-2DA2-455D-B0CC-380C4D0124F9}">
      <dgm:prSet/>
      <dgm:spPr/>
      <dgm:t>
        <a:bodyPr/>
        <a:lstStyle/>
        <a:p>
          <a:endParaRPr lang="en-US"/>
        </a:p>
      </dgm:t>
    </dgm:pt>
    <dgm:pt modelId="{6C45EE5F-E9B6-44A4-981F-1F034BCE5410}">
      <dgm:prSet phldrT="[Text]"/>
      <dgm:spPr/>
      <dgm:t>
        <a:bodyPr/>
        <a:lstStyle/>
        <a:p>
          <a:r>
            <a:rPr lang="en-US" dirty="0"/>
            <a:t>When</a:t>
          </a:r>
        </a:p>
      </dgm:t>
    </dgm:pt>
    <dgm:pt modelId="{70B6CE1B-AEF4-40EE-A581-5376F35E9507}" type="parTrans" cxnId="{395F7F7E-4F64-4BBD-A720-168B21D81232}">
      <dgm:prSet/>
      <dgm:spPr/>
      <dgm:t>
        <a:bodyPr/>
        <a:lstStyle/>
        <a:p>
          <a:endParaRPr lang="en-US"/>
        </a:p>
      </dgm:t>
    </dgm:pt>
    <dgm:pt modelId="{472E0074-C031-44C6-A1EB-F2853B79993F}" type="sibTrans" cxnId="{395F7F7E-4F64-4BBD-A720-168B21D81232}">
      <dgm:prSet/>
      <dgm:spPr/>
      <dgm:t>
        <a:bodyPr/>
        <a:lstStyle/>
        <a:p>
          <a:endParaRPr lang="en-US"/>
        </a:p>
      </dgm:t>
    </dgm:pt>
    <dgm:pt modelId="{9E4A28A0-FFE6-42B0-88B0-F6164E44DE03}">
      <dgm:prSet phldrT="[Text]"/>
      <dgm:spPr/>
      <dgm:t>
        <a:bodyPr/>
        <a:lstStyle/>
        <a:p>
          <a:r>
            <a:rPr lang="en-US" dirty="0"/>
            <a:t>How</a:t>
          </a:r>
        </a:p>
      </dgm:t>
    </dgm:pt>
    <dgm:pt modelId="{521EC719-4CD0-42CA-B5D7-E621A8D9B01B}" type="parTrans" cxnId="{D3306FA1-3887-475D-ABBB-687289E9DED5}">
      <dgm:prSet/>
      <dgm:spPr/>
      <dgm:t>
        <a:bodyPr/>
        <a:lstStyle/>
        <a:p>
          <a:endParaRPr lang="en-US"/>
        </a:p>
      </dgm:t>
    </dgm:pt>
    <dgm:pt modelId="{D3B55611-49A9-4E8F-B2A1-F8E4CDE14766}" type="sibTrans" cxnId="{D3306FA1-3887-475D-ABBB-687289E9DED5}">
      <dgm:prSet/>
      <dgm:spPr/>
      <dgm:t>
        <a:bodyPr/>
        <a:lstStyle/>
        <a:p>
          <a:endParaRPr lang="en-US"/>
        </a:p>
      </dgm:t>
    </dgm:pt>
    <dgm:pt modelId="{8EE28632-6647-4C68-A8DB-CE588B1EC245}">
      <dgm:prSet phldrT="[Text]"/>
      <dgm:spPr/>
      <dgm:t>
        <a:bodyPr/>
        <a:lstStyle/>
        <a:p>
          <a:r>
            <a:rPr lang="en-US" dirty="0"/>
            <a:t>US Public School Districts with 10% military-connected enrollment at target schools</a:t>
          </a:r>
        </a:p>
      </dgm:t>
    </dgm:pt>
    <dgm:pt modelId="{117DEE84-1135-4BAD-B8BE-3E28F655F48C}" type="parTrans" cxnId="{D6C72EA5-A11A-4C43-AE19-23E2A8EAEDF3}">
      <dgm:prSet/>
      <dgm:spPr/>
      <dgm:t>
        <a:bodyPr/>
        <a:lstStyle/>
        <a:p>
          <a:endParaRPr lang="en-US"/>
        </a:p>
      </dgm:t>
    </dgm:pt>
    <dgm:pt modelId="{9F37C57A-0CC8-4DA7-B60A-C2EDDE0738E0}" type="sibTrans" cxnId="{D6C72EA5-A11A-4C43-AE19-23E2A8EAEDF3}">
      <dgm:prSet/>
      <dgm:spPr/>
      <dgm:t>
        <a:bodyPr/>
        <a:lstStyle/>
        <a:p>
          <a:endParaRPr lang="en-US"/>
        </a:p>
      </dgm:t>
    </dgm:pt>
    <dgm:pt modelId="{9F5B4639-6B8D-4589-85F2-DFCD7ABB26AF}">
      <dgm:prSet phldrT="[Text]"/>
      <dgm:spPr/>
      <dgm:t>
        <a:bodyPr/>
        <a:lstStyle/>
        <a:p>
          <a:r>
            <a:rPr lang="en-US" dirty="0"/>
            <a:t>Application window January-April 2023 on </a:t>
          </a:r>
          <a:r>
            <a:rPr lang="en-US" dirty="0">
              <a:hlinkClick xmlns:r="http://schemas.openxmlformats.org/officeDocument/2006/relationships" r:id="rId1"/>
            </a:rPr>
            <a:t>www.grants.gov</a:t>
          </a:r>
          <a:endParaRPr lang="en-US" dirty="0"/>
        </a:p>
      </dgm:t>
    </dgm:pt>
    <dgm:pt modelId="{643C7D37-FD39-42AD-A91E-30463E9A7D27}" type="parTrans" cxnId="{A7307471-5EDE-4E42-B902-2D323F107D05}">
      <dgm:prSet/>
      <dgm:spPr/>
      <dgm:t>
        <a:bodyPr/>
        <a:lstStyle/>
        <a:p>
          <a:endParaRPr lang="en-US"/>
        </a:p>
      </dgm:t>
    </dgm:pt>
    <dgm:pt modelId="{9ED163A1-1759-42D4-A6B2-FF65BDDBAC84}" type="sibTrans" cxnId="{A7307471-5EDE-4E42-B902-2D323F107D05}">
      <dgm:prSet/>
      <dgm:spPr/>
      <dgm:t>
        <a:bodyPr/>
        <a:lstStyle/>
        <a:p>
          <a:endParaRPr lang="en-US"/>
        </a:p>
      </dgm:t>
    </dgm:pt>
    <dgm:pt modelId="{C13888DA-C0CB-4A65-BFCC-3B27B1CE4E14}">
      <dgm:prSet phldrT="[Text]"/>
      <dgm:spPr/>
      <dgm:t>
        <a:bodyPr/>
        <a:lstStyle/>
        <a:p>
          <a:r>
            <a:rPr lang="en-US" dirty="0"/>
            <a:t>Merit review process and risk assessment determine award, along with funding</a:t>
          </a:r>
        </a:p>
      </dgm:t>
    </dgm:pt>
    <dgm:pt modelId="{45ADADE5-EE3C-44B4-9493-5D94C5E181C5}" type="parTrans" cxnId="{479DA8CD-89EB-4DC1-9E24-1757B598FF89}">
      <dgm:prSet/>
      <dgm:spPr/>
      <dgm:t>
        <a:bodyPr/>
        <a:lstStyle/>
        <a:p>
          <a:endParaRPr lang="en-US"/>
        </a:p>
      </dgm:t>
    </dgm:pt>
    <dgm:pt modelId="{EF5EC4D1-6971-4B73-9FCE-FB700F9012C1}" type="sibTrans" cxnId="{479DA8CD-89EB-4DC1-9E24-1757B598FF89}">
      <dgm:prSet/>
      <dgm:spPr/>
      <dgm:t>
        <a:bodyPr/>
        <a:lstStyle/>
        <a:p>
          <a:endParaRPr lang="en-US"/>
        </a:p>
      </dgm:t>
    </dgm:pt>
    <dgm:pt modelId="{845ADF85-1CE4-4BE6-8655-142D42907B44}">
      <dgm:prSet phldrT="[Text]"/>
      <dgm:spPr/>
      <dgm:t>
        <a:bodyPr/>
        <a:lstStyle/>
        <a:p>
          <a:r>
            <a:rPr lang="en-US" dirty="0"/>
            <a:t>Awards no later than September 30, 2023 </a:t>
          </a:r>
        </a:p>
      </dgm:t>
    </dgm:pt>
    <dgm:pt modelId="{91521BD1-A280-476A-8247-0F0129DC53FB}" type="parTrans" cxnId="{3076839A-EBAA-4F2F-9976-F4C691A29468}">
      <dgm:prSet/>
      <dgm:spPr/>
      <dgm:t>
        <a:bodyPr/>
        <a:lstStyle/>
        <a:p>
          <a:endParaRPr lang="en-US"/>
        </a:p>
      </dgm:t>
    </dgm:pt>
    <dgm:pt modelId="{83B49C9D-12D9-4E4A-B990-34EBAC1573D8}" type="sibTrans" cxnId="{3076839A-EBAA-4F2F-9976-F4C691A29468}">
      <dgm:prSet/>
      <dgm:spPr/>
      <dgm:t>
        <a:bodyPr/>
        <a:lstStyle/>
        <a:p>
          <a:endParaRPr lang="en-US"/>
        </a:p>
      </dgm:t>
    </dgm:pt>
    <dgm:pt modelId="{FE2BA486-BD89-4F68-BAB8-7DAB406072FA}" type="pres">
      <dgm:prSet presAssocID="{35276588-E7D7-45F1-A2A9-0FEA9CB02991}" presName="Name0" presStyleCnt="0">
        <dgm:presLayoutVars>
          <dgm:chMax val="11"/>
          <dgm:chPref val="11"/>
          <dgm:dir/>
          <dgm:resizeHandles/>
        </dgm:presLayoutVars>
      </dgm:prSet>
      <dgm:spPr/>
    </dgm:pt>
    <dgm:pt modelId="{A15E3BEC-EB53-4C0A-8F7A-CDFAE2E4BD01}" type="pres">
      <dgm:prSet presAssocID="{9E4A28A0-FFE6-42B0-88B0-F6164E44DE03}" presName="Accent3" presStyleCnt="0"/>
      <dgm:spPr/>
    </dgm:pt>
    <dgm:pt modelId="{E4180A5C-B01A-43ED-8CCC-E8D806F1EF8A}" type="pres">
      <dgm:prSet presAssocID="{9E4A28A0-FFE6-42B0-88B0-F6164E44DE03}" presName="Accent" presStyleLbl="node1" presStyleIdx="0" presStyleCnt="3"/>
      <dgm:spPr/>
    </dgm:pt>
    <dgm:pt modelId="{0EF050BD-DFCC-4E48-91B5-70C0A064D092}" type="pres">
      <dgm:prSet presAssocID="{9E4A28A0-FFE6-42B0-88B0-F6164E44DE03}" presName="ParentBackground3" presStyleCnt="0"/>
      <dgm:spPr/>
    </dgm:pt>
    <dgm:pt modelId="{9BBBAF4B-2103-473E-A985-F84342F9C79B}" type="pres">
      <dgm:prSet presAssocID="{9E4A28A0-FFE6-42B0-88B0-F6164E44DE03}" presName="ParentBackground" presStyleLbl="fgAcc1" presStyleIdx="0" presStyleCnt="3"/>
      <dgm:spPr/>
    </dgm:pt>
    <dgm:pt modelId="{37A587E1-1704-4FF7-BFF3-E1BD342BF99A}" type="pres">
      <dgm:prSet presAssocID="{9E4A28A0-FFE6-42B0-88B0-F6164E44DE03}" presName="Child3" presStyleLbl="revTx" presStyleIdx="0" presStyleCnt="3">
        <dgm:presLayoutVars>
          <dgm:chMax val="0"/>
          <dgm:chPref val="0"/>
          <dgm:bulletEnabled val="1"/>
        </dgm:presLayoutVars>
      </dgm:prSet>
      <dgm:spPr/>
    </dgm:pt>
    <dgm:pt modelId="{F749CE83-D6AC-48CB-8283-979FD748CE36}" type="pres">
      <dgm:prSet presAssocID="{9E4A28A0-FFE6-42B0-88B0-F6164E44DE03}" presName="Parent3" presStyleLbl="revTx" presStyleIdx="0" presStyleCnt="3">
        <dgm:presLayoutVars>
          <dgm:chMax val="1"/>
          <dgm:chPref val="1"/>
          <dgm:bulletEnabled val="1"/>
        </dgm:presLayoutVars>
      </dgm:prSet>
      <dgm:spPr/>
    </dgm:pt>
    <dgm:pt modelId="{C928D745-E272-4383-85E6-F913CFED0A62}" type="pres">
      <dgm:prSet presAssocID="{6C45EE5F-E9B6-44A4-981F-1F034BCE5410}" presName="Accent2" presStyleCnt="0"/>
      <dgm:spPr/>
    </dgm:pt>
    <dgm:pt modelId="{8C69230D-68BA-402D-B77E-801C9597FBF7}" type="pres">
      <dgm:prSet presAssocID="{6C45EE5F-E9B6-44A4-981F-1F034BCE5410}" presName="Accent" presStyleLbl="node1" presStyleIdx="1" presStyleCnt="3"/>
      <dgm:spPr/>
    </dgm:pt>
    <dgm:pt modelId="{53DC516C-EB1F-4CAF-9BD8-9B49EAE7C7C7}" type="pres">
      <dgm:prSet presAssocID="{6C45EE5F-E9B6-44A4-981F-1F034BCE5410}" presName="ParentBackground2" presStyleCnt="0"/>
      <dgm:spPr/>
    </dgm:pt>
    <dgm:pt modelId="{134D79BC-EB8D-4DAF-915A-05D489508935}" type="pres">
      <dgm:prSet presAssocID="{6C45EE5F-E9B6-44A4-981F-1F034BCE5410}" presName="ParentBackground" presStyleLbl="fgAcc1" presStyleIdx="1" presStyleCnt="3"/>
      <dgm:spPr/>
    </dgm:pt>
    <dgm:pt modelId="{4A173C1D-9681-4504-BD1A-8D609EB1BAFE}" type="pres">
      <dgm:prSet presAssocID="{6C45EE5F-E9B6-44A4-981F-1F034BCE5410}" presName="Child2" presStyleLbl="revTx" presStyleIdx="1" presStyleCnt="3">
        <dgm:presLayoutVars>
          <dgm:chMax val="0"/>
          <dgm:chPref val="0"/>
          <dgm:bulletEnabled val="1"/>
        </dgm:presLayoutVars>
      </dgm:prSet>
      <dgm:spPr/>
    </dgm:pt>
    <dgm:pt modelId="{B69523A1-7F59-465B-949F-E5DBD4563177}" type="pres">
      <dgm:prSet presAssocID="{6C45EE5F-E9B6-44A4-981F-1F034BCE5410}" presName="Parent2" presStyleLbl="revTx" presStyleIdx="1" presStyleCnt="3">
        <dgm:presLayoutVars>
          <dgm:chMax val="1"/>
          <dgm:chPref val="1"/>
          <dgm:bulletEnabled val="1"/>
        </dgm:presLayoutVars>
      </dgm:prSet>
      <dgm:spPr/>
    </dgm:pt>
    <dgm:pt modelId="{894A6E98-7DF9-419B-9565-30D155AA5A33}" type="pres">
      <dgm:prSet presAssocID="{51FE4099-5780-42B1-B4FC-AFFFA18B8B74}" presName="Accent1" presStyleCnt="0"/>
      <dgm:spPr/>
    </dgm:pt>
    <dgm:pt modelId="{C624FD1F-F8CF-4993-9138-778A9E4BD6A9}" type="pres">
      <dgm:prSet presAssocID="{51FE4099-5780-42B1-B4FC-AFFFA18B8B74}" presName="Accent" presStyleLbl="node1" presStyleIdx="2" presStyleCnt="3"/>
      <dgm:spPr/>
    </dgm:pt>
    <dgm:pt modelId="{AAD6C2D7-D087-430D-ACEB-E8EBFEA20E76}" type="pres">
      <dgm:prSet presAssocID="{51FE4099-5780-42B1-B4FC-AFFFA18B8B74}" presName="ParentBackground1" presStyleCnt="0"/>
      <dgm:spPr/>
    </dgm:pt>
    <dgm:pt modelId="{ACF6F0F6-F90D-40A8-94DF-F3E1F4345949}" type="pres">
      <dgm:prSet presAssocID="{51FE4099-5780-42B1-B4FC-AFFFA18B8B74}" presName="ParentBackground" presStyleLbl="fgAcc1" presStyleIdx="2" presStyleCnt="3"/>
      <dgm:spPr/>
    </dgm:pt>
    <dgm:pt modelId="{DBA85430-387B-4EED-9F85-375752410B8F}" type="pres">
      <dgm:prSet presAssocID="{51FE4099-5780-42B1-B4FC-AFFFA18B8B74}" presName="Child1" presStyleLbl="revTx" presStyleIdx="2" presStyleCnt="3">
        <dgm:presLayoutVars>
          <dgm:chMax val="0"/>
          <dgm:chPref val="0"/>
          <dgm:bulletEnabled val="1"/>
        </dgm:presLayoutVars>
      </dgm:prSet>
      <dgm:spPr/>
    </dgm:pt>
    <dgm:pt modelId="{2E0D9C60-D505-4A3A-A50A-5CC640CEE673}" type="pres">
      <dgm:prSet presAssocID="{51FE4099-5780-42B1-B4FC-AFFFA18B8B74}" presName="Parent1" presStyleLbl="revTx" presStyleIdx="2" presStyleCnt="3">
        <dgm:presLayoutVars>
          <dgm:chMax val="1"/>
          <dgm:chPref val="1"/>
          <dgm:bulletEnabled val="1"/>
        </dgm:presLayoutVars>
      </dgm:prSet>
      <dgm:spPr/>
    </dgm:pt>
  </dgm:ptLst>
  <dgm:cxnLst>
    <dgm:cxn modelId="{BCD69004-298E-4381-A8C3-AFBAF9299B6B}" type="presOf" srcId="{8EE28632-6647-4C68-A8DB-CE588B1EC245}" destId="{DBA85430-387B-4EED-9F85-375752410B8F}" srcOrd="0" destOrd="0" presId="urn:microsoft.com/office/officeart/2011/layout/CircleProcess"/>
    <dgm:cxn modelId="{AFD51905-FC55-44DB-9265-CAF28453D5DB}" type="presOf" srcId="{35276588-E7D7-45F1-A2A9-0FEA9CB02991}" destId="{FE2BA486-BD89-4F68-BAB8-7DAB406072FA}" srcOrd="0" destOrd="0" presId="urn:microsoft.com/office/officeart/2011/layout/CircleProcess"/>
    <dgm:cxn modelId="{30087108-8C39-47C2-9269-937FBAC25DC9}" type="presOf" srcId="{9E4A28A0-FFE6-42B0-88B0-F6164E44DE03}" destId="{F749CE83-D6AC-48CB-8283-979FD748CE36}" srcOrd="1" destOrd="0" presId="urn:microsoft.com/office/officeart/2011/layout/CircleProcess"/>
    <dgm:cxn modelId="{A9764A63-929D-4401-B72E-CEC1AD65A417}" type="presOf" srcId="{51FE4099-5780-42B1-B4FC-AFFFA18B8B74}" destId="{2E0D9C60-D505-4A3A-A50A-5CC640CEE673}" srcOrd="1" destOrd="0" presId="urn:microsoft.com/office/officeart/2011/layout/CircleProcess"/>
    <dgm:cxn modelId="{194BD946-0601-48DE-8DFF-3C997A2A4A1F}" type="presOf" srcId="{6C45EE5F-E9B6-44A4-981F-1F034BCE5410}" destId="{134D79BC-EB8D-4DAF-915A-05D489508935}" srcOrd="0" destOrd="0" presId="urn:microsoft.com/office/officeart/2011/layout/CircleProcess"/>
    <dgm:cxn modelId="{F510724B-5C86-4F1D-AD21-C2403CEFB7F4}" type="presOf" srcId="{6C45EE5F-E9B6-44A4-981F-1F034BCE5410}" destId="{B69523A1-7F59-465B-949F-E5DBD4563177}" srcOrd="1" destOrd="0" presId="urn:microsoft.com/office/officeart/2011/layout/CircleProcess"/>
    <dgm:cxn modelId="{D0D93B4E-FA55-486B-B9F3-070FE8EAD250}" type="presOf" srcId="{9F5B4639-6B8D-4589-85F2-DFCD7ABB26AF}" destId="{4A173C1D-9681-4504-BD1A-8D609EB1BAFE}" srcOrd="0" destOrd="0" presId="urn:microsoft.com/office/officeart/2011/layout/CircleProcess"/>
    <dgm:cxn modelId="{A7307471-5EDE-4E42-B902-2D323F107D05}" srcId="{6C45EE5F-E9B6-44A4-981F-1F034BCE5410}" destId="{9F5B4639-6B8D-4589-85F2-DFCD7ABB26AF}" srcOrd="0" destOrd="0" parTransId="{643C7D37-FD39-42AD-A91E-30463E9A7D27}" sibTransId="{9ED163A1-1759-42D4-A6B2-FF65BDDBAC84}"/>
    <dgm:cxn modelId="{395F7F7E-4F64-4BBD-A720-168B21D81232}" srcId="{35276588-E7D7-45F1-A2A9-0FEA9CB02991}" destId="{6C45EE5F-E9B6-44A4-981F-1F034BCE5410}" srcOrd="1" destOrd="0" parTransId="{70B6CE1B-AEF4-40EE-A581-5376F35E9507}" sibTransId="{472E0074-C031-44C6-A1EB-F2853B79993F}"/>
    <dgm:cxn modelId="{6922549A-A21A-4E4B-8DCA-6677F19701A2}" type="presOf" srcId="{9E4A28A0-FFE6-42B0-88B0-F6164E44DE03}" destId="{9BBBAF4B-2103-473E-A985-F84342F9C79B}" srcOrd="0" destOrd="0" presId="urn:microsoft.com/office/officeart/2011/layout/CircleProcess"/>
    <dgm:cxn modelId="{3076839A-EBAA-4F2F-9976-F4C691A29468}" srcId="{6C45EE5F-E9B6-44A4-981F-1F034BCE5410}" destId="{845ADF85-1CE4-4BE6-8655-142D42907B44}" srcOrd="1" destOrd="0" parTransId="{91521BD1-A280-476A-8247-0F0129DC53FB}" sibTransId="{83B49C9D-12D9-4E4A-B990-34EBAC1573D8}"/>
    <dgm:cxn modelId="{D3306FA1-3887-475D-ABBB-687289E9DED5}" srcId="{35276588-E7D7-45F1-A2A9-0FEA9CB02991}" destId="{9E4A28A0-FFE6-42B0-88B0-F6164E44DE03}" srcOrd="2" destOrd="0" parTransId="{521EC719-4CD0-42CA-B5D7-E621A8D9B01B}" sibTransId="{D3B55611-49A9-4E8F-B2A1-F8E4CDE14766}"/>
    <dgm:cxn modelId="{D6C72EA5-A11A-4C43-AE19-23E2A8EAEDF3}" srcId="{51FE4099-5780-42B1-B4FC-AFFFA18B8B74}" destId="{8EE28632-6647-4C68-A8DB-CE588B1EC245}" srcOrd="0" destOrd="0" parTransId="{117DEE84-1135-4BAD-B8BE-3E28F655F48C}" sibTransId="{9F37C57A-0CC8-4DA7-B60A-C2EDDE0738E0}"/>
    <dgm:cxn modelId="{D8B5FCA6-E0FD-478A-8748-57186B6E110C}" type="presOf" srcId="{51FE4099-5780-42B1-B4FC-AFFFA18B8B74}" destId="{ACF6F0F6-F90D-40A8-94DF-F3E1F4345949}" srcOrd="0" destOrd="0" presId="urn:microsoft.com/office/officeart/2011/layout/CircleProcess"/>
    <dgm:cxn modelId="{876A4ABA-AE9D-4C9A-A963-49118B340F95}" type="presOf" srcId="{C13888DA-C0CB-4A65-BFCC-3B27B1CE4E14}" destId="{37A587E1-1704-4FF7-BFF3-E1BD342BF99A}" srcOrd="0" destOrd="0" presId="urn:microsoft.com/office/officeart/2011/layout/CircleProcess"/>
    <dgm:cxn modelId="{A3A365BF-2DA2-455D-B0CC-380C4D0124F9}" srcId="{35276588-E7D7-45F1-A2A9-0FEA9CB02991}" destId="{51FE4099-5780-42B1-B4FC-AFFFA18B8B74}" srcOrd="0" destOrd="0" parTransId="{C0998C73-EFF0-4644-89D1-41D11F58D5C9}" sibTransId="{BF483315-50C3-456B-A5D8-C137CA82CF30}"/>
    <dgm:cxn modelId="{D0346FC6-409A-461D-BA29-5C7FB0223BA4}" type="presOf" srcId="{845ADF85-1CE4-4BE6-8655-142D42907B44}" destId="{4A173C1D-9681-4504-BD1A-8D609EB1BAFE}" srcOrd="0" destOrd="1" presId="urn:microsoft.com/office/officeart/2011/layout/CircleProcess"/>
    <dgm:cxn modelId="{479DA8CD-89EB-4DC1-9E24-1757B598FF89}" srcId="{9E4A28A0-FFE6-42B0-88B0-F6164E44DE03}" destId="{C13888DA-C0CB-4A65-BFCC-3B27B1CE4E14}" srcOrd="0" destOrd="0" parTransId="{45ADADE5-EE3C-44B4-9493-5D94C5E181C5}" sibTransId="{EF5EC4D1-6971-4B73-9FCE-FB700F9012C1}"/>
    <dgm:cxn modelId="{A411F9B0-6F9C-4C53-844B-3C9AF69F5FA6}" type="presParOf" srcId="{FE2BA486-BD89-4F68-BAB8-7DAB406072FA}" destId="{A15E3BEC-EB53-4C0A-8F7A-CDFAE2E4BD01}" srcOrd="0" destOrd="0" presId="urn:microsoft.com/office/officeart/2011/layout/CircleProcess"/>
    <dgm:cxn modelId="{B039F596-27AF-4026-BB6B-EC6A2618AFD6}" type="presParOf" srcId="{A15E3BEC-EB53-4C0A-8F7A-CDFAE2E4BD01}" destId="{E4180A5C-B01A-43ED-8CCC-E8D806F1EF8A}" srcOrd="0" destOrd="0" presId="urn:microsoft.com/office/officeart/2011/layout/CircleProcess"/>
    <dgm:cxn modelId="{10B96695-4260-4131-8B5F-99BF9C242028}" type="presParOf" srcId="{FE2BA486-BD89-4F68-BAB8-7DAB406072FA}" destId="{0EF050BD-DFCC-4E48-91B5-70C0A064D092}" srcOrd="1" destOrd="0" presId="urn:microsoft.com/office/officeart/2011/layout/CircleProcess"/>
    <dgm:cxn modelId="{C2D06824-10F1-4D4A-95BF-087C5F97B031}" type="presParOf" srcId="{0EF050BD-DFCC-4E48-91B5-70C0A064D092}" destId="{9BBBAF4B-2103-473E-A985-F84342F9C79B}" srcOrd="0" destOrd="0" presId="urn:microsoft.com/office/officeart/2011/layout/CircleProcess"/>
    <dgm:cxn modelId="{A273903C-2C6E-4D23-9DAA-85D22BF17393}" type="presParOf" srcId="{FE2BA486-BD89-4F68-BAB8-7DAB406072FA}" destId="{37A587E1-1704-4FF7-BFF3-E1BD342BF99A}" srcOrd="2" destOrd="0" presId="urn:microsoft.com/office/officeart/2011/layout/CircleProcess"/>
    <dgm:cxn modelId="{ABC1A948-BD35-435E-B3BE-FB56D87D407F}" type="presParOf" srcId="{FE2BA486-BD89-4F68-BAB8-7DAB406072FA}" destId="{F749CE83-D6AC-48CB-8283-979FD748CE36}" srcOrd="3" destOrd="0" presId="urn:microsoft.com/office/officeart/2011/layout/CircleProcess"/>
    <dgm:cxn modelId="{CF491C92-214A-4935-82BC-BB864EAAD37F}" type="presParOf" srcId="{FE2BA486-BD89-4F68-BAB8-7DAB406072FA}" destId="{C928D745-E272-4383-85E6-F913CFED0A62}" srcOrd="4" destOrd="0" presId="urn:microsoft.com/office/officeart/2011/layout/CircleProcess"/>
    <dgm:cxn modelId="{8EE683B4-B414-4199-9147-78501D997F57}" type="presParOf" srcId="{C928D745-E272-4383-85E6-F913CFED0A62}" destId="{8C69230D-68BA-402D-B77E-801C9597FBF7}" srcOrd="0" destOrd="0" presId="urn:microsoft.com/office/officeart/2011/layout/CircleProcess"/>
    <dgm:cxn modelId="{9EF9D251-AC5B-417D-B561-B1FBC0B41182}" type="presParOf" srcId="{FE2BA486-BD89-4F68-BAB8-7DAB406072FA}" destId="{53DC516C-EB1F-4CAF-9BD8-9B49EAE7C7C7}" srcOrd="5" destOrd="0" presId="urn:microsoft.com/office/officeart/2011/layout/CircleProcess"/>
    <dgm:cxn modelId="{78256599-50CD-47E8-A673-DEC209E876B1}" type="presParOf" srcId="{53DC516C-EB1F-4CAF-9BD8-9B49EAE7C7C7}" destId="{134D79BC-EB8D-4DAF-915A-05D489508935}" srcOrd="0" destOrd="0" presId="urn:microsoft.com/office/officeart/2011/layout/CircleProcess"/>
    <dgm:cxn modelId="{133F7148-9BEA-4E35-B1AA-EB40E3F535AF}" type="presParOf" srcId="{FE2BA486-BD89-4F68-BAB8-7DAB406072FA}" destId="{4A173C1D-9681-4504-BD1A-8D609EB1BAFE}" srcOrd="6" destOrd="0" presId="urn:microsoft.com/office/officeart/2011/layout/CircleProcess"/>
    <dgm:cxn modelId="{696F796E-83F6-479B-9043-03953EA213FE}" type="presParOf" srcId="{FE2BA486-BD89-4F68-BAB8-7DAB406072FA}" destId="{B69523A1-7F59-465B-949F-E5DBD4563177}" srcOrd="7" destOrd="0" presId="urn:microsoft.com/office/officeart/2011/layout/CircleProcess"/>
    <dgm:cxn modelId="{EDD4F28D-948C-4A86-B3F1-5D3DE91B217C}" type="presParOf" srcId="{FE2BA486-BD89-4F68-BAB8-7DAB406072FA}" destId="{894A6E98-7DF9-419B-9565-30D155AA5A33}" srcOrd="8" destOrd="0" presId="urn:microsoft.com/office/officeart/2011/layout/CircleProcess"/>
    <dgm:cxn modelId="{46208DDB-357C-4906-BABD-2044B431AEC1}" type="presParOf" srcId="{894A6E98-7DF9-419B-9565-30D155AA5A33}" destId="{C624FD1F-F8CF-4993-9138-778A9E4BD6A9}" srcOrd="0" destOrd="0" presId="urn:microsoft.com/office/officeart/2011/layout/CircleProcess"/>
    <dgm:cxn modelId="{35F718EF-F288-4DAC-9658-B18052F70C65}" type="presParOf" srcId="{FE2BA486-BD89-4F68-BAB8-7DAB406072FA}" destId="{AAD6C2D7-D087-430D-ACEB-E8EBFEA20E76}" srcOrd="9" destOrd="0" presId="urn:microsoft.com/office/officeart/2011/layout/CircleProcess"/>
    <dgm:cxn modelId="{8DF0FA72-DF67-4E08-8944-DD582C53E340}" type="presParOf" srcId="{AAD6C2D7-D087-430D-ACEB-E8EBFEA20E76}" destId="{ACF6F0F6-F90D-40A8-94DF-F3E1F4345949}" srcOrd="0" destOrd="0" presId="urn:microsoft.com/office/officeart/2011/layout/CircleProcess"/>
    <dgm:cxn modelId="{E8F1E98F-6C1F-47C8-BF4D-904463BD89CB}" type="presParOf" srcId="{FE2BA486-BD89-4F68-BAB8-7DAB406072FA}" destId="{DBA85430-387B-4EED-9F85-375752410B8F}" srcOrd="10" destOrd="0" presId="urn:microsoft.com/office/officeart/2011/layout/CircleProcess"/>
    <dgm:cxn modelId="{323065B2-8119-4AB4-BBFA-EA03168BFE67}" type="presParOf" srcId="{FE2BA486-BD89-4F68-BAB8-7DAB406072FA}" destId="{2E0D9C60-D505-4A3A-A50A-5CC640CEE673}"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4FCC3-3E15-46E1-B88C-94D866659D2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900429D-8FEF-416C-B9A4-C09F7ABF0A27}">
      <dgm:prSet/>
      <dgm:spPr/>
      <dgm:t>
        <a:bodyPr/>
        <a:lstStyle/>
        <a:p>
          <a:pPr algn="l">
            <a:lnSpc>
              <a:spcPct val="100000"/>
            </a:lnSpc>
            <a:defRPr b="1"/>
          </a:pPr>
          <a:r>
            <a:rPr lang="en-US" dirty="0"/>
            <a:t>Partnerships</a:t>
          </a:r>
        </a:p>
      </dgm:t>
    </dgm:pt>
    <dgm:pt modelId="{5AFA2393-7303-41F4-81E0-88A6A9AEBD1A}" type="parTrans" cxnId="{85245C33-35F5-4226-B53F-BF66A459163C}">
      <dgm:prSet/>
      <dgm:spPr/>
      <dgm:t>
        <a:bodyPr/>
        <a:lstStyle/>
        <a:p>
          <a:pPr algn="ctr"/>
          <a:endParaRPr lang="en-US"/>
        </a:p>
      </dgm:t>
    </dgm:pt>
    <dgm:pt modelId="{F041F4D8-FB2C-4C9F-87C2-785111688BAF}" type="sibTrans" cxnId="{85245C33-35F5-4226-B53F-BF66A459163C}">
      <dgm:prSet/>
      <dgm:spPr/>
      <dgm:t>
        <a:bodyPr/>
        <a:lstStyle/>
        <a:p>
          <a:pPr algn="ctr"/>
          <a:endParaRPr lang="en-US"/>
        </a:p>
      </dgm:t>
    </dgm:pt>
    <dgm:pt modelId="{5308F99E-E1B5-4B8C-B1C8-DFF11E60A0B2}">
      <dgm:prSet custT="1"/>
      <dgm:spPr/>
      <dgm:t>
        <a:bodyPr/>
        <a:lstStyle/>
        <a:p>
          <a:pPr>
            <a:lnSpc>
              <a:spcPct val="100000"/>
            </a:lnSpc>
          </a:pPr>
          <a:r>
            <a:rPr lang="en-US" sz="1400" dirty="0"/>
            <a:t>What partnerships can be established to support DoDEA grants in your area?</a:t>
          </a:r>
        </a:p>
      </dgm:t>
    </dgm:pt>
    <dgm:pt modelId="{38F166B5-F80C-47DF-A17E-DD69DB72FDB3}" type="parTrans" cxnId="{9CE5B986-8588-4C53-933B-A779EE6B2A47}">
      <dgm:prSet/>
      <dgm:spPr/>
      <dgm:t>
        <a:bodyPr/>
        <a:lstStyle/>
        <a:p>
          <a:pPr algn="ctr"/>
          <a:endParaRPr lang="en-US"/>
        </a:p>
      </dgm:t>
    </dgm:pt>
    <dgm:pt modelId="{75C61634-A8A6-4662-A056-3A291C885FE9}" type="sibTrans" cxnId="{9CE5B986-8588-4C53-933B-A779EE6B2A47}">
      <dgm:prSet/>
      <dgm:spPr/>
      <dgm:t>
        <a:bodyPr/>
        <a:lstStyle/>
        <a:p>
          <a:pPr algn="ctr"/>
          <a:endParaRPr lang="en-US"/>
        </a:p>
      </dgm:t>
    </dgm:pt>
    <dgm:pt modelId="{F52145AD-D092-4EC4-B6F1-7D8081AFD8C0}">
      <dgm:prSet/>
      <dgm:spPr/>
      <dgm:t>
        <a:bodyPr/>
        <a:lstStyle/>
        <a:p>
          <a:pPr algn="l">
            <a:lnSpc>
              <a:spcPct val="100000"/>
            </a:lnSpc>
            <a:defRPr b="1"/>
          </a:pPr>
          <a:r>
            <a:rPr lang="en-US" dirty="0"/>
            <a:t>Communication</a:t>
          </a:r>
        </a:p>
      </dgm:t>
    </dgm:pt>
    <dgm:pt modelId="{D7AB5F06-D99A-47C6-8F74-E96C68BBAB97}" type="parTrans" cxnId="{98C854E0-6639-4EE6-A202-5174EE198473}">
      <dgm:prSet/>
      <dgm:spPr/>
      <dgm:t>
        <a:bodyPr/>
        <a:lstStyle/>
        <a:p>
          <a:pPr algn="ctr"/>
          <a:endParaRPr lang="en-US"/>
        </a:p>
      </dgm:t>
    </dgm:pt>
    <dgm:pt modelId="{11B785EC-3F6B-44AF-8960-D84DBB8D99A7}" type="sibTrans" cxnId="{98C854E0-6639-4EE6-A202-5174EE198473}">
      <dgm:prSet/>
      <dgm:spPr/>
      <dgm:t>
        <a:bodyPr/>
        <a:lstStyle/>
        <a:p>
          <a:pPr algn="ctr"/>
          <a:endParaRPr lang="en-US"/>
        </a:p>
      </dgm:t>
    </dgm:pt>
    <dgm:pt modelId="{C72C1481-616A-4286-8228-F5D4A6623053}">
      <dgm:prSet custT="1"/>
      <dgm:spPr/>
      <dgm:t>
        <a:bodyPr/>
        <a:lstStyle/>
        <a:p>
          <a:pPr>
            <a:lnSpc>
              <a:spcPct val="100000"/>
            </a:lnSpc>
          </a:pPr>
          <a:r>
            <a:rPr lang="en-US" sz="1400" dirty="0"/>
            <a:t>What types of communications would you like to see regarding DoDEA grants in your area?</a:t>
          </a:r>
        </a:p>
      </dgm:t>
    </dgm:pt>
    <dgm:pt modelId="{CE412618-BAD6-4AA6-AC19-DD11EB4FE79C}" type="parTrans" cxnId="{EB2688CC-F4DE-402C-8DF6-9970520EE182}">
      <dgm:prSet/>
      <dgm:spPr/>
      <dgm:t>
        <a:bodyPr/>
        <a:lstStyle/>
        <a:p>
          <a:pPr algn="ctr"/>
          <a:endParaRPr lang="en-US"/>
        </a:p>
      </dgm:t>
    </dgm:pt>
    <dgm:pt modelId="{32280046-7E4F-4114-B40A-B1CF85694E00}" type="sibTrans" cxnId="{EB2688CC-F4DE-402C-8DF6-9970520EE182}">
      <dgm:prSet/>
      <dgm:spPr/>
      <dgm:t>
        <a:bodyPr/>
        <a:lstStyle/>
        <a:p>
          <a:pPr algn="ctr"/>
          <a:endParaRPr lang="en-US"/>
        </a:p>
      </dgm:t>
    </dgm:pt>
    <dgm:pt modelId="{E5209365-AFAF-418D-B301-231472445254}">
      <dgm:prSet/>
      <dgm:spPr/>
      <dgm:t>
        <a:bodyPr/>
        <a:lstStyle/>
        <a:p>
          <a:pPr>
            <a:lnSpc>
              <a:spcPct val="100000"/>
            </a:lnSpc>
            <a:defRPr b="1"/>
          </a:pPr>
          <a:r>
            <a:rPr lang="en-US" dirty="0"/>
            <a:t>Military-Connected Student Opportunities </a:t>
          </a:r>
        </a:p>
      </dgm:t>
    </dgm:pt>
    <dgm:pt modelId="{C1CE5865-7A84-49F4-AA80-04ABC0E4DAD4}" type="parTrans" cxnId="{81F7D827-356C-4F21-80F4-433A6D6D61EA}">
      <dgm:prSet/>
      <dgm:spPr/>
      <dgm:t>
        <a:bodyPr/>
        <a:lstStyle/>
        <a:p>
          <a:pPr algn="ctr"/>
          <a:endParaRPr lang="en-US"/>
        </a:p>
      </dgm:t>
    </dgm:pt>
    <dgm:pt modelId="{CB20BAEB-CF3A-41E5-8385-4B0836DAF111}" type="sibTrans" cxnId="{81F7D827-356C-4F21-80F4-433A6D6D61EA}">
      <dgm:prSet/>
      <dgm:spPr/>
      <dgm:t>
        <a:bodyPr/>
        <a:lstStyle/>
        <a:p>
          <a:pPr algn="ctr"/>
          <a:endParaRPr lang="en-US"/>
        </a:p>
      </dgm:t>
    </dgm:pt>
    <dgm:pt modelId="{A8A53DC7-6E26-4D87-9C7D-BF42C6F7FCD5}">
      <dgm:prSet custT="1"/>
      <dgm:spPr/>
      <dgm:t>
        <a:bodyPr/>
        <a:lstStyle/>
        <a:p>
          <a:pPr>
            <a:lnSpc>
              <a:spcPct val="100000"/>
            </a:lnSpc>
          </a:pPr>
          <a:r>
            <a:rPr lang="en-US" sz="1400" dirty="0"/>
            <a:t>What opportunities can DoDEA grants provide military-connected students? </a:t>
          </a:r>
        </a:p>
      </dgm:t>
    </dgm:pt>
    <dgm:pt modelId="{0B550848-CBBA-4E7C-A08B-6DAA8D1A4D7C}" type="parTrans" cxnId="{2D6321C0-FD3D-40F8-BB51-48B7A1F8F944}">
      <dgm:prSet/>
      <dgm:spPr/>
      <dgm:t>
        <a:bodyPr/>
        <a:lstStyle/>
        <a:p>
          <a:pPr algn="ctr"/>
          <a:endParaRPr lang="en-US"/>
        </a:p>
      </dgm:t>
    </dgm:pt>
    <dgm:pt modelId="{9E0EA48C-C3E9-4BF4-A577-C28E6E6803F9}" type="sibTrans" cxnId="{2D6321C0-FD3D-40F8-BB51-48B7A1F8F944}">
      <dgm:prSet/>
      <dgm:spPr/>
      <dgm:t>
        <a:bodyPr/>
        <a:lstStyle/>
        <a:p>
          <a:pPr algn="ctr"/>
          <a:endParaRPr lang="en-US"/>
        </a:p>
      </dgm:t>
    </dgm:pt>
    <dgm:pt modelId="{3B37469A-BB32-43CC-8A4F-3921330AC5A2}">
      <dgm:prSet/>
      <dgm:spPr/>
      <dgm:t>
        <a:bodyPr/>
        <a:lstStyle/>
        <a:p>
          <a:pPr>
            <a:lnSpc>
              <a:spcPct val="100000"/>
            </a:lnSpc>
            <a:defRPr b="1"/>
          </a:pPr>
          <a:r>
            <a:rPr lang="en-US" dirty="0"/>
            <a:t>So, what… Now what </a:t>
          </a:r>
        </a:p>
      </dgm:t>
    </dgm:pt>
    <dgm:pt modelId="{4512A60A-5E8D-4B4E-81A8-D548E43BBB1B}" type="parTrans" cxnId="{39BAE1B5-6B61-492F-94D6-34DC21617EC9}">
      <dgm:prSet/>
      <dgm:spPr/>
      <dgm:t>
        <a:bodyPr/>
        <a:lstStyle/>
        <a:p>
          <a:pPr algn="ctr"/>
          <a:endParaRPr lang="en-US"/>
        </a:p>
      </dgm:t>
    </dgm:pt>
    <dgm:pt modelId="{B2232210-27F2-4FE7-87FE-404F69C17F09}" type="sibTrans" cxnId="{39BAE1B5-6B61-492F-94D6-34DC21617EC9}">
      <dgm:prSet/>
      <dgm:spPr/>
      <dgm:t>
        <a:bodyPr/>
        <a:lstStyle/>
        <a:p>
          <a:pPr algn="ctr"/>
          <a:endParaRPr lang="en-US"/>
        </a:p>
      </dgm:t>
    </dgm:pt>
    <dgm:pt modelId="{2E75F392-0C2D-46A1-B5B5-26F0CB5BBA49}">
      <dgm:prSet custT="1"/>
      <dgm:spPr/>
      <dgm:t>
        <a:bodyPr/>
        <a:lstStyle/>
        <a:p>
          <a:pPr>
            <a:lnSpc>
              <a:spcPct val="100000"/>
            </a:lnSpc>
          </a:pPr>
          <a:r>
            <a:rPr lang="en-US" sz="1400" dirty="0"/>
            <a:t>What questions do you have related to DoDEA grants? </a:t>
          </a:r>
        </a:p>
      </dgm:t>
    </dgm:pt>
    <dgm:pt modelId="{86E66C7B-A36A-4C7C-82E3-0B0A458C2ABC}" type="parTrans" cxnId="{1FD19C57-194A-4D39-96AF-3F175F39FD4F}">
      <dgm:prSet/>
      <dgm:spPr/>
      <dgm:t>
        <a:bodyPr/>
        <a:lstStyle/>
        <a:p>
          <a:pPr algn="ctr"/>
          <a:endParaRPr lang="en-US"/>
        </a:p>
      </dgm:t>
    </dgm:pt>
    <dgm:pt modelId="{23F97D0F-2E66-4A79-ADF4-099D91FBED82}" type="sibTrans" cxnId="{1FD19C57-194A-4D39-96AF-3F175F39FD4F}">
      <dgm:prSet/>
      <dgm:spPr/>
      <dgm:t>
        <a:bodyPr/>
        <a:lstStyle/>
        <a:p>
          <a:pPr algn="ctr"/>
          <a:endParaRPr lang="en-US"/>
        </a:p>
      </dgm:t>
    </dgm:pt>
    <dgm:pt modelId="{7EFD6F2E-0C71-4988-8E08-E612809F2B24}" type="pres">
      <dgm:prSet presAssocID="{3524FCC3-3E15-46E1-B88C-94D866659D28}" presName="root" presStyleCnt="0">
        <dgm:presLayoutVars>
          <dgm:dir/>
          <dgm:resizeHandles val="exact"/>
        </dgm:presLayoutVars>
      </dgm:prSet>
      <dgm:spPr/>
    </dgm:pt>
    <dgm:pt modelId="{4C4BCAEB-727E-4FEF-A0C2-89B9E7C488F8}" type="pres">
      <dgm:prSet presAssocID="{D900429D-8FEF-416C-B9A4-C09F7ABF0A27}" presName="compNode" presStyleCnt="0"/>
      <dgm:spPr/>
    </dgm:pt>
    <dgm:pt modelId="{80576DE4-7F5C-4BEC-963A-674D96810C0C}" type="pres">
      <dgm:prSet presAssocID="{D900429D-8FEF-416C-B9A4-C09F7ABF0A27}" presName="iconRect" presStyleLbl="node1" presStyleIdx="0" presStyleCnt="4" custLinFactNeighborX="71694" custLinFactNeighborY="-820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with solid fill"/>
        </a:ext>
      </dgm:extLst>
    </dgm:pt>
    <dgm:pt modelId="{119E9E49-42C6-4960-B313-37DD7D3CA0B1}" type="pres">
      <dgm:prSet presAssocID="{D900429D-8FEF-416C-B9A4-C09F7ABF0A27}" presName="iconSpace" presStyleCnt="0"/>
      <dgm:spPr/>
    </dgm:pt>
    <dgm:pt modelId="{94A7E974-B752-4CBB-A47C-D35FE559A8FC}" type="pres">
      <dgm:prSet presAssocID="{D900429D-8FEF-416C-B9A4-C09F7ABF0A27}" presName="parTx" presStyleLbl="revTx" presStyleIdx="0" presStyleCnt="8" custScaleX="89965" custLinFactNeighborX="8900" custLinFactNeighborY="2895">
        <dgm:presLayoutVars>
          <dgm:chMax val="0"/>
          <dgm:chPref val="0"/>
        </dgm:presLayoutVars>
      </dgm:prSet>
      <dgm:spPr/>
    </dgm:pt>
    <dgm:pt modelId="{ABD5E4F3-B1DF-4FB1-BEDE-18A66CAF158B}" type="pres">
      <dgm:prSet presAssocID="{D900429D-8FEF-416C-B9A4-C09F7ABF0A27}" presName="txSpace" presStyleCnt="0"/>
      <dgm:spPr/>
    </dgm:pt>
    <dgm:pt modelId="{B60B98C3-69F5-47D7-AACB-F4D2E69385C1}" type="pres">
      <dgm:prSet presAssocID="{D900429D-8FEF-416C-B9A4-C09F7ABF0A27}" presName="desTx" presStyleLbl="revTx" presStyleIdx="1" presStyleCnt="8" custScaleX="92870" custScaleY="113339" custLinFactNeighborX="9917" custLinFactNeighborY="8428">
        <dgm:presLayoutVars/>
      </dgm:prSet>
      <dgm:spPr/>
    </dgm:pt>
    <dgm:pt modelId="{48C674D3-F199-4586-AE10-492049AE2E30}" type="pres">
      <dgm:prSet presAssocID="{F041F4D8-FB2C-4C9F-87C2-785111688BAF}" presName="sibTrans" presStyleCnt="0"/>
      <dgm:spPr/>
    </dgm:pt>
    <dgm:pt modelId="{9DDF8E3E-19D5-4990-ACC6-A4854AAA6461}" type="pres">
      <dgm:prSet presAssocID="{F52145AD-D092-4EC4-B6F1-7D8081AFD8C0}" presName="compNode" presStyleCnt="0"/>
      <dgm:spPr/>
    </dgm:pt>
    <dgm:pt modelId="{E01CDC72-F63E-4D42-A5B5-1340E41F2FD8}" type="pres">
      <dgm:prSet presAssocID="{F52145AD-D092-4EC4-B6F1-7D8081AFD8C0}" presName="iconRect" presStyleLbl="node1" presStyleIdx="1" presStyleCnt="4" custLinFactNeighborX="79075" custLinFactNeighborY="593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with solid fill"/>
        </a:ext>
      </dgm:extLst>
    </dgm:pt>
    <dgm:pt modelId="{49469667-C946-4496-BF24-2D4E80E2B1DA}" type="pres">
      <dgm:prSet presAssocID="{F52145AD-D092-4EC4-B6F1-7D8081AFD8C0}" presName="iconSpace" presStyleCnt="0"/>
      <dgm:spPr/>
    </dgm:pt>
    <dgm:pt modelId="{E38B843D-FD08-47F0-8799-6A5D39F07744}" type="pres">
      <dgm:prSet presAssocID="{F52145AD-D092-4EC4-B6F1-7D8081AFD8C0}" presName="parTx" presStyleLbl="revTx" presStyleIdx="2" presStyleCnt="8">
        <dgm:presLayoutVars>
          <dgm:chMax val="0"/>
          <dgm:chPref val="0"/>
        </dgm:presLayoutVars>
      </dgm:prSet>
      <dgm:spPr/>
    </dgm:pt>
    <dgm:pt modelId="{615BAD41-3B83-4B91-8C25-39BB34BCE1EF}" type="pres">
      <dgm:prSet presAssocID="{F52145AD-D092-4EC4-B6F1-7D8081AFD8C0}" presName="txSpace" presStyleCnt="0"/>
      <dgm:spPr/>
    </dgm:pt>
    <dgm:pt modelId="{FF57F5A0-084A-468E-AFC8-2B93D33E420F}" type="pres">
      <dgm:prSet presAssocID="{F52145AD-D092-4EC4-B6F1-7D8081AFD8C0}" presName="desTx" presStyleLbl="revTx" presStyleIdx="3" presStyleCnt="8" custLinFactNeighborX="-210" custLinFactNeighborY="8428">
        <dgm:presLayoutVars/>
      </dgm:prSet>
      <dgm:spPr/>
    </dgm:pt>
    <dgm:pt modelId="{0DB6F1C7-14C3-4883-A7BB-AABA4457BD82}" type="pres">
      <dgm:prSet presAssocID="{11B785EC-3F6B-44AF-8960-D84DBB8D99A7}" presName="sibTrans" presStyleCnt="0"/>
      <dgm:spPr/>
    </dgm:pt>
    <dgm:pt modelId="{52A401D8-10DB-422D-9C42-1FE008C5BF60}" type="pres">
      <dgm:prSet presAssocID="{E5209365-AFAF-418D-B301-231472445254}" presName="compNode" presStyleCnt="0"/>
      <dgm:spPr/>
    </dgm:pt>
    <dgm:pt modelId="{AF1D68A8-6BEE-4A0D-92D5-A34575767286}" type="pres">
      <dgm:prSet presAssocID="{E5209365-AFAF-418D-B301-231472445254}" presName="iconRect" presStyleLbl="node1" presStyleIdx="2" presStyleCnt="4" custLinFactX="170130" custLinFactNeighborX="200000" custLinFactNeighborY="-528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1E7E9D80-EFC4-482F-95E4-22763E1462E3}" type="pres">
      <dgm:prSet presAssocID="{E5209365-AFAF-418D-B301-231472445254}" presName="iconSpace" presStyleCnt="0"/>
      <dgm:spPr/>
    </dgm:pt>
    <dgm:pt modelId="{EFE0C595-EEC1-4AE2-A119-F9645C15EEFC}" type="pres">
      <dgm:prSet presAssocID="{E5209365-AFAF-418D-B301-231472445254}" presName="parTx" presStyleLbl="revTx" presStyleIdx="4" presStyleCnt="8">
        <dgm:presLayoutVars>
          <dgm:chMax val="0"/>
          <dgm:chPref val="0"/>
        </dgm:presLayoutVars>
      </dgm:prSet>
      <dgm:spPr/>
    </dgm:pt>
    <dgm:pt modelId="{117C29E9-77E0-4084-89CA-FF18E6BC2FC7}" type="pres">
      <dgm:prSet presAssocID="{E5209365-AFAF-418D-B301-231472445254}" presName="txSpace" presStyleCnt="0"/>
      <dgm:spPr/>
    </dgm:pt>
    <dgm:pt modelId="{BD27361D-800C-45E7-89E6-A2BD9C23376E}" type="pres">
      <dgm:prSet presAssocID="{E5209365-AFAF-418D-B301-231472445254}" presName="desTx" presStyleLbl="revTx" presStyleIdx="5" presStyleCnt="8" custLinFactNeighborX="210" custLinFactNeighborY="8428">
        <dgm:presLayoutVars/>
      </dgm:prSet>
      <dgm:spPr/>
    </dgm:pt>
    <dgm:pt modelId="{58394E22-893E-43CE-83E0-AC4E7AD371CE}" type="pres">
      <dgm:prSet presAssocID="{CB20BAEB-CF3A-41E5-8385-4B0836DAF111}" presName="sibTrans" presStyleCnt="0"/>
      <dgm:spPr/>
    </dgm:pt>
    <dgm:pt modelId="{6A911026-F0E2-44F0-A8F6-8EE7E04CECD3}" type="pres">
      <dgm:prSet presAssocID="{3B37469A-BB32-43CC-8A4F-3921330AC5A2}" presName="compNode" presStyleCnt="0"/>
      <dgm:spPr/>
    </dgm:pt>
    <dgm:pt modelId="{23270765-08CA-43EA-9075-B34DF117A72B}" type="pres">
      <dgm:prSet presAssocID="{3B37469A-BB32-43CC-8A4F-3921330AC5A2}" presName="iconRect" presStyleLbl="node1" presStyleIdx="3" presStyleCnt="4" custLinFactX="-100000" custLinFactNeighborX="-176899" custLinFactNeighborY="1641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A516B07A-E262-4D7C-92BE-95248C03868E}" type="pres">
      <dgm:prSet presAssocID="{3B37469A-BB32-43CC-8A4F-3921330AC5A2}" presName="iconSpace" presStyleCnt="0"/>
      <dgm:spPr/>
    </dgm:pt>
    <dgm:pt modelId="{96752FEE-80BD-4CA2-A678-9E789F1FBF5C}" type="pres">
      <dgm:prSet presAssocID="{3B37469A-BB32-43CC-8A4F-3921330AC5A2}" presName="parTx" presStyleLbl="revTx" presStyleIdx="6" presStyleCnt="8">
        <dgm:presLayoutVars>
          <dgm:chMax val="0"/>
          <dgm:chPref val="0"/>
        </dgm:presLayoutVars>
      </dgm:prSet>
      <dgm:spPr/>
    </dgm:pt>
    <dgm:pt modelId="{A2248A0C-DE0E-432F-AF69-47EB22D733FC}" type="pres">
      <dgm:prSet presAssocID="{3B37469A-BB32-43CC-8A4F-3921330AC5A2}" presName="txSpace" presStyleCnt="0"/>
      <dgm:spPr/>
    </dgm:pt>
    <dgm:pt modelId="{ED66C709-CD7D-480D-8A97-3B181C4086F0}" type="pres">
      <dgm:prSet presAssocID="{3B37469A-BB32-43CC-8A4F-3921330AC5A2}" presName="desTx" presStyleLbl="revTx" presStyleIdx="7" presStyleCnt="8" custLinFactNeighborX="52" custLinFactNeighborY="8428">
        <dgm:presLayoutVars/>
      </dgm:prSet>
      <dgm:spPr/>
    </dgm:pt>
  </dgm:ptLst>
  <dgm:cxnLst>
    <dgm:cxn modelId="{81F7D827-356C-4F21-80F4-433A6D6D61EA}" srcId="{3524FCC3-3E15-46E1-B88C-94D866659D28}" destId="{E5209365-AFAF-418D-B301-231472445254}" srcOrd="2" destOrd="0" parTransId="{C1CE5865-7A84-49F4-AA80-04ABC0E4DAD4}" sibTransId="{CB20BAEB-CF3A-41E5-8385-4B0836DAF111}"/>
    <dgm:cxn modelId="{6A42142D-85F3-46CC-A271-CAE77567BFE4}" type="presOf" srcId="{E5209365-AFAF-418D-B301-231472445254}" destId="{EFE0C595-EEC1-4AE2-A119-F9645C15EEFC}" srcOrd="0" destOrd="0" presId="urn:microsoft.com/office/officeart/2018/2/layout/IconLabelDescriptionList"/>
    <dgm:cxn modelId="{85245C33-35F5-4226-B53F-BF66A459163C}" srcId="{3524FCC3-3E15-46E1-B88C-94D866659D28}" destId="{D900429D-8FEF-416C-B9A4-C09F7ABF0A27}" srcOrd="0" destOrd="0" parTransId="{5AFA2393-7303-41F4-81E0-88A6A9AEBD1A}" sibTransId="{F041F4D8-FB2C-4C9F-87C2-785111688BAF}"/>
    <dgm:cxn modelId="{B03C4C41-9215-4E93-877E-A8BE76A7232C}" type="presOf" srcId="{2E75F392-0C2D-46A1-B5B5-26F0CB5BBA49}" destId="{ED66C709-CD7D-480D-8A97-3B181C4086F0}" srcOrd="0" destOrd="0" presId="urn:microsoft.com/office/officeart/2018/2/layout/IconLabelDescriptionList"/>
    <dgm:cxn modelId="{CC2DD561-0B77-42C5-A26D-DB750CC95433}" type="presOf" srcId="{3B37469A-BB32-43CC-8A4F-3921330AC5A2}" destId="{96752FEE-80BD-4CA2-A678-9E789F1FBF5C}" srcOrd="0" destOrd="0" presId="urn:microsoft.com/office/officeart/2018/2/layout/IconLabelDescriptionList"/>
    <dgm:cxn modelId="{1837636A-9E51-48E8-9CE5-3196C0229FD7}" type="presOf" srcId="{C72C1481-616A-4286-8228-F5D4A6623053}" destId="{FF57F5A0-084A-468E-AFC8-2B93D33E420F}" srcOrd="0" destOrd="0" presId="urn:microsoft.com/office/officeart/2018/2/layout/IconLabelDescriptionList"/>
    <dgm:cxn modelId="{1FD19C57-194A-4D39-96AF-3F175F39FD4F}" srcId="{3B37469A-BB32-43CC-8A4F-3921330AC5A2}" destId="{2E75F392-0C2D-46A1-B5B5-26F0CB5BBA49}" srcOrd="0" destOrd="0" parTransId="{86E66C7B-A36A-4C7C-82E3-0B0A458C2ABC}" sibTransId="{23F97D0F-2E66-4A79-ADF4-099D91FBED82}"/>
    <dgm:cxn modelId="{9CE5B986-8588-4C53-933B-A779EE6B2A47}" srcId="{D900429D-8FEF-416C-B9A4-C09F7ABF0A27}" destId="{5308F99E-E1B5-4B8C-B1C8-DFF11E60A0B2}" srcOrd="0" destOrd="0" parTransId="{38F166B5-F80C-47DF-A17E-DD69DB72FDB3}" sibTransId="{75C61634-A8A6-4662-A056-3A291C885FE9}"/>
    <dgm:cxn modelId="{39BAE1B5-6B61-492F-94D6-34DC21617EC9}" srcId="{3524FCC3-3E15-46E1-B88C-94D866659D28}" destId="{3B37469A-BB32-43CC-8A4F-3921330AC5A2}" srcOrd="3" destOrd="0" parTransId="{4512A60A-5E8D-4B4E-81A8-D548E43BBB1B}" sibTransId="{B2232210-27F2-4FE7-87FE-404F69C17F09}"/>
    <dgm:cxn modelId="{F6D297B6-1D68-44F9-90A4-2F7BB93CC3FF}" type="presOf" srcId="{5308F99E-E1B5-4B8C-B1C8-DFF11E60A0B2}" destId="{B60B98C3-69F5-47D7-AACB-F4D2E69385C1}" srcOrd="0" destOrd="0" presId="urn:microsoft.com/office/officeart/2018/2/layout/IconLabelDescriptionList"/>
    <dgm:cxn modelId="{2D6321C0-FD3D-40F8-BB51-48B7A1F8F944}" srcId="{E5209365-AFAF-418D-B301-231472445254}" destId="{A8A53DC7-6E26-4D87-9C7D-BF42C6F7FCD5}" srcOrd="0" destOrd="0" parTransId="{0B550848-CBBA-4E7C-A08B-6DAA8D1A4D7C}" sibTransId="{9E0EA48C-C3E9-4BF4-A577-C28E6E6803F9}"/>
    <dgm:cxn modelId="{E4B883C5-A899-4942-ACA1-C66F04302FD0}" type="presOf" srcId="{3524FCC3-3E15-46E1-B88C-94D866659D28}" destId="{7EFD6F2E-0C71-4988-8E08-E612809F2B24}" srcOrd="0" destOrd="0" presId="urn:microsoft.com/office/officeart/2018/2/layout/IconLabelDescriptionList"/>
    <dgm:cxn modelId="{EB2688CC-F4DE-402C-8DF6-9970520EE182}" srcId="{F52145AD-D092-4EC4-B6F1-7D8081AFD8C0}" destId="{C72C1481-616A-4286-8228-F5D4A6623053}" srcOrd="0" destOrd="0" parTransId="{CE412618-BAD6-4AA6-AC19-DD11EB4FE79C}" sibTransId="{32280046-7E4F-4114-B40A-B1CF85694E00}"/>
    <dgm:cxn modelId="{0186BBCD-C0C8-4DA6-AE40-9D7735A329C3}" type="presOf" srcId="{F52145AD-D092-4EC4-B6F1-7D8081AFD8C0}" destId="{E38B843D-FD08-47F0-8799-6A5D39F07744}" srcOrd="0" destOrd="0" presId="urn:microsoft.com/office/officeart/2018/2/layout/IconLabelDescriptionList"/>
    <dgm:cxn modelId="{98C854E0-6639-4EE6-A202-5174EE198473}" srcId="{3524FCC3-3E15-46E1-B88C-94D866659D28}" destId="{F52145AD-D092-4EC4-B6F1-7D8081AFD8C0}" srcOrd="1" destOrd="0" parTransId="{D7AB5F06-D99A-47C6-8F74-E96C68BBAB97}" sibTransId="{11B785EC-3F6B-44AF-8960-D84DBB8D99A7}"/>
    <dgm:cxn modelId="{A9E901E3-A232-4C1A-93FB-02F4A20B8D58}" type="presOf" srcId="{A8A53DC7-6E26-4D87-9C7D-BF42C6F7FCD5}" destId="{BD27361D-800C-45E7-89E6-A2BD9C23376E}" srcOrd="0" destOrd="0" presId="urn:microsoft.com/office/officeart/2018/2/layout/IconLabelDescriptionList"/>
    <dgm:cxn modelId="{8E0705ED-0331-49D1-8B1C-E2F34675BD39}" type="presOf" srcId="{D900429D-8FEF-416C-B9A4-C09F7ABF0A27}" destId="{94A7E974-B752-4CBB-A47C-D35FE559A8FC}" srcOrd="0" destOrd="0" presId="urn:microsoft.com/office/officeart/2018/2/layout/IconLabelDescriptionList"/>
    <dgm:cxn modelId="{6E4F6D3C-4257-4E0B-83C8-6708A5A4A7B1}" type="presParOf" srcId="{7EFD6F2E-0C71-4988-8E08-E612809F2B24}" destId="{4C4BCAEB-727E-4FEF-A0C2-89B9E7C488F8}" srcOrd="0" destOrd="0" presId="urn:microsoft.com/office/officeart/2018/2/layout/IconLabelDescriptionList"/>
    <dgm:cxn modelId="{0C0374C9-AEA0-417E-853A-05B18414515D}" type="presParOf" srcId="{4C4BCAEB-727E-4FEF-A0C2-89B9E7C488F8}" destId="{80576DE4-7F5C-4BEC-963A-674D96810C0C}" srcOrd="0" destOrd="0" presId="urn:microsoft.com/office/officeart/2018/2/layout/IconLabelDescriptionList"/>
    <dgm:cxn modelId="{ABAE414C-15C5-44F1-B773-A17A31973575}" type="presParOf" srcId="{4C4BCAEB-727E-4FEF-A0C2-89B9E7C488F8}" destId="{119E9E49-42C6-4960-B313-37DD7D3CA0B1}" srcOrd="1" destOrd="0" presId="urn:microsoft.com/office/officeart/2018/2/layout/IconLabelDescriptionList"/>
    <dgm:cxn modelId="{2D8A496C-69A9-40C9-A156-BFCADB8E1F48}" type="presParOf" srcId="{4C4BCAEB-727E-4FEF-A0C2-89B9E7C488F8}" destId="{94A7E974-B752-4CBB-A47C-D35FE559A8FC}" srcOrd="2" destOrd="0" presId="urn:microsoft.com/office/officeart/2018/2/layout/IconLabelDescriptionList"/>
    <dgm:cxn modelId="{2B9E7612-3941-482B-B131-9E8F84C30482}" type="presParOf" srcId="{4C4BCAEB-727E-4FEF-A0C2-89B9E7C488F8}" destId="{ABD5E4F3-B1DF-4FB1-BEDE-18A66CAF158B}" srcOrd="3" destOrd="0" presId="urn:microsoft.com/office/officeart/2018/2/layout/IconLabelDescriptionList"/>
    <dgm:cxn modelId="{9244B19F-B464-4F9A-995B-6E0472DEDFA7}" type="presParOf" srcId="{4C4BCAEB-727E-4FEF-A0C2-89B9E7C488F8}" destId="{B60B98C3-69F5-47D7-AACB-F4D2E69385C1}" srcOrd="4" destOrd="0" presId="urn:microsoft.com/office/officeart/2018/2/layout/IconLabelDescriptionList"/>
    <dgm:cxn modelId="{061F1E0E-D297-463F-B6D8-F6847E093351}" type="presParOf" srcId="{7EFD6F2E-0C71-4988-8E08-E612809F2B24}" destId="{48C674D3-F199-4586-AE10-492049AE2E30}" srcOrd="1" destOrd="0" presId="urn:microsoft.com/office/officeart/2018/2/layout/IconLabelDescriptionList"/>
    <dgm:cxn modelId="{A2823F73-6466-4F9C-9A56-05B60F117CE5}" type="presParOf" srcId="{7EFD6F2E-0C71-4988-8E08-E612809F2B24}" destId="{9DDF8E3E-19D5-4990-ACC6-A4854AAA6461}" srcOrd="2" destOrd="0" presId="urn:microsoft.com/office/officeart/2018/2/layout/IconLabelDescriptionList"/>
    <dgm:cxn modelId="{63FF5772-9B94-4FC0-ACF8-5802E17E6391}" type="presParOf" srcId="{9DDF8E3E-19D5-4990-ACC6-A4854AAA6461}" destId="{E01CDC72-F63E-4D42-A5B5-1340E41F2FD8}" srcOrd="0" destOrd="0" presId="urn:microsoft.com/office/officeart/2018/2/layout/IconLabelDescriptionList"/>
    <dgm:cxn modelId="{A11CAF41-EC7C-4D34-9172-73DF2D00C0B5}" type="presParOf" srcId="{9DDF8E3E-19D5-4990-ACC6-A4854AAA6461}" destId="{49469667-C946-4496-BF24-2D4E80E2B1DA}" srcOrd="1" destOrd="0" presId="urn:microsoft.com/office/officeart/2018/2/layout/IconLabelDescriptionList"/>
    <dgm:cxn modelId="{02B394B5-5B6D-4806-8D3E-398029D73A9A}" type="presParOf" srcId="{9DDF8E3E-19D5-4990-ACC6-A4854AAA6461}" destId="{E38B843D-FD08-47F0-8799-6A5D39F07744}" srcOrd="2" destOrd="0" presId="urn:microsoft.com/office/officeart/2018/2/layout/IconLabelDescriptionList"/>
    <dgm:cxn modelId="{0F7B5844-190D-45AD-A272-C9172C768AF9}" type="presParOf" srcId="{9DDF8E3E-19D5-4990-ACC6-A4854AAA6461}" destId="{615BAD41-3B83-4B91-8C25-39BB34BCE1EF}" srcOrd="3" destOrd="0" presId="urn:microsoft.com/office/officeart/2018/2/layout/IconLabelDescriptionList"/>
    <dgm:cxn modelId="{1B8C37FE-6CEF-4E73-BC2C-8FB7892D1C81}" type="presParOf" srcId="{9DDF8E3E-19D5-4990-ACC6-A4854AAA6461}" destId="{FF57F5A0-084A-468E-AFC8-2B93D33E420F}" srcOrd="4" destOrd="0" presId="urn:microsoft.com/office/officeart/2018/2/layout/IconLabelDescriptionList"/>
    <dgm:cxn modelId="{653E355D-E14B-4308-8440-8B75818CBDDF}" type="presParOf" srcId="{7EFD6F2E-0C71-4988-8E08-E612809F2B24}" destId="{0DB6F1C7-14C3-4883-A7BB-AABA4457BD82}" srcOrd="3" destOrd="0" presId="urn:microsoft.com/office/officeart/2018/2/layout/IconLabelDescriptionList"/>
    <dgm:cxn modelId="{299CD8AB-5565-48E4-B1A7-A78991DD8AEA}" type="presParOf" srcId="{7EFD6F2E-0C71-4988-8E08-E612809F2B24}" destId="{52A401D8-10DB-422D-9C42-1FE008C5BF60}" srcOrd="4" destOrd="0" presId="urn:microsoft.com/office/officeart/2018/2/layout/IconLabelDescriptionList"/>
    <dgm:cxn modelId="{9EE98A85-1F3F-4272-A573-E3FA0082BEFD}" type="presParOf" srcId="{52A401D8-10DB-422D-9C42-1FE008C5BF60}" destId="{AF1D68A8-6BEE-4A0D-92D5-A34575767286}" srcOrd="0" destOrd="0" presId="urn:microsoft.com/office/officeart/2018/2/layout/IconLabelDescriptionList"/>
    <dgm:cxn modelId="{3FCE5398-F13D-46EE-BFBF-9B52BDF31FE9}" type="presParOf" srcId="{52A401D8-10DB-422D-9C42-1FE008C5BF60}" destId="{1E7E9D80-EFC4-482F-95E4-22763E1462E3}" srcOrd="1" destOrd="0" presId="urn:microsoft.com/office/officeart/2018/2/layout/IconLabelDescriptionList"/>
    <dgm:cxn modelId="{2A82626F-3B5B-45E1-9247-7643EB892E46}" type="presParOf" srcId="{52A401D8-10DB-422D-9C42-1FE008C5BF60}" destId="{EFE0C595-EEC1-4AE2-A119-F9645C15EEFC}" srcOrd="2" destOrd="0" presId="urn:microsoft.com/office/officeart/2018/2/layout/IconLabelDescriptionList"/>
    <dgm:cxn modelId="{B4779033-9498-4C67-AE87-E591F3F9E342}" type="presParOf" srcId="{52A401D8-10DB-422D-9C42-1FE008C5BF60}" destId="{117C29E9-77E0-4084-89CA-FF18E6BC2FC7}" srcOrd="3" destOrd="0" presId="urn:microsoft.com/office/officeart/2018/2/layout/IconLabelDescriptionList"/>
    <dgm:cxn modelId="{5959728F-84C1-4FA9-826A-DC1C6D449C67}" type="presParOf" srcId="{52A401D8-10DB-422D-9C42-1FE008C5BF60}" destId="{BD27361D-800C-45E7-89E6-A2BD9C23376E}" srcOrd="4" destOrd="0" presId="urn:microsoft.com/office/officeart/2018/2/layout/IconLabelDescriptionList"/>
    <dgm:cxn modelId="{0F54D73E-CE35-47D3-AD36-03A887E7337E}" type="presParOf" srcId="{7EFD6F2E-0C71-4988-8E08-E612809F2B24}" destId="{58394E22-893E-43CE-83E0-AC4E7AD371CE}" srcOrd="5" destOrd="0" presId="urn:microsoft.com/office/officeart/2018/2/layout/IconLabelDescriptionList"/>
    <dgm:cxn modelId="{B099ED65-EF76-48C6-A07B-B54F6E8DC73D}" type="presParOf" srcId="{7EFD6F2E-0C71-4988-8E08-E612809F2B24}" destId="{6A911026-F0E2-44F0-A8F6-8EE7E04CECD3}" srcOrd="6" destOrd="0" presId="urn:microsoft.com/office/officeart/2018/2/layout/IconLabelDescriptionList"/>
    <dgm:cxn modelId="{8272BCEF-35F9-4059-B68F-1AE1884036BD}" type="presParOf" srcId="{6A911026-F0E2-44F0-A8F6-8EE7E04CECD3}" destId="{23270765-08CA-43EA-9075-B34DF117A72B}" srcOrd="0" destOrd="0" presId="urn:microsoft.com/office/officeart/2018/2/layout/IconLabelDescriptionList"/>
    <dgm:cxn modelId="{64E85522-527B-426C-8156-646A95D4B9E4}" type="presParOf" srcId="{6A911026-F0E2-44F0-A8F6-8EE7E04CECD3}" destId="{A516B07A-E262-4D7C-92BE-95248C03868E}" srcOrd="1" destOrd="0" presId="urn:microsoft.com/office/officeart/2018/2/layout/IconLabelDescriptionList"/>
    <dgm:cxn modelId="{281998AF-25A6-461F-9580-5CF9EF1A1985}" type="presParOf" srcId="{6A911026-F0E2-44F0-A8F6-8EE7E04CECD3}" destId="{96752FEE-80BD-4CA2-A678-9E789F1FBF5C}" srcOrd="2" destOrd="0" presId="urn:microsoft.com/office/officeart/2018/2/layout/IconLabelDescriptionList"/>
    <dgm:cxn modelId="{F23A71A8-30D1-47A4-B9AB-E5EE640FD5A7}" type="presParOf" srcId="{6A911026-F0E2-44F0-A8F6-8EE7E04CECD3}" destId="{A2248A0C-DE0E-432F-AF69-47EB22D733FC}" srcOrd="3" destOrd="0" presId="urn:microsoft.com/office/officeart/2018/2/layout/IconLabelDescriptionList"/>
    <dgm:cxn modelId="{A379A83F-2B0F-4E3A-87F5-9B300384B483}" type="presParOf" srcId="{6A911026-F0E2-44F0-A8F6-8EE7E04CECD3}" destId="{ED66C709-CD7D-480D-8A97-3B181C4086F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80A5C-B01A-43ED-8CCC-E8D806F1EF8A}">
      <dsp:nvSpPr>
        <dsp:cNvPr id="0" name=""/>
        <dsp:cNvSpPr/>
      </dsp:nvSpPr>
      <dsp:spPr>
        <a:xfrm>
          <a:off x="5705931" y="562871"/>
          <a:ext cx="2500873" cy="2501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BAF4B-2103-473E-A985-F84342F9C79B}">
      <dsp:nvSpPr>
        <dsp:cNvPr id="0" name=""/>
        <dsp:cNvSpPr/>
      </dsp:nvSpPr>
      <dsp:spPr>
        <a:xfrm>
          <a:off x="5788968" y="646264"/>
          <a:ext cx="2334799" cy="233455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t>How</a:t>
          </a:r>
        </a:p>
      </dsp:txBody>
      <dsp:txXfrm>
        <a:off x="6122744" y="979834"/>
        <a:ext cx="1667249" cy="1667411"/>
      </dsp:txXfrm>
    </dsp:sp>
    <dsp:sp modelId="{37A587E1-1704-4FF7-BFF3-E1BD342BF99A}">
      <dsp:nvSpPr>
        <dsp:cNvPr id="0" name=""/>
        <dsp:cNvSpPr/>
      </dsp:nvSpPr>
      <dsp:spPr>
        <a:xfrm>
          <a:off x="5788968" y="3110293"/>
          <a:ext cx="2334799" cy="137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Merit review process and risk assessment determine award, along with funding</a:t>
          </a:r>
        </a:p>
      </dsp:txBody>
      <dsp:txXfrm>
        <a:off x="5788968" y="3110293"/>
        <a:ext cx="2334799" cy="1371148"/>
      </dsp:txXfrm>
    </dsp:sp>
    <dsp:sp modelId="{8C69230D-68BA-402D-B77E-801C9597FBF7}">
      <dsp:nvSpPr>
        <dsp:cNvPr id="0" name=""/>
        <dsp:cNvSpPr/>
      </dsp:nvSpPr>
      <dsp:spPr>
        <a:xfrm rot="2700000">
          <a:off x="3124219" y="565895"/>
          <a:ext cx="2494850" cy="249485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D79BC-EB8D-4DAF-915A-05D489508935}">
      <dsp:nvSpPr>
        <dsp:cNvPr id="0" name=""/>
        <dsp:cNvSpPr/>
      </dsp:nvSpPr>
      <dsp:spPr>
        <a:xfrm>
          <a:off x="3204244" y="646264"/>
          <a:ext cx="2334799" cy="233455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t>When</a:t>
          </a:r>
        </a:p>
      </dsp:txBody>
      <dsp:txXfrm>
        <a:off x="3538019" y="979834"/>
        <a:ext cx="1667249" cy="1667411"/>
      </dsp:txXfrm>
    </dsp:sp>
    <dsp:sp modelId="{4A173C1D-9681-4504-BD1A-8D609EB1BAFE}">
      <dsp:nvSpPr>
        <dsp:cNvPr id="0" name=""/>
        <dsp:cNvSpPr/>
      </dsp:nvSpPr>
      <dsp:spPr>
        <a:xfrm>
          <a:off x="3204244" y="3110293"/>
          <a:ext cx="2334799" cy="137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Application window January-April 2023 on </a:t>
          </a:r>
          <a:r>
            <a:rPr lang="en-US" sz="1600" kern="1200" dirty="0">
              <a:hlinkClick xmlns:r="http://schemas.openxmlformats.org/officeDocument/2006/relationships" r:id="rId1"/>
            </a:rPr>
            <a:t>www.grants.gov</a:t>
          </a:r>
          <a:endParaRPr lang="en-US" sz="1600" kern="1200" dirty="0"/>
        </a:p>
        <a:p>
          <a:pPr marL="171450" lvl="1" indent="-171450" algn="l" defTabSz="711200">
            <a:lnSpc>
              <a:spcPct val="90000"/>
            </a:lnSpc>
            <a:spcBef>
              <a:spcPct val="0"/>
            </a:spcBef>
            <a:spcAft>
              <a:spcPct val="15000"/>
            </a:spcAft>
            <a:buChar char="•"/>
          </a:pPr>
          <a:r>
            <a:rPr lang="en-US" sz="1600" kern="1200" dirty="0"/>
            <a:t>Awards no later than September 30, 2023 </a:t>
          </a:r>
        </a:p>
      </dsp:txBody>
      <dsp:txXfrm>
        <a:off x="3204244" y="3110293"/>
        <a:ext cx="2334799" cy="1371148"/>
      </dsp:txXfrm>
    </dsp:sp>
    <dsp:sp modelId="{C624FD1F-F8CF-4993-9138-778A9E4BD6A9}">
      <dsp:nvSpPr>
        <dsp:cNvPr id="0" name=""/>
        <dsp:cNvSpPr/>
      </dsp:nvSpPr>
      <dsp:spPr>
        <a:xfrm rot="2700000">
          <a:off x="539494" y="565895"/>
          <a:ext cx="2494850" cy="2494850"/>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6F0F6-F90D-40A8-94DF-F3E1F4345949}">
      <dsp:nvSpPr>
        <dsp:cNvPr id="0" name=""/>
        <dsp:cNvSpPr/>
      </dsp:nvSpPr>
      <dsp:spPr>
        <a:xfrm>
          <a:off x="619519" y="646264"/>
          <a:ext cx="2334799" cy="2334551"/>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t>Who</a:t>
          </a:r>
        </a:p>
      </dsp:txBody>
      <dsp:txXfrm>
        <a:off x="953295" y="979834"/>
        <a:ext cx="1667249" cy="1667411"/>
      </dsp:txXfrm>
    </dsp:sp>
    <dsp:sp modelId="{DBA85430-387B-4EED-9F85-375752410B8F}">
      <dsp:nvSpPr>
        <dsp:cNvPr id="0" name=""/>
        <dsp:cNvSpPr/>
      </dsp:nvSpPr>
      <dsp:spPr>
        <a:xfrm>
          <a:off x="619519" y="3110293"/>
          <a:ext cx="2334799" cy="137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US Public School Districts with 10% military-connected enrollment at target schools</a:t>
          </a:r>
        </a:p>
      </dsp:txBody>
      <dsp:txXfrm>
        <a:off x="619519" y="3110293"/>
        <a:ext cx="2334799" cy="1371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76DE4-7F5C-4BEC-963A-674D96810C0C}">
      <dsp:nvSpPr>
        <dsp:cNvPr id="0" name=""/>
        <dsp:cNvSpPr/>
      </dsp:nvSpPr>
      <dsp:spPr>
        <a:xfrm>
          <a:off x="469662" y="820416"/>
          <a:ext cx="654117" cy="65411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7E974-B752-4CBB-A47C-D35FE559A8FC}">
      <dsp:nvSpPr>
        <dsp:cNvPr id="0" name=""/>
        <dsp:cNvSpPr/>
      </dsp:nvSpPr>
      <dsp:spPr>
        <a:xfrm>
          <a:off x="234703" y="1634683"/>
          <a:ext cx="1512636" cy="438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Partnerships</a:t>
          </a:r>
        </a:p>
      </dsp:txBody>
      <dsp:txXfrm>
        <a:off x="234703" y="1634683"/>
        <a:ext cx="1512636" cy="438024"/>
      </dsp:txXfrm>
    </dsp:sp>
    <dsp:sp modelId="{B60B98C3-69F5-47D7-AACB-F4D2E69385C1}">
      <dsp:nvSpPr>
        <dsp:cNvPr id="0" name=""/>
        <dsp:cNvSpPr/>
      </dsp:nvSpPr>
      <dsp:spPr>
        <a:xfrm>
          <a:off x="234700" y="2120375"/>
          <a:ext cx="1611901" cy="107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What partnerships can be established to support DoDEA grants in your area?</a:t>
          </a:r>
        </a:p>
      </dsp:txBody>
      <dsp:txXfrm>
        <a:off x="234700" y="2120375"/>
        <a:ext cx="1611901" cy="1078261"/>
      </dsp:txXfrm>
    </dsp:sp>
    <dsp:sp modelId="{E01CDC72-F63E-4D42-A5B5-1340E41F2FD8}">
      <dsp:nvSpPr>
        <dsp:cNvPr id="0" name=""/>
        <dsp:cNvSpPr/>
      </dsp:nvSpPr>
      <dsp:spPr>
        <a:xfrm>
          <a:off x="2713907" y="870800"/>
          <a:ext cx="654117" cy="65411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843D-FD08-47F0-8799-6A5D39F07744}">
      <dsp:nvSpPr>
        <dsp:cNvPr id="0" name=""/>
        <dsp:cNvSpPr/>
      </dsp:nvSpPr>
      <dsp:spPr>
        <a:xfrm>
          <a:off x="2196664" y="1586249"/>
          <a:ext cx="1868906" cy="438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Communication</a:t>
          </a:r>
        </a:p>
      </dsp:txBody>
      <dsp:txXfrm>
        <a:off x="2196664" y="1586249"/>
        <a:ext cx="1868906" cy="438024"/>
      </dsp:txXfrm>
    </dsp:sp>
    <dsp:sp modelId="{FF57F5A0-084A-468E-AFC8-2B93D33E420F}">
      <dsp:nvSpPr>
        <dsp:cNvPr id="0" name=""/>
        <dsp:cNvSpPr/>
      </dsp:nvSpPr>
      <dsp:spPr>
        <a:xfrm>
          <a:off x="2192739" y="2162686"/>
          <a:ext cx="1868906" cy="108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What types of communications would you like to see regarding DoDEA grants in your area?</a:t>
          </a:r>
        </a:p>
      </dsp:txBody>
      <dsp:txXfrm>
        <a:off x="2192739" y="2162686"/>
        <a:ext cx="1868906" cy="1089712"/>
      </dsp:txXfrm>
    </dsp:sp>
    <dsp:sp modelId="{AF1D68A8-6BEE-4A0D-92D5-A34575767286}">
      <dsp:nvSpPr>
        <dsp:cNvPr id="0" name=""/>
        <dsp:cNvSpPr/>
      </dsp:nvSpPr>
      <dsp:spPr>
        <a:xfrm>
          <a:off x="6813713" y="797454"/>
          <a:ext cx="654117" cy="6541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0C595-EEC1-4AE2-A119-F9645C15EEFC}">
      <dsp:nvSpPr>
        <dsp:cNvPr id="0" name=""/>
        <dsp:cNvSpPr/>
      </dsp:nvSpPr>
      <dsp:spPr>
        <a:xfrm>
          <a:off x="4392629" y="1586249"/>
          <a:ext cx="1868906" cy="438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Military-Connected Student Opportunities </a:t>
          </a:r>
        </a:p>
      </dsp:txBody>
      <dsp:txXfrm>
        <a:off x="4392629" y="1586249"/>
        <a:ext cx="1868906" cy="438024"/>
      </dsp:txXfrm>
    </dsp:sp>
    <dsp:sp modelId="{BD27361D-800C-45E7-89E6-A2BD9C23376E}">
      <dsp:nvSpPr>
        <dsp:cNvPr id="0" name=""/>
        <dsp:cNvSpPr/>
      </dsp:nvSpPr>
      <dsp:spPr>
        <a:xfrm>
          <a:off x="4396554" y="2162686"/>
          <a:ext cx="1868906" cy="108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What opportunities can DoDEA grants provide military-connected students? </a:t>
          </a:r>
        </a:p>
      </dsp:txBody>
      <dsp:txXfrm>
        <a:off x="4396554" y="2162686"/>
        <a:ext cx="1868906" cy="1089712"/>
      </dsp:txXfrm>
    </dsp:sp>
    <dsp:sp modelId="{23270765-08CA-43EA-9075-B34DF117A72B}">
      <dsp:nvSpPr>
        <dsp:cNvPr id="0" name=""/>
        <dsp:cNvSpPr/>
      </dsp:nvSpPr>
      <dsp:spPr>
        <a:xfrm>
          <a:off x="4777350" y="939391"/>
          <a:ext cx="654117" cy="6541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52FEE-80BD-4CA2-A678-9E789F1FBF5C}">
      <dsp:nvSpPr>
        <dsp:cNvPr id="0" name=""/>
        <dsp:cNvSpPr/>
      </dsp:nvSpPr>
      <dsp:spPr>
        <a:xfrm>
          <a:off x="6588594" y="1586249"/>
          <a:ext cx="1868906" cy="438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So, what… Now what </a:t>
          </a:r>
        </a:p>
      </dsp:txBody>
      <dsp:txXfrm>
        <a:off x="6588594" y="1586249"/>
        <a:ext cx="1868906" cy="438024"/>
      </dsp:txXfrm>
    </dsp:sp>
    <dsp:sp modelId="{ED66C709-CD7D-480D-8A97-3B181C4086F0}">
      <dsp:nvSpPr>
        <dsp:cNvPr id="0" name=""/>
        <dsp:cNvSpPr/>
      </dsp:nvSpPr>
      <dsp:spPr>
        <a:xfrm>
          <a:off x="6589293" y="2162686"/>
          <a:ext cx="1868906" cy="108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What questions do you have related to DoDEA grants? </a:t>
          </a:r>
        </a:p>
      </dsp:txBody>
      <dsp:txXfrm>
        <a:off x="6589293" y="2162686"/>
        <a:ext cx="1868906" cy="108971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2" y="2"/>
            <a:ext cx="2972422" cy="457513"/>
          </a:xfrm>
          <a:prstGeom prst="rect">
            <a:avLst/>
          </a:prstGeom>
          <a:noFill/>
          <a:ln w="9525">
            <a:noFill/>
            <a:miter lim="800000"/>
            <a:headEnd/>
            <a:tailEnd/>
          </a:ln>
          <a:effectLst/>
        </p:spPr>
        <p:txBody>
          <a:bodyPr vert="horz" wrap="square" lIns="89685" tIns="44844" rIns="89685" bIns="44844"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US"/>
          </a:p>
        </p:txBody>
      </p:sp>
      <p:sp>
        <p:nvSpPr>
          <p:cNvPr id="19459" name="Rectangle 3"/>
          <p:cNvSpPr>
            <a:spLocks noGrp="1" noChangeArrowheads="1"/>
          </p:cNvSpPr>
          <p:nvPr>
            <p:ph type="dt" sz="quarter" idx="1"/>
          </p:nvPr>
        </p:nvSpPr>
        <p:spPr bwMode="auto">
          <a:xfrm>
            <a:off x="3884029" y="2"/>
            <a:ext cx="2972422" cy="457513"/>
          </a:xfrm>
          <a:prstGeom prst="rect">
            <a:avLst/>
          </a:prstGeom>
          <a:noFill/>
          <a:ln w="9525">
            <a:noFill/>
            <a:miter lim="800000"/>
            <a:headEnd/>
            <a:tailEnd/>
          </a:ln>
          <a:effectLst/>
        </p:spPr>
        <p:txBody>
          <a:bodyPr vert="horz" wrap="square" lIns="89685" tIns="44844" rIns="89685" bIns="44844"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536D0974-6F71-0A47-8843-27ABF94A54A1}" type="datetime1">
              <a:rPr lang="en-US" smtClean="0"/>
              <a:t>10/25/2022</a:t>
            </a:fld>
            <a:endParaRPr lang="en-US"/>
          </a:p>
        </p:txBody>
      </p:sp>
      <p:sp>
        <p:nvSpPr>
          <p:cNvPr id="19460" name="Rectangle 4"/>
          <p:cNvSpPr>
            <a:spLocks noGrp="1" noChangeArrowheads="1"/>
          </p:cNvSpPr>
          <p:nvPr>
            <p:ph type="ftr" sz="quarter" idx="2"/>
          </p:nvPr>
        </p:nvSpPr>
        <p:spPr bwMode="auto">
          <a:xfrm>
            <a:off x="2" y="8684926"/>
            <a:ext cx="2972422" cy="457513"/>
          </a:xfrm>
          <a:prstGeom prst="rect">
            <a:avLst/>
          </a:prstGeom>
          <a:noFill/>
          <a:ln w="9525">
            <a:noFill/>
            <a:miter lim="800000"/>
            <a:headEnd/>
            <a:tailEnd/>
          </a:ln>
          <a:effectLst/>
        </p:spPr>
        <p:txBody>
          <a:bodyPr vert="horz" wrap="square" lIns="89685" tIns="44844" rIns="89685" bIns="44844"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US"/>
          </a:p>
        </p:txBody>
      </p:sp>
      <p:sp>
        <p:nvSpPr>
          <p:cNvPr id="19461" name="Rectangle 5"/>
          <p:cNvSpPr>
            <a:spLocks noGrp="1" noChangeArrowheads="1"/>
          </p:cNvSpPr>
          <p:nvPr>
            <p:ph type="sldNum" sz="quarter" idx="3"/>
          </p:nvPr>
        </p:nvSpPr>
        <p:spPr bwMode="auto">
          <a:xfrm>
            <a:off x="3884029" y="8684926"/>
            <a:ext cx="2972422" cy="457513"/>
          </a:xfrm>
          <a:prstGeom prst="rect">
            <a:avLst/>
          </a:prstGeom>
          <a:noFill/>
          <a:ln w="9525">
            <a:noFill/>
            <a:miter lim="800000"/>
            <a:headEnd/>
            <a:tailEnd/>
          </a:ln>
          <a:effectLst/>
        </p:spPr>
        <p:txBody>
          <a:bodyPr vert="horz" wrap="square" lIns="89685" tIns="44844" rIns="89685" bIns="44844"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8FA92BDD-CD59-449C-BDAA-73257F0C5C6A}" type="slidenum">
              <a:rPr lang="en-US"/>
              <a:pPr>
                <a:defRPr/>
              </a:pPr>
              <a:t>‹#›</a:t>
            </a:fld>
            <a:endParaRPr lang="en-US"/>
          </a:p>
        </p:txBody>
      </p:sp>
    </p:spTree>
    <p:extLst>
      <p:ext uri="{BB962C8B-B14F-4D97-AF65-F5344CB8AC3E}">
        <p14:creationId xmlns:p14="http://schemas.microsoft.com/office/powerpoint/2010/main" val="3943006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2422" cy="457513"/>
          </a:xfrm>
          <a:prstGeom prst="rect">
            <a:avLst/>
          </a:prstGeom>
        </p:spPr>
        <p:txBody>
          <a:bodyPr vert="horz" lIns="89685" tIns="44844" rIns="89685" bIns="44844" rtlCol="0"/>
          <a:lstStyle>
            <a:lvl1pPr algn="l">
              <a:defRPr sz="1200">
                <a:latin typeface="Arial" charset="0"/>
                <a:ea typeface="ＭＳ Ｐゴシック" pitchFamily="-65" charset="-128"/>
                <a:cs typeface="+mn-cs"/>
              </a:defRPr>
            </a:lvl1pPr>
          </a:lstStyle>
          <a:p>
            <a:pPr>
              <a:defRPr/>
            </a:pPr>
            <a:endParaRPr lang="en-US"/>
          </a:p>
        </p:txBody>
      </p:sp>
      <p:sp>
        <p:nvSpPr>
          <p:cNvPr id="3" name="Date Placeholder 2"/>
          <p:cNvSpPr>
            <a:spLocks noGrp="1"/>
          </p:cNvSpPr>
          <p:nvPr>
            <p:ph type="dt" idx="1"/>
          </p:nvPr>
        </p:nvSpPr>
        <p:spPr>
          <a:xfrm>
            <a:off x="3884029" y="2"/>
            <a:ext cx="2972422" cy="457513"/>
          </a:xfrm>
          <a:prstGeom prst="rect">
            <a:avLst/>
          </a:prstGeom>
        </p:spPr>
        <p:txBody>
          <a:bodyPr vert="horz" lIns="89685" tIns="44844" rIns="89685" bIns="44844" rtlCol="0"/>
          <a:lstStyle>
            <a:lvl1pPr algn="r">
              <a:defRPr sz="1200">
                <a:latin typeface="Arial" charset="0"/>
                <a:ea typeface="ＭＳ Ｐゴシック" pitchFamily="-65" charset="-128"/>
                <a:cs typeface="+mn-cs"/>
              </a:defRPr>
            </a:lvl1pPr>
          </a:lstStyle>
          <a:p>
            <a:pPr>
              <a:defRPr/>
            </a:pPr>
            <a:fld id="{A37CDB2C-C3B7-9646-921E-431DF060D4E7}" type="datetime1">
              <a:rPr lang="en-US" smtClean="0"/>
              <a:t>10/25/2022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685" tIns="44844" rIns="89685" bIns="44844" rtlCol="0" anchor="ctr"/>
          <a:lstStyle/>
          <a:p>
            <a:pPr lvl="0"/>
            <a:endParaRPr lang="en-US" noProof="0"/>
          </a:p>
        </p:txBody>
      </p:sp>
      <p:sp>
        <p:nvSpPr>
          <p:cNvPr id="5" name="Notes Placeholder 4"/>
          <p:cNvSpPr>
            <a:spLocks noGrp="1"/>
          </p:cNvSpPr>
          <p:nvPr>
            <p:ph type="body" sz="quarter" idx="3"/>
          </p:nvPr>
        </p:nvSpPr>
        <p:spPr>
          <a:xfrm>
            <a:off x="686423" y="4344027"/>
            <a:ext cx="5485158" cy="4114488"/>
          </a:xfrm>
          <a:prstGeom prst="rect">
            <a:avLst/>
          </a:prstGeom>
        </p:spPr>
        <p:txBody>
          <a:bodyPr vert="horz" lIns="89685" tIns="44844" rIns="89685" bIns="448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684926"/>
            <a:ext cx="2972422" cy="457513"/>
          </a:xfrm>
          <a:prstGeom prst="rect">
            <a:avLst/>
          </a:prstGeom>
        </p:spPr>
        <p:txBody>
          <a:bodyPr vert="horz" lIns="89685" tIns="44844" rIns="89685" bIns="44844" rtlCol="0" anchor="b"/>
          <a:lstStyle>
            <a:lvl1pPr algn="l">
              <a:defRPr sz="1200">
                <a:latin typeface="Arial" charset="0"/>
                <a:ea typeface="ＭＳ Ｐゴシック" pitchFamily="-65" charset="-128"/>
                <a:cs typeface="+mn-cs"/>
              </a:defRPr>
            </a:lvl1pPr>
          </a:lstStyle>
          <a:p>
            <a:pPr>
              <a:defRPr/>
            </a:pPr>
            <a:endParaRPr lang="en-US"/>
          </a:p>
        </p:txBody>
      </p:sp>
      <p:sp>
        <p:nvSpPr>
          <p:cNvPr id="7" name="Slide Number Placeholder 6"/>
          <p:cNvSpPr>
            <a:spLocks noGrp="1"/>
          </p:cNvSpPr>
          <p:nvPr>
            <p:ph type="sldNum" sz="quarter" idx="5"/>
          </p:nvPr>
        </p:nvSpPr>
        <p:spPr>
          <a:xfrm>
            <a:off x="3884029" y="8684926"/>
            <a:ext cx="2972422" cy="457513"/>
          </a:xfrm>
          <a:prstGeom prst="rect">
            <a:avLst/>
          </a:prstGeom>
        </p:spPr>
        <p:txBody>
          <a:bodyPr vert="horz" lIns="89685" tIns="44844" rIns="89685" bIns="44844" rtlCol="0" anchor="b"/>
          <a:lstStyle>
            <a:lvl1pPr algn="r">
              <a:defRPr sz="1200">
                <a:latin typeface="Arial" charset="0"/>
                <a:ea typeface="ＭＳ Ｐゴシック" pitchFamily="-65" charset="-128"/>
                <a:cs typeface="+mn-cs"/>
              </a:defRPr>
            </a:lvl1pPr>
          </a:lstStyle>
          <a:p>
            <a:pPr>
              <a:defRPr/>
            </a:pPr>
            <a:fld id="{DB288E04-2FE9-43EC-B76C-3FBEFF2A1565}" type="slidenum">
              <a:rPr lang="en-US"/>
              <a:pPr>
                <a:defRPr/>
              </a:pPr>
              <a:t>‹#›</a:t>
            </a:fld>
            <a:endParaRPr lang="en-US"/>
          </a:p>
        </p:txBody>
      </p:sp>
    </p:spTree>
    <p:extLst>
      <p:ext uri="{BB962C8B-B14F-4D97-AF65-F5344CB8AC3E}">
        <p14:creationId xmlns:p14="http://schemas.microsoft.com/office/powerpoint/2010/main" val="38983637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rants.gov/web/grants/view-opportunity.html?oppId=33773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DoDEA’s Partnership and Resource Division impacts over 350,000 students annually</a:t>
            </a:r>
          </a:p>
          <a:p>
            <a:endParaRPr lang="en-US" dirty="0"/>
          </a:p>
        </p:txBody>
      </p:sp>
      <p:sp>
        <p:nvSpPr>
          <p:cNvPr id="4" name="Slide Number Placeholder 3"/>
          <p:cNvSpPr>
            <a:spLocks noGrp="1"/>
          </p:cNvSpPr>
          <p:nvPr>
            <p:ph type="sldNum" sz="quarter" idx="5"/>
          </p:nvPr>
        </p:nvSpPr>
        <p:spPr/>
        <p:txBody>
          <a:bodyPr/>
          <a:lstStyle/>
          <a:p>
            <a:pPr>
              <a:defRPr/>
            </a:pPr>
            <a:fld id="{DB288E04-2FE9-43EC-B76C-3FBEFF2A1565}" type="slidenum">
              <a:rPr lang="en-US" smtClean="0"/>
              <a:pPr>
                <a:defRPr/>
              </a:pPr>
              <a:t>3</a:t>
            </a:fld>
            <a:endParaRPr lang="en-US"/>
          </a:p>
        </p:txBody>
      </p:sp>
    </p:spTree>
    <p:extLst>
      <p:ext uri="{BB962C8B-B14F-4D97-AF65-F5344CB8AC3E}">
        <p14:creationId xmlns:p14="http://schemas.microsoft.com/office/powerpoint/2010/main" val="8933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What</a:t>
            </a:r>
            <a:r>
              <a:rPr lang="en-US" dirty="0"/>
              <a:t>: Congressionally authorized funding to support military connected student achievement (CFDA 12.556)</a:t>
            </a:r>
          </a:p>
          <a:p>
            <a:r>
              <a:rPr lang="en-US" u="sng" dirty="0"/>
              <a:t>Who</a:t>
            </a:r>
            <a:r>
              <a:rPr lang="en-US" dirty="0"/>
              <a:t>: U.S. Public School Districts with at least 10% military connected student population at </a:t>
            </a:r>
            <a:r>
              <a:rPr lang="en-US" b="1" u="sng" dirty="0"/>
              <a:t>proposed target schools </a:t>
            </a:r>
            <a:r>
              <a:rPr lang="en-US" dirty="0"/>
              <a:t>are eligible to apply for funding based on funding formula </a:t>
            </a:r>
          </a:p>
          <a:p>
            <a:pPr lvl="1"/>
            <a:r>
              <a:rPr lang="en-US" b="1" u="sng" dirty="0"/>
              <a:t>Floor: $500K for 500 or fewer students </a:t>
            </a:r>
          </a:p>
          <a:p>
            <a:pPr lvl="1"/>
            <a:r>
              <a:rPr lang="en-US" b="1" u="sng" dirty="0"/>
              <a:t>Ceiling: $2M for 1501 or more students </a:t>
            </a:r>
          </a:p>
          <a:p>
            <a:r>
              <a:rPr lang="en-US" u="sng" dirty="0"/>
              <a:t>When</a:t>
            </a:r>
            <a:r>
              <a:rPr lang="en-US" dirty="0"/>
              <a:t>: Only available to apply on </a:t>
            </a:r>
            <a:r>
              <a:rPr lang="en-US" dirty="0">
                <a:hlinkClick r:id="rId3"/>
              </a:rPr>
              <a:t>grants.gov </a:t>
            </a:r>
            <a:r>
              <a:rPr lang="en-US" dirty="0"/>
              <a:t>(FY22: Jan-Apr) </a:t>
            </a:r>
          </a:p>
          <a:p>
            <a:r>
              <a:rPr lang="en-US" u="sng" dirty="0"/>
              <a:t>How</a:t>
            </a:r>
            <a:r>
              <a:rPr lang="en-US" dirty="0"/>
              <a:t>: Applications received are merit reviewed and risk assessed.  Ranked and approved by DoDEA Director. Awarded based on approved listing pending availability of funding. </a:t>
            </a:r>
          </a:p>
          <a:p>
            <a:endParaRPr lang="en-US" dirty="0"/>
          </a:p>
        </p:txBody>
      </p:sp>
      <p:sp>
        <p:nvSpPr>
          <p:cNvPr id="4" name="Slide Number Placeholder 3"/>
          <p:cNvSpPr>
            <a:spLocks noGrp="1"/>
          </p:cNvSpPr>
          <p:nvPr>
            <p:ph type="sldNum" sz="quarter" idx="5"/>
          </p:nvPr>
        </p:nvSpPr>
        <p:spPr/>
        <p:txBody>
          <a:bodyPr/>
          <a:lstStyle/>
          <a:p>
            <a:pPr>
              <a:defRPr/>
            </a:pPr>
            <a:fld id="{DB288E04-2FE9-43EC-B76C-3FBEFF2A1565}" type="slidenum">
              <a:rPr lang="en-US" smtClean="0"/>
              <a:pPr>
                <a:defRPr/>
              </a:pPr>
              <a:t>5</a:t>
            </a:fld>
            <a:endParaRPr lang="en-US"/>
          </a:p>
        </p:txBody>
      </p:sp>
    </p:spTree>
    <p:extLst>
      <p:ext uri="{BB962C8B-B14F-4D97-AF65-F5344CB8AC3E}">
        <p14:creationId xmlns:p14="http://schemas.microsoft.com/office/powerpoint/2010/main" val="288245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288E04-2FE9-43EC-B76C-3FBEFF2A1565}" type="slidenum">
              <a:rPr lang="en-US" smtClean="0"/>
              <a:pPr>
                <a:defRPr/>
              </a:pPr>
              <a:t>6</a:t>
            </a:fld>
            <a:endParaRPr lang="en-US"/>
          </a:p>
        </p:txBody>
      </p:sp>
    </p:spTree>
    <p:extLst>
      <p:ext uri="{BB962C8B-B14F-4D97-AF65-F5344CB8AC3E}">
        <p14:creationId xmlns:p14="http://schemas.microsoft.com/office/powerpoint/2010/main" val="216881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include the WLARP grantees.</a:t>
            </a:r>
          </a:p>
        </p:txBody>
      </p:sp>
      <p:sp>
        <p:nvSpPr>
          <p:cNvPr id="4" name="Slide Number Placeholder 3"/>
          <p:cNvSpPr>
            <a:spLocks noGrp="1"/>
          </p:cNvSpPr>
          <p:nvPr>
            <p:ph type="sldNum" sz="quarter" idx="5"/>
          </p:nvPr>
        </p:nvSpPr>
        <p:spPr/>
        <p:txBody>
          <a:bodyPr/>
          <a:lstStyle/>
          <a:p>
            <a:pPr>
              <a:defRPr/>
            </a:pPr>
            <a:fld id="{DB288E04-2FE9-43EC-B76C-3FBEFF2A1565}" type="slidenum">
              <a:rPr lang="en-US" smtClean="0"/>
              <a:pPr>
                <a:defRPr/>
              </a:pPr>
              <a:t>17</a:t>
            </a:fld>
            <a:endParaRPr lang="en-US"/>
          </a:p>
        </p:txBody>
      </p:sp>
    </p:spTree>
    <p:extLst>
      <p:ext uri="{BB962C8B-B14F-4D97-AF65-F5344CB8AC3E}">
        <p14:creationId xmlns:p14="http://schemas.microsoft.com/office/powerpoint/2010/main" val="67232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represents how DoDEA grants are making an impact ---- and we would like to make an even bigger impact </a:t>
            </a:r>
          </a:p>
        </p:txBody>
      </p:sp>
      <p:sp>
        <p:nvSpPr>
          <p:cNvPr id="4" name="Slide Number Placeholder 3"/>
          <p:cNvSpPr>
            <a:spLocks noGrp="1"/>
          </p:cNvSpPr>
          <p:nvPr>
            <p:ph type="sldNum" sz="quarter" idx="5"/>
          </p:nvPr>
        </p:nvSpPr>
        <p:spPr/>
        <p:txBody>
          <a:bodyPr/>
          <a:lstStyle/>
          <a:p>
            <a:pPr>
              <a:defRPr/>
            </a:pPr>
            <a:fld id="{DB288E04-2FE9-43EC-B76C-3FBEFF2A1565}" type="slidenum">
              <a:rPr lang="en-US" smtClean="0"/>
              <a:pPr>
                <a:defRPr/>
              </a:pPr>
              <a:t>18</a:t>
            </a:fld>
            <a:endParaRPr lang="en-US"/>
          </a:p>
        </p:txBody>
      </p:sp>
    </p:spTree>
    <p:extLst>
      <p:ext uri="{BB962C8B-B14F-4D97-AF65-F5344CB8AC3E}">
        <p14:creationId xmlns:p14="http://schemas.microsoft.com/office/powerpoint/2010/main" val="366902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288E04-2FE9-43EC-B76C-3FBEFF2A1565}" type="slidenum">
              <a:rPr lang="en-US" smtClean="0"/>
              <a:pPr>
                <a:defRPr/>
              </a:pPr>
              <a:t>19</a:t>
            </a:fld>
            <a:endParaRPr lang="en-US"/>
          </a:p>
        </p:txBody>
      </p:sp>
    </p:spTree>
    <p:extLst>
      <p:ext uri="{BB962C8B-B14F-4D97-AF65-F5344CB8AC3E}">
        <p14:creationId xmlns:p14="http://schemas.microsoft.com/office/powerpoint/2010/main" val="91219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https://www.youtube.com/watch?v=aGF24EprH2s</a:t>
            </a:r>
          </a:p>
          <a:p>
            <a:endParaRPr lang="en-US" dirty="0"/>
          </a:p>
        </p:txBody>
      </p:sp>
      <p:sp>
        <p:nvSpPr>
          <p:cNvPr id="4" name="Slide Number Placeholder 3"/>
          <p:cNvSpPr>
            <a:spLocks noGrp="1"/>
          </p:cNvSpPr>
          <p:nvPr>
            <p:ph type="sldNum" sz="quarter" idx="5"/>
          </p:nvPr>
        </p:nvSpPr>
        <p:spPr/>
        <p:txBody>
          <a:bodyPr/>
          <a:lstStyle/>
          <a:p>
            <a:pPr>
              <a:defRPr/>
            </a:pPr>
            <a:fld id="{DB288E04-2FE9-43EC-B76C-3FBEFF2A1565}" type="slidenum">
              <a:rPr lang="en-US" smtClean="0"/>
              <a:pPr>
                <a:defRPr/>
              </a:pPr>
              <a:t>20</a:t>
            </a:fld>
            <a:endParaRPr lang="en-US"/>
          </a:p>
        </p:txBody>
      </p:sp>
    </p:spTree>
    <p:extLst>
      <p:ext uri="{BB962C8B-B14F-4D97-AF65-F5344CB8AC3E}">
        <p14:creationId xmlns:p14="http://schemas.microsoft.com/office/powerpoint/2010/main" val="950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2575"/>
            <a:ext cx="7772400" cy="708025"/>
          </a:xfrm>
        </p:spPr>
        <p:txBody>
          <a:bodyPr/>
          <a:lstStyle>
            <a:lvl1pPr>
              <a:defRPr b="1">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2133600"/>
            <a:ext cx="6400800" cy="3581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Calibri" pitchFamily="34" charset="0"/>
                <a:cs typeface="Arial" pitchFamily="34" charset="0"/>
              </a:defRPr>
            </a:lvl1pPr>
          </a:lstStyle>
          <a:p>
            <a:pPr>
              <a:defRPr/>
            </a:pPr>
            <a:fld id="{4A73AAE1-F937-4878-A52F-E8FF7211668D}" type="slidenum">
              <a:rPr lang="en-US"/>
              <a:pPr>
                <a:defRPr/>
              </a:pPr>
              <a:t>‹#›</a:t>
            </a:fld>
            <a:endParaRPr lang="en-US" dirty="0"/>
          </a:p>
        </p:txBody>
      </p:sp>
    </p:spTree>
    <p:extLst>
      <p:ext uri="{BB962C8B-B14F-4D97-AF65-F5344CB8AC3E}">
        <p14:creationId xmlns:p14="http://schemas.microsoft.com/office/powerpoint/2010/main" val="286641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CC9C9B-DD73-43AE-AA0C-FE6D0F6D2888}" type="slidenum">
              <a:rPr lang="en-US"/>
              <a:pPr>
                <a:defRPr/>
              </a:pPr>
              <a:t>‹#›</a:t>
            </a:fld>
            <a:endParaRPr lang="en-US"/>
          </a:p>
        </p:txBody>
      </p:sp>
    </p:spTree>
    <p:extLst>
      <p:ext uri="{BB962C8B-B14F-4D97-AF65-F5344CB8AC3E}">
        <p14:creationId xmlns:p14="http://schemas.microsoft.com/office/powerpoint/2010/main" val="95863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92D63-2346-47F0-AE54-F8AD88953F0B}" type="slidenum">
              <a:rPr lang="en-US"/>
              <a:pPr>
                <a:defRPr/>
              </a:pPr>
              <a:t>‹#›</a:t>
            </a:fld>
            <a:endParaRPr lang="en-US"/>
          </a:p>
        </p:txBody>
      </p:sp>
    </p:spTree>
    <p:extLst>
      <p:ext uri="{BB962C8B-B14F-4D97-AF65-F5344CB8AC3E}">
        <p14:creationId xmlns:p14="http://schemas.microsoft.com/office/powerpoint/2010/main" val="343987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43658F-9869-4E3B-BAC2-16DA2CEF618A}" type="slidenum">
              <a:rPr lang="en-US"/>
              <a:pPr>
                <a:defRPr/>
              </a:pPr>
              <a:t>‹#›</a:t>
            </a:fld>
            <a:endParaRPr lang="en-US"/>
          </a:p>
        </p:txBody>
      </p:sp>
    </p:spTree>
    <p:extLst>
      <p:ext uri="{BB962C8B-B14F-4D97-AF65-F5344CB8AC3E}">
        <p14:creationId xmlns:p14="http://schemas.microsoft.com/office/powerpoint/2010/main" val="395302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173292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416601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229223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362455"/>
            <a:ext cx="9144000" cy="23774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3999" cy="68579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95337" y="6365078"/>
            <a:ext cx="2258131" cy="38024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1703830"/>
            <a:ext cx="9144000" cy="5154166"/>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3080261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87822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287A-183D-8410-07D6-DED021E67D2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23427A-2FC6-84E7-EBBC-2AA6874062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23C1CBB-07D5-D30C-3DA9-158EF95DBAC5}"/>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5" name="Footer Placeholder 4">
            <a:extLst>
              <a:ext uri="{FF2B5EF4-FFF2-40B4-BE49-F238E27FC236}">
                <a16:creationId xmlns:a16="http://schemas.microsoft.com/office/drawing/2014/main" id="{9C86CF8F-D991-817A-ECE7-7754F695B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59088-B87C-D707-BF8F-26C8E9627B75}"/>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159735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E3FC-1011-C933-716C-02EE73D9F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0F449-FDD4-EB3E-1B95-9D290D83B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FB42F-7706-9EDC-2C9E-21DFF1C9A050}"/>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5" name="Footer Placeholder 4">
            <a:extLst>
              <a:ext uri="{FF2B5EF4-FFF2-40B4-BE49-F238E27FC236}">
                <a16:creationId xmlns:a16="http://schemas.microsoft.com/office/drawing/2014/main" id="{95FEF1BA-96DA-6B4E-AF0D-20F9099FA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C91E3-8878-687E-8C9B-C1328D604F0C}"/>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334949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odealogoalo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7350" y="2652713"/>
            <a:ext cx="5829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p:txBody>
          <a:bodyPr/>
          <a:lstStyle>
            <a:lvl1pPr>
              <a:defRPr/>
            </a:lvl1pPr>
          </a:lstStyle>
          <a:p>
            <a:pPr>
              <a:defRPr/>
            </a:pPr>
            <a:fld id="{B2207411-9C7F-4C26-86D0-2A2EB4CB21C5}" type="slidenum">
              <a:rPr lang="en-US"/>
              <a:pPr>
                <a:defRPr/>
              </a:pPr>
              <a:t>‹#›</a:t>
            </a:fld>
            <a:endParaRPr lang="en-US"/>
          </a:p>
        </p:txBody>
      </p:sp>
    </p:spTree>
    <p:extLst>
      <p:ext uri="{BB962C8B-B14F-4D97-AF65-F5344CB8AC3E}">
        <p14:creationId xmlns:p14="http://schemas.microsoft.com/office/powerpoint/2010/main" val="2138764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6C6-7D97-2898-1D61-1C5AEEE5CF3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7E80036-8851-5A1C-A2F4-352AEF8970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19181D-9241-8C28-F928-7A4B06B09C98}"/>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5" name="Footer Placeholder 4">
            <a:extLst>
              <a:ext uri="{FF2B5EF4-FFF2-40B4-BE49-F238E27FC236}">
                <a16:creationId xmlns:a16="http://schemas.microsoft.com/office/drawing/2014/main" id="{33B61E03-E3A7-D4C8-AA03-56D6110B5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AA6FA-10CC-02FC-6ED0-9F43B942213C}"/>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2177558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FFF5-6CEF-FCDE-B0CE-A2CDED993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EBDFE4-1C6C-8898-A340-7B02E7CA3D8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EBBF7C-C23C-49B3-35F5-EC8F072BB90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DF2D48-0640-984A-BF4F-92F2815FBC32}"/>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6" name="Footer Placeholder 5">
            <a:extLst>
              <a:ext uri="{FF2B5EF4-FFF2-40B4-BE49-F238E27FC236}">
                <a16:creationId xmlns:a16="http://schemas.microsoft.com/office/drawing/2014/main" id="{328B09B2-8D58-7E7B-D66A-1E41F998A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DACDB5-569E-A72C-6A09-2D9A094E0188}"/>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1208529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4CBF-027D-E31D-C64F-2B686CC2DF1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39D72E-144F-DE2C-8713-AECE45B522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8AD4E-2F04-4815-50D0-D799BBD495B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E01CCE-2A90-ECD0-300F-C37D065CE10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14B9CF-65B3-2B3D-A893-C0869A96234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000E54-4BB4-3BAE-92D1-43D33964B0B7}"/>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8" name="Footer Placeholder 7">
            <a:extLst>
              <a:ext uri="{FF2B5EF4-FFF2-40B4-BE49-F238E27FC236}">
                <a16:creationId xmlns:a16="http://schemas.microsoft.com/office/drawing/2014/main" id="{D6E97913-4B35-D1B6-71DD-9A26D601AE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E1DBD-0B48-D6FE-18F6-73CBC5D99324}"/>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3074304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1579-9D3B-6DD6-0582-07C9E5F45B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C1DEDB-9109-42D7-FA0B-BF7102FB8E99}"/>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4" name="Footer Placeholder 3">
            <a:extLst>
              <a:ext uri="{FF2B5EF4-FFF2-40B4-BE49-F238E27FC236}">
                <a16:creationId xmlns:a16="http://schemas.microsoft.com/office/drawing/2014/main" id="{8F3AAFC0-CC46-1B6D-24D2-90186C11F2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71136B-EC3B-7E52-2084-DD90275564F7}"/>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88314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8D7F88-6CCC-070C-BCA4-F9A8239E173F}"/>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3" name="Footer Placeholder 2">
            <a:extLst>
              <a:ext uri="{FF2B5EF4-FFF2-40B4-BE49-F238E27FC236}">
                <a16:creationId xmlns:a16="http://schemas.microsoft.com/office/drawing/2014/main" id="{97E74084-89CC-3EE2-1B91-0E4828625D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07FC8-5545-6EFA-0A71-7BBEC246E617}"/>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2351239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2E15-409E-E816-EFF9-2FE98872293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1BE64A8-D7A8-4867-A96A-0EF49C35CED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FECAC-FF9C-C1B0-3A5A-7F598E78B2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2A425FA-912C-5972-4BCD-326CCDA3B8DE}"/>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6" name="Footer Placeholder 5">
            <a:extLst>
              <a:ext uri="{FF2B5EF4-FFF2-40B4-BE49-F238E27FC236}">
                <a16:creationId xmlns:a16="http://schemas.microsoft.com/office/drawing/2014/main" id="{1211AB7F-4F9E-7DC2-739D-51B40CE81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F135D-388F-30A1-E55B-FFD1F8BA39BF}"/>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1042804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314A-909C-DC34-8967-DD77DF3133B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53F760-3D2C-63BD-EE3E-35F3A9ED8CB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D3CD6AA-0F38-778B-FCD7-76754A2D49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5DF4867-51BF-C527-E9DD-5C4BF770B998}"/>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6" name="Footer Placeholder 5">
            <a:extLst>
              <a:ext uri="{FF2B5EF4-FFF2-40B4-BE49-F238E27FC236}">
                <a16:creationId xmlns:a16="http://schemas.microsoft.com/office/drawing/2014/main" id="{CEF033B0-73F7-3832-2E76-51641BA25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BAEF6-FB98-5682-B258-5834B5CEC570}"/>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49620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0D43-AE9C-085D-798B-21CD7B2B77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98C68-6351-33D9-7C6C-1CAB63148B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B4FF9-FBEF-E81B-21A5-7A7AEB3D4945}"/>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5" name="Footer Placeholder 4">
            <a:extLst>
              <a:ext uri="{FF2B5EF4-FFF2-40B4-BE49-F238E27FC236}">
                <a16:creationId xmlns:a16="http://schemas.microsoft.com/office/drawing/2014/main" id="{4F316F16-01F9-534A-D05B-C127DE946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B2D6C-F98D-7FD7-3748-5338F1DB7B67}"/>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753790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1E2D9C-9084-78B5-5C8D-7730E98E027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C6AC2F-2D79-75C3-8B25-7B3719501C5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B5CDE-001F-CD4A-AE47-1A07E21D7E20}"/>
              </a:ext>
            </a:extLst>
          </p:cNvPr>
          <p:cNvSpPr>
            <a:spLocks noGrp="1"/>
          </p:cNvSpPr>
          <p:nvPr>
            <p:ph type="dt" sz="half" idx="10"/>
          </p:nvPr>
        </p:nvSpPr>
        <p:spPr/>
        <p:txBody>
          <a:bodyPr/>
          <a:lstStyle/>
          <a:p>
            <a:fld id="{118FD000-1F37-45BC-9724-82A1ADE79817}" type="datetimeFigureOut">
              <a:rPr lang="en-US" smtClean="0"/>
              <a:t>10/25/2022</a:t>
            </a:fld>
            <a:endParaRPr lang="en-US"/>
          </a:p>
        </p:txBody>
      </p:sp>
      <p:sp>
        <p:nvSpPr>
          <p:cNvPr id="5" name="Footer Placeholder 4">
            <a:extLst>
              <a:ext uri="{FF2B5EF4-FFF2-40B4-BE49-F238E27FC236}">
                <a16:creationId xmlns:a16="http://schemas.microsoft.com/office/drawing/2014/main" id="{265C09DE-4B11-23B0-1EAF-820CCF0C3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6E0CA-CDDD-042D-162F-99EEDBADD379}"/>
              </a:ext>
            </a:extLst>
          </p:cNvPr>
          <p:cNvSpPr>
            <a:spLocks noGrp="1"/>
          </p:cNvSpPr>
          <p:nvPr>
            <p:ph type="sldNum" sz="quarter" idx="12"/>
          </p:nvPr>
        </p:nvSpPr>
        <p:spPr/>
        <p:txBody>
          <a:bodyPr/>
          <a:lstStyle/>
          <a:p>
            <a:fld id="{1257E92B-CFC1-4F85-B6C1-2DEBBB63B483}" type="slidenum">
              <a:rPr lang="en-US" smtClean="0"/>
              <a:t>‹#›</a:t>
            </a:fld>
            <a:endParaRPr lang="en-US"/>
          </a:p>
        </p:txBody>
      </p:sp>
    </p:spTree>
    <p:extLst>
      <p:ext uri="{BB962C8B-B14F-4D97-AF65-F5344CB8AC3E}">
        <p14:creationId xmlns:p14="http://schemas.microsoft.com/office/powerpoint/2010/main" val="380659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AA5BD-A52D-4EFD-9F7E-5E303B2970A5}" type="slidenum">
              <a:rPr lang="en-US"/>
              <a:pPr>
                <a:defRPr/>
              </a:pPr>
              <a:t>‹#›</a:t>
            </a:fld>
            <a:endParaRPr lang="en-US"/>
          </a:p>
        </p:txBody>
      </p:sp>
    </p:spTree>
    <p:extLst>
      <p:ext uri="{BB962C8B-B14F-4D97-AF65-F5344CB8AC3E}">
        <p14:creationId xmlns:p14="http://schemas.microsoft.com/office/powerpoint/2010/main" val="368023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5E5CD0-17BA-461D-95DD-F30CB658D0B0}" type="slidenum">
              <a:rPr lang="en-US"/>
              <a:pPr>
                <a:defRPr/>
              </a:pPr>
              <a:t>‹#›</a:t>
            </a:fld>
            <a:endParaRPr lang="en-US"/>
          </a:p>
        </p:txBody>
      </p:sp>
    </p:spTree>
    <p:extLst>
      <p:ext uri="{BB962C8B-B14F-4D97-AF65-F5344CB8AC3E}">
        <p14:creationId xmlns:p14="http://schemas.microsoft.com/office/powerpoint/2010/main" val="62020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EFAE16-AAA3-4432-9110-3590810BAF92}" type="slidenum">
              <a:rPr lang="en-US"/>
              <a:pPr>
                <a:defRPr/>
              </a:pPr>
              <a:t>‹#›</a:t>
            </a:fld>
            <a:endParaRPr lang="en-US"/>
          </a:p>
        </p:txBody>
      </p:sp>
    </p:spTree>
    <p:extLst>
      <p:ext uri="{BB962C8B-B14F-4D97-AF65-F5344CB8AC3E}">
        <p14:creationId xmlns:p14="http://schemas.microsoft.com/office/powerpoint/2010/main" val="33709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2F38A7-3D08-4F78-AA36-87D43B1075A9}" type="slidenum">
              <a:rPr lang="en-US"/>
              <a:pPr>
                <a:defRPr/>
              </a:pPr>
              <a:t>‹#›</a:t>
            </a:fld>
            <a:endParaRPr lang="en-US"/>
          </a:p>
        </p:txBody>
      </p:sp>
    </p:spTree>
    <p:extLst>
      <p:ext uri="{BB962C8B-B14F-4D97-AF65-F5344CB8AC3E}">
        <p14:creationId xmlns:p14="http://schemas.microsoft.com/office/powerpoint/2010/main" val="210002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BDCEA7-D85A-4580-9A59-1542448C5DB8}" type="slidenum">
              <a:rPr lang="en-US"/>
              <a:pPr>
                <a:defRPr/>
              </a:pPr>
              <a:t>‹#›</a:t>
            </a:fld>
            <a:endParaRPr lang="en-US"/>
          </a:p>
        </p:txBody>
      </p:sp>
    </p:spTree>
    <p:extLst>
      <p:ext uri="{BB962C8B-B14F-4D97-AF65-F5344CB8AC3E}">
        <p14:creationId xmlns:p14="http://schemas.microsoft.com/office/powerpoint/2010/main" val="373479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9A3B84-A4A5-4B60-A85D-9BF7DC1BCD16}" type="slidenum">
              <a:rPr lang="en-US"/>
              <a:pPr>
                <a:defRPr/>
              </a:pPr>
              <a:t>‹#›</a:t>
            </a:fld>
            <a:endParaRPr lang="en-US"/>
          </a:p>
        </p:txBody>
      </p:sp>
    </p:spTree>
    <p:extLst>
      <p:ext uri="{BB962C8B-B14F-4D97-AF65-F5344CB8AC3E}">
        <p14:creationId xmlns:p14="http://schemas.microsoft.com/office/powerpoint/2010/main" val="279472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3505200" y="635000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800600" y="7345362"/>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BEF36E-0D20-424D-A87B-5C85E02A321E}" type="slidenum">
              <a:rPr lang="en-US"/>
              <a:pPr>
                <a:defRPr/>
              </a:pPr>
              <a:t>‹#›</a:t>
            </a:fld>
            <a:endParaRPr lang="en-US"/>
          </a:p>
        </p:txBody>
      </p:sp>
    </p:spTree>
    <p:extLst>
      <p:ext uri="{BB962C8B-B14F-4D97-AF65-F5344CB8AC3E}">
        <p14:creationId xmlns:p14="http://schemas.microsoft.com/office/powerpoint/2010/main" val="137278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 y="0"/>
            <a:ext cx="914339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ＭＳ Ｐゴシック" pitchFamily="-65" charset="-128"/>
                <a:cs typeface="+mn-cs"/>
              </a:defRPr>
            </a:lvl1pPr>
          </a:lstStyle>
          <a:p>
            <a:pPr>
              <a:defRPr/>
            </a:pPr>
            <a:fld id="{72DA7EBA-7C50-49C3-B0AE-70C07325D704}" type="slidenum">
              <a:rPr lang="en-US"/>
              <a:pPr>
                <a:defRPr/>
              </a:pPr>
              <a:t>‹#›</a:t>
            </a:fld>
            <a:endParaRPr lang="en-US"/>
          </a:p>
        </p:txBody>
      </p:sp>
      <p:pic>
        <p:nvPicPr>
          <p:cNvPr id="8" name="Picture 7" descr="PPT_Bar copy.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362472"/>
            <a:ext cx="9143391" cy="237728"/>
          </a:xfrm>
          <a:prstGeom prst="rect">
            <a:avLst/>
          </a:prstGeom>
        </p:spPr>
      </p:pic>
      <p:pic>
        <p:nvPicPr>
          <p:cNvPr id="12" name="Picture 11" descr="Untitled-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422" y="-2362200"/>
            <a:ext cx="13308222" cy="9251950"/>
          </a:xfrm>
          <a:prstGeom prst="rect">
            <a:avLst/>
          </a:prstGeom>
        </p:spPr>
      </p:pic>
      <p:pic>
        <p:nvPicPr>
          <p:cNvPr id="13" name="Picture 12" descr="DODEA white logo watermark.ep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212" y="6361532"/>
            <a:ext cx="2273988" cy="411582"/>
          </a:xfrm>
          <a:prstGeom prst="rect">
            <a:avLst/>
          </a:prstGeom>
        </p:spPr>
      </p:pic>
      <p:sp>
        <p:nvSpPr>
          <p:cNvPr id="2" name="Date Placeholder 1"/>
          <p:cNvSpPr>
            <a:spLocks noGrp="1"/>
          </p:cNvSpPr>
          <p:nvPr>
            <p:ph type="dt" sz="half" idx="2"/>
          </p:nvPr>
        </p:nvSpPr>
        <p:spPr>
          <a:xfrm>
            <a:off x="32766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646" r:id="rId1"/>
    <p:sldLayoutId id="2147484647"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Lst>
  <p:hf hdr="0" ftr="0" dt="0"/>
  <p:txStyles>
    <p:titleStyle>
      <a:lvl1pPr algn="l" defTabSz="457200" rtl="0" eaLnBrk="0" fontAlgn="base" hangingPunct="0">
        <a:spcBef>
          <a:spcPct val="0"/>
        </a:spcBef>
        <a:spcAft>
          <a:spcPct val="0"/>
        </a:spcAft>
        <a:defRPr sz="3200" kern="1200">
          <a:solidFill>
            <a:schemeClr val="tx1"/>
          </a:solidFill>
          <a:latin typeface="+mj-lt"/>
          <a:ea typeface="MS PGothic" pitchFamily="34" charset="-128"/>
          <a:cs typeface="ＭＳ Ｐゴシック"/>
        </a:defRPr>
      </a:lvl1pPr>
      <a:lvl2pPr algn="l" defTabSz="457200" rtl="0" eaLnBrk="0" fontAlgn="base" hangingPunct="0">
        <a:spcBef>
          <a:spcPct val="0"/>
        </a:spcBef>
        <a:spcAft>
          <a:spcPct val="0"/>
        </a:spcAft>
        <a:defRPr sz="3200">
          <a:solidFill>
            <a:schemeClr val="tx1"/>
          </a:solidFill>
          <a:latin typeface="Calibri" pitchFamily="34" charset="0"/>
          <a:ea typeface="MS PGothic" pitchFamily="34" charset="-128"/>
          <a:cs typeface="ＭＳ Ｐゴシック"/>
        </a:defRPr>
      </a:lvl2pPr>
      <a:lvl3pPr algn="l" defTabSz="457200" rtl="0" eaLnBrk="0" fontAlgn="base" hangingPunct="0">
        <a:spcBef>
          <a:spcPct val="0"/>
        </a:spcBef>
        <a:spcAft>
          <a:spcPct val="0"/>
        </a:spcAft>
        <a:defRPr sz="3200">
          <a:solidFill>
            <a:schemeClr val="tx1"/>
          </a:solidFill>
          <a:latin typeface="Calibri" pitchFamily="34" charset="0"/>
          <a:ea typeface="MS PGothic" pitchFamily="34" charset="-128"/>
          <a:cs typeface="ＭＳ Ｐゴシック"/>
        </a:defRPr>
      </a:lvl3pPr>
      <a:lvl4pPr algn="l" defTabSz="457200" rtl="0" eaLnBrk="0" fontAlgn="base" hangingPunct="0">
        <a:spcBef>
          <a:spcPct val="0"/>
        </a:spcBef>
        <a:spcAft>
          <a:spcPct val="0"/>
        </a:spcAft>
        <a:defRPr sz="3200">
          <a:solidFill>
            <a:schemeClr val="tx1"/>
          </a:solidFill>
          <a:latin typeface="Calibri" pitchFamily="34" charset="0"/>
          <a:ea typeface="MS PGothic" pitchFamily="34" charset="-128"/>
          <a:cs typeface="ＭＳ Ｐゴシック"/>
        </a:defRPr>
      </a:lvl4pPr>
      <a:lvl5pPr algn="l" defTabSz="457200" rtl="0" eaLnBrk="0" fontAlgn="base" hangingPunct="0">
        <a:spcBef>
          <a:spcPct val="0"/>
        </a:spcBef>
        <a:spcAft>
          <a:spcPct val="0"/>
        </a:spcAft>
        <a:defRPr sz="3200">
          <a:solidFill>
            <a:schemeClr val="tx1"/>
          </a:solidFill>
          <a:latin typeface="Calibri" pitchFamily="34" charset="0"/>
          <a:ea typeface="MS PGothic" pitchFamily="34" charset="-128"/>
          <a:cs typeface="ＭＳ Ｐゴシック"/>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362455"/>
            <a:ext cx="9144000" cy="23774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0"/>
            <a:ext cx="9143999" cy="6857997"/>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95337" y="6365078"/>
            <a:ext cx="2258131" cy="380248"/>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35709" y="585977"/>
            <a:ext cx="6672580" cy="513715"/>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300634" y="1660906"/>
            <a:ext cx="8371840" cy="418592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a:xfrm>
            <a:off x="8479281" y="6464985"/>
            <a:ext cx="153670" cy="17843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2578699041"/>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9D2D3-90ED-DD81-13F2-D1D2C2C731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F82E99-33CD-C025-DA4B-D9AFF1A67B5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DEEC6-2F6B-A750-BCA6-C93FFCB794D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8FD000-1F37-45BC-9724-82A1ADE79817}" type="datetimeFigureOut">
              <a:rPr lang="en-US" smtClean="0"/>
              <a:t>10/25/2022</a:t>
            </a:fld>
            <a:endParaRPr lang="en-US"/>
          </a:p>
        </p:txBody>
      </p:sp>
      <p:sp>
        <p:nvSpPr>
          <p:cNvPr id="5" name="Footer Placeholder 4">
            <a:extLst>
              <a:ext uri="{FF2B5EF4-FFF2-40B4-BE49-F238E27FC236}">
                <a16:creationId xmlns:a16="http://schemas.microsoft.com/office/drawing/2014/main" id="{562EFAC4-58BC-F853-2453-B736A48DB4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C38CB1-13A3-4B38-C77C-55D3FBB9A4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57E92B-CFC1-4F85-B6C1-2DEBBB63B483}" type="slidenum">
              <a:rPr lang="en-US" smtClean="0"/>
              <a:t>‹#›</a:t>
            </a:fld>
            <a:endParaRPr lang="en-US"/>
          </a:p>
        </p:txBody>
      </p:sp>
    </p:spTree>
    <p:extLst>
      <p:ext uri="{BB962C8B-B14F-4D97-AF65-F5344CB8AC3E}">
        <p14:creationId xmlns:p14="http://schemas.microsoft.com/office/powerpoint/2010/main" val="3384445815"/>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9.svg"/><Relationship Id="rId26" Type="http://schemas.openxmlformats.org/officeDocument/2006/relationships/image" Target="../media/image47.sv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svg"/><Relationship Id="rId42" Type="http://schemas.openxmlformats.org/officeDocument/2006/relationships/image" Target="../media/image63.svg"/><Relationship Id="rId47" Type="http://schemas.openxmlformats.org/officeDocument/2006/relationships/image" Target="../media/image15.jpg"/><Relationship Id="rId7" Type="http://schemas.openxmlformats.org/officeDocument/2006/relationships/image" Target="../media/image21.png"/><Relationship Id="rId2" Type="http://schemas.openxmlformats.org/officeDocument/2006/relationships/image" Target="../media/image33.png"/><Relationship Id="rId16" Type="http://schemas.openxmlformats.org/officeDocument/2006/relationships/image" Target="../media/image37.svg"/><Relationship Id="rId29" Type="http://schemas.openxmlformats.org/officeDocument/2006/relationships/image" Target="../media/image50.png"/><Relationship Id="rId1" Type="http://schemas.openxmlformats.org/officeDocument/2006/relationships/slideLayout" Target="../slideLayouts/slideLayout19.xml"/><Relationship Id="rId6" Type="http://schemas.openxmlformats.org/officeDocument/2006/relationships/image" Target="../media/image20.svg"/><Relationship Id="rId11" Type="http://schemas.openxmlformats.org/officeDocument/2006/relationships/image" Target="../media/image34.png"/><Relationship Id="rId24" Type="http://schemas.openxmlformats.org/officeDocument/2006/relationships/image" Target="../media/image45.svg"/><Relationship Id="rId32" Type="http://schemas.openxmlformats.org/officeDocument/2006/relationships/image" Target="../media/image53.svg"/><Relationship Id="rId37" Type="http://schemas.openxmlformats.org/officeDocument/2006/relationships/image" Target="../media/image58.png"/><Relationship Id="rId40" Type="http://schemas.openxmlformats.org/officeDocument/2006/relationships/image" Target="../media/image61.svg"/><Relationship Id="rId45" Type="http://schemas.openxmlformats.org/officeDocument/2006/relationships/image" Target="../media/image66.png"/><Relationship Id="rId5" Type="http://schemas.openxmlformats.org/officeDocument/2006/relationships/image" Target="../media/image19.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svg"/><Relationship Id="rId36" Type="http://schemas.openxmlformats.org/officeDocument/2006/relationships/image" Target="../media/image57.svg"/><Relationship Id="rId10" Type="http://schemas.openxmlformats.org/officeDocument/2006/relationships/image" Target="../media/image26.svg"/><Relationship Id="rId19" Type="http://schemas.openxmlformats.org/officeDocument/2006/relationships/image" Target="../media/image40.png"/><Relationship Id="rId31" Type="http://schemas.openxmlformats.org/officeDocument/2006/relationships/image" Target="../media/image52.png"/><Relationship Id="rId44" Type="http://schemas.openxmlformats.org/officeDocument/2006/relationships/image" Target="../media/image65.svg"/><Relationship Id="rId4" Type="http://schemas.openxmlformats.org/officeDocument/2006/relationships/image" Target="../media/image18.svg"/><Relationship Id="rId9" Type="http://schemas.openxmlformats.org/officeDocument/2006/relationships/image" Target="../media/image25.png"/><Relationship Id="rId14" Type="http://schemas.openxmlformats.org/officeDocument/2006/relationships/image" Target="../media/image28.svg"/><Relationship Id="rId22" Type="http://schemas.openxmlformats.org/officeDocument/2006/relationships/image" Target="../media/image43.svg"/><Relationship Id="rId27" Type="http://schemas.openxmlformats.org/officeDocument/2006/relationships/image" Target="../media/image48.png"/><Relationship Id="rId30" Type="http://schemas.openxmlformats.org/officeDocument/2006/relationships/image" Target="../media/image51.sv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2.svg"/><Relationship Id="rId3" Type="http://schemas.openxmlformats.org/officeDocument/2006/relationships/image" Target="../media/image17.png"/><Relationship Id="rId12" Type="http://schemas.openxmlformats.org/officeDocument/2006/relationships/image" Target="../media/image35.sv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svg"/><Relationship Id="rId46" Type="http://schemas.openxmlformats.org/officeDocument/2006/relationships/image" Target="../media/image67.svg"/><Relationship Id="rId20" Type="http://schemas.openxmlformats.org/officeDocument/2006/relationships/image" Target="../media/image41.svg"/><Relationship Id="rId41"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18" Type="http://schemas.openxmlformats.org/officeDocument/2006/relationships/image" Target="../media/image82.svg"/><Relationship Id="rId26" Type="http://schemas.openxmlformats.org/officeDocument/2006/relationships/image" Target="../media/image90.svg"/><Relationship Id="rId3" Type="http://schemas.openxmlformats.org/officeDocument/2006/relationships/image" Target="../media/image69.sv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image" Target="../media/image68.png"/><Relationship Id="rId16" Type="http://schemas.openxmlformats.org/officeDocument/2006/relationships/image" Target="../media/image80.svg"/><Relationship Id="rId20" Type="http://schemas.openxmlformats.org/officeDocument/2006/relationships/image" Target="../media/image84.svg"/><Relationship Id="rId29" Type="http://schemas.openxmlformats.org/officeDocument/2006/relationships/image" Target="../media/image93.png"/><Relationship Id="rId1" Type="http://schemas.openxmlformats.org/officeDocument/2006/relationships/slideLayout" Target="../slideLayouts/slideLayout19.xml"/><Relationship Id="rId6" Type="http://schemas.openxmlformats.org/officeDocument/2006/relationships/image" Target="../media/image14.svg"/><Relationship Id="rId11" Type="http://schemas.openxmlformats.org/officeDocument/2006/relationships/image" Target="../media/image75.png"/><Relationship Id="rId24" Type="http://schemas.openxmlformats.org/officeDocument/2006/relationships/image" Target="../media/image88.svg"/><Relationship Id="rId5" Type="http://schemas.openxmlformats.org/officeDocument/2006/relationships/image" Target="../media/image13.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svg"/><Relationship Id="rId10" Type="http://schemas.openxmlformats.org/officeDocument/2006/relationships/image" Target="../media/image74.svg"/><Relationship Id="rId19" Type="http://schemas.openxmlformats.org/officeDocument/2006/relationships/image" Target="../media/image83.png"/><Relationship Id="rId31" Type="http://schemas.openxmlformats.org/officeDocument/2006/relationships/image" Target="../media/image15.jpg"/><Relationship Id="rId4" Type="http://schemas.openxmlformats.org/officeDocument/2006/relationships/image" Target="../media/image70.png"/><Relationship Id="rId9" Type="http://schemas.openxmlformats.org/officeDocument/2006/relationships/image" Target="../media/image73.png"/><Relationship Id="rId14" Type="http://schemas.openxmlformats.org/officeDocument/2006/relationships/image" Target="../media/image78.svg"/><Relationship Id="rId22" Type="http://schemas.openxmlformats.org/officeDocument/2006/relationships/image" Target="../media/image86.svg"/><Relationship Id="rId27" Type="http://schemas.openxmlformats.org/officeDocument/2006/relationships/image" Target="../media/image91.png"/><Relationship Id="rId30" Type="http://schemas.openxmlformats.org/officeDocument/2006/relationships/image" Target="../media/image94.svg"/></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1.png"/><Relationship Id="rId18" Type="http://schemas.openxmlformats.org/officeDocument/2006/relationships/image" Target="../media/image99.svg"/><Relationship Id="rId26" Type="http://schemas.openxmlformats.org/officeDocument/2006/relationships/image" Target="../media/image107.svg"/><Relationship Id="rId3" Type="http://schemas.openxmlformats.org/officeDocument/2006/relationships/image" Target="../media/image19.png"/><Relationship Id="rId21" Type="http://schemas.openxmlformats.org/officeDocument/2006/relationships/image" Target="../media/image102.png"/><Relationship Id="rId7" Type="http://schemas.openxmlformats.org/officeDocument/2006/relationships/image" Target="../media/image21.png"/><Relationship Id="rId12" Type="http://schemas.openxmlformats.org/officeDocument/2006/relationships/image" Target="../media/image28.svg"/><Relationship Id="rId17" Type="http://schemas.openxmlformats.org/officeDocument/2006/relationships/image" Target="../media/image98.png"/><Relationship Id="rId25" Type="http://schemas.openxmlformats.org/officeDocument/2006/relationships/image" Target="../media/image106.png"/><Relationship Id="rId2" Type="http://schemas.openxmlformats.org/officeDocument/2006/relationships/image" Target="../media/image95.PNG"/><Relationship Id="rId16" Type="http://schemas.openxmlformats.org/officeDocument/2006/relationships/image" Target="../media/image97.svg"/><Relationship Id="rId20" Type="http://schemas.openxmlformats.org/officeDocument/2006/relationships/image" Target="../media/image101.svg"/><Relationship Id="rId1" Type="http://schemas.openxmlformats.org/officeDocument/2006/relationships/slideLayout" Target="../slideLayouts/slideLayout19.xml"/><Relationship Id="rId6" Type="http://schemas.openxmlformats.org/officeDocument/2006/relationships/image" Target="../media/image18.svg"/><Relationship Id="rId11" Type="http://schemas.openxmlformats.org/officeDocument/2006/relationships/image" Target="../media/image27.png"/><Relationship Id="rId24" Type="http://schemas.openxmlformats.org/officeDocument/2006/relationships/image" Target="../media/image105.svg"/><Relationship Id="rId5" Type="http://schemas.openxmlformats.org/officeDocument/2006/relationships/image" Target="../media/image17.png"/><Relationship Id="rId15" Type="http://schemas.openxmlformats.org/officeDocument/2006/relationships/image" Target="../media/image96.png"/><Relationship Id="rId23" Type="http://schemas.openxmlformats.org/officeDocument/2006/relationships/image" Target="../media/image104.png"/><Relationship Id="rId10" Type="http://schemas.openxmlformats.org/officeDocument/2006/relationships/image" Target="../media/image26.svg"/><Relationship Id="rId19" Type="http://schemas.openxmlformats.org/officeDocument/2006/relationships/image" Target="../media/image100.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2.svg"/><Relationship Id="rId22" Type="http://schemas.openxmlformats.org/officeDocument/2006/relationships/image" Target="../media/image103.svg"/><Relationship Id="rId27" Type="http://schemas.openxmlformats.org/officeDocument/2006/relationships/image" Target="../media/image15.jpg"/></Relationships>
</file>

<file path=ppt/slides/_rels/slide13.xml.rels><?xml version="1.0" encoding="UTF-8" standalone="yes"?>
<Relationships xmlns="http://schemas.openxmlformats.org/package/2006/relationships"><Relationship Id="rId13" Type="http://schemas.openxmlformats.org/officeDocument/2006/relationships/image" Target="../media/image115.svg"/><Relationship Id="rId18" Type="http://schemas.openxmlformats.org/officeDocument/2006/relationships/image" Target="../media/image120.png"/><Relationship Id="rId26" Type="http://schemas.openxmlformats.org/officeDocument/2006/relationships/image" Target="../media/image128.png"/><Relationship Id="rId3" Type="http://schemas.openxmlformats.org/officeDocument/2006/relationships/image" Target="../media/image14.svg"/><Relationship Id="rId21" Type="http://schemas.openxmlformats.org/officeDocument/2006/relationships/image" Target="../media/image123.svg"/><Relationship Id="rId7" Type="http://schemas.openxmlformats.org/officeDocument/2006/relationships/image" Target="../media/image111.svg"/><Relationship Id="rId12" Type="http://schemas.openxmlformats.org/officeDocument/2006/relationships/image" Target="../media/image114.png"/><Relationship Id="rId17" Type="http://schemas.openxmlformats.org/officeDocument/2006/relationships/image" Target="../media/image119.svg"/><Relationship Id="rId25" Type="http://schemas.openxmlformats.org/officeDocument/2006/relationships/image" Target="../media/image127.svg"/><Relationship Id="rId33" Type="http://schemas.openxmlformats.org/officeDocument/2006/relationships/image" Target="../media/image15.jpg"/><Relationship Id="rId2" Type="http://schemas.openxmlformats.org/officeDocument/2006/relationships/image" Target="../media/image13.png"/><Relationship Id="rId16" Type="http://schemas.openxmlformats.org/officeDocument/2006/relationships/image" Target="../media/image118.png"/><Relationship Id="rId20" Type="http://schemas.openxmlformats.org/officeDocument/2006/relationships/image" Target="../media/image122.png"/><Relationship Id="rId29" Type="http://schemas.openxmlformats.org/officeDocument/2006/relationships/image" Target="../media/image131.svg"/><Relationship Id="rId1" Type="http://schemas.openxmlformats.org/officeDocument/2006/relationships/slideLayout" Target="../slideLayouts/slideLayout19.xml"/><Relationship Id="rId6" Type="http://schemas.openxmlformats.org/officeDocument/2006/relationships/image" Target="../media/image110.png"/><Relationship Id="rId11" Type="http://schemas.openxmlformats.org/officeDocument/2006/relationships/image" Target="../media/image76.svg"/><Relationship Id="rId24" Type="http://schemas.openxmlformats.org/officeDocument/2006/relationships/image" Target="../media/image126.png"/><Relationship Id="rId32" Type="http://schemas.openxmlformats.org/officeDocument/2006/relationships/image" Target="../media/image134.PNG"/><Relationship Id="rId5" Type="http://schemas.openxmlformats.org/officeDocument/2006/relationships/image" Target="../media/image109.svg"/><Relationship Id="rId15" Type="http://schemas.openxmlformats.org/officeDocument/2006/relationships/image" Target="../media/image117.svg"/><Relationship Id="rId23" Type="http://schemas.openxmlformats.org/officeDocument/2006/relationships/image" Target="../media/image125.svg"/><Relationship Id="rId28" Type="http://schemas.openxmlformats.org/officeDocument/2006/relationships/image" Target="../media/image130.png"/><Relationship Id="rId10" Type="http://schemas.openxmlformats.org/officeDocument/2006/relationships/image" Target="../media/image75.png"/><Relationship Id="rId19" Type="http://schemas.openxmlformats.org/officeDocument/2006/relationships/image" Target="../media/image121.svg"/><Relationship Id="rId31" Type="http://schemas.openxmlformats.org/officeDocument/2006/relationships/image" Target="../media/image133.svg"/><Relationship Id="rId4" Type="http://schemas.openxmlformats.org/officeDocument/2006/relationships/image" Target="../media/image108.png"/><Relationship Id="rId9" Type="http://schemas.openxmlformats.org/officeDocument/2006/relationships/image" Target="../media/image113.sv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29.svg"/><Relationship Id="rId30" Type="http://schemas.openxmlformats.org/officeDocument/2006/relationships/image" Target="../media/image132.png"/><Relationship Id="rId8" Type="http://schemas.openxmlformats.org/officeDocument/2006/relationships/image" Target="../media/image112.png"/></Relationships>
</file>

<file path=ppt/slides/_rels/slide14.xml.rels><?xml version="1.0" encoding="UTF-8" standalone="yes"?>
<Relationships xmlns="http://schemas.openxmlformats.org/package/2006/relationships"><Relationship Id="rId8" Type="http://schemas.openxmlformats.org/officeDocument/2006/relationships/image" Target="../media/image141.svg"/><Relationship Id="rId13" Type="http://schemas.openxmlformats.org/officeDocument/2006/relationships/image" Target="../media/image144.svg"/><Relationship Id="rId18" Type="http://schemas.openxmlformats.org/officeDocument/2006/relationships/image" Target="../media/image149.png"/><Relationship Id="rId3" Type="http://schemas.openxmlformats.org/officeDocument/2006/relationships/image" Target="../media/image136.png"/><Relationship Id="rId21" Type="http://schemas.openxmlformats.org/officeDocument/2006/relationships/image" Target="../media/image151.svg"/><Relationship Id="rId7" Type="http://schemas.openxmlformats.org/officeDocument/2006/relationships/image" Target="../media/image140.png"/><Relationship Id="rId12" Type="http://schemas.openxmlformats.org/officeDocument/2006/relationships/image" Target="../media/image143.png"/><Relationship Id="rId17" Type="http://schemas.openxmlformats.org/officeDocument/2006/relationships/image" Target="../media/image148.svg"/><Relationship Id="rId2" Type="http://schemas.openxmlformats.org/officeDocument/2006/relationships/image" Target="../media/image135.png"/><Relationship Id="rId16" Type="http://schemas.openxmlformats.org/officeDocument/2006/relationships/image" Target="../media/image147.png"/><Relationship Id="rId20" Type="http://schemas.openxmlformats.org/officeDocument/2006/relationships/image" Target="../media/image110.png"/><Relationship Id="rId1" Type="http://schemas.openxmlformats.org/officeDocument/2006/relationships/slideLayout" Target="../slideLayouts/slideLayout19.xml"/><Relationship Id="rId6" Type="http://schemas.openxmlformats.org/officeDocument/2006/relationships/image" Target="../media/image139.svg"/><Relationship Id="rId11" Type="http://schemas.openxmlformats.org/officeDocument/2006/relationships/image" Target="../media/image14.svg"/><Relationship Id="rId24" Type="http://schemas.openxmlformats.org/officeDocument/2006/relationships/image" Target="../media/image15.jpg"/><Relationship Id="rId5" Type="http://schemas.openxmlformats.org/officeDocument/2006/relationships/image" Target="../media/image138.png"/><Relationship Id="rId15" Type="http://schemas.openxmlformats.org/officeDocument/2006/relationships/image" Target="../media/image146.svg"/><Relationship Id="rId23" Type="http://schemas.openxmlformats.org/officeDocument/2006/relationships/image" Target="../media/image153.svg"/><Relationship Id="rId10" Type="http://schemas.openxmlformats.org/officeDocument/2006/relationships/image" Target="../media/image13.png"/><Relationship Id="rId19" Type="http://schemas.openxmlformats.org/officeDocument/2006/relationships/image" Target="../media/image150.svg"/><Relationship Id="rId4" Type="http://schemas.openxmlformats.org/officeDocument/2006/relationships/image" Target="../media/image137.svg"/><Relationship Id="rId9" Type="http://schemas.openxmlformats.org/officeDocument/2006/relationships/image" Target="../media/image142.png"/><Relationship Id="rId14" Type="http://schemas.openxmlformats.org/officeDocument/2006/relationships/image" Target="../media/image145.png"/><Relationship Id="rId22" Type="http://schemas.openxmlformats.org/officeDocument/2006/relationships/image" Target="../media/image152.png"/></Relationships>
</file>

<file path=ppt/slides/_rels/slide15.xml.rels><?xml version="1.0" encoding="UTF-8" standalone="yes"?>
<Relationships xmlns="http://schemas.openxmlformats.org/package/2006/relationships"><Relationship Id="rId13" Type="http://schemas.openxmlformats.org/officeDocument/2006/relationships/image" Target="../media/image112.png"/><Relationship Id="rId18" Type="http://schemas.openxmlformats.org/officeDocument/2006/relationships/image" Target="../media/image144.svg"/><Relationship Id="rId26" Type="http://schemas.openxmlformats.org/officeDocument/2006/relationships/image" Target="../media/image158.svg"/><Relationship Id="rId39" Type="http://schemas.openxmlformats.org/officeDocument/2006/relationships/image" Target="../media/image169.png"/><Relationship Id="rId21" Type="http://schemas.openxmlformats.org/officeDocument/2006/relationships/image" Target="../media/image155.png"/><Relationship Id="rId34" Type="http://schemas.openxmlformats.org/officeDocument/2006/relationships/image" Target="../media/image166.svg"/><Relationship Id="rId42" Type="http://schemas.openxmlformats.org/officeDocument/2006/relationships/image" Target="../media/image172.svg"/><Relationship Id="rId47" Type="http://schemas.openxmlformats.org/officeDocument/2006/relationships/image" Target="../media/image177.png"/><Relationship Id="rId50" Type="http://schemas.openxmlformats.org/officeDocument/2006/relationships/image" Target="../media/image180.svg"/><Relationship Id="rId7" Type="http://schemas.openxmlformats.org/officeDocument/2006/relationships/image" Target="../media/image108.png"/><Relationship Id="rId2" Type="http://schemas.openxmlformats.org/officeDocument/2006/relationships/image" Target="../media/image154.png"/><Relationship Id="rId16" Type="http://schemas.openxmlformats.org/officeDocument/2006/relationships/image" Target="../media/image76.svg"/><Relationship Id="rId29" Type="http://schemas.openxmlformats.org/officeDocument/2006/relationships/image" Target="../media/image161.png"/><Relationship Id="rId11" Type="http://schemas.openxmlformats.org/officeDocument/2006/relationships/image" Target="../media/image110.png"/><Relationship Id="rId24" Type="http://schemas.openxmlformats.org/officeDocument/2006/relationships/image" Target="../media/image115.svg"/><Relationship Id="rId32" Type="http://schemas.openxmlformats.org/officeDocument/2006/relationships/image" Target="../media/image164.svg"/><Relationship Id="rId37" Type="http://schemas.openxmlformats.org/officeDocument/2006/relationships/image" Target="../media/image81.png"/><Relationship Id="rId40" Type="http://schemas.openxmlformats.org/officeDocument/2006/relationships/image" Target="../media/image170.svg"/><Relationship Id="rId45" Type="http://schemas.openxmlformats.org/officeDocument/2006/relationships/image" Target="../media/image175.png"/><Relationship Id="rId53" Type="http://schemas.openxmlformats.org/officeDocument/2006/relationships/image" Target="../media/image15.jpg"/><Relationship Id="rId5" Type="http://schemas.openxmlformats.org/officeDocument/2006/relationships/image" Target="../media/image79.png"/><Relationship Id="rId10" Type="http://schemas.openxmlformats.org/officeDocument/2006/relationships/image" Target="../media/image72.svg"/><Relationship Id="rId19" Type="http://schemas.openxmlformats.org/officeDocument/2006/relationships/image" Target="../media/image145.png"/><Relationship Id="rId31" Type="http://schemas.openxmlformats.org/officeDocument/2006/relationships/image" Target="../media/image163.png"/><Relationship Id="rId44" Type="http://schemas.openxmlformats.org/officeDocument/2006/relationships/image" Target="../media/image174.svg"/><Relationship Id="rId52" Type="http://schemas.openxmlformats.org/officeDocument/2006/relationships/image" Target="../media/image69.svg"/><Relationship Id="rId4" Type="http://schemas.openxmlformats.org/officeDocument/2006/relationships/image" Target="../media/image14.svg"/><Relationship Id="rId9" Type="http://schemas.openxmlformats.org/officeDocument/2006/relationships/image" Target="../media/image71.png"/><Relationship Id="rId14" Type="http://schemas.openxmlformats.org/officeDocument/2006/relationships/image" Target="../media/image113.svg"/><Relationship Id="rId22" Type="http://schemas.openxmlformats.org/officeDocument/2006/relationships/image" Target="../media/image156.svg"/><Relationship Id="rId27" Type="http://schemas.openxmlformats.org/officeDocument/2006/relationships/image" Target="../media/image159.png"/><Relationship Id="rId30" Type="http://schemas.openxmlformats.org/officeDocument/2006/relationships/image" Target="../media/image162.svg"/><Relationship Id="rId35" Type="http://schemas.openxmlformats.org/officeDocument/2006/relationships/image" Target="../media/image167.png"/><Relationship Id="rId43" Type="http://schemas.openxmlformats.org/officeDocument/2006/relationships/image" Target="../media/image173.png"/><Relationship Id="rId48" Type="http://schemas.openxmlformats.org/officeDocument/2006/relationships/image" Target="../media/image178.svg"/><Relationship Id="rId8" Type="http://schemas.openxmlformats.org/officeDocument/2006/relationships/image" Target="../media/image109.svg"/><Relationship Id="rId51" Type="http://schemas.openxmlformats.org/officeDocument/2006/relationships/image" Target="../media/image68.png"/><Relationship Id="rId3" Type="http://schemas.openxmlformats.org/officeDocument/2006/relationships/image" Target="../media/image13.png"/><Relationship Id="rId12" Type="http://schemas.openxmlformats.org/officeDocument/2006/relationships/image" Target="../media/image111.svg"/><Relationship Id="rId17" Type="http://schemas.openxmlformats.org/officeDocument/2006/relationships/image" Target="../media/image143.png"/><Relationship Id="rId25" Type="http://schemas.openxmlformats.org/officeDocument/2006/relationships/image" Target="../media/image157.png"/><Relationship Id="rId33" Type="http://schemas.openxmlformats.org/officeDocument/2006/relationships/image" Target="../media/image165.png"/><Relationship Id="rId38" Type="http://schemas.openxmlformats.org/officeDocument/2006/relationships/image" Target="../media/image82.svg"/><Relationship Id="rId46" Type="http://schemas.openxmlformats.org/officeDocument/2006/relationships/image" Target="../media/image176.svg"/><Relationship Id="rId20" Type="http://schemas.openxmlformats.org/officeDocument/2006/relationships/image" Target="../media/image146.svg"/><Relationship Id="rId41" Type="http://schemas.openxmlformats.org/officeDocument/2006/relationships/image" Target="../media/image171.png"/><Relationship Id="rId1" Type="http://schemas.openxmlformats.org/officeDocument/2006/relationships/slideLayout" Target="../slideLayouts/slideLayout19.xml"/><Relationship Id="rId6" Type="http://schemas.openxmlformats.org/officeDocument/2006/relationships/image" Target="../media/image80.svg"/><Relationship Id="rId15" Type="http://schemas.openxmlformats.org/officeDocument/2006/relationships/image" Target="../media/image75.png"/><Relationship Id="rId23" Type="http://schemas.openxmlformats.org/officeDocument/2006/relationships/image" Target="../media/image114.png"/><Relationship Id="rId28" Type="http://schemas.openxmlformats.org/officeDocument/2006/relationships/image" Target="../media/image160.svg"/><Relationship Id="rId36" Type="http://schemas.openxmlformats.org/officeDocument/2006/relationships/image" Target="../media/image168.svg"/><Relationship Id="rId49" Type="http://schemas.openxmlformats.org/officeDocument/2006/relationships/image" Target="../media/image179.png"/></Relationships>
</file>

<file path=ppt/slides/_rels/slide16.xml.rels><?xml version="1.0" encoding="UTF-8" standalone="yes"?>
<Relationships xmlns="http://schemas.openxmlformats.org/package/2006/relationships"><Relationship Id="rId8" Type="http://schemas.openxmlformats.org/officeDocument/2006/relationships/image" Target="../media/image187.svg"/><Relationship Id="rId13" Type="http://schemas.openxmlformats.org/officeDocument/2006/relationships/image" Target="../media/image192.png"/><Relationship Id="rId3" Type="http://schemas.openxmlformats.org/officeDocument/2006/relationships/image" Target="../media/image182.png"/><Relationship Id="rId7" Type="http://schemas.openxmlformats.org/officeDocument/2006/relationships/image" Target="../media/image186.png"/><Relationship Id="rId12" Type="http://schemas.openxmlformats.org/officeDocument/2006/relationships/image" Target="../media/image191.svg"/><Relationship Id="rId17" Type="http://schemas.openxmlformats.org/officeDocument/2006/relationships/image" Target="../media/image15.jpg"/><Relationship Id="rId2" Type="http://schemas.openxmlformats.org/officeDocument/2006/relationships/image" Target="../media/image181.PNG"/><Relationship Id="rId16" Type="http://schemas.openxmlformats.org/officeDocument/2006/relationships/image" Target="../media/image195.svg"/><Relationship Id="rId1" Type="http://schemas.openxmlformats.org/officeDocument/2006/relationships/slideLayout" Target="../slideLayouts/slideLayout19.xml"/><Relationship Id="rId6" Type="http://schemas.openxmlformats.org/officeDocument/2006/relationships/image" Target="../media/image185.svg"/><Relationship Id="rId11" Type="http://schemas.openxmlformats.org/officeDocument/2006/relationships/image" Target="../media/image190.png"/><Relationship Id="rId5" Type="http://schemas.openxmlformats.org/officeDocument/2006/relationships/image" Target="../media/image184.png"/><Relationship Id="rId15" Type="http://schemas.openxmlformats.org/officeDocument/2006/relationships/image" Target="../media/image194.png"/><Relationship Id="rId10" Type="http://schemas.openxmlformats.org/officeDocument/2006/relationships/image" Target="../media/image189.svg"/><Relationship Id="rId4" Type="http://schemas.openxmlformats.org/officeDocument/2006/relationships/image" Target="../media/image183.svg"/><Relationship Id="rId9" Type="http://schemas.openxmlformats.org/officeDocument/2006/relationships/image" Target="../media/image188.png"/><Relationship Id="rId14" Type="http://schemas.openxmlformats.org/officeDocument/2006/relationships/image" Target="../media/image193.svg"/></Relationships>
</file>

<file path=ppt/slides/_rels/slide1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png"/></Relationships>
</file>

<file path=ppt/slides/_rels/slide18.xml.rels><?xml version="1.0" encoding="UTF-8" standalone="yes"?>
<Relationships xmlns="http://schemas.openxmlformats.org/package/2006/relationships"><Relationship Id="rId3" Type="http://schemas.openxmlformats.org/officeDocument/2006/relationships/image" Target="../media/image20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9.png"/><Relationship Id="rId7" Type="http://schemas.openxmlformats.org/officeDocument/2006/relationships/image" Target="../media/image2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info@dodeagrants.org" TargetMode="External"/><Relationship Id="rId11" Type="http://schemas.openxmlformats.org/officeDocument/2006/relationships/hyperlink" Target="https://www.facebook.com/dodeaetac" TargetMode="External"/><Relationship Id="rId5" Type="http://schemas.openxmlformats.org/officeDocument/2006/relationships/hyperlink" Target="http://www.dodk12grants.org/" TargetMode="External"/><Relationship Id="rId10" Type="http://schemas.openxmlformats.org/officeDocument/2006/relationships/hyperlink" Target="https://www.instagram.com/dodeagrants" TargetMode="External"/><Relationship Id="rId4" Type="http://schemas.openxmlformats.org/officeDocument/2006/relationships/hyperlink" Target="mailto:dodeagrants@dodea.edu" TargetMode="External"/><Relationship Id="rId9" Type="http://schemas.openxmlformats.org/officeDocument/2006/relationships/image" Target="../media/image212.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7319252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odea.edu/Partnership/grant-program.cf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svg"/><Relationship Id="rId1" Type="http://schemas.openxmlformats.org/officeDocument/2006/relationships/slideLayout" Target="../slideLayouts/slideLayout19.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15.jp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459740" y="923925"/>
            <a:ext cx="6100445" cy="751488"/>
          </a:xfrm>
          <a:prstGeom prst="rect">
            <a:avLst/>
          </a:prstGeom>
        </p:spPr>
        <p:txBody>
          <a:bodyPr vert="horz" wrap="square" lIns="0" tIns="12700" rIns="0" bIns="0" rtlCol="0">
            <a:spAutoFit/>
          </a:bodyPr>
          <a:lstStyle/>
          <a:p>
            <a:pPr marL="12700">
              <a:lnSpc>
                <a:spcPct val="100000"/>
              </a:lnSpc>
              <a:spcBef>
                <a:spcPts val="100"/>
              </a:spcBef>
            </a:pPr>
            <a:r>
              <a:rPr lang="en-US" sz="2400" spc="-10" dirty="0">
                <a:solidFill>
                  <a:srgbClr val="B8CDE4"/>
                </a:solidFill>
              </a:rPr>
              <a:t>Community </a:t>
            </a:r>
            <a:r>
              <a:rPr sz="2400" spc="-10" dirty="0">
                <a:solidFill>
                  <a:srgbClr val="B8CDE4"/>
                </a:solidFill>
              </a:rPr>
              <a:t>Outreach </a:t>
            </a:r>
            <a:r>
              <a:rPr sz="2400" spc="-20" dirty="0">
                <a:solidFill>
                  <a:srgbClr val="B8CDE4"/>
                </a:solidFill>
              </a:rPr>
              <a:t>Efforts </a:t>
            </a:r>
            <a:r>
              <a:rPr sz="2400" spc="-15" dirty="0">
                <a:solidFill>
                  <a:srgbClr val="B8CDE4"/>
                </a:solidFill>
              </a:rPr>
              <a:t>for </a:t>
            </a:r>
            <a:br>
              <a:rPr lang="en-US" sz="2400" spc="-15" dirty="0">
                <a:solidFill>
                  <a:srgbClr val="B8CDE4"/>
                </a:solidFill>
              </a:rPr>
            </a:br>
            <a:r>
              <a:rPr sz="2400" spc="-15" dirty="0">
                <a:solidFill>
                  <a:srgbClr val="B8CDE4"/>
                </a:solidFill>
              </a:rPr>
              <a:t>Every </a:t>
            </a:r>
            <a:r>
              <a:rPr sz="2400" spc="-5" dirty="0">
                <a:solidFill>
                  <a:srgbClr val="B8CDE4"/>
                </a:solidFill>
              </a:rPr>
              <a:t>Student,</a:t>
            </a:r>
            <a:r>
              <a:rPr lang="en-US" sz="2400" spc="-5" dirty="0">
                <a:solidFill>
                  <a:srgbClr val="B8CDE4"/>
                </a:solidFill>
              </a:rPr>
              <a:t> Everyday, </a:t>
            </a:r>
            <a:r>
              <a:rPr sz="2400" spc="35" dirty="0">
                <a:solidFill>
                  <a:srgbClr val="B8CDE4"/>
                </a:solidFill>
              </a:rPr>
              <a:t> </a:t>
            </a:r>
            <a:r>
              <a:rPr sz="2400" spc="-10" dirty="0">
                <a:solidFill>
                  <a:srgbClr val="B8CDE4"/>
                </a:solidFill>
              </a:rPr>
              <a:t>Everywhere!</a:t>
            </a:r>
            <a:endParaRPr sz="2400" dirty="0"/>
          </a:p>
        </p:txBody>
      </p:sp>
      <p:sp>
        <p:nvSpPr>
          <p:cNvPr id="4" name="object 4"/>
          <p:cNvSpPr txBox="1"/>
          <p:nvPr/>
        </p:nvSpPr>
        <p:spPr>
          <a:xfrm>
            <a:off x="1602994" y="5399328"/>
            <a:ext cx="5163185" cy="949619"/>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000" b="1" i="0" u="none" strike="noStrike" kern="1200" cap="none" spc="-10" normalizeH="0" baseline="0" noProof="0" dirty="0">
                <a:ln>
                  <a:noFill/>
                </a:ln>
                <a:solidFill>
                  <a:srgbClr val="B8CDE4"/>
                </a:solidFill>
                <a:effectLst/>
                <a:uLnTx/>
                <a:uFillTx/>
                <a:latin typeface="Calibri"/>
                <a:ea typeface="+mn-ea"/>
                <a:cs typeface="Calibri"/>
              </a:rPr>
              <a:t>Kathleen Facon, Chief, Partnership and Resources </a:t>
            </a:r>
            <a:endParaRPr kumimoji="0" lang="en-US" sz="2000" b="1" i="0" u="none" strike="noStrike" kern="1200" cap="none" spc="-5" normalizeH="0" baseline="0" noProof="0" dirty="0">
              <a:ln>
                <a:noFill/>
              </a:ln>
              <a:solidFill>
                <a:srgbClr val="B8CDE4"/>
              </a:solidFill>
              <a:effectLst/>
              <a:uLnTx/>
              <a:uFillTx/>
              <a:latin typeface="Calibri"/>
              <a:ea typeface="+mn-ea"/>
              <a:cs typeface="Calibri"/>
            </a:endParaRP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000" b="1" spc="-5" dirty="0">
                <a:solidFill>
                  <a:srgbClr val="B8CDE4"/>
                </a:solidFill>
                <a:latin typeface="Calibri"/>
                <a:ea typeface="+mn-ea"/>
                <a:cs typeface="Calibri"/>
              </a:rPr>
              <a:t>Association of Defense Communities Summit October 2022</a:t>
            </a:r>
            <a:endParaRPr kumimoji="0" lang="en-US" sz="2000" b="1" i="0" u="none" strike="noStrike" kern="1200" cap="none" spc="-5" normalizeH="0" baseline="0" noProof="0" dirty="0">
              <a:ln>
                <a:noFill/>
              </a:ln>
              <a:solidFill>
                <a:srgbClr val="B8CDE4"/>
              </a:solidFill>
              <a:effectLst/>
              <a:uLnTx/>
              <a:uFillTx/>
              <a:latin typeface="Calibri"/>
              <a:ea typeface="+mn-ea"/>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348873E9-0786-3DAB-B5EC-209945C1C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4753302" cy="5143500"/>
          </a:xfrm>
          <a:prstGeom prst="rect">
            <a:avLst/>
          </a:prstGeom>
        </p:spPr>
      </p:pic>
      <p:sp>
        <p:nvSpPr>
          <p:cNvPr id="76" name="Rectangle 75">
            <a:extLst>
              <a:ext uri="{FF2B5EF4-FFF2-40B4-BE49-F238E27FC236}">
                <a16:creationId xmlns:a16="http://schemas.microsoft.com/office/drawing/2014/main" id="{7D9E0171-6900-53AC-164B-66AA7B434F69}"/>
              </a:ext>
            </a:extLst>
          </p:cNvPr>
          <p:cNvSpPr/>
          <p:nvPr/>
        </p:nvSpPr>
        <p:spPr>
          <a:xfrm>
            <a:off x="3440913" y="4507708"/>
            <a:ext cx="1340093" cy="148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nvGrpSpPr>
          <p:cNvPr id="38" name="Group 37">
            <a:extLst>
              <a:ext uri="{FF2B5EF4-FFF2-40B4-BE49-F238E27FC236}">
                <a16:creationId xmlns:a16="http://schemas.microsoft.com/office/drawing/2014/main" id="{CB6E78AD-029B-A583-6930-5526B6C66700}"/>
              </a:ext>
            </a:extLst>
          </p:cNvPr>
          <p:cNvGrpSpPr/>
          <p:nvPr/>
        </p:nvGrpSpPr>
        <p:grpSpPr>
          <a:xfrm>
            <a:off x="2493853" y="3850481"/>
            <a:ext cx="161185" cy="1705796"/>
            <a:chOff x="3325137" y="3990974"/>
            <a:chExt cx="214913" cy="2274395"/>
          </a:xfrm>
        </p:grpSpPr>
        <p:pic>
          <p:nvPicPr>
            <p:cNvPr id="8" name="Graphic 7" descr="Badge New with solid fill">
              <a:extLst>
                <a:ext uri="{FF2B5EF4-FFF2-40B4-BE49-F238E27FC236}">
                  <a16:creationId xmlns:a16="http://schemas.microsoft.com/office/drawing/2014/main" id="{D7384533-C08A-DDDA-B072-C71E8A87E5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5137" y="6079031"/>
              <a:ext cx="186338" cy="186338"/>
            </a:xfrm>
            <a:prstGeom prst="rect">
              <a:avLst/>
            </a:prstGeom>
          </p:spPr>
        </p:pic>
        <p:pic>
          <p:nvPicPr>
            <p:cNvPr id="12" name="Graphic 11" descr="Badge New with solid fill">
              <a:extLst>
                <a:ext uri="{FF2B5EF4-FFF2-40B4-BE49-F238E27FC236}">
                  <a16:creationId xmlns:a16="http://schemas.microsoft.com/office/drawing/2014/main" id="{FC5670FB-1D19-E6DA-1EF9-54B6EA9737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3712" y="5486399"/>
              <a:ext cx="186338" cy="186338"/>
            </a:xfrm>
            <a:prstGeom prst="rect">
              <a:avLst/>
            </a:prstGeom>
          </p:spPr>
        </p:pic>
        <p:pic>
          <p:nvPicPr>
            <p:cNvPr id="16" name="Graphic 15" descr="Badge New with solid fill">
              <a:extLst>
                <a:ext uri="{FF2B5EF4-FFF2-40B4-BE49-F238E27FC236}">
                  <a16:creationId xmlns:a16="http://schemas.microsoft.com/office/drawing/2014/main" id="{EB3A49EF-FD8E-7304-1E76-F8F199E868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25137" y="3990974"/>
              <a:ext cx="186338" cy="186338"/>
            </a:xfrm>
            <a:prstGeom prst="rect">
              <a:avLst/>
            </a:prstGeom>
          </p:spPr>
        </p:pic>
      </p:grpSp>
      <p:grpSp>
        <p:nvGrpSpPr>
          <p:cNvPr id="75" name="Group 74">
            <a:extLst>
              <a:ext uri="{FF2B5EF4-FFF2-40B4-BE49-F238E27FC236}">
                <a16:creationId xmlns:a16="http://schemas.microsoft.com/office/drawing/2014/main" id="{C31EF1F5-785C-2AD6-0B63-516CCEB29C75}"/>
              </a:ext>
            </a:extLst>
          </p:cNvPr>
          <p:cNvGrpSpPr/>
          <p:nvPr/>
        </p:nvGrpSpPr>
        <p:grpSpPr>
          <a:xfrm>
            <a:off x="3571559" y="3905056"/>
            <a:ext cx="146157" cy="2060000"/>
            <a:chOff x="7474516" y="406868"/>
            <a:chExt cx="194876" cy="2746666"/>
          </a:xfrm>
        </p:grpSpPr>
        <p:pic>
          <p:nvPicPr>
            <p:cNvPr id="9" name="Graphic 8" descr="Badge New with solid fill">
              <a:extLst>
                <a:ext uri="{FF2B5EF4-FFF2-40B4-BE49-F238E27FC236}">
                  <a16:creationId xmlns:a16="http://schemas.microsoft.com/office/drawing/2014/main" id="{F6DDE61F-DF73-2EAC-B6EF-AC248263B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6737" y="406868"/>
              <a:ext cx="186338" cy="186338"/>
            </a:xfrm>
            <a:prstGeom prst="rect">
              <a:avLst/>
            </a:prstGeom>
          </p:spPr>
        </p:pic>
        <p:pic>
          <p:nvPicPr>
            <p:cNvPr id="13" name="Graphic 12" descr="Badge New with solid fill">
              <a:extLst>
                <a:ext uri="{FF2B5EF4-FFF2-40B4-BE49-F238E27FC236}">
                  <a16:creationId xmlns:a16="http://schemas.microsoft.com/office/drawing/2014/main" id="{A1479995-93F6-4F33-5389-5F44779F6D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4516" y="717528"/>
              <a:ext cx="186338" cy="186338"/>
            </a:xfrm>
            <a:prstGeom prst="rect">
              <a:avLst/>
            </a:prstGeom>
          </p:spPr>
        </p:pic>
        <p:pic>
          <p:nvPicPr>
            <p:cNvPr id="17" name="Graphic 16" descr="Badge New with solid fill">
              <a:extLst>
                <a:ext uri="{FF2B5EF4-FFF2-40B4-BE49-F238E27FC236}">
                  <a16:creationId xmlns:a16="http://schemas.microsoft.com/office/drawing/2014/main" id="{F6F476CE-7FF2-613A-42A5-B82A727E45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6720" y="1051983"/>
              <a:ext cx="186338" cy="186338"/>
            </a:xfrm>
            <a:prstGeom prst="rect">
              <a:avLst/>
            </a:prstGeom>
          </p:spPr>
        </p:pic>
        <p:pic>
          <p:nvPicPr>
            <p:cNvPr id="26" name="Graphic 25" descr="Badge New with solid fill">
              <a:extLst>
                <a:ext uri="{FF2B5EF4-FFF2-40B4-BE49-F238E27FC236}">
                  <a16:creationId xmlns:a16="http://schemas.microsoft.com/office/drawing/2014/main" id="{126B128C-244F-1637-07CF-501F34DED1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83054" y="1357579"/>
              <a:ext cx="186338" cy="186338"/>
            </a:xfrm>
            <a:prstGeom prst="rect">
              <a:avLst/>
            </a:prstGeom>
          </p:spPr>
        </p:pic>
        <p:pic>
          <p:nvPicPr>
            <p:cNvPr id="30" name="Graphic 29" descr="Badge New with solid fill">
              <a:extLst>
                <a:ext uri="{FF2B5EF4-FFF2-40B4-BE49-F238E27FC236}">
                  <a16:creationId xmlns:a16="http://schemas.microsoft.com/office/drawing/2014/main" id="{A6EF396C-C839-5927-FE2E-A522BCFCB6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83054" y="1667778"/>
              <a:ext cx="186338" cy="186338"/>
            </a:xfrm>
            <a:prstGeom prst="rect">
              <a:avLst/>
            </a:prstGeom>
          </p:spPr>
        </p:pic>
        <p:pic>
          <p:nvPicPr>
            <p:cNvPr id="33" name="Graphic 32" descr="Badge New with solid fill">
              <a:extLst>
                <a:ext uri="{FF2B5EF4-FFF2-40B4-BE49-F238E27FC236}">
                  <a16:creationId xmlns:a16="http://schemas.microsoft.com/office/drawing/2014/main" id="{3EF21687-D830-3009-A21C-47CE0822C2D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83054" y="2005224"/>
              <a:ext cx="186338" cy="186338"/>
            </a:xfrm>
            <a:prstGeom prst="rect">
              <a:avLst/>
            </a:prstGeom>
          </p:spPr>
        </p:pic>
        <p:pic>
          <p:nvPicPr>
            <p:cNvPr id="36" name="Graphic 35" descr="Badge New with solid fill">
              <a:extLst>
                <a:ext uri="{FF2B5EF4-FFF2-40B4-BE49-F238E27FC236}">
                  <a16:creationId xmlns:a16="http://schemas.microsoft.com/office/drawing/2014/main" id="{E81B3563-8656-7AE5-C4EA-1F8D1FA472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74516" y="2333486"/>
              <a:ext cx="186338" cy="186338"/>
            </a:xfrm>
            <a:prstGeom prst="rect">
              <a:avLst/>
            </a:prstGeom>
          </p:spPr>
        </p:pic>
        <p:pic>
          <p:nvPicPr>
            <p:cNvPr id="39" name="Graphic 38" descr="Badge New with solid fill">
              <a:extLst>
                <a:ext uri="{FF2B5EF4-FFF2-40B4-BE49-F238E27FC236}">
                  <a16:creationId xmlns:a16="http://schemas.microsoft.com/office/drawing/2014/main" id="{6146622D-9F3F-25B1-29A6-0C4BB63C14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74516" y="2660708"/>
              <a:ext cx="186338" cy="186338"/>
            </a:xfrm>
            <a:prstGeom prst="rect">
              <a:avLst/>
            </a:prstGeom>
          </p:spPr>
        </p:pic>
        <p:pic>
          <p:nvPicPr>
            <p:cNvPr id="42" name="Graphic 41" descr="Badge New with solid fill">
              <a:extLst>
                <a:ext uri="{FF2B5EF4-FFF2-40B4-BE49-F238E27FC236}">
                  <a16:creationId xmlns:a16="http://schemas.microsoft.com/office/drawing/2014/main" id="{182E769C-64AB-92FC-8B15-C9F231B8F65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83054" y="2967196"/>
              <a:ext cx="186338" cy="186338"/>
            </a:xfrm>
            <a:prstGeom prst="rect">
              <a:avLst/>
            </a:prstGeom>
          </p:spPr>
        </p:pic>
      </p:grpSp>
      <p:graphicFrame>
        <p:nvGraphicFramePr>
          <p:cNvPr id="50" name="Table 49">
            <a:extLst>
              <a:ext uri="{FF2B5EF4-FFF2-40B4-BE49-F238E27FC236}">
                <a16:creationId xmlns:a16="http://schemas.microsoft.com/office/drawing/2014/main" id="{7221D525-3164-FFFE-7207-1B6C06A750C5}"/>
              </a:ext>
            </a:extLst>
          </p:cNvPr>
          <p:cNvGraphicFramePr>
            <a:graphicFrameLocks noGrp="1"/>
          </p:cNvGraphicFramePr>
          <p:nvPr/>
        </p:nvGraphicFramePr>
        <p:xfrm>
          <a:off x="5894792" y="2844665"/>
          <a:ext cx="3608220" cy="3120390"/>
        </p:xfrm>
        <a:graphic>
          <a:graphicData uri="http://schemas.openxmlformats.org/drawingml/2006/table">
            <a:tbl>
              <a:tblPr>
                <a:tableStyleId>{5940675A-B579-460E-94D1-54222C63F5DA}</a:tableStyleId>
              </a:tblPr>
              <a:tblGrid>
                <a:gridCol w="3608220">
                  <a:extLst>
                    <a:ext uri="{9D8B030D-6E8A-4147-A177-3AD203B41FA5}">
                      <a16:colId xmlns:a16="http://schemas.microsoft.com/office/drawing/2014/main" val="2805101489"/>
                    </a:ext>
                  </a:extLst>
                </a:gridCol>
              </a:tblGrid>
              <a:tr h="240030">
                <a:tc>
                  <a:txBody>
                    <a:bodyPr/>
                    <a:lstStyle/>
                    <a:p>
                      <a:pPr algn="l" fontAlgn="b"/>
                      <a:r>
                        <a:rPr lang="en-US" sz="1100" b="0" u="none" strike="noStrike" dirty="0">
                          <a:solidFill>
                            <a:srgbClr val="000000"/>
                          </a:solidFill>
                          <a:effectLst/>
                          <a:latin typeface="+mj-lt"/>
                        </a:rPr>
                        <a:t>U.S. Coast Guard and Naval Weapons Station- Yorktown</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7029275"/>
                  </a:ext>
                </a:extLst>
              </a:tr>
              <a:tr h="240030">
                <a:tc>
                  <a:txBody>
                    <a:bodyPr/>
                    <a:lstStyle/>
                    <a:p>
                      <a:pPr algn="l" fontAlgn="b"/>
                      <a:r>
                        <a:rPr lang="en-US" sz="1100" b="0" u="none" strike="noStrike" dirty="0">
                          <a:solidFill>
                            <a:srgbClr val="000000"/>
                          </a:solidFill>
                          <a:effectLst/>
                          <a:latin typeface="+mj-lt"/>
                        </a:rPr>
                        <a:t>Norfolk Naval Base</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3152446"/>
                  </a:ext>
                </a:extLst>
              </a:tr>
              <a:tr h="240030">
                <a:tc>
                  <a:txBody>
                    <a:bodyPr/>
                    <a:lstStyle/>
                    <a:p>
                      <a:pPr algn="l" fontAlgn="b"/>
                      <a:r>
                        <a:rPr lang="en-US" sz="1100" b="0" u="none" strike="noStrike" dirty="0">
                          <a:solidFill>
                            <a:srgbClr val="000000"/>
                          </a:solidFill>
                          <a:effectLst/>
                          <a:latin typeface="+mj-lt"/>
                        </a:rPr>
                        <a:t>Oceana Naval Air Station</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2373254"/>
                  </a:ext>
                </a:extLst>
              </a:tr>
              <a:tr h="240030">
                <a:tc>
                  <a:txBody>
                    <a:bodyPr/>
                    <a:lstStyle/>
                    <a:p>
                      <a:pPr algn="l" fontAlgn="b"/>
                      <a:r>
                        <a:rPr lang="en-US" sz="1100" b="0" u="none" strike="noStrike">
                          <a:solidFill>
                            <a:srgbClr val="000000"/>
                          </a:solidFill>
                          <a:effectLst/>
                          <a:latin typeface="+mj-lt"/>
                        </a:rPr>
                        <a:t>Joint Expeditionary Base Little Creek/Fort Story</a:t>
                      </a:r>
                      <a:endParaRPr lang="en-US" sz="1100" b="0" i="0" u="none" strike="noStrike">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3515595"/>
                  </a:ext>
                </a:extLst>
              </a:tr>
              <a:tr h="240030">
                <a:tc>
                  <a:txBody>
                    <a:bodyPr/>
                    <a:lstStyle/>
                    <a:p>
                      <a:pPr algn="l" fontAlgn="b"/>
                      <a:r>
                        <a:rPr lang="en-US" sz="1100" b="0" u="none" strike="noStrike">
                          <a:solidFill>
                            <a:srgbClr val="000000"/>
                          </a:solidFill>
                          <a:effectLst/>
                          <a:latin typeface="+mj-lt"/>
                        </a:rPr>
                        <a:t>Dam Neck Naval Annex</a:t>
                      </a:r>
                      <a:endParaRPr lang="en-US" sz="1100" b="0" i="0" u="none" strike="noStrike">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900909"/>
                  </a:ext>
                </a:extLst>
              </a:tr>
              <a:tr h="240030">
                <a:tc>
                  <a:txBody>
                    <a:bodyPr/>
                    <a:lstStyle/>
                    <a:p>
                      <a:pPr algn="l" fontAlgn="b"/>
                      <a:r>
                        <a:rPr lang="en-US" sz="1100" b="0" u="none" strike="noStrike" dirty="0">
                          <a:solidFill>
                            <a:srgbClr val="000000"/>
                          </a:solidFill>
                          <a:effectLst/>
                          <a:latin typeface="+mj-lt"/>
                        </a:rPr>
                        <a:t>Langley Air Force Base</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2265888"/>
                  </a:ext>
                </a:extLst>
              </a:tr>
              <a:tr h="240030">
                <a:tc>
                  <a:txBody>
                    <a:bodyPr/>
                    <a:lstStyle/>
                    <a:p>
                      <a:pPr algn="l" fontAlgn="b"/>
                      <a:r>
                        <a:rPr lang="fr-FR" sz="1100" b="0" u="none" strike="noStrike" dirty="0">
                          <a:solidFill>
                            <a:srgbClr val="000000"/>
                          </a:solidFill>
                          <a:effectLst/>
                          <a:latin typeface="+mj-lt"/>
                        </a:rPr>
                        <a:t>Fort </a:t>
                      </a:r>
                      <a:r>
                        <a:rPr lang="fr-FR" sz="1100" b="0" u="none" strike="noStrike" dirty="0" err="1">
                          <a:solidFill>
                            <a:srgbClr val="000000"/>
                          </a:solidFill>
                          <a:effectLst/>
                          <a:latin typeface="+mj-lt"/>
                        </a:rPr>
                        <a:t>Eustis</a:t>
                      </a:r>
                      <a:r>
                        <a:rPr lang="fr-FR" sz="1100" b="0" u="none" strike="noStrike" dirty="0">
                          <a:solidFill>
                            <a:srgbClr val="000000"/>
                          </a:solidFill>
                          <a:effectLst/>
                          <a:latin typeface="+mj-lt"/>
                        </a:rPr>
                        <a:t>, Joint Forces Command</a:t>
                      </a:r>
                      <a:endParaRPr lang="fr-FR"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4304524"/>
                  </a:ext>
                </a:extLst>
              </a:tr>
              <a:tr h="240030">
                <a:tc>
                  <a:txBody>
                    <a:bodyPr/>
                    <a:lstStyle/>
                    <a:p>
                      <a:pPr algn="l" fontAlgn="b"/>
                      <a:r>
                        <a:rPr lang="en-US" sz="1100" b="0" u="none" strike="noStrike" dirty="0">
                          <a:solidFill>
                            <a:srgbClr val="000000"/>
                          </a:solidFill>
                          <a:effectLst/>
                          <a:latin typeface="+mj-lt"/>
                        </a:rPr>
                        <a:t>U.S. Coast Guard Training Center</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8160372"/>
                  </a:ext>
                </a:extLst>
              </a:tr>
              <a:tr h="240030">
                <a:tc>
                  <a:txBody>
                    <a:bodyPr/>
                    <a:lstStyle/>
                    <a:p>
                      <a:pPr algn="l" fontAlgn="b"/>
                      <a:r>
                        <a:rPr lang="en-US" sz="1100" b="0" u="none" strike="noStrike" dirty="0">
                          <a:solidFill>
                            <a:srgbClr val="000000"/>
                          </a:solidFill>
                          <a:effectLst/>
                          <a:latin typeface="+mj-lt"/>
                        </a:rPr>
                        <a:t>Fort Lee</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2741254"/>
                  </a:ext>
                </a:extLst>
              </a:tr>
              <a:tr h="240030">
                <a:tc>
                  <a:txBody>
                    <a:bodyPr/>
                    <a:lstStyle/>
                    <a:p>
                      <a:pPr algn="l" fontAlgn="b"/>
                      <a:r>
                        <a:rPr lang="en-US" sz="1100" b="0" u="none" strike="noStrike">
                          <a:solidFill>
                            <a:srgbClr val="000000"/>
                          </a:solidFill>
                          <a:effectLst/>
                          <a:latin typeface="+mj-lt"/>
                        </a:rPr>
                        <a:t>Quantico Marine Base</a:t>
                      </a:r>
                      <a:endParaRPr lang="en-US" sz="1100" b="0" i="0" u="none" strike="noStrike">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27549"/>
                  </a:ext>
                </a:extLst>
              </a:tr>
              <a:tr h="240030">
                <a:tc>
                  <a:txBody>
                    <a:bodyPr/>
                    <a:lstStyle/>
                    <a:p>
                      <a:pPr algn="l" fontAlgn="b"/>
                      <a:r>
                        <a:rPr lang="en-US" sz="1100" b="0" u="none" strike="noStrike" dirty="0">
                          <a:solidFill>
                            <a:srgbClr val="000000"/>
                          </a:solidFill>
                          <a:effectLst/>
                          <a:latin typeface="+mj-lt"/>
                        </a:rPr>
                        <a:t>Pentagon</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3723511"/>
                  </a:ext>
                </a:extLst>
              </a:tr>
              <a:tr h="240030">
                <a:tc>
                  <a:txBody>
                    <a:bodyPr/>
                    <a:lstStyle/>
                    <a:p>
                      <a:pPr algn="l" fontAlgn="b"/>
                      <a:r>
                        <a:rPr lang="en-US" sz="1100" b="0" u="none" strike="noStrike">
                          <a:solidFill>
                            <a:srgbClr val="000000"/>
                          </a:solidFill>
                          <a:effectLst/>
                          <a:latin typeface="+mj-lt"/>
                        </a:rPr>
                        <a:t>Fort Belvoir</a:t>
                      </a:r>
                      <a:endParaRPr lang="en-US" sz="1100" b="0" i="0" u="none" strike="noStrike">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4626382"/>
                  </a:ext>
                </a:extLst>
              </a:tr>
              <a:tr h="240030">
                <a:tc>
                  <a:txBody>
                    <a:bodyPr/>
                    <a:lstStyle/>
                    <a:p>
                      <a:pPr algn="l" fontAlgn="b"/>
                      <a:r>
                        <a:rPr lang="en-US" sz="1100" b="0" u="none" strike="noStrike" dirty="0">
                          <a:solidFill>
                            <a:srgbClr val="000000"/>
                          </a:solidFill>
                          <a:effectLst/>
                          <a:latin typeface="+mj-lt"/>
                        </a:rPr>
                        <a:t>Medical Center Portsmouth</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7141850"/>
                  </a:ext>
                </a:extLst>
              </a:tr>
            </a:tbl>
          </a:graphicData>
        </a:graphic>
      </p:graphicFrame>
      <p:graphicFrame>
        <p:nvGraphicFramePr>
          <p:cNvPr id="73" name="Table 73">
            <a:extLst>
              <a:ext uri="{FF2B5EF4-FFF2-40B4-BE49-F238E27FC236}">
                <a16:creationId xmlns:a16="http://schemas.microsoft.com/office/drawing/2014/main" id="{B37B4EAF-C25E-A483-605A-87F8259E91E6}"/>
              </a:ext>
            </a:extLst>
          </p:cNvPr>
          <p:cNvGraphicFramePr>
            <a:graphicFrameLocks noGrp="1"/>
          </p:cNvGraphicFramePr>
          <p:nvPr/>
        </p:nvGraphicFramePr>
        <p:xfrm>
          <a:off x="3684569" y="3840480"/>
          <a:ext cx="3257550" cy="2160270"/>
        </p:xfrm>
        <a:graphic>
          <a:graphicData uri="http://schemas.openxmlformats.org/drawingml/2006/table">
            <a:tbl>
              <a:tblPr firstRow="1" bandRow="1">
                <a:tableStyleId>{5940675A-B579-460E-94D1-54222C63F5DA}</a:tableStyleId>
              </a:tblPr>
              <a:tblGrid>
                <a:gridCol w="3257550">
                  <a:extLst>
                    <a:ext uri="{9D8B030D-6E8A-4147-A177-3AD203B41FA5}">
                      <a16:colId xmlns:a16="http://schemas.microsoft.com/office/drawing/2014/main" val="3204189735"/>
                    </a:ext>
                  </a:extLst>
                </a:gridCol>
              </a:tblGrid>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Kings Bay Naval Submarine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911017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Stewart-Hunter Army Airfield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88753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Jackson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4288125"/>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Cherry Point Air Station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2900246"/>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Camp Lejeune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331379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New River Air Station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709955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Simmons Airfield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0155422"/>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Pope Airfield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5650122"/>
                  </a:ext>
                </a:extLst>
              </a:tr>
              <a:tr h="240030">
                <a:tc>
                  <a:txBody>
                    <a:bodyPr/>
                    <a:lstStyle/>
                    <a:p>
                      <a:r>
                        <a:rPr lang="en-US" sz="1100" dirty="0">
                          <a:latin typeface="+mj-lt"/>
                        </a:rPr>
                        <a:t>Fort Bragg</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223748"/>
                  </a:ext>
                </a:extLst>
              </a:tr>
            </a:tbl>
          </a:graphicData>
        </a:graphic>
      </p:graphicFrame>
      <p:grpSp>
        <p:nvGrpSpPr>
          <p:cNvPr id="37" name="Group 36">
            <a:extLst>
              <a:ext uri="{FF2B5EF4-FFF2-40B4-BE49-F238E27FC236}">
                <a16:creationId xmlns:a16="http://schemas.microsoft.com/office/drawing/2014/main" id="{BCA60858-95AD-719C-2605-1E7FF8BEFF4B}"/>
              </a:ext>
            </a:extLst>
          </p:cNvPr>
          <p:cNvGrpSpPr/>
          <p:nvPr/>
        </p:nvGrpSpPr>
        <p:grpSpPr>
          <a:xfrm>
            <a:off x="3072497" y="1329503"/>
            <a:ext cx="1392618" cy="2008427"/>
            <a:chOff x="4096662" y="629671"/>
            <a:chExt cx="1856824" cy="2677902"/>
          </a:xfrm>
        </p:grpSpPr>
        <p:pic>
          <p:nvPicPr>
            <p:cNvPr id="20" name="Graphic 19" descr="Badge New with solid fill">
              <a:extLst>
                <a:ext uri="{FF2B5EF4-FFF2-40B4-BE49-F238E27FC236}">
                  <a16:creationId xmlns:a16="http://schemas.microsoft.com/office/drawing/2014/main" id="{65B7CF28-51C9-31BB-410F-AC91303B7BE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96662" y="3000374"/>
              <a:ext cx="186338" cy="186338"/>
            </a:xfrm>
            <a:prstGeom prst="rect">
              <a:avLst/>
            </a:prstGeom>
          </p:spPr>
        </p:pic>
        <p:pic>
          <p:nvPicPr>
            <p:cNvPr id="21" name="Graphic 20" descr="Badge New with solid fill">
              <a:extLst>
                <a:ext uri="{FF2B5EF4-FFF2-40B4-BE49-F238E27FC236}">
                  <a16:creationId xmlns:a16="http://schemas.microsoft.com/office/drawing/2014/main" id="{EA531BBD-8150-CBEB-F902-2DAEB6C3F46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15124" y="2933698"/>
              <a:ext cx="186338" cy="186338"/>
            </a:xfrm>
            <a:prstGeom prst="rect">
              <a:avLst/>
            </a:prstGeom>
          </p:spPr>
        </p:pic>
        <p:pic>
          <p:nvPicPr>
            <p:cNvPr id="22" name="Graphic 21" descr="Badge New with solid fill">
              <a:extLst>
                <a:ext uri="{FF2B5EF4-FFF2-40B4-BE49-F238E27FC236}">
                  <a16:creationId xmlns:a16="http://schemas.microsoft.com/office/drawing/2014/main" id="{FB6F326A-F880-E459-3818-16758F314DE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49062" y="3081936"/>
              <a:ext cx="186338" cy="186338"/>
            </a:xfrm>
            <a:prstGeom prst="rect">
              <a:avLst/>
            </a:prstGeom>
          </p:spPr>
        </p:pic>
        <p:pic>
          <p:nvPicPr>
            <p:cNvPr id="23" name="Graphic 22" descr="Badge New with solid fill">
              <a:extLst>
                <a:ext uri="{FF2B5EF4-FFF2-40B4-BE49-F238E27FC236}">
                  <a16:creationId xmlns:a16="http://schemas.microsoft.com/office/drawing/2014/main" id="{790FD1F8-63D8-405C-1F54-A8669B03D3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39501" y="3121235"/>
              <a:ext cx="186338" cy="186338"/>
            </a:xfrm>
            <a:prstGeom prst="rect">
              <a:avLst/>
            </a:prstGeom>
          </p:spPr>
        </p:pic>
        <p:pic>
          <p:nvPicPr>
            <p:cNvPr id="24" name="Graphic 23" descr="Badge New with solid fill">
              <a:extLst>
                <a:ext uri="{FF2B5EF4-FFF2-40B4-BE49-F238E27FC236}">
                  <a16:creationId xmlns:a16="http://schemas.microsoft.com/office/drawing/2014/main" id="{7654F000-9A5F-352E-9C37-21B7F2906C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93932" y="3093543"/>
              <a:ext cx="186338" cy="186338"/>
            </a:xfrm>
            <a:prstGeom prst="rect">
              <a:avLst/>
            </a:prstGeom>
          </p:spPr>
        </p:pic>
        <p:pic>
          <p:nvPicPr>
            <p:cNvPr id="25" name="Graphic 24" descr="Badge New with solid fill">
              <a:extLst>
                <a:ext uri="{FF2B5EF4-FFF2-40B4-BE49-F238E27FC236}">
                  <a16:creationId xmlns:a16="http://schemas.microsoft.com/office/drawing/2014/main" id="{36B87C58-D359-2A95-EC4D-3B4D47212C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67148" y="2541973"/>
              <a:ext cx="186338" cy="186338"/>
            </a:xfrm>
            <a:prstGeom prst="rect">
              <a:avLst/>
            </a:prstGeom>
          </p:spPr>
        </p:pic>
        <p:pic>
          <p:nvPicPr>
            <p:cNvPr id="45" name="Graphic 44" descr="Badge New with solid fill">
              <a:extLst>
                <a:ext uri="{FF2B5EF4-FFF2-40B4-BE49-F238E27FC236}">
                  <a16:creationId xmlns:a16="http://schemas.microsoft.com/office/drawing/2014/main" id="{2C611606-B7E8-9F5A-E92B-4189C5B5CE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705910" y="629671"/>
              <a:ext cx="186338" cy="186338"/>
            </a:xfrm>
            <a:prstGeom prst="rect">
              <a:avLst/>
            </a:prstGeom>
          </p:spPr>
        </p:pic>
        <p:pic>
          <p:nvPicPr>
            <p:cNvPr id="46" name="Graphic 45" descr="Badge New with solid fill">
              <a:extLst>
                <a:ext uri="{FF2B5EF4-FFF2-40B4-BE49-F238E27FC236}">
                  <a16:creationId xmlns:a16="http://schemas.microsoft.com/office/drawing/2014/main" id="{7C9C36EA-7CF3-11D1-7E43-50FFC53F59B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139501" y="895162"/>
              <a:ext cx="186338" cy="186338"/>
            </a:xfrm>
            <a:prstGeom prst="rect">
              <a:avLst/>
            </a:prstGeom>
          </p:spPr>
        </p:pic>
        <p:pic>
          <p:nvPicPr>
            <p:cNvPr id="47" name="Graphic 46" descr="Badge New with solid fill">
              <a:extLst>
                <a:ext uri="{FF2B5EF4-FFF2-40B4-BE49-F238E27FC236}">
                  <a16:creationId xmlns:a16="http://schemas.microsoft.com/office/drawing/2014/main" id="{C8C883D8-FE37-9E37-ABDA-82EC6D5C9B4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160770" y="1207685"/>
              <a:ext cx="186338" cy="186338"/>
            </a:xfrm>
            <a:prstGeom prst="rect">
              <a:avLst/>
            </a:prstGeom>
          </p:spPr>
        </p:pic>
        <p:pic>
          <p:nvPicPr>
            <p:cNvPr id="49" name="Graphic 48" descr="Badge New with solid fill">
              <a:extLst>
                <a:ext uri="{FF2B5EF4-FFF2-40B4-BE49-F238E27FC236}">
                  <a16:creationId xmlns:a16="http://schemas.microsoft.com/office/drawing/2014/main" id="{BB6BA9CC-8FF0-A3A1-A4EA-BF16BAB6B27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353788" y="1442906"/>
              <a:ext cx="186338" cy="186338"/>
            </a:xfrm>
            <a:prstGeom prst="rect">
              <a:avLst/>
            </a:prstGeom>
          </p:spPr>
        </p:pic>
        <p:pic>
          <p:nvPicPr>
            <p:cNvPr id="52" name="Graphic 51" descr="Badge New with solid fill">
              <a:extLst>
                <a:ext uri="{FF2B5EF4-FFF2-40B4-BE49-F238E27FC236}">
                  <a16:creationId xmlns:a16="http://schemas.microsoft.com/office/drawing/2014/main" id="{C7F31A20-ADF3-AC18-7ED3-0E611969E35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321497" y="895162"/>
              <a:ext cx="186338" cy="186338"/>
            </a:xfrm>
            <a:prstGeom prst="rect">
              <a:avLst/>
            </a:prstGeom>
          </p:spPr>
        </p:pic>
        <p:pic>
          <p:nvPicPr>
            <p:cNvPr id="54" name="Graphic 53" descr="Badge New with solid fill">
              <a:extLst>
                <a:ext uri="{FF2B5EF4-FFF2-40B4-BE49-F238E27FC236}">
                  <a16:creationId xmlns:a16="http://schemas.microsoft.com/office/drawing/2014/main" id="{70AE55DA-DE63-4BD5-F012-29DCB0FC77E6}"/>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139501" y="1374280"/>
              <a:ext cx="186338" cy="186338"/>
            </a:xfrm>
            <a:prstGeom prst="rect">
              <a:avLst/>
            </a:prstGeom>
          </p:spPr>
        </p:pic>
        <p:pic>
          <p:nvPicPr>
            <p:cNvPr id="55" name="Graphic 54" descr="Badge New with solid fill">
              <a:extLst>
                <a:ext uri="{FF2B5EF4-FFF2-40B4-BE49-F238E27FC236}">
                  <a16:creationId xmlns:a16="http://schemas.microsoft.com/office/drawing/2014/main" id="{BEC1878A-EC4F-D3E5-47DC-0E48DB278A4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59473" y="1504820"/>
              <a:ext cx="186338" cy="186338"/>
            </a:xfrm>
            <a:prstGeom prst="rect">
              <a:avLst/>
            </a:prstGeom>
          </p:spPr>
        </p:pic>
        <p:pic>
          <p:nvPicPr>
            <p:cNvPr id="56" name="Graphic 55" descr="Badge New with solid fill">
              <a:extLst>
                <a:ext uri="{FF2B5EF4-FFF2-40B4-BE49-F238E27FC236}">
                  <a16:creationId xmlns:a16="http://schemas.microsoft.com/office/drawing/2014/main" id="{8856EA98-A341-4FD3-F6CD-D3259B6665E5}"/>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484313" y="828653"/>
              <a:ext cx="186338" cy="186338"/>
            </a:xfrm>
            <a:prstGeom prst="rect">
              <a:avLst/>
            </a:prstGeom>
          </p:spPr>
        </p:pic>
        <p:pic>
          <p:nvPicPr>
            <p:cNvPr id="57" name="Graphic 56" descr="Badge New with solid fill">
              <a:extLst>
                <a:ext uri="{FF2B5EF4-FFF2-40B4-BE49-F238E27FC236}">
                  <a16:creationId xmlns:a16="http://schemas.microsoft.com/office/drawing/2014/main" id="{CFA92836-15DF-F004-7511-E3530F7C7D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726421" y="913269"/>
              <a:ext cx="186338" cy="186338"/>
            </a:xfrm>
            <a:prstGeom prst="rect">
              <a:avLst/>
            </a:prstGeom>
          </p:spPr>
        </p:pic>
        <p:pic>
          <p:nvPicPr>
            <p:cNvPr id="61" name="Graphic 60" descr="Badge New with solid fill">
              <a:extLst>
                <a:ext uri="{FF2B5EF4-FFF2-40B4-BE49-F238E27FC236}">
                  <a16:creationId xmlns:a16="http://schemas.microsoft.com/office/drawing/2014/main" id="{97197528-4578-5294-7034-64335F111EA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587883" y="722840"/>
              <a:ext cx="186338" cy="186338"/>
            </a:xfrm>
            <a:prstGeom prst="rect">
              <a:avLst/>
            </a:prstGeom>
          </p:spPr>
        </p:pic>
        <p:pic>
          <p:nvPicPr>
            <p:cNvPr id="71" name="Graphic 70" descr="Badge New with solid fill">
              <a:extLst>
                <a:ext uri="{FF2B5EF4-FFF2-40B4-BE49-F238E27FC236}">
                  <a16:creationId xmlns:a16="http://schemas.microsoft.com/office/drawing/2014/main" id="{0B1D2D1E-0785-9322-B9CE-8D2BC49209B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5228713" y="815323"/>
              <a:ext cx="186338" cy="186338"/>
            </a:xfrm>
            <a:prstGeom prst="rect">
              <a:avLst/>
            </a:prstGeom>
          </p:spPr>
        </p:pic>
        <p:pic>
          <p:nvPicPr>
            <p:cNvPr id="15" name="Graphic 14" descr="Badge New with solid fill">
              <a:extLst>
                <a:ext uri="{FF2B5EF4-FFF2-40B4-BE49-F238E27FC236}">
                  <a16:creationId xmlns:a16="http://schemas.microsoft.com/office/drawing/2014/main" id="{734D49EF-3229-4604-F7AB-886B7CE7DDF5}"/>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5270064" y="1287524"/>
              <a:ext cx="186338" cy="186338"/>
            </a:xfrm>
            <a:prstGeom prst="rect">
              <a:avLst/>
            </a:prstGeom>
          </p:spPr>
        </p:pic>
        <p:pic>
          <p:nvPicPr>
            <p:cNvPr id="27" name="Graphic 26" descr="Badge New with solid fill">
              <a:extLst>
                <a:ext uri="{FF2B5EF4-FFF2-40B4-BE49-F238E27FC236}">
                  <a16:creationId xmlns:a16="http://schemas.microsoft.com/office/drawing/2014/main" id="{75822F14-1DF9-D7CD-9AAB-832FDC5FC395}"/>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5167185" y="1093475"/>
              <a:ext cx="186338" cy="186338"/>
            </a:xfrm>
            <a:prstGeom prst="rect">
              <a:avLst/>
            </a:prstGeom>
          </p:spPr>
        </p:pic>
      </p:grpSp>
      <p:grpSp>
        <p:nvGrpSpPr>
          <p:cNvPr id="34" name="Group 33">
            <a:extLst>
              <a:ext uri="{FF2B5EF4-FFF2-40B4-BE49-F238E27FC236}">
                <a16:creationId xmlns:a16="http://schemas.microsoft.com/office/drawing/2014/main" id="{D84EA283-BF07-4BBA-CBF4-D06A39B8FCEB}"/>
              </a:ext>
            </a:extLst>
          </p:cNvPr>
          <p:cNvGrpSpPr/>
          <p:nvPr/>
        </p:nvGrpSpPr>
        <p:grpSpPr>
          <a:xfrm>
            <a:off x="5725707" y="2939941"/>
            <a:ext cx="150312" cy="3022066"/>
            <a:chOff x="7724759" y="254219"/>
            <a:chExt cx="200416" cy="4029421"/>
          </a:xfrm>
        </p:grpSpPr>
        <p:pic>
          <p:nvPicPr>
            <p:cNvPr id="2" name="Graphic 1" descr="Badge New with solid fill">
              <a:extLst>
                <a:ext uri="{FF2B5EF4-FFF2-40B4-BE49-F238E27FC236}">
                  <a16:creationId xmlns:a16="http://schemas.microsoft.com/office/drawing/2014/main" id="{28D01627-7073-A12B-1B77-38009CDD0D9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29117" y="3456269"/>
              <a:ext cx="186338" cy="186338"/>
            </a:xfrm>
            <a:prstGeom prst="rect">
              <a:avLst/>
            </a:prstGeom>
          </p:spPr>
        </p:pic>
        <p:pic>
          <p:nvPicPr>
            <p:cNvPr id="3" name="Graphic 2" descr="Badge New with solid fill">
              <a:extLst>
                <a:ext uri="{FF2B5EF4-FFF2-40B4-BE49-F238E27FC236}">
                  <a16:creationId xmlns:a16="http://schemas.microsoft.com/office/drawing/2014/main" id="{211FD744-53C7-EA67-D8B6-B5395A5C200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7729117" y="3791222"/>
              <a:ext cx="186338" cy="186338"/>
            </a:xfrm>
            <a:prstGeom prst="rect">
              <a:avLst/>
            </a:prstGeom>
          </p:spPr>
        </p:pic>
        <p:pic>
          <p:nvPicPr>
            <p:cNvPr id="4" name="Graphic 3" descr="Badge New with solid fill">
              <a:extLst>
                <a:ext uri="{FF2B5EF4-FFF2-40B4-BE49-F238E27FC236}">
                  <a16:creationId xmlns:a16="http://schemas.microsoft.com/office/drawing/2014/main" id="{8B591C31-88DF-E100-592B-A196F6E3C66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729117" y="3120036"/>
              <a:ext cx="186338" cy="186338"/>
            </a:xfrm>
            <a:prstGeom prst="rect">
              <a:avLst/>
            </a:prstGeom>
          </p:spPr>
        </p:pic>
        <p:pic>
          <p:nvPicPr>
            <p:cNvPr id="5" name="Graphic 4" descr="Badge New with solid fill">
              <a:extLst>
                <a:ext uri="{FF2B5EF4-FFF2-40B4-BE49-F238E27FC236}">
                  <a16:creationId xmlns:a16="http://schemas.microsoft.com/office/drawing/2014/main" id="{A2314936-1A6C-CCB6-C78B-F63F8DEDF052}"/>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734386" y="2814036"/>
              <a:ext cx="186338" cy="186338"/>
            </a:xfrm>
            <a:prstGeom prst="rect">
              <a:avLst/>
            </a:prstGeom>
          </p:spPr>
        </p:pic>
        <p:pic>
          <p:nvPicPr>
            <p:cNvPr id="6" name="Graphic 5" descr="Badge New with solid fill">
              <a:extLst>
                <a:ext uri="{FF2B5EF4-FFF2-40B4-BE49-F238E27FC236}">
                  <a16:creationId xmlns:a16="http://schemas.microsoft.com/office/drawing/2014/main" id="{23FEB290-C2FE-2D8C-2C8C-5969B2676EBF}"/>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729117" y="1541214"/>
              <a:ext cx="186338" cy="186338"/>
            </a:xfrm>
            <a:prstGeom prst="rect">
              <a:avLst/>
            </a:prstGeom>
          </p:spPr>
        </p:pic>
        <p:pic>
          <p:nvPicPr>
            <p:cNvPr id="10" name="Graphic 9" descr="Badge New with solid fill">
              <a:extLst>
                <a:ext uri="{FF2B5EF4-FFF2-40B4-BE49-F238E27FC236}">
                  <a16:creationId xmlns:a16="http://schemas.microsoft.com/office/drawing/2014/main" id="{FE053CAA-1AF5-9FBF-FF00-7C21B3DF5F4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738837" y="898981"/>
              <a:ext cx="186338" cy="186338"/>
            </a:xfrm>
            <a:prstGeom prst="rect">
              <a:avLst/>
            </a:prstGeom>
          </p:spPr>
        </p:pic>
        <p:pic>
          <p:nvPicPr>
            <p:cNvPr id="14" name="Graphic 13" descr="Badge New with solid fill">
              <a:extLst>
                <a:ext uri="{FF2B5EF4-FFF2-40B4-BE49-F238E27FC236}">
                  <a16:creationId xmlns:a16="http://schemas.microsoft.com/office/drawing/2014/main" id="{EB0BF75A-D145-0955-09CB-3AD2D573FF2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729117" y="4097302"/>
              <a:ext cx="186338" cy="186338"/>
            </a:xfrm>
            <a:prstGeom prst="rect">
              <a:avLst/>
            </a:prstGeom>
          </p:spPr>
        </p:pic>
        <p:pic>
          <p:nvPicPr>
            <p:cNvPr id="18" name="Graphic 17" descr="Badge New with solid fill">
              <a:extLst>
                <a:ext uri="{FF2B5EF4-FFF2-40B4-BE49-F238E27FC236}">
                  <a16:creationId xmlns:a16="http://schemas.microsoft.com/office/drawing/2014/main" id="{BF9696E1-581F-2186-D0F1-8E4CEE575BAC}"/>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734235" y="1240097"/>
              <a:ext cx="186338" cy="186338"/>
            </a:xfrm>
            <a:prstGeom prst="rect">
              <a:avLst/>
            </a:prstGeom>
          </p:spPr>
        </p:pic>
        <p:pic>
          <p:nvPicPr>
            <p:cNvPr id="19" name="Graphic 18" descr="Badge New with solid fill">
              <a:extLst>
                <a:ext uri="{FF2B5EF4-FFF2-40B4-BE49-F238E27FC236}">
                  <a16:creationId xmlns:a16="http://schemas.microsoft.com/office/drawing/2014/main" id="{EC5BB4C5-B3F9-8550-F4FE-D9746EFD44D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729117" y="592028"/>
              <a:ext cx="186338" cy="186338"/>
            </a:xfrm>
            <a:prstGeom prst="rect">
              <a:avLst/>
            </a:prstGeom>
          </p:spPr>
        </p:pic>
        <p:pic>
          <p:nvPicPr>
            <p:cNvPr id="28" name="Graphic 27" descr="Badge New with solid fill">
              <a:extLst>
                <a:ext uri="{FF2B5EF4-FFF2-40B4-BE49-F238E27FC236}">
                  <a16:creationId xmlns:a16="http://schemas.microsoft.com/office/drawing/2014/main" id="{66E2C7DA-89D2-3FF8-5E86-DEE6E11333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729117" y="1851810"/>
              <a:ext cx="186338" cy="186338"/>
            </a:xfrm>
            <a:prstGeom prst="rect">
              <a:avLst/>
            </a:prstGeom>
          </p:spPr>
        </p:pic>
        <p:pic>
          <p:nvPicPr>
            <p:cNvPr id="29" name="Graphic 28" descr="Badge New with solid fill">
              <a:extLst>
                <a:ext uri="{FF2B5EF4-FFF2-40B4-BE49-F238E27FC236}">
                  <a16:creationId xmlns:a16="http://schemas.microsoft.com/office/drawing/2014/main" id="{D5570EB0-CD1A-471B-E374-346BBB0C872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724759" y="2498062"/>
              <a:ext cx="186338" cy="186338"/>
            </a:xfrm>
            <a:prstGeom prst="rect">
              <a:avLst/>
            </a:prstGeom>
          </p:spPr>
        </p:pic>
        <p:pic>
          <p:nvPicPr>
            <p:cNvPr id="31" name="Graphic 30" descr="Badge New with solid fill">
              <a:extLst>
                <a:ext uri="{FF2B5EF4-FFF2-40B4-BE49-F238E27FC236}">
                  <a16:creationId xmlns:a16="http://schemas.microsoft.com/office/drawing/2014/main" id="{F44CEA54-17B1-B1FA-CC2B-9CDB12B2E4F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734235" y="254219"/>
              <a:ext cx="186338" cy="186338"/>
            </a:xfrm>
            <a:prstGeom prst="rect">
              <a:avLst/>
            </a:prstGeom>
          </p:spPr>
        </p:pic>
        <p:pic>
          <p:nvPicPr>
            <p:cNvPr id="32" name="Graphic 31" descr="Badge New with solid fill">
              <a:extLst>
                <a:ext uri="{FF2B5EF4-FFF2-40B4-BE49-F238E27FC236}">
                  <a16:creationId xmlns:a16="http://schemas.microsoft.com/office/drawing/2014/main" id="{5DB2C5A8-D0BD-02A9-25B2-43BA305177B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724759" y="2186763"/>
              <a:ext cx="186338" cy="186338"/>
            </a:xfrm>
            <a:prstGeom prst="rect">
              <a:avLst/>
            </a:prstGeom>
          </p:spPr>
        </p:pic>
      </p:grpSp>
      <p:sp>
        <p:nvSpPr>
          <p:cNvPr id="35" name="TextBox 34">
            <a:extLst>
              <a:ext uri="{FF2B5EF4-FFF2-40B4-BE49-F238E27FC236}">
                <a16:creationId xmlns:a16="http://schemas.microsoft.com/office/drawing/2014/main" id="{8E996E40-CC1E-6699-E356-A3414F9747AD}"/>
              </a:ext>
            </a:extLst>
          </p:cNvPr>
          <p:cNvSpPr txBox="1"/>
          <p:nvPr/>
        </p:nvSpPr>
        <p:spPr>
          <a:xfrm>
            <a:off x="5067498" y="899640"/>
            <a:ext cx="2818222" cy="1200329"/>
          </a:xfrm>
          <a:prstGeom prst="rect">
            <a:avLst/>
          </a:prstGeom>
          <a:noFill/>
        </p:spPr>
        <p:txBody>
          <a:bodyPr wrap="square" rtlCol="0">
            <a:spAutoFit/>
          </a:bodyPr>
          <a:lstStyle/>
          <a:p>
            <a:pPr defTabSz="685800" fontAlgn="auto">
              <a:spcBef>
                <a:spcPts val="0"/>
              </a:spcBef>
              <a:spcAft>
                <a:spcPts val="0"/>
              </a:spcAft>
            </a:pPr>
            <a:r>
              <a:rPr lang="en-US" sz="3600" dirty="0">
                <a:solidFill>
                  <a:prstClr val="black"/>
                </a:solidFill>
                <a:latin typeface="Franklin Gothic Medium Cond" panose="020B0606030402020204" pitchFamily="34" charset="0"/>
                <a:ea typeface="+mn-ea"/>
              </a:rPr>
              <a:t>REGION II: </a:t>
            </a:r>
          </a:p>
          <a:p>
            <a:pPr defTabSz="685800" fontAlgn="auto">
              <a:spcBef>
                <a:spcPts val="0"/>
              </a:spcBef>
              <a:spcAft>
                <a:spcPts val="0"/>
              </a:spcAft>
            </a:pPr>
            <a:r>
              <a:rPr lang="en-US" sz="3600" dirty="0">
                <a:solidFill>
                  <a:srgbClr val="06486E"/>
                </a:solidFill>
                <a:latin typeface="Franklin Gothic Medium Cond" panose="020B0606030402020204" pitchFamily="34" charset="0"/>
                <a:ea typeface="+mn-ea"/>
              </a:rPr>
              <a:t>MID-ATLANTIC</a:t>
            </a:r>
          </a:p>
        </p:txBody>
      </p:sp>
      <p:pic>
        <p:nvPicPr>
          <p:cNvPr id="60" name="Picture 59" descr="Logo&#10;&#10;Description automatically generated">
            <a:extLst>
              <a:ext uri="{FF2B5EF4-FFF2-40B4-BE49-F238E27FC236}">
                <a16:creationId xmlns:a16="http://schemas.microsoft.com/office/drawing/2014/main" id="{7677899E-22D7-1F8F-271E-A57448943125}"/>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118314" y="916135"/>
            <a:ext cx="927216" cy="923457"/>
          </a:xfrm>
          <a:prstGeom prst="rect">
            <a:avLst/>
          </a:prstGeom>
        </p:spPr>
      </p:pic>
    </p:spTree>
    <p:extLst>
      <p:ext uri="{BB962C8B-B14F-4D97-AF65-F5344CB8AC3E}">
        <p14:creationId xmlns:p14="http://schemas.microsoft.com/office/powerpoint/2010/main" val="219235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Badge New with solid fill">
            <a:extLst>
              <a:ext uri="{FF2B5EF4-FFF2-40B4-BE49-F238E27FC236}">
                <a16:creationId xmlns:a16="http://schemas.microsoft.com/office/drawing/2014/main" id="{8AE2AE23-72BB-9EE3-B3C6-8EECAF0E00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6632" y="1531240"/>
            <a:ext cx="139754" cy="139754"/>
          </a:xfrm>
          <a:prstGeom prst="rect">
            <a:avLst/>
          </a:prstGeom>
        </p:spPr>
      </p:pic>
      <p:grpSp>
        <p:nvGrpSpPr>
          <p:cNvPr id="16" name="Group 15">
            <a:extLst>
              <a:ext uri="{FF2B5EF4-FFF2-40B4-BE49-F238E27FC236}">
                <a16:creationId xmlns:a16="http://schemas.microsoft.com/office/drawing/2014/main" id="{13A167EE-EE95-E005-C6DF-8E7552189598}"/>
              </a:ext>
            </a:extLst>
          </p:cNvPr>
          <p:cNvGrpSpPr/>
          <p:nvPr/>
        </p:nvGrpSpPr>
        <p:grpSpPr>
          <a:xfrm>
            <a:off x="1" y="857250"/>
            <a:ext cx="4825691" cy="5143500"/>
            <a:chOff x="1" y="0"/>
            <a:chExt cx="6434254" cy="6858000"/>
          </a:xfrm>
        </p:grpSpPr>
        <p:pic>
          <p:nvPicPr>
            <p:cNvPr id="5" name="Picture 4" descr="Map&#10;&#10;Description automatically generated">
              <a:extLst>
                <a:ext uri="{FF2B5EF4-FFF2-40B4-BE49-F238E27FC236}">
                  <a16:creationId xmlns:a16="http://schemas.microsoft.com/office/drawing/2014/main" id="{6EE5E0A1-46EC-5ED7-AC8E-9413A1A4B558}"/>
                </a:ext>
              </a:extLst>
            </p:cNvPr>
            <p:cNvPicPr>
              <a:picLocks noChangeAspect="1"/>
            </p:cNvPicPr>
            <p:nvPr/>
          </p:nvPicPr>
          <p:blipFill rotWithShape="1">
            <a:blip r:embed="rId4">
              <a:extLst>
                <a:ext uri="{28A0092B-C50C-407E-A947-70E740481C1C}">
                  <a14:useLocalDpi xmlns:a14="http://schemas.microsoft.com/office/drawing/2010/main" val="0"/>
                </a:ext>
              </a:extLst>
            </a:blip>
            <a:srcRect r="466"/>
            <a:stretch/>
          </p:blipFill>
          <p:spPr>
            <a:xfrm>
              <a:off x="1" y="0"/>
              <a:ext cx="6434254" cy="6858000"/>
            </a:xfrm>
            <a:prstGeom prst="rect">
              <a:avLst/>
            </a:prstGeom>
          </p:spPr>
        </p:pic>
        <p:pic>
          <p:nvPicPr>
            <p:cNvPr id="6" name="Graphic 5" descr="Badge New with solid fill">
              <a:extLst>
                <a:ext uri="{FF2B5EF4-FFF2-40B4-BE49-F238E27FC236}">
                  <a16:creationId xmlns:a16="http://schemas.microsoft.com/office/drawing/2014/main" id="{FF8D80BB-9B41-1A54-214F-836120895F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939" y="4152575"/>
              <a:ext cx="186338" cy="186338"/>
            </a:xfrm>
            <a:prstGeom prst="rect">
              <a:avLst/>
            </a:prstGeom>
          </p:spPr>
        </p:pic>
        <p:pic>
          <p:nvPicPr>
            <p:cNvPr id="10" name="Graphic 9" descr="Badge New with solid fill">
              <a:extLst>
                <a:ext uri="{FF2B5EF4-FFF2-40B4-BE49-F238E27FC236}">
                  <a16:creationId xmlns:a16="http://schemas.microsoft.com/office/drawing/2014/main" id="{F6E989A2-CB5D-CDF3-5FF3-A1CAC5B836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48989" y="4752650"/>
              <a:ext cx="186338" cy="186338"/>
            </a:xfrm>
            <a:prstGeom prst="rect">
              <a:avLst/>
            </a:prstGeom>
          </p:spPr>
        </p:pic>
        <p:pic>
          <p:nvPicPr>
            <p:cNvPr id="14" name="Graphic 13" descr="Badge New with solid fill">
              <a:extLst>
                <a:ext uri="{FF2B5EF4-FFF2-40B4-BE49-F238E27FC236}">
                  <a16:creationId xmlns:a16="http://schemas.microsoft.com/office/drawing/2014/main" id="{D2D4B70E-1B9B-9247-69A8-8ED41B1C91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96789" y="3590600"/>
              <a:ext cx="186338" cy="186338"/>
            </a:xfrm>
            <a:prstGeom prst="rect">
              <a:avLst/>
            </a:prstGeom>
          </p:spPr>
        </p:pic>
        <p:pic>
          <p:nvPicPr>
            <p:cNvPr id="18" name="Graphic 17" descr="Badge New with solid fill">
              <a:extLst>
                <a:ext uri="{FF2B5EF4-FFF2-40B4-BE49-F238E27FC236}">
                  <a16:creationId xmlns:a16="http://schemas.microsoft.com/office/drawing/2014/main" id="{EE1FBB01-9DE7-67F4-D508-A7D601E187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95181" y="2476175"/>
              <a:ext cx="186338" cy="186338"/>
            </a:xfrm>
            <a:prstGeom prst="rect">
              <a:avLst/>
            </a:prstGeom>
          </p:spPr>
        </p:pic>
        <p:pic>
          <p:nvPicPr>
            <p:cNvPr id="27" name="Graphic 26" descr="Badge New with solid fill">
              <a:extLst>
                <a:ext uri="{FF2B5EF4-FFF2-40B4-BE49-F238E27FC236}">
                  <a16:creationId xmlns:a16="http://schemas.microsoft.com/office/drawing/2014/main" id="{1869E427-6E7A-9100-4DDF-21D7B14B5A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63418" y="4171625"/>
              <a:ext cx="186338" cy="186338"/>
            </a:xfrm>
            <a:prstGeom prst="rect">
              <a:avLst/>
            </a:prstGeom>
          </p:spPr>
        </p:pic>
        <p:pic>
          <p:nvPicPr>
            <p:cNvPr id="28" name="Graphic 27" descr="Badge New with solid fill">
              <a:extLst>
                <a:ext uri="{FF2B5EF4-FFF2-40B4-BE49-F238E27FC236}">
                  <a16:creationId xmlns:a16="http://schemas.microsoft.com/office/drawing/2014/main" id="{E16C9091-C377-C07B-A136-93DC06CA64C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88350" y="4171951"/>
              <a:ext cx="186338" cy="186338"/>
            </a:xfrm>
            <a:prstGeom prst="rect">
              <a:avLst/>
            </a:prstGeom>
          </p:spPr>
        </p:pic>
        <p:pic>
          <p:nvPicPr>
            <p:cNvPr id="29" name="Graphic 28" descr="Badge New with solid fill">
              <a:extLst>
                <a:ext uri="{FF2B5EF4-FFF2-40B4-BE49-F238E27FC236}">
                  <a16:creationId xmlns:a16="http://schemas.microsoft.com/office/drawing/2014/main" id="{01DDFBBA-A2B7-AC32-DD3E-111775DB0EE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06293" y="4143050"/>
              <a:ext cx="186338" cy="186338"/>
            </a:xfrm>
            <a:prstGeom prst="rect">
              <a:avLst/>
            </a:prstGeom>
          </p:spPr>
        </p:pic>
        <p:pic>
          <p:nvPicPr>
            <p:cNvPr id="31" name="Graphic 30" descr="Badge New with solid fill">
              <a:extLst>
                <a:ext uri="{FF2B5EF4-FFF2-40B4-BE49-F238E27FC236}">
                  <a16:creationId xmlns:a16="http://schemas.microsoft.com/office/drawing/2014/main" id="{94786B22-B4F9-C341-88F4-F615974C2B8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985339" y="4016819"/>
              <a:ext cx="186338" cy="186338"/>
            </a:xfrm>
            <a:prstGeom prst="rect">
              <a:avLst/>
            </a:prstGeom>
          </p:spPr>
        </p:pic>
        <p:pic>
          <p:nvPicPr>
            <p:cNvPr id="32" name="Graphic 31" descr="Badge New with solid fill">
              <a:extLst>
                <a:ext uri="{FF2B5EF4-FFF2-40B4-BE49-F238E27FC236}">
                  <a16:creationId xmlns:a16="http://schemas.microsoft.com/office/drawing/2014/main" id="{9794997D-30F0-A68C-0032-49D363BAABB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567396" y="4207319"/>
              <a:ext cx="186338" cy="186338"/>
            </a:xfrm>
            <a:prstGeom prst="rect">
              <a:avLst/>
            </a:prstGeom>
          </p:spPr>
        </p:pic>
        <p:pic>
          <p:nvPicPr>
            <p:cNvPr id="33" name="Graphic 32" descr="Badge New with solid fill">
              <a:extLst>
                <a:ext uri="{FF2B5EF4-FFF2-40B4-BE49-F238E27FC236}">
                  <a16:creationId xmlns:a16="http://schemas.microsoft.com/office/drawing/2014/main" id="{4859AC08-A32D-861F-E822-C709FEA6100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932531" y="5045519"/>
              <a:ext cx="186338" cy="186338"/>
            </a:xfrm>
            <a:prstGeom prst="rect">
              <a:avLst/>
            </a:prstGeom>
          </p:spPr>
        </p:pic>
        <p:pic>
          <p:nvPicPr>
            <p:cNvPr id="34" name="Graphic 33" descr="Badge New with solid fill">
              <a:extLst>
                <a:ext uri="{FF2B5EF4-FFF2-40B4-BE49-F238E27FC236}">
                  <a16:creationId xmlns:a16="http://schemas.microsoft.com/office/drawing/2014/main" id="{9CDB0980-E6F9-95A0-6E7F-A7125ED893B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204153" y="3966237"/>
              <a:ext cx="186338" cy="186338"/>
            </a:xfrm>
            <a:prstGeom prst="rect">
              <a:avLst/>
            </a:prstGeom>
          </p:spPr>
        </p:pic>
        <p:pic>
          <p:nvPicPr>
            <p:cNvPr id="35" name="Graphic 34" descr="Badge New with solid fill">
              <a:extLst>
                <a:ext uri="{FF2B5EF4-FFF2-40B4-BE49-F238E27FC236}">
                  <a16:creationId xmlns:a16="http://schemas.microsoft.com/office/drawing/2014/main" id="{1B7950C0-9250-64B0-C5A1-141A39F1AD7F}"/>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968109" y="4191327"/>
              <a:ext cx="186338" cy="186338"/>
            </a:xfrm>
            <a:prstGeom prst="rect">
              <a:avLst/>
            </a:prstGeom>
          </p:spPr>
        </p:pic>
      </p:grpSp>
      <p:pic>
        <p:nvPicPr>
          <p:cNvPr id="61" name="Graphic 60" descr="Badge New with solid fill">
            <a:extLst>
              <a:ext uri="{FF2B5EF4-FFF2-40B4-BE49-F238E27FC236}">
                <a16:creationId xmlns:a16="http://schemas.microsoft.com/office/drawing/2014/main" id="{B70F1A93-3C34-53D9-BC6C-67B916702E5A}"/>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626349" y="4082616"/>
            <a:ext cx="139754" cy="139754"/>
          </a:xfrm>
          <a:prstGeom prst="rect">
            <a:avLst/>
          </a:prstGeom>
        </p:spPr>
      </p:pic>
      <p:grpSp>
        <p:nvGrpSpPr>
          <p:cNvPr id="8" name="Group 7">
            <a:extLst>
              <a:ext uri="{FF2B5EF4-FFF2-40B4-BE49-F238E27FC236}">
                <a16:creationId xmlns:a16="http://schemas.microsoft.com/office/drawing/2014/main" id="{8EB51F2A-5A4D-DB99-F9A1-077315A43CE2}"/>
              </a:ext>
            </a:extLst>
          </p:cNvPr>
          <p:cNvGrpSpPr/>
          <p:nvPr/>
        </p:nvGrpSpPr>
        <p:grpSpPr>
          <a:xfrm>
            <a:off x="5153655" y="2265605"/>
            <a:ext cx="142833" cy="3259383"/>
            <a:chOff x="7366697" y="468997"/>
            <a:chExt cx="190444" cy="4345844"/>
          </a:xfrm>
        </p:grpSpPr>
        <p:pic>
          <p:nvPicPr>
            <p:cNvPr id="7" name="Graphic 6" descr="Badge New with solid fill">
              <a:extLst>
                <a:ext uri="{FF2B5EF4-FFF2-40B4-BE49-F238E27FC236}">
                  <a16:creationId xmlns:a16="http://schemas.microsoft.com/office/drawing/2014/main" id="{99CF3A16-86E2-0BA6-5370-52730A8420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0601" y="468997"/>
              <a:ext cx="186338" cy="186338"/>
            </a:xfrm>
            <a:prstGeom prst="rect">
              <a:avLst/>
            </a:prstGeom>
          </p:spPr>
        </p:pic>
        <p:pic>
          <p:nvPicPr>
            <p:cNvPr id="11" name="Graphic 10" descr="Badge New with solid fill">
              <a:extLst>
                <a:ext uri="{FF2B5EF4-FFF2-40B4-BE49-F238E27FC236}">
                  <a16:creationId xmlns:a16="http://schemas.microsoft.com/office/drawing/2014/main" id="{0DB2033F-0C9C-7E8B-1B57-B7446CF6E7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70601" y="794495"/>
              <a:ext cx="186338" cy="186338"/>
            </a:xfrm>
            <a:prstGeom prst="rect">
              <a:avLst/>
            </a:prstGeom>
          </p:spPr>
        </p:pic>
        <p:pic>
          <p:nvPicPr>
            <p:cNvPr id="15" name="Graphic 14" descr="Badge New with solid fill">
              <a:extLst>
                <a:ext uri="{FF2B5EF4-FFF2-40B4-BE49-F238E27FC236}">
                  <a16:creationId xmlns:a16="http://schemas.microsoft.com/office/drawing/2014/main" id="{FA1F219A-9A2D-B255-94D3-A756AC4BC5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70601" y="1119993"/>
              <a:ext cx="186338" cy="186338"/>
            </a:xfrm>
            <a:prstGeom prst="rect">
              <a:avLst/>
            </a:prstGeom>
          </p:spPr>
        </p:pic>
        <p:pic>
          <p:nvPicPr>
            <p:cNvPr id="19" name="Graphic 18" descr="Badge New with solid fill">
              <a:extLst>
                <a:ext uri="{FF2B5EF4-FFF2-40B4-BE49-F238E27FC236}">
                  <a16:creationId xmlns:a16="http://schemas.microsoft.com/office/drawing/2014/main" id="{B3D471A2-3A42-0AC2-2A3E-2144D71C53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70601" y="1445491"/>
              <a:ext cx="186338" cy="186338"/>
            </a:xfrm>
            <a:prstGeom prst="rect">
              <a:avLst/>
            </a:prstGeom>
          </p:spPr>
        </p:pic>
        <p:pic>
          <p:nvPicPr>
            <p:cNvPr id="26" name="Graphic 25" descr="Badge New with solid fill">
              <a:extLst>
                <a:ext uri="{FF2B5EF4-FFF2-40B4-BE49-F238E27FC236}">
                  <a16:creationId xmlns:a16="http://schemas.microsoft.com/office/drawing/2014/main" id="{A7F48702-F35A-2008-B7F3-650F353126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70803" y="1770989"/>
              <a:ext cx="186338" cy="186338"/>
            </a:xfrm>
            <a:prstGeom prst="rect">
              <a:avLst/>
            </a:prstGeom>
          </p:spPr>
        </p:pic>
        <p:pic>
          <p:nvPicPr>
            <p:cNvPr id="36" name="Graphic 35" descr="Badge New with solid fill">
              <a:extLst>
                <a:ext uri="{FF2B5EF4-FFF2-40B4-BE49-F238E27FC236}">
                  <a16:creationId xmlns:a16="http://schemas.microsoft.com/office/drawing/2014/main" id="{C43FC712-8D0D-E18E-8B43-40799F04832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370601" y="2094927"/>
              <a:ext cx="186338" cy="186338"/>
            </a:xfrm>
            <a:prstGeom prst="rect">
              <a:avLst/>
            </a:prstGeom>
          </p:spPr>
        </p:pic>
        <p:pic>
          <p:nvPicPr>
            <p:cNvPr id="39" name="Graphic 38" descr="Badge New with solid fill">
              <a:extLst>
                <a:ext uri="{FF2B5EF4-FFF2-40B4-BE49-F238E27FC236}">
                  <a16:creationId xmlns:a16="http://schemas.microsoft.com/office/drawing/2014/main" id="{A1C3E11B-D126-4A7D-C189-EAFFF7A0FC7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70601" y="2418865"/>
              <a:ext cx="186338" cy="186338"/>
            </a:xfrm>
            <a:prstGeom prst="rect">
              <a:avLst/>
            </a:prstGeom>
          </p:spPr>
        </p:pic>
        <p:pic>
          <p:nvPicPr>
            <p:cNvPr id="42" name="Graphic 41" descr="Badge New with solid fill">
              <a:extLst>
                <a:ext uri="{FF2B5EF4-FFF2-40B4-BE49-F238E27FC236}">
                  <a16:creationId xmlns:a16="http://schemas.microsoft.com/office/drawing/2014/main" id="{64E47765-857D-FFBD-0331-9FD70F7E1B0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370601" y="2742803"/>
              <a:ext cx="186338" cy="186338"/>
            </a:xfrm>
            <a:prstGeom prst="rect">
              <a:avLst/>
            </a:prstGeom>
          </p:spPr>
        </p:pic>
        <p:pic>
          <p:nvPicPr>
            <p:cNvPr id="45" name="Graphic 44" descr="Badge New with solid fill">
              <a:extLst>
                <a:ext uri="{FF2B5EF4-FFF2-40B4-BE49-F238E27FC236}">
                  <a16:creationId xmlns:a16="http://schemas.microsoft.com/office/drawing/2014/main" id="{CA949AD5-9FA3-A3C8-009C-D3C92FBEEE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70601" y="3062413"/>
              <a:ext cx="186338" cy="186338"/>
            </a:xfrm>
            <a:prstGeom prst="rect">
              <a:avLst/>
            </a:prstGeom>
          </p:spPr>
        </p:pic>
        <p:pic>
          <p:nvPicPr>
            <p:cNvPr id="48" name="Graphic 47" descr="Badge New with solid fill">
              <a:extLst>
                <a:ext uri="{FF2B5EF4-FFF2-40B4-BE49-F238E27FC236}">
                  <a16:creationId xmlns:a16="http://schemas.microsoft.com/office/drawing/2014/main" id="{3D7803DD-8440-D4DE-2E4B-533ECC6C042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70601" y="3376145"/>
              <a:ext cx="186338" cy="186338"/>
            </a:xfrm>
            <a:prstGeom prst="rect">
              <a:avLst/>
            </a:prstGeom>
          </p:spPr>
        </p:pic>
        <p:pic>
          <p:nvPicPr>
            <p:cNvPr id="51" name="Graphic 50" descr="Badge New with solid fill">
              <a:extLst>
                <a:ext uri="{FF2B5EF4-FFF2-40B4-BE49-F238E27FC236}">
                  <a16:creationId xmlns:a16="http://schemas.microsoft.com/office/drawing/2014/main" id="{F0CAAEE6-7DA0-3F50-A996-AAE02B19197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370601" y="3683769"/>
              <a:ext cx="186338" cy="186338"/>
            </a:xfrm>
            <a:prstGeom prst="rect">
              <a:avLst/>
            </a:prstGeom>
          </p:spPr>
        </p:pic>
        <p:pic>
          <p:nvPicPr>
            <p:cNvPr id="54" name="Graphic 53" descr="Badge New with solid fill">
              <a:extLst>
                <a:ext uri="{FF2B5EF4-FFF2-40B4-BE49-F238E27FC236}">
                  <a16:creationId xmlns:a16="http://schemas.microsoft.com/office/drawing/2014/main" id="{0E256942-8A04-61C4-5189-25DC07252DF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370601" y="3999406"/>
              <a:ext cx="186338" cy="186338"/>
            </a:xfrm>
            <a:prstGeom prst="rect">
              <a:avLst/>
            </a:prstGeom>
          </p:spPr>
        </p:pic>
        <p:pic>
          <p:nvPicPr>
            <p:cNvPr id="57" name="Graphic 56" descr="Badge New with solid fill">
              <a:extLst>
                <a:ext uri="{FF2B5EF4-FFF2-40B4-BE49-F238E27FC236}">
                  <a16:creationId xmlns:a16="http://schemas.microsoft.com/office/drawing/2014/main" id="{FFE5DAE3-EDC3-3A3B-29E1-B37B0BC65F2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366697" y="4315043"/>
              <a:ext cx="186338" cy="186338"/>
            </a:xfrm>
            <a:prstGeom prst="rect">
              <a:avLst/>
            </a:prstGeom>
          </p:spPr>
        </p:pic>
        <p:pic>
          <p:nvPicPr>
            <p:cNvPr id="62" name="Graphic 61" descr="Badge New with solid fill">
              <a:extLst>
                <a:ext uri="{FF2B5EF4-FFF2-40B4-BE49-F238E27FC236}">
                  <a16:creationId xmlns:a16="http://schemas.microsoft.com/office/drawing/2014/main" id="{195CA983-4939-54E3-7E57-D76202A66E6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368938" y="4628503"/>
              <a:ext cx="186338" cy="186338"/>
            </a:xfrm>
            <a:prstGeom prst="rect">
              <a:avLst/>
            </a:prstGeom>
          </p:spPr>
        </p:pic>
      </p:grpSp>
      <p:graphicFrame>
        <p:nvGraphicFramePr>
          <p:cNvPr id="2" name="Table 2">
            <a:extLst>
              <a:ext uri="{FF2B5EF4-FFF2-40B4-BE49-F238E27FC236}">
                <a16:creationId xmlns:a16="http://schemas.microsoft.com/office/drawing/2014/main" id="{E2148A66-4DCB-DE9F-8E2E-0C824931EACD}"/>
              </a:ext>
            </a:extLst>
          </p:cNvPr>
          <p:cNvGraphicFramePr>
            <a:graphicFrameLocks noGrp="1"/>
          </p:cNvGraphicFramePr>
          <p:nvPr/>
        </p:nvGraphicFramePr>
        <p:xfrm>
          <a:off x="5296337" y="2221595"/>
          <a:ext cx="3167398" cy="3360420"/>
        </p:xfrm>
        <a:graphic>
          <a:graphicData uri="http://schemas.openxmlformats.org/drawingml/2006/table">
            <a:tbl>
              <a:tblPr firstRow="1" bandRow="1">
                <a:tableStyleId>{5940675A-B579-460E-94D1-54222C63F5DA}</a:tableStyleId>
              </a:tblPr>
              <a:tblGrid>
                <a:gridCol w="3167398">
                  <a:extLst>
                    <a:ext uri="{9D8B030D-6E8A-4147-A177-3AD203B41FA5}">
                      <a16:colId xmlns:a16="http://schemas.microsoft.com/office/drawing/2014/main" val="757308344"/>
                    </a:ext>
                  </a:extLst>
                </a:gridCol>
              </a:tblGrid>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Polk</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7016589"/>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NAS/JRB Belle Chasse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6832715"/>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Rucker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786094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Redstone Arsenal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7589086"/>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Knox</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3674479"/>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Air Station Pensacola</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4675703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Air Station Saufley Field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209238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Air Station Whiting Field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007897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Hurlburt Field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377211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Elgin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0757717"/>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NAS Jacksonville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709624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Camp Blanding FL National Guard Training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2549439"/>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MacDill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226644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Keesler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6337757"/>
                  </a:ext>
                </a:extLst>
              </a:tr>
            </a:tbl>
          </a:graphicData>
        </a:graphic>
      </p:graphicFrame>
      <p:sp>
        <p:nvSpPr>
          <p:cNvPr id="12" name="TextBox 11">
            <a:extLst>
              <a:ext uri="{FF2B5EF4-FFF2-40B4-BE49-F238E27FC236}">
                <a16:creationId xmlns:a16="http://schemas.microsoft.com/office/drawing/2014/main" id="{39707C60-FDE6-0B72-58A3-3124405A8243}"/>
              </a:ext>
            </a:extLst>
          </p:cNvPr>
          <p:cNvSpPr txBox="1"/>
          <p:nvPr/>
        </p:nvSpPr>
        <p:spPr>
          <a:xfrm>
            <a:off x="5049721" y="885189"/>
            <a:ext cx="2355276" cy="1200329"/>
          </a:xfrm>
          <a:prstGeom prst="rect">
            <a:avLst/>
          </a:prstGeom>
          <a:noFill/>
        </p:spPr>
        <p:txBody>
          <a:bodyPr wrap="square" rtlCol="0">
            <a:spAutoFit/>
          </a:bodyPr>
          <a:lstStyle/>
          <a:p>
            <a:pPr defTabSz="685800" fontAlgn="auto">
              <a:spcBef>
                <a:spcPts val="0"/>
              </a:spcBef>
              <a:spcAft>
                <a:spcPts val="0"/>
              </a:spcAft>
            </a:pPr>
            <a:r>
              <a:rPr lang="en-US" sz="3600" dirty="0">
                <a:solidFill>
                  <a:prstClr val="black"/>
                </a:solidFill>
                <a:latin typeface="Franklin Gothic Medium Cond" panose="020B0606030402020204" pitchFamily="34" charset="0"/>
                <a:ea typeface="+mn-ea"/>
              </a:rPr>
              <a:t>REGION III: </a:t>
            </a:r>
          </a:p>
          <a:p>
            <a:pPr defTabSz="685800" fontAlgn="auto">
              <a:spcBef>
                <a:spcPts val="0"/>
              </a:spcBef>
              <a:spcAft>
                <a:spcPts val="0"/>
              </a:spcAft>
            </a:pPr>
            <a:r>
              <a:rPr lang="en-US" sz="3600" dirty="0">
                <a:solidFill>
                  <a:srgbClr val="6CBE4C"/>
                </a:solidFill>
                <a:latin typeface="Franklin Gothic Medium Cond" panose="020B0606030402020204" pitchFamily="34" charset="0"/>
                <a:ea typeface="+mn-ea"/>
              </a:rPr>
              <a:t>SOUTHEAST</a:t>
            </a:r>
          </a:p>
        </p:txBody>
      </p:sp>
      <p:cxnSp>
        <p:nvCxnSpPr>
          <p:cNvPr id="23" name="Straight Connector 22">
            <a:extLst>
              <a:ext uri="{FF2B5EF4-FFF2-40B4-BE49-F238E27FC236}">
                <a16:creationId xmlns:a16="http://schemas.microsoft.com/office/drawing/2014/main" id="{C232FDA0-04F7-4859-228B-EEE2B71FA7F7}"/>
              </a:ext>
            </a:extLst>
          </p:cNvPr>
          <p:cNvCxnSpPr/>
          <p:nvPr/>
        </p:nvCxnSpPr>
        <p:spPr>
          <a:xfrm>
            <a:off x="4825691" y="845742"/>
            <a:ext cx="0" cy="5155008"/>
          </a:xfrm>
          <a:prstGeom prst="line">
            <a:avLst/>
          </a:prstGeom>
          <a:ln w="38100">
            <a:solidFill>
              <a:srgbClr val="6CBE4C"/>
            </a:solidFill>
          </a:ln>
        </p:spPr>
        <p:style>
          <a:lnRef idx="1">
            <a:schemeClr val="accent1"/>
          </a:lnRef>
          <a:fillRef idx="0">
            <a:schemeClr val="accent1"/>
          </a:fillRef>
          <a:effectRef idx="0">
            <a:schemeClr val="accent1"/>
          </a:effectRef>
          <a:fontRef idx="minor">
            <a:schemeClr val="tx1"/>
          </a:fontRef>
        </p:style>
      </p:cxnSp>
      <p:pic>
        <p:nvPicPr>
          <p:cNvPr id="30" name="Picture 29" descr="Logo&#10;&#10;Description automatically generated">
            <a:extLst>
              <a:ext uri="{FF2B5EF4-FFF2-40B4-BE49-F238E27FC236}">
                <a16:creationId xmlns:a16="http://schemas.microsoft.com/office/drawing/2014/main" id="{3A4E92DC-4ABA-7610-0C17-C14634E1E126}"/>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18314" y="916135"/>
            <a:ext cx="927216" cy="923457"/>
          </a:xfrm>
          <a:prstGeom prst="rect">
            <a:avLst/>
          </a:prstGeom>
        </p:spPr>
      </p:pic>
    </p:spTree>
    <p:extLst>
      <p:ext uri="{BB962C8B-B14F-4D97-AF65-F5344CB8AC3E}">
        <p14:creationId xmlns:p14="http://schemas.microsoft.com/office/powerpoint/2010/main" val="413392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57F6959-6A0C-E706-20E4-D5FAAE9C94DF}"/>
              </a:ext>
            </a:extLst>
          </p:cNvPr>
          <p:cNvGrpSpPr/>
          <p:nvPr/>
        </p:nvGrpSpPr>
        <p:grpSpPr>
          <a:xfrm>
            <a:off x="0" y="857250"/>
            <a:ext cx="6330043" cy="5143500"/>
            <a:chOff x="0" y="0"/>
            <a:chExt cx="8440057" cy="6858000"/>
          </a:xfrm>
        </p:grpSpPr>
        <p:pic>
          <p:nvPicPr>
            <p:cNvPr id="5" name="Picture 4" descr="Map&#10;&#10;Description automatically generated">
              <a:extLst>
                <a:ext uri="{FF2B5EF4-FFF2-40B4-BE49-F238E27FC236}">
                  <a16:creationId xmlns:a16="http://schemas.microsoft.com/office/drawing/2014/main" id="{3C7067F0-82A4-BB9A-2D35-3E07EAD12273}"/>
                </a:ext>
              </a:extLst>
            </p:cNvPr>
            <p:cNvPicPr>
              <a:picLocks noChangeAspect="1"/>
            </p:cNvPicPr>
            <p:nvPr/>
          </p:nvPicPr>
          <p:blipFill rotWithShape="1">
            <a:blip r:embed="rId2">
              <a:extLst>
                <a:ext uri="{28A0092B-C50C-407E-A947-70E740481C1C}">
                  <a14:useLocalDpi xmlns:a14="http://schemas.microsoft.com/office/drawing/2010/main" val="0"/>
                </a:ext>
              </a:extLst>
            </a:blip>
            <a:srcRect r="1932"/>
            <a:stretch/>
          </p:blipFill>
          <p:spPr>
            <a:xfrm>
              <a:off x="0" y="0"/>
              <a:ext cx="8440057" cy="6858000"/>
            </a:xfrm>
            <a:prstGeom prst="rect">
              <a:avLst/>
            </a:prstGeom>
          </p:spPr>
        </p:pic>
        <p:pic>
          <p:nvPicPr>
            <p:cNvPr id="6" name="Graphic 5" descr="Badge New with solid fill">
              <a:extLst>
                <a:ext uri="{FF2B5EF4-FFF2-40B4-BE49-F238E27FC236}">
                  <a16:creationId xmlns:a16="http://schemas.microsoft.com/office/drawing/2014/main" id="{38E3B9C1-7579-7099-DEE0-C068DFBBC3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7362" y="728062"/>
              <a:ext cx="186338" cy="186338"/>
            </a:xfrm>
            <a:prstGeom prst="rect">
              <a:avLst/>
            </a:prstGeom>
          </p:spPr>
        </p:pic>
        <p:pic>
          <p:nvPicPr>
            <p:cNvPr id="10" name="Graphic 9" descr="Badge New with solid fill">
              <a:extLst>
                <a:ext uri="{FF2B5EF4-FFF2-40B4-BE49-F238E27FC236}">
                  <a16:creationId xmlns:a16="http://schemas.microsoft.com/office/drawing/2014/main" id="{C0CC9AFB-1BFA-6A2A-A9A1-CA6E31B686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6937" y="3335831"/>
              <a:ext cx="186338" cy="186338"/>
            </a:xfrm>
            <a:prstGeom prst="rect">
              <a:avLst/>
            </a:prstGeom>
          </p:spPr>
        </p:pic>
        <p:pic>
          <p:nvPicPr>
            <p:cNvPr id="14" name="Graphic 13" descr="Badge New with solid fill">
              <a:extLst>
                <a:ext uri="{FF2B5EF4-FFF2-40B4-BE49-F238E27FC236}">
                  <a16:creationId xmlns:a16="http://schemas.microsoft.com/office/drawing/2014/main" id="{CA87C5EE-D7FF-B4C7-780D-0B471E44BC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39512" y="2156812"/>
              <a:ext cx="186338" cy="186338"/>
            </a:xfrm>
            <a:prstGeom prst="rect">
              <a:avLst/>
            </a:prstGeom>
          </p:spPr>
        </p:pic>
        <p:pic>
          <p:nvPicPr>
            <p:cNvPr id="15" name="Graphic 14" descr="Badge New with solid fill">
              <a:extLst>
                <a:ext uri="{FF2B5EF4-FFF2-40B4-BE49-F238E27FC236}">
                  <a16:creationId xmlns:a16="http://schemas.microsoft.com/office/drawing/2014/main" id="{553E693F-D722-2D3B-1F31-86CCB61691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7275" y="2233012"/>
              <a:ext cx="186338" cy="186338"/>
            </a:xfrm>
            <a:prstGeom prst="rect">
              <a:avLst/>
            </a:prstGeom>
          </p:spPr>
        </p:pic>
        <p:pic>
          <p:nvPicPr>
            <p:cNvPr id="22" name="Graphic 21" descr="Badge New with solid fill">
              <a:extLst>
                <a:ext uri="{FF2B5EF4-FFF2-40B4-BE49-F238E27FC236}">
                  <a16:creationId xmlns:a16="http://schemas.microsoft.com/office/drawing/2014/main" id="{5653F887-EFC5-D4B3-A520-A605685608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45000" y="2950421"/>
              <a:ext cx="186338" cy="186338"/>
            </a:xfrm>
            <a:prstGeom prst="rect">
              <a:avLst/>
            </a:prstGeom>
          </p:spPr>
        </p:pic>
        <p:pic>
          <p:nvPicPr>
            <p:cNvPr id="26" name="Graphic 25" descr="Badge New with solid fill">
              <a:extLst>
                <a:ext uri="{FF2B5EF4-FFF2-40B4-BE49-F238E27FC236}">
                  <a16:creationId xmlns:a16="http://schemas.microsoft.com/office/drawing/2014/main" id="{584A8E34-6379-1A58-5093-0969080898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68650" y="4852387"/>
              <a:ext cx="186338" cy="186338"/>
            </a:xfrm>
            <a:prstGeom prst="rect">
              <a:avLst/>
            </a:prstGeom>
          </p:spPr>
        </p:pic>
        <p:pic>
          <p:nvPicPr>
            <p:cNvPr id="30" name="Graphic 29" descr="Badge New with solid fill">
              <a:extLst>
                <a:ext uri="{FF2B5EF4-FFF2-40B4-BE49-F238E27FC236}">
                  <a16:creationId xmlns:a16="http://schemas.microsoft.com/office/drawing/2014/main" id="{60217817-3D20-6332-495B-A69FCD345FA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01925" y="4399349"/>
              <a:ext cx="186338" cy="186338"/>
            </a:xfrm>
            <a:prstGeom prst="rect">
              <a:avLst/>
            </a:prstGeom>
          </p:spPr>
        </p:pic>
        <p:pic>
          <p:nvPicPr>
            <p:cNvPr id="34" name="Graphic 33" descr="Badge New with solid fill">
              <a:extLst>
                <a:ext uri="{FF2B5EF4-FFF2-40B4-BE49-F238E27FC236}">
                  <a16:creationId xmlns:a16="http://schemas.microsoft.com/office/drawing/2014/main" id="{74B2B6F8-6AA7-9DCF-FB9E-3D011F8AEC6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86987" y="4213011"/>
              <a:ext cx="186338" cy="186338"/>
            </a:xfrm>
            <a:prstGeom prst="rect">
              <a:avLst/>
            </a:prstGeom>
          </p:spPr>
        </p:pic>
        <p:pic>
          <p:nvPicPr>
            <p:cNvPr id="35" name="Graphic 34" descr="Badge New with solid fill">
              <a:extLst>
                <a:ext uri="{FF2B5EF4-FFF2-40B4-BE49-F238E27FC236}">
                  <a16:creationId xmlns:a16="http://schemas.microsoft.com/office/drawing/2014/main" id="{CFA7BAAE-4564-D57C-0BFA-B75413522EC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78937" y="4890487"/>
              <a:ext cx="186338" cy="186338"/>
            </a:xfrm>
            <a:prstGeom prst="rect">
              <a:avLst/>
            </a:prstGeom>
          </p:spPr>
        </p:pic>
        <p:pic>
          <p:nvPicPr>
            <p:cNvPr id="36" name="Graphic 35" descr="Badge New with solid fill">
              <a:extLst>
                <a:ext uri="{FF2B5EF4-FFF2-40B4-BE49-F238E27FC236}">
                  <a16:creationId xmlns:a16="http://schemas.microsoft.com/office/drawing/2014/main" id="{653391D1-FA81-21A1-4980-2DA0CF1A112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527095" y="4360648"/>
              <a:ext cx="186338" cy="186338"/>
            </a:xfrm>
            <a:prstGeom prst="rect">
              <a:avLst/>
            </a:prstGeom>
          </p:spPr>
        </p:pic>
        <p:pic>
          <p:nvPicPr>
            <p:cNvPr id="46" name="Graphic 45" descr="Badge New with solid fill">
              <a:extLst>
                <a:ext uri="{FF2B5EF4-FFF2-40B4-BE49-F238E27FC236}">
                  <a16:creationId xmlns:a16="http://schemas.microsoft.com/office/drawing/2014/main" id="{E74D1840-C6EA-4F5A-6EC6-8300F6653D2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654725" y="2857252"/>
              <a:ext cx="186338" cy="186338"/>
            </a:xfrm>
            <a:prstGeom prst="rect">
              <a:avLst/>
            </a:prstGeom>
          </p:spPr>
        </p:pic>
        <p:pic>
          <p:nvPicPr>
            <p:cNvPr id="50" name="Graphic 49" descr="Badge New with solid fill">
              <a:extLst>
                <a:ext uri="{FF2B5EF4-FFF2-40B4-BE49-F238E27FC236}">
                  <a16:creationId xmlns:a16="http://schemas.microsoft.com/office/drawing/2014/main" id="{489277AB-86B6-C7AB-BADB-E4D1DD06D8E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568750" y="4399349"/>
              <a:ext cx="186338" cy="186338"/>
            </a:xfrm>
            <a:prstGeom prst="rect">
              <a:avLst/>
            </a:prstGeom>
          </p:spPr>
        </p:pic>
      </p:grpSp>
      <p:grpSp>
        <p:nvGrpSpPr>
          <p:cNvPr id="3" name="Group 2">
            <a:extLst>
              <a:ext uri="{FF2B5EF4-FFF2-40B4-BE49-F238E27FC236}">
                <a16:creationId xmlns:a16="http://schemas.microsoft.com/office/drawing/2014/main" id="{7B3D7B06-E7C6-F1F2-D185-8AD988A9E9C7}"/>
              </a:ext>
            </a:extLst>
          </p:cNvPr>
          <p:cNvGrpSpPr/>
          <p:nvPr/>
        </p:nvGrpSpPr>
        <p:grpSpPr>
          <a:xfrm>
            <a:off x="6556641" y="2298676"/>
            <a:ext cx="149065" cy="2785721"/>
            <a:chOff x="9347451" y="792202"/>
            <a:chExt cx="198753" cy="3714295"/>
          </a:xfrm>
        </p:grpSpPr>
        <p:pic>
          <p:nvPicPr>
            <p:cNvPr id="9" name="Graphic 8" descr="Badge New with solid fill">
              <a:extLst>
                <a:ext uri="{FF2B5EF4-FFF2-40B4-BE49-F238E27FC236}">
                  <a16:creationId xmlns:a16="http://schemas.microsoft.com/office/drawing/2014/main" id="{A652F0EE-23F2-635C-B673-C4105BABB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7478" y="792202"/>
              <a:ext cx="186338" cy="186338"/>
            </a:xfrm>
            <a:prstGeom prst="rect">
              <a:avLst/>
            </a:prstGeom>
          </p:spPr>
        </p:pic>
        <p:pic>
          <p:nvPicPr>
            <p:cNvPr id="11" name="Graphic 10" descr="Badge New with solid fill">
              <a:extLst>
                <a:ext uri="{FF2B5EF4-FFF2-40B4-BE49-F238E27FC236}">
                  <a16:creationId xmlns:a16="http://schemas.microsoft.com/office/drawing/2014/main" id="{B2484E01-57E8-1E4A-7E12-CBEA20083F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7478" y="1105745"/>
              <a:ext cx="186338" cy="186338"/>
            </a:xfrm>
            <a:prstGeom prst="rect">
              <a:avLst/>
            </a:prstGeom>
          </p:spPr>
        </p:pic>
        <p:pic>
          <p:nvPicPr>
            <p:cNvPr id="16" name="Graphic 15" descr="Badge New with solid fill">
              <a:extLst>
                <a:ext uri="{FF2B5EF4-FFF2-40B4-BE49-F238E27FC236}">
                  <a16:creationId xmlns:a16="http://schemas.microsoft.com/office/drawing/2014/main" id="{88EE4040-D3DC-6BB9-F2E8-53C05DE16C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7478" y="1419288"/>
              <a:ext cx="186338" cy="186338"/>
            </a:xfrm>
            <a:prstGeom prst="rect">
              <a:avLst/>
            </a:prstGeom>
          </p:spPr>
        </p:pic>
        <p:pic>
          <p:nvPicPr>
            <p:cNvPr id="19" name="Graphic 18" descr="Badge New with solid fill">
              <a:extLst>
                <a:ext uri="{FF2B5EF4-FFF2-40B4-BE49-F238E27FC236}">
                  <a16:creationId xmlns:a16="http://schemas.microsoft.com/office/drawing/2014/main" id="{311C6B5E-692D-F715-9495-52177031E2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47478" y="1747738"/>
              <a:ext cx="186338" cy="186338"/>
            </a:xfrm>
            <a:prstGeom prst="rect">
              <a:avLst/>
            </a:prstGeom>
          </p:spPr>
        </p:pic>
        <p:pic>
          <p:nvPicPr>
            <p:cNvPr id="23" name="Graphic 22" descr="Badge New with solid fill">
              <a:extLst>
                <a:ext uri="{FF2B5EF4-FFF2-40B4-BE49-F238E27FC236}">
                  <a16:creationId xmlns:a16="http://schemas.microsoft.com/office/drawing/2014/main" id="{AAB74F90-42D9-6572-1C03-395304FC47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47478" y="2074574"/>
              <a:ext cx="186338" cy="186338"/>
            </a:xfrm>
            <a:prstGeom prst="rect">
              <a:avLst/>
            </a:prstGeom>
          </p:spPr>
        </p:pic>
        <p:pic>
          <p:nvPicPr>
            <p:cNvPr id="27" name="Graphic 26" descr="Badge New with solid fill">
              <a:extLst>
                <a:ext uri="{FF2B5EF4-FFF2-40B4-BE49-F238E27FC236}">
                  <a16:creationId xmlns:a16="http://schemas.microsoft.com/office/drawing/2014/main" id="{4208E0FE-8C3A-A35C-4CBE-CBB955D6EC3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47478" y="2389918"/>
              <a:ext cx="186338" cy="186338"/>
            </a:xfrm>
            <a:prstGeom prst="rect">
              <a:avLst/>
            </a:prstGeom>
          </p:spPr>
        </p:pic>
        <p:pic>
          <p:nvPicPr>
            <p:cNvPr id="31" name="Graphic 30" descr="Badge New with solid fill">
              <a:extLst>
                <a:ext uri="{FF2B5EF4-FFF2-40B4-BE49-F238E27FC236}">
                  <a16:creationId xmlns:a16="http://schemas.microsoft.com/office/drawing/2014/main" id="{AA383F97-32CE-08A1-8E69-7DFF087C430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47478" y="2705262"/>
              <a:ext cx="186338" cy="186338"/>
            </a:xfrm>
            <a:prstGeom prst="rect">
              <a:avLst/>
            </a:prstGeom>
          </p:spPr>
        </p:pic>
        <p:pic>
          <p:nvPicPr>
            <p:cNvPr id="37" name="Graphic 36" descr="Badge New with solid fill">
              <a:extLst>
                <a:ext uri="{FF2B5EF4-FFF2-40B4-BE49-F238E27FC236}">
                  <a16:creationId xmlns:a16="http://schemas.microsoft.com/office/drawing/2014/main" id="{3C95DF19-CB59-85F0-AF62-C3FFA3329B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359866" y="3019805"/>
              <a:ext cx="186338" cy="186338"/>
            </a:xfrm>
            <a:prstGeom prst="rect">
              <a:avLst/>
            </a:prstGeom>
          </p:spPr>
        </p:pic>
        <p:pic>
          <p:nvPicPr>
            <p:cNvPr id="40" name="Graphic 39" descr="Badge New with solid fill">
              <a:extLst>
                <a:ext uri="{FF2B5EF4-FFF2-40B4-BE49-F238E27FC236}">
                  <a16:creationId xmlns:a16="http://schemas.microsoft.com/office/drawing/2014/main" id="{1657829E-7BBC-2915-97B8-D60F9676042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347478" y="3346641"/>
              <a:ext cx="186338" cy="186338"/>
            </a:xfrm>
            <a:prstGeom prst="rect">
              <a:avLst/>
            </a:prstGeom>
          </p:spPr>
        </p:pic>
        <p:pic>
          <p:nvPicPr>
            <p:cNvPr id="43" name="Graphic 42" descr="Badge New with solid fill">
              <a:extLst>
                <a:ext uri="{FF2B5EF4-FFF2-40B4-BE49-F238E27FC236}">
                  <a16:creationId xmlns:a16="http://schemas.microsoft.com/office/drawing/2014/main" id="{DA0297F0-97B9-4B23-4257-21D279589D2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47478" y="3661184"/>
              <a:ext cx="186338" cy="186338"/>
            </a:xfrm>
            <a:prstGeom prst="rect">
              <a:avLst/>
            </a:prstGeom>
          </p:spPr>
        </p:pic>
        <p:pic>
          <p:nvPicPr>
            <p:cNvPr id="49" name="Graphic 48" descr="Badge New with solid fill">
              <a:extLst>
                <a:ext uri="{FF2B5EF4-FFF2-40B4-BE49-F238E27FC236}">
                  <a16:creationId xmlns:a16="http://schemas.microsoft.com/office/drawing/2014/main" id="{5581ABC7-ED2D-164D-D2CB-70F39848A27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347451" y="3988020"/>
              <a:ext cx="186338" cy="186338"/>
            </a:xfrm>
            <a:prstGeom prst="rect">
              <a:avLst/>
            </a:prstGeom>
          </p:spPr>
        </p:pic>
        <p:pic>
          <p:nvPicPr>
            <p:cNvPr id="51" name="Graphic 50" descr="Badge New with solid fill">
              <a:extLst>
                <a:ext uri="{FF2B5EF4-FFF2-40B4-BE49-F238E27FC236}">
                  <a16:creationId xmlns:a16="http://schemas.microsoft.com/office/drawing/2014/main" id="{95013AB8-DD5D-A238-3A9A-DF8CC25C7CD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347451" y="4320159"/>
              <a:ext cx="186338" cy="186338"/>
            </a:xfrm>
            <a:prstGeom prst="rect">
              <a:avLst/>
            </a:prstGeom>
          </p:spPr>
        </p:pic>
      </p:grpSp>
      <p:graphicFrame>
        <p:nvGraphicFramePr>
          <p:cNvPr id="2" name="Table 2">
            <a:extLst>
              <a:ext uri="{FF2B5EF4-FFF2-40B4-BE49-F238E27FC236}">
                <a16:creationId xmlns:a16="http://schemas.microsoft.com/office/drawing/2014/main" id="{F7CC42BC-D7F7-93E3-B6A4-9DB4CC299568}"/>
              </a:ext>
            </a:extLst>
          </p:cNvPr>
          <p:cNvGraphicFramePr>
            <a:graphicFrameLocks noGrp="1"/>
          </p:cNvGraphicFramePr>
          <p:nvPr/>
        </p:nvGraphicFramePr>
        <p:xfrm>
          <a:off x="6680086" y="2226725"/>
          <a:ext cx="2139716" cy="2880360"/>
        </p:xfrm>
        <a:graphic>
          <a:graphicData uri="http://schemas.openxmlformats.org/drawingml/2006/table">
            <a:tbl>
              <a:tblPr firstRow="1" bandRow="1">
                <a:tableStyleId>{5940675A-B579-460E-94D1-54222C63F5DA}</a:tableStyleId>
              </a:tblPr>
              <a:tblGrid>
                <a:gridCol w="2139716">
                  <a:extLst>
                    <a:ext uri="{9D8B030D-6E8A-4147-A177-3AD203B41FA5}">
                      <a16:colId xmlns:a16="http://schemas.microsoft.com/office/drawing/2014/main" val="1499505720"/>
                    </a:ext>
                  </a:extLst>
                </a:gridCol>
              </a:tblGrid>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Grand Forks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010489"/>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Offutt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1026871"/>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McCoy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7859732"/>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Volk Field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88979219"/>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Station Great Lakes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218865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Leonard Wood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3201721"/>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Whiteman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529745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Leavenworth</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178259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Riley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836672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McConnell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0408759"/>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Camp Perry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409361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Scott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323139"/>
                  </a:ext>
                </a:extLst>
              </a:tr>
            </a:tbl>
          </a:graphicData>
        </a:graphic>
      </p:graphicFrame>
      <p:cxnSp>
        <p:nvCxnSpPr>
          <p:cNvPr id="12" name="Straight Connector 11">
            <a:extLst>
              <a:ext uri="{FF2B5EF4-FFF2-40B4-BE49-F238E27FC236}">
                <a16:creationId xmlns:a16="http://schemas.microsoft.com/office/drawing/2014/main" id="{B8952520-0546-3F30-FA6B-80B549CB8BBC}"/>
              </a:ext>
            </a:extLst>
          </p:cNvPr>
          <p:cNvCxnSpPr/>
          <p:nvPr/>
        </p:nvCxnSpPr>
        <p:spPr>
          <a:xfrm>
            <a:off x="6330043" y="857250"/>
            <a:ext cx="0" cy="5143500"/>
          </a:xfrm>
          <a:prstGeom prst="line">
            <a:avLst/>
          </a:prstGeom>
          <a:ln w="38100">
            <a:solidFill>
              <a:srgbClr val="EB7E2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8A6F30-9664-3D6F-933E-E6ADA45AD629}"/>
              </a:ext>
            </a:extLst>
          </p:cNvPr>
          <p:cNvSpPr txBox="1"/>
          <p:nvPr/>
        </p:nvSpPr>
        <p:spPr>
          <a:xfrm>
            <a:off x="6408341" y="914739"/>
            <a:ext cx="2355276" cy="1200329"/>
          </a:xfrm>
          <a:prstGeom prst="rect">
            <a:avLst/>
          </a:prstGeom>
          <a:noFill/>
        </p:spPr>
        <p:txBody>
          <a:bodyPr wrap="square" rtlCol="0">
            <a:spAutoFit/>
          </a:bodyPr>
          <a:lstStyle/>
          <a:p>
            <a:pPr defTabSz="685800" fontAlgn="auto">
              <a:spcBef>
                <a:spcPts val="0"/>
              </a:spcBef>
              <a:spcAft>
                <a:spcPts val="0"/>
              </a:spcAft>
            </a:pPr>
            <a:r>
              <a:rPr lang="en-US" sz="3600" dirty="0">
                <a:solidFill>
                  <a:prstClr val="black"/>
                </a:solidFill>
                <a:latin typeface="Franklin Gothic Medium Cond" panose="020B0606030402020204" pitchFamily="34" charset="0"/>
                <a:ea typeface="+mn-ea"/>
              </a:rPr>
              <a:t>REGION IV: </a:t>
            </a:r>
          </a:p>
          <a:p>
            <a:pPr defTabSz="685800" fontAlgn="auto">
              <a:spcBef>
                <a:spcPts val="0"/>
              </a:spcBef>
              <a:spcAft>
                <a:spcPts val="0"/>
              </a:spcAft>
            </a:pPr>
            <a:r>
              <a:rPr lang="en-US" sz="3600" dirty="0">
                <a:solidFill>
                  <a:srgbClr val="EB7E23"/>
                </a:solidFill>
                <a:latin typeface="Franklin Gothic Medium Cond" panose="020B0606030402020204" pitchFamily="34" charset="0"/>
                <a:ea typeface="+mn-ea"/>
              </a:rPr>
              <a:t>MIDWEST</a:t>
            </a:r>
          </a:p>
        </p:txBody>
      </p:sp>
      <p:pic>
        <p:nvPicPr>
          <p:cNvPr id="20" name="Picture 19" descr="Logo&#10;&#10;Description automatically generated">
            <a:extLst>
              <a:ext uri="{FF2B5EF4-FFF2-40B4-BE49-F238E27FC236}">
                <a16:creationId xmlns:a16="http://schemas.microsoft.com/office/drawing/2014/main" id="{5C9126D9-4FE6-A22B-C5D2-FC84056003FF}"/>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121316" y="4956974"/>
            <a:ext cx="927216" cy="923457"/>
          </a:xfrm>
          <a:prstGeom prst="rect">
            <a:avLst/>
          </a:prstGeom>
        </p:spPr>
      </p:pic>
    </p:spTree>
    <p:extLst>
      <p:ext uri="{BB962C8B-B14F-4D97-AF65-F5344CB8AC3E}">
        <p14:creationId xmlns:p14="http://schemas.microsoft.com/office/powerpoint/2010/main" val="225244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ED578696-BCC0-F919-98E1-9518A7F8FE6D}"/>
              </a:ext>
            </a:extLst>
          </p:cNvPr>
          <p:cNvGrpSpPr/>
          <p:nvPr/>
        </p:nvGrpSpPr>
        <p:grpSpPr>
          <a:xfrm>
            <a:off x="4730442" y="2199762"/>
            <a:ext cx="143107" cy="3516782"/>
            <a:chOff x="7195084" y="796738"/>
            <a:chExt cx="190809" cy="4689043"/>
          </a:xfrm>
        </p:grpSpPr>
        <p:pic>
          <p:nvPicPr>
            <p:cNvPr id="7" name="Graphic 6" descr="Badge New with solid fill">
              <a:extLst>
                <a:ext uri="{FF2B5EF4-FFF2-40B4-BE49-F238E27FC236}">
                  <a16:creationId xmlns:a16="http://schemas.microsoft.com/office/drawing/2014/main" id="{68610A8B-1964-4A26-2377-2A2BA55837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9555" y="796738"/>
              <a:ext cx="186338" cy="186338"/>
            </a:xfrm>
            <a:prstGeom prst="rect">
              <a:avLst/>
            </a:prstGeom>
          </p:spPr>
        </p:pic>
        <p:pic>
          <p:nvPicPr>
            <p:cNvPr id="11" name="Graphic 10" descr="Badge New with solid fill">
              <a:extLst>
                <a:ext uri="{FF2B5EF4-FFF2-40B4-BE49-F238E27FC236}">
                  <a16:creationId xmlns:a16="http://schemas.microsoft.com/office/drawing/2014/main" id="{818FDBFB-E935-ECA1-EE1D-0BA0E14C3B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5540" y="1111143"/>
              <a:ext cx="186338" cy="186338"/>
            </a:xfrm>
            <a:prstGeom prst="rect">
              <a:avLst/>
            </a:prstGeom>
          </p:spPr>
        </p:pic>
        <p:pic>
          <p:nvPicPr>
            <p:cNvPr id="18" name="Graphic 17" descr="Badge New with solid fill">
              <a:extLst>
                <a:ext uri="{FF2B5EF4-FFF2-40B4-BE49-F238E27FC236}">
                  <a16:creationId xmlns:a16="http://schemas.microsoft.com/office/drawing/2014/main" id="{E3006468-C0D5-1614-498C-CD4AF4D116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95540" y="1425548"/>
              <a:ext cx="186338" cy="186338"/>
            </a:xfrm>
            <a:prstGeom prst="rect">
              <a:avLst/>
            </a:prstGeom>
          </p:spPr>
        </p:pic>
        <p:pic>
          <p:nvPicPr>
            <p:cNvPr id="19" name="Graphic 18" descr="Badge New with solid fill">
              <a:extLst>
                <a:ext uri="{FF2B5EF4-FFF2-40B4-BE49-F238E27FC236}">
                  <a16:creationId xmlns:a16="http://schemas.microsoft.com/office/drawing/2014/main" id="{3FBAACFC-5147-38EC-14DF-9C06AEB4BE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5540" y="1741439"/>
              <a:ext cx="186338" cy="186338"/>
            </a:xfrm>
            <a:prstGeom prst="rect">
              <a:avLst/>
            </a:prstGeom>
          </p:spPr>
        </p:pic>
        <p:pic>
          <p:nvPicPr>
            <p:cNvPr id="23" name="Graphic 22" descr="Badge New with solid fill">
              <a:extLst>
                <a:ext uri="{FF2B5EF4-FFF2-40B4-BE49-F238E27FC236}">
                  <a16:creationId xmlns:a16="http://schemas.microsoft.com/office/drawing/2014/main" id="{46AC0D58-23FA-95AC-5604-84402D7CF4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95540" y="2057330"/>
              <a:ext cx="186338" cy="186338"/>
            </a:xfrm>
            <a:prstGeom prst="rect">
              <a:avLst/>
            </a:prstGeom>
          </p:spPr>
        </p:pic>
        <p:pic>
          <p:nvPicPr>
            <p:cNvPr id="27" name="Graphic 26" descr="Badge New with solid fill">
              <a:extLst>
                <a:ext uri="{FF2B5EF4-FFF2-40B4-BE49-F238E27FC236}">
                  <a16:creationId xmlns:a16="http://schemas.microsoft.com/office/drawing/2014/main" id="{F855F878-EE6A-207B-E5D6-7A3E4024AF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95540" y="2373221"/>
              <a:ext cx="186338" cy="186338"/>
            </a:xfrm>
            <a:prstGeom prst="rect">
              <a:avLst/>
            </a:prstGeom>
          </p:spPr>
        </p:pic>
        <p:pic>
          <p:nvPicPr>
            <p:cNvPr id="37" name="Graphic 36" descr="Badge New with solid fill">
              <a:extLst>
                <a:ext uri="{FF2B5EF4-FFF2-40B4-BE49-F238E27FC236}">
                  <a16:creationId xmlns:a16="http://schemas.microsoft.com/office/drawing/2014/main" id="{7CAF3CCF-A6C5-3D26-C664-F0A3345160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95540" y="2688464"/>
              <a:ext cx="186338" cy="186338"/>
            </a:xfrm>
            <a:prstGeom prst="rect">
              <a:avLst/>
            </a:prstGeom>
          </p:spPr>
        </p:pic>
        <p:pic>
          <p:nvPicPr>
            <p:cNvPr id="41" name="Graphic 40" descr="Badge New with solid fill">
              <a:extLst>
                <a:ext uri="{FF2B5EF4-FFF2-40B4-BE49-F238E27FC236}">
                  <a16:creationId xmlns:a16="http://schemas.microsoft.com/office/drawing/2014/main" id="{CFEB01F9-971D-5B33-51A0-7F31C55A1E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95540" y="3003707"/>
              <a:ext cx="186338" cy="186338"/>
            </a:xfrm>
            <a:prstGeom prst="rect">
              <a:avLst/>
            </a:prstGeom>
          </p:spPr>
        </p:pic>
        <p:pic>
          <p:nvPicPr>
            <p:cNvPr id="44" name="Graphic 43" descr="Badge New with solid fill">
              <a:extLst>
                <a:ext uri="{FF2B5EF4-FFF2-40B4-BE49-F238E27FC236}">
                  <a16:creationId xmlns:a16="http://schemas.microsoft.com/office/drawing/2014/main" id="{350B4F6E-E6B0-83FF-0F25-825CEFD08BD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95084" y="3335831"/>
              <a:ext cx="186338" cy="186338"/>
            </a:xfrm>
            <a:prstGeom prst="rect">
              <a:avLst/>
            </a:prstGeom>
          </p:spPr>
        </p:pic>
        <p:pic>
          <p:nvPicPr>
            <p:cNvPr id="47" name="Graphic 46" descr="Badge New with solid fill">
              <a:extLst>
                <a:ext uri="{FF2B5EF4-FFF2-40B4-BE49-F238E27FC236}">
                  <a16:creationId xmlns:a16="http://schemas.microsoft.com/office/drawing/2014/main" id="{9A327913-D149-C80B-6D8D-7EF7DED4F32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195084" y="3699751"/>
              <a:ext cx="186338" cy="186338"/>
            </a:xfrm>
            <a:prstGeom prst="rect">
              <a:avLst/>
            </a:prstGeom>
          </p:spPr>
        </p:pic>
        <p:pic>
          <p:nvPicPr>
            <p:cNvPr id="51" name="Graphic 50" descr="Badge New with solid fill">
              <a:extLst>
                <a:ext uri="{FF2B5EF4-FFF2-40B4-BE49-F238E27FC236}">
                  <a16:creationId xmlns:a16="http://schemas.microsoft.com/office/drawing/2014/main" id="{8594902F-1675-08EF-E349-5ED40B81A48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195084" y="4012106"/>
              <a:ext cx="186338" cy="186338"/>
            </a:xfrm>
            <a:prstGeom prst="rect">
              <a:avLst/>
            </a:prstGeom>
          </p:spPr>
        </p:pic>
        <p:pic>
          <p:nvPicPr>
            <p:cNvPr id="54" name="Graphic 53" descr="Badge New with solid fill">
              <a:extLst>
                <a:ext uri="{FF2B5EF4-FFF2-40B4-BE49-F238E27FC236}">
                  <a16:creationId xmlns:a16="http://schemas.microsoft.com/office/drawing/2014/main" id="{706CCB97-8BB2-4E3C-8286-A8658C10601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195084" y="4324461"/>
              <a:ext cx="186338" cy="186338"/>
            </a:xfrm>
            <a:prstGeom prst="rect">
              <a:avLst/>
            </a:prstGeom>
          </p:spPr>
        </p:pic>
        <p:pic>
          <p:nvPicPr>
            <p:cNvPr id="58" name="Graphic 57" descr="Badge New with solid fill">
              <a:extLst>
                <a:ext uri="{FF2B5EF4-FFF2-40B4-BE49-F238E27FC236}">
                  <a16:creationId xmlns:a16="http://schemas.microsoft.com/office/drawing/2014/main" id="{A44D2B18-BEF5-9CFA-5989-B2A91BF0F67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195084" y="4667841"/>
              <a:ext cx="186338" cy="186338"/>
            </a:xfrm>
            <a:prstGeom prst="rect">
              <a:avLst/>
            </a:prstGeom>
          </p:spPr>
        </p:pic>
        <p:pic>
          <p:nvPicPr>
            <p:cNvPr id="62" name="Graphic 61" descr="Badge New with solid fill">
              <a:extLst>
                <a:ext uri="{FF2B5EF4-FFF2-40B4-BE49-F238E27FC236}">
                  <a16:creationId xmlns:a16="http://schemas.microsoft.com/office/drawing/2014/main" id="{F9C57D55-D3EC-9F48-DD31-F839AF00A85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195084" y="4970611"/>
              <a:ext cx="186338" cy="186338"/>
            </a:xfrm>
            <a:prstGeom prst="rect">
              <a:avLst/>
            </a:prstGeom>
          </p:spPr>
        </p:pic>
        <p:pic>
          <p:nvPicPr>
            <p:cNvPr id="65" name="Graphic 64" descr="Badge New with solid fill">
              <a:extLst>
                <a:ext uri="{FF2B5EF4-FFF2-40B4-BE49-F238E27FC236}">
                  <a16:creationId xmlns:a16="http://schemas.microsoft.com/office/drawing/2014/main" id="{2477C5EF-078B-7181-7B7C-4AA444B608C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195084" y="5299443"/>
              <a:ext cx="186338" cy="186338"/>
            </a:xfrm>
            <a:prstGeom prst="rect">
              <a:avLst/>
            </a:prstGeom>
          </p:spPr>
        </p:pic>
      </p:grpSp>
      <p:graphicFrame>
        <p:nvGraphicFramePr>
          <p:cNvPr id="68" name="Table 68">
            <a:extLst>
              <a:ext uri="{FF2B5EF4-FFF2-40B4-BE49-F238E27FC236}">
                <a16:creationId xmlns:a16="http://schemas.microsoft.com/office/drawing/2014/main" id="{8E511612-7AE6-1C33-0E61-722E0B3BAB52}"/>
              </a:ext>
            </a:extLst>
          </p:cNvPr>
          <p:cNvGraphicFramePr>
            <a:graphicFrameLocks noGrp="1"/>
          </p:cNvGraphicFramePr>
          <p:nvPr/>
        </p:nvGraphicFramePr>
        <p:xfrm>
          <a:off x="4873549" y="2147655"/>
          <a:ext cx="2382164" cy="3600450"/>
        </p:xfrm>
        <a:graphic>
          <a:graphicData uri="http://schemas.openxmlformats.org/drawingml/2006/table">
            <a:tbl>
              <a:tblPr firstRow="1" bandRow="1">
                <a:tableStyleId>{5940675A-B579-460E-94D1-54222C63F5DA}</a:tableStyleId>
              </a:tblPr>
              <a:tblGrid>
                <a:gridCol w="2382164">
                  <a:extLst>
                    <a:ext uri="{9D8B030D-6E8A-4147-A177-3AD203B41FA5}">
                      <a16:colId xmlns:a16="http://schemas.microsoft.com/office/drawing/2014/main" val="1742279395"/>
                    </a:ext>
                  </a:extLst>
                </a:gridCol>
              </a:tblGrid>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Sheppard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4883342"/>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Hood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810625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Sam Houston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1436266"/>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Randolph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4420417"/>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Bliss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80226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Sill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101492"/>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Denver Federal Center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6495792"/>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Buckley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710545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U.S. Air Force Academy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55693619"/>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Cheyenne Mountain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4579897"/>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Carson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970076"/>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Peterson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8485165"/>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NORAD/NORTHCOM</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071847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Schriever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769142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Pueblo Army Chemical Depot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2309160"/>
                  </a:ext>
                </a:extLst>
              </a:tr>
            </a:tbl>
          </a:graphicData>
        </a:graphic>
      </p:graphicFrame>
      <p:grpSp>
        <p:nvGrpSpPr>
          <p:cNvPr id="74" name="Group 73">
            <a:extLst>
              <a:ext uri="{FF2B5EF4-FFF2-40B4-BE49-F238E27FC236}">
                <a16:creationId xmlns:a16="http://schemas.microsoft.com/office/drawing/2014/main" id="{C1DAA4A7-D890-3085-CC7E-84C4C8EC9CD4}"/>
              </a:ext>
            </a:extLst>
          </p:cNvPr>
          <p:cNvGrpSpPr/>
          <p:nvPr/>
        </p:nvGrpSpPr>
        <p:grpSpPr>
          <a:xfrm>
            <a:off x="0" y="857250"/>
            <a:ext cx="4351565" cy="5143500"/>
            <a:chOff x="0" y="0"/>
            <a:chExt cx="5802086" cy="6858000"/>
          </a:xfrm>
        </p:grpSpPr>
        <p:pic>
          <p:nvPicPr>
            <p:cNvPr id="5" name="Picture 4" descr="Map&#10;&#10;Description automatically generated">
              <a:extLst>
                <a:ext uri="{FF2B5EF4-FFF2-40B4-BE49-F238E27FC236}">
                  <a16:creationId xmlns:a16="http://schemas.microsoft.com/office/drawing/2014/main" id="{9F1A21BB-193D-2F05-10C5-9B0FBEF597D2}"/>
                </a:ext>
              </a:extLst>
            </p:cNvPr>
            <p:cNvPicPr>
              <a:picLocks noChangeAspect="1"/>
            </p:cNvPicPr>
            <p:nvPr/>
          </p:nvPicPr>
          <p:blipFill rotWithShape="1">
            <a:blip r:embed="rId32">
              <a:extLst>
                <a:ext uri="{28A0092B-C50C-407E-A947-70E740481C1C}">
                  <a14:useLocalDpi xmlns:a14="http://schemas.microsoft.com/office/drawing/2010/main" val="0"/>
                </a:ext>
              </a:extLst>
            </a:blip>
            <a:srcRect r="3455"/>
            <a:stretch/>
          </p:blipFill>
          <p:spPr>
            <a:xfrm>
              <a:off x="0" y="0"/>
              <a:ext cx="5802086" cy="6858000"/>
            </a:xfrm>
            <a:prstGeom prst="rect">
              <a:avLst/>
            </a:prstGeom>
          </p:spPr>
        </p:pic>
        <p:pic>
          <p:nvPicPr>
            <p:cNvPr id="6" name="Graphic 5" descr="Badge New with solid fill">
              <a:extLst>
                <a:ext uri="{FF2B5EF4-FFF2-40B4-BE49-F238E27FC236}">
                  <a16:creationId xmlns:a16="http://schemas.microsoft.com/office/drawing/2014/main" id="{678627DD-514C-BB20-6C87-D472AE5863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8239" y="3335831"/>
              <a:ext cx="186338" cy="186338"/>
            </a:xfrm>
            <a:prstGeom prst="rect">
              <a:avLst/>
            </a:prstGeom>
          </p:spPr>
        </p:pic>
        <p:pic>
          <p:nvPicPr>
            <p:cNvPr id="10" name="Graphic 9" descr="Badge New with solid fill">
              <a:extLst>
                <a:ext uri="{FF2B5EF4-FFF2-40B4-BE49-F238E27FC236}">
                  <a16:creationId xmlns:a16="http://schemas.microsoft.com/office/drawing/2014/main" id="{49FDC4BF-22D8-3968-44B6-FCC119D484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8877" y="4545506"/>
              <a:ext cx="186338" cy="186338"/>
            </a:xfrm>
            <a:prstGeom prst="rect">
              <a:avLst/>
            </a:prstGeom>
          </p:spPr>
        </p:pic>
        <p:pic>
          <p:nvPicPr>
            <p:cNvPr id="14" name="Graphic 13" descr="Badge New with solid fill">
              <a:extLst>
                <a:ext uri="{FF2B5EF4-FFF2-40B4-BE49-F238E27FC236}">
                  <a16:creationId xmlns:a16="http://schemas.microsoft.com/office/drawing/2014/main" id="{6FA7E411-2A7E-E7C5-D449-50D0279B46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239" y="5297981"/>
              <a:ext cx="186338" cy="186338"/>
            </a:xfrm>
            <a:prstGeom prst="rect">
              <a:avLst/>
            </a:prstGeom>
          </p:spPr>
        </p:pic>
        <p:pic>
          <p:nvPicPr>
            <p:cNvPr id="15" name="Graphic 14" descr="Badge New with solid fill">
              <a:extLst>
                <a:ext uri="{FF2B5EF4-FFF2-40B4-BE49-F238E27FC236}">
                  <a16:creationId xmlns:a16="http://schemas.microsoft.com/office/drawing/2014/main" id="{3305F131-3BAE-FFE7-B05B-5C56C9C874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1408" y="5232346"/>
              <a:ext cx="186338" cy="186338"/>
            </a:xfrm>
            <a:prstGeom prst="rect">
              <a:avLst/>
            </a:prstGeom>
          </p:spPr>
        </p:pic>
        <p:pic>
          <p:nvPicPr>
            <p:cNvPr id="22" name="Graphic 21" descr="Badge New with solid fill">
              <a:extLst>
                <a:ext uri="{FF2B5EF4-FFF2-40B4-BE49-F238E27FC236}">
                  <a16:creationId xmlns:a16="http://schemas.microsoft.com/office/drawing/2014/main" id="{AA5F428F-3D79-D349-F061-3B4A8FFC7F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9927" y="4012106"/>
              <a:ext cx="186338" cy="186338"/>
            </a:xfrm>
            <a:prstGeom prst="rect">
              <a:avLst/>
            </a:prstGeom>
          </p:spPr>
        </p:pic>
        <p:pic>
          <p:nvPicPr>
            <p:cNvPr id="26" name="Graphic 25" descr="Badge New with solid fill">
              <a:extLst>
                <a:ext uri="{FF2B5EF4-FFF2-40B4-BE49-F238E27FC236}">
                  <a16:creationId xmlns:a16="http://schemas.microsoft.com/office/drawing/2014/main" id="{67D457A0-71B1-B158-73D6-7B20DAC0FB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82539" y="2935781"/>
              <a:ext cx="186338" cy="186338"/>
            </a:xfrm>
            <a:prstGeom prst="rect">
              <a:avLst/>
            </a:prstGeom>
          </p:spPr>
        </p:pic>
        <p:pic>
          <p:nvPicPr>
            <p:cNvPr id="30" name="Graphic 29" descr="Badge New with solid fill">
              <a:extLst>
                <a:ext uri="{FF2B5EF4-FFF2-40B4-BE49-F238E27FC236}">
                  <a16:creationId xmlns:a16="http://schemas.microsoft.com/office/drawing/2014/main" id="{B674E248-886C-5B72-78BA-1D322EC58EA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29889" y="716456"/>
              <a:ext cx="186338" cy="186338"/>
            </a:xfrm>
            <a:prstGeom prst="rect">
              <a:avLst/>
            </a:prstGeom>
          </p:spPr>
        </p:pic>
        <p:pic>
          <p:nvPicPr>
            <p:cNvPr id="31" name="Graphic 30" descr="Badge New with solid fill">
              <a:extLst>
                <a:ext uri="{FF2B5EF4-FFF2-40B4-BE49-F238E27FC236}">
                  <a16:creationId xmlns:a16="http://schemas.microsoft.com/office/drawing/2014/main" id="{3914B1FD-0BC9-09A2-BDC9-4AE9058A731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07675" y="716456"/>
              <a:ext cx="186338" cy="186338"/>
            </a:xfrm>
            <a:prstGeom prst="rect">
              <a:avLst/>
            </a:prstGeom>
          </p:spPr>
        </p:pic>
        <p:pic>
          <p:nvPicPr>
            <p:cNvPr id="32" name="Graphic 31" descr="Badge New with solid fill">
              <a:extLst>
                <a:ext uri="{FF2B5EF4-FFF2-40B4-BE49-F238E27FC236}">
                  <a16:creationId xmlns:a16="http://schemas.microsoft.com/office/drawing/2014/main" id="{2070664A-7602-7F72-DB4E-1888EAC9CFA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82289" y="1145081"/>
              <a:ext cx="186338" cy="186338"/>
            </a:xfrm>
            <a:prstGeom prst="rect">
              <a:avLst/>
            </a:prstGeom>
          </p:spPr>
        </p:pic>
        <p:pic>
          <p:nvPicPr>
            <p:cNvPr id="33" name="Graphic 32" descr="Badge New with solid fill">
              <a:extLst>
                <a:ext uri="{FF2B5EF4-FFF2-40B4-BE49-F238E27FC236}">
                  <a16:creationId xmlns:a16="http://schemas.microsoft.com/office/drawing/2014/main" id="{E76537AA-276D-AA40-1E95-8AEBA1E13DF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20389" y="1297481"/>
              <a:ext cx="186338" cy="186338"/>
            </a:xfrm>
            <a:prstGeom prst="rect">
              <a:avLst/>
            </a:prstGeom>
          </p:spPr>
        </p:pic>
        <p:pic>
          <p:nvPicPr>
            <p:cNvPr id="34" name="Graphic 33" descr="Badge New with solid fill">
              <a:extLst>
                <a:ext uri="{FF2B5EF4-FFF2-40B4-BE49-F238E27FC236}">
                  <a16:creationId xmlns:a16="http://schemas.microsoft.com/office/drawing/2014/main" id="{942F2478-59E1-F1B8-FC41-9D8719A9AA8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934689" y="1249856"/>
              <a:ext cx="186338" cy="186338"/>
            </a:xfrm>
            <a:prstGeom prst="rect">
              <a:avLst/>
            </a:prstGeom>
          </p:spPr>
        </p:pic>
        <p:pic>
          <p:nvPicPr>
            <p:cNvPr id="35" name="Graphic 34" descr="Badge New with solid fill">
              <a:extLst>
                <a:ext uri="{FF2B5EF4-FFF2-40B4-BE49-F238E27FC236}">
                  <a16:creationId xmlns:a16="http://schemas.microsoft.com/office/drawing/2014/main" id="{A13617F4-AB4E-ECCC-19F1-D44724845B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963264" y="1345106"/>
              <a:ext cx="186338" cy="186338"/>
            </a:xfrm>
            <a:prstGeom prst="rect">
              <a:avLst/>
            </a:prstGeom>
          </p:spPr>
        </p:pic>
        <p:pic>
          <p:nvPicPr>
            <p:cNvPr id="36" name="Graphic 35" descr="Badge New with solid fill">
              <a:extLst>
                <a:ext uri="{FF2B5EF4-FFF2-40B4-BE49-F238E27FC236}">
                  <a16:creationId xmlns:a16="http://schemas.microsoft.com/office/drawing/2014/main" id="{16CD852E-2528-5596-6FB1-18B42682523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972789" y="1640381"/>
              <a:ext cx="186338" cy="186338"/>
            </a:xfrm>
            <a:prstGeom prst="rect">
              <a:avLst/>
            </a:prstGeom>
          </p:spPr>
        </p:pic>
        <p:pic>
          <p:nvPicPr>
            <p:cNvPr id="50" name="Graphic 49" descr="Badge New with solid fill">
              <a:extLst>
                <a:ext uri="{FF2B5EF4-FFF2-40B4-BE49-F238E27FC236}">
                  <a16:creationId xmlns:a16="http://schemas.microsoft.com/office/drawing/2014/main" id="{49488709-BD53-1070-F278-A9F59FBD311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86097" y="1354631"/>
              <a:ext cx="186338" cy="186338"/>
            </a:xfrm>
            <a:prstGeom prst="rect">
              <a:avLst/>
            </a:prstGeom>
          </p:spPr>
        </p:pic>
        <p:pic>
          <p:nvPicPr>
            <p:cNvPr id="61" name="Graphic 60" descr="Badge New with solid fill">
              <a:extLst>
                <a:ext uri="{FF2B5EF4-FFF2-40B4-BE49-F238E27FC236}">
                  <a16:creationId xmlns:a16="http://schemas.microsoft.com/office/drawing/2014/main" id="{1CA1A3A6-76AA-3BCF-73AB-298D9EA6850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152041" y="1354631"/>
              <a:ext cx="186338" cy="186338"/>
            </a:xfrm>
            <a:prstGeom prst="rect">
              <a:avLst/>
            </a:prstGeom>
          </p:spPr>
        </p:pic>
        <p:sp>
          <p:nvSpPr>
            <p:cNvPr id="70" name="Rectangle 69">
              <a:extLst>
                <a:ext uri="{FF2B5EF4-FFF2-40B4-BE49-F238E27FC236}">
                  <a16:creationId xmlns:a16="http://schemas.microsoft.com/office/drawing/2014/main" id="{59931811-3063-79B0-E9F1-362AB4D5C1FF}"/>
                </a:ext>
              </a:extLst>
            </p:cNvPr>
            <p:cNvSpPr/>
            <p:nvPr/>
          </p:nvSpPr>
          <p:spPr>
            <a:xfrm>
              <a:off x="939927" y="5527863"/>
              <a:ext cx="1398452" cy="133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sp>
        <p:nvSpPr>
          <p:cNvPr id="73" name="TextBox 72">
            <a:extLst>
              <a:ext uri="{FF2B5EF4-FFF2-40B4-BE49-F238E27FC236}">
                <a16:creationId xmlns:a16="http://schemas.microsoft.com/office/drawing/2014/main" id="{245E2CC0-AD6A-8347-668C-07EB25D237D2}"/>
              </a:ext>
            </a:extLst>
          </p:cNvPr>
          <p:cNvSpPr txBox="1"/>
          <p:nvPr/>
        </p:nvSpPr>
        <p:spPr>
          <a:xfrm>
            <a:off x="4663998" y="845643"/>
            <a:ext cx="4004863" cy="1200329"/>
          </a:xfrm>
          <a:prstGeom prst="rect">
            <a:avLst/>
          </a:prstGeom>
          <a:noFill/>
        </p:spPr>
        <p:txBody>
          <a:bodyPr wrap="square" rtlCol="0">
            <a:spAutoFit/>
          </a:bodyPr>
          <a:lstStyle/>
          <a:p>
            <a:pPr defTabSz="685800" fontAlgn="auto">
              <a:spcBef>
                <a:spcPts val="0"/>
              </a:spcBef>
              <a:spcAft>
                <a:spcPts val="0"/>
              </a:spcAft>
            </a:pPr>
            <a:r>
              <a:rPr lang="en-US" sz="3600" dirty="0">
                <a:solidFill>
                  <a:prstClr val="black"/>
                </a:solidFill>
                <a:latin typeface="Franklin Gothic Medium Cond" panose="020B0606030402020204" pitchFamily="34" charset="0"/>
                <a:ea typeface="+mn-ea"/>
              </a:rPr>
              <a:t>REGION V: </a:t>
            </a:r>
          </a:p>
          <a:p>
            <a:pPr defTabSz="685800" fontAlgn="auto">
              <a:spcBef>
                <a:spcPts val="0"/>
              </a:spcBef>
              <a:spcAft>
                <a:spcPts val="0"/>
              </a:spcAft>
            </a:pPr>
            <a:r>
              <a:rPr lang="en-US" sz="3600" dirty="0">
                <a:solidFill>
                  <a:srgbClr val="36B4E5"/>
                </a:solidFill>
                <a:latin typeface="Franklin Gothic Medium Cond" panose="020B0606030402020204" pitchFamily="34" charset="0"/>
                <a:ea typeface="+mn-ea"/>
              </a:rPr>
              <a:t>SOUTH CENTRAL</a:t>
            </a:r>
          </a:p>
        </p:txBody>
      </p:sp>
      <p:cxnSp>
        <p:nvCxnSpPr>
          <p:cNvPr id="3" name="Straight Connector 2">
            <a:extLst>
              <a:ext uri="{FF2B5EF4-FFF2-40B4-BE49-F238E27FC236}">
                <a16:creationId xmlns:a16="http://schemas.microsoft.com/office/drawing/2014/main" id="{9462426B-67DE-3900-736B-EB51234BFFA0}"/>
              </a:ext>
            </a:extLst>
          </p:cNvPr>
          <p:cNvCxnSpPr/>
          <p:nvPr/>
        </p:nvCxnSpPr>
        <p:spPr>
          <a:xfrm>
            <a:off x="4351565" y="846758"/>
            <a:ext cx="0" cy="5195008"/>
          </a:xfrm>
          <a:prstGeom prst="line">
            <a:avLst/>
          </a:prstGeom>
          <a:ln w="38100">
            <a:solidFill>
              <a:srgbClr val="36B4E5"/>
            </a:solidFill>
          </a:ln>
        </p:spPr>
        <p:style>
          <a:lnRef idx="1">
            <a:schemeClr val="accent5"/>
          </a:lnRef>
          <a:fillRef idx="0">
            <a:schemeClr val="accent5"/>
          </a:fillRef>
          <a:effectRef idx="0">
            <a:schemeClr val="accent5"/>
          </a:effectRef>
          <a:fontRef idx="minor">
            <a:schemeClr val="tx1"/>
          </a:fontRef>
        </p:style>
      </p:cxnSp>
      <p:pic>
        <p:nvPicPr>
          <p:cNvPr id="8" name="Picture 7" descr="Logo&#10;&#10;Description automatically generated">
            <a:extLst>
              <a:ext uri="{FF2B5EF4-FFF2-40B4-BE49-F238E27FC236}">
                <a16:creationId xmlns:a16="http://schemas.microsoft.com/office/drawing/2014/main" id="{F44EC181-7B09-74F5-7BEA-56B54CB6BB9C}"/>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118314" y="916135"/>
            <a:ext cx="927216" cy="923457"/>
          </a:xfrm>
          <a:prstGeom prst="rect">
            <a:avLst/>
          </a:prstGeom>
        </p:spPr>
      </p:pic>
    </p:spTree>
    <p:extLst>
      <p:ext uri="{BB962C8B-B14F-4D97-AF65-F5344CB8AC3E}">
        <p14:creationId xmlns:p14="http://schemas.microsoft.com/office/powerpoint/2010/main" val="143879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878739FF-087B-CC77-1930-D1B4F11AF0EF}"/>
              </a:ext>
            </a:extLst>
          </p:cNvPr>
          <p:cNvGrpSpPr/>
          <p:nvPr/>
        </p:nvGrpSpPr>
        <p:grpSpPr>
          <a:xfrm>
            <a:off x="3340254" y="867220"/>
            <a:ext cx="3638219" cy="2370974"/>
            <a:chOff x="158993" y="-181873"/>
            <a:chExt cx="4850958" cy="3161298"/>
          </a:xfrm>
        </p:grpSpPr>
        <p:pic>
          <p:nvPicPr>
            <p:cNvPr id="39" name="Picture 38" descr="A picture containing icon&#10;&#10;Description automatically generated">
              <a:extLst>
                <a:ext uri="{FF2B5EF4-FFF2-40B4-BE49-F238E27FC236}">
                  <a16:creationId xmlns:a16="http://schemas.microsoft.com/office/drawing/2014/main" id="{78E9BBC8-BABA-1AE5-BD41-DD5D160C3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93" y="-181873"/>
              <a:ext cx="4850958" cy="3161298"/>
            </a:xfrm>
            <a:prstGeom prst="rect">
              <a:avLst/>
            </a:prstGeom>
          </p:spPr>
        </p:pic>
        <p:pic>
          <p:nvPicPr>
            <p:cNvPr id="40" name="Graphic 39" descr="Badge New with solid fill">
              <a:extLst>
                <a:ext uri="{FF2B5EF4-FFF2-40B4-BE49-F238E27FC236}">
                  <a16:creationId xmlns:a16="http://schemas.microsoft.com/office/drawing/2014/main" id="{5455778B-081F-6D8D-1956-252A3BA388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2394" y="990901"/>
              <a:ext cx="186338" cy="186338"/>
            </a:xfrm>
            <a:prstGeom prst="rect">
              <a:avLst/>
            </a:prstGeom>
          </p:spPr>
        </p:pic>
        <p:pic>
          <p:nvPicPr>
            <p:cNvPr id="46" name="Graphic 45" descr="Badge New with solid fill">
              <a:extLst>
                <a:ext uri="{FF2B5EF4-FFF2-40B4-BE49-F238E27FC236}">
                  <a16:creationId xmlns:a16="http://schemas.microsoft.com/office/drawing/2014/main" id="{D6B53D79-ED67-75EF-B057-14113535C7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8160" y="1107789"/>
              <a:ext cx="186338" cy="186338"/>
            </a:xfrm>
            <a:prstGeom prst="rect">
              <a:avLst/>
            </a:prstGeom>
          </p:spPr>
        </p:pic>
        <p:pic>
          <p:nvPicPr>
            <p:cNvPr id="49" name="Graphic 48" descr="Badge New with solid fill">
              <a:extLst>
                <a:ext uri="{FF2B5EF4-FFF2-40B4-BE49-F238E27FC236}">
                  <a16:creationId xmlns:a16="http://schemas.microsoft.com/office/drawing/2014/main" id="{4FE94B90-A701-FE65-4580-EB729949E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63063" y="1314933"/>
              <a:ext cx="186338" cy="186338"/>
            </a:xfrm>
            <a:prstGeom prst="rect">
              <a:avLst/>
            </a:prstGeom>
          </p:spPr>
        </p:pic>
      </p:grpSp>
      <p:grpSp>
        <p:nvGrpSpPr>
          <p:cNvPr id="37" name="Group 36">
            <a:extLst>
              <a:ext uri="{FF2B5EF4-FFF2-40B4-BE49-F238E27FC236}">
                <a16:creationId xmlns:a16="http://schemas.microsoft.com/office/drawing/2014/main" id="{4CEFE1F2-B632-8E10-5138-F18E9C5A2E43}"/>
              </a:ext>
            </a:extLst>
          </p:cNvPr>
          <p:cNvGrpSpPr/>
          <p:nvPr/>
        </p:nvGrpSpPr>
        <p:grpSpPr>
          <a:xfrm>
            <a:off x="4687129" y="2833130"/>
            <a:ext cx="4469934" cy="3161211"/>
            <a:chOff x="800994" y="1018905"/>
            <a:chExt cx="5959912" cy="4214948"/>
          </a:xfrm>
        </p:grpSpPr>
        <p:pic>
          <p:nvPicPr>
            <p:cNvPr id="9" name="Picture 8" descr="Chart, map&#10;&#10;Description automatically generated">
              <a:extLst>
                <a:ext uri="{FF2B5EF4-FFF2-40B4-BE49-F238E27FC236}">
                  <a16:creationId xmlns:a16="http://schemas.microsoft.com/office/drawing/2014/main" id="{8DF3FA00-C8D4-B099-261D-33D8BF223B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994" y="1018905"/>
              <a:ext cx="5959912" cy="4214948"/>
            </a:xfrm>
            <a:prstGeom prst="rect">
              <a:avLst/>
            </a:prstGeom>
          </p:spPr>
        </p:pic>
        <p:pic>
          <p:nvPicPr>
            <p:cNvPr id="10" name="Graphic 9" descr="Badge New with solid fill">
              <a:extLst>
                <a:ext uri="{FF2B5EF4-FFF2-40B4-BE49-F238E27FC236}">
                  <a16:creationId xmlns:a16="http://schemas.microsoft.com/office/drawing/2014/main" id="{48ED60F3-8D0A-B9C8-F217-B1D14D5F7A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43143" y="1530978"/>
              <a:ext cx="186338" cy="186338"/>
            </a:xfrm>
            <a:prstGeom prst="rect">
              <a:avLst/>
            </a:prstGeom>
          </p:spPr>
        </p:pic>
        <p:pic>
          <p:nvPicPr>
            <p:cNvPr id="13" name="Graphic 12" descr="Badge New with solid fill">
              <a:extLst>
                <a:ext uri="{FF2B5EF4-FFF2-40B4-BE49-F238E27FC236}">
                  <a16:creationId xmlns:a16="http://schemas.microsoft.com/office/drawing/2014/main" id="{750D8AD8-45D5-D9CA-D356-89EED56171B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43143" y="1624147"/>
              <a:ext cx="186338" cy="186338"/>
            </a:xfrm>
            <a:prstGeom prst="rect">
              <a:avLst/>
            </a:prstGeom>
          </p:spPr>
        </p:pic>
        <p:pic>
          <p:nvPicPr>
            <p:cNvPr id="17" name="Graphic 16" descr="Badge New with solid fill">
              <a:extLst>
                <a:ext uri="{FF2B5EF4-FFF2-40B4-BE49-F238E27FC236}">
                  <a16:creationId xmlns:a16="http://schemas.microsoft.com/office/drawing/2014/main" id="{5E4FB082-B1D1-BF54-DE6E-3AA3AFF4903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36312" y="1577563"/>
              <a:ext cx="186338" cy="186338"/>
            </a:xfrm>
            <a:prstGeom prst="rect">
              <a:avLst/>
            </a:prstGeom>
          </p:spPr>
        </p:pic>
        <p:pic>
          <p:nvPicPr>
            <p:cNvPr id="21" name="Graphic 20" descr="Badge New with solid fill">
              <a:extLst>
                <a:ext uri="{FF2B5EF4-FFF2-40B4-BE49-F238E27FC236}">
                  <a16:creationId xmlns:a16="http://schemas.microsoft.com/office/drawing/2014/main" id="{323B3F2F-2A06-D8D4-8632-781AFF5627B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923929" y="1661294"/>
              <a:ext cx="186338" cy="186338"/>
            </a:xfrm>
            <a:prstGeom prst="rect">
              <a:avLst/>
            </a:prstGeom>
          </p:spPr>
        </p:pic>
        <p:pic>
          <p:nvPicPr>
            <p:cNvPr id="25" name="Graphic 24" descr="Badge New with solid fill">
              <a:extLst>
                <a:ext uri="{FF2B5EF4-FFF2-40B4-BE49-F238E27FC236}">
                  <a16:creationId xmlns:a16="http://schemas.microsoft.com/office/drawing/2014/main" id="{B65F3923-5F01-73DC-0FCF-D7B5D8607CC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052876" y="1880142"/>
              <a:ext cx="186338" cy="186338"/>
            </a:xfrm>
            <a:prstGeom prst="rect">
              <a:avLst/>
            </a:prstGeom>
          </p:spPr>
        </p:pic>
        <p:pic>
          <p:nvPicPr>
            <p:cNvPr id="29" name="Graphic 28" descr="Badge New with solid fill">
              <a:extLst>
                <a:ext uri="{FF2B5EF4-FFF2-40B4-BE49-F238E27FC236}">
                  <a16:creationId xmlns:a16="http://schemas.microsoft.com/office/drawing/2014/main" id="{F16C080C-2AAE-9834-2DEB-BD28608DC60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85799" y="1805955"/>
              <a:ext cx="186338" cy="186338"/>
            </a:xfrm>
            <a:prstGeom prst="rect">
              <a:avLst/>
            </a:prstGeom>
          </p:spPr>
        </p:pic>
        <p:pic>
          <p:nvPicPr>
            <p:cNvPr id="33" name="Graphic 32" descr="Badge New with solid fill">
              <a:extLst>
                <a:ext uri="{FF2B5EF4-FFF2-40B4-BE49-F238E27FC236}">
                  <a16:creationId xmlns:a16="http://schemas.microsoft.com/office/drawing/2014/main" id="{E64E4DE1-2ACA-1CBF-AFCA-AC927890F83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31534" y="3720517"/>
              <a:ext cx="186338" cy="186338"/>
            </a:xfrm>
            <a:prstGeom prst="rect">
              <a:avLst/>
            </a:prstGeom>
          </p:spPr>
        </p:pic>
      </p:grpSp>
      <p:grpSp>
        <p:nvGrpSpPr>
          <p:cNvPr id="61" name="Group 60">
            <a:extLst>
              <a:ext uri="{FF2B5EF4-FFF2-40B4-BE49-F238E27FC236}">
                <a16:creationId xmlns:a16="http://schemas.microsoft.com/office/drawing/2014/main" id="{ADCF4F1F-40AA-4F3D-3506-43B92582D57C}"/>
              </a:ext>
            </a:extLst>
          </p:cNvPr>
          <p:cNvGrpSpPr/>
          <p:nvPr/>
        </p:nvGrpSpPr>
        <p:grpSpPr>
          <a:xfrm>
            <a:off x="315819" y="3371536"/>
            <a:ext cx="141768" cy="2286264"/>
            <a:chOff x="1100361" y="3309406"/>
            <a:chExt cx="189024" cy="3048352"/>
          </a:xfrm>
        </p:grpSpPr>
        <p:pic>
          <p:nvPicPr>
            <p:cNvPr id="11" name="Graphic 10" descr="Badge New with solid fill">
              <a:extLst>
                <a:ext uri="{FF2B5EF4-FFF2-40B4-BE49-F238E27FC236}">
                  <a16:creationId xmlns:a16="http://schemas.microsoft.com/office/drawing/2014/main" id="{AA71E0FC-5A5C-1FF2-38CD-11AD3FCA7E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0361" y="3309406"/>
              <a:ext cx="186338" cy="186338"/>
            </a:xfrm>
            <a:prstGeom prst="rect">
              <a:avLst/>
            </a:prstGeom>
          </p:spPr>
        </p:pic>
        <p:pic>
          <p:nvPicPr>
            <p:cNvPr id="14" name="Graphic 13" descr="Badge New with solid fill">
              <a:extLst>
                <a:ext uri="{FF2B5EF4-FFF2-40B4-BE49-F238E27FC236}">
                  <a16:creationId xmlns:a16="http://schemas.microsoft.com/office/drawing/2014/main" id="{83DEADD7-12B6-32CF-ADA5-7A84A1538E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0361" y="3627428"/>
              <a:ext cx="186338" cy="186338"/>
            </a:xfrm>
            <a:prstGeom prst="rect">
              <a:avLst/>
            </a:prstGeom>
          </p:spPr>
        </p:pic>
        <p:pic>
          <p:nvPicPr>
            <p:cNvPr id="18" name="Graphic 17" descr="Badge New with solid fill">
              <a:extLst>
                <a:ext uri="{FF2B5EF4-FFF2-40B4-BE49-F238E27FC236}">
                  <a16:creationId xmlns:a16="http://schemas.microsoft.com/office/drawing/2014/main" id="{9F88F097-BEB6-77EA-896C-83751C8FB0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03047" y="3945450"/>
              <a:ext cx="186338" cy="186338"/>
            </a:xfrm>
            <a:prstGeom prst="rect">
              <a:avLst/>
            </a:prstGeom>
          </p:spPr>
        </p:pic>
        <p:pic>
          <p:nvPicPr>
            <p:cNvPr id="22" name="Graphic 21" descr="Badge New with solid fill">
              <a:extLst>
                <a:ext uri="{FF2B5EF4-FFF2-40B4-BE49-F238E27FC236}">
                  <a16:creationId xmlns:a16="http://schemas.microsoft.com/office/drawing/2014/main" id="{53A624CB-277E-DD20-433D-2C38B915DA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01277" y="4263472"/>
              <a:ext cx="186338" cy="186338"/>
            </a:xfrm>
            <a:prstGeom prst="rect">
              <a:avLst/>
            </a:prstGeom>
          </p:spPr>
        </p:pic>
        <p:pic>
          <p:nvPicPr>
            <p:cNvPr id="26" name="Graphic 25" descr="Badge New with solid fill">
              <a:extLst>
                <a:ext uri="{FF2B5EF4-FFF2-40B4-BE49-F238E27FC236}">
                  <a16:creationId xmlns:a16="http://schemas.microsoft.com/office/drawing/2014/main" id="{9AD9972D-64F1-EDC1-6EA6-E0B46881A4D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3047" y="4578527"/>
              <a:ext cx="186338" cy="186338"/>
            </a:xfrm>
            <a:prstGeom prst="rect">
              <a:avLst/>
            </a:prstGeom>
          </p:spPr>
        </p:pic>
        <p:pic>
          <p:nvPicPr>
            <p:cNvPr id="30" name="Graphic 29" descr="Badge New with solid fill">
              <a:extLst>
                <a:ext uri="{FF2B5EF4-FFF2-40B4-BE49-F238E27FC236}">
                  <a16:creationId xmlns:a16="http://schemas.microsoft.com/office/drawing/2014/main" id="{58171DC4-AE21-B366-5D3B-C20456E1591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03047" y="4893582"/>
              <a:ext cx="186338" cy="186338"/>
            </a:xfrm>
            <a:prstGeom prst="rect">
              <a:avLst/>
            </a:prstGeom>
          </p:spPr>
        </p:pic>
        <p:pic>
          <p:nvPicPr>
            <p:cNvPr id="34" name="Graphic 33" descr="Badge New with solid fill">
              <a:extLst>
                <a:ext uri="{FF2B5EF4-FFF2-40B4-BE49-F238E27FC236}">
                  <a16:creationId xmlns:a16="http://schemas.microsoft.com/office/drawing/2014/main" id="{40019CCD-9BA3-53CF-4102-B021C0C0F57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00361" y="5208637"/>
              <a:ext cx="186338" cy="186338"/>
            </a:xfrm>
            <a:prstGeom prst="rect">
              <a:avLst/>
            </a:prstGeom>
          </p:spPr>
        </p:pic>
        <p:pic>
          <p:nvPicPr>
            <p:cNvPr id="41" name="Graphic 40" descr="Badge New with solid fill">
              <a:extLst>
                <a:ext uri="{FF2B5EF4-FFF2-40B4-BE49-F238E27FC236}">
                  <a16:creationId xmlns:a16="http://schemas.microsoft.com/office/drawing/2014/main" id="{A94874E1-B22E-8577-1D67-01E1840A9F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3047" y="5522457"/>
              <a:ext cx="186338" cy="186338"/>
            </a:xfrm>
            <a:prstGeom prst="rect">
              <a:avLst/>
            </a:prstGeom>
          </p:spPr>
        </p:pic>
        <p:pic>
          <p:nvPicPr>
            <p:cNvPr id="50" name="Graphic 49" descr="Badge New with solid fill">
              <a:extLst>
                <a:ext uri="{FF2B5EF4-FFF2-40B4-BE49-F238E27FC236}">
                  <a16:creationId xmlns:a16="http://schemas.microsoft.com/office/drawing/2014/main" id="{D1ABCD3C-693F-EB20-819D-D9A3D15173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0361" y="5844681"/>
              <a:ext cx="186338" cy="186338"/>
            </a:xfrm>
            <a:prstGeom prst="rect">
              <a:avLst/>
            </a:prstGeom>
          </p:spPr>
        </p:pic>
        <p:pic>
          <p:nvPicPr>
            <p:cNvPr id="53" name="Graphic 52" descr="Badge New with solid fill">
              <a:extLst>
                <a:ext uri="{FF2B5EF4-FFF2-40B4-BE49-F238E27FC236}">
                  <a16:creationId xmlns:a16="http://schemas.microsoft.com/office/drawing/2014/main" id="{62C61814-5D91-A701-6CF6-6213C502AF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0361" y="6171420"/>
              <a:ext cx="186338" cy="186338"/>
            </a:xfrm>
            <a:prstGeom prst="rect">
              <a:avLst/>
            </a:prstGeom>
          </p:spPr>
        </p:pic>
      </p:grpSp>
      <p:graphicFrame>
        <p:nvGraphicFramePr>
          <p:cNvPr id="60" name="Table 60">
            <a:extLst>
              <a:ext uri="{FF2B5EF4-FFF2-40B4-BE49-F238E27FC236}">
                <a16:creationId xmlns:a16="http://schemas.microsoft.com/office/drawing/2014/main" id="{395DF402-95E3-75AC-5314-D35A98D55C8E}"/>
              </a:ext>
            </a:extLst>
          </p:cNvPr>
          <p:cNvGraphicFramePr>
            <a:graphicFrameLocks noGrp="1"/>
          </p:cNvGraphicFramePr>
          <p:nvPr/>
        </p:nvGraphicFramePr>
        <p:xfrm>
          <a:off x="455573" y="3319293"/>
          <a:ext cx="2586326" cy="2400300"/>
        </p:xfrm>
        <a:graphic>
          <a:graphicData uri="http://schemas.openxmlformats.org/drawingml/2006/table">
            <a:tbl>
              <a:tblPr firstRow="1" bandRow="1">
                <a:tableStyleId>{5940675A-B579-460E-94D1-54222C63F5DA}</a:tableStyleId>
              </a:tblPr>
              <a:tblGrid>
                <a:gridCol w="2586326">
                  <a:extLst>
                    <a:ext uri="{9D8B030D-6E8A-4147-A177-3AD203B41FA5}">
                      <a16:colId xmlns:a16="http://schemas.microsoft.com/office/drawing/2014/main" val="1774542687"/>
                    </a:ext>
                  </a:extLst>
                </a:gridCol>
              </a:tblGrid>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Puget Sound Naval Shipyard &amp; IMF</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8239130"/>
                  </a:ext>
                </a:extLst>
              </a:tr>
              <a:tr h="240030">
                <a:tc>
                  <a:txBody>
                    <a:bodyPr/>
                    <a:lstStyle/>
                    <a:p>
                      <a:r>
                        <a:rPr lang="en-US" sz="1100" dirty="0">
                          <a:latin typeface="+mj-lt"/>
                        </a:rPr>
                        <a:t>Naval Hospital-Bremerton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118356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Undersea Warfare Center-Keyport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777256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Base Kitsap</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44932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Fairchild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609783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Joint Base Lewis-McChord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593163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Mountain Home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397754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Wainwright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8251031"/>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effectLst/>
                          <a:latin typeface="+mj-lt"/>
                        </a:rPr>
                        <a:t>Eielson Air Force Base</a:t>
                      </a:r>
                      <a:endParaRPr lang="en-US" sz="1100" dirty="0">
                        <a:latin typeface="+mj-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437232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Greely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7370602"/>
                  </a:ext>
                </a:extLst>
              </a:tr>
            </a:tbl>
          </a:graphicData>
        </a:graphic>
      </p:graphicFrame>
      <p:sp>
        <p:nvSpPr>
          <p:cNvPr id="62" name="TextBox 61">
            <a:extLst>
              <a:ext uri="{FF2B5EF4-FFF2-40B4-BE49-F238E27FC236}">
                <a16:creationId xmlns:a16="http://schemas.microsoft.com/office/drawing/2014/main" id="{1D1B6DEE-501D-5F80-0A81-AFBE847FA28D}"/>
              </a:ext>
            </a:extLst>
          </p:cNvPr>
          <p:cNvSpPr txBox="1"/>
          <p:nvPr/>
        </p:nvSpPr>
        <p:spPr>
          <a:xfrm>
            <a:off x="59888" y="875463"/>
            <a:ext cx="2987928" cy="1200329"/>
          </a:xfrm>
          <a:prstGeom prst="rect">
            <a:avLst/>
          </a:prstGeom>
          <a:noFill/>
        </p:spPr>
        <p:txBody>
          <a:bodyPr wrap="square" rtlCol="0">
            <a:spAutoFit/>
          </a:bodyPr>
          <a:lstStyle/>
          <a:p>
            <a:pPr defTabSz="685800" fontAlgn="auto">
              <a:spcBef>
                <a:spcPts val="0"/>
              </a:spcBef>
              <a:spcAft>
                <a:spcPts val="0"/>
              </a:spcAft>
            </a:pPr>
            <a:r>
              <a:rPr lang="en-US" sz="3600" dirty="0">
                <a:solidFill>
                  <a:prstClr val="black"/>
                </a:solidFill>
                <a:latin typeface="Franklin Gothic Medium Cond" panose="020B0606030402020204" pitchFamily="34" charset="0"/>
                <a:ea typeface="+mn-ea"/>
              </a:rPr>
              <a:t>REGION VI: </a:t>
            </a:r>
          </a:p>
          <a:p>
            <a:pPr defTabSz="685800" fontAlgn="auto">
              <a:spcBef>
                <a:spcPts val="0"/>
              </a:spcBef>
              <a:spcAft>
                <a:spcPts val="0"/>
              </a:spcAft>
            </a:pPr>
            <a:r>
              <a:rPr lang="en-US" sz="3600" dirty="0">
                <a:solidFill>
                  <a:srgbClr val="DD1E36"/>
                </a:solidFill>
                <a:latin typeface="Franklin Gothic Medium Cond" panose="020B0606030402020204" pitchFamily="34" charset="0"/>
                <a:ea typeface="+mn-ea"/>
              </a:rPr>
              <a:t>NORTHWEST</a:t>
            </a:r>
          </a:p>
        </p:txBody>
      </p:sp>
      <p:pic>
        <p:nvPicPr>
          <p:cNvPr id="3" name="Picture 2" descr="Logo&#10;&#10;Description automatically generated">
            <a:extLst>
              <a:ext uri="{FF2B5EF4-FFF2-40B4-BE49-F238E27FC236}">
                <a16:creationId xmlns:a16="http://schemas.microsoft.com/office/drawing/2014/main" id="{8E348585-1CF5-B33A-E9FE-5AE10015703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118314" y="916135"/>
            <a:ext cx="927216" cy="923457"/>
          </a:xfrm>
          <a:prstGeom prst="rect">
            <a:avLst/>
          </a:prstGeom>
        </p:spPr>
      </p:pic>
    </p:spTree>
    <p:extLst>
      <p:ext uri="{BB962C8B-B14F-4D97-AF65-F5344CB8AC3E}">
        <p14:creationId xmlns:p14="http://schemas.microsoft.com/office/powerpoint/2010/main" val="132354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 name="Group 203">
            <a:extLst>
              <a:ext uri="{FF2B5EF4-FFF2-40B4-BE49-F238E27FC236}">
                <a16:creationId xmlns:a16="http://schemas.microsoft.com/office/drawing/2014/main" id="{2D05D33A-1C35-9924-6344-85716032AB7F}"/>
              </a:ext>
            </a:extLst>
          </p:cNvPr>
          <p:cNvGrpSpPr/>
          <p:nvPr/>
        </p:nvGrpSpPr>
        <p:grpSpPr>
          <a:xfrm>
            <a:off x="4760678" y="903391"/>
            <a:ext cx="4337372" cy="4940423"/>
            <a:chOff x="6408837" y="23762"/>
            <a:chExt cx="5783163" cy="6587231"/>
          </a:xfrm>
        </p:grpSpPr>
        <p:pic>
          <p:nvPicPr>
            <p:cNvPr id="4" name="Picture 3" descr="Chart, map&#10;&#10;Description automatically generated">
              <a:extLst>
                <a:ext uri="{FF2B5EF4-FFF2-40B4-BE49-F238E27FC236}">
                  <a16:creationId xmlns:a16="http://schemas.microsoft.com/office/drawing/2014/main" id="{6F036D21-886B-7E55-94E8-C9A33D50A349}"/>
                </a:ext>
              </a:extLst>
            </p:cNvPr>
            <p:cNvPicPr>
              <a:picLocks noChangeAspect="1"/>
            </p:cNvPicPr>
            <p:nvPr/>
          </p:nvPicPr>
          <p:blipFill rotWithShape="1">
            <a:blip r:embed="rId2">
              <a:extLst>
                <a:ext uri="{28A0092B-C50C-407E-A947-70E740481C1C}">
                  <a14:useLocalDpi xmlns:a14="http://schemas.microsoft.com/office/drawing/2010/main" val="0"/>
                </a:ext>
              </a:extLst>
            </a:blip>
            <a:srcRect r="7840"/>
            <a:stretch/>
          </p:blipFill>
          <p:spPr>
            <a:xfrm>
              <a:off x="6408837" y="23762"/>
              <a:ext cx="5783163" cy="6587231"/>
            </a:xfrm>
            <a:prstGeom prst="rect">
              <a:avLst/>
            </a:prstGeom>
          </p:spPr>
        </p:pic>
        <p:grpSp>
          <p:nvGrpSpPr>
            <p:cNvPr id="203" name="Group 202">
              <a:extLst>
                <a:ext uri="{FF2B5EF4-FFF2-40B4-BE49-F238E27FC236}">
                  <a16:creationId xmlns:a16="http://schemas.microsoft.com/office/drawing/2014/main" id="{C3D14461-C3FC-F841-6869-CFD2FA292E7D}"/>
                </a:ext>
              </a:extLst>
            </p:cNvPr>
            <p:cNvGrpSpPr/>
            <p:nvPr/>
          </p:nvGrpSpPr>
          <p:grpSpPr>
            <a:xfrm>
              <a:off x="7166588" y="1443923"/>
              <a:ext cx="4202778" cy="4672155"/>
              <a:chOff x="7166588" y="1443923"/>
              <a:chExt cx="4202778" cy="4672155"/>
            </a:xfrm>
          </p:grpSpPr>
          <p:pic>
            <p:nvPicPr>
              <p:cNvPr id="5" name="Graphic 4" descr="Badge New with solid fill">
                <a:extLst>
                  <a:ext uri="{FF2B5EF4-FFF2-40B4-BE49-F238E27FC236}">
                    <a16:creationId xmlns:a16="http://schemas.microsoft.com/office/drawing/2014/main" id="{4900C162-9B29-A058-D141-49F8A00115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2926" y="1966537"/>
                <a:ext cx="186338" cy="186338"/>
              </a:xfrm>
              <a:prstGeom prst="rect">
                <a:avLst/>
              </a:prstGeom>
            </p:spPr>
          </p:pic>
          <p:pic>
            <p:nvPicPr>
              <p:cNvPr id="11" name="Graphic 10" descr="Badge New with solid fill">
                <a:extLst>
                  <a:ext uri="{FF2B5EF4-FFF2-40B4-BE49-F238E27FC236}">
                    <a16:creationId xmlns:a16="http://schemas.microsoft.com/office/drawing/2014/main" id="{4D2A78A9-F1E5-1F8B-B3C0-CA19CEFACC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6588" y="2758130"/>
                <a:ext cx="186338" cy="186338"/>
              </a:xfrm>
              <a:prstGeom prst="rect">
                <a:avLst/>
              </a:prstGeom>
            </p:spPr>
          </p:pic>
          <p:pic>
            <p:nvPicPr>
              <p:cNvPr id="12" name="Graphic 11" descr="Badge New with solid fill">
                <a:extLst>
                  <a:ext uri="{FF2B5EF4-FFF2-40B4-BE49-F238E27FC236}">
                    <a16:creationId xmlns:a16="http://schemas.microsoft.com/office/drawing/2014/main" id="{2BA3C3D8-6A38-1FB3-8B52-B21E5B40F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74598" y="2839506"/>
                <a:ext cx="186338" cy="186338"/>
              </a:xfrm>
              <a:prstGeom prst="rect">
                <a:avLst/>
              </a:prstGeom>
            </p:spPr>
          </p:pic>
          <p:pic>
            <p:nvPicPr>
              <p:cNvPr id="19" name="Graphic 18" descr="Badge New with solid fill">
                <a:extLst>
                  <a:ext uri="{FF2B5EF4-FFF2-40B4-BE49-F238E27FC236}">
                    <a16:creationId xmlns:a16="http://schemas.microsoft.com/office/drawing/2014/main" id="{90086D6D-C359-A715-E663-CD34C498FA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35137" y="3583754"/>
                <a:ext cx="186338" cy="186338"/>
              </a:xfrm>
              <a:prstGeom prst="rect">
                <a:avLst/>
              </a:prstGeom>
            </p:spPr>
          </p:pic>
          <p:pic>
            <p:nvPicPr>
              <p:cNvPr id="20" name="Graphic 19" descr="Badge New with solid fill">
                <a:extLst>
                  <a:ext uri="{FF2B5EF4-FFF2-40B4-BE49-F238E27FC236}">
                    <a16:creationId xmlns:a16="http://schemas.microsoft.com/office/drawing/2014/main" id="{19709EBB-DDB3-4B75-03F0-CAA5152491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91730" y="3895953"/>
                <a:ext cx="186338" cy="186338"/>
              </a:xfrm>
              <a:prstGeom prst="rect">
                <a:avLst/>
              </a:prstGeom>
            </p:spPr>
          </p:pic>
          <p:pic>
            <p:nvPicPr>
              <p:cNvPr id="21" name="Graphic 20" descr="Badge New with solid fill">
                <a:extLst>
                  <a:ext uri="{FF2B5EF4-FFF2-40B4-BE49-F238E27FC236}">
                    <a16:creationId xmlns:a16="http://schemas.microsoft.com/office/drawing/2014/main" id="{58B9ECF9-EBDE-CF95-ED80-3039BB7CA98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06774" y="4066113"/>
                <a:ext cx="186338" cy="186338"/>
              </a:xfrm>
              <a:prstGeom prst="rect">
                <a:avLst/>
              </a:prstGeom>
            </p:spPr>
          </p:pic>
          <p:pic>
            <p:nvPicPr>
              <p:cNvPr id="31" name="Graphic 30" descr="Badge New with solid fill">
                <a:extLst>
                  <a:ext uri="{FF2B5EF4-FFF2-40B4-BE49-F238E27FC236}">
                    <a16:creationId xmlns:a16="http://schemas.microsoft.com/office/drawing/2014/main" id="{CD906B29-0F1A-B5AC-20CC-F97EC1CACFE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55333" y="4653523"/>
                <a:ext cx="186338" cy="186338"/>
              </a:xfrm>
              <a:prstGeom prst="rect">
                <a:avLst/>
              </a:prstGeom>
            </p:spPr>
          </p:pic>
          <p:pic>
            <p:nvPicPr>
              <p:cNvPr id="35" name="Graphic 34" descr="Badge New with solid fill">
                <a:extLst>
                  <a:ext uri="{FF2B5EF4-FFF2-40B4-BE49-F238E27FC236}">
                    <a16:creationId xmlns:a16="http://schemas.microsoft.com/office/drawing/2014/main" id="{59A2679D-63C3-D070-8542-A8061BBFCFF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90276" y="5004204"/>
                <a:ext cx="186338" cy="186338"/>
              </a:xfrm>
              <a:prstGeom prst="rect">
                <a:avLst/>
              </a:prstGeom>
            </p:spPr>
          </p:pic>
          <p:pic>
            <p:nvPicPr>
              <p:cNvPr id="40" name="Graphic 39" descr="Badge New with solid fill">
                <a:extLst>
                  <a:ext uri="{FF2B5EF4-FFF2-40B4-BE49-F238E27FC236}">
                    <a16:creationId xmlns:a16="http://schemas.microsoft.com/office/drawing/2014/main" id="{92801D37-32AF-7CF4-C4E6-D5FC7F2572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583445" y="4948235"/>
                <a:ext cx="186338" cy="186338"/>
              </a:xfrm>
              <a:prstGeom prst="rect">
                <a:avLst/>
              </a:prstGeom>
            </p:spPr>
          </p:pic>
          <p:pic>
            <p:nvPicPr>
              <p:cNvPr id="41" name="Graphic 40" descr="Badge New with solid fill">
                <a:extLst>
                  <a:ext uri="{FF2B5EF4-FFF2-40B4-BE49-F238E27FC236}">
                    <a16:creationId xmlns:a16="http://schemas.microsoft.com/office/drawing/2014/main" id="{47BA0C8C-4BF8-9EAF-D918-46291DD5EAD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705392" y="4874122"/>
                <a:ext cx="186338" cy="186338"/>
              </a:xfrm>
              <a:prstGeom prst="rect">
                <a:avLst/>
              </a:prstGeom>
            </p:spPr>
          </p:pic>
          <p:pic>
            <p:nvPicPr>
              <p:cNvPr id="42" name="Graphic 41" descr="Badge New with solid fill">
                <a:extLst>
                  <a:ext uri="{FF2B5EF4-FFF2-40B4-BE49-F238E27FC236}">
                    <a16:creationId xmlns:a16="http://schemas.microsoft.com/office/drawing/2014/main" id="{BDF768E7-11E3-23D3-99E2-7D515E2554D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715349" y="4768208"/>
                <a:ext cx="186338" cy="186338"/>
              </a:xfrm>
              <a:prstGeom prst="rect">
                <a:avLst/>
              </a:prstGeom>
            </p:spPr>
          </p:pic>
          <p:pic>
            <p:nvPicPr>
              <p:cNvPr id="43" name="Graphic 42" descr="Badge New with solid fill">
                <a:extLst>
                  <a:ext uri="{FF2B5EF4-FFF2-40B4-BE49-F238E27FC236}">
                    <a16:creationId xmlns:a16="http://schemas.microsoft.com/office/drawing/2014/main" id="{254FBFAB-CAED-064C-97FB-F0A5DEBAF2B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715349" y="5004204"/>
                <a:ext cx="186338" cy="186338"/>
              </a:xfrm>
              <a:prstGeom prst="rect">
                <a:avLst/>
              </a:prstGeom>
            </p:spPr>
          </p:pic>
          <p:pic>
            <p:nvPicPr>
              <p:cNvPr id="44" name="Graphic 43" descr="Badge New with solid fill">
                <a:extLst>
                  <a:ext uri="{FF2B5EF4-FFF2-40B4-BE49-F238E27FC236}">
                    <a16:creationId xmlns:a16="http://schemas.microsoft.com/office/drawing/2014/main" id="{B4A9C0ED-3B7F-9D24-67A8-04B99F0D562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844631" y="4886206"/>
                <a:ext cx="186338" cy="186338"/>
              </a:xfrm>
              <a:prstGeom prst="rect">
                <a:avLst/>
              </a:prstGeom>
            </p:spPr>
          </p:pic>
          <p:pic>
            <p:nvPicPr>
              <p:cNvPr id="45" name="Graphic 44" descr="Badge New with solid fill">
                <a:extLst>
                  <a:ext uri="{FF2B5EF4-FFF2-40B4-BE49-F238E27FC236}">
                    <a16:creationId xmlns:a16="http://schemas.microsoft.com/office/drawing/2014/main" id="{E2999517-45C3-3D32-863C-A0FAFC789AB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882866" y="4750759"/>
                <a:ext cx="186338" cy="186338"/>
              </a:xfrm>
              <a:prstGeom prst="rect">
                <a:avLst/>
              </a:prstGeom>
            </p:spPr>
          </p:pic>
          <p:pic>
            <p:nvPicPr>
              <p:cNvPr id="70" name="Graphic 69" descr="Badge New with solid fill">
                <a:extLst>
                  <a:ext uri="{FF2B5EF4-FFF2-40B4-BE49-F238E27FC236}">
                    <a16:creationId xmlns:a16="http://schemas.microsoft.com/office/drawing/2014/main" id="{A61928A9-714D-1CB8-E073-9A58D22C3199}"/>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886675" y="5096042"/>
                <a:ext cx="186338" cy="186338"/>
              </a:xfrm>
              <a:prstGeom prst="rect">
                <a:avLst/>
              </a:prstGeom>
            </p:spPr>
          </p:pic>
          <p:pic>
            <p:nvPicPr>
              <p:cNvPr id="71" name="Graphic 70" descr="Badge New with solid fill">
                <a:extLst>
                  <a:ext uri="{FF2B5EF4-FFF2-40B4-BE49-F238E27FC236}">
                    <a16:creationId xmlns:a16="http://schemas.microsoft.com/office/drawing/2014/main" id="{A6DBB8E7-CFDC-0370-9FC5-538000ECF70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9042466" y="4953024"/>
                <a:ext cx="186338" cy="186338"/>
              </a:xfrm>
              <a:prstGeom prst="rect">
                <a:avLst/>
              </a:prstGeom>
            </p:spPr>
          </p:pic>
          <p:pic>
            <p:nvPicPr>
              <p:cNvPr id="81" name="Graphic 80" descr="Badge New with solid fill">
                <a:extLst>
                  <a:ext uri="{FF2B5EF4-FFF2-40B4-BE49-F238E27FC236}">
                    <a16:creationId xmlns:a16="http://schemas.microsoft.com/office/drawing/2014/main" id="{0950EF09-5182-84A7-5C62-BDB39401E024}"/>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8597320" y="4800009"/>
                <a:ext cx="186338" cy="186338"/>
              </a:xfrm>
              <a:prstGeom prst="rect">
                <a:avLst/>
              </a:prstGeom>
            </p:spPr>
          </p:pic>
          <p:pic>
            <p:nvPicPr>
              <p:cNvPr id="83" name="Graphic 82" descr="Badge New with solid fill">
                <a:extLst>
                  <a:ext uri="{FF2B5EF4-FFF2-40B4-BE49-F238E27FC236}">
                    <a16:creationId xmlns:a16="http://schemas.microsoft.com/office/drawing/2014/main" id="{0BF2A392-A275-2F6B-CFB5-3F19C867DC1C}"/>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184096" y="2892737"/>
                <a:ext cx="186338" cy="186338"/>
              </a:xfrm>
              <a:prstGeom prst="rect">
                <a:avLst/>
              </a:prstGeom>
            </p:spPr>
          </p:pic>
          <p:pic>
            <p:nvPicPr>
              <p:cNvPr id="92" name="Graphic 91" descr="Badge New with solid fill">
                <a:extLst>
                  <a:ext uri="{FF2B5EF4-FFF2-40B4-BE49-F238E27FC236}">
                    <a16:creationId xmlns:a16="http://schemas.microsoft.com/office/drawing/2014/main" id="{121D4986-559B-C7A5-FABC-9EF4099E4C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7572377" y="1873368"/>
                <a:ext cx="186338" cy="186338"/>
              </a:xfrm>
              <a:prstGeom prst="rect">
                <a:avLst/>
              </a:prstGeom>
            </p:spPr>
          </p:pic>
          <p:pic>
            <p:nvPicPr>
              <p:cNvPr id="96" name="Graphic 95" descr="Badge New with solid fill">
                <a:extLst>
                  <a:ext uri="{FF2B5EF4-FFF2-40B4-BE49-F238E27FC236}">
                    <a16:creationId xmlns:a16="http://schemas.microsoft.com/office/drawing/2014/main" id="{463031B0-05C1-8D56-E0C9-F7FE2F4BFA7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1123297" y="1443923"/>
                <a:ext cx="186338" cy="186338"/>
              </a:xfrm>
              <a:prstGeom prst="rect">
                <a:avLst/>
              </a:prstGeom>
            </p:spPr>
          </p:pic>
          <p:pic>
            <p:nvPicPr>
              <p:cNvPr id="97" name="Graphic 96" descr="Badge New with solid fill">
                <a:extLst>
                  <a:ext uri="{FF2B5EF4-FFF2-40B4-BE49-F238E27FC236}">
                    <a16:creationId xmlns:a16="http://schemas.microsoft.com/office/drawing/2014/main" id="{5D6D318A-B070-880F-ECC1-91F49DC00A10}"/>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1183028" y="1797573"/>
                <a:ext cx="186338" cy="186338"/>
              </a:xfrm>
              <a:prstGeom prst="rect">
                <a:avLst/>
              </a:prstGeom>
            </p:spPr>
          </p:pic>
          <p:pic>
            <p:nvPicPr>
              <p:cNvPr id="105" name="Graphic 104" descr="Badge New with solid fill">
                <a:extLst>
                  <a:ext uri="{FF2B5EF4-FFF2-40B4-BE49-F238E27FC236}">
                    <a16:creationId xmlns:a16="http://schemas.microsoft.com/office/drawing/2014/main" id="{130D0AA2-2539-F05E-EF73-D2019429427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9779948" y="5169453"/>
                <a:ext cx="186338" cy="186338"/>
              </a:xfrm>
              <a:prstGeom prst="rect">
                <a:avLst/>
              </a:prstGeom>
            </p:spPr>
          </p:pic>
          <p:pic>
            <p:nvPicPr>
              <p:cNvPr id="106" name="Graphic 105" descr="Badge New with solid fill">
                <a:extLst>
                  <a:ext uri="{FF2B5EF4-FFF2-40B4-BE49-F238E27FC236}">
                    <a16:creationId xmlns:a16="http://schemas.microsoft.com/office/drawing/2014/main" id="{A62C05EC-16D6-502B-2B52-1330D602361B}"/>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9594992" y="5339613"/>
                <a:ext cx="186338" cy="186338"/>
              </a:xfrm>
              <a:prstGeom prst="rect">
                <a:avLst/>
              </a:prstGeom>
            </p:spPr>
          </p:pic>
          <p:pic>
            <p:nvPicPr>
              <p:cNvPr id="107" name="Graphic 106" descr="Badge New with solid fill">
                <a:extLst>
                  <a:ext uri="{FF2B5EF4-FFF2-40B4-BE49-F238E27FC236}">
                    <a16:creationId xmlns:a16="http://schemas.microsoft.com/office/drawing/2014/main" id="{D89580D8-6163-8B59-3694-B3BF1F354AE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10936959" y="5929740"/>
                <a:ext cx="186338" cy="186338"/>
              </a:xfrm>
              <a:prstGeom prst="rect">
                <a:avLst/>
              </a:prstGeom>
            </p:spPr>
          </p:pic>
        </p:grpSp>
      </p:grpSp>
      <p:grpSp>
        <p:nvGrpSpPr>
          <p:cNvPr id="199" name="Group 198">
            <a:extLst>
              <a:ext uri="{FF2B5EF4-FFF2-40B4-BE49-F238E27FC236}">
                <a16:creationId xmlns:a16="http://schemas.microsoft.com/office/drawing/2014/main" id="{ED1EFD29-8461-5C99-1DC9-2619F505EC24}"/>
              </a:ext>
            </a:extLst>
          </p:cNvPr>
          <p:cNvGrpSpPr/>
          <p:nvPr/>
        </p:nvGrpSpPr>
        <p:grpSpPr>
          <a:xfrm>
            <a:off x="142619" y="1909452"/>
            <a:ext cx="153724" cy="3968952"/>
            <a:chOff x="207666" y="1113873"/>
            <a:chExt cx="204965" cy="5291936"/>
          </a:xfrm>
        </p:grpSpPr>
        <p:pic>
          <p:nvPicPr>
            <p:cNvPr id="170" name="Graphic 169" descr="Badge New with solid fill">
              <a:extLst>
                <a:ext uri="{FF2B5EF4-FFF2-40B4-BE49-F238E27FC236}">
                  <a16:creationId xmlns:a16="http://schemas.microsoft.com/office/drawing/2014/main" id="{ADBCCEE4-28EA-8780-BC28-08C6DC96F8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666" y="2685203"/>
              <a:ext cx="186338" cy="186338"/>
            </a:xfrm>
            <a:prstGeom prst="rect">
              <a:avLst/>
            </a:prstGeom>
          </p:spPr>
        </p:pic>
        <p:pic>
          <p:nvPicPr>
            <p:cNvPr id="171" name="Graphic 170" descr="Badge New with solid fill">
              <a:extLst>
                <a:ext uri="{FF2B5EF4-FFF2-40B4-BE49-F238E27FC236}">
                  <a16:creationId xmlns:a16="http://schemas.microsoft.com/office/drawing/2014/main" id="{0B88C1B8-6112-B75B-DD98-CA7D497D21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663" y="3018552"/>
              <a:ext cx="186338" cy="186338"/>
            </a:xfrm>
            <a:prstGeom prst="rect">
              <a:avLst/>
            </a:prstGeom>
          </p:spPr>
        </p:pic>
        <p:pic>
          <p:nvPicPr>
            <p:cNvPr id="172" name="Graphic 171" descr="Badge New with solid fill">
              <a:extLst>
                <a:ext uri="{FF2B5EF4-FFF2-40B4-BE49-F238E27FC236}">
                  <a16:creationId xmlns:a16="http://schemas.microsoft.com/office/drawing/2014/main" id="{2469312B-A327-5E45-CC28-83968A5457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3572" y="3338086"/>
              <a:ext cx="186338" cy="186338"/>
            </a:xfrm>
            <a:prstGeom prst="rect">
              <a:avLst/>
            </a:prstGeom>
          </p:spPr>
        </p:pic>
        <p:pic>
          <p:nvPicPr>
            <p:cNvPr id="173" name="Graphic 172" descr="Badge New with solid fill">
              <a:extLst>
                <a:ext uri="{FF2B5EF4-FFF2-40B4-BE49-F238E27FC236}">
                  <a16:creationId xmlns:a16="http://schemas.microsoft.com/office/drawing/2014/main" id="{269D36F2-44C4-FEC7-675B-3F3AA75AA3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3572" y="3675485"/>
              <a:ext cx="186338" cy="186338"/>
            </a:xfrm>
            <a:prstGeom prst="rect">
              <a:avLst/>
            </a:prstGeom>
          </p:spPr>
        </p:pic>
        <p:pic>
          <p:nvPicPr>
            <p:cNvPr id="174" name="Graphic 173" descr="Badge New with solid fill">
              <a:extLst>
                <a:ext uri="{FF2B5EF4-FFF2-40B4-BE49-F238E27FC236}">
                  <a16:creationId xmlns:a16="http://schemas.microsoft.com/office/drawing/2014/main" id="{380DE43B-C047-6775-6E06-6913B1C11E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3572" y="3989654"/>
              <a:ext cx="186338" cy="186338"/>
            </a:xfrm>
            <a:prstGeom prst="rect">
              <a:avLst/>
            </a:prstGeom>
          </p:spPr>
        </p:pic>
        <p:pic>
          <p:nvPicPr>
            <p:cNvPr id="175" name="Graphic 174" descr="Badge New with solid fill">
              <a:extLst>
                <a:ext uri="{FF2B5EF4-FFF2-40B4-BE49-F238E27FC236}">
                  <a16:creationId xmlns:a16="http://schemas.microsoft.com/office/drawing/2014/main" id="{BB3D6FB4-4BA7-EA0F-7CC4-E8DB20DD73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5507" y="4321280"/>
              <a:ext cx="186338" cy="186338"/>
            </a:xfrm>
            <a:prstGeom prst="rect">
              <a:avLst/>
            </a:prstGeom>
          </p:spPr>
        </p:pic>
        <p:pic>
          <p:nvPicPr>
            <p:cNvPr id="176" name="Graphic 175" descr="Badge New with solid fill">
              <a:extLst>
                <a:ext uri="{FF2B5EF4-FFF2-40B4-BE49-F238E27FC236}">
                  <a16:creationId xmlns:a16="http://schemas.microsoft.com/office/drawing/2014/main" id="{3CAF7EFE-85ED-53F7-0504-E74F209602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5181" y="4611517"/>
              <a:ext cx="186338" cy="186338"/>
            </a:xfrm>
            <a:prstGeom prst="rect">
              <a:avLst/>
            </a:prstGeom>
          </p:spPr>
        </p:pic>
        <p:pic>
          <p:nvPicPr>
            <p:cNvPr id="177" name="Graphic 176" descr="Badge New with solid fill">
              <a:extLst>
                <a:ext uri="{FF2B5EF4-FFF2-40B4-BE49-F238E27FC236}">
                  <a16:creationId xmlns:a16="http://schemas.microsoft.com/office/drawing/2014/main" id="{CA09C84C-4F66-459C-098D-CF0C12B5D9BE}"/>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222663" y="4953372"/>
              <a:ext cx="186338" cy="186338"/>
            </a:xfrm>
            <a:prstGeom prst="rect">
              <a:avLst/>
            </a:prstGeom>
          </p:spPr>
        </p:pic>
        <p:pic>
          <p:nvPicPr>
            <p:cNvPr id="178" name="Graphic 177" descr="Badge New with solid fill">
              <a:extLst>
                <a:ext uri="{FF2B5EF4-FFF2-40B4-BE49-F238E27FC236}">
                  <a16:creationId xmlns:a16="http://schemas.microsoft.com/office/drawing/2014/main" id="{B7C74614-E065-C379-5738-C46B8F8BC1E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5755" y="5255351"/>
              <a:ext cx="186338" cy="186338"/>
            </a:xfrm>
            <a:prstGeom prst="rect">
              <a:avLst/>
            </a:prstGeom>
          </p:spPr>
        </p:pic>
        <p:pic>
          <p:nvPicPr>
            <p:cNvPr id="179" name="Graphic 178" descr="Badge New with solid fill">
              <a:extLst>
                <a:ext uri="{FF2B5EF4-FFF2-40B4-BE49-F238E27FC236}">
                  <a16:creationId xmlns:a16="http://schemas.microsoft.com/office/drawing/2014/main" id="{39EE9133-8E27-4FA7-1C12-2CD80CA74B3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2663" y="5585464"/>
              <a:ext cx="186338" cy="186338"/>
            </a:xfrm>
            <a:prstGeom prst="rect">
              <a:avLst/>
            </a:prstGeom>
          </p:spPr>
        </p:pic>
        <p:pic>
          <p:nvPicPr>
            <p:cNvPr id="180" name="Graphic 179" descr="Badge New with solid fill">
              <a:extLst>
                <a:ext uri="{FF2B5EF4-FFF2-40B4-BE49-F238E27FC236}">
                  <a16:creationId xmlns:a16="http://schemas.microsoft.com/office/drawing/2014/main" id="{B94002CE-555A-E7BF-7F16-A0432A76D42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2663" y="5898664"/>
              <a:ext cx="186338" cy="186338"/>
            </a:xfrm>
            <a:prstGeom prst="rect">
              <a:avLst/>
            </a:prstGeom>
          </p:spPr>
        </p:pic>
        <p:pic>
          <p:nvPicPr>
            <p:cNvPr id="181" name="Graphic 180" descr="Badge New with solid fill">
              <a:extLst>
                <a:ext uri="{FF2B5EF4-FFF2-40B4-BE49-F238E27FC236}">
                  <a16:creationId xmlns:a16="http://schemas.microsoft.com/office/drawing/2014/main" id="{A1C9E195-9B8D-B979-7570-922DCC88843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26293" y="6219471"/>
              <a:ext cx="186338" cy="186338"/>
            </a:xfrm>
            <a:prstGeom prst="rect">
              <a:avLst/>
            </a:prstGeom>
          </p:spPr>
        </p:pic>
        <p:pic>
          <p:nvPicPr>
            <p:cNvPr id="182" name="Graphic 181" descr="Badge New with solid fill">
              <a:extLst>
                <a:ext uri="{FF2B5EF4-FFF2-40B4-BE49-F238E27FC236}">
                  <a16:creationId xmlns:a16="http://schemas.microsoft.com/office/drawing/2014/main" id="{E753F731-E407-68F0-720C-DB59C2233A8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222663" y="1735761"/>
              <a:ext cx="186338" cy="186338"/>
            </a:xfrm>
            <a:prstGeom prst="rect">
              <a:avLst/>
            </a:prstGeom>
          </p:spPr>
        </p:pic>
        <p:pic>
          <p:nvPicPr>
            <p:cNvPr id="183" name="Graphic 182" descr="Badge New with solid fill">
              <a:extLst>
                <a:ext uri="{FF2B5EF4-FFF2-40B4-BE49-F238E27FC236}">
                  <a16:creationId xmlns:a16="http://schemas.microsoft.com/office/drawing/2014/main" id="{D4531AF1-3D1D-1EC3-8322-FC503607CD6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218759" y="2074579"/>
              <a:ext cx="186338" cy="186338"/>
            </a:xfrm>
            <a:prstGeom prst="rect">
              <a:avLst/>
            </a:prstGeom>
          </p:spPr>
        </p:pic>
        <p:pic>
          <p:nvPicPr>
            <p:cNvPr id="184" name="Graphic 183" descr="Badge New with solid fill">
              <a:extLst>
                <a:ext uri="{FF2B5EF4-FFF2-40B4-BE49-F238E27FC236}">
                  <a16:creationId xmlns:a16="http://schemas.microsoft.com/office/drawing/2014/main" id="{55B8C0F0-05D2-F958-2BC4-3D492DECF9A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223572" y="1113873"/>
              <a:ext cx="186338" cy="186338"/>
            </a:xfrm>
            <a:prstGeom prst="rect">
              <a:avLst/>
            </a:prstGeom>
          </p:spPr>
        </p:pic>
        <p:pic>
          <p:nvPicPr>
            <p:cNvPr id="185" name="Graphic 184" descr="Badge New with solid fill">
              <a:extLst>
                <a:ext uri="{FF2B5EF4-FFF2-40B4-BE49-F238E27FC236}">
                  <a16:creationId xmlns:a16="http://schemas.microsoft.com/office/drawing/2014/main" id="{3E873C05-2BAC-F010-1EB6-0184CEA812CB}"/>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223572" y="1396943"/>
              <a:ext cx="186338" cy="186338"/>
            </a:xfrm>
            <a:prstGeom prst="rect">
              <a:avLst/>
            </a:prstGeom>
          </p:spPr>
        </p:pic>
        <p:pic>
          <p:nvPicPr>
            <p:cNvPr id="186" name="Graphic 185" descr="Badge New with solid fill">
              <a:extLst>
                <a:ext uri="{FF2B5EF4-FFF2-40B4-BE49-F238E27FC236}">
                  <a16:creationId xmlns:a16="http://schemas.microsoft.com/office/drawing/2014/main" id="{F4BEBDF8-E4CA-5412-D4A0-7177CB8438B1}"/>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218759" y="2361619"/>
              <a:ext cx="186338" cy="186338"/>
            </a:xfrm>
            <a:prstGeom prst="rect">
              <a:avLst/>
            </a:prstGeom>
          </p:spPr>
        </p:pic>
      </p:grpSp>
      <p:graphicFrame>
        <p:nvGraphicFramePr>
          <p:cNvPr id="187" name="Table 124">
            <a:extLst>
              <a:ext uri="{FF2B5EF4-FFF2-40B4-BE49-F238E27FC236}">
                <a16:creationId xmlns:a16="http://schemas.microsoft.com/office/drawing/2014/main" id="{7D175EBF-532A-F8FF-3016-6C3188A97572}"/>
              </a:ext>
            </a:extLst>
          </p:cNvPr>
          <p:cNvGraphicFramePr>
            <a:graphicFrameLocks noGrp="1"/>
          </p:cNvGraphicFramePr>
          <p:nvPr/>
        </p:nvGraphicFramePr>
        <p:xfrm>
          <a:off x="287764" y="1843540"/>
          <a:ext cx="4045295" cy="4080510"/>
        </p:xfrm>
        <a:graphic>
          <a:graphicData uri="http://schemas.openxmlformats.org/drawingml/2006/table">
            <a:tbl>
              <a:tblPr firstRow="1" bandRow="1">
                <a:tableStyleId>{5940675A-B579-460E-94D1-54222C63F5DA}</a:tableStyleId>
              </a:tblPr>
              <a:tblGrid>
                <a:gridCol w="4045295">
                  <a:extLst>
                    <a:ext uri="{9D8B030D-6E8A-4147-A177-3AD203B41FA5}">
                      <a16:colId xmlns:a16="http://schemas.microsoft.com/office/drawing/2014/main" val="1561567563"/>
                    </a:ext>
                  </a:extLst>
                </a:gridCol>
              </a:tblGrid>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Marine Corps Air Station Yuma</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0893706"/>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U.S. Army Yuma Proving Ground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02561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Hill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994426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Camp Williams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643958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Davis-Monthan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290635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Travis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5785692"/>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The Presidio of Monterey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6193962"/>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Post Graduate School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445909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Air Warfare Center Weapons Division, China Lake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219765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Irwin NTC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6540759"/>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Marine Corps Logistic Base Barstow</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9598310"/>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Camp Pendleton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5852705"/>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MCAS Miramar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2923144"/>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Base Point Loma</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3659681"/>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Fleet ASW Training Center Pacific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825545"/>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Marine Corps Recruit Depot San Diego</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922920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SPAWAR Campus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6823466"/>
                  </a:ext>
                </a:extLst>
              </a:tr>
            </a:tbl>
          </a:graphicData>
        </a:graphic>
      </p:graphicFrame>
      <p:grpSp>
        <p:nvGrpSpPr>
          <p:cNvPr id="200" name="Group 199">
            <a:extLst>
              <a:ext uri="{FF2B5EF4-FFF2-40B4-BE49-F238E27FC236}">
                <a16:creationId xmlns:a16="http://schemas.microsoft.com/office/drawing/2014/main" id="{C2592392-DF90-5AD2-A405-3128B78C6E1A}"/>
              </a:ext>
            </a:extLst>
          </p:cNvPr>
          <p:cNvGrpSpPr/>
          <p:nvPr/>
        </p:nvGrpSpPr>
        <p:grpSpPr>
          <a:xfrm>
            <a:off x="2983327" y="4081744"/>
            <a:ext cx="146291" cy="1822889"/>
            <a:chOff x="3995277" y="4010263"/>
            <a:chExt cx="195055" cy="2430518"/>
          </a:xfrm>
        </p:grpSpPr>
        <p:pic>
          <p:nvPicPr>
            <p:cNvPr id="190" name="Graphic 189" descr="Badge New with solid fill">
              <a:extLst>
                <a:ext uri="{FF2B5EF4-FFF2-40B4-BE49-F238E27FC236}">
                  <a16:creationId xmlns:a16="http://schemas.microsoft.com/office/drawing/2014/main" id="{0070D0A4-990A-E86D-66D7-7196DA411E6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999181" y="4010263"/>
              <a:ext cx="186338" cy="186338"/>
            </a:xfrm>
            <a:prstGeom prst="rect">
              <a:avLst/>
            </a:prstGeom>
          </p:spPr>
        </p:pic>
        <p:pic>
          <p:nvPicPr>
            <p:cNvPr id="191" name="Graphic 190" descr="Badge New with solid fill">
              <a:extLst>
                <a:ext uri="{FF2B5EF4-FFF2-40B4-BE49-F238E27FC236}">
                  <a16:creationId xmlns:a16="http://schemas.microsoft.com/office/drawing/2014/main" id="{C964085D-0416-F2DB-40F6-9C54F9A741C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999181" y="4318843"/>
              <a:ext cx="186338" cy="186338"/>
            </a:xfrm>
            <a:prstGeom prst="rect">
              <a:avLst/>
            </a:prstGeom>
          </p:spPr>
        </p:pic>
        <p:pic>
          <p:nvPicPr>
            <p:cNvPr id="192" name="Graphic 191" descr="Badge New with solid fill">
              <a:extLst>
                <a:ext uri="{FF2B5EF4-FFF2-40B4-BE49-F238E27FC236}">
                  <a16:creationId xmlns:a16="http://schemas.microsoft.com/office/drawing/2014/main" id="{CE5A1655-32A9-79C2-2A8D-53B815A1479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000988" y="4669496"/>
              <a:ext cx="186338" cy="186338"/>
            </a:xfrm>
            <a:prstGeom prst="rect">
              <a:avLst/>
            </a:prstGeom>
          </p:spPr>
        </p:pic>
        <p:pic>
          <p:nvPicPr>
            <p:cNvPr id="193" name="Graphic 192" descr="Badge New with solid fill">
              <a:extLst>
                <a:ext uri="{FF2B5EF4-FFF2-40B4-BE49-F238E27FC236}">
                  <a16:creationId xmlns:a16="http://schemas.microsoft.com/office/drawing/2014/main" id="{8CFB1909-A648-082C-86E5-7715FF5D613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999181" y="4989009"/>
              <a:ext cx="186338" cy="186338"/>
            </a:xfrm>
            <a:prstGeom prst="rect">
              <a:avLst/>
            </a:prstGeom>
          </p:spPr>
        </p:pic>
        <p:pic>
          <p:nvPicPr>
            <p:cNvPr id="194" name="Graphic 193" descr="Badge New with solid fill">
              <a:extLst>
                <a:ext uri="{FF2B5EF4-FFF2-40B4-BE49-F238E27FC236}">
                  <a16:creationId xmlns:a16="http://schemas.microsoft.com/office/drawing/2014/main" id="{58CEF4EF-13A6-13E4-2883-8EBC71A8BD5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003994" y="5303042"/>
              <a:ext cx="186338" cy="186338"/>
            </a:xfrm>
            <a:prstGeom prst="rect">
              <a:avLst/>
            </a:prstGeom>
          </p:spPr>
        </p:pic>
        <p:pic>
          <p:nvPicPr>
            <p:cNvPr id="195" name="Graphic 194" descr="Badge New with solid fill">
              <a:extLst>
                <a:ext uri="{FF2B5EF4-FFF2-40B4-BE49-F238E27FC236}">
                  <a16:creationId xmlns:a16="http://schemas.microsoft.com/office/drawing/2014/main" id="{1079A8E1-A688-57E5-9738-83FC8D56715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3995277" y="5620820"/>
              <a:ext cx="186338" cy="186338"/>
            </a:xfrm>
            <a:prstGeom prst="rect">
              <a:avLst/>
            </a:prstGeom>
          </p:spPr>
        </p:pic>
        <p:pic>
          <p:nvPicPr>
            <p:cNvPr id="196" name="Graphic 195" descr="Badge New with solid fill">
              <a:extLst>
                <a:ext uri="{FF2B5EF4-FFF2-40B4-BE49-F238E27FC236}">
                  <a16:creationId xmlns:a16="http://schemas.microsoft.com/office/drawing/2014/main" id="{C022C55E-D945-CB32-C6C4-97D37A887F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003994" y="5941262"/>
              <a:ext cx="186338" cy="186338"/>
            </a:xfrm>
            <a:prstGeom prst="rect">
              <a:avLst/>
            </a:prstGeom>
          </p:spPr>
        </p:pic>
        <p:pic>
          <p:nvPicPr>
            <p:cNvPr id="197" name="Graphic 196" descr="Badge New with solid fill">
              <a:extLst>
                <a:ext uri="{FF2B5EF4-FFF2-40B4-BE49-F238E27FC236}">
                  <a16:creationId xmlns:a16="http://schemas.microsoft.com/office/drawing/2014/main" id="{CCAAB529-6F3E-5AAB-E2DE-1949670C934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003994" y="6254443"/>
              <a:ext cx="186338" cy="186338"/>
            </a:xfrm>
            <a:prstGeom prst="rect">
              <a:avLst/>
            </a:prstGeom>
          </p:spPr>
        </p:pic>
      </p:grpSp>
      <p:graphicFrame>
        <p:nvGraphicFramePr>
          <p:cNvPr id="198" name="Table 197">
            <a:extLst>
              <a:ext uri="{FF2B5EF4-FFF2-40B4-BE49-F238E27FC236}">
                <a16:creationId xmlns:a16="http://schemas.microsoft.com/office/drawing/2014/main" id="{B2075788-B20E-D348-D7FC-1B550C1F2CC5}"/>
              </a:ext>
            </a:extLst>
          </p:cNvPr>
          <p:cNvGraphicFramePr>
            <a:graphicFrameLocks noGrp="1"/>
          </p:cNvGraphicFramePr>
          <p:nvPr/>
        </p:nvGraphicFramePr>
        <p:xfrm>
          <a:off x="3123081" y="4023772"/>
          <a:ext cx="4045295" cy="1920240"/>
        </p:xfrm>
        <a:graphic>
          <a:graphicData uri="http://schemas.openxmlformats.org/drawingml/2006/table">
            <a:tbl>
              <a:tblPr firstRow="1" bandRow="1">
                <a:tableStyleId>{5940675A-B579-460E-94D1-54222C63F5DA}</a:tableStyleId>
              </a:tblPr>
              <a:tblGrid>
                <a:gridCol w="4045295">
                  <a:extLst>
                    <a:ext uri="{9D8B030D-6E8A-4147-A177-3AD203B41FA5}">
                      <a16:colId xmlns:a16="http://schemas.microsoft.com/office/drawing/2014/main" val="1383990579"/>
                    </a:ext>
                  </a:extLst>
                </a:gridCol>
              </a:tblGrid>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Medical Center San Diego</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542056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Supply Center San Diego</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012119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Air Station North Island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303401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Base Coronado</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216600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Base San Diego</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4022757"/>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MCRD San Diego</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923667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Support Activity of Monterey - MSAM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690896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j-lt"/>
                          <a:ea typeface="+mn-ea"/>
                          <a:cs typeface="+mn-cs"/>
                        </a:rPr>
                        <a:t>Beale Air Force Base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2501940"/>
                  </a:ext>
                </a:extLst>
              </a:tr>
            </a:tbl>
          </a:graphicData>
        </a:graphic>
      </p:graphicFrame>
      <p:sp>
        <p:nvSpPr>
          <p:cNvPr id="201" name="TextBox 200">
            <a:extLst>
              <a:ext uri="{FF2B5EF4-FFF2-40B4-BE49-F238E27FC236}">
                <a16:creationId xmlns:a16="http://schemas.microsoft.com/office/drawing/2014/main" id="{2DD5F52F-41CC-2D32-BD18-39EB5E40D2AB}"/>
              </a:ext>
            </a:extLst>
          </p:cNvPr>
          <p:cNvSpPr txBox="1"/>
          <p:nvPr/>
        </p:nvSpPr>
        <p:spPr>
          <a:xfrm>
            <a:off x="53971" y="903391"/>
            <a:ext cx="5279272" cy="646331"/>
          </a:xfrm>
          <a:prstGeom prst="rect">
            <a:avLst/>
          </a:prstGeom>
          <a:noFill/>
        </p:spPr>
        <p:txBody>
          <a:bodyPr wrap="square" rtlCol="0">
            <a:spAutoFit/>
          </a:bodyPr>
          <a:lstStyle/>
          <a:p>
            <a:pPr defTabSz="685800" fontAlgn="auto">
              <a:spcBef>
                <a:spcPts val="0"/>
              </a:spcBef>
              <a:spcAft>
                <a:spcPts val="0"/>
              </a:spcAft>
            </a:pPr>
            <a:r>
              <a:rPr lang="en-US" sz="3600" dirty="0">
                <a:solidFill>
                  <a:prstClr val="black"/>
                </a:solidFill>
                <a:latin typeface="Franklin Gothic Medium Cond" panose="020B0606030402020204" pitchFamily="34" charset="0"/>
                <a:ea typeface="+mn-ea"/>
              </a:rPr>
              <a:t>REGION VII: </a:t>
            </a:r>
            <a:r>
              <a:rPr lang="en-US" sz="3600" dirty="0">
                <a:solidFill>
                  <a:srgbClr val="FCD920"/>
                </a:solidFill>
                <a:latin typeface="Franklin Gothic Medium Cond" panose="020B0606030402020204" pitchFamily="34" charset="0"/>
                <a:ea typeface="+mn-ea"/>
              </a:rPr>
              <a:t>SOUTHWEST</a:t>
            </a:r>
          </a:p>
        </p:txBody>
      </p:sp>
      <p:pic>
        <p:nvPicPr>
          <p:cNvPr id="2" name="Picture 1" descr="Logo&#10;&#10;Description automatically generated">
            <a:extLst>
              <a:ext uri="{FF2B5EF4-FFF2-40B4-BE49-F238E27FC236}">
                <a16:creationId xmlns:a16="http://schemas.microsoft.com/office/drawing/2014/main" id="{33316033-7FE0-AEA2-2C4B-EC3399969F83}"/>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6895279" y="5570901"/>
            <a:ext cx="927216" cy="923457"/>
          </a:xfrm>
          <a:prstGeom prst="rect">
            <a:avLst/>
          </a:prstGeom>
        </p:spPr>
      </p:pic>
    </p:spTree>
    <p:extLst>
      <p:ext uri="{BB962C8B-B14F-4D97-AF65-F5344CB8AC3E}">
        <p14:creationId xmlns:p14="http://schemas.microsoft.com/office/powerpoint/2010/main" val="377604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5772000-E0DE-27E3-3588-F4A9B369BDCD}"/>
              </a:ext>
            </a:extLst>
          </p:cNvPr>
          <p:cNvGrpSpPr/>
          <p:nvPr/>
        </p:nvGrpSpPr>
        <p:grpSpPr>
          <a:xfrm>
            <a:off x="1" y="2165202"/>
            <a:ext cx="6224507" cy="3835549"/>
            <a:chOff x="0" y="1743935"/>
            <a:chExt cx="8299343" cy="5114065"/>
          </a:xfrm>
        </p:grpSpPr>
        <p:grpSp>
          <p:nvGrpSpPr>
            <p:cNvPr id="22" name="Group 21">
              <a:extLst>
                <a:ext uri="{FF2B5EF4-FFF2-40B4-BE49-F238E27FC236}">
                  <a16:creationId xmlns:a16="http://schemas.microsoft.com/office/drawing/2014/main" id="{883AC83E-22E6-1F9F-DD6C-1B35EFB5AAF2}"/>
                </a:ext>
              </a:extLst>
            </p:cNvPr>
            <p:cNvGrpSpPr/>
            <p:nvPr/>
          </p:nvGrpSpPr>
          <p:grpSpPr>
            <a:xfrm>
              <a:off x="0" y="1743935"/>
              <a:ext cx="8299343" cy="5001640"/>
              <a:chOff x="0" y="1743935"/>
              <a:chExt cx="8299343" cy="5001640"/>
            </a:xfrm>
          </p:grpSpPr>
          <p:pic>
            <p:nvPicPr>
              <p:cNvPr id="3" name="Picture 2" descr="Logo, icon&#10;&#10;Description automatically generated">
                <a:extLst>
                  <a:ext uri="{FF2B5EF4-FFF2-40B4-BE49-F238E27FC236}">
                    <a16:creationId xmlns:a16="http://schemas.microsoft.com/office/drawing/2014/main" id="{28E8CA76-34FA-440F-CA78-3DC2126EB1AC}"/>
                  </a:ext>
                </a:extLst>
              </p:cNvPr>
              <p:cNvPicPr>
                <a:picLocks noChangeAspect="1"/>
              </p:cNvPicPr>
              <p:nvPr/>
            </p:nvPicPr>
            <p:blipFill rotWithShape="1">
              <a:blip r:embed="rId2">
                <a:extLst>
                  <a:ext uri="{28A0092B-C50C-407E-A947-70E740481C1C}">
                    <a14:useLocalDpi xmlns:a14="http://schemas.microsoft.com/office/drawing/2010/main" val="0"/>
                  </a:ext>
                </a:extLst>
              </a:blip>
              <a:srcRect l="16413" r="7640" b="19287"/>
              <a:stretch/>
            </p:blipFill>
            <p:spPr>
              <a:xfrm>
                <a:off x="0" y="1743935"/>
                <a:ext cx="8299343" cy="5001640"/>
              </a:xfrm>
              <a:prstGeom prst="rect">
                <a:avLst/>
              </a:prstGeom>
            </p:spPr>
          </p:pic>
          <p:pic>
            <p:nvPicPr>
              <p:cNvPr id="5" name="Graphic 4" descr="Badge New with solid fill">
                <a:extLst>
                  <a:ext uri="{FF2B5EF4-FFF2-40B4-BE49-F238E27FC236}">
                    <a16:creationId xmlns:a16="http://schemas.microsoft.com/office/drawing/2014/main" id="{DAEC6298-A022-E2FB-0AD8-9A8E66F4E9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2801" y="3395375"/>
                <a:ext cx="186338" cy="186338"/>
              </a:xfrm>
              <a:prstGeom prst="rect">
                <a:avLst/>
              </a:prstGeom>
            </p:spPr>
          </p:pic>
          <p:pic>
            <p:nvPicPr>
              <p:cNvPr id="7" name="Graphic 6" descr="Badge New with solid fill">
                <a:extLst>
                  <a:ext uri="{FF2B5EF4-FFF2-40B4-BE49-F238E27FC236}">
                    <a16:creationId xmlns:a16="http://schemas.microsoft.com/office/drawing/2014/main" id="{A28C93C8-26A5-F53E-1A2D-47CFC9123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7601" y="3356092"/>
                <a:ext cx="186338" cy="186338"/>
              </a:xfrm>
              <a:prstGeom prst="rect">
                <a:avLst/>
              </a:prstGeom>
            </p:spPr>
          </p:pic>
          <p:pic>
            <p:nvPicPr>
              <p:cNvPr id="8" name="Graphic 7" descr="Badge New with solid fill">
                <a:extLst>
                  <a:ext uri="{FF2B5EF4-FFF2-40B4-BE49-F238E27FC236}">
                    <a16:creationId xmlns:a16="http://schemas.microsoft.com/office/drawing/2014/main" id="{6CF963B4-ED3C-124D-0B8F-3EE0348299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17601" y="3262923"/>
                <a:ext cx="186338" cy="186338"/>
              </a:xfrm>
              <a:prstGeom prst="rect">
                <a:avLst/>
              </a:prstGeom>
            </p:spPr>
          </p:pic>
          <p:pic>
            <p:nvPicPr>
              <p:cNvPr id="9" name="Graphic 8" descr="Badge New with solid fill">
                <a:extLst>
                  <a:ext uri="{FF2B5EF4-FFF2-40B4-BE49-F238E27FC236}">
                    <a16:creationId xmlns:a16="http://schemas.microsoft.com/office/drawing/2014/main" id="{F318100E-33A3-3E7A-C970-E5223D8729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78034" y="3536568"/>
                <a:ext cx="186338" cy="186338"/>
              </a:xfrm>
              <a:prstGeom prst="rect">
                <a:avLst/>
              </a:prstGeom>
            </p:spPr>
          </p:pic>
          <p:pic>
            <p:nvPicPr>
              <p:cNvPr id="11" name="Graphic 10" descr="Badge New with solid fill">
                <a:extLst>
                  <a:ext uri="{FF2B5EF4-FFF2-40B4-BE49-F238E27FC236}">
                    <a16:creationId xmlns:a16="http://schemas.microsoft.com/office/drawing/2014/main" id="{D696D742-DDAB-E957-BC89-B02DF47BF1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03939" y="3126101"/>
                <a:ext cx="186338" cy="186338"/>
              </a:xfrm>
              <a:prstGeom prst="rect">
                <a:avLst/>
              </a:prstGeom>
            </p:spPr>
          </p:pic>
          <p:pic>
            <p:nvPicPr>
              <p:cNvPr id="12" name="Graphic 11" descr="Badge New with solid fill">
                <a:extLst>
                  <a:ext uri="{FF2B5EF4-FFF2-40B4-BE49-F238E27FC236}">
                    <a16:creationId xmlns:a16="http://schemas.microsoft.com/office/drawing/2014/main" id="{B224F743-610D-F1A6-38B4-63D2C6D151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29632" y="3032932"/>
                <a:ext cx="186338" cy="186338"/>
              </a:xfrm>
              <a:prstGeom prst="rect">
                <a:avLst/>
              </a:prstGeom>
            </p:spPr>
          </p:pic>
          <p:pic>
            <p:nvPicPr>
              <p:cNvPr id="13" name="Graphic 12" descr="Badge New with solid fill">
                <a:extLst>
                  <a:ext uri="{FF2B5EF4-FFF2-40B4-BE49-F238E27FC236}">
                    <a16:creationId xmlns:a16="http://schemas.microsoft.com/office/drawing/2014/main" id="{4FD75C54-1603-CC74-15D0-E4549BE8BA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73616" y="2961373"/>
                <a:ext cx="186338" cy="186338"/>
              </a:xfrm>
              <a:prstGeom prst="rect">
                <a:avLst/>
              </a:prstGeom>
            </p:spPr>
          </p:pic>
        </p:grpSp>
        <p:sp>
          <p:nvSpPr>
            <p:cNvPr id="26" name="Rectangle 25">
              <a:extLst>
                <a:ext uri="{FF2B5EF4-FFF2-40B4-BE49-F238E27FC236}">
                  <a16:creationId xmlns:a16="http://schemas.microsoft.com/office/drawing/2014/main" id="{5DB8EFF4-689E-BF20-B36A-86B4B2B5F847}"/>
                </a:ext>
              </a:extLst>
            </p:cNvPr>
            <p:cNvSpPr/>
            <p:nvPr/>
          </p:nvSpPr>
          <p:spPr>
            <a:xfrm>
              <a:off x="1617044" y="5515276"/>
              <a:ext cx="4032985" cy="1342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graphicFrame>
        <p:nvGraphicFramePr>
          <p:cNvPr id="6" name="Table 5">
            <a:extLst>
              <a:ext uri="{FF2B5EF4-FFF2-40B4-BE49-F238E27FC236}">
                <a16:creationId xmlns:a16="http://schemas.microsoft.com/office/drawing/2014/main" id="{06CBA4CC-72CA-F6D8-3D06-B6C12CCFA962}"/>
              </a:ext>
            </a:extLst>
          </p:cNvPr>
          <p:cNvGraphicFramePr>
            <a:graphicFrameLocks noGrp="1"/>
          </p:cNvGraphicFramePr>
          <p:nvPr/>
        </p:nvGraphicFramePr>
        <p:xfrm>
          <a:off x="5066130" y="2377928"/>
          <a:ext cx="3579447" cy="1680210"/>
        </p:xfrm>
        <a:graphic>
          <a:graphicData uri="http://schemas.openxmlformats.org/drawingml/2006/table">
            <a:tbl>
              <a:tblPr>
                <a:tableStyleId>{5940675A-B579-460E-94D1-54222C63F5DA}</a:tableStyleId>
              </a:tblPr>
              <a:tblGrid>
                <a:gridCol w="3579447">
                  <a:extLst>
                    <a:ext uri="{9D8B030D-6E8A-4147-A177-3AD203B41FA5}">
                      <a16:colId xmlns:a16="http://schemas.microsoft.com/office/drawing/2014/main" val="772742155"/>
                    </a:ext>
                  </a:extLst>
                </a:gridCol>
              </a:tblGrid>
              <a:tr h="240030">
                <a:tc>
                  <a:txBody>
                    <a:bodyPr/>
                    <a:lstStyle/>
                    <a:p>
                      <a:pPr algn="l" fontAlgn="b"/>
                      <a:r>
                        <a:rPr lang="en-US" sz="1100" b="0" u="none" strike="noStrike" dirty="0">
                          <a:solidFill>
                            <a:srgbClr val="000000"/>
                          </a:solidFill>
                          <a:effectLst/>
                          <a:latin typeface="+mj-lt"/>
                        </a:rPr>
                        <a:t>Schofield Barracks</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01680"/>
                  </a:ext>
                </a:extLst>
              </a:tr>
              <a:tr h="240030">
                <a:tc>
                  <a:txBody>
                    <a:bodyPr/>
                    <a:lstStyle/>
                    <a:p>
                      <a:pPr algn="l" fontAlgn="b"/>
                      <a:r>
                        <a:rPr lang="en-US" sz="1100" b="0" u="none" strike="noStrike">
                          <a:solidFill>
                            <a:srgbClr val="000000"/>
                          </a:solidFill>
                          <a:effectLst/>
                          <a:latin typeface="+mj-lt"/>
                        </a:rPr>
                        <a:t>Wheeler Army Field</a:t>
                      </a:r>
                      <a:endParaRPr lang="en-US" sz="1100" b="0" i="0" u="none" strike="noStrike">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8907133"/>
                  </a:ext>
                </a:extLst>
              </a:tr>
              <a:tr h="240030">
                <a:tc>
                  <a:txBody>
                    <a:bodyPr/>
                    <a:lstStyle/>
                    <a:p>
                      <a:pPr algn="l" fontAlgn="b"/>
                      <a:r>
                        <a:rPr lang="en-US" sz="1100" b="0" u="none" strike="noStrike">
                          <a:solidFill>
                            <a:srgbClr val="000000"/>
                          </a:solidFill>
                          <a:effectLst/>
                          <a:latin typeface="+mj-lt"/>
                        </a:rPr>
                        <a:t>Joint Base Pearl Harbor-Hickam</a:t>
                      </a:r>
                      <a:endParaRPr lang="en-US" sz="1100" b="0" i="0" u="none" strike="noStrike">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1839163"/>
                  </a:ext>
                </a:extLst>
              </a:tr>
              <a:tr h="240030">
                <a:tc>
                  <a:txBody>
                    <a:bodyPr/>
                    <a:lstStyle/>
                    <a:p>
                      <a:pPr algn="l" fontAlgn="b"/>
                      <a:r>
                        <a:rPr lang="en-US" sz="1100" b="0" u="none" strike="noStrike" dirty="0">
                          <a:solidFill>
                            <a:srgbClr val="000000"/>
                          </a:solidFill>
                          <a:effectLst/>
                          <a:latin typeface="+mj-lt"/>
                        </a:rPr>
                        <a:t>Barber's Point Naval Air Station and Coast Guard Air Station</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82642981"/>
                  </a:ext>
                </a:extLst>
              </a:tr>
              <a:tr h="240030">
                <a:tc>
                  <a:txBody>
                    <a:bodyPr/>
                    <a:lstStyle/>
                    <a:p>
                      <a:pPr algn="l" fontAlgn="b"/>
                      <a:r>
                        <a:rPr lang="en-US" sz="1100" b="0" u="none" strike="noStrike" dirty="0">
                          <a:solidFill>
                            <a:srgbClr val="000000"/>
                          </a:solidFill>
                          <a:effectLst/>
                          <a:latin typeface="+mj-lt"/>
                        </a:rPr>
                        <a:t>U.S. Pacific Fleet and Submarine Force</a:t>
                      </a:r>
                      <a:endParaRPr lang="en-US" sz="1100" b="0" i="0" u="none" strike="noStrike" dirty="0">
                        <a:solidFill>
                          <a:srgbClr val="000000"/>
                        </a:solidFill>
                        <a:effectLst/>
                        <a:latin typeface="+mj-lt"/>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9706567"/>
                  </a:ext>
                </a:extLst>
              </a:tr>
              <a:tr h="240030">
                <a:tc>
                  <a:txBody>
                    <a:bodyPr/>
                    <a:lstStyle/>
                    <a:p>
                      <a:pPr algn="l" fontAlgn="b"/>
                      <a:r>
                        <a:rPr lang="en-US" sz="1100" b="0" u="none" strike="noStrike" dirty="0">
                          <a:solidFill>
                            <a:srgbClr val="000000"/>
                          </a:solidFill>
                          <a:effectLst/>
                          <a:latin typeface="+mj-lt"/>
                        </a:rPr>
                        <a:t>Coast Guard ISC Honolulu</a:t>
                      </a: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3732843"/>
                  </a:ext>
                </a:extLst>
              </a:tr>
              <a:tr h="2400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u="none" strike="noStrike" kern="1200" dirty="0">
                          <a:solidFill>
                            <a:srgbClr val="000000"/>
                          </a:solidFill>
                          <a:effectLst/>
                          <a:latin typeface="+mj-lt"/>
                          <a:ea typeface="+mn-ea"/>
                          <a:cs typeface="+mn-cs"/>
                        </a:rPr>
                        <a:t>Marine Corps Base Hawaii</a:t>
                      </a:r>
                      <a:endParaRPr lang="en-US" sz="1100" b="0" i="0" u="none" strike="noStrike" kern="1200" dirty="0">
                        <a:solidFill>
                          <a:srgbClr val="000000"/>
                        </a:solidFill>
                        <a:effectLst/>
                        <a:latin typeface="+mj-lt"/>
                        <a:ea typeface="+mn-ea"/>
                        <a:cs typeface="+mn-cs"/>
                      </a:endParaRPr>
                    </a:p>
                  </a:txBody>
                  <a:tcPr marL="7144" marR="7144"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9940377"/>
                  </a:ext>
                </a:extLst>
              </a:tr>
            </a:tbl>
          </a:graphicData>
        </a:graphic>
      </p:graphicFrame>
      <p:grpSp>
        <p:nvGrpSpPr>
          <p:cNvPr id="21" name="Group 20">
            <a:extLst>
              <a:ext uri="{FF2B5EF4-FFF2-40B4-BE49-F238E27FC236}">
                <a16:creationId xmlns:a16="http://schemas.microsoft.com/office/drawing/2014/main" id="{A656FAB8-3798-6488-D43E-EAAFBA95EC15}"/>
              </a:ext>
            </a:extLst>
          </p:cNvPr>
          <p:cNvGrpSpPr/>
          <p:nvPr/>
        </p:nvGrpSpPr>
        <p:grpSpPr>
          <a:xfrm>
            <a:off x="4880372" y="2470973"/>
            <a:ext cx="162756" cy="1600047"/>
            <a:chOff x="8048454" y="2277120"/>
            <a:chExt cx="217008" cy="2133396"/>
          </a:xfrm>
        </p:grpSpPr>
        <p:pic>
          <p:nvPicPr>
            <p:cNvPr id="14" name="Graphic 13" descr="Badge New with solid fill">
              <a:extLst>
                <a:ext uri="{FF2B5EF4-FFF2-40B4-BE49-F238E27FC236}">
                  <a16:creationId xmlns:a16="http://schemas.microsoft.com/office/drawing/2014/main" id="{3E970FA1-ECD0-2CD7-B014-F8B4017F0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8454" y="3237714"/>
              <a:ext cx="186338" cy="186338"/>
            </a:xfrm>
            <a:prstGeom prst="rect">
              <a:avLst/>
            </a:prstGeom>
          </p:spPr>
        </p:pic>
        <p:pic>
          <p:nvPicPr>
            <p:cNvPr id="15" name="Graphic 14" descr="Badge New with solid fill">
              <a:extLst>
                <a:ext uri="{FF2B5EF4-FFF2-40B4-BE49-F238E27FC236}">
                  <a16:creationId xmlns:a16="http://schemas.microsoft.com/office/drawing/2014/main" id="{C725CB9E-CF31-5210-5B8F-29ACCB017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48454" y="3555374"/>
              <a:ext cx="186338" cy="186338"/>
            </a:xfrm>
            <a:prstGeom prst="rect">
              <a:avLst/>
            </a:prstGeom>
          </p:spPr>
        </p:pic>
        <p:pic>
          <p:nvPicPr>
            <p:cNvPr id="16" name="Graphic 15" descr="Badge New with solid fill">
              <a:extLst>
                <a:ext uri="{FF2B5EF4-FFF2-40B4-BE49-F238E27FC236}">
                  <a16:creationId xmlns:a16="http://schemas.microsoft.com/office/drawing/2014/main" id="{675CC00B-5608-A5E3-73F1-4DB3A407FD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8454" y="2929951"/>
              <a:ext cx="186338" cy="186338"/>
            </a:xfrm>
            <a:prstGeom prst="rect">
              <a:avLst/>
            </a:prstGeom>
          </p:spPr>
        </p:pic>
        <p:pic>
          <p:nvPicPr>
            <p:cNvPr id="17" name="Graphic 16" descr="Badge New with solid fill">
              <a:extLst>
                <a:ext uri="{FF2B5EF4-FFF2-40B4-BE49-F238E27FC236}">
                  <a16:creationId xmlns:a16="http://schemas.microsoft.com/office/drawing/2014/main" id="{59B17F4B-AD11-8D62-E74A-A8E3F1079F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8454" y="3889776"/>
              <a:ext cx="186338" cy="186338"/>
            </a:xfrm>
            <a:prstGeom prst="rect">
              <a:avLst/>
            </a:prstGeom>
          </p:spPr>
        </p:pic>
        <p:pic>
          <p:nvPicPr>
            <p:cNvPr id="18" name="Graphic 17" descr="Badge New with solid fill">
              <a:extLst>
                <a:ext uri="{FF2B5EF4-FFF2-40B4-BE49-F238E27FC236}">
                  <a16:creationId xmlns:a16="http://schemas.microsoft.com/office/drawing/2014/main" id="{CE55E6D4-7425-2D8F-781A-4AF49DFF81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79124" y="4224178"/>
              <a:ext cx="186338" cy="186338"/>
            </a:xfrm>
            <a:prstGeom prst="rect">
              <a:avLst/>
            </a:prstGeom>
          </p:spPr>
        </p:pic>
        <p:pic>
          <p:nvPicPr>
            <p:cNvPr id="19" name="Graphic 18" descr="Badge New with solid fill">
              <a:extLst>
                <a:ext uri="{FF2B5EF4-FFF2-40B4-BE49-F238E27FC236}">
                  <a16:creationId xmlns:a16="http://schemas.microsoft.com/office/drawing/2014/main" id="{47D75D6E-7C7A-56F7-32DB-1752B782914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48454" y="2617546"/>
              <a:ext cx="186338" cy="186338"/>
            </a:xfrm>
            <a:prstGeom prst="rect">
              <a:avLst/>
            </a:prstGeom>
          </p:spPr>
        </p:pic>
        <p:pic>
          <p:nvPicPr>
            <p:cNvPr id="20" name="Graphic 19" descr="Badge New with solid fill">
              <a:extLst>
                <a:ext uri="{FF2B5EF4-FFF2-40B4-BE49-F238E27FC236}">
                  <a16:creationId xmlns:a16="http://schemas.microsoft.com/office/drawing/2014/main" id="{8B3EBCE2-DC48-7EDA-8284-3D0F40A28A6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48454" y="2277120"/>
              <a:ext cx="186338" cy="186338"/>
            </a:xfrm>
            <a:prstGeom prst="rect">
              <a:avLst/>
            </a:prstGeom>
          </p:spPr>
        </p:pic>
      </p:grpSp>
      <p:sp>
        <p:nvSpPr>
          <p:cNvPr id="23" name="TextBox 22">
            <a:extLst>
              <a:ext uri="{FF2B5EF4-FFF2-40B4-BE49-F238E27FC236}">
                <a16:creationId xmlns:a16="http://schemas.microsoft.com/office/drawing/2014/main" id="{EB8F918D-BA30-E77A-134A-34CD72C1B4E2}"/>
              </a:ext>
            </a:extLst>
          </p:cNvPr>
          <p:cNvSpPr txBox="1"/>
          <p:nvPr/>
        </p:nvSpPr>
        <p:spPr>
          <a:xfrm>
            <a:off x="53971" y="903391"/>
            <a:ext cx="5279272" cy="1200329"/>
          </a:xfrm>
          <a:prstGeom prst="rect">
            <a:avLst/>
          </a:prstGeom>
          <a:noFill/>
        </p:spPr>
        <p:txBody>
          <a:bodyPr wrap="square" rtlCol="0">
            <a:spAutoFit/>
          </a:bodyPr>
          <a:lstStyle/>
          <a:p>
            <a:pPr defTabSz="685800" fontAlgn="auto">
              <a:spcBef>
                <a:spcPts val="0"/>
              </a:spcBef>
              <a:spcAft>
                <a:spcPts val="0"/>
              </a:spcAft>
            </a:pPr>
            <a:r>
              <a:rPr lang="en-US" sz="3600" dirty="0">
                <a:solidFill>
                  <a:prstClr val="black"/>
                </a:solidFill>
                <a:latin typeface="Franklin Gothic Medium Cond" panose="020B0606030402020204" pitchFamily="34" charset="0"/>
                <a:ea typeface="+mn-ea"/>
              </a:rPr>
              <a:t>REGION VII: </a:t>
            </a:r>
            <a:r>
              <a:rPr lang="en-US" sz="3600" dirty="0">
                <a:solidFill>
                  <a:srgbClr val="FCD920"/>
                </a:solidFill>
                <a:latin typeface="Franklin Gothic Medium Cond" panose="020B0606030402020204" pitchFamily="34" charset="0"/>
                <a:ea typeface="+mn-ea"/>
              </a:rPr>
              <a:t>SOUTHWEST (CONTINUED)</a:t>
            </a:r>
          </a:p>
        </p:txBody>
      </p:sp>
      <p:pic>
        <p:nvPicPr>
          <p:cNvPr id="25" name="Picture 24" descr="Logo&#10;&#10;Description automatically generated">
            <a:extLst>
              <a:ext uri="{FF2B5EF4-FFF2-40B4-BE49-F238E27FC236}">
                <a16:creationId xmlns:a16="http://schemas.microsoft.com/office/drawing/2014/main" id="{4E18D3F8-8622-1E3D-6029-69CE312BF06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18314" y="916135"/>
            <a:ext cx="927216" cy="923457"/>
          </a:xfrm>
          <a:prstGeom prst="rect">
            <a:avLst/>
          </a:prstGeom>
        </p:spPr>
      </p:pic>
      <p:sp>
        <p:nvSpPr>
          <p:cNvPr id="28" name="TextBox 27">
            <a:extLst>
              <a:ext uri="{FF2B5EF4-FFF2-40B4-BE49-F238E27FC236}">
                <a16:creationId xmlns:a16="http://schemas.microsoft.com/office/drawing/2014/main" id="{9F290935-79BF-F4E6-0A54-F67B4D408E5C}"/>
              </a:ext>
            </a:extLst>
          </p:cNvPr>
          <p:cNvSpPr txBox="1"/>
          <p:nvPr/>
        </p:nvSpPr>
        <p:spPr>
          <a:xfrm>
            <a:off x="1869584" y="3938674"/>
            <a:ext cx="775477"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rPr>
              <a:t>HAWAII </a:t>
            </a:r>
          </a:p>
        </p:txBody>
      </p:sp>
    </p:spTree>
    <p:extLst>
      <p:ext uri="{BB962C8B-B14F-4D97-AF65-F5344CB8AC3E}">
        <p14:creationId xmlns:p14="http://schemas.microsoft.com/office/powerpoint/2010/main" val="203084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7476-6F0F-D08B-9C25-7AAB87F6D136}"/>
              </a:ext>
            </a:extLst>
          </p:cNvPr>
          <p:cNvSpPr>
            <a:spLocks noGrp="1"/>
          </p:cNvSpPr>
          <p:nvPr>
            <p:ph type="title"/>
          </p:nvPr>
        </p:nvSpPr>
        <p:spPr/>
        <p:txBody>
          <a:bodyPr/>
          <a:lstStyle/>
          <a:p>
            <a:pPr algn="ctr"/>
            <a:r>
              <a:rPr lang="en-US" b="1" spc="-20" dirty="0">
                <a:solidFill>
                  <a:srgbClr val="123353"/>
                </a:solidFill>
                <a:latin typeface="Calibri"/>
                <a:cs typeface="Calibri"/>
              </a:rPr>
              <a:t>FY22 DoDEA Grant Program Snapshot</a:t>
            </a:r>
            <a:endParaRPr lang="en-US" dirty="0"/>
          </a:p>
        </p:txBody>
      </p:sp>
      <p:pic>
        <p:nvPicPr>
          <p:cNvPr id="6" name="Content Placeholder 5">
            <a:extLst>
              <a:ext uri="{FF2B5EF4-FFF2-40B4-BE49-F238E27FC236}">
                <a16:creationId xmlns:a16="http://schemas.microsoft.com/office/drawing/2014/main" id="{D103E71F-935B-0819-A5BA-52EA7FF6B65B}"/>
              </a:ext>
            </a:extLst>
          </p:cNvPr>
          <p:cNvPicPr>
            <a:picLocks noGrp="1" noChangeAspect="1"/>
          </p:cNvPicPr>
          <p:nvPr>
            <p:ph idx="1"/>
          </p:nvPr>
        </p:nvPicPr>
        <p:blipFill rotWithShape="1">
          <a:blip r:embed="rId3">
            <a:duotone>
              <a:schemeClr val="accent1">
                <a:shade val="45000"/>
                <a:satMod val="135000"/>
              </a:schemeClr>
              <a:prstClr val="white"/>
            </a:duotone>
          </a:blip>
          <a:srcRect l="14644" r="12960" b="22034"/>
          <a:stretch/>
        </p:blipFill>
        <p:spPr>
          <a:xfrm>
            <a:off x="634584" y="2037538"/>
            <a:ext cx="1300715" cy="1422420"/>
          </a:xfrm>
        </p:spPr>
      </p:pic>
      <p:sp>
        <p:nvSpPr>
          <p:cNvPr id="4" name="Slide Number Placeholder 3">
            <a:extLst>
              <a:ext uri="{FF2B5EF4-FFF2-40B4-BE49-F238E27FC236}">
                <a16:creationId xmlns:a16="http://schemas.microsoft.com/office/drawing/2014/main" id="{BE0AE0A8-7602-6FDB-7784-F73F1B43D161}"/>
              </a:ext>
            </a:extLst>
          </p:cNvPr>
          <p:cNvSpPr>
            <a:spLocks noGrp="1"/>
          </p:cNvSpPr>
          <p:nvPr>
            <p:ph type="sldNum" sz="quarter" idx="12"/>
          </p:nvPr>
        </p:nvSpPr>
        <p:spPr/>
        <p:txBody>
          <a:bodyPr/>
          <a:lstStyle/>
          <a:p>
            <a:pPr>
              <a:defRPr/>
            </a:pPr>
            <a:fld id="{B2207411-9C7F-4C26-86D0-2A2EB4CB21C5}" type="slidenum">
              <a:rPr lang="en-US" smtClean="0"/>
              <a:pPr>
                <a:defRPr/>
              </a:pPr>
              <a:t>17</a:t>
            </a:fld>
            <a:endParaRPr lang="en-US"/>
          </a:p>
        </p:txBody>
      </p:sp>
      <p:pic>
        <p:nvPicPr>
          <p:cNvPr id="8" name="Picture 7">
            <a:extLst>
              <a:ext uri="{FF2B5EF4-FFF2-40B4-BE49-F238E27FC236}">
                <a16:creationId xmlns:a16="http://schemas.microsoft.com/office/drawing/2014/main" id="{C5F5A17A-80AD-9871-BDC4-C32F7A847C07}"/>
              </a:ext>
            </a:extLst>
          </p:cNvPr>
          <p:cNvPicPr>
            <a:picLocks noChangeAspect="1"/>
          </p:cNvPicPr>
          <p:nvPr/>
        </p:nvPicPr>
        <p:blipFill rotWithShape="1">
          <a:blip r:embed="rId4">
            <a:duotone>
              <a:schemeClr val="accent1">
                <a:shade val="45000"/>
                <a:satMod val="135000"/>
              </a:schemeClr>
              <a:prstClr val="white"/>
            </a:duotone>
          </a:blip>
          <a:srcRect l="8857" t="2000" r="4286" b="19143"/>
          <a:stretch/>
        </p:blipFill>
        <p:spPr>
          <a:xfrm>
            <a:off x="2514600" y="2076327"/>
            <a:ext cx="1524000" cy="1383631"/>
          </a:xfrm>
          <a:prstGeom prst="rect">
            <a:avLst/>
          </a:prstGeom>
        </p:spPr>
      </p:pic>
      <p:pic>
        <p:nvPicPr>
          <p:cNvPr id="10" name="Picture 9">
            <a:extLst>
              <a:ext uri="{FF2B5EF4-FFF2-40B4-BE49-F238E27FC236}">
                <a16:creationId xmlns:a16="http://schemas.microsoft.com/office/drawing/2014/main" id="{A35D0FD4-2F11-C58A-4A9D-9E75F1277B94}"/>
              </a:ext>
            </a:extLst>
          </p:cNvPr>
          <p:cNvPicPr>
            <a:picLocks noChangeAspect="1"/>
          </p:cNvPicPr>
          <p:nvPr/>
        </p:nvPicPr>
        <p:blipFill rotWithShape="1">
          <a:blip r:embed="rId5">
            <a:duotone>
              <a:schemeClr val="accent1">
                <a:shade val="45000"/>
                <a:satMod val="135000"/>
              </a:schemeClr>
              <a:prstClr val="white"/>
            </a:duotone>
          </a:blip>
          <a:srcRect l="12286" t="7714" r="8857" b="21429"/>
          <a:stretch/>
        </p:blipFill>
        <p:spPr>
          <a:xfrm>
            <a:off x="6838350" y="2037538"/>
            <a:ext cx="1678264" cy="1508004"/>
          </a:xfrm>
          <a:prstGeom prst="rect">
            <a:avLst/>
          </a:prstGeom>
        </p:spPr>
      </p:pic>
      <p:sp>
        <p:nvSpPr>
          <p:cNvPr id="11" name="TextBox 10">
            <a:extLst>
              <a:ext uri="{FF2B5EF4-FFF2-40B4-BE49-F238E27FC236}">
                <a16:creationId xmlns:a16="http://schemas.microsoft.com/office/drawing/2014/main" id="{153810FF-B7B2-8664-60C8-0E18F38D88BA}"/>
              </a:ext>
            </a:extLst>
          </p:cNvPr>
          <p:cNvSpPr txBox="1"/>
          <p:nvPr/>
        </p:nvSpPr>
        <p:spPr>
          <a:xfrm>
            <a:off x="457200" y="3886200"/>
            <a:ext cx="1600200" cy="646331"/>
          </a:xfrm>
          <a:prstGeom prst="rect">
            <a:avLst/>
          </a:prstGeom>
          <a:noFill/>
        </p:spPr>
        <p:txBody>
          <a:bodyPr wrap="square" rtlCol="0">
            <a:spAutoFit/>
          </a:bodyPr>
          <a:lstStyle/>
          <a:p>
            <a:pPr algn="ctr"/>
            <a:r>
              <a:rPr lang="en-US" b="1" spc="-20" dirty="0">
                <a:solidFill>
                  <a:srgbClr val="123353"/>
                </a:solidFill>
                <a:latin typeface="Calibri"/>
                <a:cs typeface="Calibri"/>
              </a:rPr>
              <a:t>$63 Million investment </a:t>
            </a:r>
            <a:endParaRPr lang="en-US" dirty="0"/>
          </a:p>
        </p:txBody>
      </p:sp>
      <p:sp>
        <p:nvSpPr>
          <p:cNvPr id="12" name="TextBox 11">
            <a:extLst>
              <a:ext uri="{FF2B5EF4-FFF2-40B4-BE49-F238E27FC236}">
                <a16:creationId xmlns:a16="http://schemas.microsoft.com/office/drawing/2014/main" id="{286DC0F1-4A98-7E10-1347-72A5A5226123}"/>
              </a:ext>
            </a:extLst>
          </p:cNvPr>
          <p:cNvSpPr txBox="1"/>
          <p:nvPr/>
        </p:nvSpPr>
        <p:spPr>
          <a:xfrm>
            <a:off x="2622924" y="3897764"/>
            <a:ext cx="1371600" cy="646331"/>
          </a:xfrm>
          <a:prstGeom prst="rect">
            <a:avLst/>
          </a:prstGeom>
          <a:noFill/>
        </p:spPr>
        <p:txBody>
          <a:bodyPr wrap="square" rtlCol="0">
            <a:spAutoFit/>
          </a:bodyPr>
          <a:lstStyle/>
          <a:p>
            <a:pPr algn="ctr"/>
            <a:r>
              <a:rPr lang="en-US" b="1" spc="-20" dirty="0">
                <a:solidFill>
                  <a:srgbClr val="123353"/>
                </a:solidFill>
                <a:latin typeface="Calibri"/>
                <a:cs typeface="Calibri"/>
              </a:rPr>
              <a:t>45 Grants Awarded </a:t>
            </a:r>
            <a:endParaRPr lang="en-US" dirty="0"/>
          </a:p>
        </p:txBody>
      </p:sp>
      <p:pic>
        <p:nvPicPr>
          <p:cNvPr id="14" name="Picture 13">
            <a:extLst>
              <a:ext uri="{FF2B5EF4-FFF2-40B4-BE49-F238E27FC236}">
                <a16:creationId xmlns:a16="http://schemas.microsoft.com/office/drawing/2014/main" id="{3C049DB0-3DDE-F7EF-2C00-956481748796}"/>
              </a:ext>
            </a:extLst>
          </p:cNvPr>
          <p:cNvPicPr>
            <a:picLocks noChangeAspect="1"/>
          </p:cNvPicPr>
          <p:nvPr/>
        </p:nvPicPr>
        <p:blipFill rotWithShape="1">
          <a:blip r:embed="rId6">
            <a:duotone>
              <a:schemeClr val="accent1">
                <a:shade val="45000"/>
                <a:satMod val="135000"/>
              </a:schemeClr>
              <a:prstClr val="white"/>
            </a:duotone>
          </a:blip>
          <a:srcRect l="11143" t="5428" r="11143" b="32858"/>
          <a:stretch/>
        </p:blipFill>
        <p:spPr>
          <a:xfrm>
            <a:off x="4417706" y="1914993"/>
            <a:ext cx="1919111" cy="1524000"/>
          </a:xfrm>
          <a:prstGeom prst="rect">
            <a:avLst/>
          </a:prstGeom>
        </p:spPr>
      </p:pic>
      <p:sp>
        <p:nvSpPr>
          <p:cNvPr id="15" name="TextBox 14">
            <a:extLst>
              <a:ext uri="{FF2B5EF4-FFF2-40B4-BE49-F238E27FC236}">
                <a16:creationId xmlns:a16="http://schemas.microsoft.com/office/drawing/2014/main" id="{D65D35AE-CE3C-B281-B90A-2A1689DBCA93}"/>
              </a:ext>
            </a:extLst>
          </p:cNvPr>
          <p:cNvSpPr txBox="1"/>
          <p:nvPr/>
        </p:nvSpPr>
        <p:spPr>
          <a:xfrm>
            <a:off x="4572000" y="3884487"/>
            <a:ext cx="1676400" cy="923330"/>
          </a:xfrm>
          <a:prstGeom prst="rect">
            <a:avLst/>
          </a:prstGeom>
          <a:noFill/>
        </p:spPr>
        <p:txBody>
          <a:bodyPr wrap="square" rtlCol="0">
            <a:spAutoFit/>
          </a:bodyPr>
          <a:lstStyle/>
          <a:p>
            <a:pPr algn="ctr"/>
            <a:r>
              <a:rPr lang="en-US" b="1" spc="-20" dirty="0">
                <a:solidFill>
                  <a:srgbClr val="123353"/>
                </a:solidFill>
                <a:latin typeface="Calibri"/>
                <a:cs typeface="Calibri"/>
              </a:rPr>
              <a:t>Over 200K </a:t>
            </a:r>
            <a:r>
              <a:rPr lang="en-US" b="1" spc="-15" dirty="0">
                <a:solidFill>
                  <a:srgbClr val="123353"/>
                </a:solidFill>
                <a:latin typeface="Calibri"/>
                <a:cs typeface="Calibri"/>
              </a:rPr>
              <a:t>students impacted </a:t>
            </a:r>
            <a:endParaRPr lang="en-US" dirty="0"/>
          </a:p>
        </p:txBody>
      </p:sp>
      <p:sp>
        <p:nvSpPr>
          <p:cNvPr id="16" name="TextBox 15">
            <a:extLst>
              <a:ext uri="{FF2B5EF4-FFF2-40B4-BE49-F238E27FC236}">
                <a16:creationId xmlns:a16="http://schemas.microsoft.com/office/drawing/2014/main" id="{0A5FA7CF-0A6D-9CC9-62C8-0642EC097713}"/>
              </a:ext>
            </a:extLst>
          </p:cNvPr>
          <p:cNvSpPr txBox="1"/>
          <p:nvPr/>
        </p:nvSpPr>
        <p:spPr>
          <a:xfrm>
            <a:off x="6858000" y="3897764"/>
            <a:ext cx="1676400" cy="646331"/>
          </a:xfrm>
          <a:prstGeom prst="rect">
            <a:avLst/>
          </a:prstGeom>
          <a:noFill/>
        </p:spPr>
        <p:txBody>
          <a:bodyPr wrap="square" rtlCol="0">
            <a:spAutoFit/>
          </a:bodyPr>
          <a:lstStyle/>
          <a:p>
            <a:pPr algn="ctr"/>
            <a:r>
              <a:rPr lang="en-US" b="1" spc="-20" dirty="0">
                <a:solidFill>
                  <a:srgbClr val="123353"/>
                </a:solidFill>
                <a:latin typeface="Calibri"/>
                <a:cs typeface="Calibri"/>
              </a:rPr>
              <a:t>Over 265 public schools served </a:t>
            </a:r>
            <a:endParaRPr lang="en-US" dirty="0"/>
          </a:p>
        </p:txBody>
      </p:sp>
    </p:spTree>
    <p:extLst>
      <p:ext uri="{BB962C8B-B14F-4D97-AF65-F5344CB8AC3E}">
        <p14:creationId xmlns:p14="http://schemas.microsoft.com/office/powerpoint/2010/main" val="318852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F276-387F-A616-9B1F-9DC8CD6C9B9E}"/>
              </a:ext>
            </a:extLst>
          </p:cNvPr>
          <p:cNvSpPr>
            <a:spLocks noGrp="1"/>
          </p:cNvSpPr>
          <p:nvPr>
            <p:ph type="title"/>
          </p:nvPr>
        </p:nvSpPr>
        <p:spPr>
          <a:xfrm>
            <a:off x="1" y="0"/>
            <a:ext cx="9143390" cy="1417638"/>
          </a:xfrm>
        </p:spPr>
        <p:txBody>
          <a:bodyPr wrap="square" anchor="ctr">
            <a:normAutofit/>
          </a:bodyPr>
          <a:lstStyle/>
          <a:p>
            <a:pPr algn="ctr"/>
            <a:r>
              <a:rPr lang="en-US" b="1" spc="-20" dirty="0">
                <a:solidFill>
                  <a:srgbClr val="123353"/>
                </a:solidFill>
                <a:latin typeface="Calibri"/>
                <a:cs typeface="Calibri"/>
              </a:rPr>
              <a:t>Our Impact…</a:t>
            </a:r>
            <a:endParaRPr lang="en-US" dirty="0"/>
          </a:p>
        </p:txBody>
      </p:sp>
      <p:sp>
        <p:nvSpPr>
          <p:cNvPr id="3" name="Content Placeholder 2">
            <a:extLst>
              <a:ext uri="{FF2B5EF4-FFF2-40B4-BE49-F238E27FC236}">
                <a16:creationId xmlns:a16="http://schemas.microsoft.com/office/drawing/2014/main" id="{435D01FB-76C0-F902-3321-851B875318AB}"/>
              </a:ext>
            </a:extLst>
          </p:cNvPr>
          <p:cNvSpPr>
            <a:spLocks noGrp="1"/>
          </p:cNvSpPr>
          <p:nvPr>
            <p:ph sz="half" idx="1"/>
          </p:nvPr>
        </p:nvSpPr>
        <p:spPr>
          <a:xfrm>
            <a:off x="228296" y="1626906"/>
            <a:ext cx="4343400" cy="4525963"/>
          </a:xfrm>
        </p:spPr>
        <p:txBody>
          <a:bodyPr wrap="square" anchor="t">
            <a:normAutofit/>
          </a:bodyPr>
          <a:lstStyle/>
          <a:p>
            <a:pPr marL="0" indent="0" algn="ctr">
              <a:lnSpc>
                <a:spcPct val="90000"/>
              </a:lnSpc>
              <a:buNone/>
            </a:pPr>
            <a:endParaRPr lang="en-US" sz="2000" b="1" i="1" dirty="0"/>
          </a:p>
          <a:p>
            <a:pPr marL="0" indent="0" algn="ctr">
              <a:lnSpc>
                <a:spcPct val="90000"/>
              </a:lnSpc>
              <a:buNone/>
            </a:pPr>
            <a:r>
              <a:rPr lang="en-US" sz="2000" b="1" i="1" dirty="0">
                <a:effectLst/>
              </a:rPr>
              <a:t>“Slowing students down is not an effective instructional strategy. This grant would give us another powerful arrow in our quiver as we target our math, and more specifically, </a:t>
            </a:r>
            <a:r>
              <a:rPr lang="en-US" sz="2000" b="1" i="1" dirty="0"/>
              <a:t>               </a:t>
            </a:r>
            <a:r>
              <a:rPr lang="en-US" sz="2000" b="1" i="1" dirty="0">
                <a:effectLst/>
              </a:rPr>
              <a:t>Algebra 1 success.”</a:t>
            </a:r>
            <a:r>
              <a:rPr lang="en-US" sz="2000" dirty="0">
                <a:effectLst/>
              </a:rPr>
              <a:t> </a:t>
            </a:r>
          </a:p>
          <a:p>
            <a:pPr marL="0" indent="0" algn="r">
              <a:lnSpc>
                <a:spcPct val="90000"/>
              </a:lnSpc>
              <a:buNone/>
            </a:pPr>
            <a:r>
              <a:rPr lang="en-US" sz="1800" dirty="0">
                <a:effectLst/>
              </a:rPr>
              <a:t>- Chane Beam </a:t>
            </a:r>
          </a:p>
          <a:p>
            <a:pPr marL="0" indent="0" algn="r">
              <a:lnSpc>
                <a:spcPct val="90000"/>
              </a:lnSpc>
              <a:buNone/>
            </a:pPr>
            <a:r>
              <a:rPr lang="en-US" sz="1800" dirty="0">
                <a:effectLst/>
              </a:rPr>
              <a:t>Executive Director of Teaching and Learning</a:t>
            </a:r>
          </a:p>
          <a:p>
            <a:pPr marL="0" indent="0" algn="r">
              <a:lnSpc>
                <a:spcPct val="90000"/>
              </a:lnSpc>
              <a:buNone/>
            </a:pPr>
            <a:r>
              <a:rPr lang="en-US" sz="1800" dirty="0">
                <a:effectLst/>
              </a:rPr>
              <a:t>Fairbanks North Star Borough School District </a:t>
            </a:r>
          </a:p>
          <a:p>
            <a:pPr marL="0" indent="0" algn="ctr">
              <a:lnSpc>
                <a:spcPct val="90000"/>
              </a:lnSpc>
              <a:buNone/>
            </a:pPr>
            <a:endParaRPr lang="en-US" sz="1500" dirty="0">
              <a:effectLst/>
            </a:endParaRPr>
          </a:p>
          <a:p>
            <a:pPr marL="0" indent="0" algn="ctr">
              <a:lnSpc>
                <a:spcPct val="90000"/>
              </a:lnSpc>
              <a:buNone/>
            </a:pPr>
            <a:r>
              <a:rPr lang="en-US" sz="1500" dirty="0">
                <a:effectLst/>
              </a:rPr>
              <a:t>(Supporting the military connected students assigned to Fort Wainwright and Eielson Air Force Base)</a:t>
            </a:r>
          </a:p>
          <a:p>
            <a:pPr marL="0" indent="0">
              <a:lnSpc>
                <a:spcPct val="90000"/>
              </a:lnSpc>
              <a:buNone/>
            </a:pPr>
            <a:endParaRPr lang="en-US" sz="2000" dirty="0"/>
          </a:p>
        </p:txBody>
      </p:sp>
      <p:pic>
        <p:nvPicPr>
          <p:cNvPr id="6" name="Picture 5" descr="A picture containing person, indoor">
            <a:extLst>
              <a:ext uri="{FF2B5EF4-FFF2-40B4-BE49-F238E27FC236}">
                <a16:creationId xmlns:a16="http://schemas.microsoft.com/office/drawing/2014/main" id="{D3051DED-CB8B-E927-5422-7E8C2357CBE0}"/>
              </a:ext>
            </a:extLst>
          </p:cNvPr>
          <p:cNvPicPr>
            <a:picLocks noChangeAspect="1"/>
          </p:cNvPicPr>
          <p:nvPr/>
        </p:nvPicPr>
        <p:blipFill rotWithShape="1">
          <a:blip r:embed="rId3"/>
          <a:srcRect l="26717" r="13720" b="-1"/>
          <a:stretch/>
        </p:blipFill>
        <p:spPr>
          <a:xfrm>
            <a:off x="4648200" y="1624012"/>
            <a:ext cx="4038600" cy="4525963"/>
          </a:xfrm>
          <a:prstGeom prst="rect">
            <a:avLst/>
          </a:prstGeom>
          <a:noFill/>
        </p:spPr>
      </p:pic>
      <p:sp>
        <p:nvSpPr>
          <p:cNvPr id="4" name="Slide Number Placeholder 3">
            <a:extLst>
              <a:ext uri="{FF2B5EF4-FFF2-40B4-BE49-F238E27FC236}">
                <a16:creationId xmlns:a16="http://schemas.microsoft.com/office/drawing/2014/main" id="{DBE5B8EC-1DF9-195A-B166-B0EDE69108B1}"/>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B2207411-9C7F-4C26-86D0-2A2EB4CB21C5}" type="slidenum">
              <a:rPr lang="en-US" smtClean="0"/>
              <a:pPr>
                <a:spcAft>
                  <a:spcPts val="600"/>
                </a:spcAft>
                <a:defRPr/>
              </a:pPr>
              <a:t>18</a:t>
            </a:fld>
            <a:endParaRPr lang="en-US"/>
          </a:p>
        </p:txBody>
      </p:sp>
    </p:spTree>
    <p:extLst>
      <p:ext uri="{BB962C8B-B14F-4D97-AF65-F5344CB8AC3E}">
        <p14:creationId xmlns:p14="http://schemas.microsoft.com/office/powerpoint/2010/main" val="76817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E3FB-8EE4-CD7E-A882-AA87E3D08C5A}"/>
              </a:ext>
            </a:extLst>
          </p:cNvPr>
          <p:cNvSpPr>
            <a:spLocks noGrp="1"/>
          </p:cNvSpPr>
          <p:nvPr>
            <p:ph type="title"/>
          </p:nvPr>
        </p:nvSpPr>
        <p:spPr/>
        <p:txBody>
          <a:bodyPr/>
          <a:lstStyle/>
          <a:p>
            <a:pPr algn="ctr"/>
            <a:r>
              <a:rPr lang="en-US" b="1" spc="-20" dirty="0">
                <a:solidFill>
                  <a:srgbClr val="123353"/>
                </a:solidFill>
                <a:latin typeface="Calibri"/>
                <a:cs typeface="Calibri"/>
              </a:rPr>
              <a:t>Connecting with you…</a:t>
            </a:r>
            <a:endParaRPr lang="en-US" dirty="0"/>
          </a:p>
        </p:txBody>
      </p:sp>
      <p:sp>
        <p:nvSpPr>
          <p:cNvPr id="4" name="Slide Number Placeholder 3">
            <a:extLst>
              <a:ext uri="{FF2B5EF4-FFF2-40B4-BE49-F238E27FC236}">
                <a16:creationId xmlns:a16="http://schemas.microsoft.com/office/drawing/2014/main" id="{6F7001D3-5B6C-64CA-DF2A-D3272867F055}"/>
              </a:ext>
            </a:extLst>
          </p:cNvPr>
          <p:cNvSpPr>
            <a:spLocks noGrp="1"/>
          </p:cNvSpPr>
          <p:nvPr>
            <p:ph type="sldNum" sz="quarter" idx="12"/>
          </p:nvPr>
        </p:nvSpPr>
        <p:spPr/>
        <p:txBody>
          <a:bodyPr/>
          <a:lstStyle/>
          <a:p>
            <a:pPr>
              <a:defRPr/>
            </a:pPr>
            <a:fld id="{B2207411-9C7F-4C26-86D0-2A2EB4CB21C5}" type="slidenum">
              <a:rPr lang="en-US" smtClean="0"/>
              <a:pPr>
                <a:defRPr/>
              </a:pPr>
              <a:t>19</a:t>
            </a:fld>
            <a:endParaRPr lang="en-US"/>
          </a:p>
        </p:txBody>
      </p:sp>
      <p:graphicFrame>
        <p:nvGraphicFramePr>
          <p:cNvPr id="15" name="Content Placeholder 2">
            <a:extLst>
              <a:ext uri="{FF2B5EF4-FFF2-40B4-BE49-F238E27FC236}">
                <a16:creationId xmlns:a16="http://schemas.microsoft.com/office/drawing/2014/main" id="{0A031F7F-3719-5396-83AF-BD7420816BC0}"/>
              </a:ext>
            </a:extLst>
          </p:cNvPr>
          <p:cNvGraphicFramePr>
            <a:graphicFrameLocks noGrp="1"/>
          </p:cNvGraphicFramePr>
          <p:nvPr>
            <p:ph idx="1"/>
            <p:extLst>
              <p:ext uri="{D42A27DB-BD31-4B8C-83A1-F6EECF244321}">
                <p14:modId xmlns:p14="http://schemas.microsoft.com/office/powerpoint/2010/main" val="125147447"/>
              </p:ext>
            </p:extLst>
          </p:nvPr>
        </p:nvGraphicFramePr>
        <p:xfrm>
          <a:off x="533400" y="1554956"/>
          <a:ext cx="84582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0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
        <p:nvSpPr>
          <p:cNvPr id="3" name="object 3"/>
          <p:cNvSpPr txBox="1"/>
          <p:nvPr/>
        </p:nvSpPr>
        <p:spPr>
          <a:xfrm>
            <a:off x="328814" y="512331"/>
            <a:ext cx="8205585" cy="505908"/>
          </a:xfrm>
          <a:prstGeom prst="rect">
            <a:avLst/>
          </a:prstGeom>
        </p:spPr>
        <p:txBody>
          <a:bodyPr vert="horz" wrap="square" lIns="0" tIns="13335" rIns="0" bIns="0" rtlCol="0">
            <a:spAutoFit/>
          </a:bodyPr>
          <a:lstStyle/>
          <a:p>
            <a:pPr marL="12700" algn="ctr">
              <a:lnSpc>
                <a:spcPct val="100000"/>
              </a:lnSpc>
              <a:spcBef>
                <a:spcPts val="105"/>
              </a:spcBef>
            </a:pPr>
            <a:r>
              <a:rPr lang="en-US" sz="3200" b="1" spc="-35" dirty="0">
                <a:solidFill>
                  <a:srgbClr val="123353"/>
                </a:solidFill>
                <a:latin typeface="Calibri"/>
                <a:cs typeface="Calibri"/>
              </a:rPr>
              <a:t>DoDEA Partnership and Resources </a:t>
            </a:r>
            <a:endParaRPr sz="3200" dirty="0">
              <a:latin typeface="Calibri"/>
              <a:cs typeface="Calibri"/>
            </a:endParaRPr>
          </a:p>
        </p:txBody>
      </p:sp>
      <p:sp>
        <p:nvSpPr>
          <p:cNvPr id="4" name="object 4"/>
          <p:cNvSpPr txBox="1"/>
          <p:nvPr/>
        </p:nvSpPr>
        <p:spPr>
          <a:xfrm>
            <a:off x="328814" y="1600200"/>
            <a:ext cx="9272386" cy="4817344"/>
          </a:xfrm>
          <a:prstGeom prst="rect">
            <a:avLst/>
          </a:prstGeom>
        </p:spPr>
        <p:txBody>
          <a:bodyPr vert="horz" wrap="square" lIns="0" tIns="69215" rIns="0" bIns="0" rtlCol="0">
            <a:spAutoFit/>
          </a:bodyPr>
          <a:lstStyle/>
          <a:p>
            <a:pPr marL="298450" marR="769620" indent="-285750">
              <a:lnSpc>
                <a:spcPct val="100000"/>
              </a:lnSpc>
              <a:spcBef>
                <a:spcPts val="425"/>
              </a:spcBef>
              <a:buFont typeface="Arial" panose="020B0604020202020204" pitchFamily="34" charset="0"/>
              <a:buChar char="•"/>
              <a:tabLst>
                <a:tab pos="354965" algn="l"/>
                <a:tab pos="355600" algn="l"/>
              </a:tabLst>
            </a:pPr>
            <a:r>
              <a:rPr kumimoji="0" lang="en-US" sz="2000" i="0" strike="noStrike" kern="1200" cap="none" spc="0" normalizeH="0" baseline="0" noProof="0" dirty="0">
                <a:ln>
                  <a:noFill/>
                </a:ln>
                <a:solidFill>
                  <a:prstClr val="black"/>
                </a:solidFill>
                <a:effectLst/>
                <a:uLnTx/>
                <a:uFill>
                  <a:solidFill>
                    <a:srgbClr val="000000"/>
                  </a:solidFill>
                </a:uFill>
                <a:latin typeface="+mn-lt"/>
                <a:ea typeface="MS PGothic" pitchFamily="34" charset="-128"/>
                <a:cs typeface="Arial"/>
              </a:rPr>
              <a:t>The DoDEA vision is to be among the world’s leaders in education, enriching the lives of military-connected students and the communities in which they live.  </a:t>
            </a:r>
          </a:p>
          <a:p>
            <a:pPr marL="298450" marR="769620" indent="-285750">
              <a:lnSpc>
                <a:spcPct val="100000"/>
              </a:lnSpc>
              <a:spcBef>
                <a:spcPts val="425"/>
              </a:spcBef>
              <a:buFont typeface="Arial" panose="020B0604020202020204" pitchFamily="34" charset="0"/>
              <a:buChar char="•"/>
              <a:tabLst>
                <a:tab pos="354965" algn="l"/>
                <a:tab pos="355600" algn="l"/>
              </a:tabLst>
            </a:pPr>
            <a:r>
              <a:rPr kumimoji="0" lang="en-US" sz="2000" i="0" strike="noStrike" kern="1200" cap="none" spc="0" normalizeH="0" baseline="0" noProof="0" dirty="0">
                <a:ln>
                  <a:noFill/>
                </a:ln>
                <a:solidFill>
                  <a:prstClr val="black"/>
                </a:solidFill>
                <a:effectLst/>
                <a:uLnTx/>
                <a:uFill>
                  <a:solidFill>
                    <a:srgbClr val="000000"/>
                  </a:solidFill>
                </a:uFill>
                <a:latin typeface="+mn-lt"/>
                <a:ea typeface="MS PGothic" pitchFamily="34" charset="-128"/>
                <a:cs typeface="Arial"/>
              </a:rPr>
              <a:t>To achieve this mission, DoDEA’s work extends to military-connected students in states and countries that are not directly served by a DoDEA school.  </a:t>
            </a:r>
          </a:p>
          <a:p>
            <a:pPr marL="298450" marR="769620" indent="-285750">
              <a:lnSpc>
                <a:spcPct val="100000"/>
              </a:lnSpc>
              <a:spcBef>
                <a:spcPts val="425"/>
              </a:spcBef>
              <a:buFont typeface="Arial" panose="020B0604020202020204" pitchFamily="34" charset="0"/>
              <a:buChar char="•"/>
              <a:tabLst>
                <a:tab pos="354965" algn="l"/>
                <a:tab pos="355600" algn="l"/>
              </a:tabLst>
            </a:pPr>
            <a:r>
              <a:rPr kumimoji="0" lang="en-US" sz="2000" i="0" strike="noStrike" kern="1200" cap="none" spc="0" normalizeH="0" baseline="0" noProof="0" dirty="0">
                <a:ln>
                  <a:noFill/>
                </a:ln>
                <a:solidFill>
                  <a:prstClr val="black"/>
                </a:solidFill>
                <a:effectLst/>
                <a:uLnTx/>
                <a:uFill>
                  <a:solidFill>
                    <a:srgbClr val="000000"/>
                  </a:solidFill>
                </a:uFill>
                <a:latin typeface="+mn-lt"/>
                <a:ea typeface="MS PGothic" pitchFamily="34" charset="-128"/>
                <a:cs typeface="Arial"/>
              </a:rPr>
              <a:t>Through the Partnership and Resources Division, DoDEA seeks to: </a:t>
            </a:r>
          </a:p>
          <a:p>
            <a:pPr marL="755650" marR="769620" lvl="1" indent="-285750">
              <a:spcBef>
                <a:spcPts val="425"/>
              </a:spcBef>
              <a:buFont typeface="Arial" panose="020B0604020202020204" pitchFamily="34" charset="0"/>
              <a:buChar char="•"/>
              <a:tabLst>
                <a:tab pos="354965" algn="l"/>
                <a:tab pos="355600" algn="l"/>
              </a:tabLst>
            </a:pPr>
            <a:r>
              <a:rPr kumimoji="0" lang="en-US" i="0" strike="noStrike" kern="1200" cap="none" spc="0" normalizeH="0" baseline="0" noProof="0" dirty="0">
                <a:ln>
                  <a:noFill/>
                </a:ln>
                <a:solidFill>
                  <a:prstClr val="black"/>
                </a:solidFill>
                <a:effectLst/>
                <a:uLnTx/>
                <a:uFill>
                  <a:solidFill>
                    <a:srgbClr val="000000"/>
                  </a:solidFill>
                </a:uFill>
                <a:latin typeface="+mn-lt"/>
                <a:ea typeface="MS PGothic" pitchFamily="34" charset="-128"/>
                <a:cs typeface="Arial"/>
              </a:rPr>
              <a:t>provide resources, technical assistance, and support that facilitates the continuity of education and equitable learning experiences for military-connected transitioning students PreK-grade 12;</a:t>
            </a:r>
          </a:p>
          <a:p>
            <a:pPr marL="755650" marR="769620" lvl="1" indent="-285750">
              <a:spcBef>
                <a:spcPts val="425"/>
              </a:spcBef>
              <a:buFont typeface="Arial" panose="020B0604020202020204" pitchFamily="34" charset="0"/>
              <a:buChar char="•"/>
              <a:tabLst>
                <a:tab pos="354965" algn="l"/>
                <a:tab pos="355600" algn="l"/>
              </a:tabLst>
            </a:pPr>
            <a:r>
              <a:rPr kumimoji="0" lang="en-US" i="0" strike="noStrike" kern="1200" cap="none" spc="0" normalizeH="0" baseline="0" noProof="0" dirty="0">
                <a:ln>
                  <a:noFill/>
                </a:ln>
                <a:solidFill>
                  <a:prstClr val="black"/>
                </a:solidFill>
                <a:effectLst/>
                <a:uLnTx/>
                <a:uFill>
                  <a:solidFill>
                    <a:srgbClr val="000000"/>
                  </a:solidFill>
                </a:uFill>
                <a:latin typeface="+mn-lt"/>
                <a:ea typeface="MS PGothic" pitchFamily="34" charset="-128"/>
                <a:cs typeface="Arial"/>
              </a:rPr>
              <a:t>implement programs of scale that support DoD dependents around the country and the world;</a:t>
            </a:r>
          </a:p>
          <a:p>
            <a:pPr marL="755650" marR="769620" lvl="1" indent="-285750">
              <a:spcBef>
                <a:spcPts val="425"/>
              </a:spcBef>
              <a:buFont typeface="Arial" panose="020B0604020202020204" pitchFamily="34" charset="0"/>
              <a:buChar char="•"/>
              <a:tabLst>
                <a:tab pos="354965" algn="l"/>
                <a:tab pos="355600" algn="l"/>
              </a:tabLst>
            </a:pPr>
            <a:r>
              <a:rPr kumimoji="0" lang="en-US" i="0" strike="noStrike" kern="1200" cap="none" spc="0" normalizeH="0" baseline="0" noProof="0" dirty="0">
                <a:ln>
                  <a:noFill/>
                </a:ln>
                <a:solidFill>
                  <a:prstClr val="black"/>
                </a:solidFill>
                <a:effectLst/>
                <a:uLnTx/>
                <a:uFill>
                  <a:solidFill>
                    <a:srgbClr val="000000"/>
                  </a:solidFill>
                </a:uFill>
                <a:latin typeface="+mn-lt"/>
                <a:ea typeface="MS PGothic" pitchFamily="34" charset="-128"/>
                <a:cs typeface="Arial"/>
              </a:rPr>
              <a:t>promote, foster, and engage in partnerships with stakeholders that support military-connected students, families and communities.</a:t>
            </a:r>
          </a:p>
          <a:p>
            <a:pPr marL="298450" marR="769620" indent="-285750">
              <a:lnSpc>
                <a:spcPct val="100000"/>
              </a:lnSpc>
              <a:spcBef>
                <a:spcPts val="425"/>
              </a:spcBef>
              <a:buFont typeface="Arial" panose="020B0604020202020204" pitchFamily="34" charset="0"/>
              <a:buChar char="•"/>
              <a:tabLst>
                <a:tab pos="354965" algn="l"/>
                <a:tab pos="355600" algn="l"/>
              </a:tabLst>
            </a:pPr>
            <a:endParaRPr kumimoji="0" lang="en-US" i="0" strike="noStrike" kern="1200" cap="none" spc="0" normalizeH="0" baseline="0" noProof="0" dirty="0">
              <a:ln>
                <a:noFill/>
              </a:ln>
              <a:solidFill>
                <a:prstClr val="black"/>
              </a:solidFill>
              <a:effectLst/>
              <a:uLnTx/>
              <a:uFill>
                <a:solidFill>
                  <a:srgbClr val="000000"/>
                </a:solidFill>
              </a:uFill>
              <a:latin typeface="+mn-lt"/>
              <a:ea typeface="MS PGothic" pitchFamily="34" charset="-128"/>
              <a:cs typeface="Arial"/>
            </a:endParaRPr>
          </a:p>
          <a:p>
            <a:pPr marL="469900" lvl="1">
              <a:lnSpc>
                <a:spcPct val="100000"/>
              </a:lnSpc>
              <a:spcBef>
                <a:spcPts val="340"/>
              </a:spcBef>
              <a:tabLst>
                <a:tab pos="812165" algn="l"/>
                <a:tab pos="812800" algn="l"/>
              </a:tabLst>
            </a:pPr>
            <a:endParaRPr sz="22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470322-9BEE-926A-CB88-26D1121F2DD9}"/>
              </a:ext>
            </a:extLst>
          </p:cNvPr>
          <p:cNvPicPr>
            <a:picLocks noChangeAspect="1"/>
          </p:cNvPicPr>
          <p:nvPr/>
        </p:nvPicPr>
        <p:blipFill>
          <a:blip r:embed="rId3"/>
          <a:stretch>
            <a:fillRect/>
          </a:stretch>
        </p:blipFill>
        <p:spPr>
          <a:xfrm>
            <a:off x="3657600" y="5785275"/>
            <a:ext cx="609600" cy="609600"/>
          </a:xfrm>
          <a:prstGeom prst="rect">
            <a:avLst/>
          </a:prstGeom>
        </p:spPr>
      </p:pic>
      <p:sp>
        <p:nvSpPr>
          <p:cNvPr id="2" name="object 2"/>
          <p:cNvSpPr txBox="1">
            <a:spLocks noGrp="1"/>
          </p:cNvSpPr>
          <p:nvPr>
            <p:ph type="title"/>
          </p:nvPr>
        </p:nvSpPr>
        <p:spPr>
          <a:xfrm>
            <a:off x="2543175" y="319545"/>
            <a:ext cx="4427855" cy="574040"/>
          </a:xfrm>
          <a:prstGeom prst="rect">
            <a:avLst/>
          </a:prstGeom>
        </p:spPr>
        <p:txBody>
          <a:bodyPr vert="horz" wrap="square" lIns="0" tIns="12700" rIns="0" bIns="0" rtlCol="0">
            <a:spAutoFit/>
          </a:bodyPr>
          <a:lstStyle/>
          <a:p>
            <a:pPr marL="12700">
              <a:lnSpc>
                <a:spcPct val="100000"/>
              </a:lnSpc>
              <a:spcBef>
                <a:spcPts val="100"/>
              </a:spcBef>
            </a:pPr>
            <a:r>
              <a:rPr b="1" spc="-20" dirty="0">
                <a:solidFill>
                  <a:srgbClr val="123353"/>
                </a:solidFill>
                <a:latin typeface="Calibri"/>
                <a:cs typeface="Calibri"/>
              </a:rPr>
              <a:t>For</a:t>
            </a:r>
            <a:r>
              <a:rPr b="1" spc="-35" dirty="0">
                <a:solidFill>
                  <a:srgbClr val="123353"/>
                </a:solidFill>
                <a:latin typeface="Calibri"/>
                <a:cs typeface="Calibri"/>
              </a:rPr>
              <a:t> </a:t>
            </a:r>
            <a:r>
              <a:rPr b="1" spc="-15" dirty="0">
                <a:solidFill>
                  <a:srgbClr val="123353"/>
                </a:solidFill>
                <a:latin typeface="Calibri"/>
                <a:cs typeface="Calibri"/>
              </a:rPr>
              <a:t>more</a:t>
            </a:r>
            <a:r>
              <a:rPr b="1" spc="-35" dirty="0">
                <a:solidFill>
                  <a:srgbClr val="123353"/>
                </a:solidFill>
                <a:latin typeface="Calibri"/>
                <a:cs typeface="Calibri"/>
              </a:rPr>
              <a:t> </a:t>
            </a:r>
            <a:r>
              <a:rPr b="1" spc="-15" dirty="0">
                <a:solidFill>
                  <a:srgbClr val="123353"/>
                </a:solidFill>
                <a:latin typeface="Calibri"/>
                <a:cs typeface="Calibri"/>
              </a:rPr>
              <a:t>information…</a:t>
            </a:r>
          </a:p>
        </p:txBody>
      </p:sp>
      <p:sp>
        <p:nvSpPr>
          <p:cNvPr id="3" name="object 3"/>
          <p:cNvSpPr txBox="1"/>
          <p:nvPr/>
        </p:nvSpPr>
        <p:spPr>
          <a:xfrm>
            <a:off x="3746291" y="1863510"/>
            <a:ext cx="5257800" cy="3083536"/>
          </a:xfrm>
          <a:prstGeom prst="rect">
            <a:avLst/>
          </a:prstGeom>
        </p:spPr>
        <p:txBody>
          <a:bodyPr vert="horz" wrap="square" lIns="0" tIns="13335" rIns="0" bIns="0" rtlCol="0">
            <a:spAutoFit/>
          </a:bodyPr>
          <a:lstStyle/>
          <a:p>
            <a:pPr marL="12700" marR="1456055">
              <a:lnSpc>
                <a:spcPct val="100000"/>
              </a:lnSpc>
              <a:spcBef>
                <a:spcPts val="105"/>
              </a:spcBef>
            </a:pPr>
            <a:r>
              <a:rPr sz="2000" b="1" spc="-10" dirty="0">
                <a:latin typeface="Calibri"/>
                <a:cs typeface="Calibri"/>
              </a:rPr>
              <a:t>DoDEA</a:t>
            </a:r>
            <a:r>
              <a:rPr sz="2000" b="1" spc="-5" dirty="0">
                <a:latin typeface="Calibri"/>
                <a:cs typeface="Calibri"/>
              </a:rPr>
              <a:t> </a:t>
            </a:r>
            <a:r>
              <a:rPr sz="2000" b="1" spc="-20" dirty="0">
                <a:latin typeface="Calibri"/>
                <a:cs typeface="Calibri"/>
              </a:rPr>
              <a:t>Grant</a:t>
            </a:r>
            <a:r>
              <a:rPr sz="2000" b="1" dirty="0">
                <a:latin typeface="Calibri"/>
                <a:cs typeface="Calibri"/>
              </a:rPr>
              <a:t> </a:t>
            </a:r>
            <a:r>
              <a:rPr sz="2000" b="1" spc="-15" dirty="0">
                <a:latin typeface="Calibri"/>
                <a:cs typeface="Calibri"/>
              </a:rPr>
              <a:t>Program </a:t>
            </a:r>
            <a:r>
              <a:rPr sz="2000" b="1" dirty="0">
                <a:latin typeface="Calibri"/>
                <a:cs typeface="Calibri"/>
              </a:rPr>
              <a:t>Office </a:t>
            </a:r>
            <a:r>
              <a:rPr sz="2000" b="1" spc="5" dirty="0">
                <a:latin typeface="Calibri"/>
                <a:cs typeface="Calibri"/>
              </a:rPr>
              <a:t> </a:t>
            </a:r>
            <a:endParaRPr lang="en-US" sz="2000" b="1" spc="5" dirty="0">
              <a:latin typeface="Calibri"/>
              <a:cs typeface="Calibri"/>
            </a:endParaRPr>
          </a:p>
          <a:p>
            <a:pPr marL="12700" marR="1456055">
              <a:lnSpc>
                <a:spcPct val="100000"/>
              </a:lnSpc>
              <a:spcBef>
                <a:spcPts val="105"/>
              </a:spcBef>
            </a:pPr>
            <a:r>
              <a:rPr sz="2000" dirty="0">
                <a:latin typeface="Calibri"/>
                <a:cs typeface="Calibri"/>
              </a:rPr>
              <a:t>Email: </a:t>
            </a:r>
            <a:r>
              <a:rPr sz="2000" u="sng" spc="-5" dirty="0">
                <a:solidFill>
                  <a:srgbClr val="0000FF"/>
                </a:solidFill>
                <a:uFill>
                  <a:solidFill>
                    <a:srgbClr val="0000FF"/>
                  </a:solidFill>
                </a:uFill>
                <a:latin typeface="Calibri"/>
                <a:cs typeface="Calibri"/>
                <a:hlinkClick r:id="rId4"/>
              </a:rPr>
              <a:t>dodea</a:t>
            </a:r>
            <a:r>
              <a:rPr lang="en-US" sz="2000" u="sng" spc="-5" dirty="0">
                <a:solidFill>
                  <a:srgbClr val="0000FF"/>
                </a:solidFill>
                <a:uFill>
                  <a:solidFill>
                    <a:srgbClr val="0000FF"/>
                  </a:solidFill>
                </a:uFill>
                <a:latin typeface="Calibri"/>
                <a:cs typeface="Calibri"/>
                <a:hlinkClick r:id="rId4"/>
              </a:rPr>
              <a:t>.</a:t>
            </a:r>
            <a:r>
              <a:rPr sz="2000" u="sng" spc="-5" dirty="0">
                <a:solidFill>
                  <a:srgbClr val="0000FF"/>
                </a:solidFill>
                <a:uFill>
                  <a:solidFill>
                    <a:srgbClr val="0000FF"/>
                  </a:solidFill>
                </a:uFill>
                <a:latin typeface="Calibri"/>
                <a:cs typeface="Calibri"/>
                <a:hlinkClick r:id="rId4"/>
              </a:rPr>
              <a:t>grants@dodea.edu </a:t>
            </a:r>
            <a:r>
              <a:rPr sz="2000" spc="-440" dirty="0">
                <a:solidFill>
                  <a:srgbClr val="0000FF"/>
                </a:solidFill>
                <a:latin typeface="Calibri"/>
                <a:cs typeface="Calibri"/>
              </a:rPr>
              <a:t> </a:t>
            </a:r>
            <a:r>
              <a:rPr sz="2000" spc="-5" dirty="0">
                <a:latin typeface="Calibri"/>
                <a:cs typeface="Calibri"/>
              </a:rPr>
              <a:t>Phone:</a:t>
            </a:r>
            <a:r>
              <a:rPr sz="2000" spc="-10" dirty="0">
                <a:latin typeface="Calibri"/>
                <a:cs typeface="Calibri"/>
              </a:rPr>
              <a:t> </a:t>
            </a:r>
            <a:r>
              <a:rPr sz="2000" spc="-5" dirty="0">
                <a:latin typeface="Calibri"/>
                <a:cs typeface="Calibri"/>
              </a:rPr>
              <a:t>571-372-6026</a:t>
            </a:r>
            <a:endParaRPr sz="2000" dirty="0">
              <a:latin typeface="Calibri"/>
              <a:cs typeface="Calibri"/>
            </a:endParaRPr>
          </a:p>
          <a:p>
            <a:pPr>
              <a:lnSpc>
                <a:spcPct val="100000"/>
              </a:lnSpc>
              <a:spcBef>
                <a:spcPts val="15"/>
              </a:spcBef>
            </a:pPr>
            <a:endParaRPr sz="1950" dirty="0">
              <a:latin typeface="Calibri"/>
              <a:cs typeface="Calibri"/>
            </a:endParaRPr>
          </a:p>
          <a:p>
            <a:pPr marL="12700">
              <a:lnSpc>
                <a:spcPct val="100000"/>
              </a:lnSpc>
            </a:pPr>
            <a:r>
              <a:rPr sz="2000" b="1" spc="-15" dirty="0">
                <a:latin typeface="Calibri"/>
                <a:cs typeface="Calibri"/>
              </a:rPr>
              <a:t>Evaluation</a:t>
            </a:r>
            <a:r>
              <a:rPr sz="2000" b="1" spc="-40" dirty="0">
                <a:latin typeface="Calibri"/>
                <a:cs typeface="Calibri"/>
              </a:rPr>
              <a:t> </a:t>
            </a:r>
            <a:r>
              <a:rPr sz="2000" b="1" spc="-20" dirty="0">
                <a:latin typeface="Calibri"/>
                <a:cs typeface="Calibri"/>
              </a:rPr>
              <a:t>Technical</a:t>
            </a:r>
            <a:r>
              <a:rPr sz="2000" b="1" spc="-25" dirty="0">
                <a:latin typeface="Calibri"/>
                <a:cs typeface="Calibri"/>
              </a:rPr>
              <a:t> </a:t>
            </a:r>
            <a:r>
              <a:rPr sz="2000" b="1" spc="-5" dirty="0">
                <a:latin typeface="Calibri"/>
                <a:cs typeface="Calibri"/>
              </a:rPr>
              <a:t>Assistance</a:t>
            </a:r>
            <a:r>
              <a:rPr sz="2000" b="1" spc="-35" dirty="0">
                <a:latin typeface="Calibri"/>
                <a:cs typeface="Calibri"/>
              </a:rPr>
              <a:t> </a:t>
            </a:r>
            <a:r>
              <a:rPr sz="2000" b="1" spc="-10" dirty="0">
                <a:latin typeface="Calibri"/>
                <a:cs typeface="Calibri"/>
              </a:rPr>
              <a:t>Center </a:t>
            </a:r>
            <a:r>
              <a:rPr sz="2000" b="1" spc="-35" dirty="0">
                <a:latin typeface="Calibri"/>
                <a:cs typeface="Calibri"/>
              </a:rPr>
              <a:t>(ETAC)</a:t>
            </a:r>
            <a:endParaRPr sz="2000" dirty="0">
              <a:latin typeface="Calibri"/>
              <a:cs typeface="Calibri"/>
            </a:endParaRPr>
          </a:p>
          <a:p>
            <a:pPr marL="12700" marR="1597660" indent="-635">
              <a:lnSpc>
                <a:spcPct val="100000"/>
              </a:lnSpc>
              <a:spcBef>
                <a:spcPts val="5"/>
              </a:spcBef>
            </a:pPr>
            <a:r>
              <a:rPr sz="2000" spc="-15" dirty="0">
                <a:latin typeface="Calibri"/>
                <a:cs typeface="Calibri"/>
              </a:rPr>
              <a:t>Website:</a:t>
            </a:r>
            <a:r>
              <a:rPr sz="2000" dirty="0">
                <a:latin typeface="Calibri"/>
                <a:cs typeface="Calibri"/>
              </a:rPr>
              <a:t> </a:t>
            </a:r>
            <a:r>
              <a:rPr sz="2000" u="sng" spc="-15" dirty="0">
                <a:solidFill>
                  <a:srgbClr val="0000FF"/>
                </a:solidFill>
                <a:uFill>
                  <a:solidFill>
                    <a:srgbClr val="0000FF"/>
                  </a:solidFill>
                </a:uFill>
                <a:latin typeface="Calibri"/>
                <a:cs typeface="Calibri"/>
                <a:hlinkClick r:id="rId5"/>
              </a:rPr>
              <a:t>www.dod</a:t>
            </a:r>
            <a:r>
              <a:rPr lang="en-US" sz="2000" u="sng" spc="-15" dirty="0">
                <a:solidFill>
                  <a:srgbClr val="0000FF"/>
                </a:solidFill>
                <a:uFill>
                  <a:solidFill>
                    <a:srgbClr val="0000FF"/>
                  </a:solidFill>
                </a:uFill>
                <a:latin typeface="Calibri"/>
                <a:cs typeface="Calibri"/>
                <a:hlinkClick r:id="rId5"/>
              </a:rPr>
              <a:t>ea</a:t>
            </a:r>
            <a:r>
              <a:rPr sz="2000" u="sng" spc="-15" dirty="0">
                <a:solidFill>
                  <a:srgbClr val="0000FF"/>
                </a:solidFill>
                <a:uFill>
                  <a:solidFill>
                    <a:srgbClr val="0000FF"/>
                  </a:solidFill>
                </a:uFill>
                <a:latin typeface="Calibri"/>
                <a:cs typeface="Calibri"/>
                <a:hlinkClick r:id="rId5"/>
              </a:rPr>
              <a:t>grants.org </a:t>
            </a:r>
            <a:r>
              <a:rPr sz="2000" spc="-10" dirty="0">
                <a:solidFill>
                  <a:srgbClr val="0000FF"/>
                </a:solidFill>
                <a:latin typeface="Calibri"/>
                <a:cs typeface="Calibri"/>
              </a:rPr>
              <a:t> </a:t>
            </a:r>
            <a:r>
              <a:rPr sz="2000" dirty="0">
                <a:latin typeface="Calibri"/>
                <a:cs typeface="Calibri"/>
              </a:rPr>
              <a:t>Email: </a:t>
            </a:r>
            <a:r>
              <a:rPr sz="2000" u="sng" spc="-10" dirty="0">
                <a:solidFill>
                  <a:srgbClr val="0000FF"/>
                </a:solidFill>
                <a:uFill>
                  <a:solidFill>
                    <a:srgbClr val="0000FF"/>
                  </a:solidFill>
                </a:uFill>
                <a:latin typeface="Calibri"/>
                <a:cs typeface="Calibri"/>
                <a:hlinkClick r:id="rId6"/>
              </a:rPr>
              <a:t>info@dodeagrants.org </a:t>
            </a:r>
            <a:r>
              <a:rPr sz="2000" spc="-5" dirty="0">
                <a:solidFill>
                  <a:srgbClr val="0000FF"/>
                </a:solidFill>
                <a:latin typeface="Calibri"/>
                <a:cs typeface="Calibri"/>
              </a:rPr>
              <a:t> </a:t>
            </a:r>
            <a:r>
              <a:rPr sz="2000" spc="-5" dirty="0">
                <a:latin typeface="Calibri"/>
                <a:cs typeface="Calibri"/>
              </a:rPr>
              <a:t>Phone:</a:t>
            </a:r>
            <a:r>
              <a:rPr sz="2000" spc="-10" dirty="0">
                <a:latin typeface="Calibri"/>
                <a:cs typeface="Calibri"/>
              </a:rPr>
              <a:t> </a:t>
            </a:r>
            <a:r>
              <a:rPr sz="2000" spc="-30" dirty="0">
                <a:latin typeface="Calibri"/>
                <a:cs typeface="Calibri"/>
              </a:rPr>
              <a:t>1-866-630-DATA</a:t>
            </a:r>
            <a:r>
              <a:rPr sz="2000" spc="-45" dirty="0">
                <a:latin typeface="Calibri"/>
                <a:cs typeface="Calibri"/>
              </a:rPr>
              <a:t> </a:t>
            </a:r>
            <a:r>
              <a:rPr sz="2000" dirty="0">
                <a:latin typeface="Calibri"/>
                <a:cs typeface="Calibri"/>
              </a:rPr>
              <a:t>(3282)</a:t>
            </a:r>
            <a:endParaRPr lang="en-US" sz="2000" dirty="0">
              <a:latin typeface="Calibri"/>
              <a:cs typeface="Calibri"/>
            </a:endParaRPr>
          </a:p>
          <a:p>
            <a:pPr marL="12700" marR="1597660" indent="-635">
              <a:lnSpc>
                <a:spcPct val="100000"/>
              </a:lnSpc>
              <a:spcBef>
                <a:spcPts val="5"/>
              </a:spcBef>
            </a:pPr>
            <a:endParaRPr lang="en-US" sz="2000" dirty="0">
              <a:latin typeface="Calibri"/>
              <a:cs typeface="Calibri"/>
            </a:endParaRPr>
          </a:p>
          <a:p>
            <a:pPr marL="12700" marR="1597660" indent="-635">
              <a:lnSpc>
                <a:spcPct val="100000"/>
              </a:lnSpc>
              <a:spcBef>
                <a:spcPts val="5"/>
              </a:spcBef>
            </a:pPr>
            <a:r>
              <a:rPr lang="en-US" sz="2000" b="1" dirty="0">
                <a:latin typeface="Calibri"/>
                <a:cs typeface="Calibri"/>
              </a:rPr>
              <a:t>Follow us:  </a:t>
            </a:r>
            <a:endParaRPr sz="2000" dirty="0">
              <a:latin typeface="Calibri"/>
              <a:cs typeface="Calibri"/>
            </a:endParaRPr>
          </a:p>
        </p:txBody>
      </p:sp>
      <p:pic>
        <p:nvPicPr>
          <p:cNvPr id="5" name="object 5"/>
          <p:cNvPicPr/>
          <p:nvPr/>
        </p:nvPicPr>
        <p:blipFill>
          <a:blip r:embed="rId7" cstate="print"/>
          <a:stretch>
            <a:fillRect/>
          </a:stretch>
        </p:blipFill>
        <p:spPr>
          <a:xfrm>
            <a:off x="0" y="345948"/>
            <a:ext cx="3962399" cy="5861303"/>
          </a:xfrm>
          <a:prstGeom prst="rect">
            <a:avLst/>
          </a:prstGeom>
        </p:spPr>
      </p:pic>
      <p:pic>
        <p:nvPicPr>
          <p:cNvPr id="13" name="Picture 12">
            <a:extLst>
              <a:ext uri="{FF2B5EF4-FFF2-40B4-BE49-F238E27FC236}">
                <a16:creationId xmlns:a16="http://schemas.microsoft.com/office/drawing/2014/main" id="{1374864E-952A-8672-E411-7E9DB0C61B4F}"/>
              </a:ext>
            </a:extLst>
          </p:cNvPr>
          <p:cNvPicPr>
            <a:picLocks noChangeAspect="1"/>
          </p:cNvPicPr>
          <p:nvPr/>
        </p:nvPicPr>
        <p:blipFill>
          <a:blip r:embed="rId8"/>
          <a:stretch>
            <a:fillRect/>
          </a:stretch>
        </p:blipFill>
        <p:spPr>
          <a:xfrm>
            <a:off x="3771899" y="5434065"/>
            <a:ext cx="381000" cy="381000"/>
          </a:xfrm>
          <a:prstGeom prst="rect">
            <a:avLst/>
          </a:prstGeom>
        </p:spPr>
      </p:pic>
      <p:pic>
        <p:nvPicPr>
          <p:cNvPr id="14" name="Picture 13">
            <a:extLst>
              <a:ext uri="{FF2B5EF4-FFF2-40B4-BE49-F238E27FC236}">
                <a16:creationId xmlns:a16="http://schemas.microsoft.com/office/drawing/2014/main" id="{C34CF0EA-B54C-1D06-FC51-B697783CB89E}"/>
              </a:ext>
            </a:extLst>
          </p:cNvPr>
          <p:cNvPicPr>
            <a:picLocks noChangeAspect="1"/>
          </p:cNvPicPr>
          <p:nvPr/>
        </p:nvPicPr>
        <p:blipFill>
          <a:blip r:embed="rId9"/>
          <a:stretch>
            <a:fillRect/>
          </a:stretch>
        </p:blipFill>
        <p:spPr>
          <a:xfrm>
            <a:off x="3771899" y="4937864"/>
            <a:ext cx="381000" cy="381000"/>
          </a:xfrm>
          <a:prstGeom prst="rect">
            <a:avLst/>
          </a:prstGeom>
        </p:spPr>
      </p:pic>
      <p:sp>
        <p:nvSpPr>
          <p:cNvPr id="16" name="TextBox 15">
            <a:extLst>
              <a:ext uri="{FF2B5EF4-FFF2-40B4-BE49-F238E27FC236}">
                <a16:creationId xmlns:a16="http://schemas.microsoft.com/office/drawing/2014/main" id="{4B131987-4CE5-F845-B8C9-11BD52751A31}"/>
              </a:ext>
            </a:extLst>
          </p:cNvPr>
          <p:cNvSpPr txBox="1"/>
          <p:nvPr/>
        </p:nvSpPr>
        <p:spPr>
          <a:xfrm>
            <a:off x="4267200" y="5432670"/>
            <a:ext cx="3962398" cy="369332"/>
          </a:xfrm>
          <a:prstGeom prst="rect">
            <a:avLst/>
          </a:prstGeom>
          <a:noFill/>
        </p:spPr>
        <p:txBody>
          <a:bodyPr wrap="square" rtlCol="0">
            <a:spAutoFit/>
          </a:bodyPr>
          <a:lstStyle/>
          <a:p>
            <a:r>
              <a:rPr lang="en-US"/>
              <a:t>@DoDEAgrants #DoDEAgrants</a:t>
            </a:r>
            <a:endParaRPr lang="en-US" dirty="0"/>
          </a:p>
        </p:txBody>
      </p:sp>
      <p:sp>
        <p:nvSpPr>
          <p:cNvPr id="17" name="TextBox 16">
            <a:extLst>
              <a:ext uri="{FF2B5EF4-FFF2-40B4-BE49-F238E27FC236}">
                <a16:creationId xmlns:a16="http://schemas.microsoft.com/office/drawing/2014/main" id="{29C7C73E-2F55-7B75-24D6-25D4EB90A176}"/>
              </a:ext>
            </a:extLst>
          </p:cNvPr>
          <p:cNvSpPr txBox="1"/>
          <p:nvPr/>
        </p:nvSpPr>
        <p:spPr>
          <a:xfrm>
            <a:off x="4279067" y="5905409"/>
            <a:ext cx="4303426" cy="369332"/>
          </a:xfrm>
          <a:prstGeom prst="rect">
            <a:avLst/>
          </a:prstGeom>
          <a:noFill/>
        </p:spPr>
        <p:txBody>
          <a:bodyPr wrap="square" rtlCol="0">
            <a:spAutoFit/>
          </a:bodyPr>
          <a:lstStyle/>
          <a:p>
            <a:r>
              <a:rPr lang="en-US" dirty="0">
                <a:hlinkClick r:id="rId10"/>
              </a:rPr>
              <a:t>https://www.instagram.com/dodeagrants</a:t>
            </a:r>
            <a:r>
              <a:rPr lang="en-US" dirty="0"/>
              <a:t>  </a:t>
            </a:r>
          </a:p>
        </p:txBody>
      </p:sp>
      <p:sp>
        <p:nvSpPr>
          <p:cNvPr id="22" name="TextBox 21">
            <a:extLst>
              <a:ext uri="{FF2B5EF4-FFF2-40B4-BE49-F238E27FC236}">
                <a16:creationId xmlns:a16="http://schemas.microsoft.com/office/drawing/2014/main" id="{C8F332B4-83A5-5203-4CDD-D098BDD28A58}"/>
              </a:ext>
            </a:extLst>
          </p:cNvPr>
          <p:cNvSpPr txBox="1"/>
          <p:nvPr/>
        </p:nvSpPr>
        <p:spPr>
          <a:xfrm>
            <a:off x="4267200" y="4959931"/>
            <a:ext cx="4303426" cy="369332"/>
          </a:xfrm>
          <a:prstGeom prst="rect">
            <a:avLst/>
          </a:prstGeom>
          <a:noFill/>
        </p:spPr>
        <p:txBody>
          <a:bodyPr wrap="square" rtlCol="0">
            <a:spAutoFit/>
          </a:bodyPr>
          <a:lstStyle/>
          <a:p>
            <a:r>
              <a:rPr lang="en-US" dirty="0">
                <a:hlinkClick r:id="rId11"/>
              </a:rPr>
              <a:t>https://www.facebook.com/dodeaetac</a:t>
            </a: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C186-F8C0-8CA1-60BC-0EE1057E09B7}"/>
              </a:ext>
            </a:extLst>
          </p:cNvPr>
          <p:cNvSpPr>
            <a:spLocks noGrp="1"/>
          </p:cNvSpPr>
          <p:nvPr>
            <p:ph type="title"/>
          </p:nvPr>
        </p:nvSpPr>
        <p:spPr/>
        <p:txBody>
          <a:bodyPr/>
          <a:lstStyle/>
          <a:p>
            <a:pPr algn="ctr"/>
            <a:r>
              <a:rPr lang="en-US" sz="3200" b="1" spc="-35" dirty="0">
                <a:solidFill>
                  <a:srgbClr val="123353"/>
                </a:solidFill>
                <a:latin typeface="Calibri"/>
                <a:cs typeface="Calibri"/>
              </a:rPr>
              <a:t>DoDEA Partnership and Resources </a:t>
            </a:r>
            <a:endParaRPr lang="en-US" dirty="0"/>
          </a:p>
        </p:txBody>
      </p:sp>
      <p:sp>
        <p:nvSpPr>
          <p:cNvPr id="3" name="Content Placeholder 2">
            <a:extLst>
              <a:ext uri="{FF2B5EF4-FFF2-40B4-BE49-F238E27FC236}">
                <a16:creationId xmlns:a16="http://schemas.microsoft.com/office/drawing/2014/main" id="{7DF7A69E-8C1D-FDBE-B1B3-495069C33426}"/>
              </a:ext>
            </a:extLst>
          </p:cNvPr>
          <p:cNvSpPr>
            <a:spLocks noGrp="1"/>
          </p:cNvSpPr>
          <p:nvPr>
            <p:ph idx="1"/>
          </p:nvPr>
        </p:nvSpPr>
        <p:spPr>
          <a:effectLst>
            <a:glow rad="63500">
              <a:schemeClr val="accent4">
                <a:satMod val="175000"/>
                <a:alpha val="40000"/>
              </a:schemeClr>
            </a:glow>
          </a:effectLst>
        </p:spPr>
        <p:txBody>
          <a:bodyPr/>
          <a:lstStyle/>
          <a:p>
            <a:pPr marL="0" indent="0">
              <a:buNone/>
            </a:pPr>
            <a:r>
              <a:rPr lang="en-US" dirty="0">
                <a:cs typeface="Times New Roman" panose="02020603050405020304" pitchFamily="18" charset="0"/>
              </a:rPr>
              <a:t>The following programs support DoDEA’s mission:  </a:t>
            </a:r>
          </a:p>
          <a:p>
            <a:pPr lvl="1">
              <a:buFont typeface="Arial" panose="020B0604020202020204" pitchFamily="34" charset="0"/>
              <a:buChar char="•"/>
            </a:pPr>
            <a:r>
              <a:rPr lang="en-US" u="sng" dirty="0">
                <a:cs typeface="Times New Roman" panose="02020603050405020304" pitchFamily="18" charset="0"/>
              </a:rPr>
              <a:t>DoD Impact Aid</a:t>
            </a:r>
            <a:r>
              <a:rPr lang="en-US" dirty="0">
                <a:cs typeface="Times New Roman" panose="02020603050405020304" pitchFamily="18" charset="0"/>
              </a:rPr>
              <a:t>: This funding reimburses public school districts that meet specific eligibility criteria and is a supplement to Federal Impact Aid administered by ED.</a:t>
            </a:r>
          </a:p>
          <a:p>
            <a:pPr lvl="1">
              <a:buFont typeface="Arial" panose="020B0604020202020204" pitchFamily="34" charset="0"/>
              <a:buChar char="•"/>
            </a:pPr>
            <a:r>
              <a:rPr lang="en-US" u="sng" dirty="0">
                <a:cs typeface="Times New Roman" panose="02020603050405020304" pitchFamily="18" charset="0"/>
              </a:rPr>
              <a:t>Non DoD School Program (NDSP)</a:t>
            </a:r>
            <a:r>
              <a:rPr lang="en-US" dirty="0">
                <a:cs typeface="Times New Roman" panose="02020603050405020304" pitchFamily="18" charset="0"/>
              </a:rPr>
              <a:t>: NDSP provides support (educational and financial) to dependents assigned internationally where there is no DoDEA school.</a:t>
            </a:r>
          </a:p>
          <a:p>
            <a:pPr lvl="1">
              <a:buFont typeface="Arial" panose="020B0604020202020204" pitchFamily="34" charset="0"/>
              <a:buChar char="•"/>
            </a:pPr>
            <a:r>
              <a:rPr lang="en-US" u="sng" dirty="0">
                <a:cs typeface="Times New Roman" panose="02020603050405020304" pitchFamily="18" charset="0"/>
              </a:rPr>
              <a:t>Special Arrangements</a:t>
            </a:r>
            <a:r>
              <a:rPr lang="en-US" dirty="0">
                <a:cs typeface="Times New Roman" panose="02020603050405020304" pitchFamily="18" charset="0"/>
              </a:rPr>
              <a:t>: This program funds six contracts in locations (MA, DE, NY, PR) providing a PreK-Grade 12 education to DoD dependents who are not served by a DoDEA school. </a:t>
            </a:r>
          </a:p>
          <a:p>
            <a:pPr lvl="1">
              <a:buFont typeface="Arial" panose="020B0604020202020204" pitchFamily="34" charset="0"/>
              <a:buChar char="•"/>
            </a:pPr>
            <a:r>
              <a:rPr lang="en-US" u="sng" dirty="0">
                <a:cs typeface="Times New Roman" panose="02020603050405020304" pitchFamily="18" charset="0"/>
                <a:hlinkClick r:id="rId3"/>
              </a:rPr>
              <a:t>DoDEA Grant Program</a:t>
            </a:r>
            <a:r>
              <a:rPr lang="en-US" dirty="0">
                <a:cs typeface="Times New Roman" panose="02020603050405020304" pitchFamily="18" charset="0"/>
              </a:rPr>
              <a:t>: This program funds grants that support military-connected public schools. </a:t>
            </a:r>
          </a:p>
          <a:p>
            <a:pPr marL="0" indent="0" algn="ctr">
              <a:buNone/>
            </a:pPr>
            <a:endParaRPr lang="en-US" dirty="0"/>
          </a:p>
        </p:txBody>
      </p:sp>
      <p:sp>
        <p:nvSpPr>
          <p:cNvPr id="4" name="Slide Number Placeholder 3">
            <a:extLst>
              <a:ext uri="{FF2B5EF4-FFF2-40B4-BE49-F238E27FC236}">
                <a16:creationId xmlns:a16="http://schemas.microsoft.com/office/drawing/2014/main" id="{91E9254E-8DF3-955C-053C-1EFA1DC77A4E}"/>
              </a:ext>
            </a:extLst>
          </p:cNvPr>
          <p:cNvSpPr>
            <a:spLocks noGrp="1"/>
          </p:cNvSpPr>
          <p:nvPr>
            <p:ph type="sldNum" sz="quarter" idx="12"/>
          </p:nvPr>
        </p:nvSpPr>
        <p:spPr/>
        <p:txBody>
          <a:bodyPr/>
          <a:lstStyle/>
          <a:p>
            <a:pPr>
              <a:defRPr/>
            </a:pPr>
            <a:fld id="{B2207411-9C7F-4C26-86D0-2A2EB4CB21C5}" type="slidenum">
              <a:rPr lang="en-US" smtClean="0"/>
              <a:pPr>
                <a:defRPr/>
              </a:pPr>
              <a:t>3</a:t>
            </a:fld>
            <a:endParaRPr lang="en-US" dirty="0"/>
          </a:p>
        </p:txBody>
      </p:sp>
    </p:spTree>
    <p:extLst>
      <p:ext uri="{BB962C8B-B14F-4D97-AF65-F5344CB8AC3E}">
        <p14:creationId xmlns:p14="http://schemas.microsoft.com/office/powerpoint/2010/main" val="227849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C186-F8C0-8CA1-60BC-0EE1057E09B7}"/>
              </a:ext>
            </a:extLst>
          </p:cNvPr>
          <p:cNvSpPr>
            <a:spLocks noGrp="1"/>
          </p:cNvSpPr>
          <p:nvPr>
            <p:ph type="title"/>
          </p:nvPr>
        </p:nvSpPr>
        <p:spPr/>
        <p:txBody>
          <a:bodyPr/>
          <a:lstStyle/>
          <a:p>
            <a:pPr algn="ctr"/>
            <a:r>
              <a:rPr lang="en-US" dirty="0"/>
              <a:t> </a:t>
            </a:r>
            <a:r>
              <a:rPr lang="en-US" b="1" spc="-35" dirty="0">
                <a:solidFill>
                  <a:srgbClr val="123353"/>
                </a:solidFill>
                <a:latin typeface="Calibri"/>
                <a:cs typeface="Calibri"/>
              </a:rPr>
              <a:t>Our Why</a:t>
            </a:r>
            <a:br>
              <a:rPr lang="en-US" dirty="0"/>
            </a:br>
            <a:endParaRPr lang="en-US" dirty="0"/>
          </a:p>
        </p:txBody>
      </p:sp>
      <p:sp>
        <p:nvSpPr>
          <p:cNvPr id="3" name="Content Placeholder 2">
            <a:extLst>
              <a:ext uri="{FF2B5EF4-FFF2-40B4-BE49-F238E27FC236}">
                <a16:creationId xmlns:a16="http://schemas.microsoft.com/office/drawing/2014/main" id="{7DF7A69E-8C1D-FDBE-B1B3-495069C33426}"/>
              </a:ext>
            </a:extLst>
          </p:cNvPr>
          <p:cNvSpPr>
            <a:spLocks noGrp="1"/>
          </p:cNvSpPr>
          <p:nvPr>
            <p:ph idx="1"/>
          </p:nvPr>
        </p:nvSpPr>
        <p:spPr>
          <a:xfrm>
            <a:off x="457200" y="1600200"/>
            <a:ext cx="8458200" cy="4525963"/>
          </a:xfrm>
          <a:effectLst>
            <a:glow rad="63500">
              <a:schemeClr val="accent4">
                <a:satMod val="175000"/>
                <a:alpha val="40000"/>
              </a:schemeClr>
            </a:glow>
          </a:effectLst>
        </p:spPr>
        <p:txBody>
          <a:bodyPr/>
          <a:lstStyle/>
          <a:p>
            <a:pPr>
              <a:buFont typeface="Arial" panose="020B0604020202020204" pitchFamily="34" charset="0"/>
              <a:buChar char="•"/>
            </a:pPr>
            <a:r>
              <a:rPr lang="en-US" sz="2000" dirty="0"/>
              <a:t>Access to quality K-12 education affects retention, readiness, and morale of our Nation’s all-volunteer military. </a:t>
            </a:r>
          </a:p>
          <a:p>
            <a:pPr>
              <a:buFont typeface="Arial" panose="020B0604020202020204" pitchFamily="34" charset="0"/>
              <a:buChar char="•"/>
            </a:pPr>
            <a:r>
              <a:rPr lang="en-US" sz="2000" dirty="0"/>
              <a:t>The Department is committed to provide resources to ensure military connected students have every opportunity for a quality educational experience. </a:t>
            </a:r>
          </a:p>
          <a:p>
            <a:pPr>
              <a:buFont typeface="Arial" panose="020B0604020202020204" pitchFamily="34" charset="0"/>
              <a:buChar char="•"/>
            </a:pPr>
            <a:r>
              <a:rPr lang="en-US" sz="2000" dirty="0"/>
              <a:t>DoDEA is charged with the responsibility and privilege of educating the children of our nation's military. </a:t>
            </a:r>
          </a:p>
          <a:p>
            <a:pPr>
              <a:buFont typeface="Arial" panose="020B0604020202020204" pitchFamily="34" charset="0"/>
              <a:buChar char="•"/>
            </a:pPr>
            <a:r>
              <a:rPr lang="en-US" sz="2000" dirty="0"/>
              <a:t>Recognizing that most military-connected students attend public schools, leveraging partnerships with school districts is paramount in impacting educational outcomes for military-connected students.</a:t>
            </a:r>
          </a:p>
          <a:p>
            <a:pPr>
              <a:buFont typeface="Arial" panose="020B0604020202020204" pitchFamily="34" charset="0"/>
              <a:buChar char="•"/>
            </a:pPr>
            <a:r>
              <a:rPr lang="en-US" sz="2000" dirty="0"/>
              <a:t>As a result, the National Defense Authorization Act of 2008 provided DoDEA the authority to share resources with public schools that educate military-connected students.</a:t>
            </a:r>
          </a:p>
        </p:txBody>
      </p:sp>
      <p:sp>
        <p:nvSpPr>
          <p:cNvPr id="4" name="Slide Number Placeholder 3">
            <a:extLst>
              <a:ext uri="{FF2B5EF4-FFF2-40B4-BE49-F238E27FC236}">
                <a16:creationId xmlns:a16="http://schemas.microsoft.com/office/drawing/2014/main" id="{91E9254E-8DF3-955C-053C-1EFA1DC77A4E}"/>
              </a:ext>
            </a:extLst>
          </p:cNvPr>
          <p:cNvSpPr>
            <a:spLocks noGrp="1"/>
          </p:cNvSpPr>
          <p:nvPr>
            <p:ph type="sldNum" sz="quarter" idx="12"/>
          </p:nvPr>
        </p:nvSpPr>
        <p:spPr/>
        <p:txBody>
          <a:bodyPr/>
          <a:lstStyle/>
          <a:p>
            <a:pPr>
              <a:defRPr/>
            </a:pPr>
            <a:fld id="{B2207411-9C7F-4C26-86D0-2A2EB4CB21C5}" type="slidenum">
              <a:rPr lang="en-US" smtClean="0"/>
              <a:pPr>
                <a:defRPr/>
              </a:pPr>
              <a:t>4</a:t>
            </a:fld>
            <a:endParaRPr lang="en-US"/>
          </a:p>
        </p:txBody>
      </p:sp>
    </p:spTree>
    <p:extLst>
      <p:ext uri="{BB962C8B-B14F-4D97-AF65-F5344CB8AC3E}">
        <p14:creationId xmlns:p14="http://schemas.microsoft.com/office/powerpoint/2010/main" val="56103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FC4E-E803-0EB5-A9D9-F446E5914836}"/>
              </a:ext>
            </a:extLst>
          </p:cNvPr>
          <p:cNvSpPr>
            <a:spLocks noGrp="1"/>
          </p:cNvSpPr>
          <p:nvPr>
            <p:ph type="title"/>
          </p:nvPr>
        </p:nvSpPr>
        <p:spPr/>
        <p:txBody>
          <a:bodyPr/>
          <a:lstStyle/>
          <a:p>
            <a:pPr algn="ctr"/>
            <a:r>
              <a:rPr lang="en-US" b="1" spc="-20" dirty="0">
                <a:solidFill>
                  <a:srgbClr val="123353"/>
                </a:solidFill>
                <a:latin typeface="Calibri"/>
                <a:cs typeface="Calibri"/>
              </a:rPr>
              <a:t>DoDEA Grant Award Process </a:t>
            </a:r>
            <a:endParaRPr lang="en-US" dirty="0"/>
          </a:p>
        </p:txBody>
      </p:sp>
      <p:graphicFrame>
        <p:nvGraphicFramePr>
          <p:cNvPr id="5" name="Content Placeholder 4">
            <a:extLst>
              <a:ext uri="{FF2B5EF4-FFF2-40B4-BE49-F238E27FC236}">
                <a16:creationId xmlns:a16="http://schemas.microsoft.com/office/drawing/2014/main" id="{02AC9F8A-D763-38B6-952B-922634732EA2}"/>
              </a:ext>
            </a:extLst>
          </p:cNvPr>
          <p:cNvGraphicFramePr>
            <a:graphicFrameLocks noGrp="1"/>
          </p:cNvGraphicFramePr>
          <p:nvPr>
            <p:ph idx="1"/>
            <p:extLst>
              <p:ext uri="{D42A27DB-BD31-4B8C-83A1-F6EECF244321}">
                <p14:modId xmlns:p14="http://schemas.microsoft.com/office/powerpoint/2010/main" val="4265808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E9A9DCB-F735-172A-2F90-2C12A9B6E07C}"/>
              </a:ext>
            </a:extLst>
          </p:cNvPr>
          <p:cNvSpPr>
            <a:spLocks noGrp="1"/>
          </p:cNvSpPr>
          <p:nvPr>
            <p:ph type="sldNum" sz="quarter" idx="12"/>
          </p:nvPr>
        </p:nvSpPr>
        <p:spPr/>
        <p:txBody>
          <a:bodyPr/>
          <a:lstStyle/>
          <a:p>
            <a:pPr>
              <a:defRPr/>
            </a:pPr>
            <a:fld id="{B2207411-9C7F-4C26-86D0-2A2EB4CB21C5}" type="slidenum">
              <a:rPr lang="en-US" smtClean="0"/>
              <a:pPr>
                <a:defRPr/>
              </a:pPr>
              <a:t>5</a:t>
            </a:fld>
            <a:endParaRPr lang="en-US"/>
          </a:p>
        </p:txBody>
      </p:sp>
    </p:spTree>
    <p:extLst>
      <p:ext uri="{BB962C8B-B14F-4D97-AF65-F5344CB8AC3E}">
        <p14:creationId xmlns:p14="http://schemas.microsoft.com/office/powerpoint/2010/main" val="24168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04213" y="574908"/>
            <a:ext cx="5812790" cy="505908"/>
          </a:xfrm>
          <a:prstGeom prst="rect">
            <a:avLst/>
          </a:prstGeom>
        </p:spPr>
        <p:txBody>
          <a:bodyPr vert="horz" wrap="square" lIns="0" tIns="13335" rIns="0" bIns="0" rtlCol="0">
            <a:spAutoFit/>
          </a:bodyPr>
          <a:lstStyle/>
          <a:p>
            <a:pPr marL="12700" algn="ctr">
              <a:lnSpc>
                <a:spcPct val="100000"/>
              </a:lnSpc>
              <a:spcBef>
                <a:spcPts val="105"/>
              </a:spcBef>
            </a:pPr>
            <a:r>
              <a:rPr lang="en-US" b="1" spc="-35" dirty="0">
                <a:solidFill>
                  <a:srgbClr val="123353"/>
                </a:solidFill>
                <a:latin typeface="Calibri"/>
                <a:cs typeface="Calibri"/>
              </a:rPr>
              <a:t>DoDEA Grant Program Portfolio</a:t>
            </a:r>
            <a:endParaRPr spc="-15" dirty="0"/>
          </a:p>
        </p:txBody>
      </p:sp>
      <p:sp>
        <p:nvSpPr>
          <p:cNvPr id="4" name="object 4"/>
          <p:cNvSpPr txBox="1"/>
          <p:nvPr/>
        </p:nvSpPr>
        <p:spPr>
          <a:xfrm>
            <a:off x="304800" y="1828800"/>
            <a:ext cx="3733800" cy="4013919"/>
          </a:xfrm>
          <a:prstGeom prst="rect">
            <a:avLst/>
          </a:prstGeom>
        </p:spPr>
        <p:txBody>
          <a:bodyPr vert="horz" wrap="square" lIns="0" tIns="12700" rIns="0" bIns="0" rtlCol="0">
            <a:spAutoFit/>
          </a:bodyPr>
          <a:lstStyle/>
          <a:p>
            <a:pPr marL="297815" marR="115570" indent="-285750">
              <a:lnSpc>
                <a:spcPct val="100000"/>
              </a:lnSpc>
              <a:spcBef>
                <a:spcPts val="430"/>
              </a:spcBef>
              <a:buFont typeface="Arial" panose="020B0604020202020204" pitchFamily="34" charset="0"/>
              <a:buChar char="•"/>
              <a:tabLst>
                <a:tab pos="355600" algn="l"/>
                <a:tab pos="356235" algn="l"/>
              </a:tabLst>
            </a:pPr>
            <a:r>
              <a:rPr lang="en-US" spc="-5" dirty="0">
                <a:latin typeface="+mn-lt"/>
                <a:cs typeface="Arial"/>
              </a:rPr>
              <a:t>Since 2009, DoDEA has awarded </a:t>
            </a:r>
            <a:r>
              <a:rPr lang="en-US" b="1" spc="-5" dirty="0">
                <a:latin typeface="+mn-lt"/>
                <a:cs typeface="Arial"/>
              </a:rPr>
              <a:t>588 grants </a:t>
            </a:r>
            <a:r>
              <a:rPr lang="en-US" spc="-5" dirty="0">
                <a:latin typeface="+mn-lt"/>
                <a:cs typeface="Arial"/>
              </a:rPr>
              <a:t>totaling over $</a:t>
            </a:r>
            <a:r>
              <a:rPr lang="en-US" b="1" spc="-5" dirty="0">
                <a:latin typeface="+mn-lt"/>
                <a:cs typeface="Arial"/>
              </a:rPr>
              <a:t>653 million </a:t>
            </a:r>
            <a:r>
              <a:rPr lang="en-US" spc="-5" dirty="0">
                <a:latin typeface="+mn-lt"/>
                <a:cs typeface="Arial"/>
              </a:rPr>
              <a:t>to </a:t>
            </a:r>
            <a:r>
              <a:rPr lang="en-US" b="1" spc="-5" dirty="0">
                <a:latin typeface="+mn-lt"/>
                <a:cs typeface="Arial"/>
              </a:rPr>
              <a:t>173 unique school districts </a:t>
            </a:r>
            <a:r>
              <a:rPr lang="en-US" spc="-5" dirty="0">
                <a:latin typeface="+mn-lt"/>
                <a:cs typeface="Arial"/>
              </a:rPr>
              <a:t>serving military-connected students. </a:t>
            </a:r>
          </a:p>
          <a:p>
            <a:pPr marL="297815" marR="115570" indent="-285750">
              <a:lnSpc>
                <a:spcPct val="100000"/>
              </a:lnSpc>
              <a:spcBef>
                <a:spcPts val="430"/>
              </a:spcBef>
              <a:buFont typeface="Arial" panose="020B0604020202020204" pitchFamily="34" charset="0"/>
              <a:buChar char="•"/>
              <a:tabLst>
                <a:tab pos="355600" algn="l"/>
                <a:tab pos="356235" algn="l"/>
              </a:tabLst>
            </a:pPr>
            <a:r>
              <a:rPr lang="en-US" spc="-5" dirty="0">
                <a:latin typeface="+mn-lt"/>
                <a:cs typeface="Arial"/>
              </a:rPr>
              <a:t>M</a:t>
            </a:r>
            <a:r>
              <a:rPr spc="-5" dirty="0">
                <a:latin typeface="+mn-lt"/>
                <a:cs typeface="Arial"/>
              </a:rPr>
              <a:t>ilitary-connected student enrollment</a:t>
            </a:r>
            <a:r>
              <a:rPr lang="en-US" spc="-5" dirty="0">
                <a:latin typeface="+mn-lt"/>
                <a:cs typeface="Arial"/>
              </a:rPr>
              <a:t> is the basis for eligibility</a:t>
            </a:r>
            <a:r>
              <a:rPr spc="-5" dirty="0">
                <a:latin typeface="+mn-lt"/>
                <a:cs typeface="Arial"/>
              </a:rPr>
              <a:t>, </a:t>
            </a:r>
            <a:r>
              <a:rPr lang="en-US" spc="-5" dirty="0">
                <a:latin typeface="+mn-lt"/>
                <a:cs typeface="Arial"/>
              </a:rPr>
              <a:t>however</a:t>
            </a:r>
            <a:r>
              <a:rPr spc="-5" dirty="0">
                <a:latin typeface="+mn-lt"/>
                <a:cs typeface="Arial"/>
              </a:rPr>
              <a:t> </a:t>
            </a:r>
            <a:r>
              <a:rPr b="1" spc="-10" dirty="0">
                <a:latin typeface="+mn-lt"/>
                <a:cs typeface="Arial"/>
              </a:rPr>
              <a:t>every </a:t>
            </a:r>
            <a:r>
              <a:rPr b="1" dirty="0">
                <a:latin typeface="+mn-lt"/>
                <a:cs typeface="Arial"/>
              </a:rPr>
              <a:t>student in the </a:t>
            </a:r>
            <a:r>
              <a:rPr b="1" spc="-5" dirty="0">
                <a:latin typeface="+mn-lt"/>
                <a:cs typeface="Arial"/>
              </a:rPr>
              <a:t>learning community </a:t>
            </a:r>
            <a:r>
              <a:rPr b="1" spc="-10" dirty="0">
                <a:latin typeface="+mn-lt"/>
                <a:cs typeface="Arial"/>
              </a:rPr>
              <a:t>receives </a:t>
            </a:r>
            <a:r>
              <a:rPr b="1" dirty="0">
                <a:latin typeface="+mn-lt"/>
                <a:cs typeface="Arial"/>
              </a:rPr>
              <a:t>the opportunity to benefit from </a:t>
            </a:r>
            <a:r>
              <a:rPr b="1" spc="-5" dirty="0">
                <a:latin typeface="+mn-lt"/>
                <a:cs typeface="Arial"/>
              </a:rPr>
              <a:t>these resources.</a:t>
            </a:r>
            <a:endParaRPr lang="en-US" b="1" spc="-5" dirty="0">
              <a:latin typeface="+mn-lt"/>
              <a:cs typeface="Arial"/>
            </a:endParaRPr>
          </a:p>
          <a:p>
            <a:pPr marL="297815" marR="115570" indent="-285750">
              <a:spcBef>
                <a:spcPts val="430"/>
              </a:spcBef>
              <a:buFont typeface="Arial" panose="020B0604020202020204" pitchFamily="34" charset="0"/>
              <a:buChar char="•"/>
              <a:tabLst>
                <a:tab pos="355600" algn="l"/>
                <a:tab pos="356235" algn="l"/>
              </a:tabLst>
            </a:pPr>
            <a:r>
              <a:rPr lang="en-US" spc="-5" dirty="0">
                <a:latin typeface="+mn-lt"/>
                <a:cs typeface="Arial"/>
              </a:rPr>
              <a:t>The grant program has impacted over </a:t>
            </a:r>
            <a:r>
              <a:rPr lang="en-US" b="1" spc="-5" dirty="0">
                <a:latin typeface="+mn-lt"/>
                <a:cs typeface="Arial"/>
              </a:rPr>
              <a:t>3.2 million students. </a:t>
            </a:r>
          </a:p>
          <a:p>
            <a:pPr marL="355600" marR="115570" indent="-343535">
              <a:lnSpc>
                <a:spcPct val="100000"/>
              </a:lnSpc>
              <a:spcBef>
                <a:spcPts val="430"/>
              </a:spcBef>
              <a:buChar char="•"/>
              <a:tabLst>
                <a:tab pos="355600" algn="l"/>
                <a:tab pos="356235" algn="l"/>
              </a:tabLst>
            </a:pPr>
            <a:endParaRPr sz="1600" dirty="0">
              <a:latin typeface="+mn-lt"/>
              <a:cs typeface="Arial"/>
            </a:endParaRPr>
          </a:p>
        </p:txBody>
      </p:sp>
      <p:sp>
        <p:nvSpPr>
          <p:cNvPr id="5" name="object 5"/>
          <p:cNvSpPr txBox="1"/>
          <p:nvPr/>
        </p:nvSpPr>
        <p:spPr>
          <a:xfrm>
            <a:off x="7501237" y="4834396"/>
            <a:ext cx="1752600" cy="151323"/>
          </a:xfrm>
          <a:prstGeom prst="rect">
            <a:avLst/>
          </a:prstGeom>
        </p:spPr>
        <p:txBody>
          <a:bodyPr vert="horz" wrap="square" lIns="0" tIns="12700" rIns="0" bIns="0" rtlCol="0">
            <a:spAutoFit/>
          </a:bodyPr>
          <a:lstStyle/>
          <a:p>
            <a:pPr marL="12700" marR="5080">
              <a:lnSpc>
                <a:spcPct val="100000"/>
              </a:lnSpc>
              <a:spcBef>
                <a:spcPts val="100"/>
              </a:spcBef>
            </a:pPr>
            <a:r>
              <a:rPr lang="en-US" sz="900" spc="-5" dirty="0">
                <a:latin typeface="Arial"/>
                <a:cs typeface="Arial"/>
              </a:rPr>
              <a:t>*Grantee </a:t>
            </a:r>
            <a:r>
              <a:rPr lang="en-US" sz="900" dirty="0">
                <a:latin typeface="Arial"/>
                <a:cs typeface="Arial"/>
              </a:rPr>
              <a:t>states </a:t>
            </a:r>
            <a:r>
              <a:rPr lang="en-US" sz="900" spc="-5" dirty="0">
                <a:latin typeface="Arial"/>
                <a:cs typeface="Arial"/>
              </a:rPr>
              <a:t>are </a:t>
            </a:r>
            <a:r>
              <a:rPr lang="en-US" sz="900" dirty="0">
                <a:latin typeface="Arial"/>
                <a:cs typeface="Arial"/>
              </a:rPr>
              <a:t>in</a:t>
            </a:r>
            <a:r>
              <a:rPr lang="en-US" sz="900" spc="-50" dirty="0">
                <a:latin typeface="Arial"/>
                <a:cs typeface="Arial"/>
              </a:rPr>
              <a:t> </a:t>
            </a:r>
            <a:r>
              <a:rPr lang="en-US" sz="900" spc="-5" dirty="0">
                <a:latin typeface="Arial"/>
                <a:cs typeface="Arial"/>
              </a:rPr>
              <a:t>blue</a:t>
            </a:r>
            <a:endParaRPr sz="900" dirty="0">
              <a:latin typeface="+mn-lt"/>
              <a:cs typeface="Arial"/>
            </a:endParaRPr>
          </a:p>
        </p:txBody>
      </p:sp>
      <p:pic>
        <p:nvPicPr>
          <p:cNvPr id="8" name="Picture 7" descr="Map&#10;&#10;Description automatically generated">
            <a:extLst>
              <a:ext uri="{FF2B5EF4-FFF2-40B4-BE49-F238E27FC236}">
                <a16:creationId xmlns:a16="http://schemas.microsoft.com/office/drawing/2014/main" id="{8237B30E-AF50-0A59-5E29-59973DDCE35A}"/>
              </a:ext>
            </a:extLst>
          </p:cNvPr>
          <p:cNvPicPr>
            <a:picLocks noChangeAspect="1"/>
          </p:cNvPicPr>
          <p:nvPr/>
        </p:nvPicPr>
        <p:blipFill>
          <a:blip r:embed="rId3"/>
          <a:stretch>
            <a:fillRect/>
          </a:stretch>
        </p:blipFill>
        <p:spPr>
          <a:xfrm>
            <a:off x="4368343" y="1947942"/>
            <a:ext cx="4775657" cy="29621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1936-EEAF-B051-2100-303C52A9162E}"/>
              </a:ext>
            </a:extLst>
          </p:cNvPr>
          <p:cNvSpPr>
            <a:spLocks noGrp="1"/>
          </p:cNvSpPr>
          <p:nvPr>
            <p:ph type="title"/>
          </p:nvPr>
        </p:nvSpPr>
        <p:spPr/>
        <p:txBody>
          <a:bodyPr>
            <a:normAutofit/>
          </a:bodyPr>
          <a:lstStyle/>
          <a:p>
            <a:pPr marL="257175" indent="-257175" algn="ctr">
              <a:spcBef>
                <a:spcPts val="0"/>
              </a:spcBef>
              <a:spcAft>
                <a:spcPts val="0"/>
              </a:spcAft>
            </a:pPr>
            <a:r>
              <a:rPr lang="en-US" sz="3600" b="1" spc="-35" dirty="0">
                <a:solidFill>
                  <a:srgbClr val="123353"/>
                </a:solidFill>
                <a:latin typeface="Calibri"/>
                <a:cs typeface="Calibri"/>
              </a:rPr>
              <a:t>DoDEA Grant Communities of Practice</a:t>
            </a:r>
            <a:endParaRPr lang="en-US" dirty="0">
              <a:solidFill>
                <a:schemeClr val="tx2"/>
              </a:solidFill>
            </a:endParaRPr>
          </a:p>
        </p:txBody>
      </p:sp>
      <p:sp>
        <p:nvSpPr>
          <p:cNvPr id="3" name="Content Placeholder 2">
            <a:extLst>
              <a:ext uri="{FF2B5EF4-FFF2-40B4-BE49-F238E27FC236}">
                <a16:creationId xmlns:a16="http://schemas.microsoft.com/office/drawing/2014/main" id="{7EB9DD2C-6B14-0045-4CDB-074E8874ADDF}"/>
              </a:ext>
            </a:extLst>
          </p:cNvPr>
          <p:cNvSpPr>
            <a:spLocks noGrp="1"/>
          </p:cNvSpPr>
          <p:nvPr>
            <p:ph sz="half" idx="1"/>
          </p:nvPr>
        </p:nvSpPr>
        <p:spPr>
          <a:xfrm>
            <a:off x="457200" y="1905000"/>
            <a:ext cx="4038600" cy="4221163"/>
          </a:xfrm>
        </p:spPr>
        <p:txBody>
          <a:bodyPr>
            <a:normAutofit/>
          </a:bodyPr>
          <a:lstStyle/>
          <a:p>
            <a:pPr marL="0" indent="0">
              <a:lnSpc>
                <a:spcPct val="107000"/>
              </a:lnSpc>
              <a:spcBef>
                <a:spcPts val="0"/>
              </a:spcBef>
              <a:spcAft>
                <a:spcPts val="600"/>
              </a:spcAft>
              <a:buNone/>
            </a:pPr>
            <a:r>
              <a:rPr lang="en-US" sz="1350" b="1" dirty="0">
                <a:ea typeface="Calibri" panose="020F0502020204030204" pitchFamily="34" charset="0"/>
                <a:cs typeface="Times New Roman" panose="02020603050405020304" pitchFamily="18" charset="0"/>
              </a:rPr>
              <a:t>Our Commitment</a:t>
            </a:r>
            <a:endParaRPr lang="en-US" sz="1350" dirty="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350" dirty="0">
                <a:ea typeface="Calibri" panose="020F0502020204030204" pitchFamily="34" charset="0"/>
                <a:cs typeface="Times New Roman" panose="02020603050405020304" pitchFamily="18" charset="0"/>
              </a:rPr>
              <a:t>We strive to ensure successful implementation of research-based solutions for military-connected students across the United States. Our work empowers educators to provide students with opportunities to engage, enhance, and extend their learning.  We see our work as an essential component to provide significant impact for student achievement, professional development for teachers, and enhanced social-emotional support. </a:t>
            </a:r>
          </a:p>
          <a:p>
            <a:pPr marL="0" indent="0">
              <a:lnSpc>
                <a:spcPct val="107000"/>
              </a:lnSpc>
              <a:spcBef>
                <a:spcPts val="0"/>
              </a:spcBef>
              <a:spcAft>
                <a:spcPts val="600"/>
              </a:spcAft>
              <a:buNone/>
            </a:pPr>
            <a:r>
              <a:rPr lang="en-US" sz="1275" u="sng" dirty="0">
                <a:solidFill>
                  <a:srgbClr val="0563C1"/>
                </a:solidFill>
                <a:ea typeface="Calibri" panose="020F0502020204030204" pitchFamily="34" charset="0"/>
                <a:cs typeface="Times New Roman" panose="02020603050405020304" pitchFamily="18" charset="0"/>
                <a:hlinkClick r:id="rId2"/>
              </a:rPr>
              <a:t>https://www.dodea.edu/Partnership/grant-program.cfm</a:t>
            </a:r>
            <a:endParaRPr lang="en-US" sz="1275" dirty="0">
              <a:ea typeface="Calibri" panose="020F0502020204030204" pitchFamily="34" charset="0"/>
              <a:cs typeface="Times New Roman" panose="02020603050405020304" pitchFamily="18" charset="0"/>
            </a:endParaRPr>
          </a:p>
          <a:p>
            <a:endParaRPr lang="en-US" dirty="0"/>
          </a:p>
        </p:txBody>
      </p:sp>
      <p:sp>
        <p:nvSpPr>
          <p:cNvPr id="21" name="Content Placeholder 20">
            <a:extLst>
              <a:ext uri="{FF2B5EF4-FFF2-40B4-BE49-F238E27FC236}">
                <a16:creationId xmlns:a16="http://schemas.microsoft.com/office/drawing/2014/main" id="{63ABF307-57F6-89C6-80DD-494DAFD75E67}"/>
              </a:ext>
            </a:extLst>
          </p:cNvPr>
          <p:cNvSpPr>
            <a:spLocks noGrp="1"/>
          </p:cNvSpPr>
          <p:nvPr>
            <p:ph sz="half" idx="2"/>
          </p:nvPr>
        </p:nvSpPr>
        <p:spPr>
          <a:xfrm>
            <a:off x="4648200" y="1905000"/>
            <a:ext cx="4038600" cy="4221163"/>
          </a:xfrm>
        </p:spPr>
        <p:txBody>
          <a:bodyPr>
            <a:normAutofit/>
          </a:bodyPr>
          <a:lstStyle/>
          <a:p>
            <a:pPr marL="0" indent="0">
              <a:lnSpc>
                <a:spcPct val="107000"/>
              </a:lnSpc>
              <a:spcBef>
                <a:spcPts val="0"/>
              </a:spcBef>
              <a:spcAft>
                <a:spcPts val="600"/>
              </a:spcAft>
              <a:buNone/>
            </a:pPr>
            <a:r>
              <a:rPr lang="en-US" sz="1350" b="1" dirty="0">
                <a:ea typeface="Calibri" panose="020F0502020204030204" pitchFamily="34" charset="0"/>
                <a:cs typeface="Times New Roman" panose="02020603050405020304" pitchFamily="18" charset="0"/>
              </a:rPr>
              <a:t>Community of Practice (CoP) Purpose Statement:</a:t>
            </a:r>
            <a:endParaRPr lang="en-US" sz="1350" dirty="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350" dirty="0">
                <a:ea typeface="Calibri" panose="020F0502020204030204" pitchFamily="34" charset="0"/>
                <a:cs typeface="Times New Roman" panose="02020603050405020304" pitchFamily="18" charset="0"/>
              </a:rPr>
              <a:t>The DoDEA Grant Program CoP shares resources, ideas, and experiences to build the capacity of grant professionals.</a:t>
            </a:r>
          </a:p>
          <a:p>
            <a:endParaRPr lang="en-US" dirty="0"/>
          </a:p>
        </p:txBody>
      </p:sp>
      <p:pic>
        <p:nvPicPr>
          <p:cNvPr id="22" name="Picture 21" descr="Map&#10;&#10;Description automatically generated">
            <a:extLst>
              <a:ext uri="{FF2B5EF4-FFF2-40B4-BE49-F238E27FC236}">
                <a16:creationId xmlns:a16="http://schemas.microsoft.com/office/drawing/2014/main" id="{394CA9B4-6639-BA16-A718-FBBF565CA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678" y="3429000"/>
            <a:ext cx="3434082" cy="2225489"/>
          </a:xfrm>
          <a:prstGeom prst="rect">
            <a:avLst/>
          </a:prstGeom>
        </p:spPr>
      </p:pic>
    </p:spTree>
    <p:extLst>
      <p:ext uri="{BB962C8B-B14F-4D97-AF65-F5344CB8AC3E}">
        <p14:creationId xmlns:p14="http://schemas.microsoft.com/office/powerpoint/2010/main" val="384820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650840-73AF-48CA-7EC4-F2D98CC13847}"/>
              </a:ext>
            </a:extLst>
          </p:cNvPr>
          <p:cNvGrpSpPr/>
          <p:nvPr/>
        </p:nvGrpSpPr>
        <p:grpSpPr>
          <a:xfrm>
            <a:off x="-76200" y="228600"/>
            <a:ext cx="9220200" cy="6629400"/>
            <a:chOff x="796152" y="0"/>
            <a:chExt cx="10541746" cy="6858000"/>
          </a:xfrm>
        </p:grpSpPr>
        <p:pic>
          <p:nvPicPr>
            <p:cNvPr id="7" name="Picture 6">
              <a:extLst>
                <a:ext uri="{FF2B5EF4-FFF2-40B4-BE49-F238E27FC236}">
                  <a16:creationId xmlns:a16="http://schemas.microsoft.com/office/drawing/2014/main" id="{4656937F-F5EF-6646-23C9-32CC6A5C6612}"/>
                </a:ext>
              </a:extLst>
            </p:cNvPr>
            <p:cNvPicPr>
              <a:picLocks noChangeAspect="1"/>
            </p:cNvPicPr>
            <p:nvPr/>
          </p:nvPicPr>
          <p:blipFill rotWithShape="1">
            <a:blip r:embed="rId2"/>
            <a:srcRect r="1490"/>
            <a:stretch/>
          </p:blipFill>
          <p:spPr>
            <a:xfrm>
              <a:off x="796152" y="0"/>
              <a:ext cx="10541746" cy="6858000"/>
            </a:xfrm>
            <a:prstGeom prst="rect">
              <a:avLst/>
            </a:prstGeom>
          </p:spPr>
        </p:pic>
        <p:sp>
          <p:nvSpPr>
            <p:cNvPr id="4" name="Rectangle 3">
              <a:extLst>
                <a:ext uri="{FF2B5EF4-FFF2-40B4-BE49-F238E27FC236}">
                  <a16:creationId xmlns:a16="http://schemas.microsoft.com/office/drawing/2014/main" id="{DFB90DC7-103E-54A9-8DF6-D42575EF6365}"/>
                </a:ext>
              </a:extLst>
            </p:cNvPr>
            <p:cNvSpPr/>
            <p:nvPr/>
          </p:nvSpPr>
          <p:spPr>
            <a:xfrm>
              <a:off x="9693998" y="77002"/>
              <a:ext cx="1606061" cy="135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2F861AD-1582-83D5-B144-497B1FA1BE81}"/>
              </a:ext>
            </a:extLst>
          </p:cNvPr>
          <p:cNvGrpSpPr/>
          <p:nvPr/>
        </p:nvGrpSpPr>
        <p:grpSpPr>
          <a:xfrm>
            <a:off x="859010" y="1149043"/>
            <a:ext cx="5834724" cy="4176713"/>
            <a:chOff x="1145347" y="389057"/>
            <a:chExt cx="7779632" cy="5568950"/>
          </a:xfrm>
        </p:grpSpPr>
        <p:pic>
          <p:nvPicPr>
            <p:cNvPr id="15" name="Graphic 14" descr="Badge New with solid fill">
              <a:extLst>
                <a:ext uri="{FF2B5EF4-FFF2-40B4-BE49-F238E27FC236}">
                  <a16:creationId xmlns:a16="http://schemas.microsoft.com/office/drawing/2014/main" id="{9D108CB4-B1C5-E337-38A4-69A9527F51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9229" y="436068"/>
              <a:ext cx="186338" cy="186338"/>
            </a:xfrm>
            <a:prstGeom prst="rect">
              <a:avLst/>
            </a:prstGeom>
          </p:spPr>
        </p:pic>
        <p:pic>
          <p:nvPicPr>
            <p:cNvPr id="17" name="Graphic 16" descr="Badge New with solid fill">
              <a:extLst>
                <a:ext uri="{FF2B5EF4-FFF2-40B4-BE49-F238E27FC236}">
                  <a16:creationId xmlns:a16="http://schemas.microsoft.com/office/drawing/2014/main" id="{0A77DCAB-8725-6B8A-0DDF-2AED5C75F2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2649" y="493725"/>
              <a:ext cx="186338" cy="186338"/>
            </a:xfrm>
            <a:prstGeom prst="rect">
              <a:avLst/>
            </a:prstGeom>
          </p:spPr>
        </p:pic>
        <p:pic>
          <p:nvPicPr>
            <p:cNvPr id="18" name="Graphic 17" descr="Badge New with solid fill">
              <a:extLst>
                <a:ext uri="{FF2B5EF4-FFF2-40B4-BE49-F238E27FC236}">
                  <a16:creationId xmlns:a16="http://schemas.microsoft.com/office/drawing/2014/main" id="{AA4B132C-4F71-C94D-AFBA-8BA703F62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0947" y="539982"/>
              <a:ext cx="186338" cy="186338"/>
            </a:xfrm>
            <a:prstGeom prst="rect">
              <a:avLst/>
            </a:prstGeom>
          </p:spPr>
        </p:pic>
        <p:pic>
          <p:nvPicPr>
            <p:cNvPr id="19" name="Graphic 18" descr="Badge New with solid fill">
              <a:extLst>
                <a:ext uri="{FF2B5EF4-FFF2-40B4-BE49-F238E27FC236}">
                  <a16:creationId xmlns:a16="http://schemas.microsoft.com/office/drawing/2014/main" id="{28EB7561-3DD2-B8FD-90E4-1C217E7BFF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5149" y="1465247"/>
              <a:ext cx="186338" cy="186338"/>
            </a:xfrm>
            <a:prstGeom prst="rect">
              <a:avLst/>
            </a:prstGeom>
          </p:spPr>
        </p:pic>
        <p:pic>
          <p:nvPicPr>
            <p:cNvPr id="20" name="Graphic 19" descr="Badge New with solid fill">
              <a:extLst>
                <a:ext uri="{FF2B5EF4-FFF2-40B4-BE49-F238E27FC236}">
                  <a16:creationId xmlns:a16="http://schemas.microsoft.com/office/drawing/2014/main" id="{3E598DA1-EECB-6A36-1F53-3F16C65966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4291" y="2071166"/>
              <a:ext cx="186338" cy="186338"/>
            </a:xfrm>
            <a:prstGeom prst="rect">
              <a:avLst/>
            </a:prstGeom>
          </p:spPr>
        </p:pic>
        <p:pic>
          <p:nvPicPr>
            <p:cNvPr id="21" name="Graphic 20" descr="Badge New with solid fill">
              <a:extLst>
                <a:ext uri="{FF2B5EF4-FFF2-40B4-BE49-F238E27FC236}">
                  <a16:creationId xmlns:a16="http://schemas.microsoft.com/office/drawing/2014/main" id="{B4E1AF13-C33D-8B02-28C7-0059D3A629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5347" y="2280556"/>
              <a:ext cx="186338" cy="186338"/>
            </a:xfrm>
            <a:prstGeom prst="rect">
              <a:avLst/>
            </a:prstGeom>
          </p:spPr>
        </p:pic>
        <p:pic>
          <p:nvPicPr>
            <p:cNvPr id="22" name="Graphic 21" descr="Badge New with solid fill">
              <a:extLst>
                <a:ext uri="{FF2B5EF4-FFF2-40B4-BE49-F238E27FC236}">
                  <a16:creationId xmlns:a16="http://schemas.microsoft.com/office/drawing/2014/main" id="{54A341C3-E531-C823-66C2-525DB572E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5567" y="2763369"/>
              <a:ext cx="186338" cy="186338"/>
            </a:xfrm>
            <a:prstGeom prst="rect">
              <a:avLst/>
            </a:prstGeom>
          </p:spPr>
        </p:pic>
        <p:pic>
          <p:nvPicPr>
            <p:cNvPr id="23" name="Graphic 22" descr="Badge New with solid fill">
              <a:extLst>
                <a:ext uri="{FF2B5EF4-FFF2-40B4-BE49-F238E27FC236}">
                  <a16:creationId xmlns:a16="http://schemas.microsoft.com/office/drawing/2014/main" id="{8B401CA9-5ED4-69C7-C16F-D12E0AD72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1971" y="2861981"/>
              <a:ext cx="186338" cy="186338"/>
            </a:xfrm>
            <a:prstGeom prst="rect">
              <a:avLst/>
            </a:prstGeom>
          </p:spPr>
        </p:pic>
        <p:pic>
          <p:nvPicPr>
            <p:cNvPr id="24" name="Graphic 23" descr="Badge New with solid fill">
              <a:extLst>
                <a:ext uri="{FF2B5EF4-FFF2-40B4-BE49-F238E27FC236}">
                  <a16:creationId xmlns:a16="http://schemas.microsoft.com/office/drawing/2014/main" id="{C2BDC18A-11E5-D06A-E6F1-B76A1685D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7531" y="2799229"/>
              <a:ext cx="186338" cy="186338"/>
            </a:xfrm>
            <a:prstGeom prst="rect">
              <a:avLst/>
            </a:prstGeom>
          </p:spPr>
        </p:pic>
        <p:pic>
          <p:nvPicPr>
            <p:cNvPr id="25" name="Graphic 24" descr="Badge New with solid fill">
              <a:extLst>
                <a:ext uri="{FF2B5EF4-FFF2-40B4-BE49-F238E27FC236}">
                  <a16:creationId xmlns:a16="http://schemas.microsoft.com/office/drawing/2014/main" id="{B2784577-898C-3317-0088-59719233D3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8802" y="3183109"/>
              <a:ext cx="186338" cy="186338"/>
            </a:xfrm>
            <a:prstGeom prst="rect">
              <a:avLst/>
            </a:prstGeom>
          </p:spPr>
        </p:pic>
        <p:pic>
          <p:nvPicPr>
            <p:cNvPr id="26" name="Graphic 25" descr="Badge New with solid fill">
              <a:extLst>
                <a:ext uri="{FF2B5EF4-FFF2-40B4-BE49-F238E27FC236}">
                  <a16:creationId xmlns:a16="http://schemas.microsoft.com/office/drawing/2014/main" id="{665BDC70-73A7-CDBA-0F08-31ECCFB174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3626" y="3274037"/>
              <a:ext cx="186338" cy="186338"/>
            </a:xfrm>
            <a:prstGeom prst="rect">
              <a:avLst/>
            </a:prstGeom>
          </p:spPr>
        </p:pic>
        <p:pic>
          <p:nvPicPr>
            <p:cNvPr id="27" name="Graphic 26" descr="Badge New with solid fill">
              <a:extLst>
                <a:ext uri="{FF2B5EF4-FFF2-40B4-BE49-F238E27FC236}">
                  <a16:creationId xmlns:a16="http://schemas.microsoft.com/office/drawing/2014/main" id="{02A7FFC4-AFD1-B3FF-97EF-97FD97A276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5398" y="3364965"/>
              <a:ext cx="186338" cy="186338"/>
            </a:xfrm>
            <a:prstGeom prst="rect">
              <a:avLst/>
            </a:prstGeom>
          </p:spPr>
        </p:pic>
        <p:pic>
          <p:nvPicPr>
            <p:cNvPr id="28" name="Graphic 27" descr="Badge New with solid fill">
              <a:extLst>
                <a:ext uri="{FF2B5EF4-FFF2-40B4-BE49-F238E27FC236}">
                  <a16:creationId xmlns:a16="http://schemas.microsoft.com/office/drawing/2014/main" id="{5AAB8E3D-5E3D-A2EA-F9FD-E30C9D0BE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5435" y="3413632"/>
              <a:ext cx="186338" cy="186338"/>
            </a:xfrm>
            <a:prstGeom prst="rect">
              <a:avLst/>
            </a:prstGeom>
          </p:spPr>
        </p:pic>
        <p:pic>
          <p:nvPicPr>
            <p:cNvPr id="29" name="Graphic 28" descr="Badge New with solid fill">
              <a:extLst>
                <a:ext uri="{FF2B5EF4-FFF2-40B4-BE49-F238E27FC236}">
                  <a16:creationId xmlns:a16="http://schemas.microsoft.com/office/drawing/2014/main" id="{D3FFCFA9-7DF3-084A-34D0-B3892C8973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7084" y="3688816"/>
              <a:ext cx="186338" cy="186338"/>
            </a:xfrm>
            <a:prstGeom prst="rect">
              <a:avLst/>
            </a:prstGeom>
          </p:spPr>
        </p:pic>
        <p:pic>
          <p:nvPicPr>
            <p:cNvPr id="30" name="Graphic 29" descr="Badge New with solid fill">
              <a:extLst>
                <a:ext uri="{FF2B5EF4-FFF2-40B4-BE49-F238E27FC236}">
                  <a16:creationId xmlns:a16="http://schemas.microsoft.com/office/drawing/2014/main" id="{3417CB2C-CCEF-5720-14D1-705B165062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0457" y="1884828"/>
              <a:ext cx="186338" cy="186338"/>
            </a:xfrm>
            <a:prstGeom prst="rect">
              <a:avLst/>
            </a:prstGeom>
          </p:spPr>
        </p:pic>
        <p:pic>
          <p:nvPicPr>
            <p:cNvPr id="31" name="Graphic 30" descr="Badge New with solid fill">
              <a:extLst>
                <a:ext uri="{FF2B5EF4-FFF2-40B4-BE49-F238E27FC236}">
                  <a16:creationId xmlns:a16="http://schemas.microsoft.com/office/drawing/2014/main" id="{7776D34C-090A-C936-2C61-F2B55673B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9177" y="2014176"/>
              <a:ext cx="186338" cy="186338"/>
            </a:xfrm>
            <a:prstGeom prst="rect">
              <a:avLst/>
            </a:prstGeom>
          </p:spPr>
        </p:pic>
        <p:pic>
          <p:nvPicPr>
            <p:cNvPr id="32" name="Graphic 31" descr="Badge New with solid fill">
              <a:extLst>
                <a:ext uri="{FF2B5EF4-FFF2-40B4-BE49-F238E27FC236}">
                  <a16:creationId xmlns:a16="http://schemas.microsoft.com/office/drawing/2014/main" id="{F284BBAF-C52D-A32C-5542-5DADBAE34B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7579" y="3708044"/>
              <a:ext cx="186338" cy="186338"/>
            </a:xfrm>
            <a:prstGeom prst="rect">
              <a:avLst/>
            </a:prstGeom>
          </p:spPr>
        </p:pic>
        <p:pic>
          <p:nvPicPr>
            <p:cNvPr id="33" name="Graphic 32" descr="Badge New with solid fill">
              <a:extLst>
                <a:ext uri="{FF2B5EF4-FFF2-40B4-BE49-F238E27FC236}">
                  <a16:creationId xmlns:a16="http://schemas.microsoft.com/office/drawing/2014/main" id="{51BCD3A6-6CE1-7E5B-5E17-3E5877D568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216" y="4565596"/>
              <a:ext cx="186338" cy="186338"/>
            </a:xfrm>
            <a:prstGeom prst="rect">
              <a:avLst/>
            </a:prstGeom>
          </p:spPr>
        </p:pic>
        <p:pic>
          <p:nvPicPr>
            <p:cNvPr id="34" name="Graphic 33" descr="Badge New with solid fill">
              <a:extLst>
                <a:ext uri="{FF2B5EF4-FFF2-40B4-BE49-F238E27FC236}">
                  <a16:creationId xmlns:a16="http://schemas.microsoft.com/office/drawing/2014/main" id="{FA476F1D-2EEB-98E2-8998-D1647C8329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1121" y="4294734"/>
              <a:ext cx="186338" cy="186338"/>
            </a:xfrm>
            <a:prstGeom prst="rect">
              <a:avLst/>
            </a:prstGeom>
          </p:spPr>
        </p:pic>
        <p:pic>
          <p:nvPicPr>
            <p:cNvPr id="35" name="Graphic 34" descr="Badge New with solid fill">
              <a:extLst>
                <a:ext uri="{FF2B5EF4-FFF2-40B4-BE49-F238E27FC236}">
                  <a16:creationId xmlns:a16="http://schemas.microsoft.com/office/drawing/2014/main" id="{EAE34B01-D006-D7F6-BA3D-96F527736B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2337" y="3471903"/>
              <a:ext cx="186338" cy="186338"/>
            </a:xfrm>
            <a:prstGeom prst="rect">
              <a:avLst/>
            </a:prstGeom>
          </p:spPr>
        </p:pic>
        <p:pic>
          <p:nvPicPr>
            <p:cNvPr id="36" name="Graphic 35" descr="Badge New with solid fill">
              <a:extLst>
                <a:ext uri="{FF2B5EF4-FFF2-40B4-BE49-F238E27FC236}">
                  <a16:creationId xmlns:a16="http://schemas.microsoft.com/office/drawing/2014/main" id="{A0BDEBD7-F09C-8558-6B9C-611240AD2D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7916" y="3337332"/>
              <a:ext cx="186338" cy="186338"/>
            </a:xfrm>
            <a:prstGeom prst="rect">
              <a:avLst/>
            </a:prstGeom>
          </p:spPr>
        </p:pic>
        <p:pic>
          <p:nvPicPr>
            <p:cNvPr id="37" name="Graphic 36" descr="Badge New with solid fill">
              <a:extLst>
                <a:ext uri="{FF2B5EF4-FFF2-40B4-BE49-F238E27FC236}">
                  <a16:creationId xmlns:a16="http://schemas.microsoft.com/office/drawing/2014/main" id="{F2B8957C-41B3-C842-99DE-30CA4B742F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5184" y="2514920"/>
              <a:ext cx="186338" cy="186338"/>
            </a:xfrm>
            <a:prstGeom prst="rect">
              <a:avLst/>
            </a:prstGeom>
          </p:spPr>
        </p:pic>
        <p:pic>
          <p:nvPicPr>
            <p:cNvPr id="38" name="Graphic 37" descr="Badge New with solid fill">
              <a:extLst>
                <a:ext uri="{FF2B5EF4-FFF2-40B4-BE49-F238E27FC236}">
                  <a16:creationId xmlns:a16="http://schemas.microsoft.com/office/drawing/2014/main" id="{5235CCC9-1C12-61E7-2856-D6DCF719E7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1513" y="2428474"/>
              <a:ext cx="186338" cy="186338"/>
            </a:xfrm>
            <a:prstGeom prst="rect">
              <a:avLst/>
            </a:prstGeom>
          </p:spPr>
        </p:pic>
        <p:pic>
          <p:nvPicPr>
            <p:cNvPr id="39" name="Graphic 38" descr="Badge New with solid fill">
              <a:extLst>
                <a:ext uri="{FF2B5EF4-FFF2-40B4-BE49-F238E27FC236}">
                  <a16:creationId xmlns:a16="http://schemas.microsoft.com/office/drawing/2014/main" id="{B11731DA-3892-A261-B314-9C844D03F2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2526" y="2445762"/>
              <a:ext cx="186338" cy="186338"/>
            </a:xfrm>
            <a:prstGeom prst="rect">
              <a:avLst/>
            </a:prstGeom>
          </p:spPr>
        </p:pic>
        <p:pic>
          <p:nvPicPr>
            <p:cNvPr id="40" name="Graphic 39" descr="Badge New with solid fill">
              <a:extLst>
                <a:ext uri="{FF2B5EF4-FFF2-40B4-BE49-F238E27FC236}">
                  <a16:creationId xmlns:a16="http://schemas.microsoft.com/office/drawing/2014/main" id="{B14F5A1D-4E7D-B504-53BB-704CF9845C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8855" y="2359316"/>
              <a:ext cx="186338" cy="186338"/>
            </a:xfrm>
            <a:prstGeom prst="rect">
              <a:avLst/>
            </a:prstGeom>
          </p:spPr>
        </p:pic>
        <p:pic>
          <p:nvPicPr>
            <p:cNvPr id="41" name="Graphic 40" descr="Badge New with solid fill">
              <a:extLst>
                <a:ext uri="{FF2B5EF4-FFF2-40B4-BE49-F238E27FC236}">
                  <a16:creationId xmlns:a16="http://schemas.microsoft.com/office/drawing/2014/main" id="{F54DA435-8796-EAB8-135A-E3852F0F6B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4774" y="2643624"/>
              <a:ext cx="186338" cy="186337"/>
            </a:xfrm>
            <a:prstGeom prst="rect">
              <a:avLst/>
            </a:prstGeom>
          </p:spPr>
        </p:pic>
        <p:pic>
          <p:nvPicPr>
            <p:cNvPr id="42" name="Graphic 41" descr="Badge New with solid fill">
              <a:extLst>
                <a:ext uri="{FF2B5EF4-FFF2-40B4-BE49-F238E27FC236}">
                  <a16:creationId xmlns:a16="http://schemas.microsoft.com/office/drawing/2014/main" id="{11F0CB03-39C8-5E6A-48BD-47CB61D141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1103" y="2557178"/>
              <a:ext cx="186338" cy="186337"/>
            </a:xfrm>
            <a:prstGeom prst="rect">
              <a:avLst/>
            </a:prstGeom>
          </p:spPr>
        </p:pic>
        <p:pic>
          <p:nvPicPr>
            <p:cNvPr id="43" name="Graphic 42" descr="Badge New with solid fill">
              <a:extLst>
                <a:ext uri="{FF2B5EF4-FFF2-40B4-BE49-F238E27FC236}">
                  <a16:creationId xmlns:a16="http://schemas.microsoft.com/office/drawing/2014/main" id="{F219FE02-802E-73D3-8643-D42B23B866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4293" y="2799229"/>
              <a:ext cx="186338" cy="186338"/>
            </a:xfrm>
            <a:prstGeom prst="rect">
              <a:avLst/>
            </a:prstGeom>
          </p:spPr>
        </p:pic>
        <p:pic>
          <p:nvPicPr>
            <p:cNvPr id="44" name="Graphic 43" descr="Badge New with solid fill">
              <a:extLst>
                <a:ext uri="{FF2B5EF4-FFF2-40B4-BE49-F238E27FC236}">
                  <a16:creationId xmlns:a16="http://schemas.microsoft.com/office/drawing/2014/main" id="{72C8A534-83A2-EFC0-34F5-AD0668A53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7462" y="2598164"/>
              <a:ext cx="186338" cy="186338"/>
            </a:xfrm>
            <a:prstGeom prst="rect">
              <a:avLst/>
            </a:prstGeom>
          </p:spPr>
        </p:pic>
        <p:pic>
          <p:nvPicPr>
            <p:cNvPr id="45" name="Graphic 44" descr="Badge New with solid fill">
              <a:extLst>
                <a:ext uri="{FF2B5EF4-FFF2-40B4-BE49-F238E27FC236}">
                  <a16:creationId xmlns:a16="http://schemas.microsoft.com/office/drawing/2014/main" id="{91B8A220-A4D3-0553-E8A6-A16B823B08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4536" y="2465928"/>
              <a:ext cx="186338" cy="186338"/>
            </a:xfrm>
            <a:prstGeom prst="rect">
              <a:avLst/>
            </a:prstGeom>
          </p:spPr>
        </p:pic>
        <p:pic>
          <p:nvPicPr>
            <p:cNvPr id="46" name="Graphic 45" descr="Badge New with solid fill">
              <a:extLst>
                <a:ext uri="{FF2B5EF4-FFF2-40B4-BE49-F238E27FC236}">
                  <a16:creationId xmlns:a16="http://schemas.microsoft.com/office/drawing/2014/main" id="{9FADE33C-9B3B-946E-ABDD-C0B5862B62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6770" y="2142244"/>
              <a:ext cx="186338" cy="186338"/>
            </a:xfrm>
            <a:prstGeom prst="rect">
              <a:avLst/>
            </a:prstGeom>
          </p:spPr>
        </p:pic>
        <p:pic>
          <p:nvPicPr>
            <p:cNvPr id="47" name="Graphic 46" descr="Badge New with solid fill">
              <a:extLst>
                <a:ext uri="{FF2B5EF4-FFF2-40B4-BE49-F238E27FC236}">
                  <a16:creationId xmlns:a16="http://schemas.microsoft.com/office/drawing/2014/main" id="{6E05F175-3005-30F6-B8D0-9EFB5B8380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6936" y="2618328"/>
              <a:ext cx="186338" cy="186338"/>
            </a:xfrm>
            <a:prstGeom prst="rect">
              <a:avLst/>
            </a:prstGeom>
          </p:spPr>
        </p:pic>
        <p:pic>
          <p:nvPicPr>
            <p:cNvPr id="48" name="Graphic 47" descr="Badge New with solid fill">
              <a:extLst>
                <a:ext uri="{FF2B5EF4-FFF2-40B4-BE49-F238E27FC236}">
                  <a16:creationId xmlns:a16="http://schemas.microsoft.com/office/drawing/2014/main" id="{DF95E3CE-6DD0-981C-CD7C-ECF49CA138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2280" y="2786096"/>
              <a:ext cx="186338" cy="186338"/>
            </a:xfrm>
            <a:prstGeom prst="rect">
              <a:avLst/>
            </a:prstGeom>
          </p:spPr>
        </p:pic>
        <p:pic>
          <p:nvPicPr>
            <p:cNvPr id="49" name="Graphic 48" descr="Badge New with solid fill">
              <a:extLst>
                <a:ext uri="{FF2B5EF4-FFF2-40B4-BE49-F238E27FC236}">
                  <a16:creationId xmlns:a16="http://schemas.microsoft.com/office/drawing/2014/main" id="{2838D5FE-2955-91FC-BBD1-F3474238EB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9622" y="2424633"/>
              <a:ext cx="186338" cy="186338"/>
            </a:xfrm>
            <a:prstGeom prst="rect">
              <a:avLst/>
            </a:prstGeom>
          </p:spPr>
        </p:pic>
        <p:pic>
          <p:nvPicPr>
            <p:cNvPr id="50" name="Graphic 49" descr="Badge New with solid fill">
              <a:extLst>
                <a:ext uri="{FF2B5EF4-FFF2-40B4-BE49-F238E27FC236}">
                  <a16:creationId xmlns:a16="http://schemas.microsoft.com/office/drawing/2014/main" id="{0CE26474-98C7-A325-503D-95A532B3A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3554" y="773205"/>
              <a:ext cx="186338" cy="186338"/>
            </a:xfrm>
            <a:prstGeom prst="rect">
              <a:avLst/>
            </a:prstGeom>
          </p:spPr>
        </p:pic>
        <p:pic>
          <p:nvPicPr>
            <p:cNvPr id="51" name="Graphic 50" descr="Badge New with solid fill">
              <a:extLst>
                <a:ext uri="{FF2B5EF4-FFF2-40B4-BE49-F238E27FC236}">
                  <a16:creationId xmlns:a16="http://schemas.microsoft.com/office/drawing/2014/main" id="{FA93D3DD-D694-E1A3-DBBD-F319BE4CFF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6656" y="1443636"/>
              <a:ext cx="186338" cy="186338"/>
            </a:xfrm>
            <a:prstGeom prst="rect">
              <a:avLst/>
            </a:prstGeom>
          </p:spPr>
        </p:pic>
        <p:pic>
          <p:nvPicPr>
            <p:cNvPr id="52" name="Graphic 51" descr="Badge New with solid fill">
              <a:extLst>
                <a:ext uri="{FF2B5EF4-FFF2-40B4-BE49-F238E27FC236}">
                  <a16:creationId xmlns:a16="http://schemas.microsoft.com/office/drawing/2014/main" id="{121BD8E6-A59A-1F45-6343-13F0072F49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0687" y="1536805"/>
              <a:ext cx="186338" cy="186338"/>
            </a:xfrm>
            <a:prstGeom prst="rect">
              <a:avLst/>
            </a:prstGeom>
          </p:spPr>
        </p:pic>
        <p:pic>
          <p:nvPicPr>
            <p:cNvPr id="53" name="Graphic 52" descr="Badge New with solid fill">
              <a:extLst>
                <a:ext uri="{FF2B5EF4-FFF2-40B4-BE49-F238E27FC236}">
                  <a16:creationId xmlns:a16="http://schemas.microsoft.com/office/drawing/2014/main" id="{3E16DC0D-952A-0D0C-6CBB-D6E47E0E3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8635" y="1680560"/>
              <a:ext cx="186338" cy="186338"/>
            </a:xfrm>
            <a:prstGeom prst="rect">
              <a:avLst/>
            </a:prstGeom>
          </p:spPr>
        </p:pic>
        <p:pic>
          <p:nvPicPr>
            <p:cNvPr id="54" name="Graphic 53" descr="Badge New with solid fill">
              <a:extLst>
                <a:ext uri="{FF2B5EF4-FFF2-40B4-BE49-F238E27FC236}">
                  <a16:creationId xmlns:a16="http://schemas.microsoft.com/office/drawing/2014/main" id="{3D0B7C60-0F08-4091-2A5C-A59F3879E8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5979" y="2638583"/>
              <a:ext cx="186338" cy="186338"/>
            </a:xfrm>
            <a:prstGeom prst="rect">
              <a:avLst/>
            </a:prstGeom>
          </p:spPr>
        </p:pic>
        <p:pic>
          <p:nvPicPr>
            <p:cNvPr id="55" name="Graphic 54" descr="Badge New with solid fill">
              <a:extLst>
                <a:ext uri="{FF2B5EF4-FFF2-40B4-BE49-F238E27FC236}">
                  <a16:creationId xmlns:a16="http://schemas.microsoft.com/office/drawing/2014/main" id="{BA6B7C76-FC57-1527-8721-28AC7D9CE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4117" y="1813109"/>
              <a:ext cx="186338" cy="186338"/>
            </a:xfrm>
            <a:prstGeom prst="rect">
              <a:avLst/>
            </a:prstGeom>
          </p:spPr>
        </p:pic>
        <p:pic>
          <p:nvPicPr>
            <p:cNvPr id="56" name="Graphic 55" descr="Badge New with solid fill">
              <a:extLst>
                <a:ext uri="{FF2B5EF4-FFF2-40B4-BE49-F238E27FC236}">
                  <a16:creationId xmlns:a16="http://schemas.microsoft.com/office/drawing/2014/main" id="{DBF64B08-1A8B-C1F8-CBC7-C4932C17B1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8639" y="3258669"/>
              <a:ext cx="186338" cy="186338"/>
            </a:xfrm>
            <a:prstGeom prst="rect">
              <a:avLst/>
            </a:prstGeom>
          </p:spPr>
        </p:pic>
        <p:pic>
          <p:nvPicPr>
            <p:cNvPr id="57" name="Graphic 56" descr="Badge New with solid fill">
              <a:extLst>
                <a:ext uri="{FF2B5EF4-FFF2-40B4-BE49-F238E27FC236}">
                  <a16:creationId xmlns:a16="http://schemas.microsoft.com/office/drawing/2014/main" id="{9945240C-284C-51AC-27C5-A677B4732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5298" y="4057649"/>
              <a:ext cx="186338" cy="186338"/>
            </a:xfrm>
            <a:prstGeom prst="rect">
              <a:avLst/>
            </a:prstGeom>
          </p:spPr>
        </p:pic>
        <p:pic>
          <p:nvPicPr>
            <p:cNvPr id="58" name="Graphic 57" descr="Badge New with solid fill">
              <a:extLst>
                <a:ext uri="{FF2B5EF4-FFF2-40B4-BE49-F238E27FC236}">
                  <a16:creationId xmlns:a16="http://schemas.microsoft.com/office/drawing/2014/main" id="{25408B7B-FA29-83A0-06F4-700CB7808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5001" y="4210049"/>
              <a:ext cx="186338" cy="186338"/>
            </a:xfrm>
            <a:prstGeom prst="rect">
              <a:avLst/>
            </a:prstGeom>
          </p:spPr>
        </p:pic>
        <p:pic>
          <p:nvPicPr>
            <p:cNvPr id="59" name="Graphic 58" descr="Badge New with solid fill">
              <a:extLst>
                <a:ext uri="{FF2B5EF4-FFF2-40B4-BE49-F238E27FC236}">
                  <a16:creationId xmlns:a16="http://schemas.microsoft.com/office/drawing/2014/main" id="{A1E24F2E-E41F-6E15-AB55-3FD10DA0E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1804" y="4057649"/>
              <a:ext cx="186338" cy="186338"/>
            </a:xfrm>
            <a:prstGeom prst="rect">
              <a:avLst/>
            </a:prstGeom>
          </p:spPr>
        </p:pic>
        <p:pic>
          <p:nvPicPr>
            <p:cNvPr id="60" name="Graphic 59" descr="Badge New with solid fill">
              <a:extLst>
                <a:ext uri="{FF2B5EF4-FFF2-40B4-BE49-F238E27FC236}">
                  <a16:creationId xmlns:a16="http://schemas.microsoft.com/office/drawing/2014/main" id="{55BF1289-F1E3-B30A-ACB8-04E7E9AFAA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9389" y="3964499"/>
              <a:ext cx="186338" cy="186338"/>
            </a:xfrm>
            <a:prstGeom prst="rect">
              <a:avLst/>
            </a:prstGeom>
          </p:spPr>
        </p:pic>
        <p:pic>
          <p:nvPicPr>
            <p:cNvPr id="61" name="Graphic 60" descr="Badge New with solid fill">
              <a:extLst>
                <a:ext uri="{FF2B5EF4-FFF2-40B4-BE49-F238E27FC236}">
                  <a16:creationId xmlns:a16="http://schemas.microsoft.com/office/drawing/2014/main" id="{41E6F65B-7938-400B-C3F7-66409A9387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6133" y="3991855"/>
              <a:ext cx="186338" cy="186338"/>
            </a:xfrm>
            <a:prstGeom prst="rect">
              <a:avLst/>
            </a:prstGeom>
          </p:spPr>
        </p:pic>
        <p:pic>
          <p:nvPicPr>
            <p:cNvPr id="62" name="Graphic 61" descr="Badge New with solid fill">
              <a:extLst>
                <a:ext uri="{FF2B5EF4-FFF2-40B4-BE49-F238E27FC236}">
                  <a16:creationId xmlns:a16="http://schemas.microsoft.com/office/drawing/2014/main" id="{F3883E25-E7BA-F9F2-5157-E4311C3A6C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4724" y="3967603"/>
              <a:ext cx="186338" cy="186338"/>
            </a:xfrm>
            <a:prstGeom prst="rect">
              <a:avLst/>
            </a:prstGeom>
          </p:spPr>
        </p:pic>
        <p:pic>
          <p:nvPicPr>
            <p:cNvPr id="64" name="Graphic 63" descr="Badge New with solid fill">
              <a:extLst>
                <a:ext uri="{FF2B5EF4-FFF2-40B4-BE49-F238E27FC236}">
                  <a16:creationId xmlns:a16="http://schemas.microsoft.com/office/drawing/2014/main" id="{E2ADB0F9-53B2-EBA1-E05D-D4AB25ED94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7978" y="3859067"/>
              <a:ext cx="186338" cy="186338"/>
            </a:xfrm>
            <a:prstGeom prst="rect">
              <a:avLst/>
            </a:prstGeom>
          </p:spPr>
        </p:pic>
        <p:pic>
          <p:nvPicPr>
            <p:cNvPr id="65" name="Graphic 64" descr="Badge New with solid fill">
              <a:extLst>
                <a:ext uri="{FF2B5EF4-FFF2-40B4-BE49-F238E27FC236}">
                  <a16:creationId xmlns:a16="http://schemas.microsoft.com/office/drawing/2014/main" id="{BA638ACC-8E24-196D-6FB1-009DAFE5A1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8069" y="4549588"/>
              <a:ext cx="186338" cy="186338"/>
            </a:xfrm>
            <a:prstGeom prst="rect">
              <a:avLst/>
            </a:prstGeom>
          </p:spPr>
        </p:pic>
        <p:pic>
          <p:nvPicPr>
            <p:cNvPr id="66" name="Graphic 65" descr="Badge New with solid fill">
              <a:extLst>
                <a:ext uri="{FF2B5EF4-FFF2-40B4-BE49-F238E27FC236}">
                  <a16:creationId xmlns:a16="http://schemas.microsoft.com/office/drawing/2014/main" id="{A79DB903-07FE-6AF0-A05D-FC1845694B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1079" y="4045643"/>
              <a:ext cx="186338" cy="186338"/>
            </a:xfrm>
            <a:prstGeom prst="rect">
              <a:avLst/>
            </a:prstGeom>
          </p:spPr>
        </p:pic>
        <p:pic>
          <p:nvPicPr>
            <p:cNvPr id="67" name="Graphic 66" descr="Badge New with solid fill">
              <a:extLst>
                <a:ext uri="{FF2B5EF4-FFF2-40B4-BE49-F238E27FC236}">
                  <a16:creationId xmlns:a16="http://schemas.microsoft.com/office/drawing/2014/main" id="{0062DC60-AA36-8D1D-0D18-22705A930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8796" y="4038920"/>
              <a:ext cx="186338" cy="186338"/>
            </a:xfrm>
            <a:prstGeom prst="rect">
              <a:avLst/>
            </a:prstGeom>
          </p:spPr>
        </p:pic>
        <p:pic>
          <p:nvPicPr>
            <p:cNvPr id="68" name="Graphic 67" descr="Badge New with solid fill">
              <a:extLst>
                <a:ext uri="{FF2B5EF4-FFF2-40B4-BE49-F238E27FC236}">
                  <a16:creationId xmlns:a16="http://schemas.microsoft.com/office/drawing/2014/main" id="{5E2D05C9-D2F3-5324-D48D-A0EC301E8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2838" y="3933685"/>
              <a:ext cx="186338" cy="186338"/>
            </a:xfrm>
            <a:prstGeom prst="rect">
              <a:avLst/>
            </a:prstGeom>
          </p:spPr>
        </p:pic>
        <p:pic>
          <p:nvPicPr>
            <p:cNvPr id="69" name="Graphic 68" descr="Badge New with solid fill">
              <a:extLst>
                <a:ext uri="{FF2B5EF4-FFF2-40B4-BE49-F238E27FC236}">
                  <a16:creationId xmlns:a16="http://schemas.microsoft.com/office/drawing/2014/main" id="{67470F2C-21CA-0DA5-4B96-C112551B53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8069" y="3784705"/>
              <a:ext cx="186338" cy="186338"/>
            </a:xfrm>
            <a:prstGeom prst="rect">
              <a:avLst/>
            </a:prstGeom>
          </p:spPr>
        </p:pic>
        <p:pic>
          <p:nvPicPr>
            <p:cNvPr id="70" name="Graphic 69" descr="Badge New with solid fill">
              <a:extLst>
                <a:ext uri="{FF2B5EF4-FFF2-40B4-BE49-F238E27FC236}">
                  <a16:creationId xmlns:a16="http://schemas.microsoft.com/office/drawing/2014/main" id="{CBA2FB80-21A8-FFBD-5B28-A8C05C68E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107" y="3683852"/>
              <a:ext cx="186338" cy="186338"/>
            </a:xfrm>
            <a:prstGeom prst="rect">
              <a:avLst/>
            </a:prstGeom>
          </p:spPr>
        </p:pic>
        <p:pic>
          <p:nvPicPr>
            <p:cNvPr id="71" name="Graphic 70" descr="Badge New with solid fill">
              <a:extLst>
                <a:ext uri="{FF2B5EF4-FFF2-40B4-BE49-F238E27FC236}">
                  <a16:creationId xmlns:a16="http://schemas.microsoft.com/office/drawing/2014/main" id="{4B5DF3EE-45D2-C041-458D-1D672E2006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1934" y="3256907"/>
              <a:ext cx="186338" cy="186338"/>
            </a:xfrm>
            <a:prstGeom prst="rect">
              <a:avLst/>
            </a:prstGeom>
          </p:spPr>
        </p:pic>
        <p:pic>
          <p:nvPicPr>
            <p:cNvPr id="72" name="Graphic 71" descr="Badge New with solid fill">
              <a:extLst>
                <a:ext uri="{FF2B5EF4-FFF2-40B4-BE49-F238E27FC236}">
                  <a16:creationId xmlns:a16="http://schemas.microsoft.com/office/drawing/2014/main" id="{C79BA2DE-0A45-BE3E-3B0A-67AD94DF7D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9757" y="2983004"/>
              <a:ext cx="186338" cy="186338"/>
            </a:xfrm>
            <a:prstGeom prst="rect">
              <a:avLst/>
            </a:prstGeom>
          </p:spPr>
        </p:pic>
        <p:pic>
          <p:nvPicPr>
            <p:cNvPr id="73" name="Graphic 72" descr="Badge New with solid fill">
              <a:extLst>
                <a:ext uri="{FF2B5EF4-FFF2-40B4-BE49-F238E27FC236}">
                  <a16:creationId xmlns:a16="http://schemas.microsoft.com/office/drawing/2014/main" id="{E73F000D-D6DA-52AF-550E-AC67567545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8043" y="3036793"/>
              <a:ext cx="186338" cy="186338"/>
            </a:xfrm>
            <a:prstGeom prst="rect">
              <a:avLst/>
            </a:prstGeom>
          </p:spPr>
        </p:pic>
        <p:pic>
          <p:nvPicPr>
            <p:cNvPr id="74" name="Graphic 73" descr="Badge New with solid fill">
              <a:extLst>
                <a:ext uri="{FF2B5EF4-FFF2-40B4-BE49-F238E27FC236}">
                  <a16:creationId xmlns:a16="http://schemas.microsoft.com/office/drawing/2014/main" id="{0EA4DF51-7687-C3F5-BFAC-65F00252B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4564" y="2280556"/>
              <a:ext cx="186338" cy="186338"/>
            </a:xfrm>
            <a:prstGeom prst="rect">
              <a:avLst/>
            </a:prstGeom>
          </p:spPr>
        </p:pic>
        <p:pic>
          <p:nvPicPr>
            <p:cNvPr id="75" name="Graphic 74" descr="Badge New with solid fill">
              <a:extLst>
                <a:ext uri="{FF2B5EF4-FFF2-40B4-BE49-F238E27FC236}">
                  <a16:creationId xmlns:a16="http://schemas.microsoft.com/office/drawing/2014/main" id="{9AFB941D-1AA5-C723-8703-5F45C1EDE7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9455" y="1096751"/>
              <a:ext cx="186338" cy="186338"/>
            </a:xfrm>
            <a:prstGeom prst="rect">
              <a:avLst/>
            </a:prstGeom>
          </p:spPr>
        </p:pic>
        <p:pic>
          <p:nvPicPr>
            <p:cNvPr id="76" name="Graphic 75" descr="Badge New with solid fill">
              <a:extLst>
                <a:ext uri="{FF2B5EF4-FFF2-40B4-BE49-F238E27FC236}">
                  <a16:creationId xmlns:a16="http://schemas.microsoft.com/office/drawing/2014/main" id="{7342931D-B17E-848C-D6C0-F7D6A638E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457" y="389057"/>
              <a:ext cx="186338" cy="186338"/>
            </a:xfrm>
            <a:prstGeom prst="rect">
              <a:avLst/>
            </a:prstGeom>
          </p:spPr>
        </p:pic>
        <p:pic>
          <p:nvPicPr>
            <p:cNvPr id="77" name="Graphic 76" descr="Badge New with solid fill">
              <a:extLst>
                <a:ext uri="{FF2B5EF4-FFF2-40B4-BE49-F238E27FC236}">
                  <a16:creationId xmlns:a16="http://schemas.microsoft.com/office/drawing/2014/main" id="{01377B19-EEA1-73E6-1622-9285270ED1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7222" y="2358029"/>
              <a:ext cx="186338" cy="186338"/>
            </a:xfrm>
            <a:prstGeom prst="rect">
              <a:avLst/>
            </a:prstGeom>
          </p:spPr>
        </p:pic>
        <p:pic>
          <p:nvPicPr>
            <p:cNvPr id="78" name="Graphic 77" descr="Badge New with solid fill">
              <a:extLst>
                <a:ext uri="{FF2B5EF4-FFF2-40B4-BE49-F238E27FC236}">
                  <a16:creationId xmlns:a16="http://schemas.microsoft.com/office/drawing/2014/main" id="{6011C3AF-AFBB-BEC6-915C-C1284A72E6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3498" y="2435502"/>
              <a:ext cx="186338" cy="186338"/>
            </a:xfrm>
            <a:prstGeom prst="rect">
              <a:avLst/>
            </a:prstGeom>
          </p:spPr>
        </p:pic>
        <p:pic>
          <p:nvPicPr>
            <p:cNvPr id="79" name="Graphic 78" descr="Badge New with solid fill">
              <a:extLst>
                <a:ext uri="{FF2B5EF4-FFF2-40B4-BE49-F238E27FC236}">
                  <a16:creationId xmlns:a16="http://schemas.microsoft.com/office/drawing/2014/main" id="{ED423BD4-6DCC-2114-B8FC-1685E2C12D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871" y="2384937"/>
              <a:ext cx="186338" cy="186338"/>
            </a:xfrm>
            <a:prstGeom prst="rect">
              <a:avLst/>
            </a:prstGeom>
          </p:spPr>
        </p:pic>
        <p:pic>
          <p:nvPicPr>
            <p:cNvPr id="80" name="Graphic 79" descr="Badge New with solid fill">
              <a:extLst>
                <a:ext uri="{FF2B5EF4-FFF2-40B4-BE49-F238E27FC236}">
                  <a16:creationId xmlns:a16="http://schemas.microsoft.com/office/drawing/2014/main" id="{09BC6A8B-9227-6A83-91AB-8962EE01A4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8244" y="2491509"/>
              <a:ext cx="186338" cy="186338"/>
            </a:xfrm>
            <a:prstGeom prst="rect">
              <a:avLst/>
            </a:prstGeom>
          </p:spPr>
        </p:pic>
        <p:pic>
          <p:nvPicPr>
            <p:cNvPr id="81" name="Graphic 80" descr="Badge New with solid fill">
              <a:extLst>
                <a:ext uri="{FF2B5EF4-FFF2-40B4-BE49-F238E27FC236}">
                  <a16:creationId xmlns:a16="http://schemas.microsoft.com/office/drawing/2014/main" id="{EA58EF33-A6AE-0784-B98B-AF1D1FDF53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1680" y="2288544"/>
              <a:ext cx="186338" cy="186338"/>
            </a:xfrm>
            <a:prstGeom prst="rect">
              <a:avLst/>
            </a:prstGeom>
          </p:spPr>
        </p:pic>
        <p:pic>
          <p:nvPicPr>
            <p:cNvPr id="82" name="Graphic 81" descr="Badge New with solid fill">
              <a:extLst>
                <a:ext uri="{FF2B5EF4-FFF2-40B4-BE49-F238E27FC236}">
                  <a16:creationId xmlns:a16="http://schemas.microsoft.com/office/drawing/2014/main" id="{41AA118F-F662-9B5A-1426-B8FF204977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6123" y="1471170"/>
              <a:ext cx="186338" cy="186338"/>
            </a:xfrm>
            <a:prstGeom prst="rect">
              <a:avLst/>
            </a:prstGeom>
          </p:spPr>
        </p:pic>
        <p:pic>
          <p:nvPicPr>
            <p:cNvPr id="83" name="Graphic 82" descr="Badge New with solid fill">
              <a:extLst>
                <a:ext uri="{FF2B5EF4-FFF2-40B4-BE49-F238E27FC236}">
                  <a16:creationId xmlns:a16="http://schemas.microsoft.com/office/drawing/2014/main" id="{6E4A6DA6-84A0-86E1-2146-BF6E103A7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8641" y="1366635"/>
              <a:ext cx="186338" cy="186338"/>
            </a:xfrm>
            <a:prstGeom prst="rect">
              <a:avLst/>
            </a:prstGeom>
          </p:spPr>
        </p:pic>
        <p:pic>
          <p:nvPicPr>
            <p:cNvPr id="84" name="Graphic 83" descr="Badge New with solid fill">
              <a:extLst>
                <a:ext uri="{FF2B5EF4-FFF2-40B4-BE49-F238E27FC236}">
                  <a16:creationId xmlns:a16="http://schemas.microsoft.com/office/drawing/2014/main" id="{848904AF-6D32-6808-7A69-0BFF0A588B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7787" y="1400734"/>
              <a:ext cx="186338" cy="186338"/>
            </a:xfrm>
            <a:prstGeom prst="rect">
              <a:avLst/>
            </a:prstGeom>
          </p:spPr>
        </p:pic>
        <p:pic>
          <p:nvPicPr>
            <p:cNvPr id="85" name="Graphic 84" descr="Badge New with solid fill">
              <a:extLst>
                <a:ext uri="{FF2B5EF4-FFF2-40B4-BE49-F238E27FC236}">
                  <a16:creationId xmlns:a16="http://schemas.microsoft.com/office/drawing/2014/main" id="{01E07F65-9021-3000-2A36-3F12CE1CD2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0617" y="1496141"/>
              <a:ext cx="186338" cy="186338"/>
            </a:xfrm>
            <a:prstGeom prst="rect">
              <a:avLst/>
            </a:prstGeom>
          </p:spPr>
        </p:pic>
        <p:pic>
          <p:nvPicPr>
            <p:cNvPr id="86" name="Graphic 85" descr="Badge New with solid fill">
              <a:extLst>
                <a:ext uri="{FF2B5EF4-FFF2-40B4-BE49-F238E27FC236}">
                  <a16:creationId xmlns:a16="http://schemas.microsoft.com/office/drawing/2014/main" id="{5143B95D-78D8-945F-F3B4-C045A46BD5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6097" y="1762497"/>
              <a:ext cx="186338" cy="186338"/>
            </a:xfrm>
            <a:prstGeom prst="rect">
              <a:avLst/>
            </a:prstGeom>
          </p:spPr>
        </p:pic>
        <p:pic>
          <p:nvPicPr>
            <p:cNvPr id="87" name="Graphic 86" descr="Badge New with solid fill">
              <a:extLst>
                <a:ext uri="{FF2B5EF4-FFF2-40B4-BE49-F238E27FC236}">
                  <a16:creationId xmlns:a16="http://schemas.microsoft.com/office/drawing/2014/main" id="{7E0E8F09-137B-1014-7204-9A233FED74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8707" y="1646276"/>
              <a:ext cx="186338" cy="186338"/>
            </a:xfrm>
            <a:prstGeom prst="rect">
              <a:avLst/>
            </a:prstGeom>
          </p:spPr>
        </p:pic>
        <p:pic>
          <p:nvPicPr>
            <p:cNvPr id="88" name="Graphic 87" descr="Badge New with solid fill">
              <a:extLst>
                <a:ext uri="{FF2B5EF4-FFF2-40B4-BE49-F238E27FC236}">
                  <a16:creationId xmlns:a16="http://schemas.microsoft.com/office/drawing/2014/main" id="{9FC3868F-C89E-AECF-FA61-4BEA31ADA4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0153" y="5678500"/>
              <a:ext cx="186338" cy="186338"/>
            </a:xfrm>
            <a:prstGeom prst="rect">
              <a:avLst/>
            </a:prstGeom>
          </p:spPr>
        </p:pic>
        <p:pic>
          <p:nvPicPr>
            <p:cNvPr id="89" name="Graphic 88" descr="Badge New with solid fill">
              <a:extLst>
                <a:ext uri="{FF2B5EF4-FFF2-40B4-BE49-F238E27FC236}">
                  <a16:creationId xmlns:a16="http://schemas.microsoft.com/office/drawing/2014/main" id="{CA7F8A0D-2169-CAFB-7619-0D9103307A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9361" y="5771669"/>
              <a:ext cx="186338" cy="186338"/>
            </a:xfrm>
            <a:prstGeom prst="rect">
              <a:avLst/>
            </a:prstGeom>
          </p:spPr>
        </p:pic>
        <p:pic>
          <p:nvPicPr>
            <p:cNvPr id="90" name="Graphic 89" descr="Badge New with solid fill">
              <a:extLst>
                <a:ext uri="{FF2B5EF4-FFF2-40B4-BE49-F238E27FC236}">
                  <a16:creationId xmlns:a16="http://schemas.microsoft.com/office/drawing/2014/main" id="{313EF7E3-C513-134E-C199-DC45AE940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0945" y="5725085"/>
              <a:ext cx="186338" cy="186338"/>
            </a:xfrm>
            <a:prstGeom prst="rect">
              <a:avLst/>
            </a:prstGeom>
          </p:spPr>
        </p:pic>
        <p:pic>
          <p:nvPicPr>
            <p:cNvPr id="91" name="Graphic 90" descr="Badge New with solid fill">
              <a:extLst>
                <a:ext uri="{FF2B5EF4-FFF2-40B4-BE49-F238E27FC236}">
                  <a16:creationId xmlns:a16="http://schemas.microsoft.com/office/drawing/2014/main" id="{810D8375-F594-F518-32CD-165E90B097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7810" y="4964206"/>
              <a:ext cx="186338" cy="186338"/>
            </a:xfrm>
            <a:prstGeom prst="rect">
              <a:avLst/>
            </a:prstGeom>
          </p:spPr>
        </p:pic>
        <p:pic>
          <p:nvPicPr>
            <p:cNvPr id="92" name="Graphic 91" descr="Badge New with solid fill">
              <a:extLst>
                <a:ext uri="{FF2B5EF4-FFF2-40B4-BE49-F238E27FC236}">
                  <a16:creationId xmlns:a16="http://schemas.microsoft.com/office/drawing/2014/main" id="{830BAF4D-F9CD-4EB5-8550-BC45105C0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8002" y="5055134"/>
              <a:ext cx="186338" cy="186338"/>
            </a:xfrm>
            <a:prstGeom prst="rect">
              <a:avLst/>
            </a:prstGeom>
          </p:spPr>
        </p:pic>
        <p:pic>
          <p:nvPicPr>
            <p:cNvPr id="94" name="Graphic 93" descr="Badge New with solid fill">
              <a:extLst>
                <a:ext uri="{FF2B5EF4-FFF2-40B4-BE49-F238E27FC236}">
                  <a16:creationId xmlns:a16="http://schemas.microsoft.com/office/drawing/2014/main" id="{DD9678F8-F159-FA78-CE8E-1BB5A20AC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5277" y="5217401"/>
              <a:ext cx="186338" cy="186338"/>
            </a:xfrm>
            <a:prstGeom prst="rect">
              <a:avLst/>
            </a:prstGeom>
          </p:spPr>
        </p:pic>
        <p:pic>
          <p:nvPicPr>
            <p:cNvPr id="95" name="Graphic 94" descr="Badge New with solid fill">
              <a:extLst>
                <a:ext uri="{FF2B5EF4-FFF2-40B4-BE49-F238E27FC236}">
                  <a16:creationId xmlns:a16="http://schemas.microsoft.com/office/drawing/2014/main" id="{A2F5930F-7AB3-5215-2347-12236942CC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2398" y="480574"/>
              <a:ext cx="186338" cy="186338"/>
            </a:xfrm>
            <a:prstGeom prst="rect">
              <a:avLst/>
            </a:prstGeom>
          </p:spPr>
        </p:pic>
        <p:pic>
          <p:nvPicPr>
            <p:cNvPr id="2" name="Graphic 1" descr="Badge New with solid fill">
              <a:extLst>
                <a:ext uri="{FF2B5EF4-FFF2-40B4-BE49-F238E27FC236}">
                  <a16:creationId xmlns:a16="http://schemas.microsoft.com/office/drawing/2014/main" id="{78F60697-05E1-9C6D-CC02-9A4CBDE302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0421" y="3274037"/>
              <a:ext cx="186338" cy="186338"/>
            </a:xfrm>
            <a:prstGeom prst="rect">
              <a:avLst/>
            </a:prstGeom>
          </p:spPr>
        </p:pic>
        <p:pic>
          <p:nvPicPr>
            <p:cNvPr id="3" name="Graphic 2" descr="Badge New with solid fill">
              <a:extLst>
                <a:ext uri="{FF2B5EF4-FFF2-40B4-BE49-F238E27FC236}">
                  <a16:creationId xmlns:a16="http://schemas.microsoft.com/office/drawing/2014/main" id="{0098A7D3-FA77-352A-508D-E1B36550B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2857" y="3169342"/>
              <a:ext cx="186338" cy="186338"/>
            </a:xfrm>
            <a:prstGeom prst="rect">
              <a:avLst/>
            </a:prstGeom>
          </p:spPr>
        </p:pic>
      </p:grpSp>
      <p:pic>
        <p:nvPicPr>
          <p:cNvPr id="8" name="Picture 7" descr="Logo&#10;&#10;Description automatically generated">
            <a:extLst>
              <a:ext uri="{FF2B5EF4-FFF2-40B4-BE49-F238E27FC236}">
                <a16:creationId xmlns:a16="http://schemas.microsoft.com/office/drawing/2014/main" id="{C4A9B08B-D8F3-A48B-2B57-0B9051A20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409" y="218951"/>
            <a:ext cx="927216" cy="923457"/>
          </a:xfrm>
          <a:prstGeom prst="rect">
            <a:avLst/>
          </a:prstGeom>
        </p:spPr>
      </p:pic>
    </p:spTree>
    <p:extLst>
      <p:ext uri="{BB962C8B-B14F-4D97-AF65-F5344CB8AC3E}">
        <p14:creationId xmlns:p14="http://schemas.microsoft.com/office/powerpoint/2010/main" val="135631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8A8541F-0D64-C3AB-0555-E6313E8DC6F4}"/>
              </a:ext>
            </a:extLst>
          </p:cNvPr>
          <p:cNvGrpSpPr/>
          <p:nvPr/>
        </p:nvGrpSpPr>
        <p:grpSpPr>
          <a:xfrm>
            <a:off x="1" y="2135981"/>
            <a:ext cx="3970172" cy="3864770"/>
            <a:chOff x="0" y="1704975"/>
            <a:chExt cx="5293563" cy="5153026"/>
          </a:xfrm>
        </p:grpSpPr>
        <p:pic>
          <p:nvPicPr>
            <p:cNvPr id="5" name="Picture 4" descr="Diagram, map&#10;&#10;Description automatically generated">
              <a:extLst>
                <a:ext uri="{FF2B5EF4-FFF2-40B4-BE49-F238E27FC236}">
                  <a16:creationId xmlns:a16="http://schemas.microsoft.com/office/drawing/2014/main" id="{BB37C2E3-CE60-8902-A935-77C643E44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4975"/>
              <a:ext cx="5293563" cy="5153026"/>
            </a:xfrm>
            <a:prstGeom prst="rect">
              <a:avLst/>
            </a:prstGeom>
          </p:spPr>
        </p:pic>
        <p:pic>
          <p:nvPicPr>
            <p:cNvPr id="6" name="Graphic 5" descr="Badge New with solid fill">
              <a:extLst>
                <a:ext uri="{FF2B5EF4-FFF2-40B4-BE49-F238E27FC236}">
                  <a16:creationId xmlns:a16="http://schemas.microsoft.com/office/drawing/2014/main" id="{225D8035-C2E4-6FE8-A355-ED37E7F3C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3612" y="4966687"/>
              <a:ext cx="186338" cy="186338"/>
            </a:xfrm>
            <a:prstGeom prst="rect">
              <a:avLst/>
            </a:prstGeom>
          </p:spPr>
        </p:pic>
        <p:pic>
          <p:nvPicPr>
            <p:cNvPr id="10" name="Graphic 9" descr="Badge New with solid fill">
              <a:extLst>
                <a:ext uri="{FF2B5EF4-FFF2-40B4-BE49-F238E27FC236}">
                  <a16:creationId xmlns:a16="http://schemas.microsoft.com/office/drawing/2014/main" id="{8D1CA015-6A54-D16B-C944-3E29679E30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8737" y="3890362"/>
              <a:ext cx="186338" cy="186338"/>
            </a:xfrm>
            <a:prstGeom prst="rect">
              <a:avLst/>
            </a:prstGeom>
          </p:spPr>
        </p:pic>
        <p:pic>
          <p:nvPicPr>
            <p:cNvPr id="14" name="Graphic 13" descr="Badge New with solid fill">
              <a:extLst>
                <a:ext uri="{FF2B5EF4-FFF2-40B4-BE49-F238E27FC236}">
                  <a16:creationId xmlns:a16="http://schemas.microsoft.com/office/drawing/2014/main" id="{E79CB8D8-C594-DFC6-E55D-F27457F870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63262" y="4547587"/>
              <a:ext cx="186338" cy="186338"/>
            </a:xfrm>
            <a:prstGeom prst="rect">
              <a:avLst/>
            </a:prstGeom>
          </p:spPr>
        </p:pic>
        <p:pic>
          <p:nvPicPr>
            <p:cNvPr id="18" name="Graphic 17" descr="Badge New with solid fill">
              <a:extLst>
                <a:ext uri="{FF2B5EF4-FFF2-40B4-BE49-F238E27FC236}">
                  <a16:creationId xmlns:a16="http://schemas.microsoft.com/office/drawing/2014/main" id="{AC6697A8-5534-67B4-7C7E-5B5AE774E4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17411" y="4706230"/>
              <a:ext cx="186338" cy="186338"/>
            </a:xfrm>
            <a:prstGeom prst="rect">
              <a:avLst/>
            </a:prstGeom>
          </p:spPr>
        </p:pic>
        <p:pic>
          <p:nvPicPr>
            <p:cNvPr id="19" name="Graphic 18" descr="Badge New with solid fill">
              <a:extLst>
                <a:ext uri="{FF2B5EF4-FFF2-40B4-BE49-F238E27FC236}">
                  <a16:creationId xmlns:a16="http://schemas.microsoft.com/office/drawing/2014/main" id="{51A44D1C-3824-B80E-198C-DBF50D6EB6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17411" y="4806843"/>
              <a:ext cx="186338" cy="186338"/>
            </a:xfrm>
            <a:prstGeom prst="rect">
              <a:avLst/>
            </a:prstGeom>
          </p:spPr>
        </p:pic>
        <p:pic>
          <p:nvPicPr>
            <p:cNvPr id="26" name="Graphic 25" descr="Badge New with solid fill">
              <a:extLst>
                <a:ext uri="{FF2B5EF4-FFF2-40B4-BE49-F238E27FC236}">
                  <a16:creationId xmlns:a16="http://schemas.microsoft.com/office/drawing/2014/main" id="{B60C165D-3969-9E02-491F-6B0158BF49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79248" y="5449180"/>
              <a:ext cx="186338" cy="186338"/>
            </a:xfrm>
            <a:prstGeom prst="rect">
              <a:avLst/>
            </a:prstGeom>
          </p:spPr>
        </p:pic>
        <p:pic>
          <p:nvPicPr>
            <p:cNvPr id="27" name="Graphic 26" descr="Badge New with solid fill">
              <a:extLst>
                <a:ext uri="{FF2B5EF4-FFF2-40B4-BE49-F238E27FC236}">
                  <a16:creationId xmlns:a16="http://schemas.microsoft.com/office/drawing/2014/main" id="{7E1A4315-1803-8662-D1AF-4E57E6B2656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31623" y="5549793"/>
              <a:ext cx="186338" cy="186338"/>
            </a:xfrm>
            <a:prstGeom prst="rect">
              <a:avLst/>
            </a:prstGeom>
          </p:spPr>
        </p:pic>
        <p:pic>
          <p:nvPicPr>
            <p:cNvPr id="34" name="Graphic 33" descr="Badge New with solid fill">
              <a:extLst>
                <a:ext uri="{FF2B5EF4-FFF2-40B4-BE49-F238E27FC236}">
                  <a16:creationId xmlns:a16="http://schemas.microsoft.com/office/drawing/2014/main" id="{177ACEB3-BC48-B89D-F8B8-23219AA67C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90173" y="6338287"/>
              <a:ext cx="186338" cy="186338"/>
            </a:xfrm>
            <a:prstGeom prst="rect">
              <a:avLst/>
            </a:prstGeom>
          </p:spPr>
        </p:pic>
      </p:grpSp>
      <p:grpSp>
        <p:nvGrpSpPr>
          <p:cNvPr id="46" name="Group 45">
            <a:extLst>
              <a:ext uri="{FF2B5EF4-FFF2-40B4-BE49-F238E27FC236}">
                <a16:creationId xmlns:a16="http://schemas.microsoft.com/office/drawing/2014/main" id="{F3440444-9B70-1350-8D75-8D0CED82AAD5}"/>
              </a:ext>
            </a:extLst>
          </p:cNvPr>
          <p:cNvGrpSpPr/>
          <p:nvPr/>
        </p:nvGrpSpPr>
        <p:grpSpPr>
          <a:xfrm>
            <a:off x="5010505" y="2931841"/>
            <a:ext cx="144341" cy="1834769"/>
            <a:chOff x="7017821" y="2670326"/>
            <a:chExt cx="192455" cy="2446359"/>
          </a:xfrm>
        </p:grpSpPr>
        <p:pic>
          <p:nvPicPr>
            <p:cNvPr id="7" name="Graphic 6" descr="Badge New with solid fill">
              <a:extLst>
                <a:ext uri="{FF2B5EF4-FFF2-40B4-BE49-F238E27FC236}">
                  <a16:creationId xmlns:a16="http://schemas.microsoft.com/office/drawing/2014/main" id="{239F9743-4F07-2013-A786-6311B1373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7821" y="2670326"/>
              <a:ext cx="186338" cy="186338"/>
            </a:xfrm>
            <a:prstGeom prst="rect">
              <a:avLst/>
            </a:prstGeom>
          </p:spPr>
        </p:pic>
        <p:pic>
          <p:nvPicPr>
            <p:cNvPr id="11" name="Graphic 10" descr="Badge New with solid fill">
              <a:extLst>
                <a:ext uri="{FF2B5EF4-FFF2-40B4-BE49-F238E27FC236}">
                  <a16:creationId xmlns:a16="http://schemas.microsoft.com/office/drawing/2014/main" id="{5F1DD14E-8C04-54DD-4D74-31697F056F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3938" y="2995495"/>
              <a:ext cx="186338" cy="186338"/>
            </a:xfrm>
            <a:prstGeom prst="rect">
              <a:avLst/>
            </a:prstGeom>
          </p:spPr>
        </p:pic>
        <p:pic>
          <p:nvPicPr>
            <p:cNvPr id="15" name="Graphic 14" descr="Badge New with solid fill">
              <a:extLst>
                <a:ext uri="{FF2B5EF4-FFF2-40B4-BE49-F238E27FC236}">
                  <a16:creationId xmlns:a16="http://schemas.microsoft.com/office/drawing/2014/main" id="{97626AB7-8417-48AB-4F7F-3EA539EFC7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7821" y="3320664"/>
              <a:ext cx="186338" cy="186338"/>
            </a:xfrm>
            <a:prstGeom prst="rect">
              <a:avLst/>
            </a:prstGeom>
          </p:spPr>
        </p:pic>
        <p:pic>
          <p:nvPicPr>
            <p:cNvPr id="20" name="Graphic 19" descr="Badge New with solid fill">
              <a:extLst>
                <a:ext uri="{FF2B5EF4-FFF2-40B4-BE49-F238E27FC236}">
                  <a16:creationId xmlns:a16="http://schemas.microsoft.com/office/drawing/2014/main" id="{18C951A8-7BCB-4F6B-7E00-699E0E28C8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17821" y="3645833"/>
              <a:ext cx="186338" cy="186338"/>
            </a:xfrm>
            <a:prstGeom prst="rect">
              <a:avLst/>
            </a:prstGeom>
          </p:spPr>
        </p:pic>
        <p:pic>
          <p:nvPicPr>
            <p:cNvPr id="23" name="Graphic 22" descr="Badge New with solid fill">
              <a:extLst>
                <a:ext uri="{FF2B5EF4-FFF2-40B4-BE49-F238E27FC236}">
                  <a16:creationId xmlns:a16="http://schemas.microsoft.com/office/drawing/2014/main" id="{BC7EBBB3-6EFB-D4C1-078F-F2C5530251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17821" y="3971002"/>
              <a:ext cx="186338" cy="186338"/>
            </a:xfrm>
            <a:prstGeom prst="rect">
              <a:avLst/>
            </a:prstGeom>
          </p:spPr>
        </p:pic>
        <p:pic>
          <p:nvPicPr>
            <p:cNvPr id="28" name="Graphic 27" descr="Badge New with solid fill">
              <a:extLst>
                <a:ext uri="{FF2B5EF4-FFF2-40B4-BE49-F238E27FC236}">
                  <a16:creationId xmlns:a16="http://schemas.microsoft.com/office/drawing/2014/main" id="{AC121263-9CE0-ADD3-D273-49E97763E30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18426" y="4293072"/>
              <a:ext cx="186338" cy="186338"/>
            </a:xfrm>
            <a:prstGeom prst="rect">
              <a:avLst/>
            </a:prstGeom>
          </p:spPr>
        </p:pic>
        <p:pic>
          <p:nvPicPr>
            <p:cNvPr id="31" name="Graphic 30" descr="Badge New with solid fill">
              <a:extLst>
                <a:ext uri="{FF2B5EF4-FFF2-40B4-BE49-F238E27FC236}">
                  <a16:creationId xmlns:a16="http://schemas.microsoft.com/office/drawing/2014/main" id="{6383F922-AF35-CD51-752F-75D5F26AC27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17821" y="4613061"/>
              <a:ext cx="186338" cy="186338"/>
            </a:xfrm>
            <a:prstGeom prst="rect">
              <a:avLst/>
            </a:prstGeom>
          </p:spPr>
        </p:pic>
        <p:pic>
          <p:nvPicPr>
            <p:cNvPr id="35" name="Graphic 34" descr="Badge New with solid fill">
              <a:extLst>
                <a:ext uri="{FF2B5EF4-FFF2-40B4-BE49-F238E27FC236}">
                  <a16:creationId xmlns:a16="http://schemas.microsoft.com/office/drawing/2014/main" id="{26F28CA9-B10F-D90A-428A-5C629CE765D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17821" y="4930347"/>
              <a:ext cx="186338" cy="186338"/>
            </a:xfrm>
            <a:prstGeom prst="rect">
              <a:avLst/>
            </a:prstGeom>
          </p:spPr>
        </p:pic>
      </p:grpSp>
      <p:graphicFrame>
        <p:nvGraphicFramePr>
          <p:cNvPr id="40" name="Table 40">
            <a:extLst>
              <a:ext uri="{FF2B5EF4-FFF2-40B4-BE49-F238E27FC236}">
                <a16:creationId xmlns:a16="http://schemas.microsoft.com/office/drawing/2014/main" id="{4B509A92-19F7-B584-F21C-735FE68E73C0}"/>
              </a:ext>
            </a:extLst>
          </p:cNvPr>
          <p:cNvGraphicFramePr>
            <a:graphicFrameLocks noGrp="1"/>
          </p:cNvGraphicFramePr>
          <p:nvPr>
            <p:extLst>
              <p:ext uri="{D42A27DB-BD31-4B8C-83A1-F6EECF244321}">
                <p14:modId xmlns:p14="http://schemas.microsoft.com/office/powerpoint/2010/main" val="4074881306"/>
              </p:ext>
            </p:extLst>
          </p:nvPr>
        </p:nvGraphicFramePr>
        <p:xfrm>
          <a:off x="5150259" y="2887143"/>
          <a:ext cx="3255106" cy="1920240"/>
        </p:xfrm>
        <a:graphic>
          <a:graphicData uri="http://schemas.openxmlformats.org/drawingml/2006/table">
            <a:tbl>
              <a:tblPr firstRow="1" bandRow="1">
                <a:tableStyleId>{5940675A-B579-460E-94D1-54222C63F5DA}</a:tableStyleId>
              </a:tblPr>
              <a:tblGrid>
                <a:gridCol w="3255106">
                  <a:extLst>
                    <a:ext uri="{9D8B030D-6E8A-4147-A177-3AD203B41FA5}">
                      <a16:colId xmlns:a16="http://schemas.microsoft.com/office/drawing/2014/main" val="806309525"/>
                    </a:ext>
                  </a:extLst>
                </a:gridCol>
              </a:tblGrid>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latin typeface="+mj-lt"/>
                        <a:ea typeface="+mn-ea"/>
                        <a:cs typeface="+mn-cs"/>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533483"/>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Drum</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6228711"/>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Station Newport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2350011"/>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U.S. Coast Guard Academy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714536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Naval Submarine Base New London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8376970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Joint Base McGuire-Dix-Lakehurst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92870186"/>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j-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0181428"/>
                  </a:ext>
                </a:extLst>
              </a:tr>
              <a:tr h="240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Fort Meade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123360"/>
                  </a:ext>
                </a:extLst>
              </a:tr>
            </a:tbl>
          </a:graphicData>
        </a:graphic>
      </p:graphicFrame>
      <p:sp>
        <p:nvSpPr>
          <p:cNvPr id="47" name="TextBox 46">
            <a:extLst>
              <a:ext uri="{FF2B5EF4-FFF2-40B4-BE49-F238E27FC236}">
                <a16:creationId xmlns:a16="http://schemas.microsoft.com/office/drawing/2014/main" id="{0DF0ADF8-F11B-8E62-92BA-C422106F9FA9}"/>
              </a:ext>
            </a:extLst>
          </p:cNvPr>
          <p:cNvSpPr txBox="1"/>
          <p:nvPr/>
        </p:nvSpPr>
        <p:spPr>
          <a:xfrm>
            <a:off x="102687" y="976263"/>
            <a:ext cx="5279272" cy="646331"/>
          </a:xfrm>
          <a:prstGeom prst="rect">
            <a:avLst/>
          </a:prstGeom>
          <a:noFill/>
        </p:spPr>
        <p:txBody>
          <a:bodyPr wrap="square" rtlCol="0">
            <a:spAutoFit/>
          </a:bodyPr>
          <a:lstStyle/>
          <a:p>
            <a:pPr defTabSz="685800" fontAlgn="auto">
              <a:spcBef>
                <a:spcPts val="0"/>
              </a:spcBef>
              <a:spcAft>
                <a:spcPts val="0"/>
              </a:spcAft>
            </a:pPr>
            <a:r>
              <a:rPr lang="en-US" sz="3600" dirty="0">
                <a:solidFill>
                  <a:prstClr val="black"/>
                </a:solidFill>
                <a:latin typeface="Franklin Gothic Medium Cond" panose="020B0606030402020204" pitchFamily="34" charset="0"/>
                <a:ea typeface="+mn-ea"/>
              </a:rPr>
              <a:t>REGION I: </a:t>
            </a:r>
            <a:r>
              <a:rPr lang="en-US" sz="3600" dirty="0">
                <a:solidFill>
                  <a:srgbClr val="125C2F"/>
                </a:solidFill>
                <a:latin typeface="Franklin Gothic Medium Cond" panose="020B0606030402020204" pitchFamily="34" charset="0"/>
                <a:ea typeface="+mn-ea"/>
              </a:rPr>
              <a:t>NORTHEAST</a:t>
            </a:r>
          </a:p>
        </p:txBody>
      </p:sp>
      <p:cxnSp>
        <p:nvCxnSpPr>
          <p:cNvPr id="3" name="Straight Connector 2">
            <a:extLst>
              <a:ext uri="{FF2B5EF4-FFF2-40B4-BE49-F238E27FC236}">
                <a16:creationId xmlns:a16="http://schemas.microsoft.com/office/drawing/2014/main" id="{2F9E3BE2-494B-52D9-9BD9-F63C918799ED}"/>
              </a:ext>
            </a:extLst>
          </p:cNvPr>
          <p:cNvCxnSpPr/>
          <p:nvPr/>
        </p:nvCxnSpPr>
        <p:spPr>
          <a:xfrm>
            <a:off x="4571999" y="2783390"/>
            <a:ext cx="0" cy="2173585"/>
          </a:xfrm>
          <a:prstGeom prst="line">
            <a:avLst/>
          </a:prstGeom>
          <a:ln w="28575">
            <a:solidFill>
              <a:srgbClr val="125C2F"/>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DAF16C7-0C72-2662-7B38-08CCEA8FAD3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18314" y="916135"/>
            <a:ext cx="927216" cy="923457"/>
          </a:xfrm>
          <a:prstGeom prst="rect">
            <a:avLst/>
          </a:prstGeom>
        </p:spPr>
      </p:pic>
      <p:sp>
        <p:nvSpPr>
          <p:cNvPr id="2" name="Rectangle 1">
            <a:extLst>
              <a:ext uri="{FF2B5EF4-FFF2-40B4-BE49-F238E27FC236}">
                <a16:creationId xmlns:a16="http://schemas.microsoft.com/office/drawing/2014/main" id="{7359EAA1-E6A1-6A9D-3A82-F389A411D97D}"/>
              </a:ext>
            </a:extLst>
          </p:cNvPr>
          <p:cNvSpPr/>
          <p:nvPr/>
        </p:nvSpPr>
        <p:spPr>
          <a:xfrm>
            <a:off x="5000888" y="2909114"/>
            <a:ext cx="149370" cy="1852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E98356-9834-5022-29EE-10FD1647BB3B}"/>
              </a:ext>
            </a:extLst>
          </p:cNvPr>
          <p:cNvSpPr/>
          <p:nvPr/>
        </p:nvSpPr>
        <p:spPr>
          <a:xfrm>
            <a:off x="5010505" y="4386923"/>
            <a:ext cx="149370" cy="1852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030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67897D0F-7B5F-4DD9-875E-67EA7F30B6B6}"/>
</file>

<file path=customXml/itemProps2.xml><?xml version="1.0" encoding="utf-8"?>
<ds:datastoreItem xmlns:ds="http://schemas.openxmlformats.org/officeDocument/2006/customXml" ds:itemID="{82AAE67E-9D9A-48A2-AE8C-2FF9DF36D037}"/>
</file>

<file path=customXml/itemProps3.xml><?xml version="1.0" encoding="utf-8"?>
<ds:datastoreItem xmlns:ds="http://schemas.openxmlformats.org/officeDocument/2006/customXml" ds:itemID="{9C98F688-839A-4792-93D2-3FA91694EDDA}"/>
</file>

<file path=docProps/app.xml><?xml version="1.0" encoding="utf-8"?>
<Properties xmlns="http://schemas.openxmlformats.org/officeDocument/2006/extended-properties" xmlns:vt="http://schemas.openxmlformats.org/officeDocument/2006/docPropsVTypes">
  <Template/>
  <TotalTime>25298</TotalTime>
  <Words>1472</Words>
  <Application>Microsoft Office PowerPoint</Application>
  <PresentationFormat>On-screen Show (4:3)</PresentationFormat>
  <Paragraphs>223</Paragraphs>
  <Slides>20</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Calibri Light</vt:lpstr>
      <vt:lpstr>Franklin Gothic Medium Cond</vt:lpstr>
      <vt:lpstr>Office Theme</vt:lpstr>
      <vt:lpstr>1_Office Theme</vt:lpstr>
      <vt:lpstr>2_Office Theme</vt:lpstr>
      <vt:lpstr>Community Outreach Efforts for  Every Student, Everyday,  Everywhere!</vt:lpstr>
      <vt:lpstr>PowerPoint Presentation</vt:lpstr>
      <vt:lpstr>DoDEA Partnership and Resources </vt:lpstr>
      <vt:lpstr> Our Why </vt:lpstr>
      <vt:lpstr>DoDEA Grant Award Process </vt:lpstr>
      <vt:lpstr>DoDEA Grant Program Portfolio</vt:lpstr>
      <vt:lpstr>DoDEA Grant Communities of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FY22 DoDEA Grant Program Snapshot</vt:lpstr>
      <vt:lpstr>Our Impact…</vt:lpstr>
      <vt:lpstr>Connecting with you…</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DoDEA</dc:title>
  <dc:creator>Dailey-Perkins, Jennifer</dc:creator>
  <cp:lastModifiedBy>Facon, Kathleen Ms. CIV OSD/DoDEA-HQ</cp:lastModifiedBy>
  <cp:revision>1045</cp:revision>
  <cp:lastPrinted>2018-02-22T13:48:20Z</cp:lastPrinted>
  <dcterms:created xsi:type="dcterms:W3CDTF">2012-03-28T14:21:59Z</dcterms:created>
  <dcterms:modified xsi:type="dcterms:W3CDTF">2022-10-25T18:02:18Z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