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9.xml" ContentType="application/vnd.openxmlformats-officedocument.presentationml.slideLayout+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3" r:id="rId3"/>
    <p:sldMasterId id="2147483671" r:id="rId4"/>
  </p:sldMasterIdLst>
  <p:notesMasterIdLst>
    <p:notesMasterId r:id="rId23"/>
  </p:notesMasterIdLst>
  <p:sldIdLst>
    <p:sldId id="256" r:id="rId5"/>
    <p:sldId id="303" r:id="rId6"/>
    <p:sldId id="302" r:id="rId7"/>
    <p:sldId id="305" r:id="rId8"/>
    <p:sldId id="347" r:id="rId9"/>
    <p:sldId id="348" r:id="rId10"/>
    <p:sldId id="322" r:id="rId11"/>
    <p:sldId id="343" r:id="rId12"/>
    <p:sldId id="344" r:id="rId13"/>
    <p:sldId id="349" r:id="rId14"/>
    <p:sldId id="345" r:id="rId15"/>
    <p:sldId id="346" r:id="rId16"/>
    <p:sldId id="319" r:id="rId17"/>
    <p:sldId id="868" r:id="rId18"/>
    <p:sldId id="870" r:id="rId19"/>
    <p:sldId id="869" r:id="rId20"/>
    <p:sldId id="867" r:id="rId21"/>
    <p:sldId id="8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3573E-AA14-420B-81F0-0801B42D11AB}"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DEAB0-AB41-4A4D-82C7-8C7A7DDC7FDE}" type="slidenum">
              <a:rPr lang="en-US" smtClean="0"/>
              <a:t>‹#›</a:t>
            </a:fld>
            <a:endParaRPr lang="en-US"/>
          </a:p>
        </p:txBody>
      </p:sp>
    </p:spTree>
    <p:extLst>
      <p:ext uri="{BB962C8B-B14F-4D97-AF65-F5344CB8AC3E}">
        <p14:creationId xmlns:p14="http://schemas.microsoft.com/office/powerpoint/2010/main" val="311430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76EF0-4113-487D-B12E-4F1BE71EE6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836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0CF5-C204-4ED4-B40D-3585D1A91D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52C6CF-8C2B-4331-A01A-E238B6EDAC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7014D7-8C83-4A47-BEC8-E66970302C44}"/>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5" name="Footer Placeholder 4">
            <a:extLst>
              <a:ext uri="{FF2B5EF4-FFF2-40B4-BE49-F238E27FC236}">
                <a16:creationId xmlns:a16="http://schemas.microsoft.com/office/drawing/2014/main" id="{E0476DF3-55DB-44AB-8386-FFB748A389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7018E-BE1C-405B-AC00-575CD475EEEB}"/>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178586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FFD6-CD28-4618-B9C3-A544AEC8E5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DAC4A8-FD97-4714-839C-250649E2D5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FB0FD-C622-4E6C-B0E0-CA281F46B734}"/>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5" name="Footer Placeholder 4">
            <a:extLst>
              <a:ext uri="{FF2B5EF4-FFF2-40B4-BE49-F238E27FC236}">
                <a16:creationId xmlns:a16="http://schemas.microsoft.com/office/drawing/2014/main" id="{F4C72F1F-1A92-4559-BE09-1CCDA9BA1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06EA7-0571-4AA3-ABF8-CA479200D11F}"/>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2945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F92A7E-D840-4FB3-B5A0-7D169C7AE9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A615F0-6D8D-4F36-981E-B5F94DA79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35829-84AF-458D-92FB-7FF6134162B4}"/>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5" name="Footer Placeholder 4">
            <a:extLst>
              <a:ext uri="{FF2B5EF4-FFF2-40B4-BE49-F238E27FC236}">
                <a16:creationId xmlns:a16="http://schemas.microsoft.com/office/drawing/2014/main" id="{11A6BE52-1DDF-47DA-8F06-D0B70AD73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139FB-AB02-4BB2-98FF-1154D91B952B}"/>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2099518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Slide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Rectangle 10"/>
          <p:cNvSpPr/>
          <p:nvPr userDrawn="1"/>
        </p:nvSpPr>
        <p:spPr>
          <a:xfrm>
            <a:off x="9823746" y="6345938"/>
            <a:ext cx="2126448" cy="283464"/>
          </a:xfrm>
          <a:prstGeom prst="rect">
            <a:avLst/>
          </a:prstGeom>
        </p:spPr>
        <p:txBody>
          <a:bodyPr wrap="none" lIns="228600" rIns="228600" anchor="ctr">
            <a:no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Narrow"/>
                <a:ea typeface="+mn-ea"/>
                <a:cs typeface="+mn-cs"/>
              </a:rPr>
              <a:t>©2022 Energy Systems Group, LLC | </a:t>
            </a:r>
            <a:fld id="{06F1C346-55E7-4194-832C-73081165A428}" type="slidenum">
              <a:rPr kumimoji="0" lang="en-US" sz="800" b="1" i="0" u="none" strike="noStrike" kern="1200" cap="none" spc="0" normalizeH="0" baseline="0" noProof="0" smtClean="0">
                <a:ln>
                  <a:noFill/>
                </a:ln>
                <a:solidFill>
                  <a:schemeClr val="bg1"/>
                </a:solidFill>
                <a:effectLst/>
                <a:uLnTx/>
                <a:uFillTx/>
                <a:latin typeface="Arial Narrow"/>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dirty="0">
              <a:ln>
                <a:noFill/>
              </a:ln>
              <a:solidFill>
                <a:schemeClr val="bg1"/>
              </a:solidFill>
              <a:effectLst/>
              <a:uLnTx/>
              <a:uFillTx/>
              <a:latin typeface="Arial Narrow"/>
              <a:ea typeface="+mn-ea"/>
              <a:cs typeface="+mn-cs"/>
            </a:endParaRPr>
          </a:p>
        </p:txBody>
      </p:sp>
    </p:spTree>
    <p:extLst>
      <p:ext uri="{BB962C8B-B14F-4D97-AF65-F5344CB8AC3E}">
        <p14:creationId xmlns:p14="http://schemas.microsoft.com/office/powerpoint/2010/main" val="340213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244130-673F-BC4C-9DC4-1B59DF45F5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5" y="0"/>
            <a:ext cx="12207240" cy="2978617"/>
          </a:xfrm>
          <a:prstGeom prst="rect">
            <a:avLst/>
          </a:prstGeom>
        </p:spPr>
      </p:pic>
      <p:sp>
        <p:nvSpPr>
          <p:cNvPr id="2" name="Title 1">
            <a:extLst>
              <a:ext uri="{FF2B5EF4-FFF2-40B4-BE49-F238E27FC236}">
                <a16:creationId xmlns:a16="http://schemas.microsoft.com/office/drawing/2014/main" id="{EF724EFA-1B39-3444-B121-DCB443EE2CBA}"/>
              </a:ext>
            </a:extLst>
          </p:cNvPr>
          <p:cNvSpPr>
            <a:spLocks noGrp="1"/>
          </p:cNvSpPr>
          <p:nvPr>
            <p:ph type="ctrTitle"/>
          </p:nvPr>
        </p:nvSpPr>
        <p:spPr>
          <a:xfrm>
            <a:off x="2756452" y="3429000"/>
            <a:ext cx="7911548" cy="963790"/>
          </a:xfrm>
        </p:spPr>
        <p:txBody>
          <a:bodyPr anchor="b">
            <a:normAutofit/>
          </a:bodyPr>
          <a:lstStyle>
            <a:lvl1pPr algn="l">
              <a:spcAft>
                <a:spcPts val="300"/>
              </a:spcAft>
              <a:defRPr sz="30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50DBD51-FC68-594B-8CE4-F767F02D9094}"/>
              </a:ext>
            </a:extLst>
          </p:cNvPr>
          <p:cNvSpPr>
            <a:spLocks noGrp="1"/>
          </p:cNvSpPr>
          <p:nvPr>
            <p:ph type="subTitle" idx="1"/>
          </p:nvPr>
        </p:nvSpPr>
        <p:spPr>
          <a:xfrm>
            <a:off x="2756450" y="4625715"/>
            <a:ext cx="7911549" cy="443840"/>
          </a:xfrm>
        </p:spPr>
        <p:txBody>
          <a:bodyPr>
            <a:normAutofit/>
          </a:bodyPr>
          <a:lstStyle>
            <a:lvl1pPr marL="0" indent="0" algn="l">
              <a:buNone/>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64B5AFDE-73AC-5F4A-BE74-C950FA1B464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974441" y="4392789"/>
            <a:ext cx="3225800" cy="2476500"/>
          </a:xfrm>
          <a:prstGeom prst="rect">
            <a:avLst/>
          </a:prstGeom>
        </p:spPr>
      </p:pic>
      <p:pic>
        <p:nvPicPr>
          <p:cNvPr id="12" name="Picture 11">
            <a:extLst>
              <a:ext uri="{FF2B5EF4-FFF2-40B4-BE49-F238E27FC236}">
                <a16:creationId xmlns:a16="http://schemas.microsoft.com/office/drawing/2014/main" id="{B80B229F-E121-C44D-AD05-5B637CB84B1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9688" y="5872646"/>
            <a:ext cx="1816100" cy="546100"/>
          </a:xfrm>
          <a:prstGeom prst="rect">
            <a:avLst/>
          </a:prstGeom>
        </p:spPr>
      </p:pic>
    </p:spTree>
    <p:extLst>
      <p:ext uri="{BB962C8B-B14F-4D97-AF65-F5344CB8AC3E}">
        <p14:creationId xmlns:p14="http://schemas.microsoft.com/office/powerpoint/2010/main" val="182030934"/>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extLst>
    <p:ext uri="{DCECCB84-F9BA-43D5-87BE-67443E8EF086}">
      <p15:sldGuideLst xmlns:p15="http://schemas.microsoft.com/office/powerpoint/2012/main">
        <p15:guide id="1" orient="horz" pos="4032">
          <p15:clr>
            <a:srgbClr val="FBAE40"/>
          </p15:clr>
        </p15:guide>
        <p15:guide id="2" pos="3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681A-215A-514B-8940-0692C18851F0}"/>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18009D-39F0-F446-BC9F-8BDE9A9E2443}"/>
              </a:ext>
            </a:extLst>
          </p:cNvPr>
          <p:cNvSpPr>
            <a:spLocks noGrp="1"/>
          </p:cNvSpPr>
          <p:nvPr>
            <p:ph idx="1"/>
          </p:nvPr>
        </p:nvSpPr>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71785514"/>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59F3EC-BA48-6C40-9E0F-57BB1C245606}"/>
              </a:ext>
            </a:extLst>
          </p:cNvPr>
          <p:cNvSpPr/>
          <p:nvPr userDrawn="1"/>
        </p:nvSpPr>
        <p:spPr>
          <a:xfrm>
            <a:off x="6096000" y="457200"/>
            <a:ext cx="5029200" cy="6400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6547758" y="1164774"/>
            <a:ext cx="3932237" cy="1338396"/>
          </a:xfrm>
        </p:spPr>
        <p:txBody>
          <a:bodyPr bIns="0" anchor="b" anchorCtr="0">
            <a:noAutofit/>
          </a:bodyPr>
          <a:lstStyle>
            <a:lvl1pPr>
              <a:spcAft>
                <a:spcPts val="300"/>
              </a:spcAft>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00101" y="1164775"/>
            <a:ext cx="2775857"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6547758" y="2743200"/>
            <a:ext cx="3932237" cy="26778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C0849429-0FE7-6446-9D38-9CCE508FA50C}"/>
              </a:ext>
            </a:extLst>
          </p:cNvPr>
          <p:cNvSpPr>
            <a:spLocks noGrp="1"/>
          </p:cNvSpPr>
          <p:nvPr>
            <p:ph type="pic" idx="10"/>
          </p:nvPr>
        </p:nvSpPr>
        <p:spPr>
          <a:xfrm>
            <a:off x="3810000" y="1164775"/>
            <a:ext cx="1839686"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Picture Placeholder 2">
            <a:extLst>
              <a:ext uri="{FF2B5EF4-FFF2-40B4-BE49-F238E27FC236}">
                <a16:creationId xmlns:a16="http://schemas.microsoft.com/office/drawing/2014/main" id="{C3E74277-A0F1-B84E-B1E0-3011966558E2}"/>
              </a:ext>
            </a:extLst>
          </p:cNvPr>
          <p:cNvSpPr>
            <a:spLocks noGrp="1"/>
          </p:cNvSpPr>
          <p:nvPr>
            <p:ph type="pic" idx="11"/>
          </p:nvPr>
        </p:nvSpPr>
        <p:spPr>
          <a:xfrm>
            <a:off x="2879273" y="3407232"/>
            <a:ext cx="2775857"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a:extLst>
              <a:ext uri="{FF2B5EF4-FFF2-40B4-BE49-F238E27FC236}">
                <a16:creationId xmlns:a16="http://schemas.microsoft.com/office/drawing/2014/main" id="{8B1F9EC9-E0A4-1346-9618-AED4F5E86738}"/>
              </a:ext>
            </a:extLst>
          </p:cNvPr>
          <p:cNvSpPr>
            <a:spLocks noGrp="1"/>
          </p:cNvSpPr>
          <p:nvPr>
            <p:ph type="pic" idx="12"/>
          </p:nvPr>
        </p:nvSpPr>
        <p:spPr>
          <a:xfrm>
            <a:off x="800101" y="3407232"/>
            <a:ext cx="1839686" cy="2013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033901201"/>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8" y="457200"/>
            <a:ext cx="3932237" cy="1574233"/>
          </a:xfrm>
        </p:spPr>
        <p:txBody>
          <a:bodyPr anchor="b"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5181600" y="457200"/>
            <a:ext cx="5965371" cy="6400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8" y="2286001"/>
            <a:ext cx="3932237" cy="31350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0526088"/>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8" y="457200"/>
            <a:ext cx="3932237" cy="1574233"/>
          </a:xfrm>
        </p:spPr>
        <p:txBody>
          <a:bodyPr anchor="b"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5181600" y="457201"/>
            <a:ext cx="5965371" cy="2971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8" y="2286001"/>
            <a:ext cx="3932237" cy="3135086"/>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5F04735C-5608-BD4B-83F1-416013A5E4AD}"/>
              </a:ext>
            </a:extLst>
          </p:cNvPr>
          <p:cNvSpPr>
            <a:spLocks noGrp="1"/>
          </p:cNvSpPr>
          <p:nvPr>
            <p:ph type="pic" idx="10"/>
          </p:nvPr>
        </p:nvSpPr>
        <p:spPr>
          <a:xfrm>
            <a:off x="5181600" y="3624944"/>
            <a:ext cx="2797629" cy="3233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Picture Placeholder 2">
            <a:extLst>
              <a:ext uri="{FF2B5EF4-FFF2-40B4-BE49-F238E27FC236}">
                <a16:creationId xmlns:a16="http://schemas.microsoft.com/office/drawing/2014/main" id="{8A314A50-935A-3944-BCD0-508510FB7885}"/>
              </a:ext>
            </a:extLst>
          </p:cNvPr>
          <p:cNvSpPr>
            <a:spLocks noGrp="1"/>
          </p:cNvSpPr>
          <p:nvPr>
            <p:ph type="pic" idx="11"/>
          </p:nvPr>
        </p:nvSpPr>
        <p:spPr>
          <a:xfrm>
            <a:off x="8164286" y="3624944"/>
            <a:ext cx="2950029" cy="3233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93660962"/>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39789" y="457201"/>
            <a:ext cx="5082041" cy="2971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1967D39-EBAB-4645-967C-CD3C923C87AA}"/>
              </a:ext>
            </a:extLst>
          </p:cNvPr>
          <p:cNvSpPr>
            <a:spLocks noGrp="1"/>
          </p:cNvSpPr>
          <p:nvPr>
            <p:ph type="title"/>
          </p:nvPr>
        </p:nvSpPr>
        <p:spPr>
          <a:xfrm>
            <a:off x="839789" y="3559629"/>
            <a:ext cx="10285412" cy="903514"/>
          </a:xfrm>
        </p:spPr>
        <p:txBody>
          <a:bodyPr anchor="b" anchorCtr="0"/>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9" y="4713514"/>
            <a:ext cx="10285412" cy="80554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2">
            <a:extLst>
              <a:ext uri="{FF2B5EF4-FFF2-40B4-BE49-F238E27FC236}">
                <a16:creationId xmlns:a16="http://schemas.microsoft.com/office/drawing/2014/main" id="{7F2D049C-3D58-124D-A086-71D50BE95E49}"/>
              </a:ext>
            </a:extLst>
          </p:cNvPr>
          <p:cNvSpPr>
            <a:spLocks noGrp="1"/>
          </p:cNvSpPr>
          <p:nvPr>
            <p:ph type="pic" idx="10"/>
          </p:nvPr>
        </p:nvSpPr>
        <p:spPr>
          <a:xfrm>
            <a:off x="6270173" y="457201"/>
            <a:ext cx="4855028" cy="2971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785219"/>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1EAE367-F1FA-0346-AAD7-F13F781C3E05}"/>
              </a:ext>
            </a:extLst>
          </p:cNvPr>
          <p:cNvSpPr>
            <a:spLocks noGrp="1"/>
          </p:cNvSpPr>
          <p:nvPr>
            <p:ph type="pic" idx="1"/>
          </p:nvPr>
        </p:nvSpPr>
        <p:spPr>
          <a:xfrm>
            <a:off x="839789" y="457200"/>
            <a:ext cx="10285412" cy="4234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2ADE0-605C-6E46-9C38-E8DCFC435A9F}"/>
              </a:ext>
            </a:extLst>
          </p:cNvPr>
          <p:cNvSpPr>
            <a:spLocks noGrp="1"/>
          </p:cNvSpPr>
          <p:nvPr>
            <p:ph type="body" sz="half" idx="2"/>
          </p:nvPr>
        </p:nvSpPr>
        <p:spPr>
          <a:xfrm>
            <a:off x="839789" y="4876800"/>
            <a:ext cx="5038497" cy="71845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 Placeholder 3">
            <a:extLst>
              <a:ext uri="{FF2B5EF4-FFF2-40B4-BE49-F238E27FC236}">
                <a16:creationId xmlns:a16="http://schemas.microsoft.com/office/drawing/2014/main" id="{32B19CAE-10A7-F04E-9F43-09A44D1112D5}"/>
              </a:ext>
            </a:extLst>
          </p:cNvPr>
          <p:cNvSpPr>
            <a:spLocks noGrp="1"/>
          </p:cNvSpPr>
          <p:nvPr>
            <p:ph type="body" sz="half" idx="10"/>
          </p:nvPr>
        </p:nvSpPr>
        <p:spPr>
          <a:xfrm>
            <a:off x="6010503" y="4876800"/>
            <a:ext cx="5136468" cy="71845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36946140"/>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5A70-BA4F-4B61-9C67-2C9EF8BC8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396F78-08F1-427E-909B-A9163DE4C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D82E-72C8-491C-ABDC-9AEFEA05C1FA}"/>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5" name="Footer Placeholder 4">
            <a:extLst>
              <a:ext uri="{FF2B5EF4-FFF2-40B4-BE49-F238E27FC236}">
                <a16:creationId xmlns:a16="http://schemas.microsoft.com/office/drawing/2014/main" id="{619946D7-35E8-44EC-B13D-40687BF9F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BF7C1-BCA1-417A-870B-1CA65567E7F3}"/>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2983760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2B42-F63E-8A43-83C9-197A93AB135A}"/>
              </a:ext>
            </a:extLst>
          </p:cNvPr>
          <p:cNvSpPr>
            <a:spLocks noGrp="1"/>
          </p:cNvSpPr>
          <p:nvPr>
            <p:ph type="title"/>
          </p:nvPr>
        </p:nvSpPr>
        <p:spPr>
          <a:xfrm>
            <a:off x="839788" y="457200"/>
            <a:ext cx="10512424"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B0C8AB-D2CF-BB4E-9D9A-FF991E8E479F}"/>
              </a:ext>
            </a:extLst>
          </p:cNvPr>
          <p:cNvSpPr>
            <a:spLocks noGrp="1"/>
          </p:cNvSpPr>
          <p:nvPr>
            <p:ph idx="1"/>
          </p:nvPr>
        </p:nvSpPr>
        <p:spPr>
          <a:xfrm>
            <a:off x="5183188" y="2231571"/>
            <a:ext cx="6172200" cy="3629478"/>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452C4B6F-C051-5F40-8FA8-FF179A04CF0D}"/>
              </a:ext>
            </a:extLst>
          </p:cNvPr>
          <p:cNvSpPr>
            <a:spLocks noGrp="1"/>
          </p:cNvSpPr>
          <p:nvPr>
            <p:ph type="body" sz="half" idx="2"/>
          </p:nvPr>
        </p:nvSpPr>
        <p:spPr>
          <a:xfrm>
            <a:off x="839788" y="2231935"/>
            <a:ext cx="3932237" cy="36370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90308588"/>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9652001" y="6601478"/>
            <a:ext cx="2540000" cy="215444"/>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baseline="30000">
                <a:solidFill>
                  <a:schemeClr val="bg1">
                    <a:lumMod val="60000"/>
                    <a:lumOff val="40000"/>
                  </a:schemeClr>
                </a:solidFill>
                <a:latin typeface="+mj-lt"/>
                <a:ea typeface="+mn-ea"/>
                <a:cs typeface="+mn-cs"/>
              </a:rPr>
              <a:t>© 2014 HDR Architecture, Inc., all rights reserved.</a:t>
            </a:r>
          </a:p>
        </p:txBody>
      </p:sp>
      <p:sp>
        <p:nvSpPr>
          <p:cNvPr id="5" name="Rectangle 4"/>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9652001" y="6601478"/>
            <a:ext cx="2540000" cy="215444"/>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baseline="30000">
                <a:solidFill>
                  <a:schemeClr val="bg1">
                    <a:lumMod val="60000"/>
                    <a:lumOff val="40000"/>
                  </a:schemeClr>
                </a:solidFill>
                <a:latin typeface="+mj-lt"/>
                <a:ea typeface="+mn-ea"/>
                <a:cs typeface="+mn-cs"/>
              </a:rPr>
              <a:t>© 2014 HDR Architecture, Inc., all rights reserved.</a:t>
            </a:r>
          </a:p>
        </p:txBody>
      </p:sp>
      <p:sp>
        <p:nvSpPr>
          <p:cNvPr id="8" name="Rectangle 7"/>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9652001" y="6601478"/>
            <a:ext cx="2540000" cy="215444"/>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baseline="30000">
                <a:solidFill>
                  <a:schemeClr val="bg1">
                    <a:lumMod val="60000"/>
                    <a:lumOff val="40000"/>
                  </a:schemeClr>
                </a:solidFill>
                <a:latin typeface="+mj-lt"/>
                <a:ea typeface="+mn-ea"/>
                <a:cs typeface="+mn-cs"/>
              </a:rPr>
              <a:t>© 2014 HDR Architecture, Inc., all rights reserved.</a:t>
            </a:r>
          </a:p>
        </p:txBody>
      </p:sp>
      <p:sp>
        <p:nvSpPr>
          <p:cNvPr id="11" name="Rectangle 10"/>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p:cNvSpPr txBox="1"/>
          <p:nvPr/>
        </p:nvSpPr>
        <p:spPr>
          <a:xfrm>
            <a:off x="9652001" y="6601477"/>
            <a:ext cx="2540000" cy="215444"/>
          </a:xfrm>
          <a:prstGeom prst="rect">
            <a:avLst/>
          </a:prstGeom>
          <a:noFill/>
        </p:spPr>
        <p:txBody>
          <a:bodyPr wrap="square" rtlCol="0">
            <a:spAutoFit/>
          </a:bodyPr>
          <a:lstStyle/>
          <a:p>
            <a:pPr marL="0" marR="0" indent="0" algn="r" defTabSz="1219170" rtl="0" eaLnBrk="1" fontAlgn="auto" latinLnBrk="0" hangingPunct="1">
              <a:lnSpc>
                <a:spcPct val="100000"/>
              </a:lnSpc>
              <a:spcBef>
                <a:spcPts val="0"/>
              </a:spcBef>
              <a:spcAft>
                <a:spcPts val="0"/>
              </a:spcAft>
              <a:buClrTx/>
              <a:buSzTx/>
              <a:buFontTx/>
              <a:buNone/>
              <a:tabLst/>
              <a:defRPr/>
            </a:pPr>
            <a:r>
              <a:rPr lang="en-US" sz="1200" b="0" i="0" u="none" strike="noStrike" kern="1200" baseline="30000">
                <a:solidFill>
                  <a:schemeClr val="bg1">
                    <a:lumMod val="60000"/>
                    <a:lumOff val="40000"/>
                  </a:schemeClr>
                </a:solidFill>
                <a:latin typeface="+mj-lt"/>
                <a:ea typeface="+mn-ea"/>
                <a:cs typeface="+mn-cs"/>
              </a:rPr>
              <a:t>© 2014 HDR, Inc., all rights reserved.</a:t>
            </a:r>
          </a:p>
        </p:txBody>
      </p:sp>
      <p:sp>
        <p:nvSpPr>
          <p:cNvPr id="16"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3" name="Rectangle 12"/>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TextBox 13"/>
          <p:cNvSpPr txBox="1"/>
          <p:nvPr/>
        </p:nvSpPr>
        <p:spPr>
          <a:xfrm>
            <a:off x="9652001" y="6601477"/>
            <a:ext cx="2540000" cy="215444"/>
          </a:xfrm>
          <a:prstGeom prst="rect">
            <a:avLst/>
          </a:prstGeom>
          <a:noFill/>
        </p:spPr>
        <p:txBody>
          <a:bodyPr wrap="square" rtlCol="0">
            <a:spAutoFit/>
          </a:bodyPr>
          <a:lstStyle/>
          <a:p>
            <a:pPr marL="0" marR="0" indent="0" algn="r" defTabSz="1219170" rtl="0" eaLnBrk="1" fontAlgn="auto" latinLnBrk="0" hangingPunct="1">
              <a:lnSpc>
                <a:spcPct val="100000"/>
              </a:lnSpc>
              <a:spcBef>
                <a:spcPts val="0"/>
              </a:spcBef>
              <a:spcAft>
                <a:spcPts val="0"/>
              </a:spcAft>
              <a:buClrTx/>
              <a:buSzTx/>
              <a:buFontTx/>
              <a:buNone/>
              <a:tabLst/>
              <a:defRPr/>
            </a:pPr>
            <a:r>
              <a:rPr lang="en-US" sz="1200" b="0" i="0" u="none" strike="noStrike" kern="1200" baseline="30000">
                <a:solidFill>
                  <a:schemeClr val="bg1">
                    <a:lumMod val="60000"/>
                    <a:lumOff val="40000"/>
                  </a:schemeClr>
                </a:solidFill>
                <a:latin typeface="+mj-lt"/>
                <a:ea typeface="+mn-ea"/>
                <a:cs typeface="+mn-cs"/>
              </a:rPr>
              <a:t>© 2014 HDR, Inc., all rights reserved.</a:t>
            </a:r>
          </a:p>
        </p:txBody>
      </p:sp>
      <p:sp>
        <p:nvSpPr>
          <p:cNvPr id="15"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7" name="Rectangle 16"/>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p:cNvSpPr txBox="1"/>
          <p:nvPr/>
        </p:nvSpPr>
        <p:spPr>
          <a:xfrm>
            <a:off x="9652001" y="6601477"/>
            <a:ext cx="2540000" cy="215444"/>
          </a:xfrm>
          <a:prstGeom prst="rect">
            <a:avLst/>
          </a:prstGeom>
          <a:noFill/>
        </p:spPr>
        <p:txBody>
          <a:bodyPr wrap="square" rtlCol="0">
            <a:spAutoFit/>
          </a:bodyPr>
          <a:lstStyle/>
          <a:p>
            <a:pPr marL="0" marR="0" indent="0" algn="r" defTabSz="1219170" rtl="0" eaLnBrk="1" fontAlgn="auto" latinLnBrk="0" hangingPunct="1">
              <a:lnSpc>
                <a:spcPct val="100000"/>
              </a:lnSpc>
              <a:spcBef>
                <a:spcPts val="0"/>
              </a:spcBef>
              <a:spcAft>
                <a:spcPts val="0"/>
              </a:spcAft>
              <a:buClrTx/>
              <a:buSzTx/>
              <a:buFontTx/>
              <a:buNone/>
              <a:tabLst/>
              <a:defRPr/>
            </a:pPr>
            <a:r>
              <a:rPr lang="en-US" sz="1200" b="0" i="0" u="none" strike="noStrike" kern="1200" baseline="30000">
                <a:solidFill>
                  <a:schemeClr val="bg1">
                    <a:lumMod val="60000"/>
                    <a:lumOff val="40000"/>
                  </a:schemeClr>
                </a:solidFill>
                <a:latin typeface="+mj-lt"/>
                <a:ea typeface="+mn-ea"/>
                <a:cs typeface="+mn-cs"/>
              </a:rPr>
              <a:t>© 2014 HDR, Inc., all rights reserved.</a:t>
            </a:r>
          </a:p>
        </p:txBody>
      </p:sp>
      <p:sp>
        <p:nvSpPr>
          <p:cNvPr id="19" name="Freeform 6"/>
          <p:cNvSpPr>
            <a:spLocks noEditPoints="1"/>
          </p:cNvSpPr>
          <p:nvPr/>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0" name="Rectangle 19"/>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6"/>
          <p:cNvSpPr>
            <a:spLocks noEditPoints="1"/>
          </p:cNvSpPr>
          <p:nvPr userDrawn="1"/>
        </p:nvSpPr>
        <p:spPr bwMode="auto">
          <a:xfrm>
            <a:off x="5376902" y="3032126"/>
            <a:ext cx="143819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2389587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5738284" y="1"/>
            <a:ext cx="5734049" cy="6347884"/>
          </a:xfrm>
          <a:prstGeom prst="rect">
            <a:avLst/>
          </a:prstGeom>
          <a:solidFill>
            <a:schemeClr val="bg1">
              <a:lumMod val="40000"/>
              <a:lumOff val="60000"/>
            </a:schemeClr>
          </a:solidFill>
        </p:spPr>
        <p:txBody>
          <a:bodyPr/>
          <a:lstStyle>
            <a:lvl1pPr marL="0" indent="0">
              <a:buNone/>
              <a:defRPr/>
            </a:lvl1pPr>
          </a:lstStyle>
          <a:p>
            <a:r>
              <a:rPr lang="en-US"/>
              <a:t>Picture or Color Block</a:t>
            </a:r>
          </a:p>
        </p:txBody>
      </p:sp>
      <p:sp>
        <p:nvSpPr>
          <p:cNvPr id="21" name="Picture Placeholder 2"/>
          <p:cNvSpPr>
            <a:spLocks noGrp="1"/>
          </p:cNvSpPr>
          <p:nvPr>
            <p:ph type="pic" sz="quarter" idx="20" hasCustomPrompt="1"/>
          </p:nvPr>
        </p:nvSpPr>
        <p:spPr>
          <a:xfrm>
            <a:off x="1" y="1"/>
            <a:ext cx="5738284" cy="3172884"/>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a:t>Picture or Color Block</a:t>
            </a:r>
          </a:p>
        </p:txBody>
      </p:sp>
      <p:sp>
        <p:nvSpPr>
          <p:cNvPr id="23"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24" name="Picture Placeholder 4"/>
          <p:cNvSpPr>
            <a:spLocks noGrp="1"/>
          </p:cNvSpPr>
          <p:nvPr>
            <p:ph type="pic" sz="quarter" idx="22" hasCustomPrompt="1"/>
          </p:nvPr>
        </p:nvSpPr>
        <p:spPr>
          <a:xfrm>
            <a:off x="11472333" y="3172886"/>
            <a:ext cx="719667" cy="3174999"/>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27" name="Picture Placeholder 2"/>
          <p:cNvSpPr>
            <a:spLocks noGrp="1"/>
          </p:cNvSpPr>
          <p:nvPr>
            <p:ph type="pic" sz="quarter" idx="23" hasCustomPrompt="1"/>
          </p:nvPr>
        </p:nvSpPr>
        <p:spPr>
          <a:xfrm>
            <a:off x="1" y="6347885"/>
            <a:ext cx="5738284" cy="510033"/>
          </a:xfrm>
          <a:prstGeom prst="rect">
            <a:avLst/>
          </a:prstGeom>
          <a:solidFill>
            <a:schemeClr val="accent2"/>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a:t>Picture or Color Block</a:t>
            </a:r>
          </a:p>
        </p:txBody>
      </p:sp>
      <p:sp>
        <p:nvSpPr>
          <p:cNvPr id="11" name="Title 3"/>
          <p:cNvSpPr>
            <a:spLocks noGrp="1"/>
          </p:cNvSpPr>
          <p:nvPr>
            <p:ph type="title" hasCustomPrompt="1"/>
          </p:nvPr>
        </p:nvSpPr>
        <p:spPr>
          <a:xfrm>
            <a:off x="156026" y="3435349"/>
            <a:ext cx="5571673" cy="2006600"/>
          </a:xfrm>
        </p:spPr>
        <p:txBody>
          <a:bodyPr anchor="ctr">
            <a:noAutofit/>
          </a:bodyPr>
          <a:lstStyle>
            <a:lvl1pPr>
              <a:lnSpc>
                <a:spcPts val="4267"/>
              </a:lnSpc>
              <a:defRPr sz="4267" baseline="0"/>
            </a:lvl1pPr>
          </a:lstStyle>
          <a:p>
            <a:r>
              <a:rPr lang="en-US"/>
              <a:t>Click here to edit header</a:t>
            </a:r>
          </a:p>
        </p:txBody>
      </p:sp>
      <p:sp>
        <p:nvSpPr>
          <p:cNvPr id="12" name="Freeform 6"/>
          <p:cNvSpPr>
            <a:spLocks noChangeAspect="1" noEditPoints="1"/>
          </p:cNvSpPr>
          <p:nvPr userDrawn="1"/>
        </p:nvSpPr>
        <p:spPr bwMode="auto">
          <a:xfrm>
            <a:off x="505884" y="5445521"/>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549857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5738285" y="-1"/>
            <a:ext cx="5734049" cy="3172885"/>
          </a:xfrm>
          <a:prstGeom prst="rect">
            <a:avLst/>
          </a:prstGeom>
          <a:solidFill>
            <a:schemeClr val="bg1">
              <a:lumMod val="40000"/>
              <a:lumOff val="60000"/>
            </a:schemeClr>
          </a:solidFill>
        </p:spPr>
        <p:txBody>
          <a:bodyPr/>
          <a:lstStyle>
            <a:lvl1pPr marL="0" indent="0">
              <a:buNone/>
              <a:defRPr/>
            </a:lvl1pPr>
          </a:lstStyle>
          <a:p>
            <a:r>
              <a:rPr lang="en-US"/>
              <a:t>Picture or Color Block</a:t>
            </a:r>
          </a:p>
        </p:txBody>
      </p:sp>
      <p:sp>
        <p:nvSpPr>
          <p:cNvPr id="13" name="Picture Placeholder 53"/>
          <p:cNvSpPr>
            <a:spLocks noGrp="1"/>
          </p:cNvSpPr>
          <p:nvPr>
            <p:ph type="pic" sz="quarter" idx="14" hasCustomPrompt="1"/>
          </p:nvPr>
        </p:nvSpPr>
        <p:spPr>
          <a:xfrm>
            <a:off x="0" y="3172885"/>
            <a:ext cx="2870200" cy="3685116"/>
          </a:xfrm>
          <a:prstGeom prst="rect">
            <a:avLst/>
          </a:prstGeom>
          <a:solidFill>
            <a:schemeClr val="accent2"/>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a:t>Picture or Color Block</a:t>
            </a:r>
          </a:p>
        </p:txBody>
      </p:sp>
      <p:sp>
        <p:nvSpPr>
          <p:cNvPr id="14" name="Text Placeholder 2"/>
          <p:cNvSpPr>
            <a:spLocks noGrp="1"/>
          </p:cNvSpPr>
          <p:nvPr>
            <p:ph type="body" sz="quarter" idx="17" hasCustomPrompt="1"/>
          </p:nvPr>
        </p:nvSpPr>
        <p:spPr>
          <a:xfrm>
            <a:off x="5940992" y="4840659"/>
            <a:ext cx="6251008" cy="943848"/>
          </a:xfrm>
          <a:prstGeom prst="rect">
            <a:avLst/>
          </a:prstGeom>
        </p:spPr>
        <p:txBody>
          <a:bodyPr lIns="228600" rIns="228600">
            <a:noAutofit/>
          </a:bodyPr>
          <a:lstStyle>
            <a:lvl1pPr marL="0" indent="0" algn="l" defTabSz="1219170" rtl="0" eaLnBrk="1" latinLnBrk="0" hangingPunct="1">
              <a:lnSpc>
                <a:spcPts val="3200"/>
              </a:lnSpc>
              <a:spcBef>
                <a:spcPts val="0"/>
              </a:spcBef>
              <a:buNone/>
              <a:defRPr lang="en-US" sz="3200" b="1" kern="1200" baseline="0" dirty="0" smtClean="0">
                <a:solidFill>
                  <a:schemeClr val="bg1"/>
                </a:solidFill>
                <a:latin typeface="Arial Narrow" pitchFamily="34" charset="0"/>
                <a:ea typeface="+mn-ea"/>
                <a:cs typeface="+mn-cs"/>
              </a:defRPr>
            </a:lvl1pPr>
          </a:lstStyle>
          <a:p>
            <a:pPr lvl="0"/>
            <a:r>
              <a:rPr lang="en-US" err="1"/>
              <a:t>Subheader</a:t>
            </a:r>
            <a:endParaRPr lang="en-US"/>
          </a:p>
        </p:txBody>
      </p:sp>
      <p:sp>
        <p:nvSpPr>
          <p:cNvPr id="15" name="Picture Placeholder 53"/>
          <p:cNvSpPr>
            <a:spLocks noGrp="1"/>
          </p:cNvSpPr>
          <p:nvPr>
            <p:ph type="pic" sz="quarter" idx="18" hasCustomPrompt="1"/>
          </p:nvPr>
        </p:nvSpPr>
        <p:spPr>
          <a:xfrm>
            <a:off x="2870201" y="3172885"/>
            <a:ext cx="2868084" cy="3685115"/>
          </a:xfrm>
          <a:prstGeom prst="rect">
            <a:avLst/>
          </a:prstGeom>
          <a:solidFill>
            <a:schemeClr val="tx2"/>
          </a:solidFill>
        </p:spPr>
        <p:txBody>
          <a:bodyPr/>
          <a:lstStyle>
            <a:lvl1pPr marL="0" indent="0">
              <a:buNone/>
              <a:defRPr/>
            </a:lvl1pPr>
          </a:lstStyle>
          <a:p>
            <a:r>
              <a:rPr lang="en-US"/>
              <a:t>Picture or Color Block</a:t>
            </a:r>
          </a:p>
        </p:txBody>
      </p:sp>
      <p:sp>
        <p:nvSpPr>
          <p:cNvPr id="16" name="Picture Placeholder 2"/>
          <p:cNvSpPr>
            <a:spLocks noGrp="1"/>
          </p:cNvSpPr>
          <p:nvPr>
            <p:ph type="pic" sz="quarter" idx="20" hasCustomPrompt="1"/>
          </p:nvPr>
        </p:nvSpPr>
        <p:spPr>
          <a:xfrm>
            <a:off x="1" y="1"/>
            <a:ext cx="5738284" cy="3172884"/>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a:t>Picture or Color Block</a:t>
            </a:r>
          </a:p>
        </p:txBody>
      </p:sp>
      <p:sp>
        <p:nvSpPr>
          <p:cNvPr id="17" name="Title 3"/>
          <p:cNvSpPr>
            <a:spLocks noGrp="1"/>
          </p:cNvSpPr>
          <p:nvPr>
            <p:ph type="title" hasCustomPrompt="1"/>
          </p:nvPr>
        </p:nvSpPr>
        <p:spPr>
          <a:xfrm>
            <a:off x="5940992" y="3377794"/>
            <a:ext cx="6251008" cy="1478593"/>
          </a:xfrm>
        </p:spPr>
        <p:txBody>
          <a:bodyPr>
            <a:noAutofit/>
          </a:bodyPr>
          <a:lstStyle>
            <a:lvl1pPr>
              <a:lnSpc>
                <a:spcPts val="4267"/>
              </a:lnSpc>
              <a:defRPr sz="4267" baseline="0"/>
            </a:lvl1pPr>
          </a:lstStyle>
          <a:p>
            <a:r>
              <a:rPr lang="en-US"/>
              <a:t>Click here to edit header</a:t>
            </a:r>
          </a:p>
        </p:txBody>
      </p:sp>
      <p:sp>
        <p:nvSpPr>
          <p:cNvPr id="18"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1" name="Freeform 6"/>
          <p:cNvSpPr>
            <a:spLocks noChangeAspect="1" noEditPoints="1"/>
          </p:cNvSpPr>
          <p:nvPr userDrawn="1"/>
        </p:nvSpPr>
        <p:spPr bwMode="auto">
          <a:xfrm>
            <a:off x="6278357" y="5959058"/>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16966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8604251" y="3172886"/>
            <a:ext cx="2868083" cy="3174999"/>
          </a:xfrm>
          <a:prstGeom prst="rect">
            <a:avLst/>
          </a:prstGeom>
          <a:solidFill>
            <a:schemeClr val="bg1">
              <a:lumMod val="40000"/>
              <a:lumOff val="60000"/>
            </a:schemeClr>
          </a:solidFill>
        </p:spPr>
        <p:txBody>
          <a:bodyPr/>
          <a:lstStyle>
            <a:lvl1pPr marL="0" indent="0">
              <a:buNone/>
              <a:defRPr/>
            </a:lvl1pPr>
          </a:lstStyle>
          <a:p>
            <a:r>
              <a:rPr lang="en-US"/>
              <a:t>Picture or Color Block</a:t>
            </a:r>
          </a:p>
        </p:txBody>
      </p:sp>
      <p:sp>
        <p:nvSpPr>
          <p:cNvPr id="21" name="Picture Placeholder 2"/>
          <p:cNvSpPr>
            <a:spLocks noGrp="1"/>
          </p:cNvSpPr>
          <p:nvPr>
            <p:ph type="pic" sz="quarter" idx="20" hasCustomPrompt="1"/>
          </p:nvPr>
        </p:nvSpPr>
        <p:spPr>
          <a:xfrm>
            <a:off x="2870201" y="1"/>
            <a:ext cx="5726641" cy="3172883"/>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a:t>Picture or Color Block</a:t>
            </a:r>
          </a:p>
        </p:txBody>
      </p:sp>
      <p:sp>
        <p:nvSpPr>
          <p:cNvPr id="24" name="Picture Placeholder 4"/>
          <p:cNvSpPr>
            <a:spLocks noGrp="1"/>
          </p:cNvSpPr>
          <p:nvPr>
            <p:ph type="pic" sz="quarter" idx="22" hasCustomPrompt="1"/>
          </p:nvPr>
        </p:nvSpPr>
        <p:spPr>
          <a:xfrm>
            <a:off x="11472333" y="1"/>
            <a:ext cx="719667" cy="6347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2" name="Rectangle 1"/>
          <p:cNvSpPr/>
          <p:nvPr userDrawn="1"/>
        </p:nvSpPr>
        <p:spPr>
          <a:xfrm>
            <a:off x="281" y="-1"/>
            <a:ext cx="287020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userDrawn="1"/>
        </p:nvSpPr>
        <p:spPr>
          <a:xfrm>
            <a:off x="5738284" y="6347885"/>
            <a:ext cx="2858557"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icture Placeholder 2"/>
          <p:cNvSpPr>
            <a:spLocks noGrp="1"/>
          </p:cNvSpPr>
          <p:nvPr>
            <p:ph type="pic" sz="quarter" idx="23" hasCustomPrompt="1"/>
          </p:nvPr>
        </p:nvSpPr>
        <p:spPr>
          <a:xfrm>
            <a:off x="2870201" y="6347883"/>
            <a:ext cx="2868084" cy="514903"/>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a:t>Picture or Color Block</a:t>
            </a:r>
          </a:p>
        </p:txBody>
      </p:sp>
      <p:sp>
        <p:nvSpPr>
          <p:cNvPr id="16" name="Freeform 6"/>
          <p:cNvSpPr>
            <a:spLocks noChangeAspect="1" noEditPoints="1"/>
          </p:cNvSpPr>
          <p:nvPr userDrawn="1"/>
        </p:nvSpPr>
        <p:spPr bwMode="auto">
          <a:xfrm>
            <a:off x="7222547" y="3869341"/>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7040323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11472333" cy="6858001"/>
          </a:xfrm>
          <a:prstGeom prst="rect">
            <a:avLst/>
          </a:prstGeom>
          <a:solidFill>
            <a:schemeClr val="bg1"/>
          </a:solidFill>
        </p:spPr>
        <p:txBody>
          <a:bodyPr/>
          <a:lstStyle>
            <a:lvl1pPr marL="0" indent="0">
              <a:buNone/>
              <a:defRPr/>
            </a:lvl1pPr>
          </a:lstStyle>
          <a:p>
            <a:r>
              <a:rPr lang="en-US"/>
              <a:t>Picture or Color Block</a:t>
            </a:r>
          </a:p>
        </p:txBody>
      </p:sp>
      <p:sp>
        <p:nvSpPr>
          <p:cNvPr id="19" name="Text Placeholder 2"/>
          <p:cNvSpPr>
            <a:spLocks noGrp="1"/>
          </p:cNvSpPr>
          <p:nvPr>
            <p:ph type="body" sz="quarter" idx="17" hasCustomPrompt="1"/>
          </p:nvPr>
        </p:nvSpPr>
        <p:spPr>
          <a:xfrm>
            <a:off x="668095" y="5357035"/>
            <a:ext cx="10804240" cy="943848"/>
          </a:xfrm>
          <a:prstGeom prst="rect">
            <a:avLst/>
          </a:prstGeom>
        </p:spPr>
        <p:txBody>
          <a:bodyPr lIns="228600" rIns="228600">
            <a:noAutofit/>
          </a:bodyPr>
          <a:lstStyle>
            <a:lvl1pPr marL="0" indent="0" algn="l" defTabSz="1219170" rtl="0" eaLnBrk="1" latinLnBrk="0" hangingPunct="1">
              <a:lnSpc>
                <a:spcPts val="3200"/>
              </a:lnSpc>
              <a:spcBef>
                <a:spcPts val="0"/>
              </a:spcBef>
              <a:buNone/>
              <a:defRPr lang="en-US" sz="3200" b="1" kern="1200" baseline="0" dirty="0" smtClean="0">
                <a:solidFill>
                  <a:srgbClr val="FFFFFF"/>
                </a:solidFill>
                <a:latin typeface="Arial Narrow" pitchFamily="34" charset="0"/>
                <a:ea typeface="+mn-ea"/>
                <a:cs typeface="+mn-cs"/>
              </a:defRPr>
            </a:lvl1pPr>
          </a:lstStyle>
          <a:p>
            <a:pPr lvl="0"/>
            <a:r>
              <a:rPr lang="en-US"/>
              <a:t>Sub Click Here To Edit Title</a:t>
            </a:r>
          </a:p>
        </p:txBody>
      </p:sp>
      <p:sp>
        <p:nvSpPr>
          <p:cNvPr id="22" name="Title 3"/>
          <p:cNvSpPr>
            <a:spLocks noGrp="1"/>
          </p:cNvSpPr>
          <p:nvPr>
            <p:ph type="title" hasCustomPrompt="1"/>
          </p:nvPr>
        </p:nvSpPr>
        <p:spPr>
          <a:xfrm>
            <a:off x="668095" y="3941068"/>
            <a:ext cx="10804240" cy="1478593"/>
          </a:xfrm>
        </p:spPr>
        <p:txBody>
          <a:bodyPr>
            <a:noAutofit/>
          </a:bodyPr>
          <a:lstStyle>
            <a:lvl1pPr>
              <a:lnSpc>
                <a:spcPts val="4267"/>
              </a:lnSpc>
              <a:defRPr sz="4267" baseline="0">
                <a:solidFill>
                  <a:srgbClr val="FFFFFF"/>
                </a:solidFill>
              </a:defRPr>
            </a:lvl1pPr>
          </a:lstStyle>
          <a:p>
            <a:r>
              <a:rPr lang="en-US"/>
              <a:t>Cover title click here</a:t>
            </a:r>
          </a:p>
        </p:txBody>
      </p:sp>
      <p:sp>
        <p:nvSpPr>
          <p:cNvPr id="10"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1"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Tree>
    <p:extLst>
      <p:ext uri="{BB962C8B-B14F-4D97-AF65-F5344CB8AC3E}">
        <p14:creationId xmlns:p14="http://schemas.microsoft.com/office/powerpoint/2010/main" val="256451822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5738285" cy="6858000"/>
          </a:xfrm>
          <a:prstGeom prst="rect">
            <a:avLst/>
          </a:prstGeom>
          <a:solidFill>
            <a:schemeClr val="accent1"/>
          </a:solidFill>
        </p:spPr>
        <p:txBody>
          <a:bodyPr/>
          <a:lstStyle>
            <a:lvl1pPr marL="0" indent="0">
              <a:buNone/>
              <a:defRPr/>
            </a:lvl1pPr>
          </a:lstStyle>
          <a:p>
            <a:r>
              <a:rPr lang="en-US"/>
              <a:t>Picture or Color Block</a:t>
            </a:r>
          </a:p>
        </p:txBody>
      </p:sp>
      <p:sp>
        <p:nvSpPr>
          <p:cNvPr id="46" name="Text Placeholder 4"/>
          <p:cNvSpPr>
            <a:spLocks noGrp="1"/>
          </p:cNvSpPr>
          <p:nvPr>
            <p:ph type="body" sz="quarter" idx="23" hasCustomPrompt="1"/>
          </p:nvPr>
        </p:nvSpPr>
        <p:spPr>
          <a:xfrm>
            <a:off x="6150810" y="1205773"/>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01</a:t>
            </a:r>
          </a:p>
        </p:txBody>
      </p:sp>
      <p:sp>
        <p:nvSpPr>
          <p:cNvPr id="47" name="Text Placeholder 12"/>
          <p:cNvSpPr>
            <a:spLocks noGrp="1"/>
          </p:cNvSpPr>
          <p:nvPr>
            <p:ph type="body" sz="quarter" idx="24" hasCustomPrompt="1"/>
          </p:nvPr>
        </p:nvSpPr>
        <p:spPr>
          <a:xfrm>
            <a:off x="7239200" y="1332302"/>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48" name="Text Placeholder 4"/>
          <p:cNvSpPr>
            <a:spLocks noGrp="1"/>
          </p:cNvSpPr>
          <p:nvPr>
            <p:ph type="body" sz="quarter" idx="25" hasCustomPrompt="1"/>
          </p:nvPr>
        </p:nvSpPr>
        <p:spPr>
          <a:xfrm>
            <a:off x="6150810" y="23251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02</a:t>
            </a:r>
          </a:p>
        </p:txBody>
      </p:sp>
      <p:sp>
        <p:nvSpPr>
          <p:cNvPr id="49" name="Text Placeholder 12"/>
          <p:cNvSpPr>
            <a:spLocks noGrp="1"/>
          </p:cNvSpPr>
          <p:nvPr>
            <p:ph type="body" sz="quarter" idx="26" hasCustomPrompt="1"/>
          </p:nvPr>
        </p:nvSpPr>
        <p:spPr>
          <a:xfrm>
            <a:off x="7239200" y="24516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50" name="Text Placeholder 4"/>
          <p:cNvSpPr>
            <a:spLocks noGrp="1"/>
          </p:cNvSpPr>
          <p:nvPr>
            <p:ph type="body" sz="quarter" idx="27" hasCustomPrompt="1"/>
          </p:nvPr>
        </p:nvSpPr>
        <p:spPr>
          <a:xfrm>
            <a:off x="6150810" y="34427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03</a:t>
            </a:r>
          </a:p>
        </p:txBody>
      </p:sp>
      <p:sp>
        <p:nvSpPr>
          <p:cNvPr id="51" name="Text Placeholder 12"/>
          <p:cNvSpPr>
            <a:spLocks noGrp="1"/>
          </p:cNvSpPr>
          <p:nvPr>
            <p:ph type="body" sz="quarter" idx="28" hasCustomPrompt="1"/>
          </p:nvPr>
        </p:nvSpPr>
        <p:spPr>
          <a:xfrm>
            <a:off x="7239200" y="35692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52" name="Text Placeholder 4"/>
          <p:cNvSpPr>
            <a:spLocks noGrp="1"/>
          </p:cNvSpPr>
          <p:nvPr>
            <p:ph type="body" sz="quarter" idx="29" hasCustomPrompt="1"/>
          </p:nvPr>
        </p:nvSpPr>
        <p:spPr>
          <a:xfrm>
            <a:off x="6150810" y="456031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04</a:t>
            </a:r>
          </a:p>
        </p:txBody>
      </p:sp>
      <p:sp>
        <p:nvSpPr>
          <p:cNvPr id="53" name="Text Placeholder 12"/>
          <p:cNvSpPr>
            <a:spLocks noGrp="1"/>
          </p:cNvSpPr>
          <p:nvPr>
            <p:ph type="body" sz="quarter" idx="30" hasCustomPrompt="1"/>
          </p:nvPr>
        </p:nvSpPr>
        <p:spPr>
          <a:xfrm>
            <a:off x="7239200" y="4686843"/>
            <a:ext cx="4952800"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Tree>
    <p:extLst>
      <p:ext uri="{BB962C8B-B14F-4D97-AF65-F5344CB8AC3E}">
        <p14:creationId xmlns:p14="http://schemas.microsoft.com/office/powerpoint/2010/main" val="93398398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6291779" y="1954722"/>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05</a:t>
            </a:r>
          </a:p>
        </p:txBody>
      </p:sp>
      <p:sp>
        <p:nvSpPr>
          <p:cNvPr id="18" name="Text Placeholder 12"/>
          <p:cNvSpPr>
            <a:spLocks noGrp="1"/>
          </p:cNvSpPr>
          <p:nvPr>
            <p:ph type="body" sz="quarter" idx="16" hasCustomPrompt="1"/>
          </p:nvPr>
        </p:nvSpPr>
        <p:spPr>
          <a:xfrm>
            <a:off x="7380171" y="2081251"/>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24" name="Text Placeholder 4"/>
          <p:cNvSpPr>
            <a:spLocks noGrp="1"/>
          </p:cNvSpPr>
          <p:nvPr>
            <p:ph type="body" sz="quarter" idx="17" hasCustomPrompt="1"/>
          </p:nvPr>
        </p:nvSpPr>
        <p:spPr>
          <a:xfrm>
            <a:off x="6291779" y="30740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06</a:t>
            </a:r>
          </a:p>
        </p:txBody>
      </p:sp>
      <p:sp>
        <p:nvSpPr>
          <p:cNvPr id="25" name="Text Placeholder 12"/>
          <p:cNvSpPr>
            <a:spLocks noGrp="1"/>
          </p:cNvSpPr>
          <p:nvPr>
            <p:ph type="body" sz="quarter" idx="18" hasCustomPrompt="1"/>
          </p:nvPr>
        </p:nvSpPr>
        <p:spPr>
          <a:xfrm>
            <a:off x="7380171" y="32005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26" name="Text Placeholder 4"/>
          <p:cNvSpPr>
            <a:spLocks noGrp="1"/>
          </p:cNvSpPr>
          <p:nvPr>
            <p:ph type="body" sz="quarter" idx="19" hasCustomPrompt="1"/>
          </p:nvPr>
        </p:nvSpPr>
        <p:spPr>
          <a:xfrm>
            <a:off x="6291779" y="41916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07</a:t>
            </a:r>
          </a:p>
        </p:txBody>
      </p:sp>
      <p:sp>
        <p:nvSpPr>
          <p:cNvPr id="27" name="Text Placeholder 12"/>
          <p:cNvSpPr>
            <a:spLocks noGrp="1"/>
          </p:cNvSpPr>
          <p:nvPr>
            <p:ph type="body" sz="quarter" idx="20" hasCustomPrompt="1"/>
          </p:nvPr>
        </p:nvSpPr>
        <p:spPr>
          <a:xfrm>
            <a:off x="7380171" y="43181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28" name="Text Placeholder 4"/>
          <p:cNvSpPr>
            <a:spLocks noGrp="1"/>
          </p:cNvSpPr>
          <p:nvPr>
            <p:ph type="body" sz="quarter" idx="21" hasCustomPrompt="1"/>
          </p:nvPr>
        </p:nvSpPr>
        <p:spPr>
          <a:xfrm>
            <a:off x="6291779" y="5309264"/>
            <a:ext cx="1493321"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08</a:t>
            </a:r>
          </a:p>
        </p:txBody>
      </p:sp>
      <p:sp>
        <p:nvSpPr>
          <p:cNvPr id="29" name="Text Placeholder 12"/>
          <p:cNvSpPr>
            <a:spLocks noGrp="1"/>
          </p:cNvSpPr>
          <p:nvPr>
            <p:ph type="body" sz="quarter" idx="22" hasCustomPrompt="1"/>
          </p:nvPr>
        </p:nvSpPr>
        <p:spPr>
          <a:xfrm>
            <a:off x="7380171" y="54357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14" name="Text Placeholder 4"/>
          <p:cNvSpPr>
            <a:spLocks noGrp="1"/>
          </p:cNvSpPr>
          <p:nvPr>
            <p:ph type="body" sz="quarter" idx="23" hasCustomPrompt="1"/>
          </p:nvPr>
        </p:nvSpPr>
        <p:spPr>
          <a:xfrm>
            <a:off x="448510" y="1954722"/>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01</a:t>
            </a:r>
          </a:p>
        </p:txBody>
      </p:sp>
      <p:sp>
        <p:nvSpPr>
          <p:cNvPr id="15" name="Text Placeholder 12"/>
          <p:cNvSpPr>
            <a:spLocks noGrp="1"/>
          </p:cNvSpPr>
          <p:nvPr>
            <p:ph type="body" sz="quarter" idx="24" hasCustomPrompt="1"/>
          </p:nvPr>
        </p:nvSpPr>
        <p:spPr>
          <a:xfrm>
            <a:off x="1536901" y="2081251"/>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16" name="Text Placeholder 4"/>
          <p:cNvSpPr>
            <a:spLocks noGrp="1"/>
          </p:cNvSpPr>
          <p:nvPr>
            <p:ph type="body" sz="quarter" idx="25" hasCustomPrompt="1"/>
          </p:nvPr>
        </p:nvSpPr>
        <p:spPr>
          <a:xfrm>
            <a:off x="448510" y="30740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02</a:t>
            </a:r>
          </a:p>
        </p:txBody>
      </p:sp>
      <p:sp>
        <p:nvSpPr>
          <p:cNvPr id="17" name="Text Placeholder 12"/>
          <p:cNvSpPr>
            <a:spLocks noGrp="1"/>
          </p:cNvSpPr>
          <p:nvPr>
            <p:ph type="body" sz="quarter" idx="26" hasCustomPrompt="1"/>
          </p:nvPr>
        </p:nvSpPr>
        <p:spPr>
          <a:xfrm>
            <a:off x="1536901" y="32005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19" name="Text Placeholder 4"/>
          <p:cNvSpPr>
            <a:spLocks noGrp="1"/>
          </p:cNvSpPr>
          <p:nvPr>
            <p:ph type="body" sz="quarter" idx="27" hasCustomPrompt="1"/>
          </p:nvPr>
        </p:nvSpPr>
        <p:spPr>
          <a:xfrm>
            <a:off x="448510" y="41916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03</a:t>
            </a:r>
          </a:p>
        </p:txBody>
      </p:sp>
      <p:sp>
        <p:nvSpPr>
          <p:cNvPr id="20" name="Text Placeholder 12"/>
          <p:cNvSpPr>
            <a:spLocks noGrp="1"/>
          </p:cNvSpPr>
          <p:nvPr>
            <p:ph type="body" sz="quarter" idx="28" hasCustomPrompt="1"/>
          </p:nvPr>
        </p:nvSpPr>
        <p:spPr>
          <a:xfrm>
            <a:off x="1536901" y="43181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21" name="Text Placeholder 4"/>
          <p:cNvSpPr>
            <a:spLocks noGrp="1"/>
          </p:cNvSpPr>
          <p:nvPr>
            <p:ph type="body" sz="quarter" idx="29" hasCustomPrompt="1"/>
          </p:nvPr>
        </p:nvSpPr>
        <p:spPr>
          <a:xfrm>
            <a:off x="448510" y="5309264"/>
            <a:ext cx="1481889" cy="1025921"/>
          </a:xfrm>
          <a:prstGeom prst="rect">
            <a:avLst/>
          </a:prstGeom>
        </p:spPr>
        <p:txBody>
          <a:bodyPr/>
          <a:lstStyle>
            <a:lvl1pPr marL="0" indent="0">
              <a:buFont typeface="Arial" pitchFamily="34" charset="0"/>
              <a:buNone/>
              <a:defRPr sz="5867"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a:t>04</a:t>
            </a:r>
          </a:p>
        </p:txBody>
      </p:sp>
      <p:sp>
        <p:nvSpPr>
          <p:cNvPr id="22" name="Text Placeholder 12"/>
          <p:cNvSpPr>
            <a:spLocks noGrp="1"/>
          </p:cNvSpPr>
          <p:nvPr>
            <p:ph type="body" sz="quarter" idx="30" hasCustomPrompt="1"/>
          </p:nvPr>
        </p:nvSpPr>
        <p:spPr>
          <a:xfrm>
            <a:off x="1536901" y="5435792"/>
            <a:ext cx="4604596" cy="772861"/>
          </a:xfrm>
          <a:prstGeom prst="rect">
            <a:avLst/>
          </a:prstGeom>
        </p:spPr>
        <p:txBody>
          <a:bodyPr anchor="ctr"/>
          <a:lstStyle>
            <a:lvl1pPr marL="0" indent="0">
              <a:lnSpc>
                <a:spcPts val="2533"/>
              </a:lnSpc>
              <a:spcBef>
                <a:spcPts val="0"/>
              </a:spcBef>
              <a:buNone/>
              <a:defRPr b="1" spc="0" baseline="0">
                <a:solidFill>
                  <a:schemeClr val="tx1"/>
                </a:solidFill>
              </a:defRPr>
            </a:lvl1pPr>
          </a:lstStyle>
          <a:p>
            <a:pPr lvl="0"/>
            <a:r>
              <a:rPr lang="en-US"/>
              <a:t>Section </a:t>
            </a:r>
          </a:p>
          <a:p>
            <a:pPr lvl="0"/>
            <a:r>
              <a:rPr lang="en-US"/>
              <a:t>Header</a:t>
            </a:r>
          </a:p>
        </p:txBody>
      </p:sp>
      <p:sp>
        <p:nvSpPr>
          <p:cNvPr id="32" name="Picture Placeholder 53"/>
          <p:cNvSpPr>
            <a:spLocks noGrp="1"/>
          </p:cNvSpPr>
          <p:nvPr>
            <p:ph type="pic" sz="quarter" idx="12" hasCustomPrompt="1"/>
          </p:nvPr>
        </p:nvSpPr>
        <p:spPr>
          <a:xfrm>
            <a:off x="5738285" y="-1"/>
            <a:ext cx="6453716" cy="1585385"/>
          </a:xfrm>
          <a:prstGeom prst="rect">
            <a:avLst/>
          </a:prstGeom>
          <a:solidFill>
            <a:schemeClr val="bg1"/>
          </a:solidFill>
        </p:spPr>
        <p:txBody>
          <a:bodyPr/>
          <a:lstStyle>
            <a:lvl1pPr marL="0" indent="0">
              <a:buNone/>
              <a:defRPr/>
            </a:lvl1pPr>
          </a:lstStyle>
          <a:p>
            <a:r>
              <a:rPr lang="en-US"/>
              <a:t>Picture or Color Block</a:t>
            </a:r>
          </a:p>
        </p:txBody>
      </p:sp>
      <p:sp>
        <p:nvSpPr>
          <p:cNvPr id="33" name="Picture Placeholder 53"/>
          <p:cNvSpPr>
            <a:spLocks noGrp="1"/>
          </p:cNvSpPr>
          <p:nvPr>
            <p:ph type="pic" sz="quarter" idx="31" hasCustomPrompt="1"/>
          </p:nvPr>
        </p:nvSpPr>
        <p:spPr>
          <a:xfrm>
            <a:off x="1" y="-1"/>
            <a:ext cx="5738284" cy="1585385"/>
          </a:xfrm>
          <a:prstGeom prst="rect">
            <a:avLst/>
          </a:prstGeom>
          <a:solidFill>
            <a:schemeClr val="accent1"/>
          </a:solidFill>
        </p:spPr>
        <p:txBody>
          <a:bodyPr/>
          <a:lstStyle>
            <a:lvl1pPr marL="0" indent="0">
              <a:buNone/>
              <a:defRPr/>
            </a:lvl1pPr>
          </a:lstStyle>
          <a:p>
            <a:r>
              <a:rPr lang="en-US"/>
              <a:t>Picture or Color Block</a:t>
            </a:r>
          </a:p>
        </p:txBody>
      </p:sp>
    </p:spTree>
    <p:extLst>
      <p:ext uri="{BB962C8B-B14F-4D97-AF65-F5344CB8AC3E}">
        <p14:creationId xmlns:p14="http://schemas.microsoft.com/office/powerpoint/2010/main" val="402541158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1472332" cy="6858000"/>
          </a:xfrm>
          <a:prstGeom prst="rect">
            <a:avLst/>
          </a:prstGeom>
          <a:solidFill>
            <a:schemeClr val="bg1"/>
          </a:solidFill>
        </p:spPr>
        <p:txBody>
          <a:bodyPr anchor="t"/>
          <a:lstStyle>
            <a:lvl1pPr marL="0" indent="0" algn="l">
              <a:buNone/>
              <a:defRPr baseline="0">
                <a:solidFill>
                  <a:schemeClr val="tx1"/>
                </a:solidFill>
              </a:defRPr>
            </a:lvl1pPr>
          </a:lstStyle>
          <a:p>
            <a:r>
              <a:rPr lang="en-US"/>
              <a:t>Picture or Color Block</a:t>
            </a:r>
          </a:p>
        </p:txBody>
      </p:sp>
      <p:sp>
        <p:nvSpPr>
          <p:cNvPr id="11"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2"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5" name="Text Placeholder 9"/>
          <p:cNvSpPr>
            <a:spLocks noGrp="1"/>
          </p:cNvSpPr>
          <p:nvPr>
            <p:ph type="body" sz="quarter" idx="14" hasCustomPrompt="1"/>
          </p:nvPr>
        </p:nvSpPr>
        <p:spPr>
          <a:xfrm>
            <a:off x="478366" y="3778253"/>
            <a:ext cx="2683935" cy="2472265"/>
          </a:xfrm>
          <a:prstGeom prst="rect">
            <a:avLst/>
          </a:prstGeom>
        </p:spPr>
        <p:txBody>
          <a:bodyPr/>
          <a:lstStyle>
            <a:lvl1pPr marL="0" indent="0">
              <a:buNone/>
              <a:defRPr lang="en-US" sz="15333" b="1" kern="1200" spc="-400" dirty="0">
                <a:ln>
                  <a:noFill/>
                </a:ln>
                <a:solidFill>
                  <a:srgbClr val="FFFFFF"/>
                </a:solidFill>
                <a:latin typeface="+mj-lt"/>
                <a:ea typeface="+mn-ea"/>
                <a:cs typeface="+mn-cs"/>
              </a:defRPr>
            </a:lvl1pPr>
            <a:lvl2pPr marL="746741" indent="-380990">
              <a:buFont typeface="Arial" pitchFamily="34" charset="0"/>
              <a:buChar char="•"/>
              <a:defRPr/>
            </a:lvl2pPr>
          </a:lstStyle>
          <a:p>
            <a:pPr lvl="0"/>
            <a:r>
              <a:rPr lang="en-US"/>
              <a:t>01</a:t>
            </a:r>
          </a:p>
        </p:txBody>
      </p:sp>
      <p:sp>
        <p:nvSpPr>
          <p:cNvPr id="16" name="Title 2"/>
          <p:cNvSpPr>
            <a:spLocks noGrp="1"/>
          </p:cNvSpPr>
          <p:nvPr>
            <p:ph type="title" hasCustomPrompt="1"/>
          </p:nvPr>
        </p:nvSpPr>
        <p:spPr>
          <a:xfrm>
            <a:off x="2858094" y="4447954"/>
            <a:ext cx="7834620" cy="1484993"/>
          </a:xfrm>
        </p:spPr>
        <p:txBody>
          <a:bodyPr anchor="b"/>
          <a:lstStyle>
            <a:lvl1pPr>
              <a:lnSpc>
                <a:spcPts val="4533"/>
              </a:lnSpc>
              <a:defRPr sz="4800">
                <a:solidFill>
                  <a:srgbClr val="FFFFFF"/>
                </a:solidFill>
              </a:defRPr>
            </a:lvl1pPr>
          </a:lstStyle>
          <a:p>
            <a:r>
              <a:rPr lang="en-US"/>
              <a:t>Section </a:t>
            </a:r>
            <a:br>
              <a:rPr lang="en-US"/>
            </a:br>
            <a:r>
              <a:rPr lang="en-US"/>
              <a:t>title</a:t>
            </a:r>
          </a:p>
        </p:txBody>
      </p:sp>
    </p:spTree>
    <p:extLst>
      <p:ext uri="{BB962C8B-B14F-4D97-AF65-F5344CB8AC3E}">
        <p14:creationId xmlns:p14="http://schemas.microsoft.com/office/powerpoint/2010/main" val="395521228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11472335" cy="3172885"/>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a:t>Picture or Color Block</a:t>
            </a:r>
          </a:p>
        </p:txBody>
      </p:sp>
      <p:sp>
        <p:nvSpPr>
          <p:cNvPr id="9" name="Text Placeholder 9"/>
          <p:cNvSpPr>
            <a:spLocks noGrp="1"/>
          </p:cNvSpPr>
          <p:nvPr>
            <p:ph type="body" sz="quarter" idx="14" hasCustomPrompt="1"/>
          </p:nvPr>
        </p:nvSpPr>
        <p:spPr>
          <a:xfrm>
            <a:off x="478366" y="3778253"/>
            <a:ext cx="2683935" cy="2472265"/>
          </a:xfrm>
          <a:prstGeom prst="rect">
            <a:avLst/>
          </a:prstGeom>
        </p:spPr>
        <p:txBody>
          <a:bodyPr/>
          <a:lstStyle>
            <a:lvl1pPr marL="0" indent="0">
              <a:buNone/>
              <a:defRPr lang="en-US" sz="15333" b="1" kern="1200" spc="-400" dirty="0">
                <a:ln>
                  <a:solidFill>
                    <a:schemeClr val="tx1"/>
                  </a:solidFill>
                </a:ln>
                <a:noFill/>
                <a:latin typeface="+mj-lt"/>
                <a:ea typeface="+mn-ea"/>
                <a:cs typeface="+mn-cs"/>
              </a:defRPr>
            </a:lvl1pPr>
            <a:lvl2pPr marL="746741" indent="-380990">
              <a:buFont typeface="Arial" pitchFamily="34" charset="0"/>
              <a:buChar char="•"/>
              <a:defRPr/>
            </a:lvl2pPr>
          </a:lstStyle>
          <a:p>
            <a:pPr lvl="0"/>
            <a:r>
              <a:rPr lang="en-US"/>
              <a:t>01</a:t>
            </a:r>
          </a:p>
        </p:txBody>
      </p:sp>
      <p:sp>
        <p:nvSpPr>
          <p:cNvPr id="7"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4" name="Title 2"/>
          <p:cNvSpPr>
            <a:spLocks noGrp="1"/>
          </p:cNvSpPr>
          <p:nvPr>
            <p:ph type="title" hasCustomPrompt="1"/>
          </p:nvPr>
        </p:nvSpPr>
        <p:spPr>
          <a:xfrm>
            <a:off x="2858094" y="4447954"/>
            <a:ext cx="7834620" cy="1484993"/>
          </a:xfrm>
        </p:spPr>
        <p:txBody>
          <a:bodyPr anchor="b"/>
          <a:lstStyle>
            <a:lvl1pPr>
              <a:lnSpc>
                <a:spcPts val="4533"/>
              </a:lnSpc>
              <a:defRPr sz="4800">
                <a:solidFill>
                  <a:schemeClr val="tx1"/>
                </a:solidFill>
              </a:defRPr>
            </a:lvl1pPr>
          </a:lstStyle>
          <a:p>
            <a:r>
              <a:rPr lang="en-US"/>
              <a:t>Section </a:t>
            </a:r>
            <a:br>
              <a:rPr lang="en-US"/>
            </a:br>
            <a:r>
              <a:rPr lang="en-US"/>
              <a:t>title</a:t>
            </a:r>
          </a:p>
        </p:txBody>
      </p:sp>
    </p:spTree>
    <p:extLst>
      <p:ext uri="{BB962C8B-B14F-4D97-AF65-F5344CB8AC3E}">
        <p14:creationId xmlns:p14="http://schemas.microsoft.com/office/powerpoint/2010/main" val="19511074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14C3-4D70-4E88-BE50-D955658103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842660-DAA3-41FF-A279-F6B8CAD92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03EBA2-23B6-419A-83DC-82E0931AE72A}"/>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5" name="Footer Placeholder 4">
            <a:extLst>
              <a:ext uri="{FF2B5EF4-FFF2-40B4-BE49-F238E27FC236}">
                <a16:creationId xmlns:a16="http://schemas.microsoft.com/office/drawing/2014/main" id="{41B36222-082A-4A58-9349-00DBEF4ED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C3C5A-DB0B-4F8D-9297-CBAFC7209EF9}"/>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2885010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11472332" cy="6858000"/>
          </a:xfrm>
          <a:prstGeom prst="rect">
            <a:avLst/>
          </a:prstGeom>
          <a:solidFill>
            <a:schemeClr val="bg1"/>
          </a:solidFill>
        </p:spPr>
        <p:txBody>
          <a:bodyPr anchor="t"/>
          <a:lstStyle>
            <a:lvl1pPr marL="0" indent="0" algn="l">
              <a:buNone/>
              <a:defRPr baseline="0">
                <a:solidFill>
                  <a:schemeClr val="tx1"/>
                </a:solidFill>
              </a:defRPr>
            </a:lvl1pPr>
          </a:lstStyle>
          <a:p>
            <a:r>
              <a:rPr lang="en-US"/>
              <a:t>Picture or Color Block</a:t>
            </a:r>
          </a:p>
        </p:txBody>
      </p:sp>
      <p:sp>
        <p:nvSpPr>
          <p:cNvPr id="11"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2"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8" name="Title 1"/>
          <p:cNvSpPr>
            <a:spLocks noGrp="1"/>
          </p:cNvSpPr>
          <p:nvPr>
            <p:ph type="title" hasCustomPrompt="1"/>
          </p:nvPr>
        </p:nvSpPr>
        <p:spPr>
          <a:xfrm>
            <a:off x="0" y="3172885"/>
            <a:ext cx="11472333" cy="2393209"/>
          </a:xfrm>
        </p:spPr>
        <p:txBody>
          <a:bodyPr lIns="457200" tIns="457200" rIns="457200" bIns="45720"/>
          <a:lstStyle>
            <a:lvl1pPr>
              <a:lnSpc>
                <a:spcPts val="4533"/>
              </a:lnSpc>
              <a:defRPr sz="4800">
                <a:solidFill>
                  <a:srgbClr val="FFFFFF"/>
                </a:solidFill>
              </a:defRPr>
            </a:lvl1pPr>
          </a:lstStyle>
          <a:p>
            <a:r>
              <a:rPr lang="en-US"/>
              <a:t>Section title</a:t>
            </a:r>
          </a:p>
        </p:txBody>
      </p:sp>
      <p:sp>
        <p:nvSpPr>
          <p:cNvPr id="9" name="Text Placeholder 2"/>
          <p:cNvSpPr>
            <a:spLocks noGrp="1"/>
          </p:cNvSpPr>
          <p:nvPr>
            <p:ph type="body" sz="quarter" idx="17" hasCustomPrompt="1"/>
          </p:nvPr>
        </p:nvSpPr>
        <p:spPr>
          <a:xfrm>
            <a:off x="-1" y="5557552"/>
            <a:ext cx="11472335" cy="943848"/>
          </a:xfrm>
          <a:prstGeom prst="rect">
            <a:avLst/>
          </a:prstGeom>
        </p:spPr>
        <p:txBody>
          <a:bodyPr lIns="457200" rIns="228600">
            <a:noAutofit/>
          </a:bodyPr>
          <a:lstStyle>
            <a:lvl1pPr marL="0" indent="0" algn="l" defTabSz="1219170" rtl="0" eaLnBrk="1" latinLnBrk="0" hangingPunct="1">
              <a:lnSpc>
                <a:spcPts val="3200"/>
              </a:lnSpc>
              <a:spcBef>
                <a:spcPts val="0"/>
              </a:spcBef>
              <a:buNone/>
              <a:defRPr lang="en-US" sz="3200" b="1" kern="1200" baseline="0" dirty="0" smtClean="0">
                <a:solidFill>
                  <a:srgbClr val="FFFFFF"/>
                </a:solidFill>
                <a:latin typeface="Arial Narrow" pitchFamily="34" charset="0"/>
                <a:ea typeface="+mn-ea"/>
                <a:cs typeface="+mn-cs"/>
              </a:defRPr>
            </a:lvl1pPr>
          </a:lstStyle>
          <a:p>
            <a:pPr lvl="0"/>
            <a:r>
              <a:rPr lang="en-US"/>
              <a:t>Sub Click Here To Edit Title</a:t>
            </a:r>
          </a:p>
        </p:txBody>
      </p:sp>
    </p:spTree>
    <p:extLst>
      <p:ext uri="{BB962C8B-B14F-4D97-AF65-F5344CB8AC3E}">
        <p14:creationId xmlns:p14="http://schemas.microsoft.com/office/powerpoint/2010/main" val="38131171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11472335" cy="3172885"/>
          </a:xfrm>
          <a:prstGeom prst="rect">
            <a:avLst/>
          </a:prstGeom>
          <a:solidFill>
            <a:schemeClr val="bg1"/>
          </a:solidFill>
        </p:spPr>
        <p:txBody>
          <a:bodyPr/>
          <a:lstStyle>
            <a:lvl1pPr marL="0" marR="0" indent="0" algn="l" defTabSz="121917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a:t>Picture or Color Block</a:t>
            </a:r>
          </a:p>
        </p:txBody>
      </p:sp>
      <p:sp>
        <p:nvSpPr>
          <p:cNvPr id="7"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3" name="Title 1"/>
          <p:cNvSpPr>
            <a:spLocks noGrp="1"/>
          </p:cNvSpPr>
          <p:nvPr>
            <p:ph type="title" hasCustomPrompt="1"/>
          </p:nvPr>
        </p:nvSpPr>
        <p:spPr>
          <a:xfrm>
            <a:off x="0" y="3172885"/>
            <a:ext cx="11472333" cy="2393209"/>
          </a:xfrm>
        </p:spPr>
        <p:txBody>
          <a:bodyPr lIns="457200" tIns="457200" rIns="457200" bIns="45720"/>
          <a:lstStyle>
            <a:lvl1pPr>
              <a:lnSpc>
                <a:spcPts val="4533"/>
              </a:lnSpc>
              <a:defRPr sz="4800">
                <a:solidFill>
                  <a:schemeClr val="tx1"/>
                </a:solidFill>
              </a:defRPr>
            </a:lvl1pPr>
          </a:lstStyle>
          <a:p>
            <a:r>
              <a:rPr lang="en-US"/>
              <a:t>Section title</a:t>
            </a:r>
          </a:p>
        </p:txBody>
      </p:sp>
      <p:sp>
        <p:nvSpPr>
          <p:cNvPr id="14" name="Text Placeholder 2"/>
          <p:cNvSpPr>
            <a:spLocks noGrp="1"/>
          </p:cNvSpPr>
          <p:nvPr>
            <p:ph type="body" sz="quarter" idx="17" hasCustomPrompt="1"/>
          </p:nvPr>
        </p:nvSpPr>
        <p:spPr>
          <a:xfrm>
            <a:off x="-1" y="5557552"/>
            <a:ext cx="11472335" cy="943848"/>
          </a:xfrm>
          <a:prstGeom prst="rect">
            <a:avLst/>
          </a:prstGeom>
        </p:spPr>
        <p:txBody>
          <a:bodyPr lIns="457200" rIns="228600">
            <a:noAutofit/>
          </a:bodyPr>
          <a:lstStyle>
            <a:lvl1pPr marL="0" indent="0" algn="l" defTabSz="1219170" rtl="0" eaLnBrk="1" latinLnBrk="0" hangingPunct="1">
              <a:lnSpc>
                <a:spcPts val="3200"/>
              </a:lnSpc>
              <a:spcBef>
                <a:spcPts val="0"/>
              </a:spcBef>
              <a:buNone/>
              <a:defRPr lang="en-US" sz="3200" b="1" kern="1200" baseline="0" dirty="0" smtClean="0">
                <a:solidFill>
                  <a:schemeClr val="bg1"/>
                </a:solidFill>
                <a:latin typeface="Arial Narrow" pitchFamily="34" charset="0"/>
                <a:ea typeface="+mn-ea"/>
                <a:cs typeface="+mn-cs"/>
              </a:defRPr>
            </a:lvl1pPr>
          </a:lstStyle>
          <a:p>
            <a:pPr lvl="0"/>
            <a:r>
              <a:rPr lang="en-US"/>
              <a:t>Sub Click Here To Edit Title</a:t>
            </a:r>
          </a:p>
        </p:txBody>
      </p:sp>
    </p:spTree>
    <p:extLst>
      <p:ext uri="{BB962C8B-B14F-4D97-AF65-F5344CB8AC3E}">
        <p14:creationId xmlns:p14="http://schemas.microsoft.com/office/powerpoint/2010/main" val="37193214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accent1"/>
          </a:solidFill>
        </p:spPr>
        <p:txBody>
          <a:bodyPr anchor="t"/>
          <a:lstStyle>
            <a:lvl1pPr marL="0" indent="0" algn="l">
              <a:buNone/>
              <a:defRPr baseline="0"/>
            </a:lvl1pPr>
          </a:lstStyle>
          <a:p>
            <a:r>
              <a:rPr lang="en-US"/>
              <a:t>Picture or Color Block</a:t>
            </a:r>
          </a:p>
        </p:txBody>
      </p:sp>
    </p:spTree>
    <p:extLst>
      <p:ext uri="{BB962C8B-B14F-4D97-AF65-F5344CB8AC3E}">
        <p14:creationId xmlns:p14="http://schemas.microsoft.com/office/powerpoint/2010/main" val="201993738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5738283" y="1"/>
            <a:ext cx="6453716" cy="3172884"/>
          </a:xfrm>
          <a:prstGeom prst="rect">
            <a:avLst/>
          </a:prstGeom>
          <a:solidFill>
            <a:schemeClr val="tx2"/>
          </a:solidFill>
        </p:spPr>
        <p:txBody>
          <a:bodyPr/>
          <a:lstStyle>
            <a:lvl1pPr marL="0" indent="0">
              <a:buNone/>
              <a:defRPr/>
            </a:lvl1pPr>
          </a:lstStyle>
          <a:p>
            <a:r>
              <a:rPr lang="en-US"/>
              <a:t>Picture or Color Block</a:t>
            </a:r>
          </a:p>
        </p:txBody>
      </p:sp>
      <p:sp>
        <p:nvSpPr>
          <p:cNvPr id="7" name="Picture Placeholder 53"/>
          <p:cNvSpPr>
            <a:spLocks noGrp="1"/>
          </p:cNvSpPr>
          <p:nvPr>
            <p:ph type="pic" sz="quarter" idx="13" hasCustomPrompt="1"/>
          </p:nvPr>
        </p:nvSpPr>
        <p:spPr>
          <a:xfrm>
            <a:off x="5738284" y="3225939"/>
            <a:ext cx="6453715" cy="3632061"/>
          </a:xfrm>
          <a:prstGeom prst="rect">
            <a:avLst/>
          </a:prstGeom>
          <a:solidFill>
            <a:schemeClr val="bg1"/>
          </a:solidFill>
        </p:spPr>
        <p:txBody>
          <a:bodyPr/>
          <a:lstStyle>
            <a:lvl1pPr marL="0" indent="0">
              <a:buNone/>
              <a:defRPr/>
            </a:lvl1pPr>
          </a:lstStyle>
          <a:p>
            <a:r>
              <a:rPr lang="en-US"/>
              <a:t>Picture or Color Block</a:t>
            </a:r>
          </a:p>
        </p:txBody>
      </p:sp>
      <p:sp>
        <p:nvSpPr>
          <p:cNvPr id="9"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a:t>Picture or Color Block</a:t>
            </a:r>
          </a:p>
        </p:txBody>
      </p:sp>
      <p:sp>
        <p:nvSpPr>
          <p:cNvPr id="8" name="Text Placeholder 2"/>
          <p:cNvSpPr>
            <a:spLocks noGrp="1"/>
          </p:cNvSpPr>
          <p:nvPr>
            <p:ph type="body" sz="quarter" idx="16"/>
          </p:nvPr>
        </p:nvSpPr>
        <p:spPr>
          <a:xfrm>
            <a:off x="-15673" y="1329528"/>
            <a:ext cx="5746124"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3"/>
          <p:cNvSpPr>
            <a:spLocks noGrp="1"/>
          </p:cNvSpPr>
          <p:nvPr>
            <p:ph type="title" hasCustomPrompt="1"/>
          </p:nvPr>
        </p:nvSpPr>
        <p:spPr>
          <a:xfrm>
            <a:off x="1" y="186267"/>
            <a:ext cx="5738284" cy="1164167"/>
          </a:xfrm>
        </p:spPr>
        <p:txBody>
          <a:bodyPr>
            <a:noAutofit/>
          </a:bodyPr>
          <a:lstStyle>
            <a:lvl1pPr>
              <a:defRPr/>
            </a:lvl1pPr>
          </a:lstStyle>
          <a:p>
            <a:r>
              <a:rPr lang="en-US"/>
              <a:t>Header</a:t>
            </a:r>
          </a:p>
        </p:txBody>
      </p:sp>
    </p:spTree>
    <p:extLst>
      <p:ext uri="{BB962C8B-B14F-4D97-AF65-F5344CB8AC3E}">
        <p14:creationId xmlns:p14="http://schemas.microsoft.com/office/powerpoint/2010/main" val="15234360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5738285" y="-1"/>
            <a:ext cx="6453716" cy="6858001"/>
          </a:xfrm>
          <a:prstGeom prst="rect">
            <a:avLst/>
          </a:prstGeom>
          <a:solidFill>
            <a:schemeClr val="bg1"/>
          </a:solidFill>
        </p:spPr>
        <p:txBody>
          <a:bodyPr/>
          <a:lstStyle>
            <a:lvl1pPr marL="0" indent="0">
              <a:buNone/>
              <a:defRPr/>
            </a:lvl1pPr>
          </a:lstStyle>
          <a:p>
            <a:r>
              <a:rPr lang="en-US"/>
              <a:t>Picture or Color Block</a:t>
            </a:r>
          </a:p>
        </p:txBody>
      </p:sp>
      <p:sp>
        <p:nvSpPr>
          <p:cNvPr id="7" name="Text Placeholder 2"/>
          <p:cNvSpPr>
            <a:spLocks noGrp="1"/>
          </p:cNvSpPr>
          <p:nvPr>
            <p:ph type="body" sz="quarter" idx="16"/>
          </p:nvPr>
        </p:nvSpPr>
        <p:spPr>
          <a:xfrm>
            <a:off x="-15673" y="1329528"/>
            <a:ext cx="5746124"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p:cNvSpPr>
            <a:spLocks noGrp="1"/>
          </p:cNvSpPr>
          <p:nvPr>
            <p:ph type="title" hasCustomPrompt="1"/>
          </p:nvPr>
        </p:nvSpPr>
        <p:spPr>
          <a:xfrm>
            <a:off x="1" y="186267"/>
            <a:ext cx="5738284" cy="1164167"/>
          </a:xfrm>
        </p:spPr>
        <p:txBody>
          <a:bodyPr>
            <a:noAutofit/>
          </a:bodyPr>
          <a:lstStyle>
            <a:lvl1pPr>
              <a:defRPr/>
            </a:lvl1pPr>
          </a:lstStyle>
          <a:p>
            <a:r>
              <a:rPr lang="en-US"/>
              <a:t>Header</a:t>
            </a:r>
          </a:p>
        </p:txBody>
      </p:sp>
    </p:spTree>
    <p:extLst>
      <p:ext uri="{BB962C8B-B14F-4D97-AF65-F5344CB8AC3E}">
        <p14:creationId xmlns:p14="http://schemas.microsoft.com/office/powerpoint/2010/main" val="238084820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 Header Content C">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8"/>
            <a:ext cx="11488007"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3"/>
          <p:cNvSpPr>
            <a:spLocks noGrp="1"/>
          </p:cNvSpPr>
          <p:nvPr>
            <p:ph type="title" hasCustomPrompt="1"/>
          </p:nvPr>
        </p:nvSpPr>
        <p:spPr>
          <a:xfrm>
            <a:off x="0" y="186267"/>
            <a:ext cx="11472333" cy="1164167"/>
          </a:xfrm>
        </p:spPr>
        <p:txBody>
          <a:bodyPr>
            <a:noAutofit/>
          </a:bodyPr>
          <a:lstStyle>
            <a:lvl1pPr>
              <a:defRPr/>
            </a:lvl1pPr>
          </a:lstStyle>
          <a:p>
            <a:r>
              <a:rPr lang="en-US"/>
              <a:t>Header</a:t>
            </a:r>
          </a:p>
        </p:txBody>
      </p:sp>
      <p:sp>
        <p:nvSpPr>
          <p:cNvPr id="8"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9" name="Picture Placeholder 4"/>
          <p:cNvSpPr>
            <a:spLocks noGrp="1"/>
          </p:cNvSpPr>
          <p:nvPr>
            <p:ph type="pic" sz="quarter" idx="22" hasCustomPrompt="1"/>
          </p:nvPr>
        </p:nvSpPr>
        <p:spPr>
          <a:xfrm>
            <a:off x="11472333" y="3172886"/>
            <a:ext cx="719667" cy="3685113"/>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Tree>
    <p:extLst>
      <p:ext uri="{BB962C8B-B14F-4D97-AF65-F5344CB8AC3E}">
        <p14:creationId xmlns:p14="http://schemas.microsoft.com/office/powerpoint/2010/main" val="237418731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 Header Content D">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8"/>
            <a:ext cx="12207673"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3"/>
          <p:cNvSpPr>
            <a:spLocks noGrp="1"/>
          </p:cNvSpPr>
          <p:nvPr>
            <p:ph type="title" hasCustomPrompt="1"/>
          </p:nvPr>
        </p:nvSpPr>
        <p:spPr>
          <a:xfrm>
            <a:off x="0" y="186267"/>
            <a:ext cx="12191019" cy="1164167"/>
          </a:xfrm>
        </p:spPr>
        <p:txBody>
          <a:bodyPr>
            <a:noAutofit/>
          </a:bodyPr>
          <a:lstStyle>
            <a:lvl1pPr>
              <a:defRPr/>
            </a:lvl1pPr>
          </a:lstStyle>
          <a:p>
            <a:r>
              <a:rPr lang="en-US"/>
              <a:t>Header</a:t>
            </a:r>
          </a:p>
        </p:txBody>
      </p:sp>
      <p:sp>
        <p:nvSpPr>
          <p:cNvPr id="9" name="Picture Placeholder 4"/>
          <p:cNvSpPr>
            <a:spLocks noGrp="1"/>
          </p:cNvSpPr>
          <p:nvPr>
            <p:ph type="pic" sz="quarter" idx="22" hasCustomPrompt="1"/>
          </p:nvPr>
        </p:nvSpPr>
        <p:spPr>
          <a:xfrm>
            <a:off x="1" y="4760384"/>
            <a:ext cx="5738284" cy="2097616"/>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0" name="Picture Placeholder 4"/>
          <p:cNvSpPr>
            <a:spLocks noGrp="1"/>
          </p:cNvSpPr>
          <p:nvPr>
            <p:ph type="pic" sz="quarter" idx="23" hasCustomPrompt="1"/>
          </p:nvPr>
        </p:nvSpPr>
        <p:spPr>
          <a:xfrm>
            <a:off x="5790368" y="4760384"/>
            <a:ext cx="5681965" cy="2097616"/>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1" name="Picture Placeholder 4"/>
          <p:cNvSpPr>
            <a:spLocks noGrp="1"/>
          </p:cNvSpPr>
          <p:nvPr>
            <p:ph type="pic" sz="quarter" idx="21" hasCustomPrompt="1"/>
          </p:nvPr>
        </p:nvSpPr>
        <p:spPr>
          <a:xfrm>
            <a:off x="11521133" y="4760384"/>
            <a:ext cx="670867" cy="2097616"/>
          </a:xfrm>
          <a:prstGeom prst="rect">
            <a:avLst/>
          </a:prstGeom>
          <a:solidFill>
            <a:schemeClr val="accent1"/>
          </a:solidFill>
        </p:spPr>
        <p:txBody>
          <a:bodyPr vert="vert">
            <a:normAutofit/>
          </a:bodyPr>
          <a:lstStyle>
            <a:lvl1pPr marL="0" indent="0">
              <a:buNone/>
              <a:defRPr sz="1867"/>
            </a:lvl1pPr>
          </a:lstStyle>
          <a:p>
            <a:r>
              <a:rPr lang="en-US"/>
              <a:t>Picture or Color Block</a:t>
            </a:r>
          </a:p>
        </p:txBody>
      </p:sp>
    </p:spTree>
    <p:extLst>
      <p:ext uri="{BB962C8B-B14F-4D97-AF65-F5344CB8AC3E}">
        <p14:creationId xmlns:p14="http://schemas.microsoft.com/office/powerpoint/2010/main" val="296626568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7"/>
            <a:ext cx="12208656"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3"/>
          <p:cNvSpPr>
            <a:spLocks noGrp="1"/>
          </p:cNvSpPr>
          <p:nvPr>
            <p:ph type="title" hasCustomPrompt="1"/>
          </p:nvPr>
        </p:nvSpPr>
        <p:spPr>
          <a:xfrm>
            <a:off x="0" y="186267"/>
            <a:ext cx="12192000" cy="1164167"/>
          </a:xfrm>
        </p:spPr>
        <p:txBody>
          <a:bodyPr>
            <a:noAutofit/>
          </a:bodyPr>
          <a:lstStyle>
            <a:lvl1pPr>
              <a:defRPr/>
            </a:lvl1pPr>
          </a:lstStyle>
          <a:p>
            <a:r>
              <a:rPr lang="en-US"/>
              <a:t>Header</a:t>
            </a:r>
          </a:p>
        </p:txBody>
      </p:sp>
      <p:sp>
        <p:nvSpPr>
          <p:cNvPr id="7" name="Picture Placeholder 4"/>
          <p:cNvSpPr>
            <a:spLocks noGrp="1"/>
          </p:cNvSpPr>
          <p:nvPr>
            <p:ph type="pic" sz="quarter" idx="22" hasCustomPrompt="1"/>
          </p:nvPr>
        </p:nvSpPr>
        <p:spPr>
          <a:xfrm>
            <a:off x="0" y="3172885"/>
            <a:ext cx="12192000" cy="3685115"/>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Tree>
    <p:extLst>
      <p:ext uri="{BB962C8B-B14F-4D97-AF65-F5344CB8AC3E}">
        <p14:creationId xmlns:p14="http://schemas.microsoft.com/office/powerpoint/2010/main" val="240670501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5673" y="1329527"/>
            <a:ext cx="12208656"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3"/>
          <p:cNvSpPr>
            <a:spLocks noGrp="1"/>
          </p:cNvSpPr>
          <p:nvPr>
            <p:ph type="title" hasCustomPrompt="1"/>
          </p:nvPr>
        </p:nvSpPr>
        <p:spPr>
          <a:xfrm>
            <a:off x="0" y="186267"/>
            <a:ext cx="12192000" cy="1164167"/>
          </a:xfrm>
        </p:spPr>
        <p:txBody>
          <a:bodyPr>
            <a:noAutofit/>
          </a:bodyPr>
          <a:lstStyle>
            <a:lvl1pPr>
              <a:defRPr/>
            </a:lvl1pPr>
          </a:lstStyle>
          <a:p>
            <a:r>
              <a:rPr lang="en-US"/>
              <a:t>Header</a:t>
            </a:r>
          </a:p>
        </p:txBody>
      </p:sp>
      <p:sp>
        <p:nvSpPr>
          <p:cNvPr id="7" name="Picture Placeholder 4"/>
          <p:cNvSpPr>
            <a:spLocks noGrp="1"/>
          </p:cNvSpPr>
          <p:nvPr>
            <p:ph type="pic" sz="quarter" idx="22" hasCustomPrompt="1"/>
          </p:nvPr>
        </p:nvSpPr>
        <p:spPr>
          <a:xfrm>
            <a:off x="0" y="3172885"/>
            <a:ext cx="12192000" cy="3685115"/>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Tree>
    <p:extLst>
      <p:ext uri="{BB962C8B-B14F-4D97-AF65-F5344CB8AC3E}">
        <p14:creationId xmlns:p14="http://schemas.microsoft.com/office/powerpoint/2010/main" val="33819520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278320"/>
            <a:ext cx="5738284"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err="1"/>
              <a:t>Subheader</a:t>
            </a:r>
            <a:endParaRPr lang="en-US"/>
          </a:p>
          <a:p>
            <a:pPr marL="0" lvl="0"/>
            <a:endParaRPr lang="en-US"/>
          </a:p>
        </p:txBody>
      </p:sp>
      <p:sp>
        <p:nvSpPr>
          <p:cNvPr id="3" name="Text Placeholder 2"/>
          <p:cNvSpPr>
            <a:spLocks noGrp="1"/>
          </p:cNvSpPr>
          <p:nvPr>
            <p:ph type="body" sz="quarter" idx="16"/>
          </p:nvPr>
        </p:nvSpPr>
        <p:spPr>
          <a:xfrm>
            <a:off x="-15673" y="2085380"/>
            <a:ext cx="5753957"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hasCustomPrompt="1"/>
          </p:nvPr>
        </p:nvSpPr>
        <p:spPr>
          <a:xfrm>
            <a:off x="1" y="186267"/>
            <a:ext cx="5738284" cy="1164167"/>
          </a:xfrm>
        </p:spPr>
        <p:txBody>
          <a:bodyPr/>
          <a:lstStyle>
            <a:lvl1pPr>
              <a:defRPr/>
            </a:lvl1pPr>
          </a:lstStyle>
          <a:p>
            <a:r>
              <a:rPr lang="en-US"/>
              <a:t>Header</a:t>
            </a:r>
          </a:p>
        </p:txBody>
      </p:sp>
      <p:sp>
        <p:nvSpPr>
          <p:cNvPr id="6" name="Picture Placeholder 53"/>
          <p:cNvSpPr>
            <a:spLocks noGrp="1"/>
          </p:cNvSpPr>
          <p:nvPr>
            <p:ph type="pic" sz="quarter" idx="12" hasCustomPrompt="1"/>
          </p:nvPr>
        </p:nvSpPr>
        <p:spPr>
          <a:xfrm>
            <a:off x="5738285" y="-1"/>
            <a:ext cx="6453716" cy="6858001"/>
          </a:xfrm>
          <a:prstGeom prst="rect">
            <a:avLst/>
          </a:prstGeom>
          <a:solidFill>
            <a:schemeClr val="bg1"/>
          </a:solidFill>
        </p:spPr>
        <p:txBody>
          <a:bodyPr/>
          <a:lstStyle>
            <a:lvl1pPr marL="0" indent="0">
              <a:buNone/>
              <a:defRPr/>
            </a:lvl1pPr>
          </a:lstStyle>
          <a:p>
            <a:r>
              <a:rPr lang="en-US"/>
              <a:t>Picture or Color Block</a:t>
            </a:r>
          </a:p>
        </p:txBody>
      </p:sp>
    </p:spTree>
    <p:extLst>
      <p:ext uri="{BB962C8B-B14F-4D97-AF65-F5344CB8AC3E}">
        <p14:creationId xmlns:p14="http://schemas.microsoft.com/office/powerpoint/2010/main" val="33713553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E196-9AA6-47E3-AB1E-84681D12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CDC95-AD0B-49E6-BEDC-36CE3BD42B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4D0640-CD3F-402F-BE06-2FB3238038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F3BF0B-697A-4104-AD3E-E2FCF11B071C}"/>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6" name="Footer Placeholder 5">
            <a:extLst>
              <a:ext uri="{FF2B5EF4-FFF2-40B4-BE49-F238E27FC236}">
                <a16:creationId xmlns:a16="http://schemas.microsoft.com/office/drawing/2014/main" id="{0B016C87-AA5A-4E4D-B293-82BEFF6FA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00041-7FF3-4BB4-A96F-C57A3B00E2C5}"/>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1171702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5738283" y="1"/>
            <a:ext cx="6453716" cy="3172884"/>
          </a:xfrm>
          <a:prstGeom prst="rect">
            <a:avLst/>
          </a:prstGeom>
          <a:solidFill>
            <a:schemeClr val="tx2"/>
          </a:solidFill>
        </p:spPr>
        <p:txBody>
          <a:bodyPr/>
          <a:lstStyle>
            <a:lvl1pPr marL="0" indent="0">
              <a:buNone/>
              <a:defRPr/>
            </a:lvl1pPr>
          </a:lstStyle>
          <a:p>
            <a:r>
              <a:rPr lang="en-US"/>
              <a:t>Picture or Color Block</a:t>
            </a:r>
          </a:p>
        </p:txBody>
      </p:sp>
      <p:sp>
        <p:nvSpPr>
          <p:cNvPr id="7" name="Picture Placeholder 53"/>
          <p:cNvSpPr>
            <a:spLocks noGrp="1"/>
          </p:cNvSpPr>
          <p:nvPr>
            <p:ph type="pic" sz="quarter" idx="13" hasCustomPrompt="1"/>
          </p:nvPr>
        </p:nvSpPr>
        <p:spPr>
          <a:xfrm>
            <a:off x="5738284" y="3225939"/>
            <a:ext cx="6453715" cy="3632061"/>
          </a:xfrm>
          <a:prstGeom prst="rect">
            <a:avLst/>
          </a:prstGeom>
          <a:solidFill>
            <a:schemeClr val="bg1"/>
          </a:solidFill>
        </p:spPr>
        <p:txBody>
          <a:bodyPr/>
          <a:lstStyle>
            <a:lvl1pPr marL="0" indent="0">
              <a:buNone/>
              <a:defRPr/>
            </a:lvl1pPr>
          </a:lstStyle>
          <a:p>
            <a:r>
              <a:rPr lang="en-US"/>
              <a:t>Picture or Color Block</a:t>
            </a:r>
          </a:p>
        </p:txBody>
      </p:sp>
      <p:sp>
        <p:nvSpPr>
          <p:cNvPr id="9"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a:t>Picture or Color Block</a:t>
            </a:r>
          </a:p>
        </p:txBody>
      </p:sp>
      <p:sp>
        <p:nvSpPr>
          <p:cNvPr id="15" name="Text Placeholder 4"/>
          <p:cNvSpPr>
            <a:spLocks noGrp="1"/>
          </p:cNvSpPr>
          <p:nvPr>
            <p:ph type="body" sz="quarter" idx="15" hasCustomPrompt="1"/>
          </p:nvPr>
        </p:nvSpPr>
        <p:spPr>
          <a:xfrm>
            <a:off x="1" y="1278320"/>
            <a:ext cx="5738284"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err="1"/>
              <a:t>Subheader</a:t>
            </a:r>
            <a:endParaRPr lang="en-US"/>
          </a:p>
          <a:p>
            <a:pPr marL="0" lvl="0"/>
            <a:endParaRPr lang="en-US"/>
          </a:p>
        </p:txBody>
      </p:sp>
      <p:sp>
        <p:nvSpPr>
          <p:cNvPr id="16" name="Text Placeholder 2"/>
          <p:cNvSpPr>
            <a:spLocks noGrp="1"/>
          </p:cNvSpPr>
          <p:nvPr>
            <p:ph type="body" sz="quarter" idx="16"/>
          </p:nvPr>
        </p:nvSpPr>
        <p:spPr>
          <a:xfrm>
            <a:off x="-15673" y="2085380"/>
            <a:ext cx="5753957"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3"/>
          <p:cNvSpPr>
            <a:spLocks noGrp="1"/>
          </p:cNvSpPr>
          <p:nvPr>
            <p:ph type="title" hasCustomPrompt="1"/>
          </p:nvPr>
        </p:nvSpPr>
        <p:spPr>
          <a:xfrm>
            <a:off x="1" y="186267"/>
            <a:ext cx="5738284" cy="1164167"/>
          </a:xfrm>
        </p:spPr>
        <p:txBody>
          <a:bodyPr>
            <a:noAutofit/>
          </a:bodyPr>
          <a:lstStyle>
            <a:lvl1pPr>
              <a:defRPr/>
            </a:lvl1pPr>
          </a:lstStyle>
          <a:p>
            <a:r>
              <a:rPr lang="en-US"/>
              <a:t>Header</a:t>
            </a:r>
          </a:p>
        </p:txBody>
      </p:sp>
    </p:spTree>
    <p:extLst>
      <p:ext uri="{BB962C8B-B14F-4D97-AF65-F5344CB8AC3E}">
        <p14:creationId xmlns:p14="http://schemas.microsoft.com/office/powerpoint/2010/main" val="406092269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278320"/>
            <a:ext cx="11472333"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err="1"/>
              <a:t>Subheader</a:t>
            </a:r>
            <a:endParaRPr lang="en-US"/>
          </a:p>
          <a:p>
            <a:pPr marL="0" lvl="0"/>
            <a:endParaRPr lang="en-US"/>
          </a:p>
        </p:txBody>
      </p:sp>
      <p:sp>
        <p:nvSpPr>
          <p:cNvPr id="6" name="Text Placeholder 2"/>
          <p:cNvSpPr>
            <a:spLocks noGrp="1"/>
          </p:cNvSpPr>
          <p:nvPr>
            <p:ph type="body" sz="quarter" idx="16"/>
          </p:nvPr>
        </p:nvSpPr>
        <p:spPr>
          <a:xfrm>
            <a:off x="-15673" y="2085380"/>
            <a:ext cx="11488007"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3"/>
          <p:cNvSpPr>
            <a:spLocks noGrp="1"/>
          </p:cNvSpPr>
          <p:nvPr>
            <p:ph type="title" hasCustomPrompt="1"/>
          </p:nvPr>
        </p:nvSpPr>
        <p:spPr>
          <a:xfrm>
            <a:off x="0" y="186267"/>
            <a:ext cx="11472333" cy="1164167"/>
          </a:xfrm>
        </p:spPr>
        <p:txBody>
          <a:bodyPr>
            <a:noAutofit/>
          </a:bodyPr>
          <a:lstStyle>
            <a:lvl1pPr>
              <a:defRPr/>
            </a:lvl1pPr>
          </a:lstStyle>
          <a:p>
            <a:r>
              <a:rPr lang="en-US"/>
              <a:t>Header</a:t>
            </a:r>
          </a:p>
        </p:txBody>
      </p:sp>
      <p:sp>
        <p:nvSpPr>
          <p:cNvPr id="3" name="Rectangle 2"/>
          <p:cNvSpPr/>
          <p:nvPr userDrawn="1"/>
        </p:nvSpPr>
        <p:spPr>
          <a:xfrm>
            <a:off x="11480800" y="0"/>
            <a:ext cx="711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841307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278320"/>
            <a:ext cx="12191019"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err="1"/>
              <a:t>Subheader</a:t>
            </a:r>
            <a:endParaRPr lang="en-US"/>
          </a:p>
          <a:p>
            <a:pPr marL="0" lvl="0"/>
            <a:endParaRPr lang="en-US"/>
          </a:p>
        </p:txBody>
      </p:sp>
      <p:sp>
        <p:nvSpPr>
          <p:cNvPr id="6" name="Text Placeholder 2"/>
          <p:cNvSpPr>
            <a:spLocks noGrp="1"/>
          </p:cNvSpPr>
          <p:nvPr>
            <p:ph type="body" sz="quarter" idx="16"/>
          </p:nvPr>
        </p:nvSpPr>
        <p:spPr>
          <a:xfrm>
            <a:off x="-15673" y="2085380"/>
            <a:ext cx="12207673"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3"/>
          <p:cNvSpPr>
            <a:spLocks noGrp="1"/>
          </p:cNvSpPr>
          <p:nvPr>
            <p:ph type="title" hasCustomPrompt="1"/>
          </p:nvPr>
        </p:nvSpPr>
        <p:spPr>
          <a:xfrm>
            <a:off x="0" y="186267"/>
            <a:ext cx="12191019" cy="1164167"/>
          </a:xfrm>
        </p:spPr>
        <p:txBody>
          <a:bodyPr/>
          <a:lstStyle>
            <a:lvl1pPr>
              <a:defRPr/>
            </a:lvl1pPr>
          </a:lstStyle>
          <a:p>
            <a:r>
              <a:rPr lang="en-US"/>
              <a:t>Header</a:t>
            </a:r>
          </a:p>
        </p:txBody>
      </p:sp>
      <p:sp>
        <p:nvSpPr>
          <p:cNvPr id="9" name="Picture Placeholder 4"/>
          <p:cNvSpPr>
            <a:spLocks noGrp="1"/>
          </p:cNvSpPr>
          <p:nvPr>
            <p:ph type="pic" sz="quarter" idx="22" hasCustomPrompt="1"/>
          </p:nvPr>
        </p:nvSpPr>
        <p:spPr>
          <a:xfrm>
            <a:off x="1" y="4760384"/>
            <a:ext cx="5738284" cy="2097616"/>
          </a:xfrm>
          <a:prstGeom prst="rect">
            <a:avLst/>
          </a:prstGeom>
          <a:solidFill>
            <a:schemeClr val="bg1"/>
          </a:solidFill>
        </p:spPr>
        <p:txBody>
          <a:bodyPr>
            <a:normAutofit/>
          </a:bodyPr>
          <a:lstStyle>
            <a:lvl1pPr marL="0" indent="0">
              <a:buNone/>
              <a:defRPr sz="1867"/>
            </a:lvl1pPr>
          </a:lstStyle>
          <a:p>
            <a:r>
              <a:rPr lang="en-US"/>
              <a:t>Picture or Color Block</a:t>
            </a:r>
          </a:p>
        </p:txBody>
      </p:sp>
      <p:sp>
        <p:nvSpPr>
          <p:cNvPr id="10" name="Picture Placeholder 4"/>
          <p:cNvSpPr>
            <a:spLocks noGrp="1"/>
          </p:cNvSpPr>
          <p:nvPr>
            <p:ph type="pic" sz="quarter" idx="23" hasCustomPrompt="1"/>
          </p:nvPr>
        </p:nvSpPr>
        <p:spPr>
          <a:xfrm>
            <a:off x="5790368" y="4760384"/>
            <a:ext cx="5681965" cy="2097616"/>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3" name="Rectangle 2"/>
          <p:cNvSpPr/>
          <p:nvPr userDrawn="1"/>
        </p:nvSpPr>
        <p:spPr>
          <a:xfrm>
            <a:off x="11521440" y="4749800"/>
            <a:ext cx="670560" cy="210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2116721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12192000" cy="4760384"/>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8" name="Text Placeholder 4"/>
          <p:cNvSpPr>
            <a:spLocks noGrp="1"/>
          </p:cNvSpPr>
          <p:nvPr>
            <p:ph type="body" sz="quarter" idx="15" hasCustomPrompt="1"/>
          </p:nvPr>
        </p:nvSpPr>
        <p:spPr>
          <a:xfrm>
            <a:off x="0" y="5886920"/>
            <a:ext cx="12192000"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err="1"/>
              <a:t>Subheader</a:t>
            </a:r>
            <a:endParaRPr lang="en-US"/>
          </a:p>
          <a:p>
            <a:pPr marL="0" lvl="0"/>
            <a:endParaRPr lang="en-US"/>
          </a:p>
        </p:txBody>
      </p:sp>
      <p:sp>
        <p:nvSpPr>
          <p:cNvPr id="9" name="Title 3"/>
          <p:cNvSpPr>
            <a:spLocks noGrp="1"/>
          </p:cNvSpPr>
          <p:nvPr>
            <p:ph type="title" hasCustomPrompt="1"/>
          </p:nvPr>
        </p:nvSpPr>
        <p:spPr>
          <a:xfrm>
            <a:off x="0" y="4793021"/>
            <a:ext cx="12192000" cy="1164167"/>
          </a:xfrm>
        </p:spPr>
        <p:txBody>
          <a:bodyPr>
            <a:noAutofit/>
          </a:bodyPr>
          <a:lstStyle>
            <a:lvl1pPr>
              <a:defRPr/>
            </a:lvl1pPr>
          </a:lstStyle>
          <a:p>
            <a:r>
              <a:rPr lang="en-US"/>
              <a:t>header</a:t>
            </a:r>
          </a:p>
        </p:txBody>
      </p:sp>
    </p:spTree>
    <p:extLst>
      <p:ext uri="{BB962C8B-B14F-4D97-AF65-F5344CB8AC3E}">
        <p14:creationId xmlns:p14="http://schemas.microsoft.com/office/powerpoint/2010/main" val="385838355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8555451" cy="4760384"/>
          </a:xfrm>
          <a:prstGeom prst="rect">
            <a:avLst/>
          </a:prstGeom>
          <a:solidFill>
            <a:schemeClr val="bg1"/>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8" name="Text Placeholder 4"/>
          <p:cNvSpPr>
            <a:spLocks noGrp="1"/>
          </p:cNvSpPr>
          <p:nvPr>
            <p:ph type="body" sz="quarter" idx="15" hasCustomPrompt="1"/>
          </p:nvPr>
        </p:nvSpPr>
        <p:spPr>
          <a:xfrm>
            <a:off x="0" y="5886920"/>
            <a:ext cx="12192000"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err="1"/>
              <a:t>Subheader</a:t>
            </a:r>
            <a:endParaRPr lang="en-US"/>
          </a:p>
          <a:p>
            <a:pPr marL="0" lvl="0"/>
            <a:endParaRPr lang="en-US"/>
          </a:p>
        </p:txBody>
      </p:sp>
      <p:sp>
        <p:nvSpPr>
          <p:cNvPr id="9" name="Title 3"/>
          <p:cNvSpPr>
            <a:spLocks noGrp="1"/>
          </p:cNvSpPr>
          <p:nvPr>
            <p:ph type="title" hasCustomPrompt="1"/>
          </p:nvPr>
        </p:nvSpPr>
        <p:spPr>
          <a:xfrm>
            <a:off x="0" y="4793021"/>
            <a:ext cx="12192000" cy="1164167"/>
          </a:xfrm>
        </p:spPr>
        <p:txBody>
          <a:bodyPr>
            <a:noAutofit/>
          </a:bodyPr>
          <a:lstStyle>
            <a:lvl1pPr>
              <a:defRPr/>
            </a:lvl1pPr>
          </a:lstStyle>
          <a:p>
            <a:r>
              <a:rPr lang="en-US"/>
              <a:t>Header</a:t>
            </a:r>
          </a:p>
        </p:txBody>
      </p:sp>
      <p:sp>
        <p:nvSpPr>
          <p:cNvPr id="5" name="Picture Placeholder 4"/>
          <p:cNvSpPr>
            <a:spLocks noGrp="1"/>
          </p:cNvSpPr>
          <p:nvPr>
            <p:ph type="pic" sz="quarter" idx="23" hasCustomPrompt="1"/>
          </p:nvPr>
        </p:nvSpPr>
        <p:spPr>
          <a:xfrm>
            <a:off x="8604251" y="0"/>
            <a:ext cx="3587749" cy="4760384"/>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Tree>
    <p:extLst>
      <p:ext uri="{BB962C8B-B14F-4D97-AF65-F5344CB8AC3E}">
        <p14:creationId xmlns:p14="http://schemas.microsoft.com/office/powerpoint/2010/main" val="345100779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72721" y="1750483"/>
            <a:ext cx="2832100" cy="3185583"/>
          </a:xfrm>
          <a:prstGeom prst="rect">
            <a:avLst/>
          </a:prstGeom>
          <a:solidFill>
            <a:schemeClr val="bg1">
              <a:lumMod val="40000"/>
              <a:lumOff val="60000"/>
            </a:schemeClr>
          </a:solidFill>
        </p:spPr>
        <p:txBody>
          <a:bodyPr/>
          <a:lstStyle>
            <a:lvl1pPr marL="0" indent="0">
              <a:buNone/>
              <a:defRPr/>
            </a:lvl1pPr>
          </a:lstStyle>
          <a:p>
            <a:r>
              <a:rPr lang="en-US"/>
              <a:t>Portrait</a:t>
            </a:r>
          </a:p>
        </p:txBody>
      </p:sp>
      <p:sp>
        <p:nvSpPr>
          <p:cNvPr id="11" name="Text Placeholder 3"/>
          <p:cNvSpPr>
            <a:spLocks noGrp="1"/>
          </p:cNvSpPr>
          <p:nvPr>
            <p:ph type="body" sz="quarter" idx="34" hasCustomPrompt="1"/>
          </p:nvPr>
        </p:nvSpPr>
        <p:spPr>
          <a:xfrm>
            <a:off x="17272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15" name="Picture Placeholder 14"/>
          <p:cNvSpPr>
            <a:spLocks noGrp="1"/>
          </p:cNvSpPr>
          <p:nvPr>
            <p:ph type="pic" sz="quarter" idx="35" hasCustomPrompt="1"/>
          </p:nvPr>
        </p:nvSpPr>
        <p:spPr>
          <a:xfrm>
            <a:off x="3177541" y="1750483"/>
            <a:ext cx="2832100" cy="3185583"/>
          </a:xfrm>
          <a:prstGeom prst="rect">
            <a:avLst/>
          </a:prstGeom>
          <a:solidFill>
            <a:schemeClr val="bg1">
              <a:lumMod val="40000"/>
              <a:lumOff val="60000"/>
            </a:schemeClr>
          </a:solidFill>
        </p:spPr>
        <p:txBody>
          <a:bodyPr/>
          <a:lstStyle>
            <a:lvl1pPr marL="0" indent="0">
              <a:buNone/>
              <a:defRPr/>
            </a:lvl1pPr>
          </a:lstStyle>
          <a:p>
            <a:r>
              <a:rPr lang="en-US"/>
              <a:t>Portrait</a:t>
            </a:r>
          </a:p>
        </p:txBody>
      </p:sp>
      <p:sp>
        <p:nvSpPr>
          <p:cNvPr id="20" name="Picture Placeholder 14"/>
          <p:cNvSpPr>
            <a:spLocks noGrp="1"/>
          </p:cNvSpPr>
          <p:nvPr>
            <p:ph type="pic" sz="quarter" idx="36" hasCustomPrompt="1"/>
          </p:nvPr>
        </p:nvSpPr>
        <p:spPr>
          <a:xfrm>
            <a:off x="6182361" y="1750483"/>
            <a:ext cx="2832100" cy="3185583"/>
          </a:xfrm>
          <a:prstGeom prst="rect">
            <a:avLst/>
          </a:prstGeom>
          <a:solidFill>
            <a:schemeClr val="bg1">
              <a:lumMod val="40000"/>
              <a:lumOff val="60000"/>
            </a:schemeClr>
          </a:solidFill>
        </p:spPr>
        <p:txBody>
          <a:bodyPr/>
          <a:lstStyle>
            <a:lvl1pPr marL="0" indent="0">
              <a:buNone/>
              <a:defRPr/>
            </a:lvl1pPr>
          </a:lstStyle>
          <a:p>
            <a:r>
              <a:rPr lang="en-US"/>
              <a:t>Portrait</a:t>
            </a:r>
          </a:p>
        </p:txBody>
      </p:sp>
      <p:sp>
        <p:nvSpPr>
          <p:cNvPr id="21" name="Picture Placeholder 14"/>
          <p:cNvSpPr>
            <a:spLocks noGrp="1"/>
          </p:cNvSpPr>
          <p:nvPr>
            <p:ph type="pic" sz="quarter" idx="37" hasCustomPrompt="1"/>
          </p:nvPr>
        </p:nvSpPr>
        <p:spPr>
          <a:xfrm>
            <a:off x="9187181" y="1750483"/>
            <a:ext cx="2832100" cy="3185583"/>
          </a:xfrm>
          <a:prstGeom prst="rect">
            <a:avLst/>
          </a:prstGeom>
          <a:solidFill>
            <a:schemeClr val="bg1">
              <a:lumMod val="40000"/>
              <a:lumOff val="60000"/>
            </a:schemeClr>
          </a:solidFill>
        </p:spPr>
        <p:txBody>
          <a:bodyPr/>
          <a:lstStyle>
            <a:lvl1pPr marL="0" indent="0">
              <a:buNone/>
              <a:defRPr/>
            </a:lvl1pPr>
          </a:lstStyle>
          <a:p>
            <a:r>
              <a:rPr lang="en-US"/>
              <a:t>Portrait</a:t>
            </a:r>
          </a:p>
        </p:txBody>
      </p:sp>
      <p:sp>
        <p:nvSpPr>
          <p:cNvPr id="22" name="Text Placeholder 3"/>
          <p:cNvSpPr>
            <a:spLocks noGrp="1"/>
          </p:cNvSpPr>
          <p:nvPr>
            <p:ph type="body" sz="quarter" idx="38" hasCustomPrompt="1"/>
          </p:nvPr>
        </p:nvSpPr>
        <p:spPr>
          <a:xfrm>
            <a:off x="317754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3" name="Text Placeholder 3"/>
          <p:cNvSpPr>
            <a:spLocks noGrp="1"/>
          </p:cNvSpPr>
          <p:nvPr>
            <p:ph type="body" sz="quarter" idx="39" hasCustomPrompt="1"/>
          </p:nvPr>
        </p:nvSpPr>
        <p:spPr>
          <a:xfrm>
            <a:off x="618236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4" name="Text Placeholder 3"/>
          <p:cNvSpPr>
            <a:spLocks noGrp="1"/>
          </p:cNvSpPr>
          <p:nvPr>
            <p:ph type="body" sz="quarter" idx="40" hasCustomPrompt="1"/>
          </p:nvPr>
        </p:nvSpPr>
        <p:spPr>
          <a:xfrm>
            <a:off x="9187181" y="49741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17" name="Title 3"/>
          <p:cNvSpPr>
            <a:spLocks noGrp="1"/>
          </p:cNvSpPr>
          <p:nvPr>
            <p:ph type="title" hasCustomPrompt="1"/>
          </p:nvPr>
        </p:nvSpPr>
        <p:spPr>
          <a:xfrm>
            <a:off x="0" y="186267"/>
            <a:ext cx="12192000" cy="1164167"/>
          </a:xfrm>
        </p:spPr>
        <p:txBody>
          <a:bodyPr/>
          <a:lstStyle>
            <a:lvl1pPr>
              <a:defRPr/>
            </a:lvl1pPr>
          </a:lstStyle>
          <a:p>
            <a:r>
              <a:rPr lang="en-US"/>
              <a:t>Header</a:t>
            </a:r>
          </a:p>
        </p:txBody>
      </p:sp>
    </p:spTree>
    <p:extLst>
      <p:ext uri="{BB962C8B-B14F-4D97-AF65-F5344CB8AC3E}">
        <p14:creationId xmlns:p14="http://schemas.microsoft.com/office/powerpoint/2010/main" val="413750705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7272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21" name="Text Placeholder 3"/>
          <p:cNvSpPr>
            <a:spLocks noGrp="1"/>
          </p:cNvSpPr>
          <p:nvPr>
            <p:ph type="body" sz="quarter" idx="34" hasCustomPrompt="1"/>
          </p:nvPr>
        </p:nvSpPr>
        <p:spPr>
          <a:xfrm>
            <a:off x="17272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2" name="Picture Placeholder 14"/>
          <p:cNvSpPr>
            <a:spLocks noGrp="1"/>
          </p:cNvSpPr>
          <p:nvPr>
            <p:ph type="pic" sz="quarter" idx="35" hasCustomPrompt="1"/>
          </p:nvPr>
        </p:nvSpPr>
        <p:spPr>
          <a:xfrm>
            <a:off x="317754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23" name="Picture Placeholder 14"/>
          <p:cNvSpPr>
            <a:spLocks noGrp="1"/>
          </p:cNvSpPr>
          <p:nvPr>
            <p:ph type="pic" sz="quarter" idx="36" hasCustomPrompt="1"/>
          </p:nvPr>
        </p:nvSpPr>
        <p:spPr>
          <a:xfrm>
            <a:off x="618236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24" name="Picture Placeholder 14"/>
          <p:cNvSpPr>
            <a:spLocks noGrp="1"/>
          </p:cNvSpPr>
          <p:nvPr>
            <p:ph type="pic" sz="quarter" idx="37" hasCustomPrompt="1"/>
          </p:nvPr>
        </p:nvSpPr>
        <p:spPr>
          <a:xfrm>
            <a:off x="9187181" y="1380733"/>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25" name="Text Placeholder 3"/>
          <p:cNvSpPr>
            <a:spLocks noGrp="1"/>
          </p:cNvSpPr>
          <p:nvPr>
            <p:ph type="body" sz="quarter" idx="38" hasCustomPrompt="1"/>
          </p:nvPr>
        </p:nvSpPr>
        <p:spPr>
          <a:xfrm>
            <a:off x="317754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6" name="Text Placeholder 3"/>
          <p:cNvSpPr>
            <a:spLocks noGrp="1"/>
          </p:cNvSpPr>
          <p:nvPr>
            <p:ph type="body" sz="quarter" idx="39" hasCustomPrompt="1"/>
          </p:nvPr>
        </p:nvSpPr>
        <p:spPr>
          <a:xfrm>
            <a:off x="618236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7" name="Text Placeholder 3"/>
          <p:cNvSpPr>
            <a:spLocks noGrp="1"/>
          </p:cNvSpPr>
          <p:nvPr>
            <p:ph type="body" sz="quarter" idx="40" hasCustomPrompt="1"/>
          </p:nvPr>
        </p:nvSpPr>
        <p:spPr>
          <a:xfrm>
            <a:off x="9187181" y="3451579"/>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41" name="Picture Placeholder 14"/>
          <p:cNvSpPr>
            <a:spLocks noGrp="1"/>
          </p:cNvSpPr>
          <p:nvPr>
            <p:ph type="pic" sz="quarter" idx="41" hasCustomPrompt="1"/>
          </p:nvPr>
        </p:nvSpPr>
        <p:spPr>
          <a:xfrm>
            <a:off x="17272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42" name="Text Placeholder 3"/>
          <p:cNvSpPr>
            <a:spLocks noGrp="1"/>
          </p:cNvSpPr>
          <p:nvPr>
            <p:ph type="body" sz="quarter" idx="42" hasCustomPrompt="1"/>
          </p:nvPr>
        </p:nvSpPr>
        <p:spPr>
          <a:xfrm>
            <a:off x="17272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43" name="Picture Placeholder 14"/>
          <p:cNvSpPr>
            <a:spLocks noGrp="1"/>
          </p:cNvSpPr>
          <p:nvPr>
            <p:ph type="pic" sz="quarter" idx="43" hasCustomPrompt="1"/>
          </p:nvPr>
        </p:nvSpPr>
        <p:spPr>
          <a:xfrm>
            <a:off x="317754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44" name="Picture Placeholder 14"/>
          <p:cNvSpPr>
            <a:spLocks noGrp="1"/>
          </p:cNvSpPr>
          <p:nvPr>
            <p:ph type="pic" sz="quarter" idx="44" hasCustomPrompt="1"/>
          </p:nvPr>
        </p:nvSpPr>
        <p:spPr>
          <a:xfrm>
            <a:off x="618236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45" name="Picture Placeholder 14"/>
          <p:cNvSpPr>
            <a:spLocks noGrp="1"/>
          </p:cNvSpPr>
          <p:nvPr>
            <p:ph type="pic" sz="quarter" idx="45" hasCustomPrompt="1"/>
          </p:nvPr>
        </p:nvSpPr>
        <p:spPr>
          <a:xfrm>
            <a:off x="9187181" y="4142651"/>
            <a:ext cx="2832100" cy="2032744"/>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46" name="Text Placeholder 3"/>
          <p:cNvSpPr>
            <a:spLocks noGrp="1"/>
          </p:cNvSpPr>
          <p:nvPr>
            <p:ph type="body" sz="quarter" idx="46" hasCustomPrompt="1"/>
          </p:nvPr>
        </p:nvSpPr>
        <p:spPr>
          <a:xfrm>
            <a:off x="317754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47" name="Text Placeholder 3"/>
          <p:cNvSpPr>
            <a:spLocks noGrp="1"/>
          </p:cNvSpPr>
          <p:nvPr>
            <p:ph type="body" sz="quarter" idx="47" hasCustomPrompt="1"/>
          </p:nvPr>
        </p:nvSpPr>
        <p:spPr>
          <a:xfrm>
            <a:off x="618236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48" name="Text Placeholder 3"/>
          <p:cNvSpPr>
            <a:spLocks noGrp="1"/>
          </p:cNvSpPr>
          <p:nvPr>
            <p:ph type="body" sz="quarter" idx="48" hasCustomPrompt="1"/>
          </p:nvPr>
        </p:nvSpPr>
        <p:spPr>
          <a:xfrm>
            <a:off x="9187181" y="621349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18" name="Title 3"/>
          <p:cNvSpPr>
            <a:spLocks noGrp="1"/>
          </p:cNvSpPr>
          <p:nvPr>
            <p:ph type="title" hasCustomPrompt="1"/>
          </p:nvPr>
        </p:nvSpPr>
        <p:spPr>
          <a:xfrm>
            <a:off x="0" y="186267"/>
            <a:ext cx="12192000" cy="1164167"/>
          </a:xfrm>
        </p:spPr>
        <p:txBody>
          <a:bodyPr/>
          <a:lstStyle>
            <a:lvl1pPr>
              <a:defRPr/>
            </a:lvl1pPr>
          </a:lstStyle>
          <a:p>
            <a:r>
              <a:rPr lang="en-US"/>
              <a:t>Header</a:t>
            </a:r>
          </a:p>
        </p:txBody>
      </p:sp>
    </p:spTree>
    <p:extLst>
      <p:ext uri="{BB962C8B-B14F-4D97-AF65-F5344CB8AC3E}">
        <p14:creationId xmlns:p14="http://schemas.microsoft.com/office/powerpoint/2010/main" val="28554720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72721" y="190500"/>
            <a:ext cx="2832100" cy="2484965"/>
          </a:xfrm>
          <a:prstGeom prst="rect">
            <a:avLst/>
          </a:prstGeom>
          <a:solidFill>
            <a:schemeClr val="bg1">
              <a:lumMod val="40000"/>
              <a:lumOff val="60000"/>
            </a:schemeClr>
          </a:solidFill>
        </p:spPr>
        <p:txBody>
          <a:bodyPr/>
          <a:lstStyle>
            <a:lvl1pPr marL="0" indent="0">
              <a:buNone/>
              <a:defRPr/>
            </a:lvl1pPr>
          </a:lstStyle>
          <a:p>
            <a:r>
              <a:rPr lang="en-US"/>
              <a:t>Portrait</a:t>
            </a:r>
          </a:p>
        </p:txBody>
      </p:sp>
      <p:sp>
        <p:nvSpPr>
          <p:cNvPr id="19" name="Text Placeholder 3"/>
          <p:cNvSpPr>
            <a:spLocks noGrp="1"/>
          </p:cNvSpPr>
          <p:nvPr>
            <p:ph type="body" sz="quarter" idx="34" hasCustomPrompt="1"/>
          </p:nvPr>
        </p:nvSpPr>
        <p:spPr>
          <a:xfrm>
            <a:off x="17272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0" name="Picture Placeholder 14"/>
          <p:cNvSpPr>
            <a:spLocks noGrp="1"/>
          </p:cNvSpPr>
          <p:nvPr>
            <p:ph type="pic" sz="quarter" idx="35" hasCustomPrompt="1"/>
          </p:nvPr>
        </p:nvSpPr>
        <p:spPr>
          <a:xfrm>
            <a:off x="3177541" y="190500"/>
            <a:ext cx="2832100" cy="2484965"/>
          </a:xfrm>
          <a:prstGeom prst="rect">
            <a:avLst/>
          </a:prstGeom>
          <a:solidFill>
            <a:schemeClr val="bg1">
              <a:lumMod val="40000"/>
              <a:lumOff val="60000"/>
            </a:schemeClr>
          </a:solidFill>
        </p:spPr>
        <p:txBody>
          <a:bodyPr/>
          <a:lstStyle>
            <a:lvl1pPr marL="0" indent="0">
              <a:buNone/>
              <a:defRPr/>
            </a:lvl1pPr>
          </a:lstStyle>
          <a:p>
            <a:r>
              <a:rPr lang="en-US"/>
              <a:t>Portrait</a:t>
            </a:r>
          </a:p>
        </p:txBody>
      </p:sp>
      <p:sp>
        <p:nvSpPr>
          <p:cNvPr id="21" name="Picture Placeholder 14"/>
          <p:cNvSpPr>
            <a:spLocks noGrp="1"/>
          </p:cNvSpPr>
          <p:nvPr>
            <p:ph type="pic" sz="quarter" idx="36" hasCustomPrompt="1"/>
          </p:nvPr>
        </p:nvSpPr>
        <p:spPr>
          <a:xfrm>
            <a:off x="6182361" y="190500"/>
            <a:ext cx="2832100" cy="2484965"/>
          </a:xfrm>
          <a:prstGeom prst="rect">
            <a:avLst/>
          </a:prstGeom>
          <a:solidFill>
            <a:schemeClr val="bg1">
              <a:lumMod val="40000"/>
              <a:lumOff val="60000"/>
            </a:schemeClr>
          </a:solidFill>
        </p:spPr>
        <p:txBody>
          <a:bodyPr/>
          <a:lstStyle>
            <a:lvl1pPr marL="0" indent="0">
              <a:buNone/>
              <a:defRPr/>
            </a:lvl1pPr>
          </a:lstStyle>
          <a:p>
            <a:r>
              <a:rPr lang="en-US"/>
              <a:t>Portrait</a:t>
            </a:r>
          </a:p>
        </p:txBody>
      </p:sp>
      <p:sp>
        <p:nvSpPr>
          <p:cNvPr id="22" name="Picture Placeholder 14"/>
          <p:cNvSpPr>
            <a:spLocks noGrp="1"/>
          </p:cNvSpPr>
          <p:nvPr>
            <p:ph type="pic" sz="quarter" idx="37" hasCustomPrompt="1"/>
          </p:nvPr>
        </p:nvSpPr>
        <p:spPr>
          <a:xfrm>
            <a:off x="9187181" y="190500"/>
            <a:ext cx="2832100" cy="2484965"/>
          </a:xfrm>
          <a:prstGeom prst="rect">
            <a:avLst/>
          </a:prstGeom>
          <a:solidFill>
            <a:schemeClr val="bg1">
              <a:lumMod val="40000"/>
              <a:lumOff val="60000"/>
            </a:schemeClr>
          </a:solidFill>
        </p:spPr>
        <p:txBody>
          <a:bodyPr/>
          <a:lstStyle>
            <a:lvl1pPr marL="0" indent="0">
              <a:buNone/>
              <a:defRPr/>
            </a:lvl1pPr>
          </a:lstStyle>
          <a:p>
            <a:r>
              <a:rPr lang="en-US"/>
              <a:t>Portrait</a:t>
            </a:r>
          </a:p>
        </p:txBody>
      </p:sp>
      <p:sp>
        <p:nvSpPr>
          <p:cNvPr id="23" name="Text Placeholder 3"/>
          <p:cNvSpPr>
            <a:spLocks noGrp="1"/>
          </p:cNvSpPr>
          <p:nvPr>
            <p:ph type="body" sz="quarter" idx="38" hasCustomPrompt="1"/>
          </p:nvPr>
        </p:nvSpPr>
        <p:spPr>
          <a:xfrm>
            <a:off x="317754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4" name="Text Placeholder 3"/>
          <p:cNvSpPr>
            <a:spLocks noGrp="1"/>
          </p:cNvSpPr>
          <p:nvPr>
            <p:ph type="body" sz="quarter" idx="39" hasCustomPrompt="1"/>
          </p:nvPr>
        </p:nvSpPr>
        <p:spPr>
          <a:xfrm>
            <a:off x="618236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5" name="Text Placeholder 3"/>
          <p:cNvSpPr>
            <a:spLocks noGrp="1"/>
          </p:cNvSpPr>
          <p:nvPr>
            <p:ph type="body" sz="quarter" idx="40" hasCustomPrompt="1"/>
          </p:nvPr>
        </p:nvSpPr>
        <p:spPr>
          <a:xfrm>
            <a:off x="9187181" y="2713567"/>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6" name="Picture Placeholder 14"/>
          <p:cNvSpPr>
            <a:spLocks noGrp="1"/>
          </p:cNvSpPr>
          <p:nvPr>
            <p:ph type="pic" sz="quarter" idx="41" hasCustomPrompt="1"/>
          </p:nvPr>
        </p:nvSpPr>
        <p:spPr>
          <a:xfrm>
            <a:off x="17272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30" name="Text Placeholder 3"/>
          <p:cNvSpPr>
            <a:spLocks noGrp="1"/>
          </p:cNvSpPr>
          <p:nvPr>
            <p:ph type="body" sz="quarter" idx="42" hasCustomPrompt="1"/>
          </p:nvPr>
        </p:nvSpPr>
        <p:spPr>
          <a:xfrm>
            <a:off x="17272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31" name="Picture Placeholder 14"/>
          <p:cNvSpPr>
            <a:spLocks noGrp="1"/>
          </p:cNvSpPr>
          <p:nvPr>
            <p:ph type="pic" sz="quarter" idx="43" hasCustomPrompt="1"/>
          </p:nvPr>
        </p:nvSpPr>
        <p:spPr>
          <a:xfrm>
            <a:off x="317754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32" name="Picture Placeholder 14"/>
          <p:cNvSpPr>
            <a:spLocks noGrp="1"/>
          </p:cNvSpPr>
          <p:nvPr>
            <p:ph type="pic" sz="quarter" idx="44" hasCustomPrompt="1"/>
          </p:nvPr>
        </p:nvSpPr>
        <p:spPr>
          <a:xfrm>
            <a:off x="6182361" y="3363854"/>
            <a:ext cx="2832100" cy="2484965"/>
          </a:xfrm>
          <a:prstGeom prst="rect">
            <a:avLst/>
          </a:prstGeom>
          <a:solidFill>
            <a:schemeClr val="bg1">
              <a:lumMod val="40000"/>
              <a:lumOff val="60000"/>
            </a:schemeClr>
          </a:solidFill>
        </p:spPr>
        <p:txBody>
          <a:bodyPr>
            <a:noAutofit/>
          </a:bodyPr>
          <a:lstStyle>
            <a:lvl1pPr marL="0" indent="0">
              <a:buNone/>
              <a:defRPr/>
            </a:lvl1pPr>
          </a:lstStyle>
          <a:p>
            <a:r>
              <a:rPr lang="en-US"/>
              <a:t>Portrait</a:t>
            </a:r>
          </a:p>
        </p:txBody>
      </p:sp>
      <p:sp>
        <p:nvSpPr>
          <p:cNvPr id="33" name="Picture Placeholder 14"/>
          <p:cNvSpPr>
            <a:spLocks noGrp="1"/>
          </p:cNvSpPr>
          <p:nvPr>
            <p:ph type="pic" sz="quarter" idx="45" hasCustomPrompt="1"/>
          </p:nvPr>
        </p:nvSpPr>
        <p:spPr>
          <a:xfrm>
            <a:off x="9187181" y="3363854"/>
            <a:ext cx="2832100" cy="2484965"/>
          </a:xfrm>
          <a:prstGeom prst="rect">
            <a:avLst/>
          </a:prstGeom>
          <a:solidFill>
            <a:schemeClr val="bg1">
              <a:lumMod val="40000"/>
              <a:lumOff val="60000"/>
            </a:schemeClr>
          </a:solidFill>
        </p:spPr>
        <p:txBody>
          <a:bodyPr>
            <a:no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a:t>Portrait</a:t>
            </a:r>
          </a:p>
        </p:txBody>
      </p:sp>
      <p:sp>
        <p:nvSpPr>
          <p:cNvPr id="39" name="Text Placeholder 3"/>
          <p:cNvSpPr>
            <a:spLocks noGrp="1"/>
          </p:cNvSpPr>
          <p:nvPr>
            <p:ph type="body" sz="quarter" idx="46" hasCustomPrompt="1"/>
          </p:nvPr>
        </p:nvSpPr>
        <p:spPr>
          <a:xfrm>
            <a:off x="317754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40" name="Text Placeholder 3"/>
          <p:cNvSpPr>
            <a:spLocks noGrp="1"/>
          </p:cNvSpPr>
          <p:nvPr>
            <p:ph type="body" sz="quarter" idx="47" hasCustomPrompt="1"/>
          </p:nvPr>
        </p:nvSpPr>
        <p:spPr>
          <a:xfrm>
            <a:off x="618236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41" name="Text Placeholder 3"/>
          <p:cNvSpPr>
            <a:spLocks noGrp="1"/>
          </p:cNvSpPr>
          <p:nvPr>
            <p:ph type="body" sz="quarter" idx="48" hasCustomPrompt="1"/>
          </p:nvPr>
        </p:nvSpPr>
        <p:spPr>
          <a:xfrm>
            <a:off x="9187181" y="5886921"/>
            <a:ext cx="2832100" cy="379591"/>
          </a:xfrm>
          <a:prstGeom prst="rect">
            <a:avLst/>
          </a:prstGeom>
        </p:spPr>
        <p:txBody>
          <a:bodyPr>
            <a:noAutofit/>
          </a:bodyPr>
          <a:lstStyle>
            <a:lvl1pPr marL="0" indent="0" algn="ctr">
              <a:lnSpc>
                <a:spcPts val="2000"/>
              </a:lnSpc>
              <a:spcBef>
                <a:spcPts val="0"/>
              </a:spcBef>
              <a:buNone/>
              <a:defRPr lang="en-US" sz="1867" b="1" baseline="0" dirty="0" smtClean="0"/>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Tree>
    <p:extLst>
      <p:ext uri="{BB962C8B-B14F-4D97-AF65-F5344CB8AC3E}">
        <p14:creationId xmlns:p14="http://schemas.microsoft.com/office/powerpoint/2010/main" val="78382944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5" name="Rectangle 24"/>
          <p:cNvSpPr/>
          <p:nvPr userDrawn="1"/>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19" name="Rectangle 18"/>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16" name="Rectangle 15"/>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14" name="Rectangle 13"/>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15" name="Rectangle 14"/>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20" name="Picture Placeholder 14"/>
          <p:cNvSpPr>
            <a:spLocks noGrp="1"/>
          </p:cNvSpPr>
          <p:nvPr>
            <p:ph type="pic" sz="quarter" idx="21" hasCustomPrompt="1"/>
          </p:nvPr>
        </p:nvSpPr>
        <p:spPr>
          <a:xfrm>
            <a:off x="5788761" y="-1059"/>
            <a:ext cx="5630537" cy="3172885"/>
          </a:xfrm>
          <a:prstGeom prst="rect">
            <a:avLst/>
          </a:prstGeom>
          <a:solidFill>
            <a:schemeClr val="bg1"/>
          </a:solidFill>
        </p:spPr>
        <p:txBody>
          <a:bodyPr/>
          <a:lstStyle>
            <a:lvl1pPr marL="0" indent="0">
              <a:buNone/>
              <a:defRPr/>
            </a:lvl1pPr>
          </a:lstStyle>
          <a:p>
            <a:r>
              <a:rPr lang="en-US"/>
              <a:t>Picture or Portrait</a:t>
            </a:r>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a:t>Picture or Portrait</a:t>
            </a:r>
          </a:p>
        </p:txBody>
      </p:sp>
      <p:sp>
        <p:nvSpPr>
          <p:cNvPr id="42" name="Picture Placeholder 14"/>
          <p:cNvSpPr>
            <a:spLocks noGrp="1"/>
          </p:cNvSpPr>
          <p:nvPr>
            <p:ph type="pic" sz="quarter" idx="39" hasCustomPrompt="1"/>
          </p:nvPr>
        </p:nvSpPr>
        <p:spPr>
          <a:xfrm>
            <a:off x="8655825" y="3224091"/>
            <a:ext cx="2763473" cy="2816451"/>
          </a:xfrm>
          <a:prstGeom prst="rect">
            <a:avLst/>
          </a:prstGeom>
          <a:solidFill>
            <a:schemeClr val="bg1">
              <a:lumMod val="20000"/>
              <a:lumOff val="80000"/>
            </a:schemeClr>
          </a:solidFill>
        </p:spPr>
        <p:txBody>
          <a:bodyPr/>
          <a:lstStyle>
            <a:lvl1pPr marL="0" indent="0">
              <a:buNone/>
              <a:defRPr/>
            </a:lvl1pPr>
          </a:lstStyle>
          <a:p>
            <a:r>
              <a:rPr lang="en-US"/>
              <a:t>Picture or Portrait</a:t>
            </a:r>
          </a:p>
        </p:txBody>
      </p:sp>
      <p:sp>
        <p:nvSpPr>
          <p:cNvPr id="13" name="Picture Placeholder 14"/>
          <p:cNvSpPr>
            <a:spLocks noGrp="1"/>
          </p:cNvSpPr>
          <p:nvPr>
            <p:ph type="pic" sz="quarter" idx="52" hasCustomPrompt="1"/>
          </p:nvPr>
        </p:nvSpPr>
        <p:spPr>
          <a:xfrm>
            <a:off x="1" y="3224092"/>
            <a:ext cx="2870199" cy="2816449"/>
          </a:xfrm>
          <a:prstGeom prst="rect">
            <a:avLst/>
          </a:prstGeom>
          <a:solidFill>
            <a:schemeClr val="bg1">
              <a:lumMod val="20000"/>
              <a:lumOff val="80000"/>
            </a:schemeClr>
          </a:solidFill>
        </p:spPr>
        <p:txBody>
          <a:bodyPr/>
          <a:lstStyle>
            <a:lvl1pPr marL="0" indent="0">
              <a:buNone/>
              <a:defRPr/>
            </a:lvl1pPr>
          </a:lstStyle>
          <a:p>
            <a:r>
              <a:rPr lang="en-US"/>
              <a:t>Picture or Portrait</a:t>
            </a:r>
          </a:p>
        </p:txBody>
      </p:sp>
      <p:sp>
        <p:nvSpPr>
          <p:cNvPr id="22" name="Picture Placeholder 14"/>
          <p:cNvSpPr>
            <a:spLocks noGrp="1"/>
          </p:cNvSpPr>
          <p:nvPr>
            <p:ph type="pic" sz="quarter" idx="53" hasCustomPrompt="1"/>
          </p:nvPr>
        </p:nvSpPr>
        <p:spPr>
          <a:xfrm>
            <a:off x="2922793" y="3224092"/>
            <a:ext cx="2815491" cy="2816449"/>
          </a:xfrm>
          <a:prstGeom prst="rect">
            <a:avLst/>
          </a:prstGeom>
          <a:solidFill>
            <a:schemeClr val="bg1">
              <a:lumMod val="20000"/>
              <a:lumOff val="80000"/>
            </a:schemeClr>
          </a:solidFill>
        </p:spPr>
        <p:txBody>
          <a:bodyPr/>
          <a:lstStyle>
            <a:lvl1pPr marL="0" indent="0">
              <a:buNone/>
              <a:defRPr/>
            </a:lvl1pPr>
          </a:lstStyle>
          <a:p>
            <a:r>
              <a:rPr lang="en-US"/>
              <a:t>Picture or Portrait</a:t>
            </a:r>
          </a:p>
        </p:txBody>
      </p:sp>
      <p:sp>
        <p:nvSpPr>
          <p:cNvPr id="26" name="Picture Placeholder 14"/>
          <p:cNvSpPr>
            <a:spLocks noGrp="1"/>
          </p:cNvSpPr>
          <p:nvPr>
            <p:ph type="pic" sz="quarter" idx="54" hasCustomPrompt="1"/>
          </p:nvPr>
        </p:nvSpPr>
        <p:spPr>
          <a:xfrm>
            <a:off x="5790368" y="3224092"/>
            <a:ext cx="2813883" cy="2816449"/>
          </a:xfrm>
          <a:prstGeom prst="rect">
            <a:avLst/>
          </a:prstGeom>
          <a:solidFill>
            <a:schemeClr val="bg1">
              <a:lumMod val="20000"/>
              <a:lumOff val="80000"/>
            </a:schemeClr>
          </a:solidFill>
        </p:spPr>
        <p:txBody>
          <a:bodyPr/>
          <a:lstStyle>
            <a:lvl1pPr marL="0" indent="0">
              <a:buNone/>
              <a:defRPr/>
            </a:lvl1pPr>
          </a:lstStyle>
          <a:p>
            <a:r>
              <a:rPr lang="en-US"/>
              <a:t>Picture or Portrait</a:t>
            </a:r>
          </a:p>
        </p:txBody>
      </p:sp>
      <p:sp>
        <p:nvSpPr>
          <p:cNvPr id="3" name="Rectangle 2"/>
          <p:cNvSpPr/>
          <p:nvPr/>
        </p:nvSpPr>
        <p:spPr>
          <a:xfrm>
            <a:off x="0" y="6040541"/>
            <a:ext cx="11472333" cy="8174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21" name="Picture Placeholder 4"/>
          <p:cNvSpPr>
            <a:spLocks noGrp="1"/>
          </p:cNvSpPr>
          <p:nvPr>
            <p:ph type="pic" sz="quarter" idx="58" hasCustomPrompt="1"/>
          </p:nvPr>
        </p:nvSpPr>
        <p:spPr>
          <a:xfrm>
            <a:off x="11472333" y="1"/>
            <a:ext cx="719667" cy="6040540"/>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24" name="Rectangle 23"/>
          <p:cNvSpPr/>
          <p:nvPr/>
        </p:nvSpPr>
        <p:spPr>
          <a:xfrm>
            <a:off x="0" y="6040541"/>
            <a:ext cx="12192000" cy="8174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2"/>
              </a:solidFill>
            </a:endParaRPr>
          </a:p>
        </p:txBody>
      </p:sp>
      <p:sp>
        <p:nvSpPr>
          <p:cNvPr id="30" name="Text Placeholder 3"/>
          <p:cNvSpPr>
            <a:spLocks noGrp="1"/>
          </p:cNvSpPr>
          <p:nvPr>
            <p:ph type="body" sz="quarter" idx="34" hasCustomPrompt="1"/>
          </p:nvPr>
        </p:nvSpPr>
        <p:spPr>
          <a:xfrm>
            <a:off x="0" y="6158089"/>
            <a:ext cx="2870200"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31" name="Text Placeholder 3"/>
          <p:cNvSpPr>
            <a:spLocks noGrp="1"/>
          </p:cNvSpPr>
          <p:nvPr>
            <p:ph type="body" sz="quarter" idx="55" hasCustomPrompt="1"/>
          </p:nvPr>
        </p:nvSpPr>
        <p:spPr>
          <a:xfrm>
            <a:off x="2870201" y="6158089"/>
            <a:ext cx="2865967"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32" name="Text Placeholder 3"/>
          <p:cNvSpPr>
            <a:spLocks noGrp="1"/>
          </p:cNvSpPr>
          <p:nvPr>
            <p:ph type="body" sz="quarter" idx="56" hasCustomPrompt="1"/>
          </p:nvPr>
        </p:nvSpPr>
        <p:spPr>
          <a:xfrm>
            <a:off x="5736168" y="6158089"/>
            <a:ext cx="2868083"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33" name="Text Placeholder 3"/>
          <p:cNvSpPr>
            <a:spLocks noGrp="1"/>
          </p:cNvSpPr>
          <p:nvPr>
            <p:ph type="body" sz="quarter" idx="57" hasCustomPrompt="1"/>
          </p:nvPr>
        </p:nvSpPr>
        <p:spPr>
          <a:xfrm>
            <a:off x="8604251" y="6158089"/>
            <a:ext cx="2868083" cy="379591"/>
          </a:xfrm>
          <a:prstGeom prst="rect">
            <a:avLst/>
          </a:prstGeom>
        </p:spPr>
        <p:txBody>
          <a:bodyPr>
            <a:noAutofit/>
          </a:bodyPr>
          <a:lstStyle>
            <a:lvl1pPr marL="0" indent="0" algn="ct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7" name="Text Placeholder 3"/>
          <p:cNvSpPr>
            <a:spLocks noGrp="1"/>
          </p:cNvSpPr>
          <p:nvPr>
            <p:ph type="body" sz="quarter" idx="59" hasCustomPrompt="1"/>
          </p:nvPr>
        </p:nvSpPr>
        <p:spPr>
          <a:xfrm>
            <a:off x="2870201" y="527433"/>
            <a:ext cx="2865967" cy="379591"/>
          </a:xfrm>
          <a:prstGeom prst="rect">
            <a:avLst/>
          </a:prstGeom>
        </p:spPr>
        <p:txBody>
          <a:bodyPr>
            <a:noAutofit/>
          </a:bodyPr>
          <a:lstStyle>
            <a:lvl1pPr marL="0" indent="0" algn="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
        <p:nvSpPr>
          <p:cNvPr id="28" name="Text Placeholder 3"/>
          <p:cNvSpPr>
            <a:spLocks noGrp="1"/>
          </p:cNvSpPr>
          <p:nvPr>
            <p:ph type="body" sz="quarter" idx="60" hasCustomPrompt="1"/>
          </p:nvPr>
        </p:nvSpPr>
        <p:spPr>
          <a:xfrm>
            <a:off x="8556698" y="527433"/>
            <a:ext cx="2865967" cy="379591"/>
          </a:xfrm>
          <a:prstGeom prst="rect">
            <a:avLst/>
          </a:prstGeom>
        </p:spPr>
        <p:txBody>
          <a:bodyPr>
            <a:noAutofit/>
          </a:bodyPr>
          <a:lstStyle>
            <a:lvl1pPr marL="0" indent="0" algn="r">
              <a:lnSpc>
                <a:spcPts val="2000"/>
              </a:lnSpc>
              <a:spcBef>
                <a:spcPts val="0"/>
              </a:spcBef>
              <a:buNone/>
              <a:defRPr lang="en-US" sz="1867" b="1" baseline="0" dirty="0" smtClean="0">
                <a:solidFill>
                  <a:srgbClr val="FFFFFF"/>
                </a:solidFill>
              </a:defRPr>
            </a:lvl1pPr>
            <a:lvl2pPr marL="365751" indent="0">
              <a:buFont typeface="Arial" pitchFamily="34" charset="0"/>
              <a:buNone/>
              <a:defRPr/>
            </a:lvl2pPr>
            <a:lvl3pPr marL="609585" indent="0">
              <a:buNone/>
              <a:defRPr/>
            </a:lvl3pPr>
            <a:lvl4pPr marL="914377" indent="0">
              <a:buNone/>
              <a:defRPr/>
            </a:lvl4pPr>
            <a:lvl5pPr marL="1219170" indent="0">
              <a:buNone/>
              <a:defRPr/>
            </a:lvl5pPr>
          </a:lstStyle>
          <a:p>
            <a:pPr lvl="0"/>
            <a:r>
              <a:rPr lang="en-US"/>
              <a:t>First Name Last Name</a:t>
            </a:r>
          </a:p>
        </p:txBody>
      </p:sp>
    </p:spTree>
    <p:extLst>
      <p:ext uri="{BB962C8B-B14F-4D97-AF65-F5344CB8AC3E}">
        <p14:creationId xmlns:p14="http://schemas.microsoft.com/office/powerpoint/2010/main" val="371883403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0"/>
            <a:ext cx="5738285" cy="6343651"/>
          </a:xfrm>
          <a:prstGeom prst="rect">
            <a:avLst/>
          </a:prstGeom>
          <a:solidFill>
            <a:schemeClr val="bg1"/>
          </a:solidFill>
        </p:spPr>
        <p:txBody>
          <a:bodyPr/>
          <a:lstStyle>
            <a:lvl1pPr marL="0" indent="0">
              <a:buNone/>
              <a:defRPr/>
            </a:lvl1pPr>
          </a:lstStyle>
          <a:p>
            <a:r>
              <a:rPr lang="en-US"/>
              <a:t>Picture or Color Block</a:t>
            </a:r>
          </a:p>
        </p:txBody>
      </p:sp>
      <p:sp>
        <p:nvSpPr>
          <p:cNvPr id="7" name="Picture Placeholder 53"/>
          <p:cNvSpPr>
            <a:spLocks noGrp="1"/>
          </p:cNvSpPr>
          <p:nvPr>
            <p:ph type="pic" sz="quarter" idx="13" hasCustomPrompt="1"/>
          </p:nvPr>
        </p:nvSpPr>
        <p:spPr>
          <a:xfrm>
            <a:off x="5789491" y="0"/>
            <a:ext cx="6402509" cy="6324600"/>
          </a:xfrm>
          <a:prstGeom prst="rect">
            <a:avLst/>
          </a:prstGeom>
          <a:solidFill>
            <a:schemeClr val="tx2"/>
          </a:solidFill>
          <a:ln>
            <a:noFill/>
          </a:ln>
        </p:spPr>
        <p:txBody>
          <a:bodyPr/>
          <a:lstStyle>
            <a:lvl1pPr marL="0" indent="0">
              <a:buNone/>
              <a:defRPr/>
            </a:lvl1pPr>
          </a:lstStyle>
          <a:p>
            <a:r>
              <a:rPr lang="en-US"/>
              <a:t>Picture or Color Block</a:t>
            </a:r>
          </a:p>
        </p:txBody>
      </p:sp>
      <p:sp>
        <p:nvSpPr>
          <p:cNvPr id="5" name="Picture Placeholder 3"/>
          <p:cNvSpPr>
            <a:spLocks noGrp="1"/>
          </p:cNvSpPr>
          <p:nvPr>
            <p:ph type="pic" sz="quarter" idx="14" hasCustomPrompt="1"/>
          </p:nvPr>
        </p:nvSpPr>
        <p:spPr>
          <a:xfrm>
            <a:off x="-1" y="6347884"/>
            <a:ext cx="5738285" cy="510115"/>
          </a:xfrm>
          <a:prstGeom prst="rect">
            <a:avLst/>
          </a:prstGeom>
          <a:solidFill>
            <a:schemeClr val="accent1"/>
          </a:solidFill>
        </p:spPr>
        <p:txBody>
          <a:bodyPr/>
          <a:lstStyle>
            <a:lvl1pPr marL="0" indent="0">
              <a:buNone/>
              <a:defRPr/>
            </a:lvl1pPr>
          </a:lstStyle>
          <a:p>
            <a:r>
              <a:rPr lang="en-US"/>
              <a:t>Picture or Color Block</a:t>
            </a:r>
          </a:p>
        </p:txBody>
      </p:sp>
    </p:spTree>
    <p:extLst>
      <p:ext uri="{BB962C8B-B14F-4D97-AF65-F5344CB8AC3E}">
        <p14:creationId xmlns:p14="http://schemas.microsoft.com/office/powerpoint/2010/main" val="22126137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C551-63B4-431A-997A-1C8833B49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C784F6-724C-4BD6-AC31-4A8A277D3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E9FBC5-40C6-4E5D-91E5-DD233F637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654A2-5699-4FD5-A56A-5151E8F99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4C1D41-DB85-428E-9998-2E028021D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E9FFE2-A297-448B-B892-32BA4742F300}"/>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8" name="Footer Placeholder 7">
            <a:extLst>
              <a:ext uri="{FF2B5EF4-FFF2-40B4-BE49-F238E27FC236}">
                <a16:creationId xmlns:a16="http://schemas.microsoft.com/office/drawing/2014/main" id="{78CAEA50-1A16-4DC8-AEFA-C1F8D24EB7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12E0B8-3FA2-4126-AE10-E7262B22F176}"/>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41053154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5787085" y="0"/>
            <a:ext cx="6404915" cy="3172885"/>
          </a:xfrm>
          <a:prstGeom prst="rect">
            <a:avLst/>
          </a:prstGeom>
          <a:solidFill>
            <a:schemeClr val="bg1"/>
          </a:solidFill>
        </p:spPr>
        <p:txBody>
          <a:bodyPr/>
          <a:lstStyle>
            <a:lvl1pPr marL="0" indent="0">
              <a:buNone/>
              <a:defRPr/>
            </a:lvl1pPr>
          </a:lstStyle>
          <a:p>
            <a:r>
              <a:rPr lang="en-US"/>
              <a:t>Picture or Color Block</a:t>
            </a:r>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a:t>Picture or Color Block</a:t>
            </a:r>
          </a:p>
        </p:txBody>
      </p:sp>
      <p:sp>
        <p:nvSpPr>
          <p:cNvPr id="42" name="Picture Placeholder 14"/>
          <p:cNvSpPr>
            <a:spLocks noGrp="1"/>
          </p:cNvSpPr>
          <p:nvPr>
            <p:ph type="pic" sz="quarter" idx="39" hasCustomPrompt="1"/>
          </p:nvPr>
        </p:nvSpPr>
        <p:spPr>
          <a:xfrm>
            <a:off x="8653051" y="3225936"/>
            <a:ext cx="3538949" cy="3632064"/>
          </a:xfrm>
          <a:prstGeom prst="rect">
            <a:avLst/>
          </a:prstGeom>
          <a:solidFill>
            <a:schemeClr val="bg1">
              <a:lumMod val="20000"/>
              <a:lumOff val="80000"/>
            </a:schemeClr>
          </a:solidFill>
        </p:spPr>
        <p:txBody>
          <a:bodyPr/>
          <a:lstStyle>
            <a:lvl1pPr marL="0" indent="0">
              <a:buNone/>
              <a:defRPr/>
            </a:lvl1pPr>
          </a:lstStyle>
          <a:p>
            <a:r>
              <a:rPr lang="en-US"/>
              <a:t>Picture or Color Block</a:t>
            </a:r>
          </a:p>
        </p:txBody>
      </p:sp>
      <p:sp>
        <p:nvSpPr>
          <p:cNvPr id="13" name="Picture Placeholder 14"/>
          <p:cNvSpPr>
            <a:spLocks noGrp="1"/>
          </p:cNvSpPr>
          <p:nvPr>
            <p:ph type="pic" sz="quarter" idx="52" hasCustomPrompt="1"/>
          </p:nvPr>
        </p:nvSpPr>
        <p:spPr>
          <a:xfrm>
            <a:off x="1" y="3225936"/>
            <a:ext cx="2870199" cy="3632064"/>
          </a:xfrm>
          <a:prstGeom prst="rect">
            <a:avLst/>
          </a:prstGeom>
          <a:solidFill>
            <a:schemeClr val="bg1">
              <a:lumMod val="20000"/>
              <a:lumOff val="80000"/>
            </a:schemeClr>
          </a:solidFill>
        </p:spPr>
        <p:txBody>
          <a:bodyPr/>
          <a:lstStyle>
            <a:lvl1pPr marL="0" indent="0">
              <a:buNone/>
              <a:defRPr/>
            </a:lvl1pPr>
          </a:lstStyle>
          <a:p>
            <a:r>
              <a:rPr lang="en-US"/>
              <a:t>Picture or Color Block</a:t>
            </a:r>
          </a:p>
        </p:txBody>
      </p:sp>
      <p:sp>
        <p:nvSpPr>
          <p:cNvPr id="22" name="Picture Placeholder 14"/>
          <p:cNvSpPr>
            <a:spLocks noGrp="1"/>
          </p:cNvSpPr>
          <p:nvPr>
            <p:ph type="pic" sz="quarter" idx="53" hasCustomPrompt="1"/>
          </p:nvPr>
        </p:nvSpPr>
        <p:spPr>
          <a:xfrm>
            <a:off x="2920677" y="3225936"/>
            <a:ext cx="2817608" cy="3632064"/>
          </a:xfrm>
          <a:prstGeom prst="rect">
            <a:avLst/>
          </a:prstGeom>
          <a:solidFill>
            <a:schemeClr val="bg1">
              <a:lumMod val="20000"/>
              <a:lumOff val="80000"/>
            </a:schemeClr>
          </a:solidFill>
        </p:spPr>
        <p:txBody>
          <a:bodyPr/>
          <a:lstStyle>
            <a:lvl1pPr marL="0" indent="0">
              <a:buNone/>
              <a:defRPr/>
            </a:lvl1pPr>
          </a:lstStyle>
          <a:p>
            <a:r>
              <a:rPr lang="en-US"/>
              <a:t>Picture or Color Block</a:t>
            </a:r>
          </a:p>
        </p:txBody>
      </p:sp>
      <p:sp>
        <p:nvSpPr>
          <p:cNvPr id="26" name="Picture Placeholder 14"/>
          <p:cNvSpPr>
            <a:spLocks noGrp="1"/>
          </p:cNvSpPr>
          <p:nvPr>
            <p:ph type="pic" sz="quarter" idx="54" hasCustomPrompt="1"/>
          </p:nvPr>
        </p:nvSpPr>
        <p:spPr>
          <a:xfrm>
            <a:off x="5790368" y="3225937"/>
            <a:ext cx="2813883" cy="3632064"/>
          </a:xfrm>
          <a:prstGeom prst="rect">
            <a:avLst/>
          </a:prstGeom>
          <a:solidFill>
            <a:schemeClr val="bg1">
              <a:lumMod val="20000"/>
              <a:lumOff val="80000"/>
            </a:schemeClr>
          </a:solidFill>
        </p:spPr>
        <p:txBody>
          <a:bodyPr/>
          <a:lstStyle>
            <a:lvl1pPr marL="0" indent="0">
              <a:buNone/>
              <a:defRPr/>
            </a:lvl1pPr>
          </a:lstStyle>
          <a:p>
            <a:r>
              <a:rPr lang="en-US"/>
              <a:t>Picture or Color Block</a:t>
            </a:r>
          </a:p>
        </p:txBody>
      </p:sp>
    </p:spTree>
    <p:extLst>
      <p:ext uri="{BB962C8B-B14F-4D97-AF65-F5344CB8AC3E}">
        <p14:creationId xmlns:p14="http://schemas.microsoft.com/office/powerpoint/2010/main" val="366385905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5787085" y="3225936"/>
            <a:ext cx="6404915" cy="3632064"/>
          </a:xfrm>
          <a:prstGeom prst="rect">
            <a:avLst/>
          </a:prstGeom>
          <a:solidFill>
            <a:schemeClr val="bg1"/>
          </a:solidFill>
        </p:spPr>
        <p:txBody>
          <a:bodyPr/>
          <a:lstStyle>
            <a:lvl1pPr marL="0" indent="0">
              <a:buNone/>
              <a:defRPr/>
            </a:lvl1pPr>
          </a:lstStyle>
          <a:p>
            <a:r>
              <a:rPr lang="en-US"/>
              <a:t>Picture or Color Block</a:t>
            </a:r>
          </a:p>
        </p:txBody>
      </p:sp>
      <p:sp>
        <p:nvSpPr>
          <p:cNvPr id="18" name="Picture Placeholder 14"/>
          <p:cNvSpPr>
            <a:spLocks noGrp="1"/>
          </p:cNvSpPr>
          <p:nvPr>
            <p:ph type="pic" sz="quarter" idx="29" hasCustomPrompt="1"/>
          </p:nvPr>
        </p:nvSpPr>
        <p:spPr>
          <a:xfrm>
            <a:off x="-4" y="0"/>
            <a:ext cx="5738288" cy="3172885"/>
          </a:xfrm>
          <a:prstGeom prst="rect">
            <a:avLst/>
          </a:prstGeom>
          <a:solidFill>
            <a:schemeClr val="tx2"/>
          </a:solidFill>
        </p:spPr>
        <p:txBody>
          <a:bodyPr/>
          <a:lstStyle>
            <a:lvl1pPr marL="0" indent="0">
              <a:buNone/>
              <a:defRPr/>
            </a:lvl1pPr>
          </a:lstStyle>
          <a:p>
            <a:r>
              <a:rPr lang="en-US"/>
              <a:t>Picture or Color Block</a:t>
            </a:r>
          </a:p>
        </p:txBody>
      </p:sp>
      <p:sp>
        <p:nvSpPr>
          <p:cNvPr id="42" name="Picture Placeholder 14"/>
          <p:cNvSpPr>
            <a:spLocks noGrp="1"/>
          </p:cNvSpPr>
          <p:nvPr>
            <p:ph type="pic" sz="quarter" idx="39" hasCustomPrompt="1"/>
          </p:nvPr>
        </p:nvSpPr>
        <p:spPr>
          <a:xfrm>
            <a:off x="8653051" y="1"/>
            <a:ext cx="3538949" cy="3172884"/>
          </a:xfrm>
          <a:prstGeom prst="rect">
            <a:avLst/>
          </a:prstGeom>
          <a:solidFill>
            <a:schemeClr val="bg1">
              <a:lumMod val="20000"/>
              <a:lumOff val="80000"/>
            </a:schemeClr>
          </a:solidFill>
        </p:spPr>
        <p:txBody>
          <a:bodyPr/>
          <a:lstStyle>
            <a:lvl1pPr marL="0" indent="0">
              <a:buNone/>
              <a:defRPr/>
            </a:lvl1pPr>
          </a:lstStyle>
          <a:p>
            <a:r>
              <a:rPr lang="en-US"/>
              <a:t>Picture or Color Block</a:t>
            </a:r>
          </a:p>
        </p:txBody>
      </p:sp>
      <p:sp>
        <p:nvSpPr>
          <p:cNvPr id="13" name="Picture Placeholder 14"/>
          <p:cNvSpPr>
            <a:spLocks noGrp="1"/>
          </p:cNvSpPr>
          <p:nvPr>
            <p:ph type="pic" sz="quarter" idx="52" hasCustomPrompt="1"/>
          </p:nvPr>
        </p:nvSpPr>
        <p:spPr>
          <a:xfrm>
            <a:off x="1" y="3225938"/>
            <a:ext cx="2870199" cy="3632063"/>
          </a:xfrm>
          <a:prstGeom prst="rect">
            <a:avLst/>
          </a:prstGeom>
          <a:solidFill>
            <a:schemeClr val="bg1">
              <a:lumMod val="20000"/>
              <a:lumOff val="80000"/>
            </a:schemeClr>
          </a:solidFill>
        </p:spPr>
        <p:txBody>
          <a:bodyPr/>
          <a:lstStyle>
            <a:lvl1pPr marL="0" indent="0">
              <a:buNone/>
              <a:defRPr/>
            </a:lvl1pPr>
          </a:lstStyle>
          <a:p>
            <a:r>
              <a:rPr lang="en-US"/>
              <a:t>Picture or Color Block</a:t>
            </a:r>
          </a:p>
        </p:txBody>
      </p:sp>
      <p:sp>
        <p:nvSpPr>
          <p:cNvPr id="22" name="Picture Placeholder 14"/>
          <p:cNvSpPr>
            <a:spLocks noGrp="1"/>
          </p:cNvSpPr>
          <p:nvPr>
            <p:ph type="pic" sz="quarter" idx="53" hasCustomPrompt="1"/>
          </p:nvPr>
        </p:nvSpPr>
        <p:spPr>
          <a:xfrm>
            <a:off x="2920677" y="3225938"/>
            <a:ext cx="2817608" cy="3632063"/>
          </a:xfrm>
          <a:prstGeom prst="rect">
            <a:avLst/>
          </a:prstGeom>
          <a:solidFill>
            <a:schemeClr val="bg1">
              <a:lumMod val="20000"/>
              <a:lumOff val="80000"/>
            </a:schemeClr>
          </a:solidFill>
        </p:spPr>
        <p:txBody>
          <a:bodyPr/>
          <a:lstStyle>
            <a:lvl1pPr marL="0" indent="0">
              <a:buNone/>
              <a:defRPr/>
            </a:lvl1pPr>
          </a:lstStyle>
          <a:p>
            <a:r>
              <a:rPr lang="en-US"/>
              <a:t>Picture or Color Block</a:t>
            </a:r>
          </a:p>
        </p:txBody>
      </p:sp>
      <p:sp>
        <p:nvSpPr>
          <p:cNvPr id="26" name="Picture Placeholder 14"/>
          <p:cNvSpPr>
            <a:spLocks noGrp="1"/>
          </p:cNvSpPr>
          <p:nvPr>
            <p:ph type="pic" sz="quarter" idx="54" hasCustomPrompt="1"/>
          </p:nvPr>
        </p:nvSpPr>
        <p:spPr>
          <a:xfrm>
            <a:off x="5790367" y="-1"/>
            <a:ext cx="2813884" cy="3172884"/>
          </a:xfrm>
          <a:prstGeom prst="rect">
            <a:avLst/>
          </a:prstGeom>
          <a:solidFill>
            <a:schemeClr val="bg1">
              <a:lumMod val="20000"/>
              <a:lumOff val="80000"/>
            </a:schemeClr>
          </a:solidFill>
        </p:spPr>
        <p:txBody>
          <a:bodyPr/>
          <a:lstStyle>
            <a:lvl1pPr marL="0" indent="0">
              <a:buNone/>
              <a:defRPr/>
            </a:lvl1pPr>
          </a:lstStyle>
          <a:p>
            <a:r>
              <a:rPr lang="en-US"/>
              <a:t>Picture or Color Block</a:t>
            </a:r>
          </a:p>
        </p:txBody>
      </p:sp>
    </p:spTree>
    <p:extLst>
      <p:ext uri="{BB962C8B-B14F-4D97-AF65-F5344CB8AC3E}">
        <p14:creationId xmlns:p14="http://schemas.microsoft.com/office/powerpoint/2010/main" val="91965897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bg1"/>
          </a:solidFill>
        </p:spPr>
        <p:txBody>
          <a:bodyPr anchor="t"/>
          <a:lstStyle>
            <a:lvl1pPr marL="0" indent="0" algn="l">
              <a:buNone/>
              <a:defRPr baseline="0"/>
            </a:lvl1pPr>
          </a:lstStyle>
          <a:p>
            <a:r>
              <a:rPr lang="en-US"/>
              <a:t>Picture or Color Block</a:t>
            </a:r>
          </a:p>
        </p:txBody>
      </p:sp>
      <p:sp>
        <p:nvSpPr>
          <p:cNvPr id="3" name="Text Placeholder 4"/>
          <p:cNvSpPr>
            <a:spLocks noGrp="1"/>
          </p:cNvSpPr>
          <p:nvPr>
            <p:ph type="body" sz="quarter" idx="15" hasCustomPrompt="1"/>
          </p:nvPr>
        </p:nvSpPr>
        <p:spPr>
          <a:xfrm>
            <a:off x="412060" y="1755893"/>
            <a:ext cx="11113272" cy="807059"/>
          </a:xfrm>
          <a:prstGeom prst="rect">
            <a:avLst/>
          </a:prstGeom>
          <a:noFill/>
        </p:spPr>
        <p:txBody>
          <a:bodyPr wrap="square" lIns="228600" rIns="228600" rtlCol="0" anchor="t">
            <a:noAutofit/>
          </a:bodyPr>
          <a:lstStyle>
            <a:lvl1pPr marL="0" indent="0">
              <a:lnSpc>
                <a:spcPts val="2667"/>
              </a:lnSpc>
              <a:spcBef>
                <a:spcPts val="0"/>
              </a:spcBef>
              <a:buNone/>
              <a:defRPr lang="en-US" sz="2133" b="0" i="1" dirty="0" smtClean="0">
                <a:solidFill>
                  <a:srgbClr val="FFFFFF"/>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a:t>Project Location</a:t>
            </a:r>
          </a:p>
          <a:p>
            <a:pPr marL="0" lvl="0"/>
            <a:endParaRPr lang="en-US"/>
          </a:p>
        </p:txBody>
      </p:sp>
      <p:sp>
        <p:nvSpPr>
          <p:cNvPr id="5" name="Title 3"/>
          <p:cNvSpPr>
            <a:spLocks noGrp="1"/>
          </p:cNvSpPr>
          <p:nvPr>
            <p:ph type="title" hasCustomPrompt="1"/>
          </p:nvPr>
        </p:nvSpPr>
        <p:spPr>
          <a:xfrm>
            <a:off x="412060" y="663841"/>
            <a:ext cx="11113272" cy="1164167"/>
          </a:xfrm>
        </p:spPr>
        <p:txBody>
          <a:bodyPr/>
          <a:lstStyle>
            <a:lvl1pPr>
              <a:defRPr sz="2667">
                <a:solidFill>
                  <a:srgbClr val="FFFFFF"/>
                </a:solidFill>
              </a:defRPr>
            </a:lvl1pPr>
          </a:lstStyle>
          <a:p>
            <a:r>
              <a:rPr lang="en-US"/>
              <a:t>PROJECT NAME</a:t>
            </a:r>
          </a:p>
        </p:txBody>
      </p:sp>
    </p:spTree>
    <p:extLst>
      <p:ext uri="{BB962C8B-B14F-4D97-AF65-F5344CB8AC3E}">
        <p14:creationId xmlns:p14="http://schemas.microsoft.com/office/powerpoint/2010/main" val="428964407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7999"/>
          </a:xfrm>
          <a:prstGeom prst="rect">
            <a:avLst/>
          </a:prstGeom>
          <a:solidFill>
            <a:schemeClr val="bg1"/>
          </a:solidFill>
        </p:spPr>
        <p:txBody>
          <a:bodyPr anchor="t"/>
          <a:lstStyle>
            <a:lvl1pPr marL="0" indent="0" algn="l">
              <a:buNone/>
              <a:defRPr baseline="0"/>
            </a:lvl1pPr>
          </a:lstStyle>
          <a:p>
            <a:r>
              <a:rPr lang="en-US"/>
              <a:t>Picture or Color Block</a:t>
            </a:r>
          </a:p>
        </p:txBody>
      </p:sp>
      <p:sp>
        <p:nvSpPr>
          <p:cNvPr id="3" name="Text Placeholder 4"/>
          <p:cNvSpPr>
            <a:spLocks noGrp="1"/>
          </p:cNvSpPr>
          <p:nvPr>
            <p:ph type="body" sz="quarter" idx="15" hasCustomPrompt="1"/>
          </p:nvPr>
        </p:nvSpPr>
        <p:spPr>
          <a:xfrm>
            <a:off x="412060" y="1755893"/>
            <a:ext cx="11113272" cy="807059"/>
          </a:xfrm>
          <a:prstGeom prst="rect">
            <a:avLst/>
          </a:prstGeom>
          <a:noFill/>
        </p:spPr>
        <p:txBody>
          <a:bodyPr wrap="square" lIns="228600" rIns="228600" rtlCol="0" anchor="t">
            <a:noAutofit/>
          </a:bodyPr>
          <a:lstStyle>
            <a:lvl1pPr marL="0" indent="0" algn="r">
              <a:lnSpc>
                <a:spcPts val="2667"/>
              </a:lnSpc>
              <a:spcBef>
                <a:spcPts val="0"/>
              </a:spcBef>
              <a:buNone/>
              <a:defRPr lang="en-US" sz="2133" b="0" i="1" dirty="0" smtClean="0">
                <a:solidFill>
                  <a:srgbClr val="FFFFFF"/>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a:t>Project Location</a:t>
            </a:r>
          </a:p>
          <a:p>
            <a:pPr marL="0" lvl="0"/>
            <a:endParaRPr lang="en-US"/>
          </a:p>
        </p:txBody>
      </p:sp>
      <p:sp>
        <p:nvSpPr>
          <p:cNvPr id="5" name="Title 3"/>
          <p:cNvSpPr>
            <a:spLocks noGrp="1"/>
          </p:cNvSpPr>
          <p:nvPr>
            <p:ph type="title" hasCustomPrompt="1"/>
          </p:nvPr>
        </p:nvSpPr>
        <p:spPr>
          <a:xfrm>
            <a:off x="412060" y="663841"/>
            <a:ext cx="11113272" cy="1164167"/>
          </a:xfrm>
        </p:spPr>
        <p:txBody>
          <a:bodyPr/>
          <a:lstStyle>
            <a:lvl1pPr algn="r">
              <a:defRPr sz="2667">
                <a:solidFill>
                  <a:srgbClr val="FFFFFF"/>
                </a:solidFill>
              </a:defRPr>
            </a:lvl1pPr>
          </a:lstStyle>
          <a:p>
            <a:r>
              <a:rPr lang="en-US"/>
              <a:t>PROJECT NAME</a:t>
            </a:r>
          </a:p>
        </p:txBody>
      </p:sp>
    </p:spTree>
    <p:extLst>
      <p:ext uri="{BB962C8B-B14F-4D97-AF65-F5344CB8AC3E}">
        <p14:creationId xmlns:p14="http://schemas.microsoft.com/office/powerpoint/2010/main" val="3266523328"/>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1"/>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9557659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sp>
        <p:nvSpPr>
          <p:cNvPr id="37" name="Rectangle 36"/>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p:cNvGrpSpPr/>
          <p:nvPr userDrawn="1"/>
        </p:nvGrpSpPr>
        <p:grpSpPr>
          <a:xfrm>
            <a:off x="0" y="0"/>
            <a:ext cx="12192000" cy="6858000"/>
            <a:chOff x="0" y="0"/>
            <a:chExt cx="9144000" cy="5143500"/>
          </a:xfrm>
        </p:grpSpPr>
        <p:sp>
          <p:nvSpPr>
            <p:cNvPr id="27" name="TextBox 26"/>
            <p:cNvSpPr txBox="1"/>
            <p:nvPr/>
          </p:nvSpPr>
          <p:spPr>
            <a:xfrm>
              <a:off x="819293" y="1189170"/>
              <a:ext cx="437861" cy="253916"/>
            </a:xfrm>
            <a:prstGeom prst="rect">
              <a:avLst/>
            </a:prstGeom>
            <a:noFill/>
            <a:ln>
              <a:noFill/>
            </a:ln>
          </p:spPr>
          <p:txBody>
            <a:bodyPr wrap="none" rtlCol="0">
              <a:spAutoFit/>
            </a:bodyPr>
            <a:lstStyle/>
            <a:p>
              <a:r>
                <a:rPr lang="en-US" sz="1600" b="1">
                  <a:solidFill>
                    <a:schemeClr val="bg1"/>
                  </a:solidFill>
                  <a:latin typeface="+mj-lt"/>
                </a:rPr>
                <a:t>1.51</a:t>
              </a:r>
            </a:p>
          </p:txBody>
        </p:sp>
        <p:sp>
          <p:nvSpPr>
            <p:cNvPr id="28" name="TextBox 27"/>
            <p:cNvSpPr txBox="1"/>
            <p:nvPr/>
          </p:nvSpPr>
          <p:spPr>
            <a:xfrm>
              <a:off x="819293" y="2379663"/>
              <a:ext cx="437861" cy="253916"/>
            </a:xfrm>
            <a:prstGeom prst="rect">
              <a:avLst/>
            </a:prstGeom>
            <a:noFill/>
            <a:ln>
              <a:noFill/>
            </a:ln>
          </p:spPr>
          <p:txBody>
            <a:bodyPr wrap="none" rtlCol="0">
              <a:spAutoFit/>
            </a:bodyPr>
            <a:lstStyle/>
            <a:p>
              <a:r>
                <a:rPr lang="en-US" sz="1600" b="1">
                  <a:solidFill>
                    <a:schemeClr val="bg1"/>
                  </a:solidFill>
                  <a:latin typeface="+mj-lt"/>
                </a:rPr>
                <a:t>0.21</a:t>
              </a:r>
            </a:p>
          </p:txBody>
        </p:sp>
        <p:sp>
          <p:nvSpPr>
            <p:cNvPr id="29" name="TextBox 28"/>
            <p:cNvSpPr txBox="1"/>
            <p:nvPr/>
          </p:nvSpPr>
          <p:spPr>
            <a:xfrm>
              <a:off x="819293" y="3570280"/>
              <a:ext cx="437861" cy="253916"/>
            </a:xfrm>
            <a:prstGeom prst="rect">
              <a:avLst/>
            </a:prstGeom>
            <a:noFill/>
            <a:ln>
              <a:noFill/>
            </a:ln>
          </p:spPr>
          <p:txBody>
            <a:bodyPr wrap="none" rtlCol="0">
              <a:spAutoFit/>
            </a:bodyPr>
            <a:lstStyle/>
            <a:p>
              <a:r>
                <a:rPr lang="en-US" sz="1600" b="1">
                  <a:solidFill>
                    <a:schemeClr val="bg1"/>
                  </a:solidFill>
                  <a:latin typeface="+mj-lt"/>
                </a:rPr>
                <a:t>1.09</a:t>
              </a:r>
            </a:p>
          </p:txBody>
        </p:sp>
        <p:sp>
          <p:nvSpPr>
            <p:cNvPr id="31" name="TextBox 30"/>
            <p:cNvSpPr txBox="1"/>
            <p:nvPr/>
          </p:nvSpPr>
          <p:spPr>
            <a:xfrm>
              <a:off x="8620966" y="352962"/>
              <a:ext cx="437861" cy="253916"/>
            </a:xfrm>
            <a:prstGeom prst="rect">
              <a:avLst/>
            </a:prstGeom>
            <a:noFill/>
            <a:ln>
              <a:noFill/>
            </a:ln>
          </p:spPr>
          <p:txBody>
            <a:bodyPr wrap="none" rtlCol="0">
              <a:spAutoFit/>
            </a:bodyPr>
            <a:lstStyle/>
            <a:p>
              <a:r>
                <a:rPr lang="en-US" sz="1600" b="1">
                  <a:solidFill>
                    <a:schemeClr val="bg1"/>
                  </a:solidFill>
                  <a:latin typeface="+mj-lt"/>
                </a:rPr>
                <a:t>4.41</a:t>
              </a:r>
            </a:p>
          </p:txBody>
        </p:sp>
        <p:sp>
          <p:nvSpPr>
            <p:cNvPr id="32" name="TextBox 31"/>
            <p:cNvSpPr txBox="1"/>
            <p:nvPr/>
          </p:nvSpPr>
          <p:spPr>
            <a:xfrm>
              <a:off x="4303713" y="352962"/>
              <a:ext cx="437861" cy="253916"/>
            </a:xfrm>
            <a:prstGeom prst="rect">
              <a:avLst/>
            </a:prstGeom>
            <a:noFill/>
            <a:ln>
              <a:noFill/>
            </a:ln>
          </p:spPr>
          <p:txBody>
            <a:bodyPr wrap="none" rtlCol="0">
              <a:spAutoFit/>
            </a:bodyPr>
            <a:lstStyle/>
            <a:p>
              <a:r>
                <a:rPr lang="en-US" sz="1600" b="1">
                  <a:solidFill>
                    <a:schemeClr val="bg1"/>
                  </a:solidFill>
                  <a:latin typeface="+mj-lt"/>
                </a:rPr>
                <a:t>0.29</a:t>
              </a:r>
            </a:p>
          </p:txBody>
        </p:sp>
        <p:sp>
          <p:nvSpPr>
            <p:cNvPr id="33" name="TextBox 32"/>
            <p:cNvSpPr txBox="1"/>
            <p:nvPr/>
          </p:nvSpPr>
          <p:spPr>
            <a:xfrm>
              <a:off x="6453188" y="352962"/>
              <a:ext cx="437861" cy="253916"/>
            </a:xfrm>
            <a:prstGeom prst="rect">
              <a:avLst/>
            </a:prstGeom>
            <a:noFill/>
            <a:ln>
              <a:noFill/>
            </a:ln>
          </p:spPr>
          <p:txBody>
            <a:bodyPr wrap="none" rtlCol="0">
              <a:spAutoFit/>
            </a:bodyPr>
            <a:lstStyle/>
            <a:p>
              <a:r>
                <a:rPr lang="en-US" sz="1600" b="1">
                  <a:solidFill>
                    <a:schemeClr val="bg1"/>
                  </a:solidFill>
                  <a:latin typeface="+mj-lt"/>
                </a:rPr>
                <a:t>2.06</a:t>
              </a:r>
            </a:p>
          </p:txBody>
        </p:sp>
        <p:sp>
          <p:nvSpPr>
            <p:cNvPr id="34" name="TextBox 33"/>
            <p:cNvSpPr txBox="1"/>
            <p:nvPr/>
          </p:nvSpPr>
          <p:spPr>
            <a:xfrm>
              <a:off x="819293" y="4764613"/>
              <a:ext cx="437861" cy="253916"/>
            </a:xfrm>
            <a:prstGeom prst="rect">
              <a:avLst/>
            </a:prstGeom>
            <a:noFill/>
            <a:ln>
              <a:noFill/>
            </a:ln>
          </p:spPr>
          <p:txBody>
            <a:bodyPr wrap="none" rtlCol="0">
              <a:spAutoFit/>
            </a:bodyPr>
            <a:lstStyle/>
            <a:p>
              <a:r>
                <a:rPr lang="en-US" sz="1600" b="1">
                  <a:solidFill>
                    <a:schemeClr val="bg1"/>
                  </a:solidFill>
                  <a:latin typeface="+mj-lt"/>
                </a:rPr>
                <a:t>2.39</a:t>
              </a:r>
            </a:p>
          </p:txBody>
        </p:sp>
        <p:sp>
          <p:nvSpPr>
            <p:cNvPr id="35" name="TextBox 34"/>
            <p:cNvSpPr txBox="1"/>
            <p:nvPr/>
          </p:nvSpPr>
          <p:spPr>
            <a:xfrm>
              <a:off x="2152485" y="352962"/>
              <a:ext cx="437861" cy="253916"/>
            </a:xfrm>
            <a:prstGeom prst="rect">
              <a:avLst/>
            </a:prstGeom>
            <a:noFill/>
            <a:ln>
              <a:noFill/>
            </a:ln>
          </p:spPr>
          <p:txBody>
            <a:bodyPr wrap="none" rtlCol="0">
              <a:spAutoFit/>
            </a:bodyPr>
            <a:lstStyle/>
            <a:p>
              <a:r>
                <a:rPr lang="en-US" sz="1600" b="1">
                  <a:solidFill>
                    <a:schemeClr val="bg1"/>
                  </a:solidFill>
                  <a:latin typeface="+mj-lt"/>
                </a:rPr>
                <a:t>2.65</a:t>
              </a:r>
            </a:p>
          </p:txBody>
        </p:sp>
        <p:sp>
          <p:nvSpPr>
            <p:cNvPr id="36" name="TextBox 35"/>
            <p:cNvSpPr txBox="1"/>
            <p:nvPr userDrawn="1"/>
          </p:nvSpPr>
          <p:spPr>
            <a:xfrm>
              <a:off x="819293" y="1189170"/>
              <a:ext cx="437861" cy="253916"/>
            </a:xfrm>
            <a:prstGeom prst="rect">
              <a:avLst/>
            </a:prstGeom>
            <a:noFill/>
            <a:ln>
              <a:noFill/>
            </a:ln>
          </p:spPr>
          <p:txBody>
            <a:bodyPr wrap="none" rtlCol="0">
              <a:spAutoFit/>
            </a:bodyPr>
            <a:lstStyle/>
            <a:p>
              <a:r>
                <a:rPr lang="en-US" sz="1600" b="1">
                  <a:solidFill>
                    <a:srgbClr val="000000"/>
                  </a:solidFill>
                  <a:latin typeface="+mj-lt"/>
                </a:rPr>
                <a:t>1.51</a:t>
              </a:r>
            </a:p>
          </p:txBody>
        </p:sp>
        <p:sp>
          <p:nvSpPr>
            <p:cNvPr id="46" name="TextBox 45"/>
            <p:cNvSpPr txBox="1"/>
            <p:nvPr userDrawn="1"/>
          </p:nvSpPr>
          <p:spPr>
            <a:xfrm>
              <a:off x="819293" y="2379663"/>
              <a:ext cx="437861" cy="253916"/>
            </a:xfrm>
            <a:prstGeom prst="rect">
              <a:avLst/>
            </a:prstGeom>
            <a:noFill/>
            <a:ln>
              <a:noFill/>
            </a:ln>
          </p:spPr>
          <p:txBody>
            <a:bodyPr wrap="none" rtlCol="0">
              <a:spAutoFit/>
            </a:bodyPr>
            <a:lstStyle/>
            <a:p>
              <a:r>
                <a:rPr lang="en-US" sz="1600" b="1">
                  <a:solidFill>
                    <a:srgbClr val="000000"/>
                  </a:solidFill>
                  <a:latin typeface="+mj-lt"/>
                </a:rPr>
                <a:t>0.21</a:t>
              </a:r>
            </a:p>
          </p:txBody>
        </p:sp>
        <p:sp>
          <p:nvSpPr>
            <p:cNvPr id="47" name="TextBox 46"/>
            <p:cNvSpPr txBox="1"/>
            <p:nvPr userDrawn="1"/>
          </p:nvSpPr>
          <p:spPr>
            <a:xfrm>
              <a:off x="819293" y="3570280"/>
              <a:ext cx="437861" cy="253916"/>
            </a:xfrm>
            <a:prstGeom prst="rect">
              <a:avLst/>
            </a:prstGeom>
            <a:noFill/>
            <a:ln>
              <a:noFill/>
            </a:ln>
          </p:spPr>
          <p:txBody>
            <a:bodyPr wrap="none" rtlCol="0">
              <a:spAutoFit/>
            </a:bodyPr>
            <a:lstStyle/>
            <a:p>
              <a:r>
                <a:rPr lang="en-US" sz="1600" b="1">
                  <a:solidFill>
                    <a:srgbClr val="000000"/>
                  </a:solidFill>
                  <a:latin typeface="+mj-lt"/>
                </a:rPr>
                <a:t>1.09</a:t>
              </a:r>
            </a:p>
          </p:txBody>
        </p:sp>
        <p:sp>
          <p:nvSpPr>
            <p:cNvPr id="48" name="TextBox 47"/>
            <p:cNvSpPr txBox="1"/>
            <p:nvPr userDrawn="1"/>
          </p:nvSpPr>
          <p:spPr>
            <a:xfrm>
              <a:off x="8620966" y="352962"/>
              <a:ext cx="437861" cy="253916"/>
            </a:xfrm>
            <a:prstGeom prst="rect">
              <a:avLst/>
            </a:prstGeom>
            <a:noFill/>
            <a:ln>
              <a:noFill/>
            </a:ln>
          </p:spPr>
          <p:txBody>
            <a:bodyPr wrap="none" rtlCol="0">
              <a:spAutoFit/>
            </a:bodyPr>
            <a:lstStyle/>
            <a:p>
              <a:r>
                <a:rPr lang="en-US" sz="1600" b="1">
                  <a:solidFill>
                    <a:srgbClr val="000000"/>
                  </a:solidFill>
                  <a:latin typeface="+mj-lt"/>
                </a:rPr>
                <a:t>4.41</a:t>
              </a:r>
            </a:p>
          </p:txBody>
        </p:sp>
        <p:sp>
          <p:nvSpPr>
            <p:cNvPr id="49" name="TextBox 48"/>
            <p:cNvSpPr txBox="1"/>
            <p:nvPr userDrawn="1"/>
          </p:nvSpPr>
          <p:spPr>
            <a:xfrm>
              <a:off x="4303713" y="352962"/>
              <a:ext cx="437861" cy="253916"/>
            </a:xfrm>
            <a:prstGeom prst="rect">
              <a:avLst/>
            </a:prstGeom>
            <a:noFill/>
            <a:ln>
              <a:noFill/>
            </a:ln>
          </p:spPr>
          <p:txBody>
            <a:bodyPr wrap="none" rtlCol="0">
              <a:spAutoFit/>
            </a:bodyPr>
            <a:lstStyle/>
            <a:p>
              <a:r>
                <a:rPr lang="en-US" sz="1600" b="1">
                  <a:solidFill>
                    <a:srgbClr val="000000"/>
                  </a:solidFill>
                  <a:latin typeface="+mj-lt"/>
                </a:rPr>
                <a:t>0.29</a:t>
              </a:r>
            </a:p>
          </p:txBody>
        </p:sp>
        <p:sp>
          <p:nvSpPr>
            <p:cNvPr id="50" name="TextBox 49"/>
            <p:cNvSpPr txBox="1"/>
            <p:nvPr userDrawn="1"/>
          </p:nvSpPr>
          <p:spPr>
            <a:xfrm>
              <a:off x="6453188" y="352962"/>
              <a:ext cx="437861" cy="253916"/>
            </a:xfrm>
            <a:prstGeom prst="rect">
              <a:avLst/>
            </a:prstGeom>
            <a:noFill/>
            <a:ln>
              <a:noFill/>
            </a:ln>
          </p:spPr>
          <p:txBody>
            <a:bodyPr wrap="none" rtlCol="0">
              <a:spAutoFit/>
            </a:bodyPr>
            <a:lstStyle/>
            <a:p>
              <a:r>
                <a:rPr lang="en-US" sz="1600" b="1">
                  <a:solidFill>
                    <a:srgbClr val="000000"/>
                  </a:solidFill>
                  <a:latin typeface="+mj-lt"/>
                </a:rPr>
                <a:t>2.06</a:t>
              </a:r>
            </a:p>
          </p:txBody>
        </p:sp>
        <p:sp>
          <p:nvSpPr>
            <p:cNvPr id="51" name="TextBox 50"/>
            <p:cNvSpPr txBox="1"/>
            <p:nvPr userDrawn="1"/>
          </p:nvSpPr>
          <p:spPr>
            <a:xfrm>
              <a:off x="819293" y="4764613"/>
              <a:ext cx="437861" cy="253916"/>
            </a:xfrm>
            <a:prstGeom prst="rect">
              <a:avLst/>
            </a:prstGeom>
            <a:noFill/>
            <a:ln>
              <a:noFill/>
            </a:ln>
          </p:spPr>
          <p:txBody>
            <a:bodyPr wrap="none" rtlCol="0">
              <a:spAutoFit/>
            </a:bodyPr>
            <a:lstStyle/>
            <a:p>
              <a:r>
                <a:rPr lang="en-US" sz="1600" b="1">
                  <a:solidFill>
                    <a:srgbClr val="000000"/>
                  </a:solidFill>
                  <a:latin typeface="+mj-lt"/>
                </a:rPr>
                <a:t>2.39</a:t>
              </a:r>
            </a:p>
          </p:txBody>
        </p:sp>
        <p:sp>
          <p:nvSpPr>
            <p:cNvPr id="52" name="TextBox 51"/>
            <p:cNvSpPr txBox="1"/>
            <p:nvPr userDrawn="1"/>
          </p:nvSpPr>
          <p:spPr>
            <a:xfrm>
              <a:off x="2152485" y="352962"/>
              <a:ext cx="437861" cy="253916"/>
            </a:xfrm>
            <a:prstGeom prst="rect">
              <a:avLst/>
            </a:prstGeom>
            <a:noFill/>
            <a:ln>
              <a:noFill/>
            </a:ln>
          </p:spPr>
          <p:txBody>
            <a:bodyPr wrap="none" rtlCol="0">
              <a:spAutoFit/>
            </a:bodyPr>
            <a:lstStyle/>
            <a:p>
              <a:r>
                <a:rPr lang="en-US" sz="1600" b="1">
                  <a:solidFill>
                    <a:srgbClr val="000000"/>
                  </a:solidFill>
                  <a:latin typeface="+mj-lt"/>
                </a:rPr>
                <a:t>2.65</a:t>
              </a: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2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60895"/>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515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62413" y="1304385"/>
              <a:ext cx="1925537" cy="1886637"/>
            </a:xfrm>
            <a:prstGeom prst="rect">
              <a:avLst/>
            </a:prstGeom>
          </p:spPr>
        </p:pic>
        <p:sp>
          <p:nvSpPr>
            <p:cNvPr id="62" name="TextBox 61"/>
            <p:cNvSpPr txBox="1"/>
            <p:nvPr userDrawn="1"/>
          </p:nvSpPr>
          <p:spPr>
            <a:xfrm>
              <a:off x="4725620" y="1035550"/>
              <a:ext cx="4186145" cy="3608152"/>
            </a:xfrm>
            <a:prstGeom prst="rect">
              <a:avLst/>
            </a:prstGeom>
            <a:solidFill>
              <a:srgbClr val="FFFFFF"/>
            </a:solid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2133" b="1">
                  <a:solidFill>
                    <a:srgbClr val="000000"/>
                  </a:solidFill>
                </a:rPr>
                <a:t>REPOSITION OR</a:t>
              </a:r>
              <a:r>
                <a:rPr lang="en-US" sz="2133" b="1" baseline="0">
                  <a:solidFill>
                    <a:srgbClr val="000000"/>
                  </a:solidFill>
                </a:rPr>
                <a:t> CREATE GUIDES ON GRID</a:t>
              </a:r>
              <a:endParaRPr lang="en-US" sz="2133" b="1">
                <a:solidFill>
                  <a:srgbClr val="000000"/>
                </a:solidFill>
              </a:endParaRPr>
            </a:p>
            <a:p>
              <a:r>
                <a:rPr lang="en-US" sz="2400">
                  <a:solidFill>
                    <a:srgbClr val="000000"/>
                  </a:solidFill>
                </a:rPr>
                <a:t>If a guide is accidentally moved or you start with a blank document that does not have guides placed do the following:</a:t>
              </a:r>
            </a:p>
            <a:p>
              <a:pPr marL="457189" indent="-457189">
                <a:buFont typeface="+mj-lt"/>
                <a:buAutoNum type="arabicPeriod"/>
              </a:pPr>
              <a:r>
                <a:rPr lang="en-US" sz="2133" baseline="0">
                  <a:solidFill>
                    <a:srgbClr val="000000"/>
                  </a:solidFill>
                </a:rPr>
                <a:t>Turn on Snap to Grid</a:t>
              </a:r>
            </a:p>
            <a:p>
              <a:pPr marL="457189" indent="-457189">
                <a:buFont typeface="+mj-lt"/>
                <a:buAutoNum type="arabicPeriod"/>
              </a:pPr>
              <a:r>
                <a:rPr lang="en-US" sz="2133" baseline="0">
                  <a:solidFill>
                    <a:srgbClr val="000000"/>
                  </a:solidFill>
                </a:rPr>
                <a:t>Set grid settings to .042 inches</a:t>
              </a:r>
            </a:p>
            <a:p>
              <a:pPr marL="457189" indent="-457189">
                <a:buFont typeface="+mj-lt"/>
                <a:buAutoNum type="arabicPeriod"/>
              </a:pPr>
              <a:r>
                <a:rPr lang="en-US" sz="2133" baseline="0">
                  <a:solidFill>
                    <a:srgbClr val="000000"/>
                  </a:solidFill>
                </a:rPr>
                <a:t>Turn on both Guide Settings</a:t>
              </a:r>
            </a:p>
            <a:p>
              <a:pPr marL="457189" indent="-457189">
                <a:buFont typeface="+mj-lt"/>
                <a:buAutoNum type="arabicPeriod"/>
              </a:pPr>
              <a:r>
                <a:rPr lang="en-US" sz="2133" baseline="0">
                  <a:solidFill>
                    <a:srgbClr val="000000"/>
                  </a:solidFill>
                </a:rPr>
                <a:t>Use the lines and grey measurements on this slide to position guides</a:t>
              </a:r>
            </a:p>
            <a:p>
              <a:pPr marL="457189" indent="-457189">
                <a:buFont typeface="+mj-lt"/>
                <a:buAutoNum type="arabicPeriod"/>
              </a:pPr>
              <a:r>
                <a:rPr lang="en-US" sz="2133" baseline="0">
                  <a:solidFill>
                    <a:srgbClr val="000000"/>
                  </a:solidFill>
                </a:rPr>
                <a:t>To move guides, click on guide outside of slide in grey area and drag to position.</a:t>
              </a:r>
            </a:p>
            <a:p>
              <a:pPr marL="457189" indent="-457189">
                <a:buFont typeface="+mj-lt"/>
                <a:buAutoNum type="arabicPeriod"/>
              </a:pPr>
              <a:r>
                <a:rPr lang="en-US" sz="2133" baseline="0">
                  <a:solidFill>
                    <a:srgbClr val="000000"/>
                  </a:solidFill>
                </a:rPr>
                <a:t>To add new guides, click on a guide outside of slide in grey area while holding CTRL and drag </a:t>
              </a:r>
              <a:br>
                <a:rPr lang="en-US" sz="2133" baseline="0">
                  <a:solidFill>
                    <a:srgbClr val="000000"/>
                  </a:solidFill>
                </a:rPr>
              </a:br>
              <a:r>
                <a:rPr lang="en-US" sz="2133" baseline="0">
                  <a:solidFill>
                    <a:srgbClr val="000000"/>
                  </a:solidFill>
                </a:rPr>
                <a:t>to position </a:t>
              </a:r>
            </a:p>
          </p:txBody>
        </p:sp>
        <p:pic>
          <p:nvPicPr>
            <p:cNvPr id="63" name="Picture 6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12797146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3" name="Freeform 6"/>
          <p:cNvSpPr>
            <a:spLocks noEditPoints="1"/>
          </p:cNvSpPr>
          <p:nvPr userDrawn="1"/>
        </p:nvSpPr>
        <p:spPr bwMode="auto">
          <a:xfrm>
            <a:off x="11559661" y="6450541"/>
            <a:ext cx="548640" cy="3048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266530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ver with Subheader">
    <p:spTree>
      <p:nvGrpSpPr>
        <p:cNvPr id="1" name=""/>
        <p:cNvGrpSpPr/>
        <p:nvPr/>
      </p:nvGrpSpPr>
      <p:grpSpPr>
        <a:xfrm>
          <a:off x="0" y="0"/>
          <a:ext cx="0" cy="0"/>
          <a:chOff x="0" y="0"/>
          <a:chExt cx="0" cy="0"/>
        </a:xfrm>
      </p:grpSpPr>
      <p:sp>
        <p:nvSpPr>
          <p:cNvPr id="14" name="Text Placeholder 2"/>
          <p:cNvSpPr>
            <a:spLocks noGrp="1"/>
          </p:cNvSpPr>
          <p:nvPr>
            <p:ph type="body" sz="quarter" idx="17" hasCustomPrompt="1"/>
          </p:nvPr>
        </p:nvSpPr>
        <p:spPr>
          <a:xfrm>
            <a:off x="5940992" y="4840659"/>
            <a:ext cx="6251008" cy="943848"/>
          </a:xfrm>
          <a:prstGeom prst="rect">
            <a:avLst/>
          </a:prstGeom>
        </p:spPr>
        <p:txBody>
          <a:bodyPr lIns="228600" rIns="228600">
            <a:noAutofit/>
          </a:bodyPr>
          <a:lstStyle>
            <a:lvl1pPr marL="0" indent="0" algn="l" defTabSz="1219170" rtl="0" eaLnBrk="1" latinLnBrk="0" hangingPunct="1">
              <a:lnSpc>
                <a:spcPts val="3200"/>
              </a:lnSpc>
              <a:spcBef>
                <a:spcPts val="0"/>
              </a:spcBef>
              <a:buNone/>
              <a:defRPr lang="en-US" sz="3200" b="1" kern="1200" baseline="0" dirty="0" smtClean="0">
                <a:solidFill>
                  <a:schemeClr val="bg1"/>
                </a:solidFill>
                <a:latin typeface="Arial Narrow" pitchFamily="34" charset="0"/>
                <a:ea typeface="+mn-ea"/>
                <a:cs typeface="+mn-cs"/>
              </a:defRPr>
            </a:lvl1pPr>
          </a:lstStyle>
          <a:p>
            <a:pPr lvl="0"/>
            <a:r>
              <a:rPr lang="en-US" err="1"/>
              <a:t>Subheader</a:t>
            </a:r>
            <a:endParaRPr lang="en-US"/>
          </a:p>
        </p:txBody>
      </p:sp>
      <p:sp>
        <p:nvSpPr>
          <p:cNvPr id="17" name="Title 3"/>
          <p:cNvSpPr>
            <a:spLocks noGrp="1"/>
          </p:cNvSpPr>
          <p:nvPr>
            <p:ph type="title" hasCustomPrompt="1"/>
          </p:nvPr>
        </p:nvSpPr>
        <p:spPr>
          <a:xfrm>
            <a:off x="5940992" y="3377794"/>
            <a:ext cx="6251008" cy="1478593"/>
          </a:xfrm>
        </p:spPr>
        <p:txBody>
          <a:bodyPr>
            <a:noAutofit/>
          </a:bodyPr>
          <a:lstStyle>
            <a:lvl1pPr>
              <a:lnSpc>
                <a:spcPts val="4267"/>
              </a:lnSpc>
              <a:defRPr sz="4267" baseline="0"/>
            </a:lvl1pPr>
          </a:lstStyle>
          <a:p>
            <a:r>
              <a:rPr lang="en-US"/>
              <a:t>Click here to edit header</a:t>
            </a:r>
          </a:p>
        </p:txBody>
      </p:sp>
      <p:sp>
        <p:nvSpPr>
          <p:cNvPr id="11" name="Freeform 6"/>
          <p:cNvSpPr>
            <a:spLocks noChangeAspect="1" noEditPoints="1"/>
          </p:cNvSpPr>
          <p:nvPr userDrawn="1"/>
        </p:nvSpPr>
        <p:spPr bwMode="auto">
          <a:xfrm>
            <a:off x="6278357" y="5959058"/>
            <a:ext cx="721947" cy="398447"/>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9" name="TextBox 18"/>
          <p:cNvSpPr txBox="1"/>
          <p:nvPr userDrawn="1"/>
        </p:nvSpPr>
        <p:spPr>
          <a:xfrm>
            <a:off x="9629260" y="6601477"/>
            <a:ext cx="2540000" cy="215444"/>
          </a:xfrm>
          <a:prstGeom prst="rect">
            <a:avLst/>
          </a:prstGeom>
          <a:noFill/>
        </p:spPr>
        <p:txBody>
          <a:bodyPr wrap="square" rtlCol="0">
            <a:spAutoFit/>
          </a:bodyPr>
          <a:lstStyle/>
          <a:p>
            <a:pPr marL="0" marR="0" indent="0" algn="r" defTabSz="1219170" rtl="0" eaLnBrk="1" fontAlgn="auto" latinLnBrk="0" hangingPunct="1">
              <a:lnSpc>
                <a:spcPct val="100000"/>
              </a:lnSpc>
              <a:spcBef>
                <a:spcPts val="0"/>
              </a:spcBef>
              <a:spcAft>
                <a:spcPts val="0"/>
              </a:spcAft>
              <a:buClrTx/>
              <a:buSzTx/>
              <a:buFontTx/>
              <a:buNone/>
              <a:tabLst/>
              <a:defRPr/>
            </a:pPr>
            <a:r>
              <a:rPr lang="en-US" sz="1200" b="0" i="0" u="none" strike="noStrike" kern="1200" baseline="30000">
                <a:solidFill>
                  <a:schemeClr val="bg1">
                    <a:lumMod val="60000"/>
                    <a:lumOff val="40000"/>
                  </a:schemeClr>
                </a:solidFill>
                <a:latin typeface="+mj-lt"/>
                <a:ea typeface="+mn-ea"/>
                <a:cs typeface="+mn-cs"/>
              </a:rPr>
              <a:t>© 2014 HDR, Inc., all rights reserved.</a:t>
            </a:r>
          </a:p>
        </p:txBody>
      </p:sp>
      <p:sp>
        <p:nvSpPr>
          <p:cNvPr id="3" name="Rectangle 2"/>
          <p:cNvSpPr/>
          <p:nvPr userDrawn="1"/>
        </p:nvSpPr>
        <p:spPr>
          <a:xfrm>
            <a:off x="1" y="1"/>
            <a:ext cx="5738284" cy="3172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userDrawn="1"/>
        </p:nvSpPr>
        <p:spPr>
          <a:xfrm>
            <a:off x="5738285" y="1"/>
            <a:ext cx="5738284" cy="3172884"/>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p:cNvSpPr/>
          <p:nvPr userDrawn="1"/>
        </p:nvSpPr>
        <p:spPr>
          <a:xfrm>
            <a:off x="1" y="3175000"/>
            <a:ext cx="2870200" cy="368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ectangle 21"/>
          <p:cNvSpPr/>
          <p:nvPr userDrawn="1"/>
        </p:nvSpPr>
        <p:spPr>
          <a:xfrm>
            <a:off x="2844799" y="3175000"/>
            <a:ext cx="2893484" cy="368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p:cNvSpPr/>
          <p:nvPr userDrawn="1"/>
        </p:nvSpPr>
        <p:spPr>
          <a:xfrm>
            <a:off x="11476568" y="2117"/>
            <a:ext cx="715432" cy="31728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1061065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2 Headers Content C">
    <p:spTree>
      <p:nvGrpSpPr>
        <p:cNvPr id="1" name=""/>
        <p:cNvGrpSpPr/>
        <p:nvPr/>
      </p:nvGrpSpPr>
      <p:grpSpPr>
        <a:xfrm>
          <a:off x="0" y="0"/>
          <a:ext cx="0" cy="0"/>
          <a:chOff x="0" y="0"/>
          <a:chExt cx="0" cy="0"/>
        </a:xfrm>
      </p:grpSpPr>
      <p:sp>
        <p:nvSpPr>
          <p:cNvPr id="6" name="Text Placeholder 2"/>
          <p:cNvSpPr>
            <a:spLocks noGrp="1"/>
          </p:cNvSpPr>
          <p:nvPr>
            <p:ph type="body" sz="quarter" idx="16"/>
          </p:nvPr>
        </p:nvSpPr>
        <p:spPr>
          <a:xfrm>
            <a:off x="812802" y="2006602"/>
            <a:ext cx="4754879"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0" y="-16371"/>
            <a:ext cx="12192000" cy="379656"/>
          </a:xfrm>
          <a:prstGeom prst="rect">
            <a:avLst/>
          </a:prstGeom>
          <a:solidFill>
            <a:srgbClr val="54585A"/>
          </a:solidFill>
        </p:spPr>
        <p:txBody>
          <a:bodyPr wrap="square" rtlCol="0">
            <a:spAutoFit/>
          </a:bodyPr>
          <a:lstStyle/>
          <a:p>
            <a:pPr algn="ctr"/>
            <a:endParaRPr lang="en-US" sz="1867">
              <a:solidFill>
                <a:schemeClr val="bg2"/>
              </a:solidFill>
            </a:endParaRPr>
          </a:p>
        </p:txBody>
      </p:sp>
      <p:sp>
        <p:nvSpPr>
          <p:cNvPr id="7" name="Title 3"/>
          <p:cNvSpPr>
            <a:spLocks noGrp="1"/>
          </p:cNvSpPr>
          <p:nvPr>
            <p:ph type="title" hasCustomPrompt="1"/>
          </p:nvPr>
        </p:nvSpPr>
        <p:spPr>
          <a:xfrm>
            <a:off x="508000" y="131235"/>
            <a:ext cx="11472333" cy="1164167"/>
          </a:xfrm>
        </p:spPr>
        <p:txBody>
          <a:bodyPr lIns="0" anchor="ctr" anchorCtr="0">
            <a:noAutofit/>
          </a:bodyPr>
          <a:lstStyle>
            <a:lvl1pPr>
              <a:defRPr baseline="0">
                <a:solidFill>
                  <a:schemeClr val="bg2"/>
                </a:solidFill>
                <a:latin typeface="+mn-lt"/>
              </a:defRPr>
            </a:lvl1pPr>
          </a:lstStyle>
          <a:p>
            <a:r>
              <a:rPr lang="en-US"/>
              <a:t>Header</a:t>
            </a:r>
          </a:p>
        </p:txBody>
      </p:sp>
      <p:sp>
        <p:nvSpPr>
          <p:cNvPr id="9" name="Rectangle 8"/>
          <p:cNvSpPr/>
          <p:nvPr userDrawn="1"/>
        </p:nvSpPr>
        <p:spPr>
          <a:xfrm>
            <a:off x="11521133" y="-16371"/>
            <a:ext cx="670867" cy="14133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Picture Placeholder 53"/>
          <p:cNvSpPr>
            <a:spLocks noGrp="1"/>
          </p:cNvSpPr>
          <p:nvPr>
            <p:ph type="pic" sz="quarter" idx="13" hasCustomPrompt="1"/>
          </p:nvPr>
        </p:nvSpPr>
        <p:spPr>
          <a:xfrm>
            <a:off x="5789492" y="1397000"/>
            <a:ext cx="6402509" cy="5461000"/>
          </a:xfrm>
          <a:prstGeom prst="rect">
            <a:avLst/>
          </a:prstGeom>
          <a:solidFill>
            <a:schemeClr val="tx2"/>
          </a:solidFill>
          <a:ln>
            <a:noFill/>
          </a:ln>
        </p:spPr>
        <p:txBody>
          <a:bodyPr/>
          <a:lstStyle>
            <a:lvl1pPr marL="0" indent="0">
              <a:buNone/>
              <a:defRPr/>
            </a:lvl1pPr>
          </a:lstStyle>
          <a:p>
            <a:r>
              <a:rPr lang="en-US"/>
              <a:t>Picture or Color Block</a:t>
            </a:r>
          </a:p>
        </p:txBody>
      </p:sp>
    </p:spTree>
    <p:extLst>
      <p:ext uri="{BB962C8B-B14F-4D97-AF65-F5344CB8AC3E}">
        <p14:creationId xmlns:p14="http://schemas.microsoft.com/office/powerpoint/2010/main" val="399875355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1 Header Content C">
    <p:spTree>
      <p:nvGrpSpPr>
        <p:cNvPr id="1" name=""/>
        <p:cNvGrpSpPr/>
        <p:nvPr/>
      </p:nvGrpSpPr>
      <p:grpSpPr>
        <a:xfrm>
          <a:off x="0" y="0"/>
          <a:ext cx="0" cy="0"/>
          <a:chOff x="0" y="0"/>
          <a:chExt cx="0" cy="0"/>
        </a:xfrm>
      </p:grpSpPr>
      <p:sp>
        <p:nvSpPr>
          <p:cNvPr id="8" name="Picture Placeholder 4"/>
          <p:cNvSpPr>
            <a:spLocks noGrp="1"/>
          </p:cNvSpPr>
          <p:nvPr>
            <p:ph type="pic" sz="quarter" idx="21" hasCustomPrompt="1"/>
          </p:nvPr>
        </p:nvSpPr>
        <p:spPr>
          <a:xfrm>
            <a:off x="0" y="2"/>
            <a:ext cx="719667" cy="6857999"/>
          </a:xfrm>
          <a:prstGeom prst="rect">
            <a:avLst/>
          </a:prstGeom>
          <a:solidFill>
            <a:schemeClr val="accent1"/>
          </a:solidFill>
        </p:spPr>
        <p:txBody>
          <a:bodyPr vert="vert">
            <a:normAutofit/>
          </a:bodyPr>
          <a:lstStyle>
            <a:lvl1pPr marL="0" marR="0" indent="0" algn="l" defTabSz="914377"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a:t>Picture or Color Block</a:t>
            </a:r>
          </a:p>
        </p:txBody>
      </p:sp>
      <p:sp>
        <p:nvSpPr>
          <p:cNvPr id="7" name="Text Placeholder 2"/>
          <p:cNvSpPr>
            <a:spLocks noGrp="1"/>
          </p:cNvSpPr>
          <p:nvPr>
            <p:ph type="body" sz="quarter" idx="16"/>
          </p:nvPr>
        </p:nvSpPr>
        <p:spPr>
          <a:xfrm>
            <a:off x="703994" y="1143260"/>
            <a:ext cx="11488007" cy="1728696"/>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3"/>
          <p:cNvSpPr>
            <a:spLocks noGrp="1"/>
          </p:cNvSpPr>
          <p:nvPr>
            <p:ph type="title" hasCustomPrompt="1"/>
          </p:nvPr>
        </p:nvSpPr>
        <p:spPr>
          <a:xfrm>
            <a:off x="719666" y="2"/>
            <a:ext cx="11472333" cy="1164167"/>
          </a:xfrm>
        </p:spPr>
        <p:txBody>
          <a:bodyPr>
            <a:noAutofit/>
          </a:bodyPr>
          <a:lstStyle>
            <a:lvl1pPr>
              <a:defRPr>
                <a:solidFill>
                  <a:schemeClr val="bg1"/>
                </a:solidFill>
              </a:defRPr>
            </a:lvl1pPr>
          </a:lstStyle>
          <a:p>
            <a:r>
              <a:rPr lang="en-US"/>
              <a:t>Header</a:t>
            </a:r>
          </a:p>
        </p:txBody>
      </p:sp>
    </p:spTree>
    <p:extLst>
      <p:ext uri="{BB962C8B-B14F-4D97-AF65-F5344CB8AC3E}">
        <p14:creationId xmlns:p14="http://schemas.microsoft.com/office/powerpoint/2010/main" val="1106583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EC19-EF81-418F-A812-24EA252344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077629-4408-4C59-8273-01990482CCEE}"/>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4" name="Footer Placeholder 3">
            <a:extLst>
              <a:ext uri="{FF2B5EF4-FFF2-40B4-BE49-F238E27FC236}">
                <a16:creationId xmlns:a16="http://schemas.microsoft.com/office/drawing/2014/main" id="{243B3FF8-F318-45FA-B600-280A947889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8147F1-D856-4561-A0E8-6717B1AFAF00}"/>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2334964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278320"/>
            <a:ext cx="11472333"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err="1"/>
              <a:t>Subheader</a:t>
            </a:r>
            <a:endParaRPr lang="en-US"/>
          </a:p>
          <a:p>
            <a:pPr marL="0" lvl="0"/>
            <a:endParaRPr lang="en-US"/>
          </a:p>
        </p:txBody>
      </p:sp>
      <p:sp>
        <p:nvSpPr>
          <p:cNvPr id="6" name="Text Placeholder 2"/>
          <p:cNvSpPr>
            <a:spLocks noGrp="1"/>
          </p:cNvSpPr>
          <p:nvPr>
            <p:ph type="body" sz="quarter" idx="16"/>
          </p:nvPr>
        </p:nvSpPr>
        <p:spPr>
          <a:xfrm>
            <a:off x="-15673" y="2085380"/>
            <a:ext cx="11488007"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3"/>
          <p:cNvSpPr>
            <a:spLocks noGrp="1"/>
          </p:cNvSpPr>
          <p:nvPr>
            <p:ph type="title" hasCustomPrompt="1"/>
          </p:nvPr>
        </p:nvSpPr>
        <p:spPr>
          <a:xfrm>
            <a:off x="0" y="186267"/>
            <a:ext cx="11472333" cy="1164167"/>
          </a:xfrm>
        </p:spPr>
        <p:txBody>
          <a:bodyPr>
            <a:noAutofit/>
          </a:bodyPr>
          <a:lstStyle>
            <a:lvl1pPr>
              <a:defRPr/>
            </a:lvl1pPr>
          </a:lstStyle>
          <a:p>
            <a:r>
              <a:rPr lang="en-US"/>
              <a:t>Header</a:t>
            </a:r>
          </a:p>
        </p:txBody>
      </p:sp>
      <p:sp>
        <p:nvSpPr>
          <p:cNvPr id="10" name="Picture Placeholder 4"/>
          <p:cNvSpPr>
            <a:spLocks noGrp="1"/>
          </p:cNvSpPr>
          <p:nvPr>
            <p:ph type="pic" sz="quarter" idx="21" hasCustomPrompt="1"/>
          </p:nvPr>
        </p:nvSpPr>
        <p:spPr>
          <a:xfrm>
            <a:off x="11472333" y="1"/>
            <a:ext cx="719667" cy="3172884"/>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
        <p:nvSpPr>
          <p:cNvPr id="11" name="Picture Placeholder 4"/>
          <p:cNvSpPr>
            <a:spLocks noGrp="1"/>
          </p:cNvSpPr>
          <p:nvPr>
            <p:ph type="pic" sz="quarter" idx="22" hasCustomPrompt="1"/>
          </p:nvPr>
        </p:nvSpPr>
        <p:spPr>
          <a:xfrm>
            <a:off x="11472333" y="3172885"/>
            <a:ext cx="719667" cy="3685115"/>
          </a:xfrm>
          <a:prstGeom prst="rect">
            <a:avLst/>
          </a:prstGeom>
          <a:solidFill>
            <a:schemeClr val="accent1"/>
          </a:solidFill>
        </p:spPr>
        <p:txBody>
          <a:bodyPr vert="vert">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Tree>
    <p:extLst>
      <p:ext uri="{BB962C8B-B14F-4D97-AF65-F5344CB8AC3E}">
        <p14:creationId xmlns:p14="http://schemas.microsoft.com/office/powerpoint/2010/main" val="331403939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278320"/>
            <a:ext cx="12191019" cy="807059"/>
          </a:xfrm>
          <a:prstGeom prst="rect">
            <a:avLst/>
          </a:prstGeom>
          <a:noFill/>
        </p:spPr>
        <p:txBody>
          <a:bodyPr wrap="square" lIns="228600" rIns="228600" rtlCol="0" anchor="t">
            <a:noAutofit/>
          </a:bodyPr>
          <a:lstStyle>
            <a:lvl1pPr marL="0" indent="0">
              <a:lnSpc>
                <a:spcPts val="2667"/>
              </a:lnSpc>
              <a:spcBef>
                <a:spcPts val="0"/>
              </a:spcBef>
              <a:buNone/>
              <a:defRPr lang="en-US" sz="2667" b="1" dirty="0" smtClean="0">
                <a:solidFill>
                  <a:schemeClr val="bg1"/>
                </a:solidFill>
                <a:latin typeface="Arial Narrow" pitchFamily="34" charset="0"/>
              </a:defRPr>
            </a:lvl1pPr>
            <a:lvl2pPr>
              <a:defRPr lang="en-US" sz="2400" dirty="0" smtClean="0">
                <a:solidFill>
                  <a:schemeClr val="tx1"/>
                </a:solidFill>
              </a:defRPr>
            </a:lvl2pPr>
            <a:lvl3pPr>
              <a:defRPr lang="en-US" sz="2400" dirty="0" smtClean="0">
                <a:solidFill>
                  <a:schemeClr val="tx1"/>
                </a:solidFill>
              </a:defRPr>
            </a:lvl3pPr>
            <a:lvl4pPr>
              <a:defRPr lang="en-US" sz="2400" dirty="0" smtClean="0">
                <a:solidFill>
                  <a:schemeClr val="tx1"/>
                </a:solidFill>
              </a:defRPr>
            </a:lvl4pPr>
            <a:lvl5pPr>
              <a:defRPr lang="en-US" sz="2400" dirty="0">
                <a:solidFill>
                  <a:schemeClr val="tx1"/>
                </a:solidFill>
              </a:defRPr>
            </a:lvl5pPr>
          </a:lstStyle>
          <a:p>
            <a:pPr marL="0" lvl="0"/>
            <a:r>
              <a:rPr lang="en-US" err="1"/>
              <a:t>Subheader</a:t>
            </a:r>
            <a:endParaRPr lang="en-US"/>
          </a:p>
          <a:p>
            <a:pPr marL="0" lvl="0"/>
            <a:endParaRPr lang="en-US"/>
          </a:p>
        </p:txBody>
      </p:sp>
      <p:sp>
        <p:nvSpPr>
          <p:cNvPr id="6" name="Text Placeholder 2"/>
          <p:cNvSpPr>
            <a:spLocks noGrp="1"/>
          </p:cNvSpPr>
          <p:nvPr>
            <p:ph type="body" sz="quarter" idx="16"/>
          </p:nvPr>
        </p:nvSpPr>
        <p:spPr>
          <a:xfrm>
            <a:off x="-15673" y="2085380"/>
            <a:ext cx="12207673" cy="1871281"/>
          </a:xfrm>
          <a:prstGeom prst="rect">
            <a:avLst/>
          </a:prstGeom>
        </p:spPr>
        <p:txBody>
          <a:bodyPr lIns="228600" rIns="2286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3"/>
          <p:cNvSpPr>
            <a:spLocks noGrp="1"/>
          </p:cNvSpPr>
          <p:nvPr>
            <p:ph type="title" hasCustomPrompt="1"/>
          </p:nvPr>
        </p:nvSpPr>
        <p:spPr>
          <a:xfrm>
            <a:off x="0" y="186267"/>
            <a:ext cx="12191019" cy="1164167"/>
          </a:xfrm>
        </p:spPr>
        <p:txBody>
          <a:bodyPr/>
          <a:lstStyle>
            <a:lvl1pPr>
              <a:defRPr/>
            </a:lvl1pPr>
          </a:lstStyle>
          <a:p>
            <a:r>
              <a:rPr lang="en-US"/>
              <a:t>Header</a:t>
            </a:r>
          </a:p>
        </p:txBody>
      </p:sp>
      <p:sp>
        <p:nvSpPr>
          <p:cNvPr id="8" name="Picture Placeholder 4"/>
          <p:cNvSpPr>
            <a:spLocks noGrp="1"/>
          </p:cNvSpPr>
          <p:nvPr>
            <p:ph type="pic" sz="quarter" idx="21" hasCustomPrompt="1"/>
          </p:nvPr>
        </p:nvSpPr>
        <p:spPr>
          <a:xfrm>
            <a:off x="11521133" y="4760384"/>
            <a:ext cx="670867" cy="2097616"/>
          </a:xfrm>
          <a:prstGeom prst="rect">
            <a:avLst/>
          </a:prstGeom>
          <a:solidFill>
            <a:schemeClr val="accent1"/>
          </a:solidFill>
        </p:spPr>
        <p:txBody>
          <a:bodyPr vert="vert">
            <a:normAutofit/>
          </a:bodyPr>
          <a:lstStyle>
            <a:lvl1pPr marL="0" indent="0">
              <a:buNone/>
              <a:defRPr sz="1867"/>
            </a:lvl1pPr>
          </a:lstStyle>
          <a:p>
            <a:r>
              <a:rPr lang="en-US"/>
              <a:t>Picture or Color Block</a:t>
            </a:r>
          </a:p>
        </p:txBody>
      </p:sp>
      <p:sp>
        <p:nvSpPr>
          <p:cNvPr id="9" name="Picture Placeholder 4"/>
          <p:cNvSpPr>
            <a:spLocks noGrp="1"/>
          </p:cNvSpPr>
          <p:nvPr>
            <p:ph type="pic" sz="quarter" idx="22" hasCustomPrompt="1"/>
          </p:nvPr>
        </p:nvSpPr>
        <p:spPr>
          <a:xfrm>
            <a:off x="1" y="4760384"/>
            <a:ext cx="5738284" cy="2097616"/>
          </a:xfrm>
          <a:prstGeom prst="rect">
            <a:avLst/>
          </a:prstGeom>
          <a:solidFill>
            <a:schemeClr val="bg1"/>
          </a:solidFill>
        </p:spPr>
        <p:txBody>
          <a:bodyPr>
            <a:normAutofit/>
          </a:bodyPr>
          <a:lstStyle>
            <a:lvl1pPr marL="0" indent="0">
              <a:buNone/>
              <a:defRPr sz="1867"/>
            </a:lvl1pPr>
          </a:lstStyle>
          <a:p>
            <a:r>
              <a:rPr lang="en-US"/>
              <a:t>Picture or Color Block</a:t>
            </a:r>
          </a:p>
        </p:txBody>
      </p:sp>
      <p:sp>
        <p:nvSpPr>
          <p:cNvPr id="10" name="Picture Placeholder 4"/>
          <p:cNvSpPr>
            <a:spLocks noGrp="1"/>
          </p:cNvSpPr>
          <p:nvPr>
            <p:ph type="pic" sz="quarter" idx="23" hasCustomPrompt="1"/>
          </p:nvPr>
        </p:nvSpPr>
        <p:spPr>
          <a:xfrm>
            <a:off x="5790368" y="4760384"/>
            <a:ext cx="5681965" cy="2097616"/>
          </a:xfrm>
          <a:prstGeom prst="rect">
            <a:avLst/>
          </a:prstGeom>
          <a:solidFill>
            <a:schemeClr val="tx2"/>
          </a:solidFill>
        </p:spPr>
        <p:txBody>
          <a:bodyPr>
            <a:normAutofit/>
          </a:bodyPr>
          <a:lstStyle>
            <a:lvl1pPr marL="0" marR="0" indent="0" algn="l" defTabSz="1219170" rtl="0" eaLnBrk="1" fontAlgn="auto" latinLnBrk="0" hangingPunct="1">
              <a:lnSpc>
                <a:spcPct val="100000"/>
              </a:lnSpc>
              <a:spcBef>
                <a:spcPct val="20000"/>
              </a:spcBef>
              <a:spcAft>
                <a:spcPts val="0"/>
              </a:spcAft>
              <a:buClrTx/>
              <a:buSzPct val="100000"/>
              <a:buFont typeface="Wingdings" pitchFamily="2" charset="2"/>
              <a:buNone/>
              <a:tabLst/>
              <a:defRPr sz="1867"/>
            </a:lvl1pPr>
          </a:lstStyle>
          <a:p>
            <a:r>
              <a:rPr lang="en-US"/>
              <a:t>Picture or Color Block</a:t>
            </a:r>
          </a:p>
        </p:txBody>
      </p:sp>
    </p:spTree>
    <p:extLst>
      <p:ext uri="{BB962C8B-B14F-4D97-AF65-F5344CB8AC3E}">
        <p14:creationId xmlns:p14="http://schemas.microsoft.com/office/powerpoint/2010/main" val="16434388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5_TextIm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09600" y="4443984"/>
            <a:ext cx="10972800" cy="1880616"/>
          </a:xfrm>
        </p:spPr>
        <p:txBody>
          <a:bodyPr>
            <a:noAutofit/>
          </a:bodyPr>
          <a:lstStyle>
            <a:lvl1pPr marL="0" indent="0">
              <a:buNone/>
              <a:defRPr/>
            </a:lvl1pPr>
            <a:lvl2pPr marL="457167" indent="0">
              <a:buNone/>
              <a:defRPr/>
            </a:lvl2pPr>
            <a:lvl3pPr marL="914332" indent="0">
              <a:buNone/>
              <a:defRPr/>
            </a:lvl3pPr>
            <a:lvl4pPr marL="1371498" indent="0">
              <a:buNone/>
              <a:defRPr/>
            </a:lvl4pPr>
            <a:lvl5pPr marL="1828664" indent="0">
              <a:buNone/>
              <a:defRPr/>
            </a:lvl5pPr>
          </a:lstStyle>
          <a:p>
            <a:pPr lvl="0"/>
            <a:r>
              <a:rPr lang="en-US"/>
              <a:t>Tap to add text</a:t>
            </a:r>
          </a:p>
        </p:txBody>
      </p:sp>
      <p:sp>
        <p:nvSpPr>
          <p:cNvPr id="2" name="Title 1"/>
          <p:cNvSpPr>
            <a:spLocks noGrp="1"/>
          </p:cNvSpPr>
          <p:nvPr>
            <p:ph type="title" hasCustomPrompt="1"/>
          </p:nvPr>
        </p:nvSpPr>
        <p:spPr>
          <a:xfrm>
            <a:off x="609600" y="3733800"/>
            <a:ext cx="10972800" cy="710184"/>
          </a:xfrm>
        </p:spPr>
        <p:txBody>
          <a:bodyPr>
            <a:noAutofit/>
          </a:bodyPr>
          <a:lstStyle/>
          <a:p>
            <a:r>
              <a:rPr lang="en-US"/>
              <a:t>Tap to add title</a:t>
            </a:r>
          </a:p>
        </p:txBody>
      </p:sp>
      <p:sp>
        <p:nvSpPr>
          <p:cNvPr id="7" name="Picture Placeholder 6"/>
          <p:cNvSpPr>
            <a:spLocks noGrp="1"/>
          </p:cNvSpPr>
          <p:nvPr>
            <p:ph type="pic" sz="quarter" idx="11" hasCustomPrompt="1"/>
          </p:nvPr>
        </p:nvSpPr>
        <p:spPr>
          <a:xfrm>
            <a:off x="0" y="0"/>
            <a:ext cx="12192000" cy="3429000"/>
          </a:xfrm>
          <a:solidFill>
            <a:schemeClr val="tx2"/>
          </a:solidFill>
        </p:spPr>
        <p:txBody>
          <a:bodyPr lIns="91440" tIns="91440" rIns="91440" bIns="91440"/>
          <a:lstStyle>
            <a:lvl1pPr marL="0" marR="0" indent="0" algn="l" defTabSz="914332" rtl="0" eaLnBrk="1" fontAlgn="auto" latinLnBrk="0" hangingPunct="1">
              <a:lnSpc>
                <a:spcPct val="90000"/>
              </a:lnSpc>
              <a:spcBef>
                <a:spcPts val="600"/>
              </a:spcBef>
              <a:spcAft>
                <a:spcPts val="600"/>
              </a:spcAft>
              <a:buClrTx/>
              <a:buSzTx/>
              <a:buFont typeface="Arial" panose="020B0604020202020204" pitchFamily="34" charset="0"/>
              <a:buNone/>
              <a:tabLst/>
              <a:defRPr sz="1600">
                <a:solidFill>
                  <a:schemeClr val="tx2">
                    <a:lumMod val="60000"/>
                    <a:lumOff val="40000"/>
                  </a:schemeClr>
                </a:solidFill>
              </a:defRPr>
            </a:lvl1pPr>
          </a:lstStyle>
          <a:p>
            <a:pPr marL="0" marR="0" lvl="0" indent="0" algn="l" defTabSz="914332" rtl="0" eaLnBrk="1" fontAlgn="auto" latinLnBrk="0" hangingPunct="1">
              <a:lnSpc>
                <a:spcPct val="90000"/>
              </a:lnSpc>
              <a:spcBef>
                <a:spcPts val="600"/>
              </a:spcBef>
              <a:spcAft>
                <a:spcPts val="600"/>
              </a:spcAft>
              <a:buClrTx/>
              <a:buSzTx/>
              <a:buFont typeface="Arial" panose="020B0604020202020204" pitchFamily="34" charset="0"/>
              <a:buNone/>
              <a:tabLst/>
              <a:defRPr/>
            </a:pPr>
            <a:r>
              <a:rPr lang="en-US"/>
              <a:t>Color block or insert photo</a:t>
            </a:r>
          </a:p>
        </p:txBody>
      </p:sp>
    </p:spTree>
    <p:extLst>
      <p:ext uri="{BB962C8B-B14F-4D97-AF65-F5344CB8AC3E}">
        <p14:creationId xmlns:p14="http://schemas.microsoft.com/office/powerpoint/2010/main" val="4277338733"/>
      </p:ext>
    </p:extLst>
  </p:cSld>
  <p:clrMapOvr>
    <a:masterClrMapping/>
  </p:clrMapOvr>
  <p:extLst>
    <p:ext uri="{DCECCB84-F9BA-43D5-87BE-67443E8EF086}">
      <p15:sldGuideLst xmlns:p15="http://schemas.microsoft.com/office/powerpoint/2012/main">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29ACA-499A-4D6E-95F2-B57DD586A310}"/>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3" name="Footer Placeholder 2">
            <a:extLst>
              <a:ext uri="{FF2B5EF4-FFF2-40B4-BE49-F238E27FC236}">
                <a16:creationId xmlns:a16="http://schemas.microsoft.com/office/drawing/2014/main" id="{8488C28C-DC75-4D2F-8BC9-7A5BBB8F25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96A19C-7837-488F-9E31-52E260A58B05}"/>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135707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1FC7-402A-4C8C-B446-BBA04B0E4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7ECB2E-B09B-4ED9-ADEE-A68DC436C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125D90-E29F-4C05-89FB-B51DB4989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DFA3B7-BBC4-4BFF-831B-F886E87295CD}"/>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6" name="Footer Placeholder 5">
            <a:extLst>
              <a:ext uri="{FF2B5EF4-FFF2-40B4-BE49-F238E27FC236}">
                <a16:creationId xmlns:a16="http://schemas.microsoft.com/office/drawing/2014/main" id="{2FAA0CD2-59FD-462B-9EF2-F8128F4E4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3DDD3-B53C-4B9F-AD33-C78BDD28080C}"/>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22131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9CFF-9504-4695-9D9C-EDB9385A7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F1C4C3-A15F-43D1-B964-84E437823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505F77-3A83-4FD6-BA23-6A8FDDDF8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DE6569-5DF4-4BEC-A6EA-6EBD4A606780}"/>
              </a:ext>
            </a:extLst>
          </p:cNvPr>
          <p:cNvSpPr>
            <a:spLocks noGrp="1"/>
          </p:cNvSpPr>
          <p:nvPr>
            <p:ph type="dt" sz="half" idx="10"/>
          </p:nvPr>
        </p:nvSpPr>
        <p:spPr/>
        <p:txBody>
          <a:bodyPr/>
          <a:lstStyle/>
          <a:p>
            <a:fld id="{59F753E5-DF10-478D-BF6F-070E79BF4938}" type="datetimeFigureOut">
              <a:rPr lang="en-US" smtClean="0"/>
              <a:t>10/21/2022</a:t>
            </a:fld>
            <a:endParaRPr lang="en-US"/>
          </a:p>
        </p:txBody>
      </p:sp>
      <p:sp>
        <p:nvSpPr>
          <p:cNvPr id="6" name="Footer Placeholder 5">
            <a:extLst>
              <a:ext uri="{FF2B5EF4-FFF2-40B4-BE49-F238E27FC236}">
                <a16:creationId xmlns:a16="http://schemas.microsoft.com/office/drawing/2014/main" id="{D5420AA2-A861-4775-BF49-E445094AB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4E1B1-0500-4E8F-B016-609B22967A1D}"/>
              </a:ext>
            </a:extLst>
          </p:cNvPr>
          <p:cNvSpPr>
            <a:spLocks noGrp="1"/>
          </p:cNvSpPr>
          <p:nvPr>
            <p:ph type="sldNum" sz="quarter" idx="12"/>
          </p:nvPr>
        </p:nvSpPr>
        <p:spPr/>
        <p:txBody>
          <a:bodyPr/>
          <a:lstStyle/>
          <a:p>
            <a:fld id="{8715D863-D1AA-42F3-B142-17A009976C60}" type="slidenum">
              <a:rPr lang="en-US" smtClean="0"/>
              <a:t>‹#›</a:t>
            </a:fld>
            <a:endParaRPr lang="en-US"/>
          </a:p>
        </p:txBody>
      </p:sp>
    </p:spTree>
    <p:extLst>
      <p:ext uri="{BB962C8B-B14F-4D97-AF65-F5344CB8AC3E}">
        <p14:creationId xmlns:p14="http://schemas.microsoft.com/office/powerpoint/2010/main" val="276801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png"/><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9" Type="http://schemas.openxmlformats.org/officeDocument/2006/relationships/slideLayout" Target="../slideLayouts/slideLayout59.xml"/><Relationship Id="rId21" Type="http://schemas.openxmlformats.org/officeDocument/2006/relationships/slideLayout" Target="../slideLayouts/slideLayout41.xml"/><Relationship Id="rId34" Type="http://schemas.openxmlformats.org/officeDocument/2006/relationships/slideLayout" Target="../slideLayouts/slideLayout54.xml"/><Relationship Id="rId42" Type="http://schemas.openxmlformats.org/officeDocument/2006/relationships/slideLayout" Target="../slideLayouts/slideLayout62.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41" Type="http://schemas.openxmlformats.org/officeDocument/2006/relationships/slideLayout" Target="../slideLayouts/slideLayout61.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slideLayout" Target="../slideLayouts/slideLayout52.xml"/><Relationship Id="rId37" Type="http://schemas.openxmlformats.org/officeDocument/2006/relationships/slideLayout" Target="../slideLayouts/slideLayout57.xml"/><Relationship Id="rId40" Type="http://schemas.openxmlformats.org/officeDocument/2006/relationships/slideLayout" Target="../slideLayouts/slideLayout60.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36" Type="http://schemas.openxmlformats.org/officeDocument/2006/relationships/slideLayout" Target="../slideLayouts/slideLayout56.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slideLayout" Target="../slideLayouts/slideLayout5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slideLayout" Target="../slideLayouts/slideLayout50.xml"/><Relationship Id="rId35" Type="http://schemas.openxmlformats.org/officeDocument/2006/relationships/slideLayout" Target="../slideLayouts/slideLayout55.xml"/><Relationship Id="rId43" Type="http://schemas.openxmlformats.org/officeDocument/2006/relationships/theme" Target="../theme/theme4.xml"/><Relationship Id="rId8" Type="http://schemas.openxmlformats.org/officeDocument/2006/relationships/slideLayout" Target="../slideLayouts/slideLayout28.xml"/><Relationship Id="rId3" Type="http://schemas.openxmlformats.org/officeDocument/2006/relationships/slideLayout" Target="../slideLayouts/slideLayout23.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slideLayout" Target="../slideLayouts/slideLayout53.xml"/><Relationship Id="rId38"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25E148-7F30-4BBA-A535-3187ACB72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7BB08A-1F4E-4613-A04C-FD7917A4C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4EA95-BBEB-46A1-A534-5D45D34C4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753E5-DF10-478D-BF6F-070E79BF4938}" type="datetimeFigureOut">
              <a:rPr lang="en-US" smtClean="0"/>
              <a:t>10/21/2022</a:t>
            </a:fld>
            <a:endParaRPr lang="en-US"/>
          </a:p>
        </p:txBody>
      </p:sp>
      <p:sp>
        <p:nvSpPr>
          <p:cNvPr id="5" name="Footer Placeholder 4">
            <a:extLst>
              <a:ext uri="{FF2B5EF4-FFF2-40B4-BE49-F238E27FC236}">
                <a16:creationId xmlns:a16="http://schemas.microsoft.com/office/drawing/2014/main" id="{6B2706D1-DB5A-452A-8C37-FCAB4BAE2C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90E18E-83C0-4FB3-A73D-7B54D1BDC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5D863-D1AA-42F3-B142-17A009976C60}" type="slidenum">
              <a:rPr lang="en-US" smtClean="0"/>
              <a:t>‹#›</a:t>
            </a:fld>
            <a:endParaRPr lang="en-US"/>
          </a:p>
        </p:txBody>
      </p:sp>
    </p:spTree>
    <p:extLst>
      <p:ext uri="{BB962C8B-B14F-4D97-AF65-F5344CB8AC3E}">
        <p14:creationId xmlns:p14="http://schemas.microsoft.com/office/powerpoint/2010/main" val="106627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DD2B0D-59F4-F94C-BE44-9363C33AE4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46C473-4F12-DF41-8029-E48B33641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F5DD7-31DB-9042-80CF-8F57244BEB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F3EC0-A7D9-E148-A2E5-42D1A5373E5A}" type="datetimeFigureOut">
              <a:rPr lang="en-US" smtClean="0"/>
              <a:t>10/21/2022</a:t>
            </a:fld>
            <a:endParaRPr lang="en-US"/>
          </a:p>
        </p:txBody>
      </p:sp>
      <p:sp>
        <p:nvSpPr>
          <p:cNvPr id="5" name="Footer Placeholder 4">
            <a:extLst>
              <a:ext uri="{FF2B5EF4-FFF2-40B4-BE49-F238E27FC236}">
                <a16:creationId xmlns:a16="http://schemas.microsoft.com/office/drawing/2014/main" id="{27785248-923A-4043-A200-F19FFBB90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BB9557-4803-E44D-9EAC-FD003C4FA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41571-7BBA-EB4F-9A99-525D91E256DD}" type="slidenum">
              <a:rPr lang="en-US" smtClean="0"/>
              <a:t>‹#›</a:t>
            </a:fld>
            <a:endParaRPr lang="en-US"/>
          </a:p>
        </p:txBody>
      </p:sp>
    </p:spTree>
    <p:extLst>
      <p:ext uri="{BB962C8B-B14F-4D97-AF65-F5344CB8AC3E}">
        <p14:creationId xmlns:p14="http://schemas.microsoft.com/office/powerpoint/2010/main" val="3661826404"/>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6C39E-0080-004A-9A36-D8D16D21B028}"/>
              </a:ext>
            </a:extLst>
          </p:cNvPr>
          <p:cNvSpPr>
            <a:spLocks noGrp="1"/>
          </p:cNvSpPr>
          <p:nvPr>
            <p:ph type="title"/>
          </p:nvPr>
        </p:nvSpPr>
        <p:spPr>
          <a:xfrm>
            <a:off x="838200" y="1115303"/>
            <a:ext cx="9873343" cy="942097"/>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B3A4C04-2F72-244F-8015-981E33F4D843}"/>
              </a:ext>
            </a:extLst>
          </p:cNvPr>
          <p:cNvSpPr>
            <a:spLocks noGrp="1"/>
          </p:cNvSpPr>
          <p:nvPr>
            <p:ph type="body" idx="1"/>
          </p:nvPr>
        </p:nvSpPr>
        <p:spPr>
          <a:xfrm>
            <a:off x="838200" y="2275114"/>
            <a:ext cx="9873343" cy="3135086"/>
          </a:xfrm>
          <a:prstGeom prst="rect">
            <a:avLst/>
          </a:prstGeom>
        </p:spPr>
        <p:txBody>
          <a:bodyPr vert="horz" lIns="0" tIns="45720" rIns="0" bIns="45720" rtlCol="0">
            <a:normAutofit/>
          </a:body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932BDA2B-0D71-1240-A100-E0E60A1F4538}"/>
              </a:ext>
            </a:extLst>
          </p:cNvPr>
          <p:cNvSpPr>
            <a:spLocks noGrp="1"/>
          </p:cNvSpPr>
          <p:nvPr>
            <p:ph type="sldNum" sz="quarter" idx="4"/>
          </p:nvPr>
        </p:nvSpPr>
        <p:spPr>
          <a:xfrm flipH="1">
            <a:off x="6794501" y="6356350"/>
            <a:ext cx="18160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B0FCF-F70B-ED40-9D8D-04F10FA987DC}" type="slidenum">
              <a:rPr lang="en-US" smtClean="0"/>
              <a:t>‹#›</a:t>
            </a:fld>
            <a:endParaRPr lang="en-US"/>
          </a:p>
        </p:txBody>
      </p:sp>
      <p:pic>
        <p:nvPicPr>
          <p:cNvPr id="8" name="Picture 7">
            <a:extLst>
              <a:ext uri="{FF2B5EF4-FFF2-40B4-BE49-F238E27FC236}">
                <a16:creationId xmlns:a16="http://schemas.microsoft.com/office/drawing/2014/main" id="{E1394013-3A89-4640-8F1D-E57FE1C06C4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270" y="1588"/>
            <a:ext cx="12198096" cy="457906"/>
          </a:xfrm>
          <a:prstGeom prst="rect">
            <a:avLst/>
          </a:prstGeom>
        </p:spPr>
      </p:pic>
      <p:pic>
        <p:nvPicPr>
          <p:cNvPr id="9" name="Picture 8">
            <a:extLst>
              <a:ext uri="{FF2B5EF4-FFF2-40B4-BE49-F238E27FC236}">
                <a16:creationId xmlns:a16="http://schemas.microsoft.com/office/drawing/2014/main" id="{03485CF8-2D52-A94B-AA2C-EAFE0751B1AF}"/>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49688" y="5872646"/>
            <a:ext cx="1816100" cy="546100"/>
          </a:xfrm>
          <a:prstGeom prst="rect">
            <a:avLst/>
          </a:prstGeom>
        </p:spPr>
      </p:pic>
      <p:pic>
        <p:nvPicPr>
          <p:cNvPr id="13" name="Picture 12">
            <a:extLst>
              <a:ext uri="{FF2B5EF4-FFF2-40B4-BE49-F238E27FC236}">
                <a16:creationId xmlns:a16="http://schemas.microsoft.com/office/drawing/2014/main" id="{E2357F24-4922-8845-A8A1-97269075E64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1111527" y="2386012"/>
            <a:ext cx="1079500" cy="4470400"/>
          </a:xfrm>
          <a:prstGeom prst="rect">
            <a:avLst/>
          </a:prstGeom>
        </p:spPr>
      </p:pic>
    </p:spTree>
    <p:extLst>
      <p:ext uri="{BB962C8B-B14F-4D97-AF65-F5344CB8AC3E}">
        <p14:creationId xmlns:p14="http://schemas.microsoft.com/office/powerpoint/2010/main" val="5406530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txStyles>
    <p:titleStyle>
      <a:lvl1pPr algn="l" defTabSz="914400" rtl="0" eaLnBrk="1" latinLnBrk="0" hangingPunct="1">
        <a:lnSpc>
          <a:spcPct val="90000"/>
        </a:lnSpc>
        <a:spcBef>
          <a:spcPct val="0"/>
        </a:spcBef>
        <a:spcAft>
          <a:spcPts val="300"/>
        </a:spcAft>
        <a:buNone/>
        <a:defRPr sz="300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0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186267"/>
            <a:ext cx="12192000" cy="1164167"/>
          </a:xfrm>
          <a:prstGeom prst="rect">
            <a:avLst/>
          </a:prstGeom>
        </p:spPr>
        <p:txBody>
          <a:bodyPr vert="horz" lIns="228600" tIns="45720" rIns="228600" bIns="45720" rtlCol="0" anchor="b" anchorCtr="0">
            <a:noAutofit/>
          </a:bodyPr>
          <a:lstStyle/>
          <a:p>
            <a:r>
              <a:rPr lang="en-US"/>
              <a:t>Click To Add Title</a:t>
            </a:r>
          </a:p>
        </p:txBody>
      </p:sp>
      <p:sp>
        <p:nvSpPr>
          <p:cNvPr id="7" name="Text Placeholder 6"/>
          <p:cNvSpPr>
            <a:spLocks noGrp="1"/>
          </p:cNvSpPr>
          <p:nvPr>
            <p:ph type="body" idx="1"/>
          </p:nvPr>
        </p:nvSpPr>
        <p:spPr>
          <a:xfrm>
            <a:off x="0" y="1585384"/>
            <a:ext cx="12192000" cy="4290483"/>
          </a:xfrm>
          <a:prstGeom prst="rect">
            <a:avLst/>
          </a:prstGeom>
        </p:spPr>
        <p:txBody>
          <a:bodyPr vert="horz" lIns="228600" tIns="45720" rIns="22860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605244"/>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Lst>
  <p:transition>
    <p:fade/>
  </p:transition>
  <p:txStyles>
    <p:titleStyle>
      <a:lvl1pPr algn="l" defTabSz="1219170" rtl="0" eaLnBrk="1" latinLnBrk="0" hangingPunct="1">
        <a:lnSpc>
          <a:spcPts val="3467"/>
        </a:lnSpc>
        <a:spcBef>
          <a:spcPct val="0"/>
        </a:spcBef>
        <a:buNone/>
        <a:defRPr sz="3200" b="1" kern="1200" cap="none" spc="0" baseline="0">
          <a:solidFill>
            <a:schemeClr val="tx1"/>
          </a:solidFill>
          <a:latin typeface="+mj-lt"/>
          <a:ea typeface="+mj-ea"/>
          <a:cs typeface="+mj-cs"/>
        </a:defRPr>
      </a:lvl1pPr>
    </p:titleStyle>
    <p:bodyStyle>
      <a:lvl1pPr marL="243834" indent="-243834" algn="l" defTabSz="1219170" rtl="0" eaLnBrk="1" latinLnBrk="0" hangingPunct="1">
        <a:spcBef>
          <a:spcPct val="20000"/>
        </a:spcBef>
        <a:buSzPct val="75000"/>
        <a:buFont typeface="Wingdings" pitchFamily="2" charset="2"/>
        <a:buChar char="§"/>
        <a:defRPr sz="2400" kern="1200" cap="none" spc="0" baseline="0">
          <a:solidFill>
            <a:schemeClr val="tx1"/>
          </a:solidFill>
          <a:latin typeface="+mn-lt"/>
          <a:ea typeface="+mn-ea"/>
          <a:cs typeface="+mn-cs"/>
        </a:defRPr>
      </a:lvl1pPr>
      <a:lvl2pPr marL="487668" indent="-243834" algn="l" defTabSz="1219170" rtl="0" eaLnBrk="1" latinLnBrk="0" hangingPunct="1">
        <a:spcBef>
          <a:spcPct val="20000"/>
        </a:spcBef>
        <a:buSzPct val="75000"/>
        <a:buFont typeface="Courier New" pitchFamily="49" charset="0"/>
        <a:buChar char="o"/>
        <a:defRPr sz="2133" kern="1200" baseline="0">
          <a:solidFill>
            <a:schemeClr val="tx1"/>
          </a:solidFill>
          <a:latin typeface="+mn-lt"/>
          <a:ea typeface="+mn-ea"/>
          <a:cs typeface="+mn-cs"/>
        </a:defRPr>
      </a:lvl2pPr>
      <a:lvl3pPr marL="731502" indent="-243834" algn="l" defTabSz="1219170" rtl="0" eaLnBrk="1" latinLnBrk="0" hangingPunct="1">
        <a:spcBef>
          <a:spcPct val="20000"/>
        </a:spcBef>
        <a:buFont typeface="Arial" pitchFamily="34" charset="0"/>
        <a:buChar char="•"/>
        <a:defRPr sz="1867" kern="1200" baseline="0">
          <a:solidFill>
            <a:schemeClr val="tx1"/>
          </a:solidFill>
          <a:latin typeface="+mn-lt"/>
          <a:ea typeface="+mn-ea"/>
          <a:cs typeface="+mn-cs"/>
        </a:defRPr>
      </a:lvl3pPr>
      <a:lvl4pPr marL="975336" indent="-243834" algn="l" defTabSz="1219170" rtl="0" eaLnBrk="1" latinLnBrk="0" hangingPunct="1">
        <a:spcBef>
          <a:spcPct val="20000"/>
        </a:spcBef>
        <a:buSzPct val="100000"/>
        <a:buFont typeface="Arial Narrow" pitchFamily="34" charset="0"/>
        <a:buChar char="»"/>
        <a:defRPr sz="1600" kern="1200" baseline="0">
          <a:solidFill>
            <a:schemeClr val="tx1"/>
          </a:solidFill>
          <a:latin typeface="+mn-lt"/>
          <a:ea typeface="+mn-ea"/>
          <a:cs typeface="+mn-cs"/>
        </a:defRPr>
      </a:lvl4pPr>
      <a:lvl5pPr marL="1219170" indent="-243834" algn="l" defTabSz="1219170" rtl="0" eaLnBrk="1" latinLnBrk="0" hangingPunct="1">
        <a:spcBef>
          <a:spcPct val="20000"/>
        </a:spcBef>
        <a:buSzPct val="85000"/>
        <a:buFont typeface="Wingdings" pitchFamily="2" charset="2"/>
        <a:buChar char="§"/>
        <a:tabLst>
          <a:tab pos="1981150" algn="l"/>
        </a:tabLst>
        <a:defRPr sz="1467" kern="1200" baseline="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mailto:clandgraf@novaregion.org"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cid:c45c889c-c246-4451-a64e-63ab17564e21@namprd19.prod.outlook.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9AA7-3442-4B84-B5BD-89FE5A838E4C}"/>
              </a:ext>
            </a:extLst>
          </p:cNvPr>
          <p:cNvSpPr>
            <a:spLocks noGrp="1"/>
          </p:cNvSpPr>
          <p:nvPr>
            <p:ph type="ctrTitle"/>
          </p:nvPr>
        </p:nvSpPr>
        <p:spPr>
          <a:xfrm>
            <a:off x="1374531" y="2235200"/>
            <a:ext cx="9144000" cy="2387600"/>
          </a:xfrm>
        </p:spPr>
        <p:txBody>
          <a:bodyPr>
            <a:normAutofit fontScale="90000"/>
          </a:bodyPr>
          <a:lstStyle/>
          <a:p>
            <a:r>
              <a:rPr lang="en-US" dirty="0"/>
              <a:t>Defense Community Energy and Water Resilience:</a:t>
            </a:r>
            <a:br>
              <a:rPr lang="en-US" dirty="0"/>
            </a:br>
            <a:r>
              <a:rPr lang="en-US" sz="4000" dirty="0"/>
              <a:t>Combining Forces, Efforts, and Funding Sources</a:t>
            </a:r>
            <a:endParaRPr lang="en-US" dirty="0"/>
          </a:p>
        </p:txBody>
      </p:sp>
    </p:spTree>
    <p:extLst>
      <p:ext uri="{BB962C8B-B14F-4D97-AF65-F5344CB8AC3E}">
        <p14:creationId xmlns:p14="http://schemas.microsoft.com/office/powerpoint/2010/main" val="353664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697861"/>
            <a:ext cx="10592858" cy="614106"/>
          </a:xfrm>
        </p:spPr>
        <p:txBody>
          <a:bodyPr>
            <a:normAutofit/>
          </a:bodyPr>
          <a:lstStyle/>
          <a:p>
            <a:r>
              <a:rPr lang="en-US" dirty="0"/>
              <a:t>Project List</a:t>
            </a:r>
          </a:p>
        </p:txBody>
      </p:sp>
      <p:sp>
        <p:nvSpPr>
          <p:cNvPr id="6" name="TextBox 5">
            <a:extLst>
              <a:ext uri="{FF2B5EF4-FFF2-40B4-BE49-F238E27FC236}">
                <a16:creationId xmlns:a16="http://schemas.microsoft.com/office/drawing/2014/main" id="{AA3CDFE5-3CFA-02B9-27EB-EA679805558D}"/>
              </a:ext>
            </a:extLst>
          </p:cNvPr>
          <p:cNvSpPr txBox="1"/>
          <p:nvPr/>
        </p:nvSpPr>
        <p:spPr>
          <a:xfrm>
            <a:off x="10992255" y="6478621"/>
            <a:ext cx="272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4</a:t>
            </a:r>
          </a:p>
        </p:txBody>
      </p:sp>
      <p:pic>
        <p:nvPicPr>
          <p:cNvPr id="3" name="Picture 2">
            <a:extLst>
              <a:ext uri="{FF2B5EF4-FFF2-40B4-BE49-F238E27FC236}">
                <a16:creationId xmlns:a16="http://schemas.microsoft.com/office/drawing/2014/main" id="{F7323364-89CC-6555-B0FF-842532321BE1}"/>
              </a:ext>
            </a:extLst>
          </p:cNvPr>
          <p:cNvPicPr>
            <a:picLocks noChangeAspect="1"/>
          </p:cNvPicPr>
          <p:nvPr/>
        </p:nvPicPr>
        <p:blipFill>
          <a:blip r:embed="rId2"/>
          <a:stretch>
            <a:fillRect/>
          </a:stretch>
        </p:blipFill>
        <p:spPr>
          <a:xfrm>
            <a:off x="3113313" y="1252691"/>
            <a:ext cx="7878941" cy="5225930"/>
          </a:xfrm>
          <a:prstGeom prst="rect">
            <a:avLst/>
          </a:prstGeom>
        </p:spPr>
      </p:pic>
    </p:spTree>
    <p:extLst>
      <p:ext uri="{BB962C8B-B14F-4D97-AF65-F5344CB8AC3E}">
        <p14:creationId xmlns:p14="http://schemas.microsoft.com/office/powerpoint/2010/main" val="2088978984"/>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697861"/>
            <a:ext cx="10592858" cy="614106"/>
          </a:xfrm>
        </p:spPr>
        <p:txBody>
          <a:bodyPr>
            <a:normAutofit/>
          </a:bodyPr>
          <a:lstStyle/>
          <a:p>
            <a:r>
              <a:rPr lang="en-US" dirty="0"/>
              <a:t>Strategy Plan Elements</a:t>
            </a:r>
          </a:p>
        </p:txBody>
      </p:sp>
      <p:sp>
        <p:nvSpPr>
          <p:cNvPr id="6" name="TextBox 5">
            <a:extLst>
              <a:ext uri="{FF2B5EF4-FFF2-40B4-BE49-F238E27FC236}">
                <a16:creationId xmlns:a16="http://schemas.microsoft.com/office/drawing/2014/main" id="{AA3CDFE5-3CFA-02B9-27EB-EA679805558D}"/>
              </a:ext>
            </a:extLst>
          </p:cNvPr>
          <p:cNvSpPr txBox="1"/>
          <p:nvPr/>
        </p:nvSpPr>
        <p:spPr>
          <a:xfrm>
            <a:off x="10992255" y="6478621"/>
            <a:ext cx="272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5</a:t>
            </a:r>
          </a:p>
        </p:txBody>
      </p:sp>
      <p:sp>
        <p:nvSpPr>
          <p:cNvPr id="9" name="TextBox 8">
            <a:extLst>
              <a:ext uri="{FF2B5EF4-FFF2-40B4-BE49-F238E27FC236}">
                <a16:creationId xmlns:a16="http://schemas.microsoft.com/office/drawing/2014/main" id="{D7210DC3-DEA4-6DA6-16DC-88714F28406E}"/>
              </a:ext>
            </a:extLst>
          </p:cNvPr>
          <p:cNvSpPr txBox="1"/>
          <p:nvPr/>
        </p:nvSpPr>
        <p:spPr>
          <a:xfrm>
            <a:off x="788504" y="1392908"/>
            <a:ext cx="10592858" cy="40626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Umbrella structure to coordinate the regional effort and coordination (NVRC + Component Jurisdictions + Commonwealth)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Prioritized project list tied to applicable funding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Proposal schedule for prioritized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Incorporate wireless communications into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Proposal team for application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Confirmation the IGSA can be used for project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1317FD60-3BD4-0789-44FC-33B85ED71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624" y="1927556"/>
            <a:ext cx="3576291" cy="47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F0DD0CB-20B0-B005-7E45-52B5573F0B26}"/>
              </a:ext>
            </a:extLst>
          </p:cNvPr>
          <p:cNvSpPr txBox="1"/>
          <p:nvPr/>
        </p:nvSpPr>
        <p:spPr>
          <a:xfrm>
            <a:off x="4196109" y="6160139"/>
            <a:ext cx="35762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C4D4C"/>
                </a:solidFill>
                <a:effectLst/>
                <a:uLnTx/>
                <a:uFillTx/>
                <a:latin typeface="Calibri" panose="020F0502020204030204"/>
                <a:ea typeface="+mn-ea"/>
                <a:cs typeface="+mn-cs"/>
              </a:rPr>
              <a:t>Andy and Ryan from REPI and BRIC</a:t>
            </a:r>
          </a:p>
        </p:txBody>
      </p:sp>
    </p:spTree>
    <p:extLst>
      <p:ext uri="{BB962C8B-B14F-4D97-AF65-F5344CB8AC3E}">
        <p14:creationId xmlns:p14="http://schemas.microsoft.com/office/powerpoint/2010/main" val="3541569322"/>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697861"/>
            <a:ext cx="10592858" cy="614106"/>
          </a:xfrm>
        </p:spPr>
        <p:txBody>
          <a:bodyPr>
            <a:normAutofit/>
          </a:bodyPr>
          <a:lstStyle/>
          <a:p>
            <a:r>
              <a:rPr lang="en-US" dirty="0"/>
              <a:t>Next Steps</a:t>
            </a:r>
          </a:p>
        </p:txBody>
      </p:sp>
      <p:sp>
        <p:nvSpPr>
          <p:cNvPr id="6" name="TextBox 5">
            <a:extLst>
              <a:ext uri="{FF2B5EF4-FFF2-40B4-BE49-F238E27FC236}">
                <a16:creationId xmlns:a16="http://schemas.microsoft.com/office/drawing/2014/main" id="{AA3CDFE5-3CFA-02B9-27EB-EA679805558D}"/>
              </a:ext>
            </a:extLst>
          </p:cNvPr>
          <p:cNvSpPr txBox="1"/>
          <p:nvPr/>
        </p:nvSpPr>
        <p:spPr>
          <a:xfrm>
            <a:off x="10992255" y="6478621"/>
            <a:ext cx="272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6</a:t>
            </a:r>
          </a:p>
        </p:txBody>
      </p:sp>
      <p:sp>
        <p:nvSpPr>
          <p:cNvPr id="9" name="TextBox 8">
            <a:extLst>
              <a:ext uri="{FF2B5EF4-FFF2-40B4-BE49-F238E27FC236}">
                <a16:creationId xmlns:a16="http://schemas.microsoft.com/office/drawing/2014/main" id="{D7210DC3-DEA4-6DA6-16DC-88714F28406E}"/>
              </a:ext>
            </a:extLst>
          </p:cNvPr>
          <p:cNvSpPr txBox="1"/>
          <p:nvPr/>
        </p:nvSpPr>
        <p:spPr>
          <a:xfrm>
            <a:off x="671772" y="1403796"/>
            <a:ext cx="10592858"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Follow up with DOE and State FEMA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Refine umbrella strategy and identify key players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Set up working sessions with smaller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Develop a business case for each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Provide an update to the Community, Military, Federal Facilities Partnership meeting 28 Nov 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Schedule Industry Day #2 in February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923947"/>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697861"/>
            <a:ext cx="9873343" cy="614106"/>
          </a:xfrm>
        </p:spPr>
        <p:txBody>
          <a:bodyPr/>
          <a:lstStyle/>
          <a:p>
            <a:r>
              <a:rPr lang="en-US"/>
              <a:t>MIRR POC and Questions</a:t>
            </a:r>
          </a:p>
        </p:txBody>
      </p:sp>
      <p:sp>
        <p:nvSpPr>
          <p:cNvPr id="4" name="TextBox 3">
            <a:extLst>
              <a:ext uri="{FF2B5EF4-FFF2-40B4-BE49-F238E27FC236}">
                <a16:creationId xmlns:a16="http://schemas.microsoft.com/office/drawing/2014/main" id="{7387D26F-699B-4DDA-9E2B-394F4A5C1143}"/>
              </a:ext>
            </a:extLst>
          </p:cNvPr>
          <p:cNvSpPr txBox="1"/>
          <p:nvPr/>
        </p:nvSpPr>
        <p:spPr>
          <a:xfrm>
            <a:off x="870012" y="2036007"/>
            <a:ext cx="9721048"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C4D4C"/>
                </a:solidFill>
                <a:effectLst/>
                <a:uLnTx/>
                <a:uFillTx/>
                <a:latin typeface="Calibri" panose="020F0502020204030204" pitchFamily="34" charset="0"/>
                <a:ea typeface="Calibri" panose="020F0502020204030204" pitchFamily="34" charset="0"/>
                <a:cs typeface="+mn-cs"/>
              </a:rPr>
              <a:t>Chris Landgraf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C4D4C"/>
                </a:solidFill>
                <a:effectLst/>
                <a:uLnTx/>
                <a:uFillTx/>
                <a:latin typeface="Calibri" panose="020F0502020204030204" pitchFamily="34" charset="0"/>
                <a:ea typeface="Calibri" panose="020F0502020204030204" pitchFamily="34" charset="0"/>
                <a:cs typeface="+mn-cs"/>
              </a:rPr>
              <a:t>NVRC Program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C4D4C"/>
                </a:solidFill>
                <a:effectLst/>
                <a:uLnTx/>
                <a:uFillTx/>
                <a:latin typeface="Calibri" panose="020F0502020204030204" pitchFamily="34" charset="0"/>
                <a:ea typeface="Calibri" panose="020F0502020204030204" pitchFamily="34" charset="0"/>
                <a:cs typeface="+mn-cs"/>
              </a:rPr>
              <a:t>Military Installation Resilience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4C4D4C"/>
                </a:solidFill>
                <a:effectLst/>
                <a:uLnTx/>
                <a:uFillTx/>
                <a:latin typeface="Calibri" panose="020F0502020204030204" pitchFamily="34" charset="0"/>
                <a:ea typeface="Calibri" panose="020F0502020204030204" pitchFamily="34" charset="0"/>
                <a:cs typeface="+mn-cs"/>
              </a:rPr>
              <a:t>(703) 642-4641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clandgraf@novaregion.org</a:t>
            </a:r>
            <a:endParaRPr kumimoji="0" lang="en-US" sz="1800" b="0" i="0" u="none" strike="noStrike" kern="1200" cap="none" spc="0" normalizeH="0" baseline="0" noProof="0">
              <a:ln>
                <a:noFill/>
              </a:ln>
              <a:solidFill>
                <a:srgbClr val="4C4D4C"/>
              </a:solidFill>
              <a:effectLst/>
              <a:uLnTx/>
              <a:uFillTx/>
              <a:latin typeface="Calibri" panose="020F0502020204030204" pitchFamily="34" charset="0"/>
              <a:ea typeface="Calibri" panose="020F0502020204030204" pitchFamily="34" charset="0"/>
              <a:cs typeface="+mn-cs"/>
            </a:endParaRPr>
          </a:p>
        </p:txBody>
      </p:sp>
      <p:sp>
        <p:nvSpPr>
          <p:cNvPr id="2" name="TextBox 1">
            <a:extLst>
              <a:ext uri="{FF2B5EF4-FFF2-40B4-BE49-F238E27FC236}">
                <a16:creationId xmlns:a16="http://schemas.microsoft.com/office/drawing/2014/main" id="{DD60F8DD-7015-1977-6254-8E37C9394D4C}"/>
              </a:ext>
            </a:extLst>
          </p:cNvPr>
          <p:cNvSpPr txBox="1"/>
          <p:nvPr/>
        </p:nvSpPr>
        <p:spPr>
          <a:xfrm>
            <a:off x="10992255" y="6478621"/>
            <a:ext cx="4182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320874216"/>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9AA7-3442-4B84-B5BD-89FE5A838E4C}"/>
              </a:ext>
            </a:extLst>
          </p:cNvPr>
          <p:cNvSpPr>
            <a:spLocks noGrp="1"/>
          </p:cNvSpPr>
          <p:nvPr>
            <p:ph type="ctrTitle"/>
          </p:nvPr>
        </p:nvSpPr>
        <p:spPr>
          <a:xfrm>
            <a:off x="1427284" y="1799370"/>
            <a:ext cx="9144000" cy="2387600"/>
          </a:xfrm>
        </p:spPr>
        <p:txBody>
          <a:bodyPr>
            <a:normAutofit/>
          </a:bodyPr>
          <a:lstStyle/>
          <a:p>
            <a:r>
              <a:rPr lang="en-US" dirty="0"/>
              <a:t>COL Chad Foster</a:t>
            </a:r>
            <a:br>
              <a:rPr lang="en-US" dirty="0"/>
            </a:br>
            <a:r>
              <a:rPr lang="en-US" sz="3600" dirty="0"/>
              <a:t>Garrison Commander</a:t>
            </a:r>
            <a:br>
              <a:rPr lang="en-US" sz="3600" dirty="0"/>
            </a:br>
            <a:r>
              <a:rPr lang="en-US" sz="3600" dirty="0"/>
              <a:t>Fort Hood, TX</a:t>
            </a:r>
          </a:p>
        </p:txBody>
      </p:sp>
    </p:spTree>
    <p:extLst>
      <p:ext uri="{BB962C8B-B14F-4D97-AF65-F5344CB8AC3E}">
        <p14:creationId xmlns:p14="http://schemas.microsoft.com/office/powerpoint/2010/main" val="278578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9AA7-3442-4B84-B5BD-89FE5A838E4C}"/>
              </a:ext>
            </a:extLst>
          </p:cNvPr>
          <p:cNvSpPr>
            <a:spLocks noGrp="1"/>
          </p:cNvSpPr>
          <p:nvPr>
            <p:ph type="ctrTitle"/>
          </p:nvPr>
        </p:nvSpPr>
        <p:spPr>
          <a:xfrm>
            <a:off x="1427284" y="1799370"/>
            <a:ext cx="9144000" cy="2387600"/>
          </a:xfrm>
        </p:spPr>
        <p:txBody>
          <a:bodyPr>
            <a:normAutofit/>
          </a:bodyPr>
          <a:lstStyle/>
          <a:p>
            <a:r>
              <a:rPr lang="en-US" dirty="0"/>
              <a:t>Patrick O’Brien</a:t>
            </a:r>
            <a:br>
              <a:rPr lang="en-US" dirty="0"/>
            </a:br>
            <a:r>
              <a:rPr lang="en-US" sz="3600" dirty="0"/>
              <a:t>Director</a:t>
            </a:r>
            <a:br>
              <a:rPr lang="en-US" sz="3600" dirty="0"/>
            </a:br>
            <a:r>
              <a:rPr lang="en-US" sz="3600" dirty="0"/>
              <a:t>Office of Local Defense Community Cooperation</a:t>
            </a:r>
          </a:p>
        </p:txBody>
      </p:sp>
    </p:spTree>
    <p:extLst>
      <p:ext uri="{BB962C8B-B14F-4D97-AF65-F5344CB8AC3E}">
        <p14:creationId xmlns:p14="http://schemas.microsoft.com/office/powerpoint/2010/main" val="69699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9AA7-3442-4B84-B5BD-89FE5A838E4C}"/>
              </a:ext>
            </a:extLst>
          </p:cNvPr>
          <p:cNvSpPr>
            <a:spLocks noGrp="1"/>
          </p:cNvSpPr>
          <p:nvPr>
            <p:ph type="ctrTitle"/>
          </p:nvPr>
        </p:nvSpPr>
        <p:spPr>
          <a:xfrm>
            <a:off x="1427284" y="1799370"/>
            <a:ext cx="9144000" cy="2387600"/>
          </a:xfrm>
        </p:spPr>
        <p:txBody>
          <a:bodyPr>
            <a:normAutofit/>
          </a:bodyPr>
          <a:lstStyle/>
          <a:p>
            <a:pPr marL="0" marR="0">
              <a:spcBef>
                <a:spcPts val="0"/>
              </a:spcBef>
              <a:spcAft>
                <a:spcPts val="0"/>
              </a:spcAft>
            </a:pPr>
            <a:r>
              <a:rPr lang="en-US" dirty="0" err="1"/>
              <a:t>Ashlye</a:t>
            </a:r>
            <a:r>
              <a:rPr lang="en-US" dirty="0"/>
              <a:t> </a:t>
            </a:r>
            <a:r>
              <a:rPr lang="en-US" dirty="0" err="1"/>
              <a:t>Willougbhy</a:t>
            </a:r>
            <a:br>
              <a:rPr lang="en-US" dirty="0"/>
            </a:br>
            <a:r>
              <a:rPr lang="en-US" sz="3600" dirty="0"/>
              <a:t>Municipal Client Advisor</a:t>
            </a:r>
            <a:br>
              <a:rPr lang="en-US" sz="3600" dirty="0"/>
            </a:br>
            <a:r>
              <a:rPr lang="en-US" sz="3600" dirty="0"/>
              <a:t>HDR</a:t>
            </a:r>
          </a:p>
        </p:txBody>
      </p:sp>
    </p:spTree>
    <p:extLst>
      <p:ext uri="{BB962C8B-B14F-4D97-AF65-F5344CB8AC3E}">
        <p14:creationId xmlns:p14="http://schemas.microsoft.com/office/powerpoint/2010/main" val="4285051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55723932-2BE5-4DDC-9061-757C83924471}"/>
              </a:ext>
            </a:extLst>
          </p:cNvPr>
          <p:cNvSpPr>
            <a:spLocks noGrp="1"/>
          </p:cNvSpPr>
          <p:nvPr>
            <p:ph type="body" sz="quarter" idx="16"/>
          </p:nvPr>
        </p:nvSpPr>
        <p:spPr>
          <a:xfrm>
            <a:off x="-15672" y="1803280"/>
            <a:ext cx="5856221" cy="4645145"/>
          </a:xfrm>
        </p:spPr>
        <p:txBody>
          <a:bodyPr/>
          <a:lstStyle/>
          <a:p>
            <a:pPr>
              <a:buFont typeface="Arial" panose="020B0604020202020204" pitchFamily="34" charset="0"/>
              <a:buChar char="•"/>
            </a:pPr>
            <a:r>
              <a:rPr lang="en-US" dirty="0"/>
              <a:t>Developing collaborative and strategic funding approach</a:t>
            </a:r>
          </a:p>
          <a:p>
            <a:pPr>
              <a:buFont typeface="Arial" panose="020B0604020202020204" pitchFamily="34" charset="0"/>
              <a:buChar char="•"/>
            </a:pPr>
            <a:r>
              <a:rPr lang="en-US" dirty="0"/>
              <a:t>Identification of priorities and needs</a:t>
            </a:r>
          </a:p>
          <a:p>
            <a:pPr>
              <a:buFont typeface="Arial" panose="020B0604020202020204" pitchFamily="34" charset="0"/>
              <a:buChar char="•"/>
            </a:pPr>
            <a:r>
              <a:rPr lang="en-US" dirty="0"/>
              <a:t>Evaluating grant funding opportunities </a:t>
            </a:r>
          </a:p>
          <a:p>
            <a:pPr>
              <a:buFont typeface="Arial" panose="020B0604020202020204" pitchFamily="34" charset="0"/>
              <a:buChar char="•"/>
            </a:pPr>
            <a:r>
              <a:rPr lang="en-US" dirty="0"/>
              <a:t>Developing financial planning models</a:t>
            </a:r>
          </a:p>
          <a:p>
            <a:pPr>
              <a:buFont typeface="Arial" panose="020B0604020202020204" pitchFamily="34" charset="0"/>
              <a:buChar char="•"/>
            </a:pPr>
            <a:r>
              <a:rPr lang="en-US" dirty="0"/>
              <a:t>Estimating costs and funding gaps </a:t>
            </a:r>
          </a:p>
          <a:p>
            <a:pPr>
              <a:buFont typeface="Arial" panose="020B0604020202020204" pitchFamily="34" charset="0"/>
              <a:buChar char="•"/>
            </a:pPr>
            <a:r>
              <a:rPr lang="en-US" dirty="0"/>
              <a:t>Review funding options to match federal funds </a:t>
            </a:r>
          </a:p>
          <a:p>
            <a:pPr>
              <a:buFont typeface="Arial" panose="020B0604020202020204" pitchFamily="34" charset="0"/>
              <a:buChar char="•"/>
            </a:pPr>
            <a:r>
              <a:rPr lang="en-US" dirty="0"/>
              <a:t>Preparing grant applications </a:t>
            </a:r>
          </a:p>
          <a:p>
            <a:pPr>
              <a:buFont typeface="Arial" panose="020B0604020202020204" pitchFamily="34" charset="0"/>
              <a:buChar char="•"/>
            </a:pPr>
            <a:r>
              <a:rPr lang="en-US" dirty="0"/>
              <a:t>Benefit-Cost Analysis (BCA) </a:t>
            </a:r>
          </a:p>
          <a:p>
            <a:pPr>
              <a:buFont typeface="Arial" panose="020B0604020202020204" pitchFamily="34" charset="0"/>
              <a:buChar char="•"/>
            </a:pPr>
            <a:r>
              <a:rPr lang="en-US" dirty="0"/>
              <a:t>Grants management </a:t>
            </a:r>
          </a:p>
        </p:txBody>
      </p:sp>
      <p:sp>
        <p:nvSpPr>
          <p:cNvPr id="4" name="Title 3">
            <a:extLst>
              <a:ext uri="{FF2B5EF4-FFF2-40B4-BE49-F238E27FC236}">
                <a16:creationId xmlns:a16="http://schemas.microsoft.com/office/drawing/2014/main" id="{5BF2C353-095D-4EF3-B64B-19C31DBBC98D}"/>
              </a:ext>
            </a:extLst>
          </p:cNvPr>
          <p:cNvSpPr>
            <a:spLocks noGrp="1"/>
          </p:cNvSpPr>
          <p:nvPr>
            <p:ph type="title"/>
          </p:nvPr>
        </p:nvSpPr>
        <p:spPr>
          <a:xfrm>
            <a:off x="0" y="285751"/>
            <a:ext cx="11472333" cy="1384180"/>
          </a:xfrm>
        </p:spPr>
        <p:txBody>
          <a:bodyPr/>
          <a:lstStyle/>
          <a:p>
            <a:r>
              <a:rPr lang="en-US" dirty="0">
                <a:solidFill>
                  <a:schemeClr val="accent1"/>
                </a:solidFill>
              </a:rPr>
              <a:t>Grants, Funding </a:t>
            </a:r>
            <a:br>
              <a:rPr lang="en-US" dirty="0">
                <a:solidFill>
                  <a:schemeClr val="accent1"/>
                </a:solidFill>
              </a:rPr>
            </a:br>
            <a:r>
              <a:rPr lang="en-US" dirty="0">
                <a:solidFill>
                  <a:schemeClr val="accent1"/>
                </a:solidFill>
              </a:rPr>
              <a:t>and Financing</a:t>
            </a:r>
            <a:br>
              <a:rPr lang="en-US" dirty="0">
                <a:solidFill>
                  <a:schemeClr val="accent1"/>
                </a:solidFill>
              </a:rPr>
            </a:br>
            <a:r>
              <a:rPr lang="en-US" sz="2667" dirty="0">
                <a:solidFill>
                  <a:schemeClr val="bg1"/>
                </a:solidFill>
              </a:rPr>
              <a:t>We are here to assist</a:t>
            </a:r>
          </a:p>
        </p:txBody>
      </p:sp>
      <p:pic>
        <p:nvPicPr>
          <p:cNvPr id="10" name="Picture Placeholder 22">
            <a:extLst>
              <a:ext uri="{FF2B5EF4-FFF2-40B4-BE49-F238E27FC236}">
                <a16:creationId xmlns:a16="http://schemas.microsoft.com/office/drawing/2014/main" id="{7F400194-F4D6-4354-ACF5-84592BAA67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656" r="18678"/>
          <a:stretch/>
        </p:blipFill>
        <p:spPr>
          <a:xfrm>
            <a:off x="5840549" y="-1"/>
            <a:ext cx="5631785" cy="6858001"/>
          </a:xfrm>
          <a:prstGeom prst="rect">
            <a:avLst/>
          </a:prstGeom>
        </p:spPr>
      </p:pic>
    </p:spTree>
    <p:extLst>
      <p:ext uri="{BB962C8B-B14F-4D97-AF65-F5344CB8AC3E}">
        <p14:creationId xmlns:p14="http://schemas.microsoft.com/office/powerpoint/2010/main" val="1056312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9AA7-3442-4B84-B5BD-89FE5A838E4C}"/>
              </a:ext>
            </a:extLst>
          </p:cNvPr>
          <p:cNvSpPr>
            <a:spLocks noGrp="1"/>
          </p:cNvSpPr>
          <p:nvPr>
            <p:ph type="ctrTitle"/>
          </p:nvPr>
        </p:nvSpPr>
        <p:spPr>
          <a:xfrm>
            <a:off x="1427284" y="1799370"/>
            <a:ext cx="9144000" cy="2387600"/>
          </a:xfrm>
        </p:spPr>
        <p:txBody>
          <a:bodyPr>
            <a:normAutofit/>
          </a:bodyPr>
          <a:lstStyle/>
          <a:p>
            <a:pPr marL="0" marR="0">
              <a:spcBef>
                <a:spcPts val="0"/>
              </a:spcBef>
              <a:spcAft>
                <a:spcPts val="0"/>
              </a:spcAft>
            </a:pPr>
            <a:r>
              <a:rPr lang="en-US" dirty="0"/>
              <a:t>Questions?</a:t>
            </a:r>
            <a:endParaRPr lang="en-US" sz="3600" dirty="0"/>
          </a:p>
        </p:txBody>
      </p:sp>
    </p:spTree>
    <p:extLst>
      <p:ext uri="{BB962C8B-B14F-4D97-AF65-F5344CB8AC3E}">
        <p14:creationId xmlns:p14="http://schemas.microsoft.com/office/powerpoint/2010/main" val="393807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9AA7-3442-4B84-B5BD-89FE5A838E4C}"/>
              </a:ext>
            </a:extLst>
          </p:cNvPr>
          <p:cNvSpPr>
            <a:spLocks noGrp="1"/>
          </p:cNvSpPr>
          <p:nvPr>
            <p:ph type="ctrTitle"/>
          </p:nvPr>
        </p:nvSpPr>
        <p:spPr>
          <a:xfrm>
            <a:off x="1427284" y="1799370"/>
            <a:ext cx="9144000" cy="2387600"/>
          </a:xfrm>
        </p:spPr>
        <p:txBody>
          <a:bodyPr>
            <a:normAutofit fontScale="90000"/>
          </a:bodyPr>
          <a:lstStyle/>
          <a:p>
            <a:r>
              <a:rPr lang="en-US" dirty="0"/>
              <a:t>Joe Simonelli</a:t>
            </a:r>
            <a:br>
              <a:rPr lang="en-US" dirty="0"/>
            </a:br>
            <a:r>
              <a:rPr lang="en-US" sz="3600" dirty="0"/>
              <a:t>Colonel, U.S. Army, Retired</a:t>
            </a:r>
            <a:br>
              <a:rPr lang="en-US" sz="3600" dirty="0"/>
            </a:br>
            <a:r>
              <a:rPr lang="en-US" sz="3600" dirty="0"/>
              <a:t>DoD Engagement Executive</a:t>
            </a:r>
            <a:br>
              <a:rPr lang="en-US" sz="3600" dirty="0"/>
            </a:br>
            <a:r>
              <a:rPr lang="en-US" sz="3600" dirty="0"/>
              <a:t>Energy Systems Group</a:t>
            </a:r>
          </a:p>
        </p:txBody>
      </p:sp>
    </p:spTree>
    <p:extLst>
      <p:ext uri="{BB962C8B-B14F-4D97-AF65-F5344CB8AC3E}">
        <p14:creationId xmlns:p14="http://schemas.microsoft.com/office/powerpoint/2010/main" val="158944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49867" y="599159"/>
            <a:ext cx="8967658" cy="5620480"/>
          </a:xfrm>
          <a:prstGeom prst="rect">
            <a:avLst/>
          </a:prstGeom>
        </p:spPr>
      </p:pic>
      <p:sp>
        <p:nvSpPr>
          <p:cNvPr id="5" name="TextBox 4"/>
          <p:cNvSpPr txBox="1"/>
          <p:nvPr/>
        </p:nvSpPr>
        <p:spPr>
          <a:xfrm>
            <a:off x="987552" y="1152144"/>
            <a:ext cx="1689886" cy="292388"/>
          </a:xfrm>
          <a:prstGeom prst="rect">
            <a:avLst/>
          </a:prstGeom>
          <a:noFill/>
        </p:spPr>
        <p:txBody>
          <a:bodyPr wrap="none" rtlCol="0">
            <a:spAutoFit/>
          </a:bodyPr>
          <a:lstStyle/>
          <a:p>
            <a:r>
              <a:rPr lang="en-US" sz="1300" b="1" dirty="0">
                <a:solidFill>
                  <a:schemeClr val="accent2"/>
                </a:solidFill>
              </a:rPr>
              <a:t>Demand Response</a:t>
            </a:r>
          </a:p>
        </p:txBody>
      </p:sp>
      <p:sp>
        <p:nvSpPr>
          <p:cNvPr id="6" name="TextBox 5"/>
          <p:cNvSpPr txBox="1"/>
          <p:nvPr/>
        </p:nvSpPr>
        <p:spPr>
          <a:xfrm>
            <a:off x="5921785" y="1579901"/>
            <a:ext cx="1226618" cy="292388"/>
          </a:xfrm>
          <a:prstGeom prst="rect">
            <a:avLst/>
          </a:prstGeom>
          <a:noFill/>
        </p:spPr>
        <p:txBody>
          <a:bodyPr wrap="none" rtlCol="0">
            <a:spAutoFit/>
          </a:bodyPr>
          <a:lstStyle/>
          <a:p>
            <a:r>
              <a:rPr lang="en-US" sz="1300" b="1" dirty="0">
                <a:solidFill>
                  <a:schemeClr val="accent2"/>
                </a:solidFill>
              </a:rPr>
              <a:t>LED Lighting</a:t>
            </a:r>
          </a:p>
        </p:txBody>
      </p:sp>
      <p:sp>
        <p:nvSpPr>
          <p:cNvPr id="7" name="TextBox 6"/>
          <p:cNvSpPr txBox="1"/>
          <p:nvPr/>
        </p:nvSpPr>
        <p:spPr>
          <a:xfrm>
            <a:off x="10114053" y="3870580"/>
            <a:ext cx="1587294" cy="492443"/>
          </a:xfrm>
          <a:prstGeom prst="rect">
            <a:avLst/>
          </a:prstGeom>
          <a:noFill/>
        </p:spPr>
        <p:txBody>
          <a:bodyPr wrap="none" rtlCol="0">
            <a:spAutoFit/>
          </a:bodyPr>
          <a:lstStyle/>
          <a:p>
            <a:pPr algn="ctr"/>
            <a:r>
              <a:rPr lang="en-US" sz="1300" b="1" dirty="0">
                <a:solidFill>
                  <a:schemeClr val="accent2"/>
                </a:solidFill>
              </a:rPr>
              <a:t>Energy Efficient</a:t>
            </a:r>
          </a:p>
          <a:p>
            <a:pPr algn="ctr"/>
            <a:r>
              <a:rPr lang="en-US" sz="1300" b="1" dirty="0">
                <a:solidFill>
                  <a:schemeClr val="accent2"/>
                </a:solidFill>
              </a:rPr>
              <a:t>Building Systems</a:t>
            </a:r>
          </a:p>
        </p:txBody>
      </p:sp>
      <p:sp>
        <p:nvSpPr>
          <p:cNvPr id="8" name="TextBox 7"/>
          <p:cNvSpPr txBox="1"/>
          <p:nvPr/>
        </p:nvSpPr>
        <p:spPr>
          <a:xfrm>
            <a:off x="9931050" y="2477644"/>
            <a:ext cx="1521570" cy="292388"/>
          </a:xfrm>
          <a:prstGeom prst="rect">
            <a:avLst/>
          </a:prstGeom>
          <a:noFill/>
        </p:spPr>
        <p:txBody>
          <a:bodyPr wrap="none" rtlCol="0">
            <a:spAutoFit/>
          </a:bodyPr>
          <a:lstStyle/>
          <a:p>
            <a:pPr algn="ctr"/>
            <a:r>
              <a:rPr lang="en-US" sz="1300" b="1" dirty="0">
                <a:solidFill>
                  <a:schemeClr val="accent2"/>
                </a:solidFill>
              </a:rPr>
              <a:t>/ Battery Storage</a:t>
            </a:r>
          </a:p>
        </p:txBody>
      </p:sp>
      <p:sp>
        <p:nvSpPr>
          <p:cNvPr id="9" name="TextBox 8"/>
          <p:cNvSpPr txBox="1"/>
          <p:nvPr/>
        </p:nvSpPr>
        <p:spPr>
          <a:xfrm>
            <a:off x="7110984" y="3519017"/>
            <a:ext cx="535724" cy="292388"/>
          </a:xfrm>
          <a:prstGeom prst="rect">
            <a:avLst/>
          </a:prstGeom>
          <a:noFill/>
        </p:spPr>
        <p:txBody>
          <a:bodyPr wrap="none" rtlCol="0">
            <a:spAutoFit/>
          </a:bodyPr>
          <a:lstStyle/>
          <a:p>
            <a:r>
              <a:rPr lang="en-US" sz="1300" b="1" dirty="0">
                <a:solidFill>
                  <a:schemeClr val="accent2"/>
                </a:solidFill>
              </a:rPr>
              <a:t>CUP</a:t>
            </a:r>
          </a:p>
        </p:txBody>
      </p:sp>
      <p:sp>
        <p:nvSpPr>
          <p:cNvPr id="10" name="TextBox 9"/>
          <p:cNvSpPr txBox="1"/>
          <p:nvPr/>
        </p:nvSpPr>
        <p:spPr>
          <a:xfrm>
            <a:off x="5698134" y="4363023"/>
            <a:ext cx="627095" cy="292388"/>
          </a:xfrm>
          <a:prstGeom prst="rect">
            <a:avLst/>
          </a:prstGeom>
          <a:noFill/>
        </p:spPr>
        <p:txBody>
          <a:bodyPr wrap="none" rtlCol="0">
            <a:spAutoFit/>
          </a:bodyPr>
          <a:lstStyle/>
          <a:p>
            <a:r>
              <a:rPr lang="en-US" sz="1300" b="1" dirty="0">
                <a:solidFill>
                  <a:schemeClr val="accent2"/>
                </a:solidFill>
              </a:rPr>
              <a:t>EVSE</a:t>
            </a:r>
          </a:p>
        </p:txBody>
      </p:sp>
      <p:sp>
        <p:nvSpPr>
          <p:cNvPr id="11" name="TextBox 10"/>
          <p:cNvSpPr txBox="1"/>
          <p:nvPr/>
        </p:nvSpPr>
        <p:spPr>
          <a:xfrm>
            <a:off x="8081670" y="2768919"/>
            <a:ext cx="627095" cy="292388"/>
          </a:xfrm>
          <a:prstGeom prst="rect">
            <a:avLst/>
          </a:prstGeom>
          <a:noFill/>
        </p:spPr>
        <p:txBody>
          <a:bodyPr wrap="none" rtlCol="0">
            <a:spAutoFit/>
          </a:bodyPr>
          <a:lstStyle/>
          <a:p>
            <a:r>
              <a:rPr lang="en-US" sz="1300" b="1" dirty="0">
                <a:solidFill>
                  <a:schemeClr val="accent2"/>
                </a:solidFill>
              </a:rPr>
              <a:t>EVSE</a:t>
            </a:r>
          </a:p>
        </p:txBody>
      </p:sp>
      <p:sp>
        <p:nvSpPr>
          <p:cNvPr id="12" name="TextBox 11"/>
          <p:cNvSpPr txBox="1"/>
          <p:nvPr/>
        </p:nvSpPr>
        <p:spPr>
          <a:xfrm>
            <a:off x="3692457" y="5658423"/>
            <a:ext cx="2005677" cy="292388"/>
          </a:xfrm>
          <a:prstGeom prst="rect">
            <a:avLst/>
          </a:prstGeom>
          <a:noFill/>
        </p:spPr>
        <p:txBody>
          <a:bodyPr wrap="none" rtlCol="0">
            <a:spAutoFit/>
          </a:bodyPr>
          <a:lstStyle/>
          <a:p>
            <a:r>
              <a:rPr lang="en-US" sz="1300" b="1" dirty="0">
                <a:solidFill>
                  <a:schemeClr val="accent2"/>
                </a:solidFill>
              </a:rPr>
              <a:t>Resiliency / </a:t>
            </a:r>
            <a:r>
              <a:rPr lang="en-US" sz="1300" b="1" dirty="0" err="1">
                <a:solidFill>
                  <a:schemeClr val="accent2"/>
                </a:solidFill>
              </a:rPr>
              <a:t>Microgrids</a:t>
            </a:r>
            <a:endParaRPr lang="en-US" sz="1300" b="1" dirty="0">
              <a:solidFill>
                <a:schemeClr val="accent2"/>
              </a:solidFill>
            </a:endParaRPr>
          </a:p>
        </p:txBody>
      </p:sp>
      <p:sp>
        <p:nvSpPr>
          <p:cNvPr id="13" name="TextBox 12"/>
          <p:cNvSpPr txBox="1"/>
          <p:nvPr/>
        </p:nvSpPr>
        <p:spPr>
          <a:xfrm>
            <a:off x="9831213" y="5450391"/>
            <a:ext cx="1451296" cy="492443"/>
          </a:xfrm>
          <a:prstGeom prst="rect">
            <a:avLst/>
          </a:prstGeom>
          <a:noFill/>
        </p:spPr>
        <p:txBody>
          <a:bodyPr wrap="none" rtlCol="0">
            <a:spAutoFit/>
          </a:bodyPr>
          <a:lstStyle/>
          <a:p>
            <a:pPr algn="ctr"/>
            <a:r>
              <a:rPr lang="en-US" sz="1300" b="1" dirty="0">
                <a:solidFill>
                  <a:schemeClr val="accent2"/>
                </a:solidFill>
              </a:rPr>
              <a:t>Water / Waste</a:t>
            </a:r>
          </a:p>
          <a:p>
            <a:pPr algn="ctr"/>
            <a:r>
              <a:rPr lang="en-US" sz="1300" b="1" dirty="0">
                <a:solidFill>
                  <a:schemeClr val="accent2"/>
                </a:solidFill>
              </a:rPr>
              <a:t>Water Solutions</a:t>
            </a:r>
          </a:p>
        </p:txBody>
      </p:sp>
    </p:spTree>
    <p:extLst>
      <p:ext uri="{BB962C8B-B14F-4D97-AF65-F5344CB8AC3E}">
        <p14:creationId xmlns:p14="http://schemas.microsoft.com/office/powerpoint/2010/main" val="401721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1A4A-5951-4342-86F6-B394B3AF94E6}"/>
              </a:ext>
            </a:extLst>
          </p:cNvPr>
          <p:cNvSpPr>
            <a:spLocks noGrp="1"/>
          </p:cNvSpPr>
          <p:nvPr>
            <p:ph type="ctrTitle"/>
          </p:nvPr>
        </p:nvSpPr>
        <p:spPr>
          <a:xfrm>
            <a:off x="495850" y="3429000"/>
            <a:ext cx="10375350" cy="1079500"/>
          </a:xfrm>
        </p:spPr>
        <p:txBody>
          <a:bodyPr>
            <a:noAutofit/>
          </a:bodyPr>
          <a:lstStyle/>
          <a:p>
            <a:r>
              <a:rPr lang="en-US" sz="4000" dirty="0"/>
              <a:t>ADC IIF Panel Discussion</a:t>
            </a:r>
          </a:p>
        </p:txBody>
      </p:sp>
      <p:sp>
        <p:nvSpPr>
          <p:cNvPr id="3" name="TextBox 2">
            <a:extLst>
              <a:ext uri="{FF2B5EF4-FFF2-40B4-BE49-F238E27FC236}">
                <a16:creationId xmlns:a16="http://schemas.microsoft.com/office/drawing/2014/main" id="{A5DAB731-713A-42EC-B687-6D9F9FDE4258}"/>
              </a:ext>
            </a:extLst>
          </p:cNvPr>
          <p:cNvSpPr txBox="1"/>
          <p:nvPr/>
        </p:nvSpPr>
        <p:spPr>
          <a:xfrm>
            <a:off x="2227634" y="4717915"/>
            <a:ext cx="489301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Chris Landgraf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C4D4C"/>
                </a:solidFill>
                <a:effectLst/>
                <a:uLnTx/>
                <a:uFillTx/>
                <a:latin typeface="Calibri" panose="020F0502020204030204"/>
                <a:ea typeface="+mn-ea"/>
                <a:cs typeface="+mn-cs"/>
              </a:rPr>
              <a:t>1 Nov 2022</a:t>
            </a:r>
          </a:p>
        </p:txBody>
      </p:sp>
    </p:spTree>
    <p:extLst>
      <p:ext uri="{BB962C8B-B14F-4D97-AF65-F5344CB8AC3E}">
        <p14:creationId xmlns:p14="http://schemas.microsoft.com/office/powerpoint/2010/main" val="403702485"/>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697861"/>
            <a:ext cx="10592858" cy="614106"/>
          </a:xfrm>
        </p:spPr>
        <p:txBody>
          <a:bodyPr>
            <a:normAutofit/>
          </a:bodyPr>
          <a:lstStyle/>
          <a:p>
            <a:r>
              <a:rPr lang="en-US" dirty="0"/>
              <a:t>Who we are and how we got here</a:t>
            </a:r>
          </a:p>
        </p:txBody>
      </p:sp>
      <p:sp>
        <p:nvSpPr>
          <p:cNvPr id="6" name="TextBox 5">
            <a:extLst>
              <a:ext uri="{FF2B5EF4-FFF2-40B4-BE49-F238E27FC236}">
                <a16:creationId xmlns:a16="http://schemas.microsoft.com/office/drawing/2014/main" id="{AA3CDFE5-3CFA-02B9-27EB-EA679805558D}"/>
              </a:ext>
            </a:extLst>
          </p:cNvPr>
          <p:cNvSpPr txBox="1"/>
          <p:nvPr/>
        </p:nvSpPr>
        <p:spPr>
          <a:xfrm>
            <a:off x="10992255" y="6478621"/>
            <a:ext cx="272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C4D4C"/>
                </a:solidFill>
                <a:effectLst/>
                <a:uLnTx/>
                <a:uFillTx/>
                <a:latin typeface="Calibri" panose="020F0502020204030204"/>
                <a:ea typeface="+mn-ea"/>
                <a:cs typeface="+mn-cs"/>
              </a:rPr>
              <a:t>2</a:t>
            </a:r>
          </a:p>
        </p:txBody>
      </p:sp>
      <p:sp>
        <p:nvSpPr>
          <p:cNvPr id="9" name="TextBox 8">
            <a:extLst>
              <a:ext uri="{FF2B5EF4-FFF2-40B4-BE49-F238E27FC236}">
                <a16:creationId xmlns:a16="http://schemas.microsoft.com/office/drawing/2014/main" id="{D7210DC3-DEA4-6DA6-16DC-88714F28406E}"/>
              </a:ext>
            </a:extLst>
          </p:cNvPr>
          <p:cNvSpPr txBox="1"/>
          <p:nvPr/>
        </p:nvSpPr>
        <p:spPr>
          <a:xfrm>
            <a:off x="522514" y="1206224"/>
            <a:ext cx="1088098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C4D4C"/>
                </a:solidFill>
                <a:effectLst/>
                <a:uLnTx/>
                <a:uFillTx/>
                <a:latin typeface="Calibri" panose="020F0502020204030204"/>
                <a:ea typeface="+mn-ea"/>
                <a:cs typeface="+mn-cs"/>
              </a:rPr>
              <a:t>Who we 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The Northern Virginia Regional Commission (NVRC) is a regional council of thirteen-member local governments in the Northern Virginia suburbs of Washington DC. According to Virginia’s Regional Cooperation Act, </a:t>
            </a:r>
            <a:r>
              <a:rPr kumimoji="0" lang="en-US" sz="1800" b="1" i="0" u="none" strike="noStrike" kern="1200" cap="none" spc="0" normalizeH="0" baseline="0" noProof="0" dirty="0">
                <a:ln>
                  <a:noFill/>
                </a:ln>
                <a:solidFill>
                  <a:srgbClr val="4C4D4C"/>
                </a:solidFill>
                <a:effectLst/>
                <a:uLnTx/>
                <a:uFillTx/>
                <a:latin typeface="Calibri" panose="020F0502020204030204"/>
                <a:ea typeface="+mn-ea"/>
                <a:cs typeface="+mn-cs"/>
              </a:rPr>
              <a:t>NVRC is a political subdivision (a government agency) within the Commonwealth</a:t>
            </a: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 NVRC has a rich history, spanning 60 years. Our chief roles and functions have focused on providing information, performing professional and technical services for its members, and serving as a mechanism for regional coordination. Current programs and projects to address a wide array of local government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C4D4C"/>
                </a:solidFill>
                <a:effectLst/>
                <a:uLnTx/>
                <a:uFillTx/>
                <a:latin typeface="Calibri" panose="020F0502020204030204"/>
                <a:ea typeface="+mn-ea"/>
                <a:cs typeface="+mn-cs"/>
              </a:rPr>
              <a:t>How we got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NVRC’s Director of Community and Military Partnerships, Ms. Peggy Tadej, applied for and received a Military Installation Resilience Review (MIRR) grant from the Office of Local Defense Community Cooperation (OLDCC). During the MIRR process projects benefitting the communities and the installations were identified. To expand on the projects and start identifying funding options NVRC held an Industry Day and invited the local governments, the private sector, federal government agencies, the installations, and foundations. A summary of the Industry Day follows.</a:t>
            </a:r>
          </a:p>
        </p:txBody>
      </p:sp>
    </p:spTree>
    <p:extLst>
      <p:ext uri="{BB962C8B-B14F-4D97-AF65-F5344CB8AC3E}">
        <p14:creationId xmlns:p14="http://schemas.microsoft.com/office/powerpoint/2010/main" val="1778797922"/>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697861"/>
            <a:ext cx="10592858" cy="614106"/>
          </a:xfrm>
        </p:spPr>
        <p:txBody>
          <a:bodyPr>
            <a:normAutofit/>
          </a:bodyPr>
          <a:lstStyle/>
          <a:p>
            <a:r>
              <a:rPr lang="en-US" dirty="0"/>
              <a:t>Agenda</a:t>
            </a:r>
          </a:p>
        </p:txBody>
      </p:sp>
      <p:sp>
        <p:nvSpPr>
          <p:cNvPr id="6" name="TextBox 5">
            <a:extLst>
              <a:ext uri="{FF2B5EF4-FFF2-40B4-BE49-F238E27FC236}">
                <a16:creationId xmlns:a16="http://schemas.microsoft.com/office/drawing/2014/main" id="{AA3CDFE5-3CFA-02B9-27EB-EA679805558D}"/>
              </a:ext>
            </a:extLst>
          </p:cNvPr>
          <p:cNvSpPr txBox="1"/>
          <p:nvPr/>
        </p:nvSpPr>
        <p:spPr>
          <a:xfrm>
            <a:off x="10992255" y="6478621"/>
            <a:ext cx="272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C4D4C"/>
                </a:solidFill>
                <a:effectLst/>
                <a:uLnTx/>
                <a:uFillTx/>
                <a:latin typeface="Calibri" panose="020F0502020204030204"/>
                <a:ea typeface="+mn-ea"/>
                <a:cs typeface="+mn-cs"/>
              </a:rPr>
              <a:t>2</a:t>
            </a:r>
          </a:p>
        </p:txBody>
      </p:sp>
      <p:pic>
        <p:nvPicPr>
          <p:cNvPr id="13" name="Picture 12" descr="Text&#10;&#10;Description automatically generated with medium confidence">
            <a:extLst>
              <a:ext uri="{FF2B5EF4-FFF2-40B4-BE49-F238E27FC236}">
                <a16:creationId xmlns:a16="http://schemas.microsoft.com/office/drawing/2014/main" id="{E9384181-3ECC-EAD5-05AC-F872964EF54E}"/>
              </a:ext>
            </a:extLst>
          </p:cNvPr>
          <p:cNvPicPr>
            <a:picLocks noChangeAspect="1"/>
          </p:cNvPicPr>
          <p:nvPr/>
        </p:nvPicPr>
        <p:blipFill rotWithShape="1">
          <a:blip r:embed="rId2"/>
          <a:srcRect l="5195" r="5818" b="7965"/>
          <a:stretch/>
        </p:blipFill>
        <p:spPr>
          <a:xfrm>
            <a:off x="3159759" y="467823"/>
            <a:ext cx="4772433" cy="6380130"/>
          </a:xfrm>
          <a:prstGeom prst="rect">
            <a:avLst/>
          </a:prstGeom>
        </p:spPr>
      </p:pic>
    </p:spTree>
    <p:extLst>
      <p:ext uri="{BB962C8B-B14F-4D97-AF65-F5344CB8AC3E}">
        <p14:creationId xmlns:p14="http://schemas.microsoft.com/office/powerpoint/2010/main" val="1298503288"/>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697861"/>
            <a:ext cx="10592858" cy="614106"/>
          </a:xfrm>
        </p:spPr>
        <p:txBody>
          <a:bodyPr>
            <a:normAutofit/>
          </a:bodyPr>
          <a:lstStyle/>
          <a:p>
            <a:r>
              <a:rPr lang="en-US" dirty="0"/>
              <a:t>Framing Questions and Desired Outcomes</a:t>
            </a:r>
          </a:p>
        </p:txBody>
      </p:sp>
      <p:sp>
        <p:nvSpPr>
          <p:cNvPr id="6" name="TextBox 5">
            <a:extLst>
              <a:ext uri="{FF2B5EF4-FFF2-40B4-BE49-F238E27FC236}">
                <a16:creationId xmlns:a16="http://schemas.microsoft.com/office/drawing/2014/main" id="{AA3CDFE5-3CFA-02B9-27EB-EA679805558D}"/>
              </a:ext>
            </a:extLst>
          </p:cNvPr>
          <p:cNvSpPr txBox="1"/>
          <p:nvPr/>
        </p:nvSpPr>
        <p:spPr>
          <a:xfrm>
            <a:off x="10992255" y="6478621"/>
            <a:ext cx="272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C4D4C"/>
                </a:solidFill>
                <a:effectLst/>
                <a:uLnTx/>
                <a:uFillTx/>
                <a:latin typeface="Calibri" panose="020F0502020204030204"/>
                <a:ea typeface="+mn-ea"/>
                <a:cs typeface="+mn-cs"/>
              </a:rPr>
              <a:t>2</a:t>
            </a:r>
          </a:p>
        </p:txBody>
      </p:sp>
      <p:sp>
        <p:nvSpPr>
          <p:cNvPr id="9" name="TextBox 8">
            <a:extLst>
              <a:ext uri="{FF2B5EF4-FFF2-40B4-BE49-F238E27FC236}">
                <a16:creationId xmlns:a16="http://schemas.microsoft.com/office/drawing/2014/main" id="{D7210DC3-DEA4-6DA6-16DC-88714F28406E}"/>
              </a:ext>
            </a:extLst>
          </p:cNvPr>
          <p:cNvSpPr txBox="1"/>
          <p:nvPr/>
        </p:nvSpPr>
        <p:spPr>
          <a:xfrm>
            <a:off x="788504" y="1284048"/>
            <a:ext cx="9970936"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C4D4C"/>
                </a:solidFill>
                <a:effectLst/>
                <a:uLnTx/>
                <a:uFillTx/>
                <a:latin typeface="Calibri" panose="020F0502020204030204"/>
                <a:ea typeface="+mn-ea"/>
                <a:cs typeface="+mn-cs"/>
              </a:rPr>
              <a:t>Framing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1. How can the Private Sector assist with project planning phase to get projects “shovel ready”?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2. What are the funding sources available for projects? Successful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3. Who are the partners for each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C4D4C"/>
                </a:solidFill>
                <a:effectLst/>
                <a:uLnTx/>
                <a:uFillTx/>
                <a:latin typeface="Calibri" panose="020F0502020204030204"/>
                <a:ea typeface="+mn-ea"/>
                <a:cs typeface="+mn-cs"/>
              </a:rPr>
              <a:t>Desired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Develop regional, coordinated project funding applications and an execution strategy plan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	short-term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	mid-term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	long-term projects</a:t>
            </a:r>
          </a:p>
        </p:txBody>
      </p:sp>
      <p:sp>
        <p:nvSpPr>
          <p:cNvPr id="11" name="TextBox 10">
            <a:extLst>
              <a:ext uri="{FF2B5EF4-FFF2-40B4-BE49-F238E27FC236}">
                <a16:creationId xmlns:a16="http://schemas.microsoft.com/office/drawing/2014/main" id="{CAAA1DB2-9529-0399-BB31-FDFC0579E188}"/>
              </a:ext>
            </a:extLst>
          </p:cNvPr>
          <p:cNvSpPr txBox="1"/>
          <p:nvPr/>
        </p:nvSpPr>
        <p:spPr>
          <a:xfrm>
            <a:off x="1820153" y="5424897"/>
            <a:ext cx="84727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C4D4C"/>
                </a:solidFill>
                <a:effectLst/>
                <a:uLnTx/>
                <a:uFillTx/>
                <a:latin typeface="Calibri" panose="020F0502020204030204"/>
                <a:ea typeface="+mn-ea"/>
                <a:cs typeface="+mn-cs"/>
              </a:rPr>
              <a:t>At the end of the day we want to establish coordinated, regional resilience</a:t>
            </a:r>
          </a:p>
        </p:txBody>
      </p:sp>
    </p:spTree>
    <p:extLst>
      <p:ext uri="{BB962C8B-B14F-4D97-AF65-F5344CB8AC3E}">
        <p14:creationId xmlns:p14="http://schemas.microsoft.com/office/powerpoint/2010/main" val="2634906080"/>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454021"/>
            <a:ext cx="10592858" cy="614106"/>
          </a:xfrm>
        </p:spPr>
        <p:txBody>
          <a:bodyPr>
            <a:normAutofit/>
          </a:bodyPr>
          <a:lstStyle/>
          <a:p>
            <a:r>
              <a:rPr lang="en-US" dirty="0"/>
              <a:t>Participants</a:t>
            </a:r>
          </a:p>
        </p:txBody>
      </p:sp>
      <p:sp>
        <p:nvSpPr>
          <p:cNvPr id="6" name="TextBox 5">
            <a:extLst>
              <a:ext uri="{FF2B5EF4-FFF2-40B4-BE49-F238E27FC236}">
                <a16:creationId xmlns:a16="http://schemas.microsoft.com/office/drawing/2014/main" id="{AA3CDFE5-3CFA-02B9-27EB-EA679805558D}"/>
              </a:ext>
            </a:extLst>
          </p:cNvPr>
          <p:cNvSpPr txBox="1"/>
          <p:nvPr/>
        </p:nvSpPr>
        <p:spPr>
          <a:xfrm>
            <a:off x="10992255" y="6478621"/>
            <a:ext cx="272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3</a:t>
            </a:r>
          </a:p>
        </p:txBody>
      </p:sp>
      <p:sp>
        <p:nvSpPr>
          <p:cNvPr id="9" name="TextBox 8">
            <a:extLst>
              <a:ext uri="{FF2B5EF4-FFF2-40B4-BE49-F238E27FC236}">
                <a16:creationId xmlns:a16="http://schemas.microsoft.com/office/drawing/2014/main" id="{D7210DC3-DEA4-6DA6-16DC-88714F28406E}"/>
              </a:ext>
            </a:extLst>
          </p:cNvPr>
          <p:cNvSpPr txBox="1"/>
          <p:nvPr/>
        </p:nvSpPr>
        <p:spPr>
          <a:xfrm>
            <a:off x="568960" y="986377"/>
            <a:ext cx="8030291"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60 total participants including three elected officials who represent counties the installations are in and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25 in-person participants from private sector, DoD, FEMA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Commonwealth of Virginia, Secretary of Veterans and Defense Affairs, Secretary of Energy, and Department of Emergency Management dialed into the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Greater Washington Board of Trade, Fairfax Water Authority, and NVRC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Representatives from Arlington, Fairfax, Stafford, and Prince William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Representatives from Fort Belvoir, Joint Base Myer-Henderson Hall, and Marine Corps Base Quantico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Private sector included American Water, AECOM, Booz Allen Hamilton, Building Momentum, Covanta, Crown Castle, Dominion Energy, ESG, HDR, Spectrum, Stantec</a:t>
            </a:r>
          </a:p>
        </p:txBody>
      </p:sp>
      <p:pic>
        <p:nvPicPr>
          <p:cNvPr id="1027" name="Picture 3">
            <a:extLst>
              <a:ext uri="{FF2B5EF4-FFF2-40B4-BE49-F238E27FC236}">
                <a16:creationId xmlns:a16="http://schemas.microsoft.com/office/drawing/2014/main" id="{C33C2573-4B25-A9CF-550D-6FB676197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365" y="1004914"/>
            <a:ext cx="2841997" cy="213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055EB648-C86C-2EA3-CF86-EE250B476AA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539365" y="3588427"/>
            <a:ext cx="2841997" cy="213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31167"/>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545FF7-4DE9-AD49-A2C3-42385A7F6C0B}"/>
              </a:ext>
            </a:extLst>
          </p:cNvPr>
          <p:cNvSpPr>
            <a:spLocks noGrp="1"/>
          </p:cNvSpPr>
          <p:nvPr>
            <p:ph type="title"/>
          </p:nvPr>
        </p:nvSpPr>
        <p:spPr>
          <a:xfrm>
            <a:off x="788504" y="697861"/>
            <a:ext cx="10592858" cy="614106"/>
          </a:xfrm>
        </p:spPr>
        <p:txBody>
          <a:bodyPr>
            <a:normAutofit/>
          </a:bodyPr>
          <a:lstStyle/>
          <a:p>
            <a:r>
              <a:rPr lang="en-US" dirty="0"/>
              <a:t>Discussion Summary</a:t>
            </a:r>
          </a:p>
        </p:txBody>
      </p:sp>
      <p:sp>
        <p:nvSpPr>
          <p:cNvPr id="6" name="TextBox 5">
            <a:extLst>
              <a:ext uri="{FF2B5EF4-FFF2-40B4-BE49-F238E27FC236}">
                <a16:creationId xmlns:a16="http://schemas.microsoft.com/office/drawing/2014/main" id="{AA3CDFE5-3CFA-02B9-27EB-EA679805558D}"/>
              </a:ext>
            </a:extLst>
          </p:cNvPr>
          <p:cNvSpPr txBox="1"/>
          <p:nvPr/>
        </p:nvSpPr>
        <p:spPr>
          <a:xfrm>
            <a:off x="10992255" y="6478621"/>
            <a:ext cx="272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4</a:t>
            </a:r>
          </a:p>
        </p:txBody>
      </p:sp>
      <p:sp>
        <p:nvSpPr>
          <p:cNvPr id="9" name="TextBox 8">
            <a:extLst>
              <a:ext uri="{FF2B5EF4-FFF2-40B4-BE49-F238E27FC236}">
                <a16:creationId xmlns:a16="http://schemas.microsoft.com/office/drawing/2014/main" id="{D7210DC3-DEA4-6DA6-16DC-88714F28406E}"/>
              </a:ext>
            </a:extLst>
          </p:cNvPr>
          <p:cNvSpPr txBox="1"/>
          <p:nvPr/>
        </p:nvSpPr>
        <p:spPr>
          <a:xfrm>
            <a:off x="788504" y="1352137"/>
            <a:ext cx="970764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Presented 20 projects covering Energy, Water, and Wastewater totaling $338.3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Top projects are Covanta emergency power generation for water and wastewater operations in Fairfax and Alexandria/Arlington ($15 M) and floating solar with battery back-up in Fairfax, Prince William, and Stafford ($49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Captured private sector interest, capabilities, and experience to support resilience objectives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Proposal writing for grants and cooperative agreements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Project planning studies and implementation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Gathered application timelines and criteria for funding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DCIP (30% community match)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REPI (50% community match)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rPr>
              <a:t>BRIC (25% community match)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C4D4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953131"/>
      </p:ext>
    </p:extLst>
  </p:cSld>
  <p:clrMapOvr>
    <a:masterClrMapping/>
  </p:clrMapOvr>
  <mc:AlternateContent xmlns:mc="http://schemas.openxmlformats.org/markup-compatibility/2006" xmlns:p14="http://schemas.microsoft.com/office/powerpoint/2010/main">
    <mc:Choice Requires="p14">
      <p:transition spd="slow" p14:dur="4000" advClick="0" advTm="7000"/>
    </mc:Choice>
    <mc:Fallback xmlns="">
      <p:transition spd="slow" advClick="0" advTm="7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VRC Colors">
      <a:dk1>
        <a:srgbClr val="4C4D4C"/>
      </a:dk1>
      <a:lt1>
        <a:srgbClr val="FFFFFF"/>
      </a:lt1>
      <a:dk2>
        <a:srgbClr val="7A7A7A"/>
      </a:dk2>
      <a:lt2>
        <a:srgbClr val="D6D6D6"/>
      </a:lt2>
      <a:accent1>
        <a:srgbClr val="981E32"/>
      </a:accent1>
      <a:accent2>
        <a:srgbClr val="631D32"/>
      </a:accent2>
      <a:accent3>
        <a:srgbClr val="A5A5A5"/>
      </a:accent3>
      <a:accent4>
        <a:srgbClr val="929292"/>
      </a:accent4>
      <a:accent5>
        <a:srgbClr val="515151"/>
      </a:accent5>
      <a:accent6>
        <a:srgbClr val="CACACA"/>
      </a:accent6>
      <a:hlink>
        <a:srgbClr val="FFFFFF"/>
      </a:hlink>
      <a:folHlink>
        <a:srgbClr val="7A7A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RC Template" id="{4A0E99F9-C0D9-5F4D-9947-2F523DE8832B}" vid="{EE497D1C-851D-5244-AF72-1A6B07C6C268}"/>
    </a:ext>
  </a:extLst>
</a:theme>
</file>

<file path=ppt/theme/theme3.xml><?xml version="1.0" encoding="utf-8"?>
<a:theme xmlns:a="http://schemas.openxmlformats.org/drawingml/2006/main" name="Custom Design">
  <a:themeElements>
    <a:clrScheme name="NVRC Colors">
      <a:dk1>
        <a:srgbClr val="4C4D4C"/>
      </a:dk1>
      <a:lt1>
        <a:srgbClr val="FFFFFF"/>
      </a:lt1>
      <a:dk2>
        <a:srgbClr val="7A7A7A"/>
      </a:dk2>
      <a:lt2>
        <a:srgbClr val="D6D6D6"/>
      </a:lt2>
      <a:accent1>
        <a:srgbClr val="981E32"/>
      </a:accent1>
      <a:accent2>
        <a:srgbClr val="631D32"/>
      </a:accent2>
      <a:accent3>
        <a:srgbClr val="A5A5A5"/>
      </a:accent3>
      <a:accent4>
        <a:srgbClr val="929292"/>
      </a:accent4>
      <a:accent5>
        <a:srgbClr val="515151"/>
      </a:accent5>
      <a:accent6>
        <a:srgbClr val="CACACA"/>
      </a:accent6>
      <a:hlink>
        <a:srgbClr val="FFFFFF"/>
      </a:hlink>
      <a:folHlink>
        <a:srgbClr val="7A7A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RC Template" id="{4A0E99F9-C0D9-5F4D-9947-2F523DE8832B}" vid="{84FB8725-4A8E-054F-85DD-173EC8EF01B3}"/>
    </a:ext>
  </a:extLst>
</a:theme>
</file>

<file path=ppt/theme/theme4.xml><?xml version="1.0" encoding="utf-8"?>
<a:theme xmlns:a="http://schemas.openxmlformats.org/drawingml/2006/main" name="HDR_Base_16-9_Titlecase_WhtBkgd_0414">
  <a:themeElements>
    <a:clrScheme name="HDR White-Brights">
      <a:dk1>
        <a:srgbClr val="54585A"/>
      </a:dk1>
      <a:lt1>
        <a:srgbClr val="000000"/>
      </a:lt1>
      <a:dk2>
        <a:srgbClr val="FFFFFF"/>
      </a:dk2>
      <a:lt2>
        <a:srgbClr val="A8A99E"/>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FA3F23FA-23D2-4C61-8751-14833C694478}"/>
</file>

<file path=customXml/itemProps2.xml><?xml version="1.0" encoding="utf-8"?>
<ds:datastoreItem xmlns:ds="http://schemas.openxmlformats.org/officeDocument/2006/customXml" ds:itemID="{31894E79-D9F4-430D-AFDE-C7BFACC4B258}"/>
</file>

<file path=customXml/itemProps3.xml><?xml version="1.0" encoding="utf-8"?>
<ds:datastoreItem xmlns:ds="http://schemas.openxmlformats.org/officeDocument/2006/customXml" ds:itemID="{12CAC5DA-9A07-49AE-8174-5BCC22D09F92}"/>
</file>

<file path=docProps/app.xml><?xml version="1.0" encoding="utf-8"?>
<Properties xmlns="http://schemas.openxmlformats.org/officeDocument/2006/extended-properties" xmlns:vt="http://schemas.openxmlformats.org/officeDocument/2006/docPropsVTypes">
  <TotalTime>9</TotalTime>
  <Words>825</Words>
  <Application>Microsoft Office PowerPoint</Application>
  <PresentationFormat>Widescreen</PresentationFormat>
  <Paragraphs>124</Paragraphs>
  <Slides>18</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Arial Narrow</vt:lpstr>
      <vt:lpstr>Calibri</vt:lpstr>
      <vt:lpstr>Calibri Light</vt:lpstr>
      <vt:lpstr>Courier New</vt:lpstr>
      <vt:lpstr>Verdana</vt:lpstr>
      <vt:lpstr>Wingdings</vt:lpstr>
      <vt:lpstr>Office Theme</vt:lpstr>
      <vt:lpstr>1_Office Theme</vt:lpstr>
      <vt:lpstr>Custom Design</vt:lpstr>
      <vt:lpstr>HDR_Base_16-9_Titlecase_WhtBkgd_0414</vt:lpstr>
      <vt:lpstr>Defense Community Energy and Water Resilience: Combining Forces, Efforts, and Funding Sources</vt:lpstr>
      <vt:lpstr>Joe Simonelli Colonel, U.S. Army, Retired DoD Engagement Executive Energy Systems Group</vt:lpstr>
      <vt:lpstr>PowerPoint Presentation</vt:lpstr>
      <vt:lpstr>ADC IIF Panel Discussion</vt:lpstr>
      <vt:lpstr>Who we are and how we got here</vt:lpstr>
      <vt:lpstr>Agenda</vt:lpstr>
      <vt:lpstr>Framing Questions and Desired Outcomes</vt:lpstr>
      <vt:lpstr>Participants</vt:lpstr>
      <vt:lpstr>Discussion Summary</vt:lpstr>
      <vt:lpstr>Project List</vt:lpstr>
      <vt:lpstr>Strategy Plan Elements</vt:lpstr>
      <vt:lpstr>Next Steps</vt:lpstr>
      <vt:lpstr>MIRR POC and Questions</vt:lpstr>
      <vt:lpstr>COL Chad Foster Garrison Commander Fort Hood, TX</vt:lpstr>
      <vt:lpstr>Patrick O’Brien Director Office of Local Defense Community Cooperation</vt:lpstr>
      <vt:lpstr>Ashlye Willougbhy Municipal Client Advisor HDR</vt:lpstr>
      <vt:lpstr>Grants, Funding  and Financing We are here to assist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Community Energy and Water Resilence: Combining Forces, Efforts, and Funding Sources</dc:title>
  <dc:creator>Joe</dc:creator>
  <cp:lastModifiedBy>Joe</cp:lastModifiedBy>
  <cp:revision>2</cp:revision>
  <dcterms:created xsi:type="dcterms:W3CDTF">2022-10-19T14:27:19Z</dcterms:created>
  <dcterms:modified xsi:type="dcterms:W3CDTF">2022-10-21T13:42:17Z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