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5"/>
    <p:sldMasterId id="2147483764" r:id="rId6"/>
  </p:sldMasterIdLst>
  <p:notesMasterIdLst>
    <p:notesMasterId r:id="rId17"/>
  </p:notesMasterIdLst>
  <p:sldIdLst>
    <p:sldId id="113836" r:id="rId7"/>
    <p:sldId id="2145707258" r:id="rId8"/>
    <p:sldId id="2145707256" r:id="rId9"/>
    <p:sldId id="2145707254" r:id="rId10"/>
    <p:sldId id="2145707239" r:id="rId11"/>
    <p:sldId id="2145707247" r:id="rId12"/>
    <p:sldId id="2145707259" r:id="rId13"/>
    <p:sldId id="2145707261" r:id="rId14"/>
    <p:sldId id="2145707260" r:id="rId15"/>
    <p:sldId id="2145707227" r:id="rId16"/>
  </p:sldIdLst>
  <p:sldSz cx="12192000" cy="6858000"/>
  <p:notesSz cx="7077075" cy="9363075"/>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FF3D801-ECFB-4FB1-9797-3F1A65A31921}">
          <p14:sldIdLst>
            <p14:sldId id="113836"/>
            <p14:sldId id="2145707258"/>
            <p14:sldId id="2145707256"/>
            <p14:sldId id="2145707254"/>
            <p14:sldId id="2145707239"/>
            <p14:sldId id="2145707247"/>
            <p14:sldId id="2145707259"/>
            <p14:sldId id="2145707261"/>
            <p14:sldId id="2145707260"/>
            <p14:sldId id="2145707227"/>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guide id="3" pos="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jay Chawan" initials="AC" lastIdx="2" clrIdx="6">
    <p:extLst>
      <p:ext uri="{19B8F6BF-5375-455C-9EA6-DF929625EA0E}">
        <p15:presenceInfo xmlns:p15="http://schemas.microsoft.com/office/powerpoint/2012/main" userId="S::ajay.chawan@guidehouse.com::8117eb3f-5fb9-4ab6-956c-67dd5b93e11d" providerId="AD"/>
      </p:ext>
    </p:extLst>
  </p:cmAuthor>
  <p:cmAuthor id="1" name="Alison Maertens" initials="AM" lastIdx="6" clrIdx="0">
    <p:extLst>
      <p:ext uri="{19B8F6BF-5375-455C-9EA6-DF929625EA0E}">
        <p15:presenceInfo xmlns:p15="http://schemas.microsoft.com/office/powerpoint/2012/main" userId="S::alison.maertens@guidehouse.com::cc6fbc10-868a-4ca7-baa4-4fa630cea521" providerId="AD"/>
      </p:ext>
    </p:extLst>
  </p:cmAuthor>
  <p:cmAuthor id="8" name="Derek Jones" initials="DJ" lastIdx="7" clrIdx="7">
    <p:extLst>
      <p:ext uri="{19B8F6BF-5375-455C-9EA6-DF929625EA0E}">
        <p15:presenceInfo xmlns:p15="http://schemas.microsoft.com/office/powerpoint/2012/main" userId="S::derek.jones@guidehouse.com::eabe065f-e6dc-4a2e-9169-cf2167e636b3" providerId="AD"/>
      </p:ext>
    </p:extLst>
  </p:cmAuthor>
  <p:cmAuthor id="2" name="Ted Adair" initials="TA" lastIdx="55" clrIdx="1">
    <p:extLst>
      <p:ext uri="{19B8F6BF-5375-455C-9EA6-DF929625EA0E}">
        <p15:presenceInfo xmlns:p15="http://schemas.microsoft.com/office/powerpoint/2012/main" userId="S::tadair@guidehousefederal.com::68fbfbd9-ea68-4f5f-9604-8dccf774a04a" providerId="AD"/>
      </p:ext>
    </p:extLst>
  </p:cmAuthor>
  <p:cmAuthor id="9" name="Cherish Smith" initials="CS" lastIdx="1" clrIdx="8">
    <p:extLst>
      <p:ext uri="{19B8F6BF-5375-455C-9EA6-DF929625EA0E}">
        <p15:presenceInfo xmlns:p15="http://schemas.microsoft.com/office/powerpoint/2012/main" userId="S::cherish.smith@guidehouse.com::f7b1d3dc-ca6c-4d9f-9e84-234417fbe3d3" providerId="AD"/>
      </p:ext>
    </p:extLst>
  </p:cmAuthor>
  <p:cmAuthor id="3" name="Michael Jensen" initials="MJ" lastIdx="4" clrIdx="2">
    <p:extLst>
      <p:ext uri="{19B8F6BF-5375-455C-9EA6-DF929625EA0E}">
        <p15:presenceInfo xmlns:p15="http://schemas.microsoft.com/office/powerpoint/2012/main" userId="S::mjensen@guidehousefederal.com::fea34870-96e1-4c9c-8d3a-0b92e118e849" providerId="AD"/>
      </p:ext>
    </p:extLst>
  </p:cmAuthor>
  <p:cmAuthor id="10" name="Ryan Tanner" initials="RT" lastIdx="1" clrIdx="9">
    <p:extLst>
      <p:ext uri="{19B8F6BF-5375-455C-9EA6-DF929625EA0E}">
        <p15:presenceInfo xmlns:p15="http://schemas.microsoft.com/office/powerpoint/2012/main" userId="S::ryan.tanner@guidehouse.com::b8e9950c-b2f3-4f37-ae43-584be13a7a7d" providerId="AD"/>
      </p:ext>
    </p:extLst>
  </p:cmAuthor>
  <p:cmAuthor id="4" name="Brandon Marrow" initials="BM" lastIdx="5" clrIdx="3">
    <p:extLst>
      <p:ext uri="{19B8F6BF-5375-455C-9EA6-DF929625EA0E}">
        <p15:presenceInfo xmlns:p15="http://schemas.microsoft.com/office/powerpoint/2012/main" userId="S::bmarrow@guidehousefederal.com::1bd0c4d0-43e2-4ca9-bcf4-fd67392b876d" providerId="AD"/>
      </p:ext>
    </p:extLst>
  </p:cmAuthor>
  <p:cmAuthor id="11" name="Joshua Lukens" initials="JL" lastIdx="4" clrIdx="10">
    <p:extLst>
      <p:ext uri="{19B8F6BF-5375-455C-9EA6-DF929625EA0E}">
        <p15:presenceInfo xmlns:p15="http://schemas.microsoft.com/office/powerpoint/2012/main" userId="S::jlukens@guidehouse.com::9c4aed58-3d3b-4c48-b11f-2bfdc4647bcd" providerId="AD"/>
      </p:ext>
    </p:extLst>
  </p:cmAuthor>
  <p:cmAuthor id="5" name="Alec Abbate" initials="AA" lastIdx="2" clrIdx="4">
    <p:extLst>
      <p:ext uri="{19B8F6BF-5375-455C-9EA6-DF929625EA0E}">
        <p15:presenceInfo xmlns:p15="http://schemas.microsoft.com/office/powerpoint/2012/main" userId="S::aabbate@guidehousefederal.com::1633c070-72e5-402d-869c-1a1d566cd22f" providerId="AD"/>
      </p:ext>
    </p:extLst>
  </p:cmAuthor>
  <p:cmAuthor id="12" name="Kelsey Glatfelter" initials="KG" lastIdx="13" clrIdx="11">
    <p:extLst>
      <p:ext uri="{19B8F6BF-5375-455C-9EA6-DF929625EA0E}">
        <p15:presenceInfo xmlns:p15="http://schemas.microsoft.com/office/powerpoint/2012/main" userId="S::kglatfelter@guidehouse.com::20fadb65-0c77-44ff-a803-4b26a7234c70" providerId="AD"/>
      </p:ext>
    </p:extLst>
  </p:cmAuthor>
  <p:cmAuthor id="6" name="Robert Pavlak" initials="RP" lastIdx="3" clrIdx="5">
    <p:extLst>
      <p:ext uri="{19B8F6BF-5375-455C-9EA6-DF929625EA0E}">
        <p15:presenceInfo xmlns:p15="http://schemas.microsoft.com/office/powerpoint/2012/main" userId="S::rpavlak@guidehousefederal.com::ac59cd05-057e-449a-8261-b090335ffb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C0C"/>
    <a:srgbClr val="CCECFF"/>
    <a:srgbClr val="81B1BC"/>
    <a:srgbClr val="E9FA9B"/>
    <a:srgbClr val="93D500"/>
    <a:srgbClr val="000000"/>
    <a:srgbClr val="CCCCCC"/>
    <a:srgbClr val="03647A"/>
    <a:srgbClr val="E5E5E5"/>
    <a:srgbClr val="F4FC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C4BF-AB8C-4D62-87FC-7A71D6A382EF}" v="235" dt="2022-10-27T23:58:57.325"/>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26" y="738"/>
      </p:cViewPr>
      <p:guideLst>
        <p:guide pos="3840"/>
        <p:guide orient="horz" pos="2160"/>
        <p:guide pos="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24" Type="http://schemas.microsoft.com/office/2015/10/relationships/revisionInfo" Target="revisionInfo.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0233849751535E-2"/>
          <c:y val="2.5948103792415168E-2"/>
          <c:w val="0.96959953230049689"/>
          <c:h val="0.94610778443113774"/>
        </c:manualLayout>
      </c:layout>
      <c:bubbleChart>
        <c:varyColors val="0"/>
        <c:ser>
          <c:idx val="0"/>
          <c:order val="0"/>
          <c:spPr>
            <a:solidFill>
              <a:schemeClr val="accent3"/>
            </a:solidFill>
            <a:ln>
              <a:noFill/>
            </a:ln>
          </c:spPr>
          <c:invertIfNegative val="0"/>
          <c:dPt>
            <c:idx val="0"/>
            <c:invertIfNegative val="0"/>
            <c:bubble3D val="0"/>
            <c:spPr>
              <a:solidFill>
                <a:schemeClr val="accent4"/>
              </a:solidFill>
              <a:ln>
                <a:noFill/>
              </a:ln>
            </c:spPr>
            <c:extLst>
              <c:ext xmlns:c16="http://schemas.microsoft.com/office/drawing/2014/chart" uri="{C3380CC4-5D6E-409C-BE32-E72D297353CC}">
                <c16:uniqueId val="{00000000-3AD2-4624-BEB3-614A9C3B47E0}"/>
              </c:ext>
            </c:extLst>
          </c:dPt>
          <c:dPt>
            <c:idx val="1"/>
            <c:invertIfNegative val="0"/>
            <c:bubble3D val="0"/>
            <c:spPr>
              <a:solidFill>
                <a:schemeClr val="accent4"/>
              </a:solidFill>
              <a:ln>
                <a:noFill/>
              </a:ln>
            </c:spPr>
            <c:extLst>
              <c:ext xmlns:c16="http://schemas.microsoft.com/office/drawing/2014/chart" uri="{C3380CC4-5D6E-409C-BE32-E72D297353CC}">
                <c16:uniqueId val="{00000001-3AD2-4624-BEB3-614A9C3B47E0}"/>
              </c:ext>
            </c:extLst>
          </c:dPt>
          <c:dPt>
            <c:idx val="2"/>
            <c:invertIfNegative val="0"/>
            <c:bubble3D val="0"/>
            <c:extLst>
              <c:ext xmlns:c16="http://schemas.microsoft.com/office/drawing/2014/chart" uri="{C3380CC4-5D6E-409C-BE32-E72D297353CC}">
                <c16:uniqueId val="{00000002-3AD2-4624-BEB3-614A9C3B47E0}"/>
              </c:ext>
            </c:extLst>
          </c:dPt>
          <c:dPt>
            <c:idx val="3"/>
            <c:invertIfNegative val="0"/>
            <c:bubble3D val="0"/>
            <c:extLst>
              <c:ext xmlns:c16="http://schemas.microsoft.com/office/drawing/2014/chart" uri="{C3380CC4-5D6E-409C-BE32-E72D297353CC}">
                <c16:uniqueId val="{00000003-3AD2-4624-BEB3-614A9C3B47E0}"/>
              </c:ext>
            </c:extLst>
          </c:dPt>
          <c:dPt>
            <c:idx val="4"/>
            <c:invertIfNegative val="0"/>
            <c:bubble3D val="0"/>
            <c:extLst>
              <c:ext xmlns:c16="http://schemas.microsoft.com/office/drawing/2014/chart" uri="{C3380CC4-5D6E-409C-BE32-E72D297353CC}">
                <c16:uniqueId val="{00000004-3AD2-4624-BEB3-614A9C3B47E0}"/>
              </c:ext>
            </c:extLst>
          </c:dPt>
          <c:dPt>
            <c:idx val="5"/>
            <c:invertIfNegative val="0"/>
            <c:bubble3D val="0"/>
            <c:extLst>
              <c:ext xmlns:c16="http://schemas.microsoft.com/office/drawing/2014/chart" uri="{C3380CC4-5D6E-409C-BE32-E72D297353CC}">
                <c16:uniqueId val="{00000005-3AD2-4624-BEB3-614A9C3B47E0}"/>
              </c:ext>
            </c:extLst>
          </c:dPt>
          <c:dPt>
            <c:idx val="6"/>
            <c:invertIfNegative val="0"/>
            <c:bubble3D val="0"/>
            <c:extLst>
              <c:ext xmlns:c16="http://schemas.microsoft.com/office/drawing/2014/chart" uri="{C3380CC4-5D6E-409C-BE32-E72D297353CC}">
                <c16:uniqueId val="{00000006-3AD2-4624-BEB3-614A9C3B47E0}"/>
              </c:ext>
            </c:extLst>
          </c:dPt>
          <c:dPt>
            <c:idx val="7"/>
            <c:invertIfNegative val="0"/>
            <c:bubble3D val="0"/>
            <c:spPr>
              <a:solidFill>
                <a:schemeClr val="accent4"/>
              </a:solidFill>
              <a:ln>
                <a:noFill/>
              </a:ln>
            </c:spPr>
            <c:extLst>
              <c:ext xmlns:c16="http://schemas.microsoft.com/office/drawing/2014/chart" uri="{C3380CC4-5D6E-409C-BE32-E72D297353CC}">
                <c16:uniqueId val="{00000007-3AD2-4624-BEB3-614A9C3B47E0}"/>
              </c:ext>
            </c:extLst>
          </c:dPt>
          <c:xVal>
            <c:numRef>
              <c:f>Sheet1!$A$1:$A$9</c:f>
              <c:numCache>
                <c:formatCode>General</c:formatCode>
                <c:ptCount val="9"/>
                <c:pt idx="0">
                  <c:v>12</c:v>
                </c:pt>
                <c:pt idx="1">
                  <c:v>12</c:v>
                </c:pt>
                <c:pt idx="2">
                  <c:v>18</c:v>
                </c:pt>
                <c:pt idx="3">
                  <c:v>18</c:v>
                </c:pt>
                <c:pt idx="4">
                  <c:v>48</c:v>
                </c:pt>
                <c:pt idx="5">
                  <c:v>72</c:v>
                </c:pt>
                <c:pt idx="6">
                  <c:v>48</c:v>
                </c:pt>
                <c:pt idx="7">
                  <c:v>6</c:v>
                </c:pt>
              </c:numCache>
            </c:numRef>
          </c:xVal>
          <c:yVal>
            <c:numRef>
              <c:f>Sheet1!$B$1:$B$9</c:f>
              <c:numCache>
                <c:formatCode>General</c:formatCode>
                <c:ptCount val="9"/>
                <c:pt idx="0">
                  <c:v>4</c:v>
                </c:pt>
                <c:pt idx="1">
                  <c:v>6</c:v>
                </c:pt>
                <c:pt idx="2">
                  <c:v>8</c:v>
                </c:pt>
                <c:pt idx="3">
                  <c:v>10</c:v>
                </c:pt>
                <c:pt idx="4">
                  <c:v>10</c:v>
                </c:pt>
                <c:pt idx="5">
                  <c:v>10</c:v>
                </c:pt>
                <c:pt idx="6">
                  <c:v>6</c:v>
                </c:pt>
                <c:pt idx="7">
                  <c:v>6</c:v>
                </c:pt>
              </c:numCache>
            </c:numRef>
          </c:yVal>
          <c:bubbleSize>
            <c:numRef>
              <c:f>Sheet1!$C$1:$C$9</c:f>
              <c:numCache>
                <c:formatCode>General</c:formatCode>
                <c:ptCount val="9"/>
                <c:pt idx="0">
                  <c:v>400</c:v>
                </c:pt>
                <c:pt idx="1">
                  <c:v>200</c:v>
                </c:pt>
                <c:pt idx="2">
                  <c:v>100</c:v>
                </c:pt>
                <c:pt idx="3">
                  <c:v>100</c:v>
                </c:pt>
                <c:pt idx="4">
                  <c:v>400</c:v>
                </c:pt>
                <c:pt idx="5">
                  <c:v>100</c:v>
                </c:pt>
                <c:pt idx="6">
                  <c:v>40</c:v>
                </c:pt>
                <c:pt idx="7">
                  <c:v>20</c:v>
                </c:pt>
              </c:numCache>
            </c:numRef>
          </c:bubbleSize>
          <c:bubble3D val="0"/>
          <c:extLst>
            <c:ext xmlns:c16="http://schemas.microsoft.com/office/drawing/2014/chart" uri="{C3380CC4-5D6E-409C-BE32-E72D297353CC}">
              <c16:uniqueId val="{00000008-3AD2-4624-BEB3-614A9C3B47E0}"/>
            </c:ext>
          </c:extLst>
        </c:ser>
        <c:ser>
          <c:idx val="1"/>
          <c:order val="1"/>
          <c:spPr>
            <a:solidFill>
              <a:schemeClr val="accent4"/>
            </a:solidFill>
            <a:ln>
              <a:noFill/>
            </a:ln>
          </c:spPr>
          <c:invertIfNegative val="0"/>
          <c:xVal>
            <c:numRef>
              <c:f>Sheet1!$A$1:$A$9</c:f>
              <c:numCache>
                <c:formatCode>General</c:formatCode>
                <c:ptCount val="9"/>
                <c:pt idx="8">
                  <c:v>6</c:v>
                </c:pt>
              </c:numCache>
            </c:numRef>
          </c:xVal>
          <c:yVal>
            <c:numRef>
              <c:f>Sheet1!$D$1:$D$9</c:f>
              <c:numCache>
                <c:formatCode>General</c:formatCode>
                <c:ptCount val="9"/>
                <c:pt idx="8">
                  <c:v>2</c:v>
                </c:pt>
              </c:numCache>
            </c:numRef>
          </c:yVal>
          <c:bubbleSize>
            <c:numRef>
              <c:f>Sheet1!$E$1:$E$9</c:f>
              <c:numCache>
                <c:formatCode>General</c:formatCode>
                <c:ptCount val="9"/>
                <c:pt idx="8">
                  <c:v>240</c:v>
                </c:pt>
              </c:numCache>
            </c:numRef>
          </c:bubbleSize>
          <c:bubble3D val="0"/>
          <c:extLst>
            <c:ext xmlns:c16="http://schemas.microsoft.com/office/drawing/2014/chart" uri="{C3380CC4-5D6E-409C-BE32-E72D297353CC}">
              <c16:uniqueId val="{00000009-3AD2-4624-BEB3-614A9C3B47E0}"/>
            </c:ext>
          </c:extLst>
        </c:ser>
        <c:dLbls>
          <c:showLegendKey val="0"/>
          <c:showVal val="0"/>
          <c:showCatName val="0"/>
          <c:showSerName val="0"/>
          <c:showPercent val="0"/>
          <c:showBubbleSize val="0"/>
        </c:dLbls>
        <c:bubbleScale val="109"/>
        <c:showNegBubbles val="0"/>
        <c:axId val="275551231"/>
        <c:axId val="1"/>
      </c:bubbleChart>
      <c:valAx>
        <c:axId val="275551231"/>
        <c:scaling>
          <c:orientation val="minMax"/>
          <c:max val="84"/>
          <c:min val="0"/>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majorUnit val="6"/>
      </c:valAx>
      <c:valAx>
        <c:axId val="1"/>
        <c:scaling>
          <c:orientation val="minMax"/>
          <c:max val="12"/>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275551231"/>
        <c:crosses val="min"/>
        <c:crossBetween val="midCat"/>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64B1CD0D-17AD-4B1A-B7FE-54563DCD1A5A}" type="datetimeFigureOut">
              <a:rPr lang="en-US" smtClean="0"/>
              <a:t>10/27/2022</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F3337C2B-402A-474E-B22F-69BD519E59D6}" type="slidenum">
              <a:rPr lang="en-US" smtClean="0"/>
              <a:t>‹#›</a:t>
            </a:fld>
            <a:endParaRPr lang="en-US"/>
          </a:p>
        </p:txBody>
      </p:sp>
    </p:spTree>
    <p:extLst>
      <p:ext uri="{BB962C8B-B14F-4D97-AF65-F5344CB8AC3E}">
        <p14:creationId xmlns:p14="http://schemas.microsoft.com/office/powerpoint/2010/main" val="217049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fld id="{6919652B-714F-6A41-9173-0553B4D9711F}" type="slidenum">
              <a:rPr lang="en-US" smtClean="0"/>
              <a:t>1</a:t>
            </a:fld>
            <a:endParaRPr lang="en-US"/>
          </a:p>
        </p:txBody>
      </p:sp>
    </p:spTree>
    <p:extLst>
      <p:ext uri="{BB962C8B-B14F-4D97-AF65-F5344CB8AC3E}">
        <p14:creationId xmlns:p14="http://schemas.microsoft.com/office/powerpoint/2010/main" val="405879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337C2B-402A-474E-B22F-69BD519E59D6}" type="slidenum">
              <a:rPr lang="en-US" smtClean="0"/>
              <a:t>7</a:t>
            </a:fld>
            <a:endParaRPr lang="en-US"/>
          </a:p>
        </p:txBody>
      </p:sp>
    </p:spTree>
    <p:extLst>
      <p:ext uri="{BB962C8B-B14F-4D97-AF65-F5344CB8AC3E}">
        <p14:creationId xmlns:p14="http://schemas.microsoft.com/office/powerpoint/2010/main" val="400488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9652B-714F-6A41-9173-0553B4D97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94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lthcare_Title Slide - Green">
    <p:spTree>
      <p:nvGrpSpPr>
        <p:cNvPr id="1" name=""/>
        <p:cNvGrpSpPr/>
        <p:nvPr/>
      </p:nvGrpSpPr>
      <p:grpSpPr>
        <a:xfrm>
          <a:off x="0" y="0"/>
          <a:ext cx="0" cy="0"/>
          <a:chOff x="0" y="0"/>
          <a:chExt cx="0" cy="0"/>
        </a:xfrm>
      </p:grpSpPr>
      <p:sp>
        <p:nvSpPr>
          <p:cNvPr id="7" name="Rectangle 6"/>
          <p:cNvSpPr/>
          <p:nvPr userDrawn="1"/>
        </p:nvSpPr>
        <p:spPr>
          <a:xfrm>
            <a:off x="1396" y="3692"/>
            <a:ext cx="12201685" cy="6854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65" b="1">
              <a:solidFill>
                <a:prstClr val="white"/>
              </a:solidFill>
            </a:endParaRPr>
          </a:p>
        </p:txBody>
      </p:sp>
      <p:sp>
        <p:nvSpPr>
          <p:cNvPr id="9" name="Freeform 8"/>
          <p:cNvSpPr/>
          <p:nvPr userDrawn="1"/>
        </p:nvSpPr>
        <p:spPr>
          <a:xfrm>
            <a:off x="-11934" y="0"/>
            <a:ext cx="11931119" cy="6867762"/>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8339" h="6867762">
                <a:moveTo>
                  <a:pt x="2083733" y="208"/>
                </a:moveTo>
                <a:lnTo>
                  <a:pt x="8948339" y="0"/>
                </a:lnTo>
                <a:lnTo>
                  <a:pt x="3388908" y="6862877"/>
                </a:lnTo>
                <a:lnTo>
                  <a:pt x="5505" y="6867762"/>
                </a:lnTo>
                <a:cubicBezTo>
                  <a:pt x="5505" y="6488575"/>
                  <a:pt x="0" y="5508665"/>
                  <a:pt x="0" y="5129478"/>
                </a:cubicBezTo>
                <a:lnTo>
                  <a:pt x="2083733" y="208"/>
                </a:lnTo>
                <a:close/>
              </a:path>
            </a:pathLst>
          </a:cu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65">
              <a:solidFill>
                <a:prstClr val="white"/>
              </a:solidFill>
            </a:endParaRPr>
          </a:p>
        </p:txBody>
      </p:sp>
      <p:cxnSp>
        <p:nvCxnSpPr>
          <p:cNvPr id="11" name="Straight Connector 10"/>
          <p:cNvCxnSpPr/>
          <p:nvPr userDrawn="1"/>
        </p:nvCxnSpPr>
        <p:spPr bwMode="gray">
          <a:xfrm>
            <a:off x="1866737" y="3602122"/>
            <a:ext cx="6604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23"/>
          <p:cNvSpPr>
            <a:spLocks noGrp="1"/>
          </p:cNvSpPr>
          <p:nvPr>
            <p:ph type="body" sz="quarter" idx="19" hasCustomPrompt="1"/>
          </p:nvPr>
        </p:nvSpPr>
        <p:spPr>
          <a:xfrm>
            <a:off x="1866737" y="3186007"/>
            <a:ext cx="6154315" cy="325881"/>
          </a:xfrm>
          <a:prstGeom prst="rect">
            <a:avLst/>
          </a:prstGeom>
        </p:spPr>
        <p:txBody>
          <a:bodyPr vert="horz" lIns="0" tIns="0" rIns="0" bIns="0" anchor="b">
            <a:spAutoFit/>
          </a:bodyPr>
          <a:lstStyle>
            <a:lvl1pPr marL="0" indent="0">
              <a:buFontTx/>
              <a:buNone/>
              <a:defRPr sz="2118" b="1" cap="none" baseline="0">
                <a:solidFill>
                  <a:schemeClr val="bg1"/>
                </a:solidFill>
                <a:latin typeface="+mn-lt"/>
              </a:defRPr>
            </a:lvl1pPr>
            <a:lvl2pPr marL="443755" indent="0">
              <a:buFontTx/>
              <a:buNone/>
              <a:defRPr sz="2330" cap="all" baseline="0">
                <a:solidFill>
                  <a:schemeClr val="bg1"/>
                </a:solidFill>
              </a:defRPr>
            </a:lvl2pPr>
            <a:lvl3pPr marL="887508" indent="0">
              <a:buFontTx/>
              <a:buNone/>
              <a:defRPr sz="2330" cap="all" baseline="0">
                <a:solidFill>
                  <a:schemeClr val="bg1"/>
                </a:solidFill>
              </a:defRPr>
            </a:lvl3pPr>
            <a:lvl4pPr marL="1331264" indent="0">
              <a:buFontTx/>
              <a:buNone/>
              <a:defRPr sz="2330" cap="all" baseline="0">
                <a:solidFill>
                  <a:schemeClr val="bg1"/>
                </a:solidFill>
              </a:defRPr>
            </a:lvl4pPr>
            <a:lvl5pPr marL="1775018" indent="0">
              <a:buFontTx/>
              <a:buNone/>
              <a:defRPr sz="2330" cap="all" baseline="0">
                <a:solidFill>
                  <a:schemeClr val="bg1"/>
                </a:solidFill>
              </a:defRPr>
            </a:lvl5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1739" y="6210344"/>
            <a:ext cx="2417268" cy="303384"/>
          </a:xfrm>
          <a:prstGeom prst="rect">
            <a:avLst/>
          </a:prstGeom>
        </p:spPr>
      </p:pic>
      <p:pic>
        <p:nvPicPr>
          <p:cNvPr id="16" name="Picture 15"/>
          <p:cNvPicPr>
            <a:picLocks noChangeAspect="1"/>
          </p:cNvPicPr>
          <p:nvPr userDrawn="1"/>
        </p:nvPicPr>
        <p:blipFill>
          <a:blip r:embed="rId3">
            <a:duotone>
              <a:prstClr val="black"/>
              <a:srgbClr val="95D600">
                <a:tint val="45000"/>
                <a:satMod val="400000"/>
              </a:srgbClr>
            </a:duotone>
            <a:extLst>
              <a:ext uri="{28A0092B-C50C-407E-A947-70E740481C1C}">
                <a14:useLocalDpi xmlns:a14="http://schemas.microsoft.com/office/drawing/2010/main" val="0"/>
              </a:ext>
            </a:extLst>
          </a:blip>
          <a:stretch>
            <a:fillRect/>
          </a:stretch>
        </p:blipFill>
        <p:spPr>
          <a:xfrm>
            <a:off x="-5438" y="2"/>
            <a:ext cx="2802123" cy="5113405"/>
          </a:xfrm>
          <a:prstGeom prst="rect">
            <a:avLst/>
          </a:prstGeom>
        </p:spPr>
      </p:pic>
      <p:sp>
        <p:nvSpPr>
          <p:cNvPr id="17" name="Text Placeholder 23"/>
          <p:cNvSpPr>
            <a:spLocks noGrp="1"/>
          </p:cNvSpPr>
          <p:nvPr>
            <p:ph type="body" sz="quarter" idx="20" hasCustomPrompt="1"/>
          </p:nvPr>
        </p:nvSpPr>
        <p:spPr>
          <a:xfrm>
            <a:off x="1866741" y="4833970"/>
            <a:ext cx="4435468" cy="488724"/>
          </a:xfrm>
          <a:prstGeom prst="rect">
            <a:avLst/>
          </a:prstGeom>
        </p:spPr>
        <p:txBody>
          <a:bodyPr vert="horz" wrap="square" lIns="0" tIns="0" rIns="0" bIns="0" anchor="t" anchorCtr="0">
            <a:spAutoFit/>
          </a:bodyPr>
          <a:lstStyle>
            <a:lvl1pPr marL="0" marR="0" indent="0" algn="l" defTabSz="806867" rtl="0" eaLnBrk="1" fontAlgn="base" latinLnBrk="0" hangingPunct="1">
              <a:lnSpc>
                <a:spcPct val="100000"/>
              </a:lnSpc>
              <a:spcBef>
                <a:spcPts val="0"/>
              </a:spcBef>
              <a:spcAft>
                <a:spcPct val="0"/>
              </a:spcAft>
              <a:buClr>
                <a:schemeClr val="accent1"/>
              </a:buClr>
              <a:buSzPct val="140000"/>
              <a:buFontTx/>
              <a:buNone/>
              <a:tabLst/>
              <a:defRPr sz="1588" cap="none" baseline="0">
                <a:solidFill>
                  <a:schemeClr val="bg1"/>
                </a:solidFill>
                <a:latin typeface="+mn-lt"/>
              </a:defRPr>
            </a:lvl1pPr>
            <a:lvl2pPr marL="443755" indent="0">
              <a:buFontTx/>
              <a:buNone/>
              <a:defRPr sz="2330" cap="all" baseline="0">
                <a:solidFill>
                  <a:schemeClr val="bg1"/>
                </a:solidFill>
              </a:defRPr>
            </a:lvl2pPr>
            <a:lvl3pPr marL="887508" indent="0">
              <a:buFontTx/>
              <a:buNone/>
              <a:defRPr sz="2330" cap="all" baseline="0">
                <a:solidFill>
                  <a:schemeClr val="bg1"/>
                </a:solidFill>
              </a:defRPr>
            </a:lvl3pPr>
            <a:lvl4pPr marL="1331264" indent="0">
              <a:buFontTx/>
              <a:buNone/>
              <a:defRPr sz="2330" cap="all" baseline="0">
                <a:solidFill>
                  <a:schemeClr val="bg1"/>
                </a:solidFill>
              </a:defRPr>
            </a:lvl4pPr>
            <a:lvl5pPr marL="1775018" indent="0">
              <a:buFontTx/>
              <a:buNone/>
              <a:defRPr sz="2330" cap="all" baseline="0">
                <a:solidFill>
                  <a:schemeClr val="bg1"/>
                </a:solidFill>
              </a:defRPr>
            </a:lvl5pPr>
          </a:lstStyle>
          <a:p>
            <a:pPr marL="0" marR="0" lvl="0" indent="0" algn="l" defTabSz="806867" rtl="0" eaLnBrk="1" fontAlgn="base" latinLnBrk="0" hangingPunct="1">
              <a:lnSpc>
                <a:spcPct val="100000"/>
              </a:lnSpc>
              <a:spcBef>
                <a:spcPts val="0"/>
              </a:spcBef>
              <a:spcAft>
                <a:spcPct val="0"/>
              </a:spcAft>
              <a:buClr>
                <a:schemeClr val="accent1"/>
              </a:buClr>
              <a:buSzPct val="140000"/>
              <a:buFontTx/>
              <a:buNone/>
              <a:tabLst/>
              <a:defRPr/>
            </a:pPr>
            <a:r>
              <a:rPr lang="en-US"/>
              <a:t>Type “Prepared for” here and insert client logo or name below</a:t>
            </a:r>
          </a:p>
        </p:txBody>
      </p:sp>
      <p:sp>
        <p:nvSpPr>
          <p:cNvPr id="18" name="Text Placeholder 23"/>
          <p:cNvSpPr>
            <a:spLocks noGrp="1"/>
          </p:cNvSpPr>
          <p:nvPr>
            <p:ph type="body" sz="quarter" idx="21" hasCustomPrompt="1"/>
          </p:nvPr>
        </p:nvSpPr>
        <p:spPr>
          <a:xfrm>
            <a:off x="1866742" y="3692361"/>
            <a:ext cx="5801591" cy="244411"/>
          </a:xfrm>
          <a:prstGeom prst="rect">
            <a:avLst/>
          </a:prstGeom>
        </p:spPr>
        <p:txBody>
          <a:bodyPr vert="horz" wrap="square" lIns="0" tIns="0" rIns="0" bIns="0" anchor="b">
            <a:spAutoFit/>
          </a:bodyPr>
          <a:lstStyle>
            <a:lvl1pPr marL="0" indent="0">
              <a:buFontTx/>
              <a:buNone/>
              <a:defRPr sz="1588" cap="none" baseline="0">
                <a:solidFill>
                  <a:schemeClr val="accent2"/>
                </a:solidFill>
                <a:latin typeface="+mn-lt"/>
              </a:defRPr>
            </a:lvl1pPr>
            <a:lvl2pPr marL="443755" indent="0">
              <a:buFontTx/>
              <a:buNone/>
              <a:defRPr sz="2330" cap="all" baseline="0">
                <a:solidFill>
                  <a:schemeClr val="bg1"/>
                </a:solidFill>
              </a:defRPr>
            </a:lvl2pPr>
            <a:lvl3pPr marL="887508" indent="0">
              <a:buFontTx/>
              <a:buNone/>
              <a:defRPr sz="2330" cap="all" baseline="0">
                <a:solidFill>
                  <a:schemeClr val="bg1"/>
                </a:solidFill>
              </a:defRPr>
            </a:lvl3pPr>
            <a:lvl4pPr marL="1331264" indent="0">
              <a:buFontTx/>
              <a:buNone/>
              <a:defRPr sz="2330" cap="all" baseline="0">
                <a:solidFill>
                  <a:schemeClr val="bg1"/>
                </a:solidFill>
              </a:defRPr>
            </a:lvl4pPr>
            <a:lvl5pPr marL="1775018" indent="0">
              <a:buFontTx/>
              <a:buNone/>
              <a:defRPr sz="2330" cap="all" baseline="0">
                <a:solidFill>
                  <a:schemeClr val="bg1"/>
                </a:solidFill>
              </a:defRPr>
            </a:lvl5pPr>
          </a:lstStyle>
          <a:p>
            <a:pPr lvl="0"/>
            <a:r>
              <a:rPr lang="en-US"/>
              <a:t>Click to enter date</a:t>
            </a:r>
          </a:p>
        </p:txBody>
      </p:sp>
    </p:spTree>
    <p:extLst>
      <p:ext uri="{BB962C8B-B14F-4D97-AF65-F5344CB8AC3E}">
        <p14:creationId xmlns:p14="http://schemas.microsoft.com/office/powerpoint/2010/main" val="4290340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y Bar_Qualitative Summary">
    <p:spTree>
      <p:nvGrpSpPr>
        <p:cNvPr id="1" name=""/>
        <p:cNvGrpSpPr/>
        <p:nvPr/>
      </p:nvGrpSpPr>
      <p:grpSpPr>
        <a:xfrm>
          <a:off x="0" y="0"/>
          <a:ext cx="0" cy="0"/>
          <a:chOff x="0" y="0"/>
          <a:chExt cx="0" cy="0"/>
        </a:xfrm>
      </p:grpSpPr>
      <p:sp>
        <p:nvSpPr>
          <p:cNvPr id="2"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4" name="Text Placeholder 2"/>
          <p:cNvSpPr>
            <a:spLocks noGrp="1"/>
          </p:cNvSpPr>
          <p:nvPr>
            <p:ph type="body" sz="quarter" idx="10" hasCustomPrompt="1"/>
          </p:nvPr>
        </p:nvSpPr>
        <p:spPr bwMode="gray">
          <a:xfrm>
            <a:off x="277091" y="6203683"/>
            <a:ext cx="11637819" cy="214546"/>
          </a:xfrm>
        </p:spPr>
        <p:txBody>
          <a:bodyPr lIns="91440" tIns="45720" rIns="91440" bIns="45720" anchor="b" anchorCtr="0">
            <a:spAutoFit/>
          </a:bodyPr>
          <a:lstStyle>
            <a:lvl1pPr marL="0" indent="0">
              <a:buNone/>
              <a:defRPr sz="794"/>
            </a:lvl1pPr>
          </a:lstStyle>
          <a:p>
            <a:r>
              <a:rPr lang="en-US"/>
              <a:t>Sources: (1) __; (2) ___; (3) ___</a:t>
            </a:r>
          </a:p>
        </p:txBody>
      </p:sp>
      <p:sp>
        <p:nvSpPr>
          <p:cNvPr id="6" name="Text Placeholder 4"/>
          <p:cNvSpPr>
            <a:spLocks noGrp="1"/>
          </p:cNvSpPr>
          <p:nvPr>
            <p:ph type="body" sz="quarter" idx="12" hasCustomPrompt="1"/>
          </p:nvPr>
        </p:nvSpPr>
        <p:spPr bwMode="gray">
          <a:xfrm>
            <a:off x="277091" y="1694331"/>
            <a:ext cx="11637819" cy="472437"/>
          </a:xfrm>
          <a:prstGeom prst="rect">
            <a:avLst/>
          </a:prstGeom>
          <a:ln>
            <a:solidFill>
              <a:schemeClr val="bg1">
                <a:lumMod val="75000"/>
              </a:schemeClr>
            </a:solidFill>
          </a:ln>
        </p:spPr>
        <p:txBody>
          <a:bodyPr wrap="square" lIns="91440" tIns="45720" rIns="91440" bIns="45720" anchor="t">
            <a:spAutoFit/>
          </a:bodyPr>
          <a:lstStyle>
            <a:lvl1pPr marL="161373" indent="-161373">
              <a:spcBef>
                <a:spcPts val="0"/>
              </a:spcBef>
              <a:defRPr lang="en-US" b="1" baseline="0" dirty="0" smtClean="0"/>
            </a:lvl1pPr>
          </a:lstStyle>
          <a:p>
            <a:pPr lvl="0"/>
            <a:r>
              <a:rPr lang="en-US"/>
              <a:t>Insert takeaway 1</a:t>
            </a:r>
          </a:p>
          <a:p>
            <a:pPr lvl="0"/>
            <a:r>
              <a:rPr lang="en-US"/>
              <a:t>Insert takeaway 2</a:t>
            </a:r>
          </a:p>
        </p:txBody>
      </p:sp>
      <p:sp>
        <p:nvSpPr>
          <p:cNvPr id="7" name="Text Placeholder 14"/>
          <p:cNvSpPr>
            <a:spLocks noGrp="1"/>
          </p:cNvSpPr>
          <p:nvPr>
            <p:ph type="body" idx="1" hasCustomPrompt="1"/>
          </p:nvPr>
        </p:nvSpPr>
        <p:spPr bwMode="gray">
          <a:xfrm>
            <a:off x="1788497" y="2278275"/>
            <a:ext cx="10126412" cy="1775012"/>
          </a:xfrm>
          <a:prstGeom prst="rect">
            <a:avLst/>
          </a:prstGeom>
        </p:spPr>
        <p:txBody>
          <a:bodyPr vert="horz" lIns="91440" tIns="45720" rIns="91440" bIns="45720" rtlCol="0">
            <a:no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marL="1527827" indent="0">
              <a:buNone/>
              <a:defRPr>
                <a:latin typeface="Arial" pitchFamily="34" charset="0"/>
                <a:cs typeface="Arial" pitchFamily="34" charset="0"/>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gray">
          <a:xfrm>
            <a:off x="387927" y="2278275"/>
            <a:ext cx="365760" cy="3550024"/>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0682" tIns="40341" rIns="80682" bIns="40341" numCol="1" rtlCol="0" anchor="ctr" anchorCtr="0" compatLnSpc="1">
            <a:prstTxWarp prst="textNoShape">
              <a:avLst/>
            </a:prstTxWarp>
          </a:bodyPr>
          <a:lstStyle/>
          <a:p>
            <a:pPr defTabSz="898905" fontAlgn="base">
              <a:spcBef>
                <a:spcPct val="0"/>
              </a:spcBef>
              <a:spcAft>
                <a:spcPct val="0"/>
              </a:spcAft>
            </a:pPr>
            <a:endParaRPr lang="en-US" sz="1147" b="1">
              <a:solidFill>
                <a:prstClr val="white"/>
              </a:solidFill>
            </a:endParaRPr>
          </a:p>
        </p:txBody>
      </p:sp>
      <p:sp>
        <p:nvSpPr>
          <p:cNvPr id="9" name="Text Placeholder 4"/>
          <p:cNvSpPr>
            <a:spLocks noGrp="1"/>
          </p:cNvSpPr>
          <p:nvPr>
            <p:ph type="body" sz="quarter" idx="14" hasCustomPrompt="1"/>
          </p:nvPr>
        </p:nvSpPr>
        <p:spPr bwMode="gray">
          <a:xfrm>
            <a:off x="387925" y="2278277"/>
            <a:ext cx="1396539" cy="282385"/>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txBody>
          <a:bodyPr wrap="square" lIns="91440" tIns="45720" rIns="91440" bIns="45720" anchor="t" anchorCtr="0">
            <a:spAutoFit/>
          </a:bodyPr>
          <a:lstStyle>
            <a:lvl1pPr marL="0" indent="0" algn="l">
              <a:spcBef>
                <a:spcPts val="0"/>
              </a:spcBef>
              <a:buNone/>
              <a:defRPr sz="1235" b="1" baseline="0">
                <a:solidFill>
                  <a:schemeClr val="bg1"/>
                </a:solidFill>
              </a:defRPr>
            </a:lvl1pPr>
          </a:lstStyle>
          <a:p>
            <a:pPr lvl="0"/>
            <a:r>
              <a:rPr lang="en-US"/>
              <a:t>Category 1</a:t>
            </a:r>
          </a:p>
        </p:txBody>
      </p:sp>
      <p:sp>
        <p:nvSpPr>
          <p:cNvPr id="10" name="Text Placeholder 3"/>
          <p:cNvSpPr>
            <a:spLocks noGrp="1"/>
          </p:cNvSpPr>
          <p:nvPr>
            <p:ph type="body" sz="quarter" idx="16" hasCustomPrompt="1"/>
          </p:nvPr>
        </p:nvSpPr>
        <p:spPr bwMode="gray">
          <a:xfrm>
            <a:off x="1788497" y="4055949"/>
            <a:ext cx="10126412" cy="1775012"/>
          </a:xfrm>
        </p:spPr>
        <p:txBody>
          <a:bodyPr lIns="91440" tIns="45720" rIns="91440" bIns="45720">
            <a:noAutofit/>
          </a:bodyPr>
          <a:lstStyle>
            <a:lvl1pPr marL="161373" indent="-161373">
              <a:defRPr/>
            </a:lvl1pPr>
            <a:lvl2pPr marL="322747" indent="-161373">
              <a:defRPr/>
            </a:lvl2pPr>
            <a:lvl3pPr marL="484120" indent="-161373">
              <a:defRPr/>
            </a:lvl3pPr>
            <a:lvl4pPr marL="645493" indent="-161373">
              <a:defRPr/>
            </a:lvl4pPr>
            <a:lvl5pPr marL="806867" indent="-161373">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9" hasCustomPrompt="1"/>
          </p:nvPr>
        </p:nvSpPr>
        <p:spPr bwMode="gray">
          <a:xfrm>
            <a:off x="387925" y="4055951"/>
            <a:ext cx="1396539" cy="282385"/>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txBody>
          <a:bodyPr wrap="square" lIns="91440" tIns="45720" rIns="91440" bIns="45720" anchor="t" anchorCtr="0">
            <a:spAutoFit/>
          </a:bodyPr>
          <a:lstStyle>
            <a:lvl1pPr marL="0" indent="0" algn="l">
              <a:spcBef>
                <a:spcPts val="0"/>
              </a:spcBef>
              <a:buNone/>
              <a:defRPr sz="1235" b="1" baseline="0">
                <a:solidFill>
                  <a:schemeClr val="bg1"/>
                </a:solidFill>
              </a:defRPr>
            </a:lvl1pPr>
          </a:lstStyle>
          <a:p>
            <a:pPr lvl="0"/>
            <a:r>
              <a:rPr lang="en-US"/>
              <a:t>Category 2</a:t>
            </a:r>
          </a:p>
        </p:txBody>
      </p:sp>
    </p:spTree>
    <p:extLst>
      <p:ext uri="{BB962C8B-B14F-4D97-AF65-F5344CB8AC3E}">
        <p14:creationId xmlns:p14="http://schemas.microsoft.com/office/powerpoint/2010/main" val="3347178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Bar_Qualitative Summary with Quotes">
    <p:spTree>
      <p:nvGrpSpPr>
        <p:cNvPr id="1" name=""/>
        <p:cNvGrpSpPr/>
        <p:nvPr/>
      </p:nvGrpSpPr>
      <p:grpSpPr>
        <a:xfrm>
          <a:off x="0" y="0"/>
          <a:ext cx="0" cy="0"/>
          <a:chOff x="0" y="0"/>
          <a:chExt cx="0" cy="0"/>
        </a:xfrm>
      </p:grpSpPr>
      <p:sp>
        <p:nvSpPr>
          <p:cNvPr id="2"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4" name="Text Placeholder 2"/>
          <p:cNvSpPr>
            <a:spLocks noGrp="1"/>
          </p:cNvSpPr>
          <p:nvPr>
            <p:ph type="body" sz="quarter" idx="10" hasCustomPrompt="1"/>
          </p:nvPr>
        </p:nvSpPr>
        <p:spPr bwMode="gray">
          <a:xfrm>
            <a:off x="277091" y="6203683"/>
            <a:ext cx="11637819" cy="214546"/>
          </a:xfrm>
        </p:spPr>
        <p:txBody>
          <a:bodyPr lIns="91440" tIns="45720" rIns="91440" bIns="45720" anchor="b" anchorCtr="0">
            <a:spAutoFit/>
          </a:bodyPr>
          <a:lstStyle>
            <a:lvl1pPr marL="0" indent="0">
              <a:buNone/>
              <a:defRPr sz="794"/>
            </a:lvl1pPr>
          </a:lstStyle>
          <a:p>
            <a:r>
              <a:rPr lang="en-US"/>
              <a:t>Sources: (1) __; (2) ___; (3) ___</a:t>
            </a:r>
          </a:p>
        </p:txBody>
      </p:sp>
      <p:sp>
        <p:nvSpPr>
          <p:cNvPr id="6" name="Text Placeholder 4"/>
          <p:cNvSpPr>
            <a:spLocks noGrp="1"/>
          </p:cNvSpPr>
          <p:nvPr>
            <p:ph type="body" sz="quarter" idx="12" hasCustomPrompt="1"/>
          </p:nvPr>
        </p:nvSpPr>
        <p:spPr bwMode="gray">
          <a:xfrm>
            <a:off x="277091" y="1694331"/>
            <a:ext cx="11637819" cy="472437"/>
          </a:xfrm>
          <a:prstGeom prst="rect">
            <a:avLst/>
          </a:prstGeom>
          <a:ln>
            <a:solidFill>
              <a:schemeClr val="bg1">
                <a:lumMod val="75000"/>
              </a:schemeClr>
            </a:solidFill>
          </a:ln>
        </p:spPr>
        <p:txBody>
          <a:bodyPr wrap="square" lIns="91440" tIns="45720" rIns="91440" bIns="45720" anchor="t">
            <a:spAutoFit/>
          </a:bodyPr>
          <a:lstStyle>
            <a:lvl1pPr marL="161373" indent="-161373">
              <a:spcBef>
                <a:spcPts val="0"/>
              </a:spcBef>
              <a:defRPr lang="en-US" b="1" baseline="0" dirty="0" smtClean="0"/>
            </a:lvl1pPr>
          </a:lstStyle>
          <a:p>
            <a:pPr lvl="0"/>
            <a:r>
              <a:rPr lang="en-US"/>
              <a:t>Insert takeaway 1</a:t>
            </a:r>
          </a:p>
          <a:p>
            <a:pPr lvl="0"/>
            <a:r>
              <a:rPr lang="en-US"/>
              <a:t>Insert takeaway 2</a:t>
            </a:r>
          </a:p>
        </p:txBody>
      </p:sp>
      <p:sp>
        <p:nvSpPr>
          <p:cNvPr id="12" name="Text Placeholder 4"/>
          <p:cNvSpPr>
            <a:spLocks noGrp="1"/>
          </p:cNvSpPr>
          <p:nvPr>
            <p:ph type="body" sz="quarter" idx="17" hasCustomPrompt="1"/>
          </p:nvPr>
        </p:nvSpPr>
        <p:spPr bwMode="gray">
          <a:xfrm>
            <a:off x="277091" y="5864127"/>
            <a:ext cx="11637819" cy="255326"/>
          </a:xfrm>
          <a:prstGeom prst="rect">
            <a:avLst/>
          </a:prstGeom>
          <a:ln>
            <a:solidFill>
              <a:schemeClr val="bg1">
                <a:lumMod val="75000"/>
              </a:schemeClr>
            </a:solidFill>
          </a:ln>
        </p:spPr>
        <p:txBody>
          <a:bodyPr lIns="91440" tIns="45720" rIns="91440" bIns="45720" anchor="b" anchorCtr="0">
            <a:spAutoFit/>
          </a:bodyPr>
          <a:lstStyle>
            <a:lvl1pPr marL="0" indent="0">
              <a:spcBef>
                <a:spcPts val="0"/>
              </a:spcBef>
              <a:buNone/>
              <a:tabLst>
                <a:tab pos="8310726" algn="r"/>
              </a:tabLst>
              <a:defRPr lang="en-US" sz="1059" baseline="0" dirty="0" smtClean="0"/>
            </a:lvl1pPr>
          </a:lstStyle>
          <a:p>
            <a:pPr lvl="0"/>
            <a:r>
              <a:rPr lang="en-US"/>
              <a:t>“[insert quote].”	– [press “tab” to insert stakeholder]</a:t>
            </a:r>
          </a:p>
        </p:txBody>
      </p:sp>
      <p:sp>
        <p:nvSpPr>
          <p:cNvPr id="13" name="Text Placeholder 4"/>
          <p:cNvSpPr>
            <a:spLocks noGrp="1"/>
          </p:cNvSpPr>
          <p:nvPr>
            <p:ph type="body" sz="quarter" idx="19" hasCustomPrompt="1"/>
          </p:nvPr>
        </p:nvSpPr>
        <p:spPr bwMode="gray">
          <a:xfrm>
            <a:off x="277091" y="5570926"/>
            <a:ext cx="11637819" cy="255326"/>
          </a:xfrm>
          <a:prstGeom prst="rect">
            <a:avLst/>
          </a:prstGeom>
          <a:ln>
            <a:solidFill>
              <a:schemeClr val="bg1">
                <a:lumMod val="75000"/>
              </a:schemeClr>
            </a:solidFill>
          </a:ln>
        </p:spPr>
        <p:txBody>
          <a:bodyPr lIns="91440" tIns="45720" rIns="91440" bIns="45720" anchor="b" anchorCtr="0">
            <a:spAutoFit/>
          </a:bodyPr>
          <a:lstStyle>
            <a:lvl1pPr marL="0" indent="0">
              <a:spcBef>
                <a:spcPts val="0"/>
              </a:spcBef>
              <a:buNone/>
              <a:tabLst>
                <a:tab pos="8310726" algn="r"/>
              </a:tabLst>
              <a:defRPr lang="en-US" sz="1059" baseline="0" dirty="0" smtClean="0"/>
            </a:lvl1pPr>
          </a:lstStyle>
          <a:p>
            <a:pPr lvl="0"/>
            <a:r>
              <a:rPr lang="en-US"/>
              <a:t>“[insert quote].”	– [press “tab” to insert stakeholder]</a:t>
            </a:r>
          </a:p>
        </p:txBody>
      </p:sp>
      <p:sp>
        <p:nvSpPr>
          <p:cNvPr id="14" name="Text Placeholder 14"/>
          <p:cNvSpPr>
            <a:spLocks noGrp="1"/>
          </p:cNvSpPr>
          <p:nvPr>
            <p:ph type="body" idx="1" hasCustomPrompt="1"/>
          </p:nvPr>
        </p:nvSpPr>
        <p:spPr bwMode="gray">
          <a:xfrm>
            <a:off x="1788497" y="2278277"/>
            <a:ext cx="10126412" cy="1613647"/>
          </a:xfrm>
          <a:prstGeom prst="rect">
            <a:avLst/>
          </a:prstGeom>
        </p:spPr>
        <p:txBody>
          <a:bodyPr vert="horz" lIns="91440" tIns="45720" rIns="91440" bIns="45720" rtlCol="0">
            <a:no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marL="1527827" indent="0">
              <a:buNone/>
              <a:defRPr>
                <a:latin typeface="Arial" pitchFamily="34" charset="0"/>
                <a:cs typeface="Arial" pitchFamily="34" charset="0"/>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bwMode="gray">
          <a:xfrm>
            <a:off x="387927" y="2278275"/>
            <a:ext cx="365760" cy="3227554"/>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80682" tIns="40341" rIns="80682" bIns="40341" numCol="1" rtlCol="0" anchor="ctr" anchorCtr="0" compatLnSpc="1">
            <a:prstTxWarp prst="textNoShape">
              <a:avLst/>
            </a:prstTxWarp>
          </a:bodyPr>
          <a:lstStyle/>
          <a:p>
            <a:pPr defTabSz="898905" fontAlgn="base">
              <a:spcBef>
                <a:spcPct val="0"/>
              </a:spcBef>
              <a:spcAft>
                <a:spcPct val="0"/>
              </a:spcAft>
            </a:pPr>
            <a:endParaRPr lang="en-US" sz="1147" b="1">
              <a:solidFill>
                <a:prstClr val="white"/>
              </a:solidFill>
            </a:endParaRPr>
          </a:p>
        </p:txBody>
      </p:sp>
      <p:sp>
        <p:nvSpPr>
          <p:cNvPr id="16" name="Text Placeholder 4"/>
          <p:cNvSpPr>
            <a:spLocks noGrp="1"/>
          </p:cNvSpPr>
          <p:nvPr>
            <p:ph type="body" sz="quarter" idx="14" hasCustomPrompt="1"/>
          </p:nvPr>
        </p:nvSpPr>
        <p:spPr bwMode="gray">
          <a:xfrm>
            <a:off x="387925" y="2278277"/>
            <a:ext cx="1396539" cy="282385"/>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txBody>
          <a:bodyPr wrap="square" lIns="91440" tIns="45720" rIns="91440" bIns="45720" anchor="t" anchorCtr="0">
            <a:spAutoFit/>
          </a:bodyPr>
          <a:lstStyle>
            <a:lvl1pPr marL="0" indent="0" algn="l">
              <a:spcBef>
                <a:spcPts val="0"/>
              </a:spcBef>
              <a:buNone/>
              <a:defRPr sz="1235" b="1" baseline="0">
                <a:solidFill>
                  <a:schemeClr val="bg1"/>
                </a:solidFill>
              </a:defRPr>
            </a:lvl1pPr>
          </a:lstStyle>
          <a:p>
            <a:pPr lvl="0"/>
            <a:r>
              <a:rPr lang="en-US"/>
              <a:t>Category 1</a:t>
            </a:r>
          </a:p>
        </p:txBody>
      </p:sp>
      <p:sp>
        <p:nvSpPr>
          <p:cNvPr id="17" name="Text Placeholder 3"/>
          <p:cNvSpPr>
            <a:spLocks noGrp="1"/>
          </p:cNvSpPr>
          <p:nvPr>
            <p:ph type="body" sz="quarter" idx="16" hasCustomPrompt="1"/>
          </p:nvPr>
        </p:nvSpPr>
        <p:spPr bwMode="gray">
          <a:xfrm>
            <a:off x="1788497" y="3900086"/>
            <a:ext cx="10126412" cy="1613647"/>
          </a:xfrm>
        </p:spPr>
        <p:txBody>
          <a:bodyPr lIns="91440" tIns="45720" rIns="91440" bIns="45720">
            <a:noAutofit/>
          </a:bodyPr>
          <a:lstStyle>
            <a:lvl1pPr marL="161373" indent="-161373">
              <a:defRPr/>
            </a:lvl1pPr>
            <a:lvl2pPr marL="322747" indent="-161373">
              <a:defRPr/>
            </a:lvl2pPr>
            <a:lvl3pPr marL="484120" indent="-161373">
              <a:defRPr/>
            </a:lvl3pPr>
            <a:lvl4pPr marL="645493" indent="-161373">
              <a:defRPr/>
            </a:lvl4pPr>
            <a:lvl5pPr marL="806867" indent="-161373">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8" name="Text Placeholder 4"/>
          <p:cNvSpPr>
            <a:spLocks noGrp="1"/>
          </p:cNvSpPr>
          <p:nvPr>
            <p:ph type="body" sz="quarter" idx="20" hasCustomPrompt="1"/>
          </p:nvPr>
        </p:nvSpPr>
        <p:spPr bwMode="gray">
          <a:xfrm>
            <a:off x="387925" y="3900086"/>
            <a:ext cx="1396539" cy="282385"/>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txBody>
          <a:bodyPr wrap="square" lIns="91440" tIns="45720" rIns="91440" bIns="45720" anchor="t" anchorCtr="0">
            <a:spAutoFit/>
          </a:bodyPr>
          <a:lstStyle>
            <a:lvl1pPr marL="0" indent="0" algn="l">
              <a:spcBef>
                <a:spcPts val="0"/>
              </a:spcBef>
              <a:buNone/>
              <a:defRPr sz="1235" b="1" baseline="0">
                <a:solidFill>
                  <a:schemeClr val="bg1"/>
                </a:solidFill>
              </a:defRPr>
            </a:lvl1pPr>
          </a:lstStyle>
          <a:p>
            <a:pPr lvl="0"/>
            <a:r>
              <a:rPr lang="en-US"/>
              <a:t>Category 2</a:t>
            </a:r>
          </a:p>
        </p:txBody>
      </p:sp>
    </p:spTree>
    <p:extLst>
      <p:ext uri="{BB962C8B-B14F-4D97-AF65-F5344CB8AC3E}">
        <p14:creationId xmlns:p14="http://schemas.microsoft.com/office/powerpoint/2010/main" val="1093793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Bar_4 Up Image and Text">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15" name="Picture Placeholder 9"/>
          <p:cNvSpPr>
            <a:spLocks noGrp="1"/>
          </p:cNvSpPr>
          <p:nvPr>
            <p:ph type="pic" sz="quarter" idx="14"/>
          </p:nvPr>
        </p:nvSpPr>
        <p:spPr bwMode="gray">
          <a:xfrm>
            <a:off x="277092" y="1629427"/>
            <a:ext cx="2770909" cy="1371600"/>
          </a:xfrm>
        </p:spPr>
        <p:txBody>
          <a:bodyPr lIns="91440" tIns="45720" rIns="91440" bIns="45720">
            <a:normAutofit/>
          </a:bodyPr>
          <a:lstStyle>
            <a:lvl1pPr marL="0" indent="0">
              <a:buNone/>
              <a:defRPr sz="971" b="0"/>
            </a:lvl1pPr>
          </a:lstStyle>
          <a:p>
            <a:r>
              <a:rPr lang="en-US"/>
              <a:t>Click icon to add picture</a:t>
            </a:r>
            <a:endParaRPr lang="en-GB"/>
          </a:p>
        </p:txBody>
      </p:sp>
      <p:sp>
        <p:nvSpPr>
          <p:cNvPr id="16" name="Picture Placeholder 9"/>
          <p:cNvSpPr>
            <a:spLocks noGrp="1"/>
          </p:cNvSpPr>
          <p:nvPr>
            <p:ph type="pic" sz="quarter" idx="16"/>
          </p:nvPr>
        </p:nvSpPr>
        <p:spPr bwMode="gray">
          <a:xfrm>
            <a:off x="3232728" y="1629427"/>
            <a:ext cx="2770909" cy="1371600"/>
          </a:xfrm>
        </p:spPr>
        <p:txBody>
          <a:bodyPr lIns="91440" tIns="45720" rIns="91440" bIns="45720">
            <a:normAutofit/>
          </a:bodyPr>
          <a:lstStyle>
            <a:lvl1pPr marL="0" indent="0">
              <a:buNone/>
              <a:defRPr sz="971" b="0"/>
            </a:lvl1pPr>
          </a:lstStyle>
          <a:p>
            <a:r>
              <a:rPr lang="en-US"/>
              <a:t>Click icon to add picture</a:t>
            </a:r>
            <a:endParaRPr lang="en-GB"/>
          </a:p>
        </p:txBody>
      </p:sp>
      <p:sp>
        <p:nvSpPr>
          <p:cNvPr id="17" name="Picture Placeholder 9"/>
          <p:cNvSpPr>
            <a:spLocks noGrp="1"/>
          </p:cNvSpPr>
          <p:nvPr>
            <p:ph type="pic" sz="quarter" idx="18"/>
          </p:nvPr>
        </p:nvSpPr>
        <p:spPr bwMode="gray">
          <a:xfrm>
            <a:off x="6188364" y="1629427"/>
            <a:ext cx="2770909" cy="1371600"/>
          </a:xfrm>
        </p:spPr>
        <p:txBody>
          <a:bodyPr lIns="91440" tIns="45720" rIns="91440" bIns="45720">
            <a:normAutofit/>
          </a:bodyPr>
          <a:lstStyle>
            <a:lvl1pPr marL="0" indent="0">
              <a:buNone/>
              <a:defRPr sz="971" b="0"/>
            </a:lvl1pPr>
          </a:lstStyle>
          <a:p>
            <a:r>
              <a:rPr lang="en-US"/>
              <a:t>Click icon to add picture</a:t>
            </a:r>
            <a:endParaRPr lang="en-GB"/>
          </a:p>
        </p:txBody>
      </p:sp>
      <p:sp>
        <p:nvSpPr>
          <p:cNvPr id="18" name="Picture Placeholder 9"/>
          <p:cNvSpPr>
            <a:spLocks noGrp="1"/>
          </p:cNvSpPr>
          <p:nvPr>
            <p:ph type="pic" sz="quarter" idx="20"/>
          </p:nvPr>
        </p:nvSpPr>
        <p:spPr bwMode="gray">
          <a:xfrm>
            <a:off x="9144000" y="1629427"/>
            <a:ext cx="2770909" cy="1371600"/>
          </a:xfrm>
        </p:spPr>
        <p:txBody>
          <a:bodyPr lIns="91440" tIns="45720" rIns="91440" bIns="45720">
            <a:normAutofit/>
          </a:bodyPr>
          <a:lstStyle>
            <a:lvl1pPr marL="0" indent="0">
              <a:buNone/>
              <a:defRPr sz="971" b="0"/>
            </a:lvl1pPr>
          </a:lstStyle>
          <a:p>
            <a:r>
              <a:rPr lang="en-US"/>
              <a:t>Click icon to add picture</a:t>
            </a:r>
            <a:endParaRPr lang="en-GB"/>
          </a:p>
        </p:txBody>
      </p:sp>
      <p:sp>
        <p:nvSpPr>
          <p:cNvPr id="19" name="Text Placeholder 14"/>
          <p:cNvSpPr>
            <a:spLocks noGrp="1"/>
          </p:cNvSpPr>
          <p:nvPr>
            <p:ph idx="13" hasCustomPrompt="1"/>
          </p:nvPr>
        </p:nvSpPr>
        <p:spPr bwMode="gray">
          <a:xfrm>
            <a:off x="277092" y="3123007"/>
            <a:ext cx="2770909" cy="2985247"/>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0" name="Text Placeholder 14"/>
          <p:cNvSpPr>
            <a:spLocks noGrp="1"/>
          </p:cNvSpPr>
          <p:nvPr>
            <p:ph idx="21" hasCustomPrompt="1"/>
          </p:nvPr>
        </p:nvSpPr>
        <p:spPr bwMode="gray">
          <a:xfrm>
            <a:off x="3232728" y="3123007"/>
            <a:ext cx="2770909" cy="2985247"/>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Text Placeholder 14"/>
          <p:cNvSpPr>
            <a:spLocks noGrp="1"/>
          </p:cNvSpPr>
          <p:nvPr>
            <p:ph idx="22" hasCustomPrompt="1"/>
          </p:nvPr>
        </p:nvSpPr>
        <p:spPr bwMode="gray">
          <a:xfrm>
            <a:off x="6188364" y="3123007"/>
            <a:ext cx="2770909" cy="2985247"/>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Text Placeholder 14"/>
          <p:cNvSpPr>
            <a:spLocks noGrp="1"/>
          </p:cNvSpPr>
          <p:nvPr>
            <p:ph idx="23" hasCustomPrompt="1"/>
          </p:nvPr>
        </p:nvSpPr>
        <p:spPr bwMode="gray">
          <a:xfrm>
            <a:off x="9144000" y="3123007"/>
            <a:ext cx="2770909" cy="2985247"/>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sz="quarter" idx="10" hasCustomPrompt="1"/>
          </p:nvPr>
        </p:nvSpPr>
        <p:spPr bwMode="gray">
          <a:xfrm>
            <a:off x="277091" y="6203683"/>
            <a:ext cx="11637819" cy="214546"/>
          </a:xfrm>
        </p:spPr>
        <p:txBody>
          <a:bodyPr lIns="91440" tIns="45720" rIns="91440" bIns="45720" anchor="b" anchorCtr="0">
            <a:spAutoFit/>
          </a:bodyPr>
          <a:lstStyle>
            <a:lvl1pPr marL="0" indent="0">
              <a:buNone/>
              <a:defRPr sz="794"/>
            </a:lvl1pPr>
          </a:lstStyle>
          <a:p>
            <a:r>
              <a:rPr lang="en-US"/>
              <a:t>Sources: (1) __; (2) ___; (3) ___</a:t>
            </a:r>
          </a:p>
        </p:txBody>
      </p:sp>
    </p:spTree>
    <p:extLst>
      <p:ext uri="{BB962C8B-B14F-4D97-AF65-F5344CB8AC3E}">
        <p14:creationId xmlns:p14="http://schemas.microsoft.com/office/powerpoint/2010/main" val="385176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Bar_4 Up Image and 2 Text">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19" name="Text Placeholder 14"/>
          <p:cNvSpPr>
            <a:spLocks noGrp="1"/>
          </p:cNvSpPr>
          <p:nvPr>
            <p:ph idx="13" hasCustomPrompt="1"/>
          </p:nvPr>
        </p:nvSpPr>
        <p:spPr bwMode="gray">
          <a:xfrm>
            <a:off x="277092" y="3208746"/>
            <a:ext cx="2770909" cy="2899506"/>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0" name="Text Placeholder 14"/>
          <p:cNvSpPr>
            <a:spLocks noGrp="1"/>
          </p:cNvSpPr>
          <p:nvPr>
            <p:ph idx="21" hasCustomPrompt="1"/>
          </p:nvPr>
        </p:nvSpPr>
        <p:spPr bwMode="gray">
          <a:xfrm>
            <a:off x="3232728" y="3208746"/>
            <a:ext cx="2770909" cy="2899506"/>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1" name="Text Placeholder 14"/>
          <p:cNvSpPr>
            <a:spLocks noGrp="1"/>
          </p:cNvSpPr>
          <p:nvPr>
            <p:ph idx="22" hasCustomPrompt="1"/>
          </p:nvPr>
        </p:nvSpPr>
        <p:spPr bwMode="gray">
          <a:xfrm>
            <a:off x="6188364" y="3208746"/>
            <a:ext cx="2770909" cy="2899506"/>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2" name="Text Placeholder 14"/>
          <p:cNvSpPr>
            <a:spLocks noGrp="1"/>
          </p:cNvSpPr>
          <p:nvPr>
            <p:ph idx="23" hasCustomPrompt="1"/>
          </p:nvPr>
        </p:nvSpPr>
        <p:spPr bwMode="gray">
          <a:xfrm>
            <a:off x="9144000" y="3208746"/>
            <a:ext cx="2770909" cy="2899506"/>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sz="quarter" idx="10" hasCustomPrompt="1"/>
          </p:nvPr>
        </p:nvSpPr>
        <p:spPr bwMode="gray">
          <a:xfrm>
            <a:off x="277091" y="6203683"/>
            <a:ext cx="11637819" cy="214546"/>
          </a:xfrm>
        </p:spPr>
        <p:txBody>
          <a:bodyPr lIns="91440" tIns="45720" rIns="91440" bIns="45720" anchor="b" anchorCtr="0">
            <a:spAutoFit/>
          </a:bodyPr>
          <a:lstStyle>
            <a:lvl1pPr marL="0" indent="0">
              <a:buNone/>
              <a:defRPr sz="794"/>
            </a:lvl1pPr>
          </a:lstStyle>
          <a:p>
            <a:r>
              <a:rPr lang="en-US"/>
              <a:t>Sources: (1) __; (2) ___; (3) ___</a:t>
            </a:r>
          </a:p>
        </p:txBody>
      </p:sp>
      <p:sp>
        <p:nvSpPr>
          <p:cNvPr id="13" name="Content Placeholder 3"/>
          <p:cNvSpPr>
            <a:spLocks noGrp="1"/>
          </p:cNvSpPr>
          <p:nvPr>
            <p:ph sz="quarter" idx="30" hasCustomPrompt="1"/>
          </p:nvPr>
        </p:nvSpPr>
        <p:spPr bwMode="gray">
          <a:xfrm>
            <a:off x="277092" y="2343038"/>
            <a:ext cx="2770909" cy="804863"/>
          </a:xfrm>
        </p:spPr>
        <p:txBody>
          <a:bodyPr>
            <a:noAutofit/>
          </a:bodyPr>
          <a:lstStyle>
            <a:lvl1pPr marL="161373" indent="-161373">
              <a:defRPr sz="1059"/>
            </a:lvl1pPr>
            <a:lvl2pPr marL="322747" indent="-161373">
              <a:defRPr sz="971"/>
            </a:lvl2pPr>
            <a:lvl3pPr marL="484120" indent="-161373">
              <a:defRPr sz="971"/>
            </a:lvl3pPr>
            <a:lvl4pPr marL="645493" indent="-161373">
              <a:defRPr sz="971"/>
            </a:lvl4pPr>
            <a:lvl5pPr marL="806867" indent="-161373">
              <a:defRPr sz="971"/>
            </a:lvl5p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p:cNvSpPr>
            <a:spLocks noGrp="1"/>
          </p:cNvSpPr>
          <p:nvPr>
            <p:ph sz="quarter" idx="31" hasCustomPrompt="1"/>
          </p:nvPr>
        </p:nvSpPr>
        <p:spPr bwMode="gray">
          <a:xfrm>
            <a:off x="3232728" y="2343038"/>
            <a:ext cx="2770909" cy="804863"/>
          </a:xfrm>
        </p:spPr>
        <p:txBody>
          <a:bodyPr>
            <a:noAutofit/>
          </a:bodyPr>
          <a:lstStyle>
            <a:lvl1pPr marL="161373" indent="-161373">
              <a:defRPr sz="1059"/>
            </a:lvl1pPr>
            <a:lvl2pPr marL="322747" indent="-161373">
              <a:defRPr sz="971"/>
            </a:lvl2pPr>
            <a:lvl3pPr marL="484120" indent="-161373">
              <a:defRPr sz="971"/>
            </a:lvl3pPr>
            <a:lvl4pPr marL="645493" indent="-161373">
              <a:defRPr sz="971"/>
            </a:lvl4pPr>
            <a:lvl5pPr marL="806867" indent="-161373">
              <a:defRPr sz="971"/>
            </a:lvl5p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32" hasCustomPrompt="1"/>
          </p:nvPr>
        </p:nvSpPr>
        <p:spPr bwMode="gray">
          <a:xfrm>
            <a:off x="6188364" y="2343038"/>
            <a:ext cx="2770909" cy="804863"/>
          </a:xfrm>
        </p:spPr>
        <p:txBody>
          <a:bodyPr>
            <a:noAutofit/>
          </a:bodyPr>
          <a:lstStyle>
            <a:lvl1pPr marL="161373" indent="-161373">
              <a:defRPr sz="1059"/>
            </a:lvl1pPr>
            <a:lvl2pPr marL="322747" indent="-161373">
              <a:defRPr sz="971"/>
            </a:lvl2pPr>
            <a:lvl3pPr marL="484120" indent="-161373">
              <a:defRPr sz="971"/>
            </a:lvl3pPr>
            <a:lvl4pPr marL="645493" indent="-161373">
              <a:defRPr sz="971"/>
            </a:lvl4pPr>
            <a:lvl5pPr marL="806867" indent="-161373">
              <a:defRPr sz="971"/>
            </a:lvl5p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33" hasCustomPrompt="1"/>
          </p:nvPr>
        </p:nvSpPr>
        <p:spPr bwMode="gray">
          <a:xfrm>
            <a:off x="9144000" y="2343038"/>
            <a:ext cx="2770909" cy="804863"/>
          </a:xfrm>
        </p:spPr>
        <p:txBody>
          <a:bodyPr>
            <a:noAutofit/>
          </a:bodyPr>
          <a:lstStyle>
            <a:lvl1pPr marL="161373" indent="-161373">
              <a:defRPr sz="1059"/>
            </a:lvl1pPr>
            <a:lvl2pPr marL="322747" indent="-161373">
              <a:defRPr sz="971"/>
            </a:lvl2pPr>
            <a:lvl3pPr marL="484120" indent="-161373">
              <a:defRPr sz="971"/>
            </a:lvl3pPr>
            <a:lvl4pPr marL="645493" indent="-161373">
              <a:defRPr sz="971"/>
            </a:lvl4pPr>
            <a:lvl5pPr marL="806867" indent="-161373">
              <a:defRPr sz="971"/>
            </a:lvl5p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27" name="Text Placeholder 2"/>
          <p:cNvSpPr>
            <a:spLocks noGrp="1"/>
          </p:cNvSpPr>
          <p:nvPr>
            <p:ph type="body" sz="quarter" idx="34" hasCustomPrompt="1"/>
          </p:nvPr>
        </p:nvSpPr>
        <p:spPr bwMode="gray">
          <a:xfrm>
            <a:off x="277091" y="1631408"/>
            <a:ext cx="11637819" cy="650782"/>
          </a:xfrm>
        </p:spPr>
        <p:txBody>
          <a:bodyPr/>
          <a:lstStyle>
            <a:lvl1pPr marL="161373" indent="-161373">
              <a:defRPr baseline="0"/>
            </a:lvl1pPr>
            <a:lvl2pPr marL="322747" indent="-161373">
              <a:defRPr/>
            </a:lvl2pPr>
            <a:lvl3pPr marL="484120" indent="-161373">
              <a:defRPr/>
            </a:lvl3pPr>
          </a:lstStyle>
          <a:p>
            <a:pPr lvl="0"/>
            <a:r>
              <a:rPr lang="en-US"/>
              <a:t>Click to enter first-level text</a:t>
            </a:r>
          </a:p>
          <a:p>
            <a:pPr lvl="1"/>
            <a:r>
              <a:rPr lang="en-US"/>
              <a:t>Second level</a:t>
            </a:r>
          </a:p>
          <a:p>
            <a:pPr lvl="2"/>
            <a:r>
              <a:rPr lang="en-US"/>
              <a:t>Third level</a:t>
            </a:r>
          </a:p>
        </p:txBody>
      </p:sp>
    </p:spTree>
    <p:extLst>
      <p:ext uri="{BB962C8B-B14F-4D97-AF65-F5344CB8AC3E}">
        <p14:creationId xmlns:p14="http://schemas.microsoft.com/office/powerpoint/2010/main" val="3724872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r_Text and Diagram">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 name="Text Placeholder 14"/>
          <p:cNvSpPr>
            <a:spLocks noGrp="1"/>
          </p:cNvSpPr>
          <p:nvPr>
            <p:ph idx="1"/>
          </p:nvPr>
        </p:nvSpPr>
        <p:spPr bwMode="gray">
          <a:xfrm>
            <a:off x="277093" y="1613646"/>
            <a:ext cx="5763491" cy="4598894"/>
          </a:xfrm>
          <a:prstGeom prst="rect">
            <a:avLst/>
          </a:prstGeom>
        </p:spPr>
        <p:txBody>
          <a:bodyPr vert="horz" lIns="91440" tIns="45720" rIns="91440" bIns="45720" rtlCol="0">
            <a:noAutofit/>
          </a:body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5" name="Text Placeholder 4"/>
          <p:cNvSpPr>
            <a:spLocks noGrp="1"/>
          </p:cNvSpPr>
          <p:nvPr>
            <p:ph type="body" sz="quarter" idx="12" hasCustomPrompt="1"/>
          </p:nvPr>
        </p:nvSpPr>
        <p:spPr bwMode="gray">
          <a:xfrm>
            <a:off x="277091" y="6206162"/>
            <a:ext cx="11637819" cy="214546"/>
          </a:xfrm>
        </p:spPr>
        <p:txBody>
          <a:bodyPr anchor="b" anchorCtr="0">
            <a:spAutoFit/>
          </a:bodyPr>
          <a:lstStyle>
            <a:lvl1pPr marL="161373" indent="-161373">
              <a:buNone/>
              <a:defRPr sz="794" b="0"/>
            </a:lvl1pPr>
          </a:lstStyle>
          <a:p>
            <a:pPr lvl="0"/>
            <a:r>
              <a:rPr lang="en-US"/>
              <a:t>Click to Insert Footnotes/Sources</a:t>
            </a:r>
          </a:p>
        </p:txBody>
      </p:sp>
    </p:spTree>
    <p:extLst>
      <p:ext uri="{BB962C8B-B14F-4D97-AF65-F5344CB8AC3E}">
        <p14:creationId xmlns:p14="http://schemas.microsoft.com/office/powerpoint/2010/main" val="1526789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_Color Block_Gray">
    <p:spTree>
      <p:nvGrpSpPr>
        <p:cNvPr id="1" name=""/>
        <p:cNvGrpSpPr/>
        <p:nvPr/>
      </p:nvGrpSpPr>
      <p:grpSpPr>
        <a:xfrm>
          <a:off x="0" y="0"/>
          <a:ext cx="0" cy="0"/>
          <a:chOff x="0" y="0"/>
          <a:chExt cx="0" cy="0"/>
        </a:xfrm>
      </p:grpSpPr>
      <p:sp>
        <p:nvSpPr>
          <p:cNvPr id="7" name="Rectangle 6"/>
          <p:cNvSpPr/>
          <p:nvPr userDrawn="1"/>
        </p:nvSpPr>
        <p:spPr>
          <a:xfrm>
            <a:off x="1396" y="3"/>
            <a:ext cx="12201685" cy="6858001"/>
          </a:xfrm>
          <a:prstGeom prst="rect">
            <a:avLst/>
          </a:prstGeom>
          <a:gradFill>
            <a:gsLst>
              <a:gs pos="0">
                <a:srgbClr val="648C1A"/>
              </a:gs>
              <a:gs pos="100000">
                <a:schemeClr val="accent2"/>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65">
              <a:solidFill>
                <a:prstClr val="white"/>
              </a:solidFill>
            </a:endParaRPr>
          </a:p>
        </p:txBody>
      </p:sp>
      <p:sp>
        <p:nvSpPr>
          <p:cNvPr id="9" name="Freeform 8"/>
          <p:cNvSpPr/>
          <p:nvPr userDrawn="1"/>
        </p:nvSpPr>
        <p:spPr>
          <a:xfrm>
            <a:off x="-26625" y="-18548"/>
            <a:ext cx="11945808" cy="6883161"/>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 name="connsiteX0" fmla="*/ 2094750 w 8959356"/>
              <a:gd name="connsiteY0" fmla="*/ 15607 h 6883161"/>
              <a:gd name="connsiteX1" fmla="*/ 8959356 w 8959356"/>
              <a:gd name="connsiteY1" fmla="*/ 15399 h 6883161"/>
              <a:gd name="connsiteX2" fmla="*/ 3399925 w 8959356"/>
              <a:gd name="connsiteY2" fmla="*/ 6878276 h 6883161"/>
              <a:gd name="connsiteX3" fmla="*/ 16522 w 8959356"/>
              <a:gd name="connsiteY3" fmla="*/ 6883161 h 6883161"/>
              <a:gd name="connsiteX4" fmla="*/ 0 w 8959356"/>
              <a:gd name="connsiteY4" fmla="*/ 0 h 6883161"/>
              <a:gd name="connsiteX5" fmla="*/ 2094750 w 8959356"/>
              <a:gd name="connsiteY5" fmla="*/ 15607 h 688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9356" h="6883161">
                <a:moveTo>
                  <a:pt x="2094750" y="15607"/>
                </a:moveTo>
                <a:lnTo>
                  <a:pt x="8959356" y="15399"/>
                </a:lnTo>
                <a:lnTo>
                  <a:pt x="3399925" y="6878276"/>
                </a:lnTo>
                <a:lnTo>
                  <a:pt x="16522" y="6883161"/>
                </a:lnTo>
                <a:cubicBezTo>
                  <a:pt x="16522" y="6503974"/>
                  <a:pt x="0" y="379187"/>
                  <a:pt x="0" y="0"/>
                </a:cubicBezTo>
                <a:lnTo>
                  <a:pt x="2094750" y="15607"/>
                </a:lnTo>
                <a:close/>
              </a:path>
            </a:pathLst>
          </a:cu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65">
              <a:solidFill>
                <a:prstClr val="white"/>
              </a:solidFill>
            </a:endParaRPr>
          </a:p>
        </p:txBody>
      </p:sp>
      <p:sp>
        <p:nvSpPr>
          <p:cNvPr id="6" name="Text Placeholder 23"/>
          <p:cNvSpPr>
            <a:spLocks noGrp="1"/>
          </p:cNvSpPr>
          <p:nvPr>
            <p:ph type="body" sz="quarter" idx="19"/>
          </p:nvPr>
        </p:nvSpPr>
        <p:spPr>
          <a:xfrm>
            <a:off x="304805" y="3693"/>
            <a:ext cx="5791199" cy="6854308"/>
          </a:xfrm>
          <a:prstGeom prst="rect">
            <a:avLst/>
          </a:prstGeom>
        </p:spPr>
        <p:txBody>
          <a:bodyPr vert="horz" lIns="0" rIns="0" bIns="0" anchor="ctr"/>
          <a:lstStyle>
            <a:lvl1pPr marL="0" indent="0">
              <a:buFontTx/>
              <a:buNone/>
              <a:defRPr sz="2118" cap="all" baseline="0">
                <a:solidFill>
                  <a:schemeClr val="bg2"/>
                </a:solidFill>
                <a:latin typeface="+mj-lt"/>
              </a:defRPr>
            </a:lvl1pPr>
            <a:lvl2pPr marL="443755" indent="0">
              <a:buFontTx/>
              <a:buNone/>
              <a:defRPr sz="2330" cap="all" baseline="0">
                <a:solidFill>
                  <a:schemeClr val="bg1"/>
                </a:solidFill>
              </a:defRPr>
            </a:lvl2pPr>
            <a:lvl3pPr marL="887508" indent="0">
              <a:buFontTx/>
              <a:buNone/>
              <a:defRPr sz="2330" cap="all" baseline="0">
                <a:solidFill>
                  <a:schemeClr val="bg1"/>
                </a:solidFill>
              </a:defRPr>
            </a:lvl3pPr>
            <a:lvl4pPr marL="1331264" indent="0">
              <a:buFontTx/>
              <a:buNone/>
              <a:defRPr sz="2330" cap="all" baseline="0">
                <a:solidFill>
                  <a:schemeClr val="bg1"/>
                </a:solidFill>
              </a:defRPr>
            </a:lvl4pPr>
            <a:lvl5pPr marL="1775018" indent="0">
              <a:buFontTx/>
              <a:buNone/>
              <a:defRPr sz="2330" cap="all" baseline="0">
                <a:solidFill>
                  <a:schemeClr val="bg1"/>
                </a:solidFill>
              </a:defRPr>
            </a:lvl5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1894" y="6432792"/>
            <a:ext cx="1527175" cy="317970"/>
          </a:xfrm>
          <a:prstGeom prst="rect">
            <a:avLst/>
          </a:prstGeom>
        </p:spPr>
      </p:pic>
    </p:spTree>
    <p:extLst>
      <p:ext uri="{BB962C8B-B14F-4D97-AF65-F5344CB8AC3E}">
        <p14:creationId xmlns:p14="http://schemas.microsoft.com/office/powerpoint/2010/main" val="298607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lthcare_Title Slide_Gray">
    <p:spTree>
      <p:nvGrpSpPr>
        <p:cNvPr id="1" name=""/>
        <p:cNvGrpSpPr/>
        <p:nvPr/>
      </p:nvGrpSpPr>
      <p:grpSpPr>
        <a:xfrm>
          <a:off x="0" y="0"/>
          <a:ext cx="0" cy="0"/>
          <a:chOff x="0" y="0"/>
          <a:chExt cx="0" cy="0"/>
        </a:xfrm>
      </p:grpSpPr>
      <p:sp>
        <p:nvSpPr>
          <p:cNvPr id="7" name="Rectangle 6"/>
          <p:cNvSpPr/>
          <p:nvPr userDrawn="1"/>
        </p:nvSpPr>
        <p:spPr>
          <a:xfrm>
            <a:off x="1396" y="3692"/>
            <a:ext cx="12201685" cy="6854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47">
              <a:solidFill>
                <a:prstClr val="white"/>
              </a:solidFill>
            </a:endParaRPr>
          </a:p>
        </p:txBody>
      </p:sp>
      <p:sp>
        <p:nvSpPr>
          <p:cNvPr id="9" name="Freeform 8"/>
          <p:cNvSpPr/>
          <p:nvPr userDrawn="1"/>
        </p:nvSpPr>
        <p:spPr>
          <a:xfrm>
            <a:off x="-11934" y="-3148"/>
            <a:ext cx="11931119" cy="6867762"/>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8339" h="6867762">
                <a:moveTo>
                  <a:pt x="2083733" y="208"/>
                </a:moveTo>
                <a:lnTo>
                  <a:pt x="8948339" y="0"/>
                </a:lnTo>
                <a:lnTo>
                  <a:pt x="3388908" y="6862877"/>
                </a:lnTo>
                <a:lnTo>
                  <a:pt x="5505" y="6867762"/>
                </a:lnTo>
                <a:cubicBezTo>
                  <a:pt x="5505" y="6488575"/>
                  <a:pt x="0" y="5508665"/>
                  <a:pt x="0" y="5129478"/>
                </a:cubicBezTo>
                <a:lnTo>
                  <a:pt x="2083733" y="208"/>
                </a:ln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47">
              <a:solidFill>
                <a:prstClr val="white"/>
              </a:solidFill>
            </a:endParaRPr>
          </a:p>
        </p:txBody>
      </p:sp>
      <p:cxnSp>
        <p:nvCxnSpPr>
          <p:cNvPr id="11" name="Straight Connector 10"/>
          <p:cNvCxnSpPr/>
          <p:nvPr userDrawn="1"/>
        </p:nvCxnSpPr>
        <p:spPr>
          <a:xfrm>
            <a:off x="1866737" y="3588760"/>
            <a:ext cx="6604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9"/>
          <p:cNvSpPr>
            <a:spLocks noGrp="1"/>
          </p:cNvSpPr>
          <p:nvPr>
            <p:ph type="body" sz="quarter" idx="18" hasCustomPrompt="1"/>
          </p:nvPr>
        </p:nvSpPr>
        <p:spPr>
          <a:xfrm>
            <a:off x="1866742" y="3692359"/>
            <a:ext cx="5576799" cy="343400"/>
          </a:xfrm>
          <a:prstGeom prst="rect">
            <a:avLst/>
          </a:prstGeom>
        </p:spPr>
        <p:txBody>
          <a:bodyPr vert="horz" lIns="0" tIns="0" rIns="0" bIns="0"/>
          <a:lstStyle>
            <a:lvl1pPr marL="0" indent="0">
              <a:buFontTx/>
              <a:buNone/>
              <a:defRPr sz="1553" cap="all">
                <a:solidFill>
                  <a:schemeClr val="accent1"/>
                </a:solidFill>
                <a:latin typeface="+mn-lt"/>
              </a:defRPr>
            </a:lvl1pPr>
          </a:lstStyle>
          <a:p>
            <a:r>
              <a:rPr lang="en-US" sz="1553"/>
              <a:t>Click to edit SUB TITLE</a:t>
            </a:r>
          </a:p>
        </p:txBody>
      </p:sp>
      <p:sp>
        <p:nvSpPr>
          <p:cNvPr id="13" name="Text Placeholder 23"/>
          <p:cNvSpPr>
            <a:spLocks noGrp="1"/>
          </p:cNvSpPr>
          <p:nvPr>
            <p:ph type="body" sz="quarter" idx="19"/>
          </p:nvPr>
        </p:nvSpPr>
        <p:spPr>
          <a:xfrm>
            <a:off x="1866740" y="3059451"/>
            <a:ext cx="6154315" cy="452437"/>
          </a:xfrm>
          <a:prstGeom prst="rect">
            <a:avLst/>
          </a:prstGeom>
        </p:spPr>
        <p:txBody>
          <a:bodyPr vert="horz" lIns="0" rIns="0" bIns="0" anchor="b"/>
          <a:lstStyle>
            <a:lvl1pPr marL="0" indent="0">
              <a:buFontTx/>
              <a:buNone/>
              <a:defRPr sz="2427" cap="all" baseline="0">
                <a:solidFill>
                  <a:schemeClr val="accent1"/>
                </a:solidFill>
                <a:latin typeface="+mj-lt"/>
              </a:defRPr>
            </a:lvl1pPr>
            <a:lvl2pPr marL="443755" indent="0">
              <a:buFontTx/>
              <a:buNone/>
              <a:defRPr sz="2330" cap="all" baseline="0">
                <a:solidFill>
                  <a:schemeClr val="bg1"/>
                </a:solidFill>
              </a:defRPr>
            </a:lvl2pPr>
            <a:lvl3pPr marL="887508" indent="0">
              <a:buFontTx/>
              <a:buNone/>
              <a:defRPr sz="2330" cap="all" baseline="0">
                <a:solidFill>
                  <a:schemeClr val="bg1"/>
                </a:solidFill>
              </a:defRPr>
            </a:lvl3pPr>
            <a:lvl4pPr marL="1331264" indent="0">
              <a:buFontTx/>
              <a:buNone/>
              <a:defRPr sz="2330" cap="all" baseline="0">
                <a:solidFill>
                  <a:schemeClr val="bg1"/>
                </a:solidFill>
              </a:defRPr>
            </a:lvl4pPr>
            <a:lvl5pPr marL="1775018" indent="0">
              <a:buFontTx/>
              <a:buNone/>
              <a:defRPr sz="2330" cap="all" baseline="0">
                <a:solidFill>
                  <a:schemeClr val="bg1"/>
                </a:solidFill>
              </a:defRPr>
            </a:lvl5pPr>
          </a:lstStyle>
          <a:p>
            <a:pPr lvl="0"/>
            <a:r>
              <a:rPr lang="en-US"/>
              <a:t>Click to edit Master text styles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9976" y="6197565"/>
            <a:ext cx="2658995" cy="343835"/>
          </a:xfrm>
          <a:prstGeom prst="rect">
            <a:avLst/>
          </a:prstGeom>
        </p:spPr>
      </p:pic>
      <p:pic>
        <p:nvPicPr>
          <p:cNvPr id="14" name="Picture 1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979" y="-3992"/>
            <a:ext cx="2813989" cy="5138928"/>
          </a:xfrm>
          <a:prstGeom prst="rect">
            <a:avLst/>
          </a:prstGeom>
        </p:spPr>
      </p:pic>
    </p:spTree>
    <p:extLst>
      <p:ext uri="{BB962C8B-B14F-4D97-AF65-F5344CB8AC3E}">
        <p14:creationId xmlns:p14="http://schemas.microsoft.com/office/powerpoint/2010/main" val="3663956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 Green">
    <p:spTree>
      <p:nvGrpSpPr>
        <p:cNvPr id="1" name=""/>
        <p:cNvGrpSpPr/>
        <p:nvPr/>
      </p:nvGrpSpPr>
      <p:grpSpPr>
        <a:xfrm>
          <a:off x="0" y="0"/>
          <a:ext cx="0" cy="0"/>
          <a:chOff x="0" y="0"/>
          <a:chExt cx="0" cy="0"/>
        </a:xfrm>
      </p:grpSpPr>
      <p:sp>
        <p:nvSpPr>
          <p:cNvPr id="2" name="Title 1"/>
          <p:cNvSpPr>
            <a:spLocks noGrp="1"/>
          </p:cNvSpPr>
          <p:nvPr>
            <p:ph type="title"/>
          </p:nvPr>
        </p:nvSpPr>
        <p:spPr>
          <a:xfrm>
            <a:off x="2772747" y="1"/>
            <a:ext cx="9137743" cy="1011420"/>
          </a:xfrm>
          <a:prstGeom prst="rect">
            <a:avLst/>
          </a:prstGeom>
        </p:spPr>
        <p:txBody>
          <a:bodyPr anchor="b"/>
          <a:lstStyle/>
          <a:p>
            <a:r>
              <a:rPr lang="en-US"/>
              <a:t>Click to edit Master title style</a:t>
            </a:r>
          </a:p>
        </p:txBody>
      </p:sp>
    </p:spTree>
    <p:extLst>
      <p:ext uri="{BB962C8B-B14F-4D97-AF65-F5344CB8AC3E}">
        <p14:creationId xmlns:p14="http://schemas.microsoft.com/office/powerpoint/2010/main" val="389406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ree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72747" y="1"/>
            <a:ext cx="9137743" cy="1011420"/>
          </a:xfrm>
          <a:prstGeom prst="rect">
            <a:avLst/>
          </a:prstGeom>
        </p:spPr>
        <p:txBody>
          <a:bodyPr anchor="b"/>
          <a:lstStyle>
            <a:lvl1pPr>
              <a:defRPr>
                <a:solidFill>
                  <a:schemeClr val="accent1"/>
                </a:solidFill>
                <a:effectLst/>
              </a:defRPr>
            </a:lvl1pPr>
          </a:lstStyle>
          <a:p>
            <a:r>
              <a:rPr lang="en-US"/>
              <a:t>Click to edit Master title style</a:t>
            </a:r>
          </a:p>
        </p:txBody>
      </p:sp>
      <p:sp>
        <p:nvSpPr>
          <p:cNvPr id="5" name="Rectangle 14"/>
          <p:cNvSpPr>
            <a:spLocks noGrp="1" noChangeArrowheads="1"/>
          </p:cNvSpPr>
          <p:nvPr>
            <p:ph idx="1"/>
          </p:nvPr>
        </p:nvSpPr>
        <p:spPr bwMode="auto">
          <a:xfrm>
            <a:off x="2768325" y="1262358"/>
            <a:ext cx="9142163"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p:cNvSpPr/>
          <p:nvPr userDrawn="1"/>
        </p:nvSpPr>
        <p:spPr>
          <a:xfrm>
            <a:off x="-8594" y="-3908"/>
            <a:ext cx="2781343"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47">
              <a:solidFill>
                <a:prstClr val="white"/>
              </a:solidFill>
            </a:endParaRPr>
          </a:p>
        </p:txBody>
      </p:sp>
    </p:spTree>
    <p:extLst>
      <p:ext uri="{BB962C8B-B14F-4D97-AF65-F5344CB8AC3E}">
        <p14:creationId xmlns:p14="http://schemas.microsoft.com/office/powerpoint/2010/main" val="778752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een_Title Slide">
    <p:spTree>
      <p:nvGrpSpPr>
        <p:cNvPr id="1" name=""/>
        <p:cNvGrpSpPr/>
        <p:nvPr/>
      </p:nvGrpSpPr>
      <p:grpSpPr>
        <a:xfrm>
          <a:off x="0" y="0"/>
          <a:ext cx="0" cy="0"/>
          <a:chOff x="0" y="0"/>
          <a:chExt cx="0" cy="0"/>
        </a:xfrm>
      </p:grpSpPr>
      <p:sp>
        <p:nvSpPr>
          <p:cNvPr id="7" name="Rectangle 6"/>
          <p:cNvSpPr/>
          <p:nvPr userDrawn="1"/>
        </p:nvSpPr>
        <p:spPr>
          <a:xfrm>
            <a:off x="1396" y="3692"/>
            <a:ext cx="12201685" cy="6854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47">
              <a:solidFill>
                <a:prstClr val="white"/>
              </a:solidFill>
            </a:endParaRPr>
          </a:p>
        </p:txBody>
      </p:sp>
      <p:sp>
        <p:nvSpPr>
          <p:cNvPr id="9" name="Freeform 8"/>
          <p:cNvSpPr/>
          <p:nvPr userDrawn="1"/>
        </p:nvSpPr>
        <p:spPr>
          <a:xfrm>
            <a:off x="-11934" y="-3148"/>
            <a:ext cx="11931119" cy="6867762"/>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8339" h="6867762">
                <a:moveTo>
                  <a:pt x="2083733" y="208"/>
                </a:moveTo>
                <a:lnTo>
                  <a:pt x="8948339" y="0"/>
                </a:lnTo>
                <a:lnTo>
                  <a:pt x="3388908" y="6862877"/>
                </a:lnTo>
                <a:lnTo>
                  <a:pt x="5505" y="6867762"/>
                </a:lnTo>
                <a:cubicBezTo>
                  <a:pt x="5505" y="6488575"/>
                  <a:pt x="0" y="5508665"/>
                  <a:pt x="0" y="5129478"/>
                </a:cubicBezTo>
                <a:lnTo>
                  <a:pt x="2083733" y="208"/>
                </a:lnTo>
                <a:close/>
              </a:path>
            </a:pathLst>
          </a:cu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47">
              <a:solidFill>
                <a:prstClr val="white"/>
              </a:solidFill>
            </a:endParaRPr>
          </a:p>
        </p:txBody>
      </p:sp>
      <p:cxnSp>
        <p:nvCxnSpPr>
          <p:cNvPr id="11" name="Straight Connector 10"/>
          <p:cNvCxnSpPr/>
          <p:nvPr userDrawn="1"/>
        </p:nvCxnSpPr>
        <p:spPr>
          <a:xfrm>
            <a:off x="1866737" y="3588760"/>
            <a:ext cx="6604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9"/>
          <p:cNvSpPr>
            <a:spLocks noGrp="1"/>
          </p:cNvSpPr>
          <p:nvPr>
            <p:ph type="body" sz="quarter" idx="18" hasCustomPrompt="1"/>
          </p:nvPr>
        </p:nvSpPr>
        <p:spPr>
          <a:xfrm>
            <a:off x="1866742" y="3692359"/>
            <a:ext cx="5576799" cy="343400"/>
          </a:xfrm>
          <a:prstGeom prst="rect">
            <a:avLst/>
          </a:prstGeom>
        </p:spPr>
        <p:txBody>
          <a:bodyPr vert="horz" lIns="0" tIns="0" rIns="0" bIns="0"/>
          <a:lstStyle>
            <a:lvl1pPr marL="0" indent="0">
              <a:buFontTx/>
              <a:buNone/>
              <a:defRPr sz="1553" cap="all">
                <a:solidFill>
                  <a:schemeClr val="accent2"/>
                </a:solidFill>
                <a:latin typeface="+mn-lt"/>
              </a:defRPr>
            </a:lvl1pPr>
          </a:lstStyle>
          <a:p>
            <a:r>
              <a:rPr lang="en-US" sz="1553"/>
              <a:t>Click to edit SUB TITLE</a:t>
            </a:r>
          </a:p>
        </p:txBody>
      </p:sp>
      <p:sp>
        <p:nvSpPr>
          <p:cNvPr id="13" name="Text Placeholder 23"/>
          <p:cNvSpPr>
            <a:spLocks noGrp="1"/>
          </p:cNvSpPr>
          <p:nvPr>
            <p:ph type="body" sz="quarter" idx="19"/>
          </p:nvPr>
        </p:nvSpPr>
        <p:spPr>
          <a:xfrm>
            <a:off x="1866740" y="3059451"/>
            <a:ext cx="6154315" cy="452437"/>
          </a:xfrm>
          <a:prstGeom prst="rect">
            <a:avLst/>
          </a:prstGeom>
        </p:spPr>
        <p:txBody>
          <a:bodyPr vert="horz" lIns="0" rIns="0" bIns="0" anchor="b"/>
          <a:lstStyle>
            <a:lvl1pPr marL="0" indent="0">
              <a:buFontTx/>
              <a:buNone/>
              <a:defRPr sz="2427" cap="all" baseline="0">
                <a:solidFill>
                  <a:schemeClr val="bg1"/>
                </a:solidFill>
                <a:latin typeface="+mj-lt"/>
              </a:defRPr>
            </a:lvl1pPr>
            <a:lvl2pPr marL="443755" indent="0">
              <a:buFontTx/>
              <a:buNone/>
              <a:defRPr sz="2330" cap="all" baseline="0">
                <a:solidFill>
                  <a:schemeClr val="bg1"/>
                </a:solidFill>
              </a:defRPr>
            </a:lvl2pPr>
            <a:lvl3pPr marL="887508" indent="0">
              <a:buFontTx/>
              <a:buNone/>
              <a:defRPr sz="2330" cap="all" baseline="0">
                <a:solidFill>
                  <a:schemeClr val="bg1"/>
                </a:solidFill>
              </a:defRPr>
            </a:lvl3pPr>
            <a:lvl4pPr marL="1331264" indent="0">
              <a:buFontTx/>
              <a:buNone/>
              <a:defRPr sz="2330" cap="all" baseline="0">
                <a:solidFill>
                  <a:schemeClr val="bg1"/>
                </a:solidFill>
              </a:defRPr>
            </a:lvl4pPr>
            <a:lvl5pPr marL="1775018" indent="0">
              <a:buFontTx/>
              <a:buNone/>
              <a:defRPr sz="2330" cap="all" baseline="0">
                <a:solidFill>
                  <a:schemeClr val="bg1"/>
                </a:solidFill>
              </a:defRPr>
            </a:lvl5pPr>
          </a:lstStyle>
          <a:p>
            <a:pPr lvl="0"/>
            <a:r>
              <a:rPr lang="en-US"/>
              <a:t>Click to edit Master text styles</a:t>
            </a:r>
          </a:p>
        </p:txBody>
      </p:sp>
      <p:sp>
        <p:nvSpPr>
          <p:cNvPr id="15" name="Freeform 14"/>
          <p:cNvSpPr/>
          <p:nvPr userDrawn="1"/>
        </p:nvSpPr>
        <p:spPr>
          <a:xfrm>
            <a:off x="-8594" y="-3908"/>
            <a:ext cx="2781343"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9010"/>
            <a:endParaRPr lang="en-US" sz="1747">
              <a:solidFill>
                <a:prstClr val="white"/>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9976" y="6197565"/>
            <a:ext cx="2658995" cy="343835"/>
          </a:xfrm>
          <a:prstGeom prst="rect">
            <a:avLst/>
          </a:prstGeom>
        </p:spPr>
      </p:pic>
    </p:spTree>
    <p:extLst>
      <p:ext uri="{BB962C8B-B14F-4D97-AF65-F5344CB8AC3E}">
        <p14:creationId xmlns:p14="http://schemas.microsoft.com/office/powerpoint/2010/main" val="24866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y Bar_Title and Content">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 name="Text Placeholder 14"/>
          <p:cNvSpPr>
            <a:spLocks noGrp="1"/>
          </p:cNvSpPr>
          <p:nvPr>
            <p:ph idx="1"/>
          </p:nvPr>
        </p:nvSpPr>
        <p:spPr bwMode="gray">
          <a:xfrm>
            <a:off x="277092" y="1613646"/>
            <a:ext cx="11637819" cy="4598894"/>
          </a:xfrm>
          <a:prstGeom prst="rect">
            <a:avLst/>
          </a:prstGeom>
        </p:spPr>
        <p:txBody>
          <a:bodyPr vert="horz" lIns="91440" tIns="45720" rIns="91440" bIns="45720" rtlCol="0">
            <a:noAutofit/>
          </a:body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5" name="Text Placeholder 4"/>
          <p:cNvSpPr>
            <a:spLocks noGrp="1"/>
          </p:cNvSpPr>
          <p:nvPr>
            <p:ph type="body" sz="quarter" idx="12" hasCustomPrompt="1"/>
          </p:nvPr>
        </p:nvSpPr>
        <p:spPr bwMode="gray">
          <a:xfrm>
            <a:off x="277091" y="6206162"/>
            <a:ext cx="11637819" cy="214546"/>
          </a:xfrm>
        </p:spPr>
        <p:txBody>
          <a:bodyPr anchor="b" anchorCtr="0">
            <a:spAutoFit/>
          </a:bodyPr>
          <a:lstStyle>
            <a:lvl1pPr marL="161373" indent="-161373">
              <a:buNone/>
              <a:defRPr sz="794" b="0"/>
            </a:lvl1pPr>
          </a:lstStyle>
          <a:p>
            <a:pPr lvl="0"/>
            <a:r>
              <a:rPr lang="en-US"/>
              <a:t>Click to Insert Footnotes/Sources</a:t>
            </a:r>
          </a:p>
        </p:txBody>
      </p:sp>
    </p:spTree>
    <p:extLst>
      <p:ext uri="{BB962C8B-B14F-4D97-AF65-F5344CB8AC3E}">
        <p14:creationId xmlns:p14="http://schemas.microsoft.com/office/powerpoint/2010/main" val="284514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31"/>
          <p:cNvSpPr>
            <a:spLocks noGrp="1"/>
          </p:cNvSpPr>
          <p:nvPr>
            <p:ph type="title" hasCustomPrompt="1"/>
          </p:nvPr>
        </p:nvSpPr>
        <p:spPr bwMode="gray">
          <a:xfrm>
            <a:off x="277092" y="577616"/>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a:lvl1pPr>
          </a:lstStyle>
          <a:p>
            <a:pPr lvl="0"/>
            <a:r>
              <a:rPr lang="en-US"/>
              <a:t>Click to insert headline</a:t>
            </a:r>
          </a:p>
        </p:txBody>
      </p:sp>
      <p:sp>
        <p:nvSpPr>
          <p:cNvPr id="4"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baseline="0"/>
            </a:lvl1pPr>
          </a:lstStyle>
          <a:p>
            <a:pPr lvl="0"/>
            <a:r>
              <a:rPr lang="en-US"/>
              <a:t>Click to Insert Page Header (Use Title Case) – Should Match Text on Flysheets</a:t>
            </a:r>
          </a:p>
        </p:txBody>
      </p:sp>
      <p:sp>
        <p:nvSpPr>
          <p:cNvPr id="5" name="Text Placeholder 4"/>
          <p:cNvSpPr>
            <a:spLocks noGrp="1"/>
          </p:cNvSpPr>
          <p:nvPr>
            <p:ph type="body" sz="quarter" idx="12" hasCustomPrompt="1"/>
          </p:nvPr>
        </p:nvSpPr>
        <p:spPr bwMode="gray">
          <a:xfrm>
            <a:off x="277091" y="6178342"/>
            <a:ext cx="11637819" cy="214546"/>
          </a:xfrm>
        </p:spPr>
        <p:txBody>
          <a:bodyPr anchor="b" anchorCtr="0">
            <a:spAutoFit/>
          </a:bodyPr>
          <a:lstStyle>
            <a:lvl1pPr marL="161373" indent="-161373">
              <a:buNone/>
              <a:defRPr sz="794" b="0"/>
            </a:lvl1pPr>
          </a:lstStyle>
          <a:p>
            <a:pPr lvl="0"/>
            <a:r>
              <a:rPr lang="en-US"/>
              <a:t>Click to Insert Footnotes/Sources</a:t>
            </a:r>
          </a:p>
        </p:txBody>
      </p:sp>
    </p:spTree>
    <p:extLst>
      <p:ext uri="{BB962C8B-B14F-4D97-AF65-F5344CB8AC3E}">
        <p14:creationId xmlns:p14="http://schemas.microsoft.com/office/powerpoint/2010/main" val="337263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A91B2-D6A9-FA46-AE72-2F8A364346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875" r="687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03246A4-6C88-E34C-93D6-7BB7F79FB962}"/>
              </a:ext>
            </a:extLst>
          </p:cNvPr>
          <p:cNvSpPr/>
          <p:nvPr userDrawn="1"/>
        </p:nvSpPr>
        <p:spPr>
          <a:xfrm rot="5400000">
            <a:off x="1" y="-1"/>
            <a:ext cx="6858000" cy="6858001"/>
          </a:xfrm>
          <a:prstGeom prst="rect">
            <a:avLst/>
          </a:prstGeom>
          <a:gradFill>
            <a:gsLst>
              <a:gs pos="0">
                <a:schemeClr val="accent1">
                  <a:lumMod val="5000"/>
                  <a:lumOff val="95000"/>
                  <a:alpha val="0"/>
                </a:schemeClr>
              </a:gs>
              <a:gs pos="57000">
                <a:schemeClr val="bg1">
                  <a:alpha val="8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91E9F-F255-8C40-867D-18ECEB40617B}"/>
              </a:ext>
            </a:extLst>
          </p:cNvPr>
          <p:cNvSpPr>
            <a:spLocks noGrp="1"/>
          </p:cNvSpPr>
          <p:nvPr>
            <p:ph type="ctrTitle"/>
          </p:nvPr>
        </p:nvSpPr>
        <p:spPr>
          <a:xfrm>
            <a:off x="661669" y="3353234"/>
            <a:ext cx="6704331" cy="1812921"/>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BF9880FE-C0DB-8D4A-B883-2F406D9DB752}"/>
              </a:ext>
            </a:extLst>
          </p:cNvPr>
          <p:cNvSpPr>
            <a:spLocks noGrp="1"/>
          </p:cNvSpPr>
          <p:nvPr>
            <p:ph type="subTitle" idx="1"/>
          </p:nvPr>
        </p:nvSpPr>
        <p:spPr>
          <a:xfrm>
            <a:off x="661669" y="5179240"/>
            <a:ext cx="6704331" cy="933595"/>
          </a:xfrm>
        </p:spPr>
        <p:txBody>
          <a:bodyPr/>
          <a:lstStyle>
            <a:lvl1pPr marL="0" indent="0" algn="l">
              <a:buNone/>
              <a:defRPr sz="2400" b="1">
                <a:solidFill>
                  <a:srgbClr val="03647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DCC7606-1CB0-9C43-A050-9333D8B5E318}"/>
              </a:ext>
            </a:extLst>
          </p:cNvPr>
          <p:cNvSpPr/>
          <p:nvPr userDrawn="1"/>
        </p:nvSpPr>
        <p:spPr>
          <a:xfrm>
            <a:off x="3610383" y="643237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©2022 Guidehouse Inc. All rights reserved. Proprietary and competition sensitive. For internal use only.</a:t>
            </a:r>
          </a:p>
        </p:txBody>
      </p:sp>
      <p:sp>
        <p:nvSpPr>
          <p:cNvPr id="12" name="Slide Number Placeholder 5">
            <a:extLst>
              <a:ext uri="{FF2B5EF4-FFF2-40B4-BE49-F238E27FC236}">
                <a16:creationId xmlns:a16="http://schemas.microsoft.com/office/drawing/2014/main" id="{C2DE0D9B-314F-4440-AA3B-9555DFFD2681}"/>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13" name="Picture 12">
            <a:extLst>
              <a:ext uri="{FF2B5EF4-FFF2-40B4-BE49-F238E27FC236}">
                <a16:creationId xmlns:a16="http://schemas.microsoft.com/office/drawing/2014/main" id="{6D1F4336-2D76-5D44-912C-3663B3D9DC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2309" y="429801"/>
            <a:ext cx="2335859" cy="738202"/>
          </a:xfrm>
          <a:prstGeom prst="rect">
            <a:avLst/>
          </a:prstGeom>
        </p:spPr>
      </p:pic>
    </p:spTree>
    <p:extLst>
      <p:ext uri="{BB962C8B-B14F-4D97-AF65-F5344CB8AC3E}">
        <p14:creationId xmlns:p14="http://schemas.microsoft.com/office/powerpoint/2010/main" val="11052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Picture 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DEA9ABD-50AF-5143-BA85-DFABE86B3EB2}"/>
              </a:ext>
            </a:extLst>
          </p:cNvPr>
          <p:cNvSpPr>
            <a:spLocks noGrp="1"/>
          </p:cNvSpPr>
          <p:nvPr>
            <p:ph type="pic" sz="quarter" idx="12"/>
          </p:nvPr>
        </p:nvSpPr>
        <p:spPr>
          <a:xfrm>
            <a:off x="4849813" y="0"/>
            <a:ext cx="7342187" cy="6858000"/>
          </a:xfrm>
        </p:spPr>
        <p:txBody>
          <a:bodyPr/>
          <a:lstStyle/>
          <a:p>
            <a:endParaRPr lang="en-US"/>
          </a:p>
        </p:txBody>
      </p:sp>
      <p:sp>
        <p:nvSpPr>
          <p:cNvPr id="4" name="Slide Number Placeholder 3">
            <a:extLst>
              <a:ext uri="{FF2B5EF4-FFF2-40B4-BE49-F238E27FC236}">
                <a16:creationId xmlns:a16="http://schemas.microsoft.com/office/drawing/2014/main" id="{19CDAAFF-11F3-4F41-8078-A12715A89FB5}"/>
              </a:ext>
            </a:extLst>
          </p:cNvPr>
          <p:cNvSpPr>
            <a:spLocks noGrp="1"/>
          </p:cNvSpPr>
          <p:nvPr>
            <p:ph type="sldNum" sz="quarter" idx="11"/>
          </p:nvPr>
        </p:nvSpPr>
        <p:spPr/>
        <p:txBody>
          <a:bodyPr/>
          <a:lstStyle/>
          <a:p>
            <a:fld id="{74FF1622-8342-4547-97A2-32A778486B47}" type="slidenum">
              <a:rPr lang="en-US" smtClean="0"/>
              <a:pPr/>
              <a:t>‹#›</a:t>
            </a:fld>
            <a:endParaRPr lang="en-US"/>
          </a:p>
        </p:txBody>
      </p:sp>
      <p:sp>
        <p:nvSpPr>
          <p:cNvPr id="7" name="Title 1">
            <a:extLst>
              <a:ext uri="{FF2B5EF4-FFF2-40B4-BE49-F238E27FC236}">
                <a16:creationId xmlns:a16="http://schemas.microsoft.com/office/drawing/2014/main" id="{861CCEB5-A17C-2E42-B273-A1CAAF6BAE98}"/>
              </a:ext>
            </a:extLst>
          </p:cNvPr>
          <p:cNvSpPr>
            <a:spLocks noGrp="1"/>
          </p:cNvSpPr>
          <p:nvPr>
            <p:ph type="ctrTitle"/>
          </p:nvPr>
        </p:nvSpPr>
        <p:spPr>
          <a:xfrm>
            <a:off x="661669" y="3353234"/>
            <a:ext cx="6704331" cy="1812921"/>
          </a:xfrm>
        </p:spPr>
        <p:txBody>
          <a:bodyPr anchor="b"/>
          <a:lstStyle>
            <a:lvl1pPr algn="l">
              <a:defRPr sz="6000">
                <a:solidFill>
                  <a:schemeClr val="tx1"/>
                </a:solidFill>
              </a:defRPr>
            </a:lvl1pPr>
          </a:lstStyle>
          <a:p>
            <a:r>
              <a:rPr lang="en-US"/>
              <a:t>Click to edit Master title style</a:t>
            </a:r>
          </a:p>
        </p:txBody>
      </p:sp>
      <p:sp>
        <p:nvSpPr>
          <p:cNvPr id="8" name="Subtitle 2">
            <a:extLst>
              <a:ext uri="{FF2B5EF4-FFF2-40B4-BE49-F238E27FC236}">
                <a16:creationId xmlns:a16="http://schemas.microsoft.com/office/drawing/2014/main" id="{E2F95AC6-BB8E-FE42-A6FA-25323129AE5A}"/>
              </a:ext>
            </a:extLst>
          </p:cNvPr>
          <p:cNvSpPr>
            <a:spLocks noGrp="1"/>
          </p:cNvSpPr>
          <p:nvPr>
            <p:ph type="subTitle" idx="1"/>
          </p:nvPr>
        </p:nvSpPr>
        <p:spPr>
          <a:xfrm>
            <a:off x="661669" y="5179240"/>
            <a:ext cx="6704331" cy="933595"/>
          </a:xfrm>
        </p:spPr>
        <p:txBody>
          <a:bodyPr/>
          <a:lstStyle>
            <a:lvl1pPr marL="0" indent="0" algn="l">
              <a:buNone/>
              <a:defRPr sz="2400" b="1">
                <a:solidFill>
                  <a:srgbClr val="03647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284599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_Al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BE6B5C1-20D1-D24C-B8BB-F17C1A32ACC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 contrast="22000"/>
                    </a14:imgEffect>
                  </a14:imgLayer>
                </a14:imgProps>
              </a:ext>
              <a:ext uri="{28A0092B-C50C-407E-A947-70E740481C1C}">
                <a14:useLocalDpi xmlns:a14="http://schemas.microsoft.com/office/drawing/2010/main"/>
              </a:ext>
            </a:extLst>
          </a:blip>
          <a:srcRect t="11834"/>
          <a:stretch/>
        </p:blipFill>
        <p:spPr>
          <a:xfrm>
            <a:off x="0" y="0"/>
            <a:ext cx="12192000" cy="6046470"/>
          </a:xfrm>
          <a:prstGeom prst="rect">
            <a:avLst/>
          </a:prstGeom>
        </p:spPr>
      </p:pic>
      <p:sp>
        <p:nvSpPr>
          <p:cNvPr id="12" name="Slide Number Placeholder 5">
            <a:extLst>
              <a:ext uri="{FF2B5EF4-FFF2-40B4-BE49-F238E27FC236}">
                <a16:creationId xmlns:a16="http://schemas.microsoft.com/office/drawing/2014/main" id="{C2DE0D9B-314F-4440-AA3B-9555DFFD2681}"/>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9" name="Picture 8">
            <a:extLst>
              <a:ext uri="{FF2B5EF4-FFF2-40B4-BE49-F238E27FC236}">
                <a16:creationId xmlns:a16="http://schemas.microsoft.com/office/drawing/2014/main" id="{7242FD4B-3781-7243-86B7-8D6C89736A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02309" y="429801"/>
            <a:ext cx="2335859" cy="738202"/>
          </a:xfrm>
          <a:prstGeom prst="rect">
            <a:avLst/>
          </a:prstGeom>
        </p:spPr>
      </p:pic>
      <p:sp>
        <p:nvSpPr>
          <p:cNvPr id="13" name="Title 1">
            <a:extLst>
              <a:ext uri="{FF2B5EF4-FFF2-40B4-BE49-F238E27FC236}">
                <a16:creationId xmlns:a16="http://schemas.microsoft.com/office/drawing/2014/main" id="{A0FA5534-0931-1D45-B604-FEDD183F716C}"/>
              </a:ext>
            </a:extLst>
          </p:cNvPr>
          <p:cNvSpPr>
            <a:spLocks noGrp="1"/>
          </p:cNvSpPr>
          <p:nvPr>
            <p:ph type="ctrTitle"/>
          </p:nvPr>
        </p:nvSpPr>
        <p:spPr>
          <a:xfrm>
            <a:off x="661669" y="3353234"/>
            <a:ext cx="6704331" cy="1812921"/>
          </a:xfrm>
        </p:spPr>
        <p:txBody>
          <a:bodyPr anchor="b"/>
          <a:lstStyle>
            <a:lvl1pPr algn="l">
              <a:defRPr sz="6000">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A368E6D8-7606-F444-BB20-95DF39020C6A}"/>
              </a:ext>
            </a:extLst>
          </p:cNvPr>
          <p:cNvSpPr>
            <a:spLocks noGrp="1"/>
          </p:cNvSpPr>
          <p:nvPr>
            <p:ph type="subTitle" idx="1"/>
          </p:nvPr>
        </p:nvSpPr>
        <p:spPr>
          <a:xfrm>
            <a:off x="661669" y="5179240"/>
            <a:ext cx="6704331" cy="933595"/>
          </a:xfrm>
        </p:spPr>
        <p:txBody>
          <a:bodyPr/>
          <a:lstStyle>
            <a:lvl1pPr marL="0" indent="0" algn="l">
              <a:buNone/>
              <a:defRPr sz="2400" b="1">
                <a:solidFill>
                  <a:srgbClr val="03647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705000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ng 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DE27-7190-9643-8AC1-0756046C9691}"/>
              </a:ext>
            </a:extLst>
          </p:cNvPr>
          <p:cNvPicPr>
            <a:picLocks noChangeAspect="1"/>
          </p:cNvPicPr>
          <p:nvPr userDrawn="1"/>
        </p:nvPicPr>
        <p:blipFill rotWithShape="1">
          <a:blip r:embed="rId2"/>
          <a:srcRect l="36058"/>
          <a:stretch/>
        </p:blipFill>
        <p:spPr>
          <a:xfrm>
            <a:off x="0" y="0"/>
            <a:ext cx="12213923" cy="6858000"/>
          </a:xfrm>
          <a:prstGeom prst="rect">
            <a:avLst/>
          </a:prstGeom>
        </p:spPr>
      </p:pic>
      <p:sp>
        <p:nvSpPr>
          <p:cNvPr id="3" name="Date Placeholder 2">
            <a:extLst>
              <a:ext uri="{FF2B5EF4-FFF2-40B4-BE49-F238E27FC236}">
                <a16:creationId xmlns:a16="http://schemas.microsoft.com/office/drawing/2014/main" id="{5991063F-7C98-5342-9192-7C96C3DDBF1E}"/>
              </a:ext>
            </a:extLst>
          </p:cNvPr>
          <p:cNvSpPr>
            <a:spLocks noGrp="1"/>
          </p:cNvSpPr>
          <p:nvPr>
            <p:ph type="dt" sz="half" idx="10"/>
          </p:nvPr>
        </p:nvSpPr>
        <p:spPr/>
        <p:txBody>
          <a:bodyPr/>
          <a:lstStyle>
            <a:lvl1pPr>
              <a:defRPr>
                <a:solidFill>
                  <a:schemeClr val="bg1"/>
                </a:solidFill>
              </a:defRPr>
            </a:lvl1pPr>
          </a:lstStyle>
          <a:p>
            <a:fld id="{A7280E0C-8973-1E46-84E8-F9DA2C1CF75B}" type="datetime4">
              <a:rPr lang="en-US" smtClean="0"/>
              <a:pPr/>
              <a:t>October 27, 2022</a:t>
            </a:fld>
            <a:endParaRPr lang="en-US"/>
          </a:p>
        </p:txBody>
      </p:sp>
      <p:sp>
        <p:nvSpPr>
          <p:cNvPr id="4" name="Slide Number Placeholder 3">
            <a:extLst>
              <a:ext uri="{FF2B5EF4-FFF2-40B4-BE49-F238E27FC236}">
                <a16:creationId xmlns:a16="http://schemas.microsoft.com/office/drawing/2014/main" id="{77E94436-E394-174D-8DEF-6AEBFD3BD016}"/>
              </a:ext>
            </a:extLst>
          </p:cNvPr>
          <p:cNvSpPr>
            <a:spLocks noGrp="1"/>
          </p:cNvSpPr>
          <p:nvPr>
            <p:ph type="sldNum" sz="quarter" idx="11"/>
          </p:nvPr>
        </p:nvSpPr>
        <p:spPr/>
        <p:txBody>
          <a:bodyPr/>
          <a:lstStyle>
            <a:lvl1pPr>
              <a:defRPr b="1"/>
            </a:lvl1pPr>
          </a:lstStyle>
          <a:p>
            <a:fld id="{74FF1622-8342-4547-97A2-32A778486B47}" type="slidenum">
              <a:rPr lang="en-US" smtClean="0"/>
              <a:pPr/>
              <a:t>‹#›</a:t>
            </a:fld>
            <a:endParaRPr lang="en-US"/>
          </a:p>
        </p:txBody>
      </p:sp>
      <p:sp>
        <p:nvSpPr>
          <p:cNvPr id="9" name="Slide Number Placeholder 5">
            <a:extLst>
              <a:ext uri="{FF2B5EF4-FFF2-40B4-BE49-F238E27FC236}">
                <a16:creationId xmlns:a16="http://schemas.microsoft.com/office/drawing/2014/main" id="{D68F8328-04B6-D942-BD7A-8F6B4417BC75}"/>
              </a:ext>
            </a:extLst>
          </p:cNvPr>
          <p:cNvSpPr txBox="1">
            <a:spLocks/>
          </p:cNvSpPr>
          <p:nvPr userDrawn="1"/>
        </p:nvSpPr>
        <p:spPr>
          <a:xfrm>
            <a:off x="9189720" y="635254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1622-8342-4547-97A2-32A778486B47}" type="slidenum">
              <a:rPr lang="en-US" sz="1000" b="1" smtClean="0"/>
              <a:pPr/>
              <a:t>‹#›</a:t>
            </a:fld>
            <a:endParaRPr lang="en-US" sz="1000" b="1"/>
          </a:p>
        </p:txBody>
      </p:sp>
      <p:pic>
        <p:nvPicPr>
          <p:cNvPr id="11" name="Picture 10" descr="A picture containing text, clipart&#10;&#10;Description automatically generated">
            <a:extLst>
              <a:ext uri="{FF2B5EF4-FFF2-40B4-BE49-F238E27FC236}">
                <a16:creationId xmlns:a16="http://schemas.microsoft.com/office/drawing/2014/main" id="{11763AE5-BA97-6547-9F33-452608EDA6E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65550" y="6352542"/>
            <a:ext cx="2138863" cy="298587"/>
          </a:xfrm>
          <a:prstGeom prst="rect">
            <a:avLst/>
          </a:prstGeom>
        </p:spPr>
      </p:pic>
      <p:sp>
        <p:nvSpPr>
          <p:cNvPr id="12" name="Content Placeholder 2">
            <a:extLst>
              <a:ext uri="{FF2B5EF4-FFF2-40B4-BE49-F238E27FC236}">
                <a16:creationId xmlns:a16="http://schemas.microsoft.com/office/drawing/2014/main" id="{0C009F4D-ED1A-F647-8A8F-7590DE4EDF5A}"/>
              </a:ext>
            </a:extLst>
          </p:cNvPr>
          <p:cNvSpPr>
            <a:spLocks noGrp="1"/>
          </p:cNvSpPr>
          <p:nvPr>
            <p:ph idx="1"/>
          </p:nvPr>
        </p:nvSpPr>
        <p:spPr>
          <a:xfrm>
            <a:off x="768932" y="1328313"/>
            <a:ext cx="10654137" cy="4201374"/>
          </a:xfrm>
        </p:spPr>
        <p:txBody>
          <a:bodyPr/>
          <a:lstStyle>
            <a:lvl1pPr>
              <a:defRPr>
                <a:solidFill>
                  <a:schemeClr val="bg1"/>
                </a:solidFill>
              </a:defRPr>
            </a:lvl1pPr>
            <a:lvl2pPr marL="685783" indent="-228594">
              <a:buFont typeface="Courier New" panose="02070309020205020404" pitchFamily="49" charset="0"/>
              <a:buChar char="o"/>
              <a:defRPr>
                <a:solidFill>
                  <a:schemeClr val="bg1"/>
                </a:solidFill>
              </a:defRPr>
            </a:lvl2pPr>
            <a:lvl3pPr marL="1142971" indent="-228594">
              <a:buFont typeface="System Font Regular"/>
              <a:buChar char="–"/>
              <a:defRPr>
                <a:solidFill>
                  <a:schemeClr val="bg1"/>
                </a:solidFill>
              </a:defRPr>
            </a:lvl3pPr>
            <a:lvl4pPr>
              <a:defRPr>
                <a:solidFill>
                  <a:schemeClr val="bg1"/>
                </a:solidFill>
              </a:defRPr>
            </a:lvl4pPr>
            <a:lvl5pPr marL="2057349" indent="-228594">
              <a:buFont typeface="Courier New" panose="02070309020205020404" pitchFamily="49" charset="0"/>
              <a:buChar char="o"/>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1107202E-7C35-8647-B9D6-745F9ECAD540}"/>
              </a:ext>
            </a:extLst>
          </p:cNvPr>
          <p:cNvSpPr>
            <a:spLocks noGrp="1"/>
          </p:cNvSpPr>
          <p:nvPr>
            <p:ph type="title"/>
          </p:nvPr>
        </p:nvSpPr>
        <p:spPr>
          <a:xfrm>
            <a:off x="768931" y="447885"/>
            <a:ext cx="10654138" cy="857568"/>
          </a:xfrm>
        </p:spPr>
        <p:txBody>
          <a:bodyPr>
            <a:normAutofit/>
          </a:bodyPr>
          <a:lstStyle>
            <a:lvl1pPr>
              <a:defRPr sz="3400">
                <a:solidFill>
                  <a:schemeClr val="bg1"/>
                </a:solidFill>
              </a:defRPr>
            </a:lvl1pPr>
          </a:lstStyle>
          <a:p>
            <a:r>
              <a:rPr lang="en-US"/>
              <a:t>Click to edit Master title style</a:t>
            </a:r>
          </a:p>
        </p:txBody>
      </p:sp>
      <p:sp>
        <p:nvSpPr>
          <p:cNvPr id="15" name="Rectangle 14">
            <a:extLst>
              <a:ext uri="{FF2B5EF4-FFF2-40B4-BE49-F238E27FC236}">
                <a16:creationId xmlns:a16="http://schemas.microsoft.com/office/drawing/2014/main" id="{8CF4D486-AD2C-064B-866A-3F7C0C07AC6B}"/>
              </a:ext>
            </a:extLst>
          </p:cNvPr>
          <p:cNvSpPr/>
          <p:nvPr userDrawn="1"/>
        </p:nvSpPr>
        <p:spPr>
          <a:xfrm>
            <a:off x="3610383" y="643237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©2022 Guidehouse Inc. All rights reserved. Proprietary and competition sensitive. For internal use only.</a:t>
            </a:r>
          </a:p>
        </p:txBody>
      </p:sp>
    </p:spTree>
    <p:extLst>
      <p:ext uri="{BB962C8B-B14F-4D97-AF65-F5344CB8AC3E}">
        <p14:creationId xmlns:p14="http://schemas.microsoft.com/office/powerpoint/2010/main" val="3696656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 Agenda">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463D7513-FC72-D248-8043-45053A44759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5000" contrast="26000"/>
                    </a14:imgEffect>
                  </a14:imgLayer>
                </a14:imgProps>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991063F-7C98-5342-9192-7C96C3DDBF1E}"/>
              </a:ext>
            </a:extLst>
          </p:cNvPr>
          <p:cNvSpPr>
            <a:spLocks noGrp="1"/>
          </p:cNvSpPr>
          <p:nvPr>
            <p:ph type="dt" sz="half" idx="10"/>
          </p:nvPr>
        </p:nvSpPr>
        <p:spPr/>
        <p:txBody>
          <a:bodyPr/>
          <a:lstStyle/>
          <a:p>
            <a:fld id="{1F5713E5-842B-8A42-A10D-936751D9B157}" type="datetime4">
              <a:rPr lang="en-US" smtClean="0"/>
              <a:t>October 27, 2022</a:t>
            </a:fld>
            <a:endParaRPr lang="en-US"/>
          </a:p>
        </p:txBody>
      </p:sp>
      <p:sp>
        <p:nvSpPr>
          <p:cNvPr id="4" name="Slide Number Placeholder 3">
            <a:extLst>
              <a:ext uri="{FF2B5EF4-FFF2-40B4-BE49-F238E27FC236}">
                <a16:creationId xmlns:a16="http://schemas.microsoft.com/office/drawing/2014/main" id="{77E94436-E394-174D-8DEF-6AEBFD3BD016}"/>
              </a:ext>
            </a:extLst>
          </p:cNvPr>
          <p:cNvSpPr>
            <a:spLocks noGrp="1"/>
          </p:cNvSpPr>
          <p:nvPr>
            <p:ph type="sldNum" sz="quarter" idx="11"/>
          </p:nvPr>
        </p:nvSpPr>
        <p:spPr/>
        <p:txBody>
          <a:bodyPr/>
          <a:lstStyle>
            <a:lvl1pPr>
              <a:defRPr>
                <a:solidFill>
                  <a:schemeClr val="tx1"/>
                </a:solidFill>
              </a:defRPr>
            </a:lvl1pPr>
          </a:lstStyle>
          <a:p>
            <a:fld id="{74FF1622-8342-4547-97A2-32A778486B47}" type="slidenum">
              <a:rPr lang="en-US" smtClean="0"/>
              <a:pPr/>
              <a:t>‹#›</a:t>
            </a:fld>
            <a:endParaRPr lang="en-US"/>
          </a:p>
        </p:txBody>
      </p:sp>
      <p:sp>
        <p:nvSpPr>
          <p:cNvPr id="9" name="Slide Number Placeholder 5">
            <a:extLst>
              <a:ext uri="{FF2B5EF4-FFF2-40B4-BE49-F238E27FC236}">
                <a16:creationId xmlns:a16="http://schemas.microsoft.com/office/drawing/2014/main" id="{D68F8328-04B6-D942-BD7A-8F6B4417BC75}"/>
              </a:ext>
            </a:extLst>
          </p:cNvPr>
          <p:cNvSpPr txBox="1">
            <a:spLocks/>
          </p:cNvSpPr>
          <p:nvPr userDrawn="1"/>
        </p:nvSpPr>
        <p:spPr>
          <a:xfrm>
            <a:off x="9189720" y="635254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1622-8342-4547-97A2-32A778486B47}" type="slidenum">
              <a:rPr lang="en-US" sz="1000" smtClean="0">
                <a:solidFill>
                  <a:schemeClr val="tx1"/>
                </a:solidFill>
              </a:rPr>
              <a:pPr/>
              <a:t>‹#›</a:t>
            </a:fld>
            <a:endParaRPr lang="en-US" sz="1000">
              <a:solidFill>
                <a:schemeClr val="tx1"/>
              </a:solidFill>
            </a:endParaRPr>
          </a:p>
        </p:txBody>
      </p:sp>
      <p:pic>
        <p:nvPicPr>
          <p:cNvPr id="12" name="Picture 11" descr="Icon&#10;&#10;Description automatically generated with medium confidence">
            <a:extLst>
              <a:ext uri="{FF2B5EF4-FFF2-40B4-BE49-F238E27FC236}">
                <a16:creationId xmlns:a16="http://schemas.microsoft.com/office/drawing/2014/main" id="{1CF4D48E-7B6D-494E-BB39-1FC68395AC65}"/>
              </a:ext>
            </a:extLst>
          </p:cNvPr>
          <p:cNvPicPr>
            <a:picLocks noChangeAspect="1"/>
          </p:cNvPicPr>
          <p:nvPr userDrawn="1"/>
        </p:nvPicPr>
        <p:blipFill>
          <a:blip r:embed="rId4"/>
          <a:stretch>
            <a:fillRect/>
          </a:stretch>
        </p:blipFill>
        <p:spPr>
          <a:xfrm>
            <a:off x="365565" y="6354768"/>
            <a:ext cx="2138848" cy="298586"/>
          </a:xfrm>
          <a:prstGeom prst="rect">
            <a:avLst/>
          </a:prstGeom>
        </p:spPr>
      </p:pic>
      <p:sp>
        <p:nvSpPr>
          <p:cNvPr id="13" name="Title 1">
            <a:extLst>
              <a:ext uri="{FF2B5EF4-FFF2-40B4-BE49-F238E27FC236}">
                <a16:creationId xmlns:a16="http://schemas.microsoft.com/office/drawing/2014/main" id="{373D792A-8742-8848-9A23-705DC9F66D5F}"/>
              </a:ext>
            </a:extLst>
          </p:cNvPr>
          <p:cNvSpPr>
            <a:spLocks noGrp="1"/>
          </p:cNvSpPr>
          <p:nvPr>
            <p:ph type="title"/>
          </p:nvPr>
        </p:nvSpPr>
        <p:spPr>
          <a:xfrm>
            <a:off x="4419599" y="459315"/>
            <a:ext cx="7477125" cy="857568"/>
          </a:xfrm>
        </p:spPr>
        <p:txBody>
          <a:bodyPr>
            <a:normAutofit/>
          </a:bodyPr>
          <a:lstStyle>
            <a:lvl1pPr>
              <a:defRPr sz="3400">
                <a:solidFill>
                  <a:srgbClr val="03647A"/>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3C1CAD81-1C66-874D-8684-0939B9F38931}"/>
              </a:ext>
            </a:extLst>
          </p:cNvPr>
          <p:cNvSpPr>
            <a:spLocks noGrp="1"/>
          </p:cNvSpPr>
          <p:nvPr>
            <p:ph idx="1"/>
          </p:nvPr>
        </p:nvSpPr>
        <p:spPr>
          <a:xfrm>
            <a:off x="4419599" y="1339743"/>
            <a:ext cx="7477125" cy="4201374"/>
          </a:xfrm>
        </p:spPr>
        <p:txBody>
          <a:bodyPr/>
          <a:lstStyle>
            <a:lvl1pPr>
              <a:defRPr>
                <a:solidFill>
                  <a:schemeClr val="tx1"/>
                </a:solidFill>
              </a:defRPr>
            </a:lvl1pPr>
            <a:lvl2pPr marL="685783" indent="-228594">
              <a:buFont typeface="Courier New" panose="02070309020205020404" pitchFamily="49" charset="0"/>
              <a:buChar char="o"/>
              <a:defRPr>
                <a:solidFill>
                  <a:schemeClr val="tx1"/>
                </a:solidFill>
              </a:defRPr>
            </a:lvl2pPr>
            <a:lvl3pPr marL="1142971" indent="-228594">
              <a:buFont typeface="System Font Regular"/>
              <a:buChar char="–"/>
              <a:defRPr>
                <a:solidFill>
                  <a:schemeClr val="tx1"/>
                </a:solidFill>
              </a:defRPr>
            </a:lvl3pPr>
            <a:lvl4pPr>
              <a:defRPr>
                <a:solidFill>
                  <a:schemeClr val="tx1"/>
                </a:solidFill>
              </a:defRPr>
            </a:lvl4pPr>
            <a:lvl5pPr marL="2057349" indent="-228594">
              <a:buFont typeface="Courier New" panose="02070309020205020404" pitchFamily="49" charset="0"/>
              <a:buChar char="o"/>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2">
            <a:extLst>
              <a:ext uri="{FF2B5EF4-FFF2-40B4-BE49-F238E27FC236}">
                <a16:creationId xmlns:a16="http://schemas.microsoft.com/office/drawing/2014/main" id="{3DA955C4-7F3D-7D49-9EC1-72963C172F34}"/>
              </a:ext>
            </a:extLst>
          </p:cNvPr>
          <p:cNvSpPr>
            <a:spLocks noGrp="1"/>
          </p:cNvSpPr>
          <p:nvPr>
            <p:ph type="pic" idx="12"/>
          </p:nvPr>
        </p:nvSpPr>
        <p:spPr>
          <a:xfrm>
            <a:off x="295275" y="339124"/>
            <a:ext cx="3829051" cy="580704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7" name="Rectangle 16">
            <a:extLst>
              <a:ext uri="{FF2B5EF4-FFF2-40B4-BE49-F238E27FC236}">
                <a16:creationId xmlns:a16="http://schemas.microsoft.com/office/drawing/2014/main" id="{3D992A43-4BF1-5842-94C3-2CE8B64EB4AC}"/>
              </a:ext>
            </a:extLst>
          </p:cNvPr>
          <p:cNvSpPr/>
          <p:nvPr userDrawn="1"/>
        </p:nvSpPr>
        <p:spPr>
          <a:xfrm>
            <a:off x="5004191" y="6432375"/>
            <a:ext cx="2183611"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©2022 Guidehouse Inc. All rights reserved.</a:t>
            </a:r>
          </a:p>
        </p:txBody>
      </p:sp>
    </p:spTree>
    <p:extLst>
      <p:ext uri="{BB962C8B-B14F-4D97-AF65-F5344CB8AC3E}">
        <p14:creationId xmlns:p14="http://schemas.microsoft.com/office/powerpoint/2010/main" val="861159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2599578-277D-5B4A-AA6D-DAD974023B2D}"/>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b="57195"/>
          <a:stretch/>
        </p:blipFill>
        <p:spPr>
          <a:xfrm>
            <a:off x="0" y="0"/>
            <a:ext cx="12192000" cy="3914078"/>
          </a:xfrm>
          <a:prstGeom prst="rect">
            <a:avLst/>
          </a:prstGeom>
        </p:spPr>
      </p:pic>
      <p:sp>
        <p:nvSpPr>
          <p:cNvPr id="7" name="TextBox 6">
            <a:extLst>
              <a:ext uri="{FF2B5EF4-FFF2-40B4-BE49-F238E27FC236}">
                <a16:creationId xmlns:a16="http://schemas.microsoft.com/office/drawing/2014/main" id="{0B7482F4-DBAB-2549-B24D-FF7DADAFCDE8}"/>
              </a:ext>
            </a:extLst>
          </p:cNvPr>
          <p:cNvSpPr txBox="1"/>
          <p:nvPr userDrawn="1"/>
        </p:nvSpPr>
        <p:spPr>
          <a:xfrm>
            <a:off x="1656081" y="711200"/>
            <a:ext cx="184731" cy="369332"/>
          </a:xfrm>
          <a:prstGeom prst="rect">
            <a:avLst/>
          </a:prstGeom>
          <a:noFill/>
        </p:spPr>
        <p:txBody>
          <a:bodyPr wrap="none" rtlCol="0">
            <a:spAutoFit/>
          </a:bodyPr>
          <a:lstStyle/>
          <a:p>
            <a:endParaRPr lang="en-US" sz="1800"/>
          </a:p>
        </p:txBody>
      </p:sp>
      <p:sp>
        <p:nvSpPr>
          <p:cNvPr id="11" name="Slide Number Placeholder 5">
            <a:extLst>
              <a:ext uri="{FF2B5EF4-FFF2-40B4-BE49-F238E27FC236}">
                <a16:creationId xmlns:a16="http://schemas.microsoft.com/office/drawing/2014/main" id="{610DDB9C-EB45-3845-9567-B64F926544D2}"/>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13" name="Picture 12" descr="Icon&#10;&#10;Description automatically generated with medium confidence">
            <a:extLst>
              <a:ext uri="{FF2B5EF4-FFF2-40B4-BE49-F238E27FC236}">
                <a16:creationId xmlns:a16="http://schemas.microsoft.com/office/drawing/2014/main" id="{4D927984-BC65-4C4F-A121-EF1B1C0885D3}"/>
              </a:ext>
            </a:extLst>
          </p:cNvPr>
          <p:cNvPicPr>
            <a:picLocks noChangeAspect="1"/>
          </p:cNvPicPr>
          <p:nvPr userDrawn="1"/>
        </p:nvPicPr>
        <p:blipFill>
          <a:blip r:embed="rId3"/>
          <a:stretch>
            <a:fillRect/>
          </a:stretch>
        </p:blipFill>
        <p:spPr>
          <a:xfrm>
            <a:off x="365565" y="6354768"/>
            <a:ext cx="2138848" cy="298586"/>
          </a:xfrm>
          <a:prstGeom prst="rect">
            <a:avLst/>
          </a:prstGeom>
        </p:spPr>
      </p:pic>
      <p:sp>
        <p:nvSpPr>
          <p:cNvPr id="14" name="Date Placeholder 3">
            <a:extLst>
              <a:ext uri="{FF2B5EF4-FFF2-40B4-BE49-F238E27FC236}">
                <a16:creationId xmlns:a16="http://schemas.microsoft.com/office/drawing/2014/main" id="{0F30E07E-7FB9-7445-BA14-44F3F56435E2}"/>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5" name="TextBox 14">
            <a:extLst>
              <a:ext uri="{FF2B5EF4-FFF2-40B4-BE49-F238E27FC236}">
                <a16:creationId xmlns:a16="http://schemas.microsoft.com/office/drawing/2014/main" id="{9A26D55F-3CFF-F14F-BE58-611E91503FE2}"/>
              </a:ext>
            </a:extLst>
          </p:cNvPr>
          <p:cNvSpPr txBox="1"/>
          <p:nvPr userDrawn="1"/>
        </p:nvSpPr>
        <p:spPr>
          <a:xfrm>
            <a:off x="1656081" y="711200"/>
            <a:ext cx="184731" cy="369332"/>
          </a:xfrm>
          <a:prstGeom prst="rect">
            <a:avLst/>
          </a:prstGeom>
          <a:noFill/>
        </p:spPr>
        <p:txBody>
          <a:bodyPr wrap="none" rtlCol="0">
            <a:spAutoFit/>
          </a:bodyPr>
          <a:lstStyle/>
          <a:p>
            <a:endParaRPr lang="en-US" sz="1800"/>
          </a:p>
        </p:txBody>
      </p:sp>
      <p:sp>
        <p:nvSpPr>
          <p:cNvPr id="16" name="Title 1">
            <a:extLst>
              <a:ext uri="{FF2B5EF4-FFF2-40B4-BE49-F238E27FC236}">
                <a16:creationId xmlns:a16="http://schemas.microsoft.com/office/drawing/2014/main" id="{36BCD15E-F9BE-8043-8E60-E5DD66E9642A}"/>
              </a:ext>
            </a:extLst>
          </p:cNvPr>
          <p:cNvSpPr>
            <a:spLocks noGrp="1"/>
          </p:cNvSpPr>
          <p:nvPr>
            <p:ph type="title"/>
          </p:nvPr>
        </p:nvSpPr>
        <p:spPr>
          <a:xfrm>
            <a:off x="768931" y="447885"/>
            <a:ext cx="10654130" cy="857568"/>
          </a:xfrm>
        </p:spPr>
        <p:txBody>
          <a:bodyPr>
            <a:normAutofit/>
          </a:bodyPr>
          <a:lstStyle>
            <a:lvl1pPr>
              <a:defRPr sz="34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BC339545-67C6-9345-934F-CF9CD928EEB0}"/>
              </a:ext>
            </a:extLst>
          </p:cNvPr>
          <p:cNvSpPr>
            <a:spLocks noGrp="1"/>
          </p:cNvSpPr>
          <p:nvPr>
            <p:ph idx="1"/>
          </p:nvPr>
        </p:nvSpPr>
        <p:spPr>
          <a:xfrm>
            <a:off x="768932" y="1328313"/>
            <a:ext cx="10654135" cy="4201374"/>
          </a:xfrm>
        </p:spPr>
        <p:txBody>
          <a:bodyPr/>
          <a:lstStyle>
            <a:lvl2pPr marL="685783" indent="-228594">
              <a:buFont typeface="Courier New" panose="02070309020205020404" pitchFamily="49" charset="0"/>
              <a:buChar char="o"/>
              <a:defRPr/>
            </a:lvl2pPr>
            <a:lvl3pPr marL="1142971" indent="-228594">
              <a:buFont typeface="System Font Regular"/>
              <a:buChar char="–"/>
              <a:defRPr/>
            </a:lvl3pPr>
            <a:lvl5pPr marL="2057349" indent="-228594">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435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with Subtitl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2599578-277D-5B4A-AA6D-DAD974023B2D}"/>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b="57195"/>
          <a:stretch/>
        </p:blipFill>
        <p:spPr>
          <a:xfrm>
            <a:off x="0" y="0"/>
            <a:ext cx="12192000" cy="3914078"/>
          </a:xfrm>
          <a:prstGeom prst="rect">
            <a:avLst/>
          </a:prstGeom>
        </p:spPr>
      </p:pic>
      <p:sp>
        <p:nvSpPr>
          <p:cNvPr id="7" name="TextBox 6">
            <a:extLst>
              <a:ext uri="{FF2B5EF4-FFF2-40B4-BE49-F238E27FC236}">
                <a16:creationId xmlns:a16="http://schemas.microsoft.com/office/drawing/2014/main" id="{0B7482F4-DBAB-2549-B24D-FF7DADAFCDE8}"/>
              </a:ext>
            </a:extLst>
          </p:cNvPr>
          <p:cNvSpPr txBox="1"/>
          <p:nvPr userDrawn="1"/>
        </p:nvSpPr>
        <p:spPr>
          <a:xfrm>
            <a:off x="1656081" y="711200"/>
            <a:ext cx="184731" cy="369332"/>
          </a:xfrm>
          <a:prstGeom prst="rect">
            <a:avLst/>
          </a:prstGeom>
          <a:noFill/>
        </p:spPr>
        <p:txBody>
          <a:bodyPr wrap="none" rtlCol="0">
            <a:spAutoFit/>
          </a:bodyPr>
          <a:lstStyle/>
          <a:p>
            <a:endParaRPr lang="en-US" sz="1800"/>
          </a:p>
        </p:txBody>
      </p:sp>
      <p:sp>
        <p:nvSpPr>
          <p:cNvPr id="11" name="Slide Number Placeholder 5">
            <a:extLst>
              <a:ext uri="{FF2B5EF4-FFF2-40B4-BE49-F238E27FC236}">
                <a16:creationId xmlns:a16="http://schemas.microsoft.com/office/drawing/2014/main" id="{610DDB9C-EB45-3845-9567-B64F926544D2}"/>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13" name="Picture 12" descr="Icon&#10;&#10;Description automatically generated with medium confidence">
            <a:extLst>
              <a:ext uri="{FF2B5EF4-FFF2-40B4-BE49-F238E27FC236}">
                <a16:creationId xmlns:a16="http://schemas.microsoft.com/office/drawing/2014/main" id="{4D927984-BC65-4C4F-A121-EF1B1C0885D3}"/>
              </a:ext>
            </a:extLst>
          </p:cNvPr>
          <p:cNvPicPr>
            <a:picLocks noChangeAspect="1"/>
          </p:cNvPicPr>
          <p:nvPr userDrawn="1"/>
        </p:nvPicPr>
        <p:blipFill>
          <a:blip r:embed="rId3"/>
          <a:stretch>
            <a:fillRect/>
          </a:stretch>
        </p:blipFill>
        <p:spPr>
          <a:xfrm>
            <a:off x="365565" y="6354768"/>
            <a:ext cx="2138848" cy="298586"/>
          </a:xfrm>
          <a:prstGeom prst="rect">
            <a:avLst/>
          </a:prstGeom>
        </p:spPr>
      </p:pic>
      <p:sp>
        <p:nvSpPr>
          <p:cNvPr id="14" name="Date Placeholder 3">
            <a:extLst>
              <a:ext uri="{FF2B5EF4-FFF2-40B4-BE49-F238E27FC236}">
                <a16:creationId xmlns:a16="http://schemas.microsoft.com/office/drawing/2014/main" id="{0F30E07E-7FB9-7445-BA14-44F3F56435E2}"/>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5" name="TextBox 14">
            <a:extLst>
              <a:ext uri="{FF2B5EF4-FFF2-40B4-BE49-F238E27FC236}">
                <a16:creationId xmlns:a16="http://schemas.microsoft.com/office/drawing/2014/main" id="{9A26D55F-3CFF-F14F-BE58-611E91503FE2}"/>
              </a:ext>
            </a:extLst>
          </p:cNvPr>
          <p:cNvSpPr txBox="1"/>
          <p:nvPr userDrawn="1"/>
        </p:nvSpPr>
        <p:spPr>
          <a:xfrm>
            <a:off x="1656081" y="711200"/>
            <a:ext cx="184731" cy="369332"/>
          </a:xfrm>
          <a:prstGeom prst="rect">
            <a:avLst/>
          </a:prstGeom>
          <a:noFill/>
        </p:spPr>
        <p:txBody>
          <a:bodyPr wrap="none" rtlCol="0">
            <a:spAutoFit/>
          </a:bodyPr>
          <a:lstStyle/>
          <a:p>
            <a:endParaRPr lang="en-US" sz="1800"/>
          </a:p>
        </p:txBody>
      </p:sp>
      <p:sp>
        <p:nvSpPr>
          <p:cNvPr id="16" name="Title 1">
            <a:extLst>
              <a:ext uri="{FF2B5EF4-FFF2-40B4-BE49-F238E27FC236}">
                <a16:creationId xmlns:a16="http://schemas.microsoft.com/office/drawing/2014/main" id="{36BCD15E-F9BE-8043-8E60-E5DD66E9642A}"/>
              </a:ext>
            </a:extLst>
          </p:cNvPr>
          <p:cNvSpPr>
            <a:spLocks noGrp="1"/>
          </p:cNvSpPr>
          <p:nvPr>
            <p:ph type="title"/>
          </p:nvPr>
        </p:nvSpPr>
        <p:spPr>
          <a:xfrm>
            <a:off x="768931" y="447885"/>
            <a:ext cx="10654130" cy="857568"/>
          </a:xfrm>
        </p:spPr>
        <p:txBody>
          <a:bodyPr>
            <a:normAutofit/>
          </a:bodyPr>
          <a:lstStyle>
            <a:lvl1pPr>
              <a:defRPr sz="34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BC339545-67C6-9345-934F-CF9CD928EEB0}"/>
              </a:ext>
            </a:extLst>
          </p:cNvPr>
          <p:cNvSpPr>
            <a:spLocks noGrp="1"/>
          </p:cNvSpPr>
          <p:nvPr>
            <p:ph idx="1"/>
          </p:nvPr>
        </p:nvSpPr>
        <p:spPr>
          <a:xfrm>
            <a:off x="768932" y="1812153"/>
            <a:ext cx="10654135" cy="4334646"/>
          </a:xfrm>
        </p:spPr>
        <p:txBody>
          <a:bodyPr/>
          <a:lstStyle>
            <a:lvl2pPr marL="685783" indent="-228594">
              <a:buFont typeface="Courier New" panose="02070309020205020404" pitchFamily="49" charset="0"/>
              <a:buChar char="o"/>
              <a:defRPr/>
            </a:lvl2pPr>
            <a:lvl3pPr marL="1142971" indent="-228594">
              <a:buFont typeface="System Font Regular"/>
              <a:buChar char="–"/>
              <a:defRPr/>
            </a:lvl3pPr>
            <a:lvl5pPr marL="2057349" indent="-228594">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F9599F7B-9F65-6244-B52B-FA45546124B7}"/>
              </a:ext>
            </a:extLst>
          </p:cNvPr>
          <p:cNvSpPr>
            <a:spLocks noGrp="1"/>
          </p:cNvSpPr>
          <p:nvPr>
            <p:ph type="body" idx="10" hasCustomPrompt="1"/>
          </p:nvPr>
        </p:nvSpPr>
        <p:spPr>
          <a:xfrm>
            <a:off x="768931" y="1328314"/>
            <a:ext cx="10654130" cy="483839"/>
          </a:xfrm>
        </p:spPr>
        <p:txBody>
          <a:bodyPr anchor="b">
            <a:normAutofit/>
          </a:bodyPr>
          <a:lstStyle>
            <a:lvl1pPr marL="0" indent="0">
              <a:buNone/>
              <a:defRPr sz="2600" b="1">
                <a:solidFill>
                  <a:srgbClr val="03647A"/>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357601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9DAFBB8-47F6-0E42-A563-2E43D66F0D62}"/>
              </a:ext>
            </a:extLst>
          </p:cNvPr>
          <p:cNvPicPr>
            <a:picLocks noChangeAspect="1"/>
          </p:cNvPicPr>
          <p:nvPr userDrawn="1"/>
        </p:nvPicPr>
        <p:blipFill rotWithShape="1">
          <a:blip r:embed="rId2"/>
          <a:srcRect l="1206" r="34349"/>
          <a:stretch/>
        </p:blipFill>
        <p:spPr>
          <a:xfrm>
            <a:off x="0" y="0"/>
            <a:ext cx="12192000" cy="6858000"/>
          </a:xfrm>
          <a:prstGeom prst="rect">
            <a:avLst/>
          </a:prstGeom>
        </p:spPr>
      </p:pic>
      <p:pic>
        <p:nvPicPr>
          <p:cNvPr id="18" name="Graphic 17">
            <a:extLst>
              <a:ext uri="{FF2B5EF4-FFF2-40B4-BE49-F238E27FC236}">
                <a16:creationId xmlns:a16="http://schemas.microsoft.com/office/drawing/2014/main" id="{700BB1ED-648B-5140-A7CC-3E44B1B922C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2309" y="457906"/>
            <a:ext cx="2335859" cy="739631"/>
          </a:xfrm>
          <a:prstGeom prst="rect">
            <a:avLst/>
          </a:prstGeom>
        </p:spPr>
      </p:pic>
      <p:sp>
        <p:nvSpPr>
          <p:cNvPr id="10" name="Slide Number Placeholder 5">
            <a:extLst>
              <a:ext uri="{FF2B5EF4-FFF2-40B4-BE49-F238E27FC236}">
                <a16:creationId xmlns:a16="http://schemas.microsoft.com/office/drawing/2014/main" id="{EE99C05A-E4C8-7D49-A74A-69A7F17B68EE}"/>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sp>
        <p:nvSpPr>
          <p:cNvPr id="11" name="Title 1">
            <a:extLst>
              <a:ext uri="{FF2B5EF4-FFF2-40B4-BE49-F238E27FC236}">
                <a16:creationId xmlns:a16="http://schemas.microsoft.com/office/drawing/2014/main" id="{1C6350CD-EBF0-844D-8C86-F7AD94B073F0}"/>
              </a:ext>
            </a:extLst>
          </p:cNvPr>
          <p:cNvSpPr>
            <a:spLocks noGrp="1"/>
          </p:cNvSpPr>
          <p:nvPr>
            <p:ph type="ctrTitle"/>
          </p:nvPr>
        </p:nvSpPr>
        <p:spPr>
          <a:xfrm>
            <a:off x="702309" y="2210251"/>
            <a:ext cx="7689523" cy="1812921"/>
          </a:xfrm>
        </p:spPr>
        <p:txBody>
          <a:bodyPr anchor="b"/>
          <a:lstStyle>
            <a:lvl1pPr algn="l">
              <a:defRPr sz="60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67B8DE55-7C84-3D4C-A3B8-4FE0F410A0FD}"/>
              </a:ext>
            </a:extLst>
          </p:cNvPr>
          <p:cNvSpPr>
            <a:spLocks noGrp="1"/>
          </p:cNvSpPr>
          <p:nvPr>
            <p:ph type="subTitle" idx="1"/>
          </p:nvPr>
        </p:nvSpPr>
        <p:spPr>
          <a:xfrm>
            <a:off x="702309" y="4294179"/>
            <a:ext cx="6551931" cy="933595"/>
          </a:xfrm>
        </p:spPr>
        <p:txBody>
          <a:bodyPr/>
          <a:lstStyle>
            <a:lvl1pPr marL="0" indent="0" algn="l">
              <a:buNone/>
              <a:defRPr sz="24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8A701068-EBEB-3A40-B4D8-2E8DFF787DF3}"/>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5" name="Rectangle 14">
            <a:extLst>
              <a:ext uri="{FF2B5EF4-FFF2-40B4-BE49-F238E27FC236}">
                <a16:creationId xmlns:a16="http://schemas.microsoft.com/office/drawing/2014/main" id="{49F4E2C7-67A9-0945-9AB9-575A11F0E815}"/>
              </a:ext>
            </a:extLst>
          </p:cNvPr>
          <p:cNvSpPr/>
          <p:nvPr userDrawn="1"/>
        </p:nvSpPr>
        <p:spPr>
          <a:xfrm>
            <a:off x="5018617" y="6432375"/>
            <a:ext cx="2154756"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©2022 Guidehouse Inc. All rights reserved.</a:t>
            </a:r>
          </a:p>
        </p:txBody>
      </p:sp>
    </p:spTree>
    <p:extLst>
      <p:ext uri="{BB962C8B-B14F-4D97-AF65-F5344CB8AC3E}">
        <p14:creationId xmlns:p14="http://schemas.microsoft.com/office/powerpoint/2010/main" val="3510800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735209A-7981-DE49-B0E5-28824F8820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6000"/>
                    </a14:imgEffect>
                  </a14:imgLayer>
                </a14:imgProps>
              </a:ext>
            </a:extLst>
          </a:blip>
          <a:srcRect l="35071" r="19126" b="54199"/>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F2A8914-9907-9A44-8098-71BCFB1EFFE6}"/>
              </a:ext>
            </a:extLst>
          </p:cNvPr>
          <p:cNvSpPr>
            <a:spLocks noGrp="1"/>
          </p:cNvSpPr>
          <p:nvPr>
            <p:ph type="sldNum" sz="quarter" idx="12"/>
          </p:nvPr>
        </p:nvSpPr>
        <p:spPr/>
        <p:txBody>
          <a:bodyPr/>
          <a:lstStyle>
            <a:lvl1pPr>
              <a:defRPr>
                <a:solidFill>
                  <a:schemeClr val="tx1"/>
                </a:solidFill>
              </a:defRPr>
            </a:lvl1pPr>
          </a:lstStyle>
          <a:p>
            <a:fld id="{74FF1622-8342-4547-97A2-32A778486B47}" type="slidenum">
              <a:rPr lang="en-US" smtClean="0"/>
              <a:pPr/>
              <a:t>‹#›</a:t>
            </a:fld>
            <a:endParaRPr lang="en-US"/>
          </a:p>
        </p:txBody>
      </p:sp>
      <p:pic>
        <p:nvPicPr>
          <p:cNvPr id="20" name="Picture 19">
            <a:extLst>
              <a:ext uri="{FF2B5EF4-FFF2-40B4-BE49-F238E27FC236}">
                <a16:creationId xmlns:a16="http://schemas.microsoft.com/office/drawing/2014/main" id="{8E401A50-5B65-4A40-9E76-C85D787F911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97789" y="470991"/>
            <a:ext cx="2340380" cy="739631"/>
          </a:xfrm>
          <a:prstGeom prst="rect">
            <a:avLst/>
          </a:prstGeom>
        </p:spPr>
      </p:pic>
      <p:sp>
        <p:nvSpPr>
          <p:cNvPr id="18" name="Title 1">
            <a:extLst>
              <a:ext uri="{FF2B5EF4-FFF2-40B4-BE49-F238E27FC236}">
                <a16:creationId xmlns:a16="http://schemas.microsoft.com/office/drawing/2014/main" id="{DABA798C-1716-A445-8FE2-F7D9763598EC}"/>
              </a:ext>
            </a:extLst>
          </p:cNvPr>
          <p:cNvSpPr>
            <a:spLocks noGrp="1"/>
          </p:cNvSpPr>
          <p:nvPr>
            <p:ph type="ctrTitle"/>
          </p:nvPr>
        </p:nvSpPr>
        <p:spPr>
          <a:xfrm>
            <a:off x="697788" y="2702923"/>
            <a:ext cx="7689523" cy="1337973"/>
          </a:xfrm>
        </p:spPr>
        <p:txBody>
          <a:bodyPr anchor="b">
            <a:normAutofit/>
          </a:bodyPr>
          <a:lstStyle>
            <a:lvl1pPr algn="l">
              <a:defRPr sz="4500">
                <a:solidFill>
                  <a:schemeClr val="tx1"/>
                </a:solidFill>
              </a:defRPr>
            </a:lvl1pPr>
          </a:lstStyle>
          <a:p>
            <a:r>
              <a:rPr lang="en-US"/>
              <a:t>Click to edit Master title style</a:t>
            </a:r>
          </a:p>
        </p:txBody>
      </p:sp>
      <p:sp>
        <p:nvSpPr>
          <p:cNvPr id="19" name="Subtitle 2">
            <a:extLst>
              <a:ext uri="{FF2B5EF4-FFF2-40B4-BE49-F238E27FC236}">
                <a16:creationId xmlns:a16="http://schemas.microsoft.com/office/drawing/2014/main" id="{6514CB7E-1D1F-A344-AD81-501EF93E3069}"/>
              </a:ext>
            </a:extLst>
          </p:cNvPr>
          <p:cNvSpPr>
            <a:spLocks noGrp="1"/>
          </p:cNvSpPr>
          <p:nvPr>
            <p:ph type="subTitle" idx="1"/>
          </p:nvPr>
        </p:nvSpPr>
        <p:spPr>
          <a:xfrm>
            <a:off x="697788" y="4476233"/>
            <a:ext cx="6551931" cy="933595"/>
          </a:xfrm>
        </p:spPr>
        <p:txBody>
          <a:bodyPr/>
          <a:lstStyle>
            <a:lvl1pPr marL="0" indent="0" algn="l">
              <a:buNone/>
              <a:defRPr sz="24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8" name="Subtitle 2">
            <a:extLst>
              <a:ext uri="{FF2B5EF4-FFF2-40B4-BE49-F238E27FC236}">
                <a16:creationId xmlns:a16="http://schemas.microsoft.com/office/drawing/2014/main" id="{30AB28DA-7ABA-5940-8D3A-47A8625B58FE}"/>
              </a:ext>
            </a:extLst>
          </p:cNvPr>
          <p:cNvSpPr txBox="1">
            <a:spLocks/>
          </p:cNvSpPr>
          <p:nvPr userDrawn="1"/>
        </p:nvSpPr>
        <p:spPr>
          <a:xfrm>
            <a:off x="697788" y="2004719"/>
            <a:ext cx="6551931" cy="9335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Courier New" panose="02070309020205020404" pitchFamily="49"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System Font Regular"/>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400"/>
          </a:p>
        </p:txBody>
      </p:sp>
      <p:sp>
        <p:nvSpPr>
          <p:cNvPr id="30" name="Text Placeholder 29">
            <a:extLst>
              <a:ext uri="{FF2B5EF4-FFF2-40B4-BE49-F238E27FC236}">
                <a16:creationId xmlns:a16="http://schemas.microsoft.com/office/drawing/2014/main" id="{947F6A93-03CC-D04B-A075-625D74EA23BC}"/>
              </a:ext>
            </a:extLst>
          </p:cNvPr>
          <p:cNvSpPr>
            <a:spLocks noGrp="1"/>
          </p:cNvSpPr>
          <p:nvPr>
            <p:ph type="body" sz="quarter" idx="13"/>
          </p:nvPr>
        </p:nvSpPr>
        <p:spPr>
          <a:xfrm>
            <a:off x="697788" y="2114981"/>
            <a:ext cx="6912299" cy="406223"/>
          </a:xfrm>
        </p:spPr>
        <p:txBody>
          <a:bodyPr/>
          <a:lstStyle>
            <a:lvl1pPr marL="0" indent="0">
              <a:buNone/>
              <a:defRPr b="1">
                <a:solidFill>
                  <a:srgbClr val="03647A"/>
                </a:solidFill>
              </a:defRPr>
            </a:lvl1pPr>
          </a:lstStyle>
          <a:p>
            <a:pPr lvl="0"/>
            <a:r>
              <a:rPr lang="en-US"/>
              <a:t>Click to edit Master text styles</a:t>
            </a:r>
          </a:p>
        </p:txBody>
      </p:sp>
      <p:sp>
        <p:nvSpPr>
          <p:cNvPr id="12" name="Date Placeholder 3">
            <a:extLst>
              <a:ext uri="{FF2B5EF4-FFF2-40B4-BE49-F238E27FC236}">
                <a16:creationId xmlns:a16="http://schemas.microsoft.com/office/drawing/2014/main" id="{7709B577-3649-7C4E-AB1A-1F450F09CBF8}"/>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3" name="Rectangle 12">
            <a:extLst>
              <a:ext uri="{FF2B5EF4-FFF2-40B4-BE49-F238E27FC236}">
                <a16:creationId xmlns:a16="http://schemas.microsoft.com/office/drawing/2014/main" id="{12DD685C-84AF-8F48-A758-B4D2A4051D42}"/>
              </a:ext>
            </a:extLst>
          </p:cNvPr>
          <p:cNvSpPr/>
          <p:nvPr userDrawn="1"/>
        </p:nvSpPr>
        <p:spPr>
          <a:xfrm>
            <a:off x="3610383" y="643237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©2022 Guidehouse Inc. All rights reserved. Proprietary and competition sensitive. For internal use only.</a:t>
            </a:r>
          </a:p>
        </p:txBody>
      </p:sp>
    </p:spTree>
    <p:extLst>
      <p:ext uri="{BB962C8B-B14F-4D97-AF65-F5344CB8AC3E}">
        <p14:creationId xmlns:p14="http://schemas.microsoft.com/office/powerpoint/2010/main" val="141089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y Bar_Title and Content with Page Title">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 name="Text Placeholder 14"/>
          <p:cNvSpPr>
            <a:spLocks noGrp="1"/>
          </p:cNvSpPr>
          <p:nvPr>
            <p:ph idx="1"/>
          </p:nvPr>
        </p:nvSpPr>
        <p:spPr bwMode="gray">
          <a:xfrm>
            <a:off x="277092" y="2017059"/>
            <a:ext cx="11637819" cy="4195482"/>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5" name="Text Placeholder 4"/>
          <p:cNvSpPr>
            <a:spLocks noGrp="1"/>
          </p:cNvSpPr>
          <p:nvPr>
            <p:ph type="body" sz="quarter" idx="12" hasCustomPrompt="1"/>
          </p:nvPr>
        </p:nvSpPr>
        <p:spPr bwMode="gray">
          <a:xfrm>
            <a:off x="277091" y="6206162"/>
            <a:ext cx="11637819" cy="214546"/>
          </a:xfrm>
        </p:spPr>
        <p:txBody>
          <a:bodyPr anchor="b" anchorCtr="0">
            <a:spAutoFit/>
          </a:bodyPr>
          <a:lstStyle>
            <a:lvl1pPr marL="161373" indent="-161373">
              <a:buNone/>
              <a:defRPr sz="794" b="0"/>
            </a:lvl1pPr>
          </a:lstStyle>
          <a:p>
            <a:pPr lvl="0"/>
            <a:r>
              <a:rPr lang="en-US"/>
              <a:t>Click to Insert Footnotes/Sources</a:t>
            </a:r>
          </a:p>
        </p:txBody>
      </p:sp>
      <p:sp>
        <p:nvSpPr>
          <p:cNvPr id="6" name="Text Placeholder 4"/>
          <p:cNvSpPr>
            <a:spLocks noGrp="1"/>
          </p:cNvSpPr>
          <p:nvPr>
            <p:ph type="body" sz="quarter" idx="13" hasCustomPrompt="1"/>
          </p:nvPr>
        </p:nvSpPr>
        <p:spPr bwMode="gray">
          <a:xfrm>
            <a:off x="277091" y="1613649"/>
            <a:ext cx="11637819" cy="282385"/>
          </a:xfrm>
        </p:spPr>
        <p:txBody>
          <a:bodyPr>
            <a:spAutoFit/>
          </a:bodyPr>
          <a:lstStyle>
            <a:lvl1pPr marL="0" indent="0" algn="ctr">
              <a:buNone/>
              <a:defRPr sz="1235" b="1" baseline="0">
                <a:solidFill>
                  <a:schemeClr val="tx1"/>
                </a:solidFill>
              </a:defRPr>
            </a:lvl1pPr>
          </a:lstStyle>
          <a:p>
            <a:pPr lvl="0"/>
            <a:r>
              <a:rPr lang="en-US"/>
              <a:t>Click to Insert Page Title (Use Title Case)</a:t>
            </a:r>
          </a:p>
        </p:txBody>
      </p:sp>
    </p:spTree>
    <p:extLst>
      <p:ext uri="{BB962C8B-B14F-4D97-AF65-F5344CB8AC3E}">
        <p14:creationId xmlns:p14="http://schemas.microsoft.com/office/powerpoint/2010/main" val="2490917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C6E21792-66CB-704B-80A1-E87D7DEF5FAD}"/>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b="57195"/>
          <a:stretch/>
        </p:blipFill>
        <p:spPr>
          <a:xfrm>
            <a:off x="0" y="0"/>
            <a:ext cx="12192000" cy="3914078"/>
          </a:xfrm>
          <a:prstGeom prst="rect">
            <a:avLst/>
          </a:prstGeom>
        </p:spPr>
      </p:pic>
      <p:sp>
        <p:nvSpPr>
          <p:cNvPr id="13" name="Slide Number Placeholder 5">
            <a:extLst>
              <a:ext uri="{FF2B5EF4-FFF2-40B4-BE49-F238E27FC236}">
                <a16:creationId xmlns:a16="http://schemas.microsoft.com/office/drawing/2014/main" id="{9E95BF9F-6BBB-1C46-ABAB-60CCBB47FEEB}"/>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11" name="Picture 10" descr="Icon&#10;&#10;Description automatically generated with medium confidence">
            <a:extLst>
              <a:ext uri="{FF2B5EF4-FFF2-40B4-BE49-F238E27FC236}">
                <a16:creationId xmlns:a16="http://schemas.microsoft.com/office/drawing/2014/main" id="{6D297248-7559-6E46-A829-CB2B2B12294E}"/>
              </a:ext>
            </a:extLst>
          </p:cNvPr>
          <p:cNvPicPr>
            <a:picLocks noChangeAspect="1"/>
          </p:cNvPicPr>
          <p:nvPr userDrawn="1"/>
        </p:nvPicPr>
        <p:blipFill>
          <a:blip r:embed="rId3"/>
          <a:stretch>
            <a:fillRect/>
          </a:stretch>
        </p:blipFill>
        <p:spPr>
          <a:xfrm>
            <a:off x="365565" y="6354768"/>
            <a:ext cx="2138848" cy="298586"/>
          </a:xfrm>
          <a:prstGeom prst="rect">
            <a:avLst/>
          </a:prstGeom>
        </p:spPr>
      </p:pic>
      <p:sp>
        <p:nvSpPr>
          <p:cNvPr id="10" name="Date Placeholder 3">
            <a:extLst>
              <a:ext uri="{FF2B5EF4-FFF2-40B4-BE49-F238E27FC236}">
                <a16:creationId xmlns:a16="http://schemas.microsoft.com/office/drawing/2014/main" id="{B207B2BC-E8F0-A949-8E3C-103EE47E3479}"/>
              </a:ext>
            </a:extLst>
          </p:cNvPr>
          <p:cNvSpPr>
            <a:spLocks noGrp="1"/>
          </p:cNvSpPr>
          <p:nvPr>
            <p:ph type="dt" sz="half" idx="10"/>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5" name="Content Placeholder 2">
            <a:extLst>
              <a:ext uri="{FF2B5EF4-FFF2-40B4-BE49-F238E27FC236}">
                <a16:creationId xmlns:a16="http://schemas.microsoft.com/office/drawing/2014/main" id="{D125A882-1CCE-C44F-828F-1F0205594C20}"/>
              </a:ext>
            </a:extLst>
          </p:cNvPr>
          <p:cNvSpPr>
            <a:spLocks noGrp="1"/>
          </p:cNvSpPr>
          <p:nvPr>
            <p:ph sz="half" idx="1"/>
          </p:nvPr>
        </p:nvSpPr>
        <p:spPr>
          <a:xfrm>
            <a:off x="768932" y="1328313"/>
            <a:ext cx="5215308" cy="4825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4A222FD5-9571-804F-8B93-C8DE8F8B5EBA}"/>
              </a:ext>
            </a:extLst>
          </p:cNvPr>
          <p:cNvSpPr>
            <a:spLocks noGrp="1"/>
          </p:cNvSpPr>
          <p:nvPr>
            <p:ph sz="half" idx="11"/>
          </p:nvPr>
        </p:nvSpPr>
        <p:spPr>
          <a:xfrm>
            <a:off x="6207761" y="1328313"/>
            <a:ext cx="5200070" cy="4825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0B09A5AD-9DA0-3E43-ACD4-B9652821FAAC}"/>
              </a:ext>
            </a:extLst>
          </p:cNvPr>
          <p:cNvSpPr>
            <a:spLocks noGrp="1"/>
          </p:cNvSpPr>
          <p:nvPr>
            <p:ph type="title"/>
          </p:nvPr>
        </p:nvSpPr>
        <p:spPr>
          <a:xfrm>
            <a:off x="768931" y="447885"/>
            <a:ext cx="10654130" cy="857568"/>
          </a:xfrm>
        </p:spPr>
        <p:txBody>
          <a:bodyPr>
            <a:normAutofit/>
          </a:bodyPr>
          <a:lstStyle>
            <a:lvl1pPr>
              <a:defRPr sz="3400">
                <a:solidFill>
                  <a:schemeClr val="tx1"/>
                </a:solidFill>
              </a:defRPr>
            </a:lvl1pPr>
          </a:lstStyle>
          <a:p>
            <a:r>
              <a:rPr lang="en-US"/>
              <a:t>Click to edit Master title style</a:t>
            </a:r>
          </a:p>
        </p:txBody>
      </p:sp>
    </p:spTree>
    <p:extLst>
      <p:ext uri="{BB962C8B-B14F-4D97-AF65-F5344CB8AC3E}">
        <p14:creationId xmlns:p14="http://schemas.microsoft.com/office/powerpoint/2010/main" val="1853474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535F51A8-4844-2D41-95AD-B25309435BC3}"/>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b="57195"/>
          <a:stretch/>
        </p:blipFill>
        <p:spPr>
          <a:xfrm>
            <a:off x="0" y="0"/>
            <a:ext cx="12192000" cy="3914078"/>
          </a:xfrm>
          <a:prstGeom prst="rect">
            <a:avLst/>
          </a:prstGeom>
        </p:spPr>
      </p:pic>
      <p:sp>
        <p:nvSpPr>
          <p:cNvPr id="14" name="Slide Number Placeholder 5">
            <a:extLst>
              <a:ext uri="{FF2B5EF4-FFF2-40B4-BE49-F238E27FC236}">
                <a16:creationId xmlns:a16="http://schemas.microsoft.com/office/drawing/2014/main" id="{CA1B8C32-6B70-F145-9B0E-85DEEB1898D3}"/>
              </a:ext>
            </a:extLst>
          </p:cNvPr>
          <p:cNvSpPr>
            <a:spLocks noGrp="1"/>
          </p:cNvSpPr>
          <p:nvPr>
            <p:ph type="sldNum" sz="quarter" idx="12"/>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16" name="Picture 15" descr="Icon&#10;&#10;Description automatically generated with medium confidence">
            <a:extLst>
              <a:ext uri="{FF2B5EF4-FFF2-40B4-BE49-F238E27FC236}">
                <a16:creationId xmlns:a16="http://schemas.microsoft.com/office/drawing/2014/main" id="{EB77AC74-04CD-8C40-9577-A93F85496529}"/>
              </a:ext>
            </a:extLst>
          </p:cNvPr>
          <p:cNvPicPr>
            <a:picLocks noChangeAspect="1"/>
          </p:cNvPicPr>
          <p:nvPr userDrawn="1"/>
        </p:nvPicPr>
        <p:blipFill>
          <a:blip r:embed="rId3"/>
          <a:stretch>
            <a:fillRect/>
          </a:stretch>
        </p:blipFill>
        <p:spPr>
          <a:xfrm>
            <a:off x="365565" y="6354768"/>
            <a:ext cx="2138848" cy="298586"/>
          </a:xfrm>
          <a:prstGeom prst="rect">
            <a:avLst/>
          </a:prstGeom>
        </p:spPr>
      </p:pic>
      <p:sp>
        <p:nvSpPr>
          <p:cNvPr id="12" name="Date Placeholder 3">
            <a:extLst>
              <a:ext uri="{FF2B5EF4-FFF2-40B4-BE49-F238E27FC236}">
                <a16:creationId xmlns:a16="http://schemas.microsoft.com/office/drawing/2014/main" id="{C4CD63C7-1A84-2840-B675-0A6162014567}"/>
              </a:ext>
            </a:extLst>
          </p:cNvPr>
          <p:cNvSpPr>
            <a:spLocks noGrp="1"/>
          </p:cNvSpPr>
          <p:nvPr>
            <p:ph type="dt" sz="half" idx="13"/>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7" name="Text Placeholder 2">
            <a:extLst>
              <a:ext uri="{FF2B5EF4-FFF2-40B4-BE49-F238E27FC236}">
                <a16:creationId xmlns:a16="http://schemas.microsoft.com/office/drawing/2014/main" id="{C3B54C53-F29C-1343-99AF-EC205C3D0CA3}"/>
              </a:ext>
            </a:extLst>
          </p:cNvPr>
          <p:cNvSpPr>
            <a:spLocks noGrp="1"/>
          </p:cNvSpPr>
          <p:nvPr>
            <p:ph type="body" idx="1" hasCustomPrompt="1"/>
          </p:nvPr>
        </p:nvSpPr>
        <p:spPr>
          <a:xfrm>
            <a:off x="768932" y="1133127"/>
            <a:ext cx="5215307" cy="823912"/>
          </a:xfrm>
        </p:spPr>
        <p:txBody>
          <a:bodyPr anchor="b">
            <a:normAutofit/>
          </a:bodyPr>
          <a:lstStyle>
            <a:lvl1pPr marL="0" indent="0">
              <a:buNone/>
              <a:defRPr sz="2600" b="1">
                <a:solidFill>
                  <a:srgbClr val="03647A"/>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C77A63C4-1DA0-5145-81EC-58F5392A0367}"/>
              </a:ext>
            </a:extLst>
          </p:cNvPr>
          <p:cNvSpPr>
            <a:spLocks noGrp="1"/>
          </p:cNvSpPr>
          <p:nvPr>
            <p:ph type="body" sz="quarter" idx="3" hasCustomPrompt="1"/>
          </p:nvPr>
        </p:nvSpPr>
        <p:spPr>
          <a:xfrm>
            <a:off x="6207753" y="1133127"/>
            <a:ext cx="5215307" cy="823912"/>
          </a:xfrm>
        </p:spPr>
        <p:txBody>
          <a:bodyPr anchor="b">
            <a:normAutofit/>
          </a:bodyPr>
          <a:lstStyle>
            <a:lvl1pPr marL="0" indent="0">
              <a:buNone/>
              <a:defRPr sz="2600" b="1">
                <a:solidFill>
                  <a:srgbClr val="03647A"/>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Title 1">
            <a:extLst>
              <a:ext uri="{FF2B5EF4-FFF2-40B4-BE49-F238E27FC236}">
                <a16:creationId xmlns:a16="http://schemas.microsoft.com/office/drawing/2014/main" id="{47D7C662-0E73-B348-A09A-8B774E285BA7}"/>
              </a:ext>
            </a:extLst>
          </p:cNvPr>
          <p:cNvSpPr>
            <a:spLocks noGrp="1"/>
          </p:cNvSpPr>
          <p:nvPr>
            <p:ph type="title"/>
          </p:nvPr>
        </p:nvSpPr>
        <p:spPr>
          <a:xfrm>
            <a:off x="768931" y="447885"/>
            <a:ext cx="10654130" cy="857568"/>
          </a:xfrm>
        </p:spPr>
        <p:txBody>
          <a:bodyPr>
            <a:normAutofit/>
          </a:bodyPr>
          <a:lstStyle>
            <a:lvl1pPr>
              <a:defRPr sz="3400">
                <a:solidFill>
                  <a:schemeClr val="tx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B9F55055-0929-5C4D-8440-ED728A7A6B57}"/>
              </a:ext>
            </a:extLst>
          </p:cNvPr>
          <p:cNvSpPr>
            <a:spLocks noGrp="1"/>
          </p:cNvSpPr>
          <p:nvPr>
            <p:ph sz="half" idx="14"/>
          </p:nvPr>
        </p:nvSpPr>
        <p:spPr>
          <a:xfrm>
            <a:off x="768931" y="1990695"/>
            <a:ext cx="5215308" cy="4186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F851A777-6968-DB45-8F5E-BC2DB0E587B7}"/>
              </a:ext>
            </a:extLst>
          </p:cNvPr>
          <p:cNvSpPr>
            <a:spLocks noGrp="1"/>
          </p:cNvSpPr>
          <p:nvPr>
            <p:ph sz="half" idx="15"/>
          </p:nvPr>
        </p:nvSpPr>
        <p:spPr>
          <a:xfrm>
            <a:off x="6207760" y="1990695"/>
            <a:ext cx="5215300" cy="4186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258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8DB6225C-7857-1844-95D9-556B11785E5E}"/>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t="30412" r="7217" b="7539"/>
          <a:stretch/>
        </p:blipFill>
        <p:spPr>
          <a:xfrm flipH="1">
            <a:off x="0" y="742950"/>
            <a:ext cx="12192000" cy="6115050"/>
          </a:xfrm>
          <a:prstGeom prst="rect">
            <a:avLst/>
          </a:prstGeom>
        </p:spPr>
      </p:pic>
      <p:sp>
        <p:nvSpPr>
          <p:cNvPr id="10" name="Slide Number Placeholder 5">
            <a:extLst>
              <a:ext uri="{FF2B5EF4-FFF2-40B4-BE49-F238E27FC236}">
                <a16:creationId xmlns:a16="http://schemas.microsoft.com/office/drawing/2014/main" id="{8E637131-2204-8344-883E-65A4907E9B3C}"/>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12" name="Picture 11" descr="Icon&#10;&#10;Description automatically generated with medium confidence">
            <a:extLst>
              <a:ext uri="{FF2B5EF4-FFF2-40B4-BE49-F238E27FC236}">
                <a16:creationId xmlns:a16="http://schemas.microsoft.com/office/drawing/2014/main" id="{2DAD6A13-B4E3-F043-BA86-F79E89BAECDF}"/>
              </a:ext>
            </a:extLst>
          </p:cNvPr>
          <p:cNvPicPr>
            <a:picLocks noChangeAspect="1"/>
          </p:cNvPicPr>
          <p:nvPr userDrawn="1"/>
        </p:nvPicPr>
        <p:blipFill>
          <a:blip r:embed="rId3"/>
          <a:stretch>
            <a:fillRect/>
          </a:stretch>
        </p:blipFill>
        <p:spPr>
          <a:xfrm>
            <a:off x="365565" y="6354768"/>
            <a:ext cx="2138848" cy="298586"/>
          </a:xfrm>
          <a:prstGeom prst="rect">
            <a:avLst/>
          </a:prstGeom>
        </p:spPr>
      </p:pic>
      <p:sp>
        <p:nvSpPr>
          <p:cNvPr id="13" name="Date Placeholder 3">
            <a:extLst>
              <a:ext uri="{FF2B5EF4-FFF2-40B4-BE49-F238E27FC236}">
                <a16:creationId xmlns:a16="http://schemas.microsoft.com/office/drawing/2014/main" id="{464F6928-1364-6647-BB42-1B5672F6FD57}"/>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4" name="Title 1">
            <a:extLst>
              <a:ext uri="{FF2B5EF4-FFF2-40B4-BE49-F238E27FC236}">
                <a16:creationId xmlns:a16="http://schemas.microsoft.com/office/drawing/2014/main" id="{59E80DC2-522D-0E40-B9D4-6C32ABC1C396}"/>
              </a:ext>
            </a:extLst>
          </p:cNvPr>
          <p:cNvSpPr>
            <a:spLocks noGrp="1"/>
          </p:cNvSpPr>
          <p:nvPr>
            <p:ph type="title"/>
          </p:nvPr>
        </p:nvSpPr>
        <p:spPr>
          <a:xfrm>
            <a:off x="768931" y="447885"/>
            <a:ext cx="10654130" cy="857568"/>
          </a:xfrm>
        </p:spPr>
        <p:txBody>
          <a:bodyPr>
            <a:normAutofit/>
          </a:bodyPr>
          <a:lstStyle>
            <a:lvl1pPr>
              <a:defRPr sz="3400">
                <a:solidFill>
                  <a:schemeClr val="tx1"/>
                </a:solidFill>
              </a:defRPr>
            </a:lvl1pPr>
          </a:lstStyle>
          <a:p>
            <a:r>
              <a:rPr lang="en-US"/>
              <a:t>Click to edit Master title style</a:t>
            </a:r>
          </a:p>
        </p:txBody>
      </p:sp>
    </p:spTree>
    <p:extLst>
      <p:ext uri="{BB962C8B-B14F-4D97-AF65-F5344CB8AC3E}">
        <p14:creationId xmlns:p14="http://schemas.microsoft.com/office/powerpoint/2010/main" val="2627020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708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F3FAAC0-EA0F-6841-8EC1-CE7E3802B056}"/>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13" name="Picture 12" descr="Icon&#10;&#10;Description automatically generated with medium confidence">
            <a:extLst>
              <a:ext uri="{FF2B5EF4-FFF2-40B4-BE49-F238E27FC236}">
                <a16:creationId xmlns:a16="http://schemas.microsoft.com/office/drawing/2014/main" id="{AB9BCAB6-0C94-944A-B5DC-83D4D1B12055}"/>
              </a:ext>
            </a:extLst>
          </p:cNvPr>
          <p:cNvPicPr>
            <a:picLocks noChangeAspect="1"/>
          </p:cNvPicPr>
          <p:nvPr userDrawn="1"/>
        </p:nvPicPr>
        <p:blipFill>
          <a:blip r:embed="rId2"/>
          <a:stretch>
            <a:fillRect/>
          </a:stretch>
        </p:blipFill>
        <p:spPr>
          <a:xfrm>
            <a:off x="365565" y="6354768"/>
            <a:ext cx="2138848" cy="298586"/>
          </a:xfrm>
          <a:prstGeom prst="rect">
            <a:avLst/>
          </a:prstGeom>
        </p:spPr>
      </p:pic>
      <p:sp>
        <p:nvSpPr>
          <p:cNvPr id="15" name="Date Placeholder 3">
            <a:extLst>
              <a:ext uri="{FF2B5EF4-FFF2-40B4-BE49-F238E27FC236}">
                <a16:creationId xmlns:a16="http://schemas.microsoft.com/office/drawing/2014/main" id="{703DFEAC-C924-6343-8C42-0815136C27A4}"/>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4" name="Picture Placeholder 2">
            <a:extLst>
              <a:ext uri="{FF2B5EF4-FFF2-40B4-BE49-F238E27FC236}">
                <a16:creationId xmlns:a16="http://schemas.microsoft.com/office/drawing/2014/main" id="{C20B24E9-9063-D141-9414-4E49CC889A91}"/>
              </a:ext>
            </a:extLst>
          </p:cNvPr>
          <p:cNvSpPr>
            <a:spLocks noGrp="1"/>
          </p:cNvSpPr>
          <p:nvPr>
            <p:ph type="pic" idx="1"/>
          </p:nvPr>
        </p:nvSpPr>
        <p:spPr>
          <a:xfrm>
            <a:off x="6258562" y="223520"/>
            <a:ext cx="5638163" cy="596763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6" name="Content Placeholder 2">
            <a:extLst>
              <a:ext uri="{FF2B5EF4-FFF2-40B4-BE49-F238E27FC236}">
                <a16:creationId xmlns:a16="http://schemas.microsoft.com/office/drawing/2014/main" id="{16D9945F-8BEC-1448-A7D1-9542725BC86F}"/>
              </a:ext>
            </a:extLst>
          </p:cNvPr>
          <p:cNvSpPr>
            <a:spLocks noGrp="1"/>
          </p:cNvSpPr>
          <p:nvPr>
            <p:ph sz="half" idx="11"/>
          </p:nvPr>
        </p:nvSpPr>
        <p:spPr>
          <a:xfrm>
            <a:off x="768932" y="1328313"/>
            <a:ext cx="4961309" cy="4825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40D807CE-0E90-3C43-81F5-4ADA026EA365}"/>
              </a:ext>
            </a:extLst>
          </p:cNvPr>
          <p:cNvSpPr>
            <a:spLocks noGrp="1"/>
          </p:cNvSpPr>
          <p:nvPr>
            <p:ph type="title"/>
          </p:nvPr>
        </p:nvSpPr>
        <p:spPr>
          <a:xfrm>
            <a:off x="768932" y="447885"/>
            <a:ext cx="4961309" cy="857568"/>
          </a:xfrm>
        </p:spPr>
        <p:txBody>
          <a:bodyPr>
            <a:normAutofit/>
          </a:bodyPr>
          <a:lstStyle>
            <a:lvl1pPr>
              <a:defRPr sz="3400">
                <a:solidFill>
                  <a:schemeClr val="tx1"/>
                </a:solidFill>
              </a:defRPr>
            </a:lvl1pPr>
          </a:lstStyle>
          <a:p>
            <a:r>
              <a:rPr lang="en-US"/>
              <a:t>Click to edit Master title style</a:t>
            </a:r>
          </a:p>
        </p:txBody>
      </p:sp>
    </p:spTree>
    <p:extLst>
      <p:ext uri="{BB962C8B-B14F-4D97-AF65-F5344CB8AC3E}">
        <p14:creationId xmlns:p14="http://schemas.microsoft.com/office/powerpoint/2010/main" val="3967838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61301D-6F09-FF4D-BCE1-C58876CFC2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31852"/>
          <a:stretch/>
        </p:blipFill>
        <p:spPr>
          <a:xfrm>
            <a:off x="0" y="1332481"/>
            <a:ext cx="12192000" cy="5525519"/>
          </a:xfrm>
          <a:prstGeom prst="rect">
            <a:avLst/>
          </a:prstGeom>
        </p:spPr>
      </p:pic>
      <p:sp>
        <p:nvSpPr>
          <p:cNvPr id="10" name="Slide Number Placeholder 5">
            <a:extLst>
              <a:ext uri="{FF2B5EF4-FFF2-40B4-BE49-F238E27FC236}">
                <a16:creationId xmlns:a16="http://schemas.microsoft.com/office/drawing/2014/main" id="{FEF1C823-0B43-D548-BECB-5647C3ADC796}"/>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pic>
        <p:nvPicPr>
          <p:cNvPr id="9" name="Picture 8" descr="Icon&#10;&#10;Description automatically generated with medium confidence">
            <a:extLst>
              <a:ext uri="{FF2B5EF4-FFF2-40B4-BE49-F238E27FC236}">
                <a16:creationId xmlns:a16="http://schemas.microsoft.com/office/drawing/2014/main" id="{E3540518-F910-2B42-8BD0-4CCD050A93AE}"/>
              </a:ext>
            </a:extLst>
          </p:cNvPr>
          <p:cNvPicPr>
            <a:picLocks noChangeAspect="1"/>
          </p:cNvPicPr>
          <p:nvPr userDrawn="1"/>
        </p:nvPicPr>
        <p:blipFill>
          <a:blip r:embed="rId3"/>
          <a:stretch>
            <a:fillRect/>
          </a:stretch>
        </p:blipFill>
        <p:spPr>
          <a:xfrm>
            <a:off x="365565" y="6354768"/>
            <a:ext cx="2138848" cy="298586"/>
          </a:xfrm>
          <a:prstGeom prst="rect">
            <a:avLst/>
          </a:prstGeom>
        </p:spPr>
      </p:pic>
      <p:sp>
        <p:nvSpPr>
          <p:cNvPr id="8" name="Date Placeholder 3">
            <a:extLst>
              <a:ext uri="{FF2B5EF4-FFF2-40B4-BE49-F238E27FC236}">
                <a16:creationId xmlns:a16="http://schemas.microsoft.com/office/drawing/2014/main" id="{FD8ADEF1-CF75-784A-9F3B-1D0C63CCD260}"/>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1" name="Rectangle 10">
            <a:extLst>
              <a:ext uri="{FF2B5EF4-FFF2-40B4-BE49-F238E27FC236}">
                <a16:creationId xmlns:a16="http://schemas.microsoft.com/office/drawing/2014/main" id="{B0052500-42B4-AE45-BDE0-40FE6C80CF2D}"/>
              </a:ext>
            </a:extLst>
          </p:cNvPr>
          <p:cNvSpPr/>
          <p:nvPr userDrawn="1"/>
        </p:nvSpPr>
        <p:spPr>
          <a:xfrm>
            <a:off x="3610383" y="6432375"/>
            <a:ext cx="4971233"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©2022 Guidehouse Inc. All rights reserved. Proprietary and competition sensitive. For internal use only.</a:t>
            </a:r>
          </a:p>
        </p:txBody>
      </p:sp>
    </p:spTree>
    <p:extLst>
      <p:ext uri="{BB962C8B-B14F-4D97-AF65-F5344CB8AC3E}">
        <p14:creationId xmlns:p14="http://schemas.microsoft.com/office/powerpoint/2010/main" val="3709418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177C312-2F06-E841-BA30-71580F95E222}"/>
              </a:ext>
            </a:extLst>
          </p:cNvPr>
          <p:cNvPicPr>
            <a:picLocks noChangeAspect="1"/>
          </p:cNvPicPr>
          <p:nvPr userDrawn="1"/>
        </p:nvPicPr>
        <p:blipFill rotWithShape="1">
          <a:blip r:embed="rId2"/>
          <a:srcRect l="-6610" r="661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E497EAD-AD63-6A41-BCD7-AAB30D352E37}"/>
              </a:ext>
            </a:extLst>
          </p:cNvPr>
          <p:cNvSpPr/>
          <p:nvPr userDrawn="1"/>
        </p:nvSpPr>
        <p:spPr>
          <a:xfrm>
            <a:off x="1" y="0"/>
            <a:ext cx="6901841" cy="6858000"/>
          </a:xfrm>
          <a:prstGeom prst="rect">
            <a:avLst/>
          </a:prstGeom>
          <a:gradFill flip="none" rotWithShape="1">
            <a:gsLst>
              <a:gs pos="0">
                <a:schemeClr val="bg1">
                  <a:alpha val="0"/>
                </a:schemeClr>
              </a:gs>
              <a:gs pos="5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10" name="Picture 9">
            <a:extLst>
              <a:ext uri="{FF2B5EF4-FFF2-40B4-BE49-F238E27FC236}">
                <a16:creationId xmlns:a16="http://schemas.microsoft.com/office/drawing/2014/main" id="{25964B7E-936F-4C4B-9F7A-3E11766743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1" y="5319300"/>
            <a:ext cx="2053281" cy="648899"/>
          </a:xfrm>
          <a:prstGeom prst="rect">
            <a:avLst/>
          </a:prstGeom>
        </p:spPr>
      </p:pic>
      <p:sp>
        <p:nvSpPr>
          <p:cNvPr id="9" name="Slide Number Placeholder 5">
            <a:extLst>
              <a:ext uri="{FF2B5EF4-FFF2-40B4-BE49-F238E27FC236}">
                <a16:creationId xmlns:a16="http://schemas.microsoft.com/office/drawing/2014/main" id="{CBEB73A3-BDA3-3347-9F5C-C03E5CA2D699}"/>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sp>
        <p:nvSpPr>
          <p:cNvPr id="15" name="Title 1">
            <a:extLst>
              <a:ext uri="{FF2B5EF4-FFF2-40B4-BE49-F238E27FC236}">
                <a16:creationId xmlns:a16="http://schemas.microsoft.com/office/drawing/2014/main" id="{B318B283-CB11-A747-B155-C41E00769CB1}"/>
              </a:ext>
            </a:extLst>
          </p:cNvPr>
          <p:cNvSpPr>
            <a:spLocks noGrp="1"/>
          </p:cNvSpPr>
          <p:nvPr>
            <p:ph type="title" hasCustomPrompt="1"/>
          </p:nvPr>
        </p:nvSpPr>
        <p:spPr>
          <a:xfrm>
            <a:off x="768931" y="447885"/>
            <a:ext cx="10515600" cy="857568"/>
          </a:xfrm>
        </p:spPr>
        <p:txBody>
          <a:bodyPr>
            <a:normAutofit/>
          </a:bodyPr>
          <a:lstStyle>
            <a:lvl1pPr>
              <a:defRPr sz="3400">
                <a:solidFill>
                  <a:srgbClr val="03647A"/>
                </a:solidFill>
              </a:defRPr>
            </a:lvl1pPr>
          </a:lstStyle>
          <a:p>
            <a:r>
              <a:rPr lang="en-US"/>
              <a:t>Your Guides</a:t>
            </a:r>
          </a:p>
        </p:txBody>
      </p:sp>
      <p:sp>
        <p:nvSpPr>
          <p:cNvPr id="12" name="Date Placeholder 3">
            <a:extLst>
              <a:ext uri="{FF2B5EF4-FFF2-40B4-BE49-F238E27FC236}">
                <a16:creationId xmlns:a16="http://schemas.microsoft.com/office/drawing/2014/main" id="{F98FE023-3CB6-244C-ADC4-3E897D488F88}"/>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14" name="Rectangle 13">
            <a:extLst>
              <a:ext uri="{FF2B5EF4-FFF2-40B4-BE49-F238E27FC236}">
                <a16:creationId xmlns:a16="http://schemas.microsoft.com/office/drawing/2014/main" id="{69AADAC4-98FC-BD45-B497-84C0B888CF61}"/>
              </a:ext>
            </a:extLst>
          </p:cNvPr>
          <p:cNvSpPr/>
          <p:nvPr userDrawn="1"/>
        </p:nvSpPr>
        <p:spPr>
          <a:xfrm>
            <a:off x="2716744" y="6352542"/>
            <a:ext cx="6619973"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©2022 Guidehouse Inc. All rights reserved. Proprietary and competition sensitive.</a:t>
            </a:r>
            <a:b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This content is for general information purposes only, and should not be used as a substitute for consultation with professional advisors.</a:t>
            </a:r>
          </a:p>
        </p:txBody>
      </p:sp>
    </p:spTree>
    <p:extLst>
      <p:ext uri="{BB962C8B-B14F-4D97-AF65-F5344CB8AC3E}">
        <p14:creationId xmlns:p14="http://schemas.microsoft.com/office/powerpoint/2010/main" val="1574438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ustom Picture Title Slide">
    <p:spTree>
      <p:nvGrpSpPr>
        <p:cNvPr id="1" name=""/>
        <p:cNvGrpSpPr/>
        <p:nvPr/>
      </p:nvGrpSpPr>
      <p:grpSpPr>
        <a:xfrm>
          <a:off x="0" y="0"/>
          <a:ext cx="0" cy="0"/>
          <a:chOff x="0" y="0"/>
          <a:chExt cx="0" cy="0"/>
        </a:xfrm>
      </p:grpSpPr>
      <p:pic>
        <p:nvPicPr>
          <p:cNvPr id="10" name="Picture Placeholder 22">
            <a:extLst>
              <a:ext uri="{FF2B5EF4-FFF2-40B4-BE49-F238E27FC236}">
                <a16:creationId xmlns:a16="http://schemas.microsoft.com/office/drawing/2014/main" id="{B326C79B-ADEA-4820-B8E1-580148E188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52206" y="0"/>
            <a:ext cx="9247295" cy="6858000"/>
          </a:xfrm>
          <a:prstGeom prst="rect">
            <a:avLst/>
          </a:prstGeom>
        </p:spPr>
      </p:pic>
      <p:sp>
        <p:nvSpPr>
          <p:cNvPr id="6" name="Picture Placeholder 5">
            <a:extLst>
              <a:ext uri="{FF2B5EF4-FFF2-40B4-BE49-F238E27FC236}">
                <a16:creationId xmlns:a16="http://schemas.microsoft.com/office/drawing/2014/main" id="{7DEA9ABD-50AF-5143-BA85-DFABE86B3EB2}"/>
              </a:ext>
            </a:extLst>
          </p:cNvPr>
          <p:cNvSpPr>
            <a:spLocks noGrp="1"/>
          </p:cNvSpPr>
          <p:nvPr>
            <p:ph type="pic" sz="quarter" idx="12"/>
          </p:nvPr>
        </p:nvSpPr>
        <p:spPr>
          <a:xfrm>
            <a:off x="5685469" y="1"/>
            <a:ext cx="6513418" cy="6859362"/>
          </a:xfrm>
          <a:custGeom>
            <a:avLst/>
            <a:gdLst>
              <a:gd name="connsiteX0" fmla="*/ 0 w 7342187"/>
              <a:gd name="connsiteY0" fmla="*/ 3429000 h 6858000"/>
              <a:gd name="connsiteX1" fmla="*/ 3671094 w 7342187"/>
              <a:gd name="connsiteY1" fmla="*/ 0 h 6858000"/>
              <a:gd name="connsiteX2" fmla="*/ 7342187 w 7342187"/>
              <a:gd name="connsiteY2" fmla="*/ 0 h 6858000"/>
              <a:gd name="connsiteX3" fmla="*/ 7342187 w 7342187"/>
              <a:gd name="connsiteY3" fmla="*/ 3429000 h 6858000"/>
              <a:gd name="connsiteX4" fmla="*/ 3671093 w 7342187"/>
              <a:gd name="connsiteY4" fmla="*/ 6858000 h 6858000"/>
              <a:gd name="connsiteX5" fmla="*/ -1 w 7342187"/>
              <a:gd name="connsiteY5" fmla="*/ 3429000 h 6858000"/>
              <a:gd name="connsiteX6" fmla="*/ 0 w 7342187"/>
              <a:gd name="connsiteY6" fmla="*/ 3429000 h 6858000"/>
              <a:gd name="connsiteX0" fmla="*/ 347939 w 7690126"/>
              <a:gd name="connsiteY0" fmla="*/ 3448735 h 6877735"/>
              <a:gd name="connsiteX1" fmla="*/ 1183735 w 7690126"/>
              <a:gd name="connsiteY1" fmla="*/ 0 h 6877735"/>
              <a:gd name="connsiteX2" fmla="*/ 7690126 w 7690126"/>
              <a:gd name="connsiteY2" fmla="*/ 19735 h 6877735"/>
              <a:gd name="connsiteX3" fmla="*/ 7690126 w 7690126"/>
              <a:gd name="connsiteY3" fmla="*/ 3448735 h 6877735"/>
              <a:gd name="connsiteX4" fmla="*/ 4019032 w 7690126"/>
              <a:gd name="connsiteY4" fmla="*/ 6877735 h 6877735"/>
              <a:gd name="connsiteX5" fmla="*/ 347938 w 7690126"/>
              <a:gd name="connsiteY5" fmla="*/ 3448735 h 6877735"/>
              <a:gd name="connsiteX6" fmla="*/ 347939 w 7690126"/>
              <a:gd name="connsiteY6" fmla="*/ 3448735 h 6877735"/>
              <a:gd name="connsiteX0" fmla="*/ 347939 w 7690126"/>
              <a:gd name="connsiteY0" fmla="*/ 3429000 h 6858000"/>
              <a:gd name="connsiteX1" fmla="*/ 1183735 w 7690126"/>
              <a:gd name="connsiteY1" fmla="*/ 2568 h 6858000"/>
              <a:gd name="connsiteX2" fmla="*/ 7690126 w 7690126"/>
              <a:gd name="connsiteY2" fmla="*/ 0 h 6858000"/>
              <a:gd name="connsiteX3" fmla="*/ 7690126 w 7690126"/>
              <a:gd name="connsiteY3" fmla="*/ 3429000 h 6858000"/>
              <a:gd name="connsiteX4" fmla="*/ 4019032 w 7690126"/>
              <a:gd name="connsiteY4" fmla="*/ 6858000 h 6858000"/>
              <a:gd name="connsiteX5" fmla="*/ 347938 w 7690126"/>
              <a:gd name="connsiteY5" fmla="*/ 3429000 h 6858000"/>
              <a:gd name="connsiteX6" fmla="*/ 347939 w 7690126"/>
              <a:gd name="connsiteY6" fmla="*/ 3429000 h 6858000"/>
              <a:gd name="connsiteX0" fmla="*/ 1 w 7342188"/>
              <a:gd name="connsiteY0" fmla="*/ 3429000 h 6858000"/>
              <a:gd name="connsiteX1" fmla="*/ 835797 w 7342188"/>
              <a:gd name="connsiteY1" fmla="*/ 2568 h 6858000"/>
              <a:gd name="connsiteX2" fmla="*/ 7342188 w 7342188"/>
              <a:gd name="connsiteY2" fmla="*/ 0 h 6858000"/>
              <a:gd name="connsiteX3" fmla="*/ 7342188 w 7342188"/>
              <a:gd name="connsiteY3" fmla="*/ 3429000 h 6858000"/>
              <a:gd name="connsiteX4" fmla="*/ 3671094 w 7342188"/>
              <a:gd name="connsiteY4" fmla="*/ 6858000 h 6858000"/>
              <a:gd name="connsiteX5" fmla="*/ 0 w 7342188"/>
              <a:gd name="connsiteY5" fmla="*/ 3429000 h 6858000"/>
              <a:gd name="connsiteX6" fmla="*/ 1 w 7342188"/>
              <a:gd name="connsiteY6" fmla="*/ 3429000 h 6858000"/>
              <a:gd name="connsiteX0" fmla="*/ 2268188 w 7342188"/>
              <a:gd name="connsiteY0" fmla="*/ 4687785 h 6858000"/>
              <a:gd name="connsiteX1" fmla="*/ 835797 w 7342188"/>
              <a:gd name="connsiteY1" fmla="*/ 2568 h 6858000"/>
              <a:gd name="connsiteX2" fmla="*/ 7342188 w 7342188"/>
              <a:gd name="connsiteY2" fmla="*/ 0 h 6858000"/>
              <a:gd name="connsiteX3" fmla="*/ 7342188 w 7342188"/>
              <a:gd name="connsiteY3" fmla="*/ 3429000 h 6858000"/>
              <a:gd name="connsiteX4" fmla="*/ 3671094 w 7342188"/>
              <a:gd name="connsiteY4" fmla="*/ 6858000 h 6858000"/>
              <a:gd name="connsiteX5" fmla="*/ 0 w 7342188"/>
              <a:gd name="connsiteY5" fmla="*/ 3429000 h 6858000"/>
              <a:gd name="connsiteX6" fmla="*/ 2268188 w 7342188"/>
              <a:gd name="connsiteY6" fmla="*/ 4687785 h 6858000"/>
              <a:gd name="connsiteX0" fmla="*/ 1432421 w 6506421"/>
              <a:gd name="connsiteY0" fmla="*/ 4687785 h 6892126"/>
              <a:gd name="connsiteX1" fmla="*/ 30 w 6506421"/>
              <a:gd name="connsiteY1" fmla="*/ 2568 h 6892126"/>
              <a:gd name="connsiteX2" fmla="*/ 6506421 w 6506421"/>
              <a:gd name="connsiteY2" fmla="*/ 0 h 6892126"/>
              <a:gd name="connsiteX3" fmla="*/ 6506421 w 6506421"/>
              <a:gd name="connsiteY3" fmla="*/ 3429000 h 6892126"/>
              <a:gd name="connsiteX4" fmla="*/ 2835327 w 6506421"/>
              <a:gd name="connsiteY4" fmla="*/ 6858000 h 6892126"/>
              <a:gd name="connsiteX5" fmla="*/ 2614015 w 6506421"/>
              <a:gd name="connsiteY5" fmla="*/ 5358740 h 6892126"/>
              <a:gd name="connsiteX6" fmla="*/ 1432421 w 6506421"/>
              <a:gd name="connsiteY6" fmla="*/ 4687785 h 6892126"/>
              <a:gd name="connsiteX0" fmla="*/ 1432549 w 6506549"/>
              <a:gd name="connsiteY0" fmla="*/ 4687785 h 6892126"/>
              <a:gd name="connsiteX1" fmla="*/ 158 w 6506549"/>
              <a:gd name="connsiteY1" fmla="*/ 2568 h 6892126"/>
              <a:gd name="connsiteX2" fmla="*/ 6506549 w 6506549"/>
              <a:gd name="connsiteY2" fmla="*/ 0 h 6892126"/>
              <a:gd name="connsiteX3" fmla="*/ 6506549 w 6506549"/>
              <a:gd name="connsiteY3" fmla="*/ 3429000 h 6892126"/>
              <a:gd name="connsiteX4" fmla="*/ 2835455 w 6506549"/>
              <a:gd name="connsiteY4" fmla="*/ 6858000 h 6892126"/>
              <a:gd name="connsiteX5" fmla="*/ 2614143 w 6506549"/>
              <a:gd name="connsiteY5" fmla="*/ 5358740 h 6892126"/>
              <a:gd name="connsiteX6" fmla="*/ 1432549 w 6506549"/>
              <a:gd name="connsiteY6" fmla="*/ 4687785 h 6892126"/>
              <a:gd name="connsiteX0" fmla="*/ 1432549 w 6506549"/>
              <a:gd name="connsiteY0" fmla="*/ 4687785 h 6892126"/>
              <a:gd name="connsiteX1" fmla="*/ 158 w 6506549"/>
              <a:gd name="connsiteY1" fmla="*/ 2568 h 6892126"/>
              <a:gd name="connsiteX2" fmla="*/ 6506549 w 6506549"/>
              <a:gd name="connsiteY2" fmla="*/ 0 h 6892126"/>
              <a:gd name="connsiteX3" fmla="*/ 6506549 w 6506549"/>
              <a:gd name="connsiteY3" fmla="*/ 3429000 h 6892126"/>
              <a:gd name="connsiteX4" fmla="*/ 2835455 w 6506549"/>
              <a:gd name="connsiteY4" fmla="*/ 6858000 h 6892126"/>
              <a:gd name="connsiteX5" fmla="*/ 2614143 w 6506549"/>
              <a:gd name="connsiteY5" fmla="*/ 5358740 h 6892126"/>
              <a:gd name="connsiteX6" fmla="*/ 1432549 w 6506549"/>
              <a:gd name="connsiteY6" fmla="*/ 4687785 h 6892126"/>
              <a:gd name="connsiteX0" fmla="*/ 1432549 w 7410941"/>
              <a:gd name="connsiteY0" fmla="*/ 4687785 h 6892126"/>
              <a:gd name="connsiteX1" fmla="*/ 158 w 7410941"/>
              <a:gd name="connsiteY1" fmla="*/ 2568 h 6892126"/>
              <a:gd name="connsiteX2" fmla="*/ 6506549 w 7410941"/>
              <a:gd name="connsiteY2" fmla="*/ 0 h 6892126"/>
              <a:gd name="connsiteX3" fmla="*/ 6506549 w 7410941"/>
              <a:gd name="connsiteY3" fmla="*/ 3429000 h 6892126"/>
              <a:gd name="connsiteX4" fmla="*/ 6510984 w 7410941"/>
              <a:gd name="connsiteY4" fmla="*/ 6858000 h 6892126"/>
              <a:gd name="connsiteX5" fmla="*/ 2614143 w 7410941"/>
              <a:gd name="connsiteY5" fmla="*/ 5358740 h 6892126"/>
              <a:gd name="connsiteX6" fmla="*/ 1432549 w 7410941"/>
              <a:gd name="connsiteY6" fmla="*/ 4687785 h 6892126"/>
              <a:gd name="connsiteX0" fmla="*/ 1432549 w 6513435"/>
              <a:gd name="connsiteY0" fmla="*/ 4687785 h 6892126"/>
              <a:gd name="connsiteX1" fmla="*/ 158 w 6513435"/>
              <a:gd name="connsiteY1" fmla="*/ 2568 h 6892126"/>
              <a:gd name="connsiteX2" fmla="*/ 6506549 w 6513435"/>
              <a:gd name="connsiteY2" fmla="*/ 0 h 6892126"/>
              <a:gd name="connsiteX3" fmla="*/ 6506549 w 6513435"/>
              <a:gd name="connsiteY3" fmla="*/ 3429000 h 6892126"/>
              <a:gd name="connsiteX4" fmla="*/ 6510984 w 6513435"/>
              <a:gd name="connsiteY4" fmla="*/ 6858000 h 6892126"/>
              <a:gd name="connsiteX5" fmla="*/ 2614143 w 6513435"/>
              <a:gd name="connsiteY5" fmla="*/ 5358740 h 6892126"/>
              <a:gd name="connsiteX6" fmla="*/ 1432549 w 6513435"/>
              <a:gd name="connsiteY6" fmla="*/ 4687785 h 6892126"/>
              <a:gd name="connsiteX0" fmla="*/ 1432549 w 6513435"/>
              <a:gd name="connsiteY0" fmla="*/ 4687785 h 6900013"/>
              <a:gd name="connsiteX1" fmla="*/ 158 w 6513435"/>
              <a:gd name="connsiteY1" fmla="*/ 2568 h 6900013"/>
              <a:gd name="connsiteX2" fmla="*/ 6506549 w 6513435"/>
              <a:gd name="connsiteY2" fmla="*/ 0 h 6900013"/>
              <a:gd name="connsiteX3" fmla="*/ 6506549 w 6513435"/>
              <a:gd name="connsiteY3" fmla="*/ 3429000 h 6900013"/>
              <a:gd name="connsiteX4" fmla="*/ 6510984 w 6513435"/>
              <a:gd name="connsiteY4" fmla="*/ 6858000 h 6900013"/>
              <a:gd name="connsiteX5" fmla="*/ 2614143 w 6513435"/>
              <a:gd name="connsiteY5" fmla="*/ 5358740 h 6900013"/>
              <a:gd name="connsiteX6" fmla="*/ 1432549 w 6513435"/>
              <a:gd name="connsiteY6" fmla="*/ 4687785 h 6900013"/>
              <a:gd name="connsiteX0" fmla="*/ 1432549 w 6513435"/>
              <a:gd name="connsiteY0" fmla="*/ 4687785 h 7699884"/>
              <a:gd name="connsiteX1" fmla="*/ 158 w 6513435"/>
              <a:gd name="connsiteY1" fmla="*/ 2568 h 7699884"/>
              <a:gd name="connsiteX2" fmla="*/ 6506549 w 6513435"/>
              <a:gd name="connsiteY2" fmla="*/ 0 h 7699884"/>
              <a:gd name="connsiteX3" fmla="*/ 6506549 w 6513435"/>
              <a:gd name="connsiteY3" fmla="*/ 3429000 h 7699884"/>
              <a:gd name="connsiteX4" fmla="*/ 6510984 w 6513435"/>
              <a:gd name="connsiteY4" fmla="*/ 6858000 h 7699884"/>
              <a:gd name="connsiteX5" fmla="*/ 4909108 w 6513435"/>
              <a:gd name="connsiteY5" fmla="*/ 6852858 h 7699884"/>
              <a:gd name="connsiteX6" fmla="*/ 1432549 w 6513435"/>
              <a:gd name="connsiteY6" fmla="*/ 4687785 h 7699884"/>
              <a:gd name="connsiteX0" fmla="*/ 1432549 w 6513435"/>
              <a:gd name="connsiteY0" fmla="*/ 4687785 h 6858000"/>
              <a:gd name="connsiteX1" fmla="*/ 158 w 6513435"/>
              <a:gd name="connsiteY1" fmla="*/ 2568 h 6858000"/>
              <a:gd name="connsiteX2" fmla="*/ 6506549 w 6513435"/>
              <a:gd name="connsiteY2" fmla="*/ 0 h 6858000"/>
              <a:gd name="connsiteX3" fmla="*/ 6506549 w 6513435"/>
              <a:gd name="connsiteY3" fmla="*/ 3429000 h 6858000"/>
              <a:gd name="connsiteX4" fmla="*/ 6510984 w 6513435"/>
              <a:gd name="connsiteY4" fmla="*/ 6858000 h 6858000"/>
              <a:gd name="connsiteX5" fmla="*/ 4909108 w 6513435"/>
              <a:gd name="connsiteY5" fmla="*/ 6852858 h 6858000"/>
              <a:gd name="connsiteX6" fmla="*/ 1432549 w 6513435"/>
              <a:gd name="connsiteY6" fmla="*/ 4687785 h 6858000"/>
              <a:gd name="connsiteX0" fmla="*/ 1432549 w 6513435"/>
              <a:gd name="connsiteY0" fmla="*/ 4687785 h 6858000"/>
              <a:gd name="connsiteX1" fmla="*/ 158 w 6513435"/>
              <a:gd name="connsiteY1" fmla="*/ 2568 h 6858000"/>
              <a:gd name="connsiteX2" fmla="*/ 6506549 w 6513435"/>
              <a:gd name="connsiteY2" fmla="*/ 0 h 6858000"/>
              <a:gd name="connsiteX3" fmla="*/ 6506549 w 6513435"/>
              <a:gd name="connsiteY3" fmla="*/ 3429000 h 6858000"/>
              <a:gd name="connsiteX4" fmla="*/ 6510984 w 6513435"/>
              <a:gd name="connsiteY4" fmla="*/ 6858000 h 6858000"/>
              <a:gd name="connsiteX5" fmla="*/ 4909108 w 6513435"/>
              <a:gd name="connsiteY5" fmla="*/ 6852858 h 6858000"/>
              <a:gd name="connsiteX6" fmla="*/ 1432549 w 6513435"/>
              <a:gd name="connsiteY6" fmla="*/ 4687785 h 6858000"/>
              <a:gd name="connsiteX0" fmla="*/ 1432549 w 6513435"/>
              <a:gd name="connsiteY0" fmla="*/ 4687785 h 6866506"/>
              <a:gd name="connsiteX1" fmla="*/ 158 w 6513435"/>
              <a:gd name="connsiteY1" fmla="*/ 2568 h 6866506"/>
              <a:gd name="connsiteX2" fmla="*/ 6506549 w 6513435"/>
              <a:gd name="connsiteY2" fmla="*/ 0 h 6866506"/>
              <a:gd name="connsiteX3" fmla="*/ 6506549 w 6513435"/>
              <a:gd name="connsiteY3" fmla="*/ 3429000 h 6866506"/>
              <a:gd name="connsiteX4" fmla="*/ 6510984 w 6513435"/>
              <a:gd name="connsiteY4" fmla="*/ 6858000 h 6866506"/>
              <a:gd name="connsiteX5" fmla="*/ 4931855 w 6513435"/>
              <a:gd name="connsiteY5" fmla="*/ 6866506 h 6866506"/>
              <a:gd name="connsiteX6" fmla="*/ 1432549 w 6513435"/>
              <a:gd name="connsiteY6" fmla="*/ 4687785 h 6866506"/>
              <a:gd name="connsiteX0" fmla="*/ 1432549 w 6513435"/>
              <a:gd name="connsiteY0" fmla="*/ 4687785 h 6866506"/>
              <a:gd name="connsiteX1" fmla="*/ 158 w 6513435"/>
              <a:gd name="connsiteY1" fmla="*/ 2568 h 6866506"/>
              <a:gd name="connsiteX2" fmla="*/ 6506549 w 6513435"/>
              <a:gd name="connsiteY2" fmla="*/ 0 h 6866506"/>
              <a:gd name="connsiteX3" fmla="*/ 6506549 w 6513435"/>
              <a:gd name="connsiteY3" fmla="*/ 3429000 h 6866506"/>
              <a:gd name="connsiteX4" fmla="*/ 6510984 w 6513435"/>
              <a:gd name="connsiteY4" fmla="*/ 6858000 h 6866506"/>
              <a:gd name="connsiteX5" fmla="*/ 4931855 w 6513435"/>
              <a:gd name="connsiteY5" fmla="*/ 6866506 h 6866506"/>
              <a:gd name="connsiteX6" fmla="*/ 1432549 w 6513435"/>
              <a:gd name="connsiteY6" fmla="*/ 4687785 h 6866506"/>
              <a:gd name="connsiteX0" fmla="*/ 1432549 w 6513435"/>
              <a:gd name="connsiteY0" fmla="*/ 4687785 h 6866506"/>
              <a:gd name="connsiteX1" fmla="*/ 158 w 6513435"/>
              <a:gd name="connsiteY1" fmla="*/ 2568 h 6866506"/>
              <a:gd name="connsiteX2" fmla="*/ 6506549 w 6513435"/>
              <a:gd name="connsiteY2" fmla="*/ 0 h 6866506"/>
              <a:gd name="connsiteX3" fmla="*/ 6506549 w 6513435"/>
              <a:gd name="connsiteY3" fmla="*/ 3429000 h 6866506"/>
              <a:gd name="connsiteX4" fmla="*/ 6510984 w 6513435"/>
              <a:gd name="connsiteY4" fmla="*/ 6858000 h 6866506"/>
              <a:gd name="connsiteX5" fmla="*/ 4931855 w 6513435"/>
              <a:gd name="connsiteY5" fmla="*/ 6866506 h 6866506"/>
              <a:gd name="connsiteX6" fmla="*/ 1432549 w 6513435"/>
              <a:gd name="connsiteY6" fmla="*/ 4687785 h 6866506"/>
              <a:gd name="connsiteX0" fmla="*/ 1432549 w 6513435"/>
              <a:gd name="connsiteY0" fmla="*/ 4687785 h 6866506"/>
              <a:gd name="connsiteX1" fmla="*/ 158 w 6513435"/>
              <a:gd name="connsiteY1" fmla="*/ 2568 h 6866506"/>
              <a:gd name="connsiteX2" fmla="*/ 6506549 w 6513435"/>
              <a:gd name="connsiteY2" fmla="*/ 0 h 6866506"/>
              <a:gd name="connsiteX3" fmla="*/ 6506549 w 6513435"/>
              <a:gd name="connsiteY3" fmla="*/ 3429000 h 6866506"/>
              <a:gd name="connsiteX4" fmla="*/ 6510984 w 6513435"/>
              <a:gd name="connsiteY4" fmla="*/ 6858000 h 6866506"/>
              <a:gd name="connsiteX5" fmla="*/ 4931855 w 6513435"/>
              <a:gd name="connsiteY5" fmla="*/ 6866506 h 6866506"/>
              <a:gd name="connsiteX6" fmla="*/ 1432549 w 6513435"/>
              <a:gd name="connsiteY6" fmla="*/ 4687785 h 6866506"/>
              <a:gd name="connsiteX0" fmla="*/ 1187648 w 6514194"/>
              <a:gd name="connsiteY0" fmla="*/ 4323845 h 6866506"/>
              <a:gd name="connsiteX1" fmla="*/ 917 w 6514194"/>
              <a:gd name="connsiteY1" fmla="*/ 2568 h 6866506"/>
              <a:gd name="connsiteX2" fmla="*/ 6507308 w 6514194"/>
              <a:gd name="connsiteY2" fmla="*/ 0 h 6866506"/>
              <a:gd name="connsiteX3" fmla="*/ 6507308 w 6514194"/>
              <a:gd name="connsiteY3" fmla="*/ 3429000 h 6866506"/>
              <a:gd name="connsiteX4" fmla="*/ 6511743 w 6514194"/>
              <a:gd name="connsiteY4" fmla="*/ 6858000 h 6866506"/>
              <a:gd name="connsiteX5" fmla="*/ 4932614 w 6514194"/>
              <a:gd name="connsiteY5" fmla="*/ 6866506 h 6866506"/>
              <a:gd name="connsiteX6" fmla="*/ 1187648 w 6514194"/>
              <a:gd name="connsiteY6" fmla="*/ 4323845 h 6866506"/>
              <a:gd name="connsiteX0" fmla="*/ 1187648 w 6514194"/>
              <a:gd name="connsiteY0" fmla="*/ 4323845 h 6866506"/>
              <a:gd name="connsiteX1" fmla="*/ 917 w 6514194"/>
              <a:gd name="connsiteY1" fmla="*/ 2568 h 6866506"/>
              <a:gd name="connsiteX2" fmla="*/ 6507308 w 6514194"/>
              <a:gd name="connsiteY2" fmla="*/ 0 h 6866506"/>
              <a:gd name="connsiteX3" fmla="*/ 6507308 w 6514194"/>
              <a:gd name="connsiteY3" fmla="*/ 3429000 h 6866506"/>
              <a:gd name="connsiteX4" fmla="*/ 6511743 w 6514194"/>
              <a:gd name="connsiteY4" fmla="*/ 6858000 h 6866506"/>
              <a:gd name="connsiteX5" fmla="*/ 4932614 w 6514194"/>
              <a:gd name="connsiteY5" fmla="*/ 6866506 h 6866506"/>
              <a:gd name="connsiteX6" fmla="*/ 1187648 w 6514194"/>
              <a:gd name="connsiteY6" fmla="*/ 4323845 h 6866506"/>
              <a:gd name="connsiteX0" fmla="*/ 1186851 w 6513397"/>
              <a:gd name="connsiteY0" fmla="*/ 4323845 h 6866506"/>
              <a:gd name="connsiteX1" fmla="*/ 120 w 6513397"/>
              <a:gd name="connsiteY1" fmla="*/ 2568 h 6866506"/>
              <a:gd name="connsiteX2" fmla="*/ 6506511 w 6513397"/>
              <a:gd name="connsiteY2" fmla="*/ 0 h 6866506"/>
              <a:gd name="connsiteX3" fmla="*/ 6506511 w 6513397"/>
              <a:gd name="connsiteY3" fmla="*/ 3429000 h 6866506"/>
              <a:gd name="connsiteX4" fmla="*/ 6510946 w 6513397"/>
              <a:gd name="connsiteY4" fmla="*/ 6858000 h 6866506"/>
              <a:gd name="connsiteX5" fmla="*/ 4931817 w 6513397"/>
              <a:gd name="connsiteY5" fmla="*/ 6866506 h 6866506"/>
              <a:gd name="connsiteX6" fmla="*/ 1186851 w 6513397"/>
              <a:gd name="connsiteY6" fmla="*/ 4323845 h 6866506"/>
              <a:gd name="connsiteX0" fmla="*/ 1050445 w 6513469"/>
              <a:gd name="connsiteY0" fmla="*/ 4050890 h 6866506"/>
              <a:gd name="connsiteX1" fmla="*/ 192 w 6513469"/>
              <a:gd name="connsiteY1" fmla="*/ 2568 h 6866506"/>
              <a:gd name="connsiteX2" fmla="*/ 6506583 w 6513469"/>
              <a:gd name="connsiteY2" fmla="*/ 0 h 6866506"/>
              <a:gd name="connsiteX3" fmla="*/ 6506583 w 6513469"/>
              <a:gd name="connsiteY3" fmla="*/ 3429000 h 6866506"/>
              <a:gd name="connsiteX4" fmla="*/ 6511018 w 6513469"/>
              <a:gd name="connsiteY4" fmla="*/ 6858000 h 6866506"/>
              <a:gd name="connsiteX5" fmla="*/ 4931889 w 6513469"/>
              <a:gd name="connsiteY5" fmla="*/ 6866506 h 6866506"/>
              <a:gd name="connsiteX6" fmla="*/ 1050445 w 6513469"/>
              <a:gd name="connsiteY6" fmla="*/ 4050890 h 6866506"/>
              <a:gd name="connsiteX0" fmla="*/ 1045900 w 6513473"/>
              <a:gd name="connsiteY0" fmla="*/ 4050890 h 6866506"/>
              <a:gd name="connsiteX1" fmla="*/ 196 w 6513473"/>
              <a:gd name="connsiteY1" fmla="*/ 2568 h 6866506"/>
              <a:gd name="connsiteX2" fmla="*/ 6506587 w 6513473"/>
              <a:gd name="connsiteY2" fmla="*/ 0 h 6866506"/>
              <a:gd name="connsiteX3" fmla="*/ 6506587 w 6513473"/>
              <a:gd name="connsiteY3" fmla="*/ 3429000 h 6866506"/>
              <a:gd name="connsiteX4" fmla="*/ 6511022 w 6513473"/>
              <a:gd name="connsiteY4" fmla="*/ 6858000 h 6866506"/>
              <a:gd name="connsiteX5" fmla="*/ 4931893 w 6513473"/>
              <a:gd name="connsiteY5" fmla="*/ 6866506 h 6866506"/>
              <a:gd name="connsiteX6" fmla="*/ 1045900 w 6513473"/>
              <a:gd name="connsiteY6" fmla="*/ 4050890 h 6866506"/>
              <a:gd name="connsiteX0" fmla="*/ 1059537 w 6513462"/>
              <a:gd name="connsiteY0" fmla="*/ 4069087 h 6866506"/>
              <a:gd name="connsiteX1" fmla="*/ 185 w 6513462"/>
              <a:gd name="connsiteY1" fmla="*/ 2568 h 6866506"/>
              <a:gd name="connsiteX2" fmla="*/ 6506576 w 6513462"/>
              <a:gd name="connsiteY2" fmla="*/ 0 h 6866506"/>
              <a:gd name="connsiteX3" fmla="*/ 6506576 w 6513462"/>
              <a:gd name="connsiteY3" fmla="*/ 3429000 h 6866506"/>
              <a:gd name="connsiteX4" fmla="*/ 6511011 w 6513462"/>
              <a:gd name="connsiteY4" fmla="*/ 6858000 h 6866506"/>
              <a:gd name="connsiteX5" fmla="*/ 4931882 w 6513462"/>
              <a:gd name="connsiteY5" fmla="*/ 6866506 h 6866506"/>
              <a:gd name="connsiteX6" fmla="*/ 1059537 w 6513462"/>
              <a:gd name="connsiteY6" fmla="*/ 4069087 h 6866506"/>
              <a:gd name="connsiteX0" fmla="*/ 1059505 w 6513430"/>
              <a:gd name="connsiteY0" fmla="*/ 4069087 h 6866506"/>
              <a:gd name="connsiteX1" fmla="*/ 153 w 6513430"/>
              <a:gd name="connsiteY1" fmla="*/ 2568 h 6866506"/>
              <a:gd name="connsiteX2" fmla="*/ 6506544 w 6513430"/>
              <a:gd name="connsiteY2" fmla="*/ 0 h 6866506"/>
              <a:gd name="connsiteX3" fmla="*/ 6506544 w 6513430"/>
              <a:gd name="connsiteY3" fmla="*/ 3429000 h 6866506"/>
              <a:gd name="connsiteX4" fmla="*/ 6510979 w 6513430"/>
              <a:gd name="connsiteY4" fmla="*/ 6858000 h 6866506"/>
              <a:gd name="connsiteX5" fmla="*/ 4931850 w 6513430"/>
              <a:gd name="connsiteY5" fmla="*/ 6866506 h 6866506"/>
              <a:gd name="connsiteX6" fmla="*/ 1059505 w 6513430"/>
              <a:gd name="connsiteY6" fmla="*/ 4069087 h 6866506"/>
              <a:gd name="connsiteX0" fmla="*/ 1059505 w 6513430"/>
              <a:gd name="connsiteY0" fmla="*/ 4069087 h 6866506"/>
              <a:gd name="connsiteX1" fmla="*/ 153 w 6513430"/>
              <a:gd name="connsiteY1" fmla="*/ 2568 h 6866506"/>
              <a:gd name="connsiteX2" fmla="*/ 6506544 w 6513430"/>
              <a:gd name="connsiteY2" fmla="*/ 0 h 6866506"/>
              <a:gd name="connsiteX3" fmla="*/ 6506544 w 6513430"/>
              <a:gd name="connsiteY3" fmla="*/ 3429000 h 6866506"/>
              <a:gd name="connsiteX4" fmla="*/ 6510979 w 6513430"/>
              <a:gd name="connsiteY4" fmla="*/ 6858000 h 6866506"/>
              <a:gd name="connsiteX5" fmla="*/ 4931850 w 6513430"/>
              <a:gd name="connsiteY5" fmla="*/ 6866506 h 6866506"/>
              <a:gd name="connsiteX6" fmla="*/ 1059505 w 6513430"/>
              <a:gd name="connsiteY6" fmla="*/ 4069087 h 6866506"/>
              <a:gd name="connsiteX0" fmla="*/ 1059505 w 6513430"/>
              <a:gd name="connsiteY0" fmla="*/ 4069087 h 6866506"/>
              <a:gd name="connsiteX1" fmla="*/ 153 w 6513430"/>
              <a:gd name="connsiteY1" fmla="*/ 2568 h 6866506"/>
              <a:gd name="connsiteX2" fmla="*/ 6506544 w 6513430"/>
              <a:gd name="connsiteY2" fmla="*/ 0 h 6866506"/>
              <a:gd name="connsiteX3" fmla="*/ 6506544 w 6513430"/>
              <a:gd name="connsiteY3" fmla="*/ 3429000 h 6866506"/>
              <a:gd name="connsiteX4" fmla="*/ 6510979 w 6513430"/>
              <a:gd name="connsiteY4" fmla="*/ 6858000 h 6866506"/>
              <a:gd name="connsiteX5" fmla="*/ 4931850 w 6513430"/>
              <a:gd name="connsiteY5" fmla="*/ 6866506 h 6866506"/>
              <a:gd name="connsiteX6" fmla="*/ 1059505 w 6513430"/>
              <a:gd name="connsiteY6" fmla="*/ 4069087 h 6866506"/>
              <a:gd name="connsiteX0" fmla="*/ 1059505 w 6513430"/>
              <a:gd name="connsiteY0" fmla="*/ 4069087 h 6866506"/>
              <a:gd name="connsiteX1" fmla="*/ 153 w 6513430"/>
              <a:gd name="connsiteY1" fmla="*/ 2568 h 6866506"/>
              <a:gd name="connsiteX2" fmla="*/ 6506544 w 6513430"/>
              <a:gd name="connsiteY2" fmla="*/ 0 h 6866506"/>
              <a:gd name="connsiteX3" fmla="*/ 6506544 w 6513430"/>
              <a:gd name="connsiteY3" fmla="*/ 3429000 h 6866506"/>
              <a:gd name="connsiteX4" fmla="*/ 6510979 w 6513430"/>
              <a:gd name="connsiteY4" fmla="*/ 6858000 h 6866506"/>
              <a:gd name="connsiteX5" fmla="*/ 4954596 w 6513430"/>
              <a:gd name="connsiteY5" fmla="*/ 6866506 h 6866506"/>
              <a:gd name="connsiteX6" fmla="*/ 1059505 w 6513430"/>
              <a:gd name="connsiteY6" fmla="*/ 4069087 h 6866506"/>
              <a:gd name="connsiteX0" fmla="*/ 1059505 w 6513430"/>
              <a:gd name="connsiteY0" fmla="*/ 4069087 h 6866506"/>
              <a:gd name="connsiteX1" fmla="*/ 153 w 6513430"/>
              <a:gd name="connsiteY1" fmla="*/ 2568 h 6866506"/>
              <a:gd name="connsiteX2" fmla="*/ 6506544 w 6513430"/>
              <a:gd name="connsiteY2" fmla="*/ 0 h 6866506"/>
              <a:gd name="connsiteX3" fmla="*/ 6506544 w 6513430"/>
              <a:gd name="connsiteY3" fmla="*/ 3429000 h 6866506"/>
              <a:gd name="connsiteX4" fmla="*/ 6510979 w 6513430"/>
              <a:gd name="connsiteY4" fmla="*/ 6858000 h 6866506"/>
              <a:gd name="connsiteX5" fmla="*/ 4954596 w 6513430"/>
              <a:gd name="connsiteY5" fmla="*/ 6866506 h 6866506"/>
              <a:gd name="connsiteX6" fmla="*/ 1059505 w 6513430"/>
              <a:gd name="connsiteY6" fmla="*/ 4069087 h 6866506"/>
              <a:gd name="connsiteX0" fmla="*/ 1059505 w 6513430"/>
              <a:gd name="connsiteY0" fmla="*/ 4069087 h 6866506"/>
              <a:gd name="connsiteX1" fmla="*/ 153 w 6513430"/>
              <a:gd name="connsiteY1" fmla="*/ 2568 h 6866506"/>
              <a:gd name="connsiteX2" fmla="*/ 6506544 w 6513430"/>
              <a:gd name="connsiteY2" fmla="*/ 0 h 6866506"/>
              <a:gd name="connsiteX3" fmla="*/ 6506544 w 6513430"/>
              <a:gd name="connsiteY3" fmla="*/ 3429000 h 6866506"/>
              <a:gd name="connsiteX4" fmla="*/ 6510979 w 6513430"/>
              <a:gd name="connsiteY4" fmla="*/ 6858000 h 6866506"/>
              <a:gd name="connsiteX5" fmla="*/ 4954596 w 6513430"/>
              <a:gd name="connsiteY5" fmla="*/ 6866506 h 6866506"/>
              <a:gd name="connsiteX6" fmla="*/ 1059505 w 6513430"/>
              <a:gd name="connsiteY6" fmla="*/ 4069087 h 6866506"/>
              <a:gd name="connsiteX0" fmla="*/ 1092146 w 6513414"/>
              <a:gd name="connsiteY0" fmla="*/ 4148397 h 6866506"/>
              <a:gd name="connsiteX1" fmla="*/ 137 w 6513414"/>
              <a:gd name="connsiteY1" fmla="*/ 2568 h 6866506"/>
              <a:gd name="connsiteX2" fmla="*/ 6506528 w 6513414"/>
              <a:gd name="connsiteY2" fmla="*/ 0 h 6866506"/>
              <a:gd name="connsiteX3" fmla="*/ 6506528 w 6513414"/>
              <a:gd name="connsiteY3" fmla="*/ 3429000 h 6866506"/>
              <a:gd name="connsiteX4" fmla="*/ 6510963 w 6513414"/>
              <a:gd name="connsiteY4" fmla="*/ 6858000 h 6866506"/>
              <a:gd name="connsiteX5" fmla="*/ 4954580 w 6513414"/>
              <a:gd name="connsiteY5" fmla="*/ 6866506 h 6866506"/>
              <a:gd name="connsiteX6" fmla="*/ 1092146 w 6513414"/>
              <a:gd name="connsiteY6" fmla="*/ 4148397 h 6866506"/>
              <a:gd name="connsiteX0" fmla="*/ 1092146 w 6513414"/>
              <a:gd name="connsiteY0" fmla="*/ 4148397 h 6866506"/>
              <a:gd name="connsiteX1" fmla="*/ 137 w 6513414"/>
              <a:gd name="connsiteY1" fmla="*/ 2568 h 6866506"/>
              <a:gd name="connsiteX2" fmla="*/ 6506528 w 6513414"/>
              <a:gd name="connsiteY2" fmla="*/ 0 h 6866506"/>
              <a:gd name="connsiteX3" fmla="*/ 6506528 w 6513414"/>
              <a:gd name="connsiteY3" fmla="*/ 3429000 h 6866506"/>
              <a:gd name="connsiteX4" fmla="*/ 6510963 w 6513414"/>
              <a:gd name="connsiteY4" fmla="*/ 6858000 h 6866506"/>
              <a:gd name="connsiteX5" fmla="*/ 4954580 w 6513414"/>
              <a:gd name="connsiteY5" fmla="*/ 6866506 h 6866506"/>
              <a:gd name="connsiteX6" fmla="*/ 1092146 w 6513414"/>
              <a:gd name="connsiteY6" fmla="*/ 4148397 h 6866506"/>
              <a:gd name="connsiteX0" fmla="*/ 1092169 w 6513437"/>
              <a:gd name="connsiteY0" fmla="*/ 4148397 h 6866506"/>
              <a:gd name="connsiteX1" fmla="*/ 160 w 6513437"/>
              <a:gd name="connsiteY1" fmla="*/ 2568 h 6866506"/>
              <a:gd name="connsiteX2" fmla="*/ 6506551 w 6513437"/>
              <a:gd name="connsiteY2" fmla="*/ 0 h 6866506"/>
              <a:gd name="connsiteX3" fmla="*/ 6506551 w 6513437"/>
              <a:gd name="connsiteY3" fmla="*/ 3429000 h 6866506"/>
              <a:gd name="connsiteX4" fmla="*/ 6510986 w 6513437"/>
              <a:gd name="connsiteY4" fmla="*/ 6858000 h 6866506"/>
              <a:gd name="connsiteX5" fmla="*/ 4954603 w 6513437"/>
              <a:gd name="connsiteY5" fmla="*/ 6866506 h 6866506"/>
              <a:gd name="connsiteX6" fmla="*/ 1092169 w 6513437"/>
              <a:gd name="connsiteY6" fmla="*/ 4148397 h 6866506"/>
              <a:gd name="connsiteX0" fmla="*/ 1092159 w 6513427"/>
              <a:gd name="connsiteY0" fmla="*/ 4148397 h 6866506"/>
              <a:gd name="connsiteX1" fmla="*/ 150 w 6513427"/>
              <a:gd name="connsiteY1" fmla="*/ 2568 h 6866506"/>
              <a:gd name="connsiteX2" fmla="*/ 6506541 w 6513427"/>
              <a:gd name="connsiteY2" fmla="*/ 0 h 6866506"/>
              <a:gd name="connsiteX3" fmla="*/ 6506541 w 6513427"/>
              <a:gd name="connsiteY3" fmla="*/ 3429000 h 6866506"/>
              <a:gd name="connsiteX4" fmla="*/ 6510976 w 6513427"/>
              <a:gd name="connsiteY4" fmla="*/ 6858000 h 6866506"/>
              <a:gd name="connsiteX5" fmla="*/ 4954593 w 6513427"/>
              <a:gd name="connsiteY5" fmla="*/ 6866506 h 6866506"/>
              <a:gd name="connsiteX6" fmla="*/ 1092159 w 6513427"/>
              <a:gd name="connsiteY6" fmla="*/ 4148397 h 6866506"/>
              <a:gd name="connsiteX0" fmla="*/ 1092150 w 6513418"/>
              <a:gd name="connsiteY0" fmla="*/ 4148397 h 6866506"/>
              <a:gd name="connsiteX1" fmla="*/ 141 w 6513418"/>
              <a:gd name="connsiteY1" fmla="*/ 2568 h 6866506"/>
              <a:gd name="connsiteX2" fmla="*/ 6506532 w 6513418"/>
              <a:gd name="connsiteY2" fmla="*/ 0 h 6866506"/>
              <a:gd name="connsiteX3" fmla="*/ 6506532 w 6513418"/>
              <a:gd name="connsiteY3" fmla="*/ 3429000 h 6866506"/>
              <a:gd name="connsiteX4" fmla="*/ 6510967 w 6513418"/>
              <a:gd name="connsiteY4" fmla="*/ 6858000 h 6866506"/>
              <a:gd name="connsiteX5" fmla="*/ 4954584 w 6513418"/>
              <a:gd name="connsiteY5" fmla="*/ 6866506 h 6866506"/>
              <a:gd name="connsiteX6" fmla="*/ 1092150 w 6513418"/>
              <a:gd name="connsiteY6" fmla="*/ 4148397 h 6866506"/>
              <a:gd name="connsiteX0" fmla="*/ 1092150 w 6513418"/>
              <a:gd name="connsiteY0" fmla="*/ 4148397 h 6859362"/>
              <a:gd name="connsiteX1" fmla="*/ 141 w 6513418"/>
              <a:gd name="connsiteY1" fmla="*/ 2568 h 6859362"/>
              <a:gd name="connsiteX2" fmla="*/ 6506532 w 6513418"/>
              <a:gd name="connsiteY2" fmla="*/ 0 h 6859362"/>
              <a:gd name="connsiteX3" fmla="*/ 6506532 w 6513418"/>
              <a:gd name="connsiteY3" fmla="*/ 3429000 h 6859362"/>
              <a:gd name="connsiteX4" fmla="*/ 6510967 w 6513418"/>
              <a:gd name="connsiteY4" fmla="*/ 6858000 h 6859362"/>
              <a:gd name="connsiteX5" fmla="*/ 4952203 w 6513418"/>
              <a:gd name="connsiteY5" fmla="*/ 6859362 h 6859362"/>
              <a:gd name="connsiteX6" fmla="*/ 1092150 w 6513418"/>
              <a:gd name="connsiteY6" fmla="*/ 4148397 h 685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3418" h="6859362">
                <a:moveTo>
                  <a:pt x="1092150" y="4148397"/>
                </a:moveTo>
                <a:cubicBezTo>
                  <a:pt x="286942" y="2770362"/>
                  <a:pt x="-7384" y="-618"/>
                  <a:pt x="141" y="2568"/>
                </a:cubicBezTo>
                <a:lnTo>
                  <a:pt x="6506532" y="0"/>
                </a:lnTo>
                <a:lnTo>
                  <a:pt x="6506532" y="3429000"/>
                </a:lnTo>
                <a:cubicBezTo>
                  <a:pt x="6506532" y="5322784"/>
                  <a:pt x="6518409" y="6852023"/>
                  <a:pt x="6510967" y="6858000"/>
                </a:cubicBezTo>
                <a:lnTo>
                  <a:pt x="4952203" y="6859362"/>
                </a:lnTo>
                <a:cubicBezTo>
                  <a:pt x="2488428" y="6167137"/>
                  <a:pt x="1685226" y="5190110"/>
                  <a:pt x="1092150" y="4148397"/>
                </a:cubicBezTo>
                <a:close/>
              </a:path>
            </a:pathLst>
          </a:custGeom>
        </p:spPr>
        <p:txBody>
          <a:bodyPr/>
          <a:lstStyle/>
          <a:p>
            <a:r>
              <a:rPr lang="en-US"/>
              <a:t>Click icon to add picture</a:t>
            </a:r>
          </a:p>
        </p:txBody>
      </p:sp>
      <p:pic>
        <p:nvPicPr>
          <p:cNvPr id="9" name="Picture 8" descr="Circle&#10;&#10;Description automatically generated with low confidence">
            <a:extLst>
              <a:ext uri="{FF2B5EF4-FFF2-40B4-BE49-F238E27FC236}">
                <a16:creationId xmlns:a16="http://schemas.microsoft.com/office/drawing/2014/main" id="{E3C51D5D-A821-44CC-AF4B-850178444E5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0729732" cy="6858000"/>
          </a:xfrm>
          <a:prstGeom prst="rect">
            <a:avLst/>
          </a:prstGeom>
        </p:spPr>
      </p:pic>
      <p:sp>
        <p:nvSpPr>
          <p:cNvPr id="3" name="Date Placeholder 2">
            <a:extLst>
              <a:ext uri="{FF2B5EF4-FFF2-40B4-BE49-F238E27FC236}">
                <a16:creationId xmlns:a16="http://schemas.microsoft.com/office/drawing/2014/main" id="{F3F0B8DA-BC19-4E82-A006-AC23F38F3074}"/>
              </a:ext>
            </a:extLst>
          </p:cNvPr>
          <p:cNvSpPr>
            <a:spLocks noGrp="1"/>
          </p:cNvSpPr>
          <p:nvPr>
            <p:ph type="body" sz="quarter" idx="13"/>
          </p:nvPr>
        </p:nvSpPr>
        <p:spPr>
          <a:xfrm>
            <a:off x="457200" y="6131719"/>
            <a:ext cx="3270738" cy="304800"/>
          </a:xfrm>
        </p:spPr>
        <p:txBody>
          <a:bodyPr anchor="b">
            <a:noAutofit/>
          </a:bodyPr>
          <a:lstStyle>
            <a:lvl1pPr marL="0" indent="0">
              <a:lnSpc>
                <a:spcPct val="100000"/>
              </a:lnSpc>
              <a:spcBef>
                <a:spcPts val="0"/>
              </a:spcBef>
              <a:buNone/>
              <a:defRPr/>
            </a:lvl1pPr>
          </a:lstStyle>
          <a:p>
            <a:pPr lvl="0"/>
            <a:r>
              <a:rPr lang="en-US"/>
              <a:t>Click to edit Master text style</a:t>
            </a:r>
          </a:p>
        </p:txBody>
      </p:sp>
      <p:sp>
        <p:nvSpPr>
          <p:cNvPr id="8" name="Subtitle 2">
            <a:extLst>
              <a:ext uri="{FF2B5EF4-FFF2-40B4-BE49-F238E27FC236}">
                <a16:creationId xmlns:a16="http://schemas.microsoft.com/office/drawing/2014/main" id="{E2F95AC6-BB8E-FE42-A6FA-25323129AE5A}"/>
              </a:ext>
            </a:extLst>
          </p:cNvPr>
          <p:cNvSpPr>
            <a:spLocks noGrp="1"/>
          </p:cNvSpPr>
          <p:nvPr>
            <p:ph type="subTitle" idx="1"/>
          </p:nvPr>
        </p:nvSpPr>
        <p:spPr>
          <a:xfrm>
            <a:off x="457200" y="4902024"/>
            <a:ext cx="6704331" cy="933595"/>
          </a:xfrm>
        </p:spPr>
        <p:txBody>
          <a:bodyPr>
            <a:noAutofit/>
          </a:bodyPr>
          <a:lstStyle>
            <a:lvl1pPr marL="0" indent="0" algn="l">
              <a:spcBef>
                <a:spcPts val="600"/>
              </a:spcBef>
              <a:buNone/>
              <a:defRPr sz="2400" b="1">
                <a:solidFill>
                  <a:srgbClr val="03647A"/>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861CCEB5-A17C-2E42-B273-A1CAAF6BAE98}"/>
              </a:ext>
            </a:extLst>
          </p:cNvPr>
          <p:cNvSpPr>
            <a:spLocks noGrp="1"/>
          </p:cNvSpPr>
          <p:nvPr>
            <p:ph type="ctrTitle"/>
          </p:nvPr>
        </p:nvSpPr>
        <p:spPr>
          <a:xfrm>
            <a:off x="457200" y="2596056"/>
            <a:ext cx="5428593" cy="2146096"/>
          </a:xfrm>
        </p:spPr>
        <p:txBody>
          <a:bodyPr anchor="b">
            <a:noAutofit/>
          </a:bodyPr>
          <a:lstStyle>
            <a:lvl1pPr algn="l">
              <a:defRPr sz="4800">
                <a:solidFill>
                  <a:schemeClr val="tx1"/>
                </a:solidFill>
              </a:defRPr>
            </a:lvl1pPr>
          </a:lstStyle>
          <a:p>
            <a:r>
              <a:rPr lang="en-US"/>
              <a:t>Click to edit Master title style</a:t>
            </a:r>
          </a:p>
        </p:txBody>
      </p:sp>
      <p:pic>
        <p:nvPicPr>
          <p:cNvPr id="14" name="Picture 13">
            <a:extLst>
              <a:ext uri="{FF2B5EF4-FFF2-40B4-BE49-F238E27FC236}">
                <a16:creationId xmlns:a16="http://schemas.microsoft.com/office/drawing/2014/main" id="{23F48FA2-08F7-45AD-9CCE-094A9318519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7200" y="324517"/>
            <a:ext cx="2335859" cy="738202"/>
          </a:xfrm>
          <a:prstGeom prst="rect">
            <a:avLst/>
          </a:prstGeom>
        </p:spPr>
      </p:pic>
    </p:spTree>
    <p:extLst>
      <p:ext uri="{BB962C8B-B14F-4D97-AF65-F5344CB8AC3E}">
        <p14:creationId xmlns:p14="http://schemas.microsoft.com/office/powerpoint/2010/main" val="35673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Bar_Title Only">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4" name="Text Placeholder 4"/>
          <p:cNvSpPr>
            <a:spLocks noGrp="1"/>
          </p:cNvSpPr>
          <p:nvPr>
            <p:ph type="body" sz="quarter" idx="12" hasCustomPrompt="1"/>
          </p:nvPr>
        </p:nvSpPr>
        <p:spPr bwMode="gray">
          <a:xfrm>
            <a:off x="277091" y="6206162"/>
            <a:ext cx="11637819" cy="214546"/>
          </a:xfrm>
        </p:spPr>
        <p:txBody>
          <a:bodyPr anchor="b" anchorCtr="0">
            <a:spAutoFit/>
          </a:bodyPr>
          <a:lstStyle>
            <a:lvl1pPr marL="161373" indent="-161373">
              <a:buNone/>
              <a:defRPr sz="794" b="0"/>
            </a:lvl1pPr>
          </a:lstStyle>
          <a:p>
            <a:pPr lvl="0"/>
            <a:r>
              <a:rPr lang="en-US"/>
              <a:t>Click to Insert Footnotes/Sources</a:t>
            </a:r>
          </a:p>
        </p:txBody>
      </p:sp>
    </p:spTree>
    <p:extLst>
      <p:ext uri="{BB962C8B-B14F-4D97-AF65-F5344CB8AC3E}">
        <p14:creationId xmlns:p14="http://schemas.microsoft.com/office/powerpoint/2010/main" val="54262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 Bar_Title Only with Page Title">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4" name="Text Placeholder 4"/>
          <p:cNvSpPr>
            <a:spLocks noGrp="1"/>
          </p:cNvSpPr>
          <p:nvPr>
            <p:ph type="body" sz="quarter" idx="12" hasCustomPrompt="1"/>
          </p:nvPr>
        </p:nvSpPr>
        <p:spPr bwMode="gray">
          <a:xfrm>
            <a:off x="277091" y="6206162"/>
            <a:ext cx="11637819" cy="214546"/>
          </a:xfrm>
        </p:spPr>
        <p:txBody>
          <a:bodyPr anchor="b" anchorCtr="0">
            <a:spAutoFit/>
          </a:bodyPr>
          <a:lstStyle>
            <a:lvl1pPr marL="161373" indent="-161373">
              <a:buNone/>
              <a:defRPr sz="794" b="0"/>
            </a:lvl1pPr>
          </a:lstStyle>
          <a:p>
            <a:pPr lvl="0"/>
            <a:r>
              <a:rPr lang="en-US"/>
              <a:t>Click to Insert Footnotes/Sources</a:t>
            </a:r>
          </a:p>
        </p:txBody>
      </p:sp>
      <p:sp>
        <p:nvSpPr>
          <p:cNvPr id="5" name="Text Placeholder 4"/>
          <p:cNvSpPr>
            <a:spLocks noGrp="1"/>
          </p:cNvSpPr>
          <p:nvPr>
            <p:ph type="body" sz="quarter" idx="13" hasCustomPrompt="1"/>
          </p:nvPr>
        </p:nvSpPr>
        <p:spPr bwMode="gray">
          <a:xfrm>
            <a:off x="277091" y="1613649"/>
            <a:ext cx="11637819" cy="282385"/>
          </a:xfrm>
        </p:spPr>
        <p:txBody>
          <a:bodyPr>
            <a:spAutoFit/>
          </a:bodyPr>
          <a:lstStyle>
            <a:lvl1pPr marL="0" indent="0" algn="ctr">
              <a:buNone/>
              <a:defRPr sz="1235" b="1" baseline="0">
                <a:solidFill>
                  <a:schemeClr val="tx1"/>
                </a:solidFill>
              </a:defRPr>
            </a:lvl1pPr>
          </a:lstStyle>
          <a:p>
            <a:pPr lvl="0"/>
            <a:r>
              <a:rPr lang="en-US"/>
              <a:t>Click to Insert Page Title (Use Title Case)</a:t>
            </a:r>
          </a:p>
        </p:txBody>
      </p:sp>
    </p:spTree>
    <p:extLst>
      <p:ext uri="{BB962C8B-B14F-4D97-AF65-F5344CB8AC3E}">
        <p14:creationId xmlns:p14="http://schemas.microsoft.com/office/powerpoint/2010/main" val="194009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Bar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1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y Bar_Title and Two Content">
    <p:spTree>
      <p:nvGrpSpPr>
        <p:cNvPr id="1" name=""/>
        <p:cNvGrpSpPr/>
        <p:nvPr/>
      </p:nvGrpSpPr>
      <p:grpSpPr>
        <a:xfrm>
          <a:off x="0" y="0"/>
          <a:ext cx="0" cy="0"/>
          <a:chOff x="0" y="0"/>
          <a:chExt cx="0" cy="0"/>
        </a:xfrm>
      </p:grpSpPr>
      <p:sp>
        <p:nvSpPr>
          <p:cNvPr id="14"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 name="Text Placeholder 14"/>
          <p:cNvSpPr>
            <a:spLocks noGrp="1"/>
          </p:cNvSpPr>
          <p:nvPr>
            <p:ph idx="1"/>
          </p:nvPr>
        </p:nvSpPr>
        <p:spPr bwMode="gray">
          <a:xfrm>
            <a:off x="277093" y="2017059"/>
            <a:ext cx="5763491" cy="4195482"/>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5" name="Text Placeholder 4"/>
          <p:cNvSpPr>
            <a:spLocks noGrp="1"/>
          </p:cNvSpPr>
          <p:nvPr>
            <p:ph type="body" sz="quarter" idx="12" hasCustomPrompt="1"/>
          </p:nvPr>
        </p:nvSpPr>
        <p:spPr bwMode="gray">
          <a:xfrm>
            <a:off x="277091" y="6206162"/>
            <a:ext cx="11637819" cy="214546"/>
          </a:xfrm>
        </p:spPr>
        <p:txBody>
          <a:bodyPr anchor="b" anchorCtr="0">
            <a:spAutoFit/>
          </a:bodyPr>
          <a:lstStyle>
            <a:lvl1pPr marL="161373" indent="-161373">
              <a:buNone/>
              <a:defRPr sz="794" b="0"/>
            </a:lvl1pPr>
          </a:lstStyle>
          <a:p>
            <a:pPr lvl="0"/>
            <a:r>
              <a:rPr lang="en-US"/>
              <a:t>Click to Insert Footnotes/Sources</a:t>
            </a:r>
          </a:p>
        </p:txBody>
      </p:sp>
      <p:sp>
        <p:nvSpPr>
          <p:cNvPr id="6" name="Text Placeholder 4"/>
          <p:cNvSpPr>
            <a:spLocks noGrp="1"/>
          </p:cNvSpPr>
          <p:nvPr>
            <p:ph type="body" sz="quarter" idx="13" hasCustomPrompt="1"/>
          </p:nvPr>
        </p:nvSpPr>
        <p:spPr bwMode="gray">
          <a:xfrm>
            <a:off x="277091" y="1613649"/>
            <a:ext cx="11637819" cy="282385"/>
          </a:xfrm>
        </p:spPr>
        <p:txBody>
          <a:bodyPr>
            <a:spAutoFit/>
          </a:bodyPr>
          <a:lstStyle>
            <a:lvl1pPr marL="0" indent="0" algn="ctr">
              <a:buNone/>
              <a:defRPr sz="1235" b="1" baseline="0">
                <a:solidFill>
                  <a:schemeClr val="tx1"/>
                </a:solidFill>
              </a:defRPr>
            </a:lvl1pPr>
          </a:lstStyle>
          <a:p>
            <a:pPr lvl="0"/>
            <a:r>
              <a:rPr lang="en-US"/>
              <a:t>Click to Insert Page Title (Use Title Case)</a:t>
            </a:r>
          </a:p>
        </p:txBody>
      </p:sp>
      <p:sp>
        <p:nvSpPr>
          <p:cNvPr id="7" name="Text Placeholder 14"/>
          <p:cNvSpPr>
            <a:spLocks noGrp="1"/>
          </p:cNvSpPr>
          <p:nvPr>
            <p:ph idx="14"/>
          </p:nvPr>
        </p:nvSpPr>
        <p:spPr bwMode="gray">
          <a:xfrm>
            <a:off x="6151419" y="2017059"/>
            <a:ext cx="5763491" cy="4195482"/>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03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ar_Title, Takeaway, and Text">
    <p:spTree>
      <p:nvGrpSpPr>
        <p:cNvPr id="1" name=""/>
        <p:cNvGrpSpPr/>
        <p:nvPr/>
      </p:nvGrpSpPr>
      <p:grpSpPr>
        <a:xfrm>
          <a:off x="0" y="0"/>
          <a:ext cx="0" cy="0"/>
          <a:chOff x="0" y="0"/>
          <a:chExt cx="0" cy="0"/>
        </a:xfrm>
      </p:grpSpPr>
      <p:sp>
        <p:nvSpPr>
          <p:cNvPr id="2"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4" name="Text Placeholder 2"/>
          <p:cNvSpPr>
            <a:spLocks noGrp="1"/>
          </p:cNvSpPr>
          <p:nvPr>
            <p:ph type="body" sz="quarter" idx="10" hasCustomPrompt="1"/>
          </p:nvPr>
        </p:nvSpPr>
        <p:spPr bwMode="gray">
          <a:xfrm>
            <a:off x="277091" y="6203683"/>
            <a:ext cx="11637819" cy="214546"/>
          </a:xfrm>
        </p:spPr>
        <p:txBody>
          <a:bodyPr lIns="91440" tIns="45720" rIns="91440" bIns="45720" anchor="b" anchorCtr="0">
            <a:spAutoFit/>
          </a:bodyPr>
          <a:lstStyle>
            <a:lvl1pPr marL="0" indent="0">
              <a:buNone/>
              <a:defRPr sz="794"/>
            </a:lvl1pPr>
          </a:lstStyle>
          <a:p>
            <a:r>
              <a:rPr lang="en-US"/>
              <a:t>Sources: (1) __; (2) ___; (3) ___</a:t>
            </a:r>
          </a:p>
        </p:txBody>
      </p:sp>
      <p:sp>
        <p:nvSpPr>
          <p:cNvPr id="5" name="Text Placeholder 14"/>
          <p:cNvSpPr>
            <a:spLocks noGrp="1"/>
          </p:cNvSpPr>
          <p:nvPr>
            <p:ph type="body" idx="1" hasCustomPrompt="1"/>
          </p:nvPr>
        </p:nvSpPr>
        <p:spPr bwMode="gray">
          <a:xfrm>
            <a:off x="277091" y="2420472"/>
            <a:ext cx="11637819" cy="3792071"/>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marL="1527827" indent="0">
              <a:buNone/>
              <a:defRPr>
                <a:latin typeface="Arial" pitchFamily="34" charset="0"/>
                <a:cs typeface="Arial" pitchFamily="34" charset="0"/>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2" hasCustomPrompt="1"/>
          </p:nvPr>
        </p:nvSpPr>
        <p:spPr bwMode="gray">
          <a:xfrm>
            <a:off x="277091" y="1694331"/>
            <a:ext cx="11637819" cy="472437"/>
          </a:xfrm>
          <a:prstGeom prst="rect">
            <a:avLst/>
          </a:prstGeom>
          <a:ln>
            <a:solidFill>
              <a:schemeClr val="bg1">
                <a:lumMod val="75000"/>
              </a:schemeClr>
            </a:solidFill>
          </a:ln>
        </p:spPr>
        <p:txBody>
          <a:bodyPr wrap="square" lIns="91440" tIns="45720" rIns="91440" bIns="45720" anchor="t">
            <a:spAutoFit/>
          </a:bodyPr>
          <a:lstStyle>
            <a:lvl1pPr marL="161373" indent="-161373">
              <a:spcBef>
                <a:spcPts val="0"/>
              </a:spcBef>
              <a:defRPr lang="en-US" b="1" baseline="0" dirty="0" smtClean="0"/>
            </a:lvl1pPr>
          </a:lstStyle>
          <a:p>
            <a:pPr lvl="0"/>
            <a:r>
              <a:rPr lang="en-US"/>
              <a:t>Insert takeaway 1</a:t>
            </a:r>
          </a:p>
          <a:p>
            <a:pPr lvl="0"/>
            <a:r>
              <a:rPr lang="en-US"/>
              <a:t>Insert takeaway 2</a:t>
            </a:r>
          </a:p>
        </p:txBody>
      </p:sp>
    </p:spTree>
    <p:extLst>
      <p:ext uri="{BB962C8B-B14F-4D97-AF65-F5344CB8AC3E}">
        <p14:creationId xmlns:p14="http://schemas.microsoft.com/office/powerpoint/2010/main" val="357003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y Bar_Title, Takeaway, and Text with Quotes">
    <p:spTree>
      <p:nvGrpSpPr>
        <p:cNvPr id="1" name=""/>
        <p:cNvGrpSpPr/>
        <p:nvPr/>
      </p:nvGrpSpPr>
      <p:grpSpPr>
        <a:xfrm>
          <a:off x="0" y="0"/>
          <a:ext cx="0" cy="0"/>
          <a:chOff x="0" y="0"/>
          <a:chExt cx="0" cy="0"/>
        </a:xfrm>
      </p:grpSpPr>
      <p:sp>
        <p:nvSpPr>
          <p:cNvPr id="2"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4"/>
          <p:cNvSpPr>
            <a:spLocks noGrp="1"/>
          </p:cNvSpPr>
          <p:nvPr>
            <p:ph type="body" sz="quarter" idx="11" hasCustomPrompt="1"/>
          </p:nvPr>
        </p:nvSpPr>
        <p:spPr bwMode="gray">
          <a:xfrm>
            <a:off x="277091" y="330574"/>
            <a:ext cx="11637819" cy="228076"/>
          </a:xfrm>
        </p:spPr>
        <p:txBody>
          <a:bodyPr>
            <a:spAutoFit/>
          </a:bodyPr>
          <a:lstStyle>
            <a:lvl1pPr marL="0" indent="0">
              <a:buNone/>
              <a:defRPr sz="882" b="1">
                <a:solidFill>
                  <a:schemeClr val="bg1"/>
                </a:solidFill>
              </a:defRPr>
            </a:lvl1pPr>
          </a:lstStyle>
          <a:p>
            <a:pPr lvl="0"/>
            <a:r>
              <a:rPr lang="en-US"/>
              <a:t>Click to Insert Page Header (Use Title Case) – Should Match Text on Flysheets</a:t>
            </a:r>
          </a:p>
        </p:txBody>
      </p:sp>
      <p:sp>
        <p:nvSpPr>
          <p:cNvPr id="4" name="Text Placeholder 2"/>
          <p:cNvSpPr>
            <a:spLocks noGrp="1"/>
          </p:cNvSpPr>
          <p:nvPr>
            <p:ph type="body" sz="quarter" idx="10" hasCustomPrompt="1"/>
          </p:nvPr>
        </p:nvSpPr>
        <p:spPr bwMode="gray">
          <a:xfrm>
            <a:off x="277091" y="6203683"/>
            <a:ext cx="11637819" cy="214546"/>
          </a:xfrm>
        </p:spPr>
        <p:txBody>
          <a:bodyPr lIns="91440" tIns="45720" rIns="91440" bIns="45720" anchor="b" anchorCtr="0">
            <a:spAutoFit/>
          </a:bodyPr>
          <a:lstStyle>
            <a:lvl1pPr marL="0" indent="0">
              <a:buNone/>
              <a:defRPr sz="794"/>
            </a:lvl1pPr>
          </a:lstStyle>
          <a:p>
            <a:r>
              <a:rPr lang="en-US"/>
              <a:t>Sources: (1) __; (2) ___; (3) ___</a:t>
            </a:r>
          </a:p>
        </p:txBody>
      </p:sp>
      <p:sp>
        <p:nvSpPr>
          <p:cNvPr id="5" name="Text Placeholder 14"/>
          <p:cNvSpPr>
            <a:spLocks noGrp="1"/>
          </p:cNvSpPr>
          <p:nvPr>
            <p:ph type="body" idx="1" hasCustomPrompt="1"/>
          </p:nvPr>
        </p:nvSpPr>
        <p:spPr bwMode="gray">
          <a:xfrm>
            <a:off x="277091" y="2420471"/>
            <a:ext cx="11637819" cy="3065929"/>
          </a:xfrm>
          <a:prstGeom prst="rect">
            <a:avLst/>
          </a:prstGeom>
        </p:spPr>
        <p:txBody>
          <a:bodyPr vert="horz" lIns="91440" tIns="45720" rIns="91440" bIns="45720" rtlCol="0">
            <a:normAutofit/>
          </a:bodyPr>
          <a:lstStyle>
            <a:lvl1pPr marL="161373" indent="-161373">
              <a:defRPr/>
            </a:lvl1pPr>
            <a:lvl2pPr marL="322747" indent="-161373">
              <a:defRPr/>
            </a:lvl2pPr>
            <a:lvl3pPr marL="484120" indent="-161373">
              <a:defRPr/>
            </a:lvl3pPr>
            <a:lvl4pPr marL="645493" indent="-161373">
              <a:defRPr/>
            </a:lvl4pPr>
            <a:lvl5pPr marL="806867" indent="-161373">
              <a:defRPr/>
            </a:lvl5pPr>
            <a:lvl6pPr marL="1527827" indent="0">
              <a:buNone/>
              <a:defRPr>
                <a:latin typeface="Arial" pitchFamily="34" charset="0"/>
                <a:cs typeface="Arial" pitchFamily="34" charset="0"/>
              </a:defRPr>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2" hasCustomPrompt="1"/>
          </p:nvPr>
        </p:nvSpPr>
        <p:spPr bwMode="gray">
          <a:xfrm>
            <a:off x="277091" y="1694331"/>
            <a:ext cx="11637819" cy="472437"/>
          </a:xfrm>
          <a:prstGeom prst="rect">
            <a:avLst/>
          </a:prstGeom>
          <a:ln>
            <a:solidFill>
              <a:schemeClr val="bg1">
                <a:lumMod val="75000"/>
              </a:schemeClr>
            </a:solidFill>
          </a:ln>
        </p:spPr>
        <p:txBody>
          <a:bodyPr wrap="square" lIns="91440" tIns="45720" rIns="91440" bIns="45720" anchor="t">
            <a:spAutoFit/>
          </a:bodyPr>
          <a:lstStyle>
            <a:lvl1pPr marL="161373" indent="-161373">
              <a:spcBef>
                <a:spcPts val="0"/>
              </a:spcBef>
              <a:defRPr lang="en-US" b="1" baseline="0" dirty="0" smtClean="0"/>
            </a:lvl1pPr>
          </a:lstStyle>
          <a:p>
            <a:pPr lvl="0"/>
            <a:r>
              <a:rPr lang="en-US"/>
              <a:t>Insert takeaway 1</a:t>
            </a:r>
          </a:p>
          <a:p>
            <a:pPr lvl="0"/>
            <a:r>
              <a:rPr lang="en-US"/>
              <a:t>Insert takeaway 2</a:t>
            </a:r>
          </a:p>
        </p:txBody>
      </p:sp>
      <p:sp>
        <p:nvSpPr>
          <p:cNvPr id="7" name="Text Placeholder 4"/>
          <p:cNvSpPr>
            <a:spLocks noGrp="1"/>
          </p:cNvSpPr>
          <p:nvPr>
            <p:ph type="body" sz="quarter" idx="17" hasCustomPrompt="1"/>
          </p:nvPr>
        </p:nvSpPr>
        <p:spPr bwMode="gray">
          <a:xfrm>
            <a:off x="277091" y="5864127"/>
            <a:ext cx="11637819" cy="255326"/>
          </a:xfrm>
          <a:prstGeom prst="rect">
            <a:avLst/>
          </a:prstGeom>
          <a:ln>
            <a:solidFill>
              <a:schemeClr val="bg1">
                <a:lumMod val="75000"/>
              </a:schemeClr>
            </a:solidFill>
          </a:ln>
        </p:spPr>
        <p:txBody>
          <a:bodyPr lIns="91440" tIns="45720" rIns="91440" bIns="45720" anchor="b" anchorCtr="0">
            <a:spAutoFit/>
          </a:bodyPr>
          <a:lstStyle>
            <a:lvl1pPr marL="0" indent="0">
              <a:spcBef>
                <a:spcPts val="0"/>
              </a:spcBef>
              <a:buNone/>
              <a:tabLst>
                <a:tab pos="8310726" algn="r"/>
              </a:tabLst>
              <a:defRPr lang="en-US" sz="1059" baseline="0" dirty="0" smtClean="0"/>
            </a:lvl1pPr>
          </a:lstStyle>
          <a:p>
            <a:pPr lvl="0"/>
            <a:r>
              <a:rPr lang="en-US"/>
              <a:t>“[insert quote].”	– [press “tab” to insert stakeholder]</a:t>
            </a:r>
          </a:p>
        </p:txBody>
      </p:sp>
      <p:sp>
        <p:nvSpPr>
          <p:cNvPr id="8" name="Text Placeholder 4"/>
          <p:cNvSpPr>
            <a:spLocks noGrp="1"/>
          </p:cNvSpPr>
          <p:nvPr>
            <p:ph type="body" sz="quarter" idx="18" hasCustomPrompt="1"/>
          </p:nvPr>
        </p:nvSpPr>
        <p:spPr bwMode="gray">
          <a:xfrm>
            <a:off x="277091" y="5570926"/>
            <a:ext cx="11637819" cy="255326"/>
          </a:xfrm>
          <a:prstGeom prst="rect">
            <a:avLst/>
          </a:prstGeom>
          <a:ln>
            <a:solidFill>
              <a:schemeClr val="bg1">
                <a:lumMod val="75000"/>
              </a:schemeClr>
            </a:solidFill>
          </a:ln>
        </p:spPr>
        <p:txBody>
          <a:bodyPr lIns="91440" tIns="45720" rIns="91440" bIns="45720" anchor="b" anchorCtr="0">
            <a:spAutoFit/>
          </a:bodyPr>
          <a:lstStyle>
            <a:lvl1pPr marL="0" indent="0">
              <a:spcBef>
                <a:spcPts val="0"/>
              </a:spcBef>
              <a:buNone/>
              <a:tabLst>
                <a:tab pos="8310726" algn="r"/>
              </a:tabLst>
              <a:defRPr lang="en-US" sz="1059" baseline="0" dirty="0" smtClean="0"/>
            </a:lvl1pPr>
          </a:lstStyle>
          <a:p>
            <a:pPr lvl="0"/>
            <a:r>
              <a:rPr lang="en-US"/>
              <a:t>“[insert quote].”	– [press “tab” to insert stakeholder]</a:t>
            </a:r>
          </a:p>
        </p:txBody>
      </p:sp>
    </p:spTree>
    <p:extLst>
      <p:ext uri="{BB962C8B-B14F-4D97-AF65-F5344CB8AC3E}">
        <p14:creationId xmlns:p14="http://schemas.microsoft.com/office/powerpoint/2010/main" val="70585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oleObject" Target="../embeddings/oleObject2.bin"/><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ags" Target="../tags/tag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vmlDrawing" Target="../drawings/vmlDrawing2.v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7DC8094-5FF5-4884-A932-F2567B231399}"/>
              </a:ext>
            </a:extLst>
          </p:cNvPr>
          <p:cNvGraphicFramePr>
            <a:graphicFrameLocks noChangeAspect="1"/>
          </p:cNvGraphicFramePr>
          <p:nvPr userDrawn="1">
            <p:custDataLst>
              <p:tags r:id="rId23"/>
            </p:custDataLst>
            <p:extLst>
              <p:ext uri="{D42A27DB-BD31-4B8C-83A1-F6EECF244321}">
                <p14:modId xmlns:p14="http://schemas.microsoft.com/office/powerpoint/2010/main" val="1708161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24" imgW="415" imgH="416" progId="TCLayout.ActiveDocument.1">
                  <p:embed/>
                </p:oleObj>
              </mc:Choice>
              <mc:Fallback>
                <p:oleObj name="think-cell Slide" r:id="rId24" imgW="415" imgH="416" progId="TCLayout.ActiveDocument.1">
                  <p:embed/>
                  <p:pic>
                    <p:nvPicPr>
                      <p:cNvPr id="5" name="Object 4" hidden="1">
                        <a:extLst>
                          <a:ext uri="{FF2B5EF4-FFF2-40B4-BE49-F238E27FC236}">
                            <a16:creationId xmlns:a16="http://schemas.microsoft.com/office/drawing/2014/main" id="{67DC8094-5FF5-4884-A932-F2567B231399}"/>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1" name="Text Placeholder 18"/>
          <p:cNvSpPr txBox="1">
            <a:spLocks/>
          </p:cNvSpPr>
          <p:nvPr userDrawn="1"/>
        </p:nvSpPr>
        <p:spPr bwMode="gray">
          <a:xfrm>
            <a:off x="277091" y="6489642"/>
            <a:ext cx="11637819"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defTabSz="899010">
              <a:buClr>
                <a:srgbClr val="555759"/>
              </a:buClr>
            </a:pPr>
            <a:r>
              <a:rPr sz="882">
                <a:solidFill>
                  <a:srgbClr val="555759">
                    <a:lumMod val="60000"/>
                    <a:lumOff val="40000"/>
                  </a:srgbClr>
                </a:solidFill>
              </a:rPr>
              <a:t>©201</a:t>
            </a:r>
            <a:r>
              <a:rPr lang="en-US" sz="882">
                <a:solidFill>
                  <a:srgbClr val="555759">
                    <a:lumMod val="60000"/>
                    <a:lumOff val="40000"/>
                  </a:srgbClr>
                </a:solidFill>
              </a:rPr>
              <a:t>9</a:t>
            </a:r>
            <a:r>
              <a:rPr sz="882">
                <a:solidFill>
                  <a:srgbClr val="555759">
                    <a:lumMod val="60000"/>
                    <a:lumOff val="40000"/>
                  </a:srgbClr>
                </a:solidFill>
              </a:rPr>
              <a:t> Navigant Consulting, Inc. All rights Reserved</a:t>
            </a:r>
          </a:p>
        </p:txBody>
      </p:sp>
      <p:cxnSp>
        <p:nvCxnSpPr>
          <p:cNvPr id="22" name="Straight Connector 21"/>
          <p:cNvCxnSpPr/>
          <p:nvPr userDrawn="1"/>
        </p:nvCxnSpPr>
        <p:spPr bwMode="gray">
          <a:xfrm>
            <a:off x="387929" y="6426281"/>
            <a:ext cx="11416145"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8"/>
          <p:cNvSpPr txBox="1">
            <a:spLocks/>
          </p:cNvSpPr>
          <p:nvPr userDrawn="1"/>
        </p:nvSpPr>
        <p:spPr bwMode="gray">
          <a:xfrm>
            <a:off x="5856844" y="6476730"/>
            <a:ext cx="478315"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ctr" defTabSz="899010">
              <a:buClr>
                <a:srgbClr val="555759"/>
              </a:buClr>
            </a:pPr>
            <a:fld id="{C0D4A90D-707C-4CFA-8F87-17CF45DE2B45}" type="slidenum">
              <a:rPr sz="882" smtClean="0">
                <a:solidFill>
                  <a:srgbClr val="95D600"/>
                </a:solidFill>
              </a:rPr>
              <a:pPr algn="ctr" defTabSz="899010">
                <a:buClr>
                  <a:srgbClr val="555759"/>
                </a:buClr>
              </a:pPr>
              <a:t>‹#›</a:t>
            </a:fld>
            <a:endParaRPr sz="882"/>
          </a:p>
        </p:txBody>
      </p:sp>
      <p:pic>
        <p:nvPicPr>
          <p:cNvPr id="2" name="Picture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bwMode="gray">
          <a:xfrm>
            <a:off x="10500863" y="6508055"/>
            <a:ext cx="1303211" cy="168518"/>
          </a:xfrm>
          <a:prstGeom prst="rect">
            <a:avLst/>
          </a:prstGeom>
        </p:spPr>
      </p:pic>
      <p:sp>
        <p:nvSpPr>
          <p:cNvPr id="12" name="Rectangle 11"/>
          <p:cNvSpPr/>
          <p:nvPr userDrawn="1"/>
        </p:nvSpPr>
        <p:spPr bwMode="gray">
          <a:xfrm>
            <a:off x="0" y="2"/>
            <a:ext cx="12192000" cy="1483813"/>
          </a:xfrm>
          <a:prstGeom prst="rect">
            <a:avLst/>
          </a:prstGeom>
          <a:solidFill>
            <a:schemeClr val="accent1"/>
          </a:solidFill>
          <a:ln w="12700" cap="flat" cmpd="sng" algn="ctr">
            <a:noFill/>
            <a:prstDash val="solid"/>
            <a:round/>
            <a:headEnd type="none" w="med" len="med"/>
            <a:tailEnd type="none" w="med" len="med"/>
          </a:ln>
          <a:effectLst/>
        </p:spPr>
        <p:txBody>
          <a:bodyPr vert="horz" wrap="square" lIns="88751" tIns="44375" rIns="88751" bIns="44375" numCol="1" rtlCol="0" anchor="t" anchorCtr="0" compatLnSpc="1">
            <a:prstTxWarp prst="textNoShape">
              <a:avLst/>
            </a:prstTxWarp>
          </a:bodyPr>
          <a:lstStyle/>
          <a:p>
            <a:pPr defTabSz="887553" fontAlgn="base">
              <a:spcBef>
                <a:spcPct val="0"/>
              </a:spcBef>
              <a:spcAft>
                <a:spcPct val="0"/>
              </a:spcAft>
            </a:pPr>
            <a:endParaRPr lang="en-US" sz="1765">
              <a:solidFill>
                <a:srgbClr val="555759"/>
              </a:solidFill>
            </a:endParaRPr>
          </a:p>
        </p:txBody>
      </p:sp>
      <p:sp>
        <p:nvSpPr>
          <p:cNvPr id="13" name="Rectangle 12"/>
          <p:cNvSpPr/>
          <p:nvPr userDrawn="1"/>
        </p:nvSpPr>
        <p:spPr bwMode="gray">
          <a:xfrm>
            <a:off x="0" y="1473172"/>
            <a:ext cx="12192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88751" tIns="44375" rIns="88751" bIns="44375" numCol="1" rtlCol="0" anchor="t" anchorCtr="0" compatLnSpc="1">
            <a:prstTxWarp prst="textNoShape">
              <a:avLst/>
            </a:prstTxWarp>
          </a:bodyPr>
          <a:lstStyle/>
          <a:p>
            <a:pPr defTabSz="887553" fontAlgn="base">
              <a:spcBef>
                <a:spcPct val="0"/>
              </a:spcBef>
              <a:spcAft>
                <a:spcPct val="0"/>
              </a:spcAft>
            </a:pPr>
            <a:endParaRPr lang="en-US" sz="1765">
              <a:solidFill>
                <a:srgbClr val="555759"/>
              </a:solidFill>
            </a:endParaRPr>
          </a:p>
        </p:txBody>
      </p:sp>
      <p:sp>
        <p:nvSpPr>
          <p:cNvPr id="16" name="Title Placeholder 31"/>
          <p:cNvSpPr>
            <a:spLocks noGrp="1"/>
          </p:cNvSpPr>
          <p:nvPr>
            <p:ph type="title"/>
          </p:nvPr>
        </p:nvSpPr>
        <p:spPr bwMode="gray">
          <a:xfrm>
            <a:off x="277092" y="577617"/>
            <a:ext cx="11637819" cy="88750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 name="Text Placeholder 14"/>
          <p:cNvSpPr>
            <a:spLocks noGrp="1"/>
          </p:cNvSpPr>
          <p:nvPr>
            <p:ph type="body" idx="1"/>
          </p:nvPr>
        </p:nvSpPr>
        <p:spPr bwMode="gray">
          <a:xfrm>
            <a:off x="277092" y="1613646"/>
            <a:ext cx="11637819" cy="4800600"/>
          </a:xfrm>
          <a:prstGeom prst="rect">
            <a:avLst/>
          </a:prstGeom>
        </p:spPr>
        <p:txBody>
          <a:bodyPr vert="horz" lIns="91440" tIns="45720" rIns="91440" bIns="45720" rtlCol="0">
            <a:noAutofit/>
          </a:bodyPr>
          <a:lstStyle/>
          <a:p>
            <a:pPr lvl="0"/>
            <a:r>
              <a:rPr lang="en-US"/>
              <a:t>Click to enter first-level text</a:t>
            </a:r>
          </a:p>
          <a:p>
            <a:pPr lvl="1"/>
            <a:r>
              <a:rPr lang="en-US"/>
              <a:t>Second level</a:t>
            </a:r>
          </a:p>
          <a:p>
            <a:pPr lvl="2"/>
            <a:r>
              <a:rPr lang="en-US"/>
              <a:t>Third level</a:t>
            </a:r>
          </a:p>
          <a:p>
            <a:pPr lvl="3"/>
            <a:r>
              <a:rPr lang="en-US"/>
              <a:t>Fourth level</a:t>
            </a:r>
          </a:p>
          <a:p>
            <a:pPr lvl="4"/>
            <a:r>
              <a:rPr lang="en-US"/>
              <a:t>Fifth level</a:t>
            </a:r>
          </a:p>
        </p:txBody>
      </p:sp>
      <p:sp>
        <p:nvSpPr>
          <p:cNvPr id="3" name="MSIPCMContentMarking" descr="{&quot;HashCode&quot;:717939032,&quot;Placement&quot;:&quot;Header&quot;,&quot;Top&quot;:0.0,&quot;Left&quot;:0.0,&quot;SlideWidth&quot;:960,&quot;SlideHeight&quot;:540}">
            <a:extLst>
              <a:ext uri="{FF2B5EF4-FFF2-40B4-BE49-F238E27FC236}">
                <a16:creationId xmlns:a16="http://schemas.microsoft.com/office/drawing/2014/main" id="{0DEFD104-9074-4094-9CDF-590B6B758D6E}"/>
              </a:ext>
            </a:extLst>
          </p:cNvPr>
          <p:cNvSpPr txBox="1"/>
          <p:nvPr userDrawn="1"/>
        </p:nvSpPr>
        <p:spPr bwMode="gray">
          <a:xfrm>
            <a:off x="0" y="0"/>
            <a:ext cx="1394968"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b="1">
                <a:solidFill>
                  <a:srgbClr val="0000FF"/>
                </a:solidFill>
                <a:latin typeface="Calibri" panose="020F0502020204030204" pitchFamily="34" charset="0"/>
              </a:rPr>
              <a:t>CLIENT PROPRIETARY</a:t>
            </a:r>
            <a:endParaRPr lang="en-US" sz="1000" b="1" err="1">
              <a:solidFill>
                <a:srgbClr val="0000FF"/>
              </a:solidFill>
              <a:latin typeface="Calibri" panose="020F0502020204030204" pitchFamily="34" charset="0"/>
            </a:endParaRPr>
          </a:p>
        </p:txBody>
      </p:sp>
    </p:spTree>
    <p:extLst>
      <p:ext uri="{BB962C8B-B14F-4D97-AF65-F5344CB8AC3E}">
        <p14:creationId xmlns:p14="http://schemas.microsoft.com/office/powerpoint/2010/main" val="185720073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hf sldNum="0" hdr="0" dt="0"/>
  <p:txStyles>
    <p:titleStyle>
      <a:lvl1pPr marL="0" indent="0" algn="l" rtl="0" eaLnBrk="1" fontAlgn="base" hangingPunct="1">
        <a:spcBef>
          <a:spcPct val="0"/>
        </a:spcBef>
        <a:spcAft>
          <a:spcPct val="0"/>
        </a:spcAft>
        <a:defRPr lang="en-US" sz="1765" b="1" kern="1200" cap="none" baseline="0" dirty="0">
          <a:solidFill>
            <a:schemeClr val="bg1"/>
          </a:solidFill>
          <a:effectLst/>
          <a:latin typeface="+mj-lt"/>
          <a:ea typeface="+mj-ea"/>
          <a:cs typeface="+mj-cs"/>
        </a:defRPr>
      </a:lvl1pPr>
      <a:lvl2pPr marL="442236" indent="-442236" algn="l" rtl="0" eaLnBrk="1" fontAlgn="base" hangingPunct="1">
        <a:spcBef>
          <a:spcPct val="0"/>
        </a:spcBef>
        <a:spcAft>
          <a:spcPct val="0"/>
        </a:spcAft>
        <a:defRPr sz="3106">
          <a:solidFill>
            <a:schemeClr val="bg1"/>
          </a:solidFill>
          <a:latin typeface="Arial Narrow" pitchFamily="34" charset="0"/>
        </a:defRPr>
      </a:lvl2pPr>
      <a:lvl3pPr marL="442236" indent="-442236" algn="l" rtl="0" eaLnBrk="1" fontAlgn="base" hangingPunct="1">
        <a:spcBef>
          <a:spcPct val="0"/>
        </a:spcBef>
        <a:spcAft>
          <a:spcPct val="0"/>
        </a:spcAft>
        <a:defRPr sz="3106">
          <a:solidFill>
            <a:schemeClr val="bg1"/>
          </a:solidFill>
          <a:latin typeface="Arial Narrow" pitchFamily="34" charset="0"/>
        </a:defRPr>
      </a:lvl3pPr>
      <a:lvl4pPr marL="442236" indent="-442236" algn="l" rtl="0" eaLnBrk="1" fontAlgn="base" hangingPunct="1">
        <a:spcBef>
          <a:spcPct val="0"/>
        </a:spcBef>
        <a:spcAft>
          <a:spcPct val="0"/>
        </a:spcAft>
        <a:defRPr sz="3106">
          <a:solidFill>
            <a:schemeClr val="bg1"/>
          </a:solidFill>
          <a:latin typeface="Arial Narrow" pitchFamily="34" charset="0"/>
        </a:defRPr>
      </a:lvl4pPr>
      <a:lvl5pPr marL="442236" indent="-442236" algn="l" rtl="0" eaLnBrk="1" fontAlgn="base" hangingPunct="1">
        <a:spcBef>
          <a:spcPct val="0"/>
        </a:spcBef>
        <a:spcAft>
          <a:spcPct val="0"/>
        </a:spcAft>
        <a:defRPr sz="3106">
          <a:solidFill>
            <a:schemeClr val="bg1"/>
          </a:solidFill>
          <a:latin typeface="Arial Narrow" pitchFamily="34" charset="0"/>
        </a:defRPr>
      </a:lvl5pPr>
      <a:lvl6pPr marL="1004661" algn="l" rtl="0" eaLnBrk="1" fontAlgn="base" hangingPunct="1">
        <a:spcBef>
          <a:spcPct val="0"/>
        </a:spcBef>
        <a:spcAft>
          <a:spcPct val="0"/>
        </a:spcAft>
        <a:defRPr sz="2330">
          <a:solidFill>
            <a:schemeClr val="bg1"/>
          </a:solidFill>
          <a:latin typeface="Palatino Linotype" pitchFamily="18" charset="0"/>
        </a:defRPr>
      </a:lvl6pPr>
      <a:lvl7pPr marL="1448438" algn="l" rtl="0" eaLnBrk="1" fontAlgn="base" hangingPunct="1">
        <a:spcBef>
          <a:spcPct val="0"/>
        </a:spcBef>
        <a:spcAft>
          <a:spcPct val="0"/>
        </a:spcAft>
        <a:defRPr sz="2330">
          <a:solidFill>
            <a:schemeClr val="bg1"/>
          </a:solidFill>
          <a:latin typeface="Palatino Linotype" pitchFamily="18" charset="0"/>
        </a:defRPr>
      </a:lvl7pPr>
      <a:lvl8pPr marL="1892214" algn="l" rtl="0" eaLnBrk="1" fontAlgn="base" hangingPunct="1">
        <a:spcBef>
          <a:spcPct val="0"/>
        </a:spcBef>
        <a:spcAft>
          <a:spcPct val="0"/>
        </a:spcAft>
        <a:defRPr sz="2330">
          <a:solidFill>
            <a:schemeClr val="bg1"/>
          </a:solidFill>
          <a:latin typeface="Palatino Linotype" pitchFamily="18" charset="0"/>
        </a:defRPr>
      </a:lvl8pPr>
      <a:lvl9pPr marL="2335991" algn="l" rtl="0" eaLnBrk="1" fontAlgn="base" hangingPunct="1">
        <a:spcBef>
          <a:spcPct val="0"/>
        </a:spcBef>
        <a:spcAft>
          <a:spcPct val="0"/>
        </a:spcAft>
        <a:defRPr sz="2330">
          <a:solidFill>
            <a:schemeClr val="bg1"/>
          </a:solidFill>
          <a:latin typeface="Palatino Linotype" pitchFamily="18" charset="0"/>
        </a:defRPr>
      </a:lvl9pPr>
    </p:titleStyle>
    <p:bodyStyle>
      <a:lvl1pPr marL="148486" indent="-148486" algn="l" rtl="0" eaLnBrk="1" fontAlgn="base" hangingPunct="1">
        <a:spcBef>
          <a:spcPts val="0"/>
        </a:spcBef>
        <a:spcAft>
          <a:spcPct val="0"/>
        </a:spcAft>
        <a:buClr>
          <a:schemeClr val="accent1"/>
        </a:buClr>
        <a:buSzPct val="140000"/>
        <a:buFont typeface="Arial" panose="020B0604020202020204" pitchFamily="34" charset="0"/>
        <a:buChar char="•"/>
        <a:defRPr lang="en-US" sz="1235" kern="1200" dirty="0">
          <a:solidFill>
            <a:schemeClr val="tx1"/>
          </a:solidFill>
          <a:latin typeface="+mn-lt"/>
          <a:ea typeface="+mn-ea"/>
          <a:cs typeface="+mn-cs"/>
        </a:defRPr>
      </a:lvl1pPr>
      <a:lvl2pPr marL="305377" indent="-156891" algn="l" rtl="0" eaLnBrk="1" fontAlgn="base" hangingPunct="1">
        <a:spcBef>
          <a:spcPts val="0"/>
        </a:spcBef>
        <a:spcAft>
          <a:spcPct val="0"/>
        </a:spcAft>
        <a:buClr>
          <a:schemeClr val="accent1"/>
        </a:buClr>
        <a:buSzPct val="100000"/>
        <a:buFont typeface="Arial" panose="020B0604020202020204" pitchFamily="34" charset="0"/>
        <a:buChar char="–"/>
        <a:defRPr lang="en-US" sz="1235" kern="1200" dirty="0">
          <a:solidFill>
            <a:schemeClr val="tx1"/>
          </a:solidFill>
          <a:latin typeface="+mn-lt"/>
          <a:ea typeface="+mn-ea"/>
          <a:cs typeface="+mn-cs"/>
        </a:defRPr>
      </a:lvl2pPr>
      <a:lvl3pPr marL="453862" indent="-148486" algn="l" rtl="0" eaLnBrk="1" fontAlgn="base" hangingPunct="1">
        <a:spcBef>
          <a:spcPts val="0"/>
        </a:spcBef>
        <a:spcAft>
          <a:spcPct val="0"/>
        </a:spcAft>
        <a:buClr>
          <a:schemeClr val="accent1"/>
        </a:buClr>
        <a:buSzPct val="100000"/>
        <a:buFont typeface="Arial" panose="020B0604020202020204" pitchFamily="34" charset="0"/>
        <a:buChar char="•"/>
        <a:defRPr lang="en-US" sz="1235" kern="1200" dirty="0">
          <a:solidFill>
            <a:schemeClr val="tx1"/>
          </a:solidFill>
          <a:latin typeface="+mn-lt"/>
          <a:ea typeface="+mn-ea"/>
          <a:cs typeface="+mn-cs"/>
        </a:defRPr>
      </a:lvl3pPr>
      <a:lvl4pPr marL="602348" indent="-148486" algn="l" rtl="0" eaLnBrk="1" fontAlgn="base" hangingPunct="1">
        <a:spcBef>
          <a:spcPts val="0"/>
        </a:spcBef>
        <a:spcAft>
          <a:spcPct val="0"/>
        </a:spcAft>
        <a:buClr>
          <a:schemeClr val="accent1"/>
        </a:buClr>
        <a:buSzPct val="100000"/>
        <a:buFont typeface="Palatino Linotype" pitchFamily="18" charset="0"/>
        <a:buChar char="◦"/>
        <a:defRPr lang="en-US" sz="1235" kern="1200" dirty="0">
          <a:solidFill>
            <a:schemeClr val="tx1"/>
          </a:solidFill>
          <a:latin typeface="+mn-lt"/>
          <a:ea typeface="+mn-ea"/>
          <a:cs typeface="+mn-cs"/>
        </a:defRPr>
      </a:lvl4pPr>
      <a:lvl5pPr marL="760640" indent="-158292" algn="l" rtl="0" eaLnBrk="1" fontAlgn="base" hangingPunct="1">
        <a:spcBef>
          <a:spcPts val="0"/>
        </a:spcBef>
        <a:spcAft>
          <a:spcPct val="0"/>
        </a:spcAft>
        <a:buClr>
          <a:schemeClr val="accent1"/>
        </a:buClr>
        <a:buSzPct val="100000"/>
        <a:buFont typeface="Palatino Linotype" pitchFamily="18" charset="0"/>
        <a:buChar char="▫"/>
        <a:defRPr lang="en-US" sz="1235" kern="1200" dirty="0">
          <a:solidFill>
            <a:schemeClr val="tx1"/>
          </a:solidFill>
          <a:latin typeface="+mn-lt"/>
          <a:ea typeface="+mn-ea"/>
          <a:cs typeface="+mn-cs"/>
        </a:defRPr>
      </a:lvl5pPr>
      <a:lvl6pPr marL="2111021" indent="-332832"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554798" indent="-332832"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2998574" indent="-332832"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442351" indent="-332832"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23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E7FED96B-2F95-444C-9A15-E46B94E1C113}"/>
              </a:ext>
            </a:extLst>
          </p:cNvPr>
          <p:cNvGraphicFramePr>
            <a:graphicFrameLocks noChangeAspect="1"/>
          </p:cNvGraphicFramePr>
          <p:nvPr userDrawn="1">
            <p:custDataLst>
              <p:tags r:id="rId20"/>
            </p:custDataLst>
            <p:extLst>
              <p:ext uri="{D42A27DB-BD31-4B8C-83A1-F6EECF244321}">
                <p14:modId xmlns:p14="http://schemas.microsoft.com/office/powerpoint/2010/main" val="3990229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21" imgW="415" imgH="416" progId="TCLayout.ActiveDocument.1">
                  <p:embed/>
                </p:oleObj>
              </mc:Choice>
              <mc:Fallback>
                <p:oleObj name="think-cell Slide" r:id="rId21" imgW="415" imgH="416" progId="TCLayout.ActiveDocument.1">
                  <p:embed/>
                  <p:pic>
                    <p:nvPicPr>
                      <p:cNvPr id="9" name="Object 8" hidden="1">
                        <a:extLst>
                          <a:ext uri="{FF2B5EF4-FFF2-40B4-BE49-F238E27FC236}">
                            <a16:creationId xmlns:a16="http://schemas.microsoft.com/office/drawing/2014/main" id="{E7FED96B-2F95-444C-9A15-E46B94E1C113}"/>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E2F2A3C-8559-674F-8116-24259F96F41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BC28F8-7240-944A-9251-3EE2B881B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C9F40-E23C-F648-B218-35007A1A4FB2}"/>
              </a:ext>
            </a:extLst>
          </p:cNvPr>
          <p:cNvSpPr>
            <a:spLocks noGrp="1"/>
          </p:cNvSpPr>
          <p:nvPr>
            <p:ph type="dt" sz="half" idx="2"/>
          </p:nvPr>
        </p:nvSpPr>
        <p:spPr>
          <a:xfrm>
            <a:off x="8610600" y="6352542"/>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8FAA2052-65C8-214A-961B-75920B5D6DE0}" type="datetime4">
              <a:rPr lang="en-US" smtClean="0"/>
              <a:pPr/>
              <a:t>October 27, 2022</a:t>
            </a:fld>
            <a:endParaRPr lang="en-US"/>
          </a:p>
        </p:txBody>
      </p:sp>
      <p:sp>
        <p:nvSpPr>
          <p:cNvPr id="6" name="Slide Number Placeholder 5">
            <a:extLst>
              <a:ext uri="{FF2B5EF4-FFF2-40B4-BE49-F238E27FC236}">
                <a16:creationId xmlns:a16="http://schemas.microsoft.com/office/drawing/2014/main" id="{7A4327B0-3CB5-7F41-BB43-43B4AB5BE9D3}"/>
              </a:ext>
            </a:extLst>
          </p:cNvPr>
          <p:cNvSpPr>
            <a:spLocks noGrp="1"/>
          </p:cNvSpPr>
          <p:nvPr>
            <p:ph type="sldNum" sz="quarter" idx="4"/>
          </p:nvPr>
        </p:nvSpPr>
        <p:spPr>
          <a:xfrm>
            <a:off x="9189720" y="6352542"/>
            <a:ext cx="2743200" cy="365125"/>
          </a:xfrm>
          <a:prstGeom prst="rect">
            <a:avLst/>
          </a:prstGeom>
        </p:spPr>
        <p:txBody>
          <a:bodyPr vert="horz" lIns="91440" tIns="45720" rIns="91440" bIns="45720" rtlCol="0" anchor="ctr"/>
          <a:lstStyle>
            <a:lvl1pPr algn="r">
              <a:defRPr sz="1000" b="1">
                <a:solidFill>
                  <a:schemeClr val="tx1"/>
                </a:solidFill>
                <a:latin typeface="Arial" panose="020B0604020202020204" pitchFamily="34" charset="0"/>
                <a:cs typeface="Arial" panose="020B0604020202020204" pitchFamily="34" charset="0"/>
              </a:defRPr>
            </a:lvl1pPr>
          </a:lstStyle>
          <a:p>
            <a:fld id="{74FF1622-8342-4547-97A2-32A778486B47}" type="slidenum">
              <a:rPr lang="en-US" smtClean="0"/>
              <a:pPr/>
              <a:t>‹#›</a:t>
            </a:fld>
            <a:endParaRPr lang="en-US"/>
          </a:p>
        </p:txBody>
      </p:sp>
      <p:sp>
        <p:nvSpPr>
          <p:cNvPr id="7" name="Rectangle 6">
            <a:extLst>
              <a:ext uri="{FF2B5EF4-FFF2-40B4-BE49-F238E27FC236}">
                <a16:creationId xmlns:a16="http://schemas.microsoft.com/office/drawing/2014/main" id="{9AD4F49B-9237-7245-8B82-DF6702F41A8E}"/>
              </a:ext>
            </a:extLst>
          </p:cNvPr>
          <p:cNvSpPr/>
          <p:nvPr userDrawn="1"/>
        </p:nvSpPr>
        <p:spPr>
          <a:xfrm>
            <a:off x="5004194" y="6432375"/>
            <a:ext cx="2183611" cy="215444"/>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©2022 Guidehouse Inc. All rights reserved.</a:t>
            </a:r>
          </a:p>
        </p:txBody>
      </p:sp>
    </p:spTree>
    <p:extLst>
      <p:ext uri="{BB962C8B-B14F-4D97-AF65-F5344CB8AC3E}">
        <p14:creationId xmlns:p14="http://schemas.microsoft.com/office/powerpoint/2010/main" val="166308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2" r:id="rId17"/>
  </p:sldLayoutIdLst>
  <p:hf hdr="0" ftr="0"/>
  <p:txStyles>
    <p:titleStyle>
      <a:lvl1pPr algn="l" defTabSz="914377"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3.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mailto:tadair@guidehousefederal.com" TargetMode="External"/><Relationship Id="rId7" Type="http://schemas.openxmlformats.org/officeDocument/2006/relationships/hyperlink" Target="https://guidehouse.com/capabilities/industries/energy-sustainability-infrastructure/solutions/mobility" TargetMode="External"/><Relationship Id="rId12"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50.jpeg"/><Relationship Id="rId11" Type="http://schemas.openxmlformats.org/officeDocument/2006/relationships/hyperlink" Target="https://guidehouse.com/insights/energy/2021/fleet-transformation-mandate-carbon-emissions" TargetMode="External"/><Relationship Id="rId5" Type="http://schemas.openxmlformats.org/officeDocument/2006/relationships/hyperlink" Target="https://guidehouse.com/insights/energy/2019/transportation-to-grid" TargetMode="External"/><Relationship Id="rId10" Type="http://schemas.openxmlformats.org/officeDocument/2006/relationships/image" Target="../media/image52.png"/><Relationship Id="rId4" Type="http://schemas.openxmlformats.org/officeDocument/2006/relationships/hyperlink" Target="mailto:derek.jones@guidehouse.com" TargetMode="External"/><Relationship Id="rId9" Type="http://schemas.openxmlformats.org/officeDocument/2006/relationships/hyperlink" Target="https://guidehouse.com/insights/energy/2021/clean-and-zero-emissions-fleet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25.xml"/><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emf"/><Relationship Id="rId15" Type="http://schemas.openxmlformats.org/officeDocument/2006/relationships/image" Target="../media/image33.png"/><Relationship Id="rId10" Type="http://schemas.openxmlformats.org/officeDocument/2006/relationships/image" Target="../media/image28.jpeg"/><Relationship Id="rId4" Type="http://schemas.openxmlformats.org/officeDocument/2006/relationships/oleObject" Target="../embeddings/oleObject4.bin"/><Relationship Id="rId9" Type="http://schemas.openxmlformats.org/officeDocument/2006/relationships/image" Target="../media/image27.jp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4.jfif"/><Relationship Id="rId5" Type="http://schemas.openxmlformats.org/officeDocument/2006/relationships/image" Target="../media/image1.e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26.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image" Target="../media/image1.emf"/><Relationship Id="rId10" Type="http://schemas.openxmlformats.org/officeDocument/2006/relationships/image" Target="../media/image38.png"/><Relationship Id="rId4" Type="http://schemas.openxmlformats.org/officeDocument/2006/relationships/oleObject" Target="../embeddings/oleObject6.bin"/><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slideLayout" Target="../slideLayouts/slideLayout26.xml"/><Relationship Id="rId7" Type="http://schemas.openxmlformats.org/officeDocument/2006/relationships/image" Target="../media/image41.emf"/><Relationship Id="rId12" Type="http://schemas.openxmlformats.org/officeDocument/2006/relationships/image" Target="../media/image46.sv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27.jpg"/><Relationship Id="rId11" Type="http://schemas.openxmlformats.org/officeDocument/2006/relationships/image" Target="../media/image45.png"/><Relationship Id="rId5" Type="http://schemas.openxmlformats.org/officeDocument/2006/relationships/image" Target="../media/image1.emf"/><Relationship Id="rId10" Type="http://schemas.openxmlformats.org/officeDocument/2006/relationships/image" Target="../media/image44.png"/><Relationship Id="rId4" Type="http://schemas.openxmlformats.org/officeDocument/2006/relationships/oleObject" Target="../embeddings/oleObject7.bin"/><Relationship Id="rId9" Type="http://schemas.openxmlformats.org/officeDocument/2006/relationships/image" Target="../media/image43.emf"/></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slideLayout" Target="../slideLayouts/slideLayout26.xml"/><Relationship Id="rId7" Type="http://schemas.openxmlformats.org/officeDocument/2006/relationships/image" Target="../media/image47.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8.bin"/><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slideLayout" Target="../slideLayouts/slideLayout26.xml"/><Relationship Id="rId3" Type="http://schemas.openxmlformats.org/officeDocument/2006/relationships/tags" Target="../tags/tag11.xml"/><Relationship Id="rId21" Type="http://schemas.openxmlformats.org/officeDocument/2006/relationships/tags" Target="../tags/tag29.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tags" Target="../tags/tag33.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29" Type="http://schemas.openxmlformats.org/officeDocument/2006/relationships/image" Target="../media/image1.emf"/><Relationship Id="rId1" Type="http://schemas.openxmlformats.org/officeDocument/2006/relationships/vmlDrawing" Target="../drawings/vmlDrawing9.v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tags" Target="../tags/tag32.xml"/><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tags" Target="../tags/tag31.xml"/><Relationship Id="rId28" Type="http://schemas.openxmlformats.org/officeDocument/2006/relationships/oleObject" Target="../embeddings/oleObject9.bin"/><Relationship Id="rId10" Type="http://schemas.openxmlformats.org/officeDocument/2006/relationships/tags" Target="../tags/tag18.xml"/><Relationship Id="rId19" Type="http://schemas.openxmlformats.org/officeDocument/2006/relationships/tags" Target="../tags/tag27.xml"/><Relationship Id="rId31" Type="http://schemas.openxmlformats.org/officeDocument/2006/relationships/chart" Target="../charts/chart1.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tags" Target="../tags/tag30.xml"/><Relationship Id="rId27" Type="http://schemas.openxmlformats.org/officeDocument/2006/relationships/notesSlide" Target="../notesSlides/notesSlide2.xml"/><Relationship Id="rId30"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4.xml"/><Relationship Id="rId1" Type="http://schemas.openxmlformats.org/officeDocument/2006/relationships/vmlDrawing" Target="../drawings/vmlDrawing10.vml"/><Relationship Id="rId6" Type="http://schemas.openxmlformats.org/officeDocument/2006/relationships/image" Target="../media/image34.jfif"/><Relationship Id="rId5" Type="http://schemas.openxmlformats.org/officeDocument/2006/relationships/image" Target="../media/image1.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25.xml"/><Relationship Id="rId7" Type="http://schemas.openxmlformats.org/officeDocument/2006/relationships/image" Target="../media/image35.png"/><Relationship Id="rId12" Type="http://schemas.openxmlformats.org/officeDocument/2006/relationships/image" Target="../media/image48.svg"/><Relationship Id="rId2" Type="http://schemas.openxmlformats.org/officeDocument/2006/relationships/tags" Target="../tags/tag35.xml"/><Relationship Id="rId1" Type="http://schemas.openxmlformats.org/officeDocument/2006/relationships/vmlDrawing" Target="../drawings/vmlDrawing11.vml"/><Relationship Id="rId6" Type="http://schemas.openxmlformats.org/officeDocument/2006/relationships/image" Target="../media/image34.jfif"/><Relationship Id="rId11" Type="http://schemas.openxmlformats.org/officeDocument/2006/relationships/image" Target="../media/image47.png"/><Relationship Id="rId5" Type="http://schemas.openxmlformats.org/officeDocument/2006/relationships/image" Target="../media/image1.emf"/><Relationship Id="rId10" Type="http://schemas.openxmlformats.org/officeDocument/2006/relationships/image" Target="../media/image46.svg"/><Relationship Id="rId4" Type="http://schemas.openxmlformats.org/officeDocument/2006/relationships/oleObject" Target="../embeddings/oleObject11.bin"/><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3D690D-45CF-46F6-AC82-2938F6FBBA3D}"/>
              </a:ext>
            </a:extLst>
          </p:cNvPr>
          <p:cNvGraphicFramePr>
            <a:graphicFrameLocks noChangeAspect="1"/>
          </p:cNvGraphicFramePr>
          <p:nvPr>
            <p:custDataLst>
              <p:tags r:id="rId2"/>
            </p:custDataLst>
            <p:extLst>
              <p:ext uri="{D42A27DB-BD31-4B8C-83A1-F6EECF244321}">
                <p14:modId xmlns:p14="http://schemas.microsoft.com/office/powerpoint/2010/main" val="2962384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1" name="think-cell Slide" r:id="rId5" imgW="498" imgH="499" progId="TCLayout.ActiveDocument.1">
                  <p:embed/>
                </p:oleObj>
              </mc:Choice>
              <mc:Fallback>
                <p:oleObj name="think-cell Slide" r:id="rId5" imgW="498" imgH="499" progId="TCLayout.ActiveDocument.1">
                  <p:embed/>
                  <p:pic>
                    <p:nvPicPr>
                      <p:cNvPr id="3" name="Object 2" hidden="1">
                        <a:extLst>
                          <a:ext uri="{FF2B5EF4-FFF2-40B4-BE49-F238E27FC236}">
                            <a16:creationId xmlns:a16="http://schemas.microsoft.com/office/drawing/2014/main" id="{E83D690D-45CF-46F6-AC82-2938F6FBBA3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Subtitle 4">
            <a:extLst>
              <a:ext uri="{FF2B5EF4-FFF2-40B4-BE49-F238E27FC236}">
                <a16:creationId xmlns:a16="http://schemas.microsoft.com/office/drawing/2014/main" id="{07F625A0-7C4C-437E-A2CE-E8E82F113EB9}"/>
              </a:ext>
            </a:extLst>
          </p:cNvPr>
          <p:cNvSpPr>
            <a:spLocks noGrp="1"/>
          </p:cNvSpPr>
          <p:nvPr>
            <p:ph type="subTitle" idx="1"/>
          </p:nvPr>
        </p:nvSpPr>
        <p:spPr>
          <a:xfrm>
            <a:off x="456586" y="5250243"/>
            <a:ext cx="5639414" cy="933595"/>
          </a:xfrm>
        </p:spPr>
        <p:txBody>
          <a:bodyPr/>
          <a:lstStyle/>
          <a:p>
            <a:r>
              <a:rPr lang="en-US" dirty="0"/>
              <a:t>Installation Innovation Forum 2022</a:t>
            </a:r>
          </a:p>
          <a:p>
            <a:r>
              <a:rPr lang="en-US" dirty="0"/>
              <a:t>Association of Defense Communities</a:t>
            </a:r>
          </a:p>
          <a:p>
            <a:r>
              <a:rPr lang="en-US" sz="2200" b="0" dirty="0">
                <a:solidFill>
                  <a:schemeClr val="tx1"/>
                </a:solidFill>
              </a:rPr>
              <a:t>November 1, 2022</a:t>
            </a:r>
          </a:p>
        </p:txBody>
      </p:sp>
      <p:sp>
        <p:nvSpPr>
          <p:cNvPr id="11" name="Title 8">
            <a:extLst>
              <a:ext uri="{FF2B5EF4-FFF2-40B4-BE49-F238E27FC236}">
                <a16:creationId xmlns:a16="http://schemas.microsoft.com/office/drawing/2014/main" id="{5C1C037D-45AF-4944-90BC-C344F256785A}"/>
              </a:ext>
            </a:extLst>
          </p:cNvPr>
          <p:cNvSpPr>
            <a:spLocks noGrp="1"/>
          </p:cNvSpPr>
          <p:nvPr>
            <p:ph type="ctrTitle"/>
          </p:nvPr>
        </p:nvSpPr>
        <p:spPr>
          <a:xfrm>
            <a:off x="457200" y="2059960"/>
            <a:ext cx="5362825" cy="2146096"/>
          </a:xfrm>
        </p:spPr>
        <p:txBody>
          <a:bodyPr vert="horz"/>
          <a:lstStyle/>
          <a:p>
            <a:r>
              <a:rPr lang="en-US" sz="4400" dirty="0"/>
              <a:t>Fleets, Facilities and Fuels</a:t>
            </a:r>
          </a:p>
        </p:txBody>
      </p:sp>
      <p:sp>
        <p:nvSpPr>
          <p:cNvPr id="13" name="Subtitle 4">
            <a:extLst>
              <a:ext uri="{FF2B5EF4-FFF2-40B4-BE49-F238E27FC236}">
                <a16:creationId xmlns:a16="http://schemas.microsoft.com/office/drawing/2014/main" id="{21AA6A76-6828-4E6D-B424-F309B050545C}"/>
              </a:ext>
            </a:extLst>
          </p:cNvPr>
          <p:cNvSpPr txBox="1">
            <a:spLocks/>
          </p:cNvSpPr>
          <p:nvPr/>
        </p:nvSpPr>
        <p:spPr>
          <a:xfrm>
            <a:off x="456586" y="4301310"/>
            <a:ext cx="6253566" cy="933595"/>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600"/>
              </a:spcBef>
              <a:buFont typeface="Arial" panose="020B0604020202020204" pitchFamily="34" charset="0"/>
              <a:buNone/>
              <a:defRPr sz="2400" b="1" i="0" kern="1200">
                <a:solidFill>
                  <a:srgbClr val="03647A"/>
                </a:solidFill>
                <a:latin typeface="Arial" panose="020B0604020202020204" pitchFamily="34" charset="0"/>
                <a:ea typeface="+mn-ea"/>
                <a:cs typeface="Arial" panose="020B0604020202020204" pitchFamily="34" charset="0"/>
              </a:defRPr>
            </a:lvl1pPr>
            <a:lvl2pPr marL="457189" indent="0" algn="ctr" defTabSz="914377" rtl="0" eaLnBrk="1" latinLnBrk="0" hangingPunct="1">
              <a:lnSpc>
                <a:spcPct val="90000"/>
              </a:lnSpc>
              <a:spcBef>
                <a:spcPts val="500"/>
              </a:spcBef>
              <a:buFont typeface="Courier New" panose="02070309020205020404" pitchFamily="49" charset="0"/>
              <a:buNone/>
              <a:defRPr sz="2000" b="0" i="0" kern="1200">
                <a:solidFill>
                  <a:schemeClr val="tx1"/>
                </a:solidFill>
                <a:latin typeface="Arial" panose="020B0604020202020204" pitchFamily="34" charset="0"/>
                <a:ea typeface="+mn-ea"/>
                <a:cs typeface="Arial" panose="020B0604020202020204" pitchFamily="34" charset="0"/>
              </a:defRPr>
            </a:lvl2pPr>
            <a:lvl3pPr marL="914377" indent="0" algn="ctr" defTabSz="914377" rtl="0" eaLnBrk="1" latinLnBrk="0" hangingPunct="1">
              <a:lnSpc>
                <a:spcPct val="90000"/>
              </a:lnSpc>
              <a:spcBef>
                <a:spcPts val="500"/>
              </a:spcBef>
              <a:buFont typeface="System Font Regular"/>
              <a:buNone/>
              <a:defRPr sz="1800" b="0" i="0" kern="1200">
                <a:solidFill>
                  <a:schemeClr val="tx1"/>
                </a:solidFill>
                <a:latin typeface="Arial" panose="020B0604020202020204" pitchFamily="34" charset="0"/>
                <a:ea typeface="+mn-ea"/>
                <a:cs typeface="Arial" panose="020B0604020202020204" pitchFamily="34" charset="0"/>
              </a:defRPr>
            </a:lvl3pPr>
            <a:lvl4pPr marL="1371566" indent="0" algn="ctr" defTabSz="914377"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754" indent="0" algn="ctr" defTabSz="914377" rtl="0" eaLnBrk="1" latinLnBrk="0" hangingPunct="1">
              <a:lnSpc>
                <a:spcPct val="90000"/>
              </a:lnSpc>
              <a:spcBef>
                <a:spcPts val="500"/>
              </a:spcBef>
              <a:buFont typeface="Courier New" panose="02070309020205020404" pitchFamily="49" charset="0"/>
              <a:buNone/>
              <a:defRPr sz="1600" b="0" i="0" kern="1200">
                <a:solidFill>
                  <a:schemeClr val="tx1"/>
                </a:solidFill>
                <a:latin typeface="Arial" panose="020B0604020202020204" pitchFamily="34" charset="0"/>
                <a:ea typeface="+mn-ea"/>
                <a:cs typeface="Arial" panose="020B0604020202020204" pitchFamily="34" charset="0"/>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1600" dirty="0"/>
              <a:t>Planning and implementation factors for fielding non-tactical electric vehicles on military installations</a:t>
            </a:r>
          </a:p>
        </p:txBody>
      </p:sp>
      <p:pic>
        <p:nvPicPr>
          <p:cNvPr id="8" name="Picture Placeholder 6" descr="A picture containing outdoor&#10;&#10;Description automatically generated">
            <a:extLst>
              <a:ext uri="{FF2B5EF4-FFF2-40B4-BE49-F238E27FC236}">
                <a16:creationId xmlns:a16="http://schemas.microsoft.com/office/drawing/2014/main" id="{2FDA9A2A-D0FA-42B5-96A4-73A47BCB80BA}"/>
              </a:ext>
            </a:extLst>
          </p:cNvPr>
          <p:cNvPicPr>
            <a:picLocks noGrp="1" noChangeAspect="1"/>
          </p:cNvPicPr>
          <p:nvPr>
            <p:ph type="pic" sz="quarter" idx="12"/>
          </p:nvPr>
        </p:nvPicPr>
        <p:blipFill>
          <a:blip r:embed="rId7"/>
          <a:srcRect l="18695" r="18695"/>
          <a:stretch>
            <a:fillRect/>
          </a:stretch>
        </p:blipFill>
        <p:spPr>
          <a:xfrm>
            <a:off x="5685469" y="1"/>
            <a:ext cx="6513418" cy="6859362"/>
          </a:xfrm>
        </p:spPr>
      </p:pic>
    </p:spTree>
    <p:extLst>
      <p:ext uri="{BB962C8B-B14F-4D97-AF65-F5344CB8AC3E}">
        <p14:creationId xmlns:p14="http://schemas.microsoft.com/office/powerpoint/2010/main" val="3295779756"/>
      </p:ext>
    </p:extLst>
  </p:cSld>
  <p:clrMapOvr>
    <a:masterClrMapping/>
  </p:clrMapOvr>
  <mc:AlternateContent xmlns:mc="http://schemas.openxmlformats.org/markup-compatibility/2006">
    <mc:Choice xmlns:p14="http://schemas.microsoft.com/office/powerpoint/2010/main" Requires="p14">
      <p:transition p14:dur="10" advTm="5382"/>
    </mc:Choice>
    <mc:Fallback>
      <p:transition advTm="538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3A9E5C-D210-1948-9546-EAA5D73E20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F1622-8342-4547-97A2-32A778486B47}"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itle 3">
            <a:extLst>
              <a:ext uri="{FF2B5EF4-FFF2-40B4-BE49-F238E27FC236}">
                <a16:creationId xmlns:a16="http://schemas.microsoft.com/office/drawing/2014/main" id="{1085B249-9CE3-514A-AB5C-1090B7268416}"/>
              </a:ext>
            </a:extLst>
          </p:cNvPr>
          <p:cNvSpPr>
            <a:spLocks noGrp="1"/>
          </p:cNvSpPr>
          <p:nvPr>
            <p:ph type="ctrTitle"/>
          </p:nvPr>
        </p:nvSpPr>
        <p:spPr>
          <a:xfrm>
            <a:off x="702309" y="2210251"/>
            <a:ext cx="7999239" cy="1812921"/>
          </a:xfrm>
        </p:spPr>
        <p:txBody>
          <a:bodyPr anchor="t">
            <a:normAutofit/>
          </a:bodyPr>
          <a:lstStyle/>
          <a:p>
            <a:r>
              <a:rPr lang="en-US"/>
              <a:t>Contact</a:t>
            </a:r>
          </a:p>
        </p:txBody>
      </p:sp>
      <p:graphicFrame>
        <p:nvGraphicFramePr>
          <p:cNvPr id="6" name="Table 5">
            <a:extLst>
              <a:ext uri="{FF2B5EF4-FFF2-40B4-BE49-F238E27FC236}">
                <a16:creationId xmlns:a16="http://schemas.microsoft.com/office/drawing/2014/main" id="{7F132B06-4D06-41A0-8964-E41453B3CB98}"/>
              </a:ext>
            </a:extLst>
          </p:cNvPr>
          <p:cNvGraphicFramePr>
            <a:graphicFrameLocks noGrp="1"/>
          </p:cNvGraphicFramePr>
          <p:nvPr>
            <p:extLst>
              <p:ext uri="{D42A27DB-BD31-4B8C-83A1-F6EECF244321}">
                <p14:modId xmlns:p14="http://schemas.microsoft.com/office/powerpoint/2010/main" val="1250302626"/>
              </p:ext>
            </p:extLst>
          </p:nvPr>
        </p:nvGraphicFramePr>
        <p:xfrm>
          <a:off x="4019011" y="1776061"/>
          <a:ext cx="3057525" cy="2011680"/>
        </p:xfrm>
        <a:graphic>
          <a:graphicData uri="http://schemas.openxmlformats.org/drawingml/2006/table">
            <a:tbl>
              <a:tblPr firstRow="1" bandRow="1">
                <a:tableStyleId>{9D7B26C5-4107-4FEC-AEDC-1716B250A1EF}</a:tableStyleId>
              </a:tblPr>
              <a:tblGrid>
                <a:gridCol w="3057525">
                  <a:extLst>
                    <a:ext uri="{9D8B030D-6E8A-4147-A177-3AD203B41FA5}">
                      <a16:colId xmlns:a16="http://schemas.microsoft.com/office/drawing/2014/main" val="54889969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30000" dirty="0">
                          <a:solidFill>
                            <a:schemeClr val="bg1"/>
                          </a:solidFill>
                          <a:latin typeface="Arial" panose="020B0604020202020204" pitchFamily="34" charset="0"/>
                          <a:ea typeface="+mn-ea"/>
                          <a:cs typeface="Arial" panose="020B0604020202020204" pitchFamily="34" charset="0"/>
                        </a:rPr>
                        <a:t>Ted Adair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30000" dirty="0">
                          <a:solidFill>
                            <a:schemeClr val="bg1"/>
                          </a:solidFill>
                          <a:latin typeface="Arial" panose="020B0604020202020204" pitchFamily="34" charset="0"/>
                          <a:ea typeface="+mn-ea"/>
                          <a:cs typeface="Arial" panose="020B0604020202020204" pitchFamily="34" charset="0"/>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30000" dirty="0">
                          <a:solidFill>
                            <a:schemeClr val="bg1"/>
                          </a:solidFill>
                          <a:latin typeface="Arial" panose="020B0604020202020204" pitchFamily="34" charset="0"/>
                          <a:ea typeface="+mn-ea"/>
                          <a:cs typeface="Arial" panose="020B0604020202020204" pitchFamily="34" charset="0"/>
                        </a:rPr>
                        <a:t>Growth &amp; Strategy | Defense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30000" dirty="0">
                          <a:solidFill>
                            <a:schemeClr val="bg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tadair@guidehousefederal.com</a:t>
                      </a:r>
                      <a:r>
                        <a:rPr lang="en-US" sz="1800" b="0" i="0" u="none" strike="noStrike" kern="1200" baseline="30000" dirty="0">
                          <a:solidFill>
                            <a:schemeClr val="bg1"/>
                          </a:solidFill>
                          <a:latin typeface="Arial" panose="020B0604020202020204" pitchFamily="34" charset="0"/>
                          <a:ea typeface="+mn-ea"/>
                          <a:cs typeface="Arial" panose="020B0604020202020204" pitchFamily="34" charset="0"/>
                        </a:rPr>
                        <a:t> </a:t>
                      </a:r>
                    </a:p>
                  </a:txBody>
                  <a:tcPr marT="182880" marB="9144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25903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30000" dirty="0">
                          <a:solidFill>
                            <a:schemeClr val="bg1"/>
                          </a:solidFill>
                          <a:latin typeface="Arial" panose="020B0604020202020204" pitchFamily="34" charset="0"/>
                          <a:ea typeface="+mn-ea"/>
                          <a:cs typeface="Arial" panose="020B0604020202020204" pitchFamily="34" charset="0"/>
                        </a:rPr>
                        <a:t>Derek Jones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30000" dirty="0">
                          <a:solidFill>
                            <a:schemeClr val="bg1"/>
                          </a:solidFill>
                          <a:latin typeface="Arial" panose="020B0604020202020204" pitchFamily="34" charset="0"/>
                          <a:ea typeface="+mn-ea"/>
                          <a:cs typeface="Arial" panose="020B0604020202020204" pitchFamily="34" charset="0"/>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30000" dirty="0">
                          <a:solidFill>
                            <a:schemeClr val="bg1"/>
                          </a:solidFill>
                          <a:latin typeface="Arial" panose="020B0604020202020204" pitchFamily="34" charset="0"/>
                          <a:ea typeface="+mn-ea"/>
                          <a:cs typeface="Arial" panose="020B0604020202020204" pitchFamily="34" charset="0"/>
                        </a:rPr>
                        <a:t>Mobility Solutions</a:t>
                      </a:r>
                      <a:br>
                        <a:rPr lang="en-US" sz="1800" b="0" i="0" u="none" strike="noStrike" kern="1200" baseline="30000" dirty="0">
                          <a:solidFill>
                            <a:schemeClr val="bg1"/>
                          </a:solidFill>
                          <a:latin typeface="Arial" panose="020B0604020202020204" pitchFamily="34" charset="0"/>
                          <a:ea typeface="+mn-ea"/>
                          <a:cs typeface="Arial" panose="020B0604020202020204" pitchFamily="34" charset="0"/>
                        </a:rPr>
                      </a:br>
                      <a:r>
                        <a:rPr lang="en-US" sz="1800" b="0" i="0" u="none" strike="noStrike" kern="1200" baseline="30000" dirty="0">
                          <a:solidFill>
                            <a:schemeClr val="bg1"/>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derek.jones</a:t>
                      </a:r>
                      <a:r>
                        <a:rPr lang="en-US" sz="1800" b="0" i="0" u="sng" strike="noStrike" kern="1200" baseline="30000" dirty="0">
                          <a:solidFill>
                            <a:schemeClr val="bg1"/>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@guidehouse.com</a:t>
                      </a:r>
                      <a:r>
                        <a:rPr lang="en-US" sz="1800" b="0" i="0" u="sng" strike="noStrike" kern="1200" baseline="30000" dirty="0">
                          <a:solidFill>
                            <a:schemeClr val="bg1"/>
                          </a:solidFill>
                          <a:latin typeface="Arial" panose="020B0604020202020204" pitchFamily="34" charset="0"/>
                          <a:ea typeface="+mn-ea"/>
                          <a:cs typeface="Arial" panose="020B0604020202020204" pitchFamily="34" charset="0"/>
                        </a:rPr>
                        <a:t>   </a:t>
                      </a:r>
                    </a:p>
                  </a:txBody>
                  <a:tcPr marT="182880" marB="9144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255374"/>
                  </a:ext>
                </a:extLst>
              </a:tr>
            </a:tbl>
          </a:graphicData>
        </a:graphic>
      </p:graphicFrame>
      <p:sp>
        <p:nvSpPr>
          <p:cNvPr id="7" name="TextBox 6">
            <a:extLst>
              <a:ext uri="{FF2B5EF4-FFF2-40B4-BE49-F238E27FC236}">
                <a16:creationId xmlns:a16="http://schemas.microsoft.com/office/drawing/2014/main" id="{4096CB3D-94BB-475E-ADEE-441BB6E74624}"/>
              </a:ext>
            </a:extLst>
          </p:cNvPr>
          <p:cNvSpPr txBox="1"/>
          <p:nvPr/>
        </p:nvSpPr>
        <p:spPr>
          <a:xfrm>
            <a:off x="7416706" y="1843949"/>
            <a:ext cx="2170475" cy="766618"/>
          </a:xfrm>
          <a:prstGeom prst="rect">
            <a:avLst/>
          </a:prstGeom>
          <a:noFill/>
        </p:spPr>
        <p:txBody>
          <a:bodyPr wrap="square" lIns="0" tIns="0" rIns="0" bIns="0" rtlCol="0">
            <a:noAutofit/>
          </a:bodyPr>
          <a:lstStyle/>
          <a:p>
            <a:pPr algn="ctr">
              <a:lnSpc>
                <a:spcPct val="100000"/>
              </a:lnSpc>
              <a:spcBef>
                <a:spcPts val="1200"/>
              </a:spcBef>
              <a:buSzPct val="100000"/>
            </a:pPr>
            <a:r>
              <a:rPr lang="en-US" sz="2800" b="1">
                <a:solidFill>
                  <a:schemeClr val="bg1"/>
                </a:solidFill>
              </a:rPr>
              <a:t>Learn more</a:t>
            </a:r>
          </a:p>
        </p:txBody>
      </p:sp>
      <p:pic>
        <p:nvPicPr>
          <p:cNvPr id="9" name="Picture 8" descr="A close up of a device&#10;&#10;Description automatically generated">
            <a:hlinkClick r:id="rId5"/>
            <a:extLst>
              <a:ext uri="{FF2B5EF4-FFF2-40B4-BE49-F238E27FC236}">
                <a16:creationId xmlns:a16="http://schemas.microsoft.com/office/drawing/2014/main" id="{5D316819-01EF-42CD-A298-DA68181081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41208" y="2454763"/>
            <a:ext cx="1271844" cy="1645920"/>
          </a:xfrm>
          <a:prstGeom prst="rect">
            <a:avLst/>
          </a:prstGeom>
          <a:ln>
            <a:solidFill>
              <a:schemeClr val="tx2"/>
            </a:solidFill>
          </a:ln>
          <a:effectLst>
            <a:outerShdw blurRad="50800" dist="38100" dir="2700000" algn="tl" rotWithShape="0">
              <a:srgbClr val="93D500">
                <a:alpha val="40000"/>
              </a:srgbClr>
            </a:outerShdw>
          </a:effectLst>
        </p:spPr>
      </p:pic>
      <p:pic>
        <p:nvPicPr>
          <p:cNvPr id="10" name="Picture 9">
            <a:hlinkClick r:id="rId7"/>
            <a:extLst>
              <a:ext uri="{FF2B5EF4-FFF2-40B4-BE49-F238E27FC236}">
                <a16:creationId xmlns:a16="http://schemas.microsoft.com/office/drawing/2014/main" id="{F00E1FB2-D64C-41AB-B659-35BBF2FDF10D}"/>
              </a:ext>
            </a:extLst>
          </p:cNvPr>
          <p:cNvPicPr>
            <a:picLocks noChangeAspect="1"/>
          </p:cNvPicPr>
          <p:nvPr/>
        </p:nvPicPr>
        <p:blipFill>
          <a:blip r:embed="rId8"/>
          <a:stretch>
            <a:fillRect/>
          </a:stretch>
        </p:blipFill>
        <p:spPr>
          <a:xfrm>
            <a:off x="7540025" y="3477138"/>
            <a:ext cx="1691428" cy="1755256"/>
          </a:xfrm>
          <a:prstGeom prst="rect">
            <a:avLst/>
          </a:prstGeom>
          <a:ln>
            <a:solidFill>
              <a:schemeClr val="tx2"/>
            </a:solidFill>
          </a:ln>
        </p:spPr>
      </p:pic>
      <p:pic>
        <p:nvPicPr>
          <p:cNvPr id="11" name="Picture 10">
            <a:hlinkClick r:id="rId9"/>
            <a:extLst>
              <a:ext uri="{FF2B5EF4-FFF2-40B4-BE49-F238E27FC236}">
                <a16:creationId xmlns:a16="http://schemas.microsoft.com/office/drawing/2014/main" id="{E380E3F3-6C1E-45CC-949C-AE76F478FC4B}"/>
              </a:ext>
            </a:extLst>
          </p:cNvPr>
          <p:cNvPicPr>
            <a:picLocks noChangeAspect="1"/>
          </p:cNvPicPr>
          <p:nvPr/>
        </p:nvPicPr>
        <p:blipFill>
          <a:blip r:embed="rId10"/>
          <a:stretch>
            <a:fillRect/>
          </a:stretch>
        </p:blipFill>
        <p:spPr>
          <a:xfrm>
            <a:off x="7540025" y="2453971"/>
            <a:ext cx="2149753" cy="888497"/>
          </a:xfrm>
          <a:prstGeom prst="rect">
            <a:avLst/>
          </a:prstGeom>
          <a:ln>
            <a:solidFill>
              <a:schemeClr val="tx2"/>
            </a:solidFill>
          </a:ln>
        </p:spPr>
      </p:pic>
      <p:pic>
        <p:nvPicPr>
          <p:cNvPr id="12" name="Picture 11">
            <a:hlinkClick r:id="rId11"/>
            <a:extLst>
              <a:ext uri="{FF2B5EF4-FFF2-40B4-BE49-F238E27FC236}">
                <a16:creationId xmlns:a16="http://schemas.microsoft.com/office/drawing/2014/main" id="{1997E1E9-53C5-4F1D-B048-5A1A8E3A61BB}"/>
              </a:ext>
            </a:extLst>
          </p:cNvPr>
          <p:cNvPicPr>
            <a:picLocks noChangeAspect="1"/>
          </p:cNvPicPr>
          <p:nvPr/>
        </p:nvPicPr>
        <p:blipFill>
          <a:blip r:embed="rId12"/>
          <a:stretch>
            <a:fillRect/>
          </a:stretch>
        </p:blipFill>
        <p:spPr>
          <a:xfrm>
            <a:off x="9382883" y="4214934"/>
            <a:ext cx="1724836" cy="1017460"/>
          </a:xfrm>
          <a:prstGeom prst="rect">
            <a:avLst/>
          </a:prstGeom>
          <a:ln>
            <a:solidFill>
              <a:schemeClr val="tx2"/>
            </a:solidFill>
          </a:ln>
        </p:spPr>
      </p:pic>
    </p:spTree>
    <p:extLst>
      <p:ext uri="{BB962C8B-B14F-4D97-AF65-F5344CB8AC3E}">
        <p14:creationId xmlns:p14="http://schemas.microsoft.com/office/powerpoint/2010/main" val="1861454479"/>
      </p:ext>
    </p:extLst>
  </p:cSld>
  <p:clrMapOvr>
    <a:masterClrMapping/>
  </p:clrMapOvr>
  <mc:AlternateContent xmlns:mc="http://schemas.openxmlformats.org/markup-compatibility/2006">
    <mc:Choice xmlns:p14="http://schemas.microsoft.com/office/powerpoint/2010/main" Requires="p14">
      <p:transition spd="slow" p14:dur="2000" advTm="6045"/>
    </mc:Choice>
    <mc:Fallback>
      <p:transition spd="slow" advTm="60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B0D3FE4-3423-4EF4-A747-A1AF7F8F7211}"/>
              </a:ext>
            </a:extLst>
          </p:cNvPr>
          <p:cNvGraphicFramePr>
            <a:graphicFrameLocks noChangeAspect="1"/>
          </p:cNvGraphicFramePr>
          <p:nvPr>
            <p:custDataLst>
              <p:tags r:id="rId2"/>
            </p:custDataLst>
            <p:extLst>
              <p:ext uri="{D42A27DB-BD31-4B8C-83A1-F6EECF244321}">
                <p14:modId xmlns:p14="http://schemas.microsoft.com/office/powerpoint/2010/main" val="659756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5"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EB0D3FE4-3423-4EF4-A747-A1AF7F8F72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3" name="Picture Placeholder 27">
            <a:extLst>
              <a:ext uri="{FF2B5EF4-FFF2-40B4-BE49-F238E27FC236}">
                <a16:creationId xmlns:a16="http://schemas.microsoft.com/office/drawing/2014/main" id="{FFEEE5F8-E4B5-4282-82CF-0D8D1908B873}"/>
              </a:ext>
            </a:extLst>
          </p:cNvPr>
          <p:cNvPicPr>
            <a:picLocks noChangeAspect="1"/>
          </p:cNvPicPr>
          <p:nvPr/>
        </p:nvPicPr>
        <p:blipFill rotWithShape="1">
          <a:blip r:embed="rId6"/>
          <a:srcRect t="1615" b="1615"/>
          <a:stretch/>
        </p:blipFill>
        <p:spPr>
          <a:xfrm>
            <a:off x="10458390" y="1530044"/>
            <a:ext cx="987552" cy="990568"/>
          </a:xfrm>
          <a:prstGeom prst="ellipse">
            <a:avLst/>
          </a:prstGeom>
          <a:ln>
            <a:solidFill>
              <a:schemeClr val="tx1">
                <a:lumMod val="50000"/>
                <a:lumOff val="50000"/>
              </a:schemeClr>
            </a:solidFill>
          </a:ln>
        </p:spPr>
      </p:pic>
      <p:pic>
        <p:nvPicPr>
          <p:cNvPr id="32" name="Picture Placeholder 19">
            <a:extLst>
              <a:ext uri="{FF2B5EF4-FFF2-40B4-BE49-F238E27FC236}">
                <a16:creationId xmlns:a16="http://schemas.microsoft.com/office/drawing/2014/main" id="{A9A3FA20-9108-4717-B3DC-8E52344518F2}"/>
              </a:ext>
            </a:extLst>
          </p:cNvPr>
          <p:cNvPicPr>
            <a:picLocks noChangeAspect="1"/>
          </p:cNvPicPr>
          <p:nvPr/>
        </p:nvPicPr>
        <p:blipFill rotWithShape="1">
          <a:blip r:embed="rId7"/>
          <a:srcRect l="6697" r="6697"/>
          <a:stretch/>
        </p:blipFill>
        <p:spPr>
          <a:xfrm>
            <a:off x="744596" y="1520324"/>
            <a:ext cx="987552" cy="990568"/>
          </a:xfrm>
          <a:prstGeom prst="ellipse">
            <a:avLst/>
          </a:prstGeom>
          <a:ln>
            <a:solidFill>
              <a:schemeClr val="tx1">
                <a:lumMod val="50000"/>
                <a:lumOff val="50000"/>
              </a:schemeClr>
            </a:solidFill>
          </a:ln>
        </p:spPr>
      </p:pic>
      <p:pic>
        <p:nvPicPr>
          <p:cNvPr id="31" name="Picture Placeholder 11">
            <a:extLst>
              <a:ext uri="{FF2B5EF4-FFF2-40B4-BE49-F238E27FC236}">
                <a16:creationId xmlns:a16="http://schemas.microsoft.com/office/drawing/2014/main" id="{4A63C614-7CEB-425F-B4E3-A673C1A2A800}"/>
              </a:ext>
            </a:extLst>
          </p:cNvPr>
          <p:cNvPicPr>
            <a:picLocks noChangeAspect="1"/>
          </p:cNvPicPr>
          <p:nvPr/>
        </p:nvPicPr>
        <p:blipFill rotWithShape="1">
          <a:blip r:embed="rId8"/>
          <a:srcRect t="329" b="329"/>
          <a:stretch/>
        </p:blipFill>
        <p:spPr>
          <a:xfrm>
            <a:off x="8029575" y="1523236"/>
            <a:ext cx="987552" cy="990568"/>
          </a:xfrm>
          <a:prstGeom prst="ellipse">
            <a:avLst/>
          </a:prstGeom>
          <a:ln>
            <a:solidFill>
              <a:schemeClr val="tx1">
                <a:lumMod val="50000"/>
                <a:lumOff val="50000"/>
              </a:schemeClr>
            </a:solidFill>
          </a:ln>
        </p:spPr>
      </p:pic>
      <p:pic>
        <p:nvPicPr>
          <p:cNvPr id="28" name="Picture Placeholder 20" descr="A close-up of a person smiling&#10;&#10;Description automatically generated">
            <a:extLst>
              <a:ext uri="{FF2B5EF4-FFF2-40B4-BE49-F238E27FC236}">
                <a16:creationId xmlns:a16="http://schemas.microsoft.com/office/drawing/2014/main" id="{1CCF76B9-4D03-4EA6-BBA6-DFBF8CC35443}"/>
              </a:ext>
            </a:extLst>
          </p:cNvPr>
          <p:cNvPicPr>
            <a:picLocks noChangeAspect="1"/>
          </p:cNvPicPr>
          <p:nvPr/>
        </p:nvPicPr>
        <p:blipFill>
          <a:blip r:embed="rId9">
            <a:extLst>
              <a:ext uri="{28A0092B-C50C-407E-A947-70E740481C1C}">
                <a14:useLocalDpi xmlns:a14="http://schemas.microsoft.com/office/drawing/2010/main" val="0"/>
              </a:ext>
            </a:extLst>
          </a:blip>
          <a:srcRect t="12440" b="12440"/>
          <a:stretch>
            <a:fillRect/>
          </a:stretch>
        </p:blipFill>
        <p:spPr>
          <a:xfrm>
            <a:off x="3173411" y="1520292"/>
            <a:ext cx="989012" cy="990600"/>
          </a:xfrm>
          <a:prstGeom prst="flowChartConnector">
            <a:avLst/>
          </a:prstGeom>
          <a:ln>
            <a:solidFill>
              <a:schemeClr val="tx1">
                <a:lumMod val="50000"/>
                <a:lumOff val="50000"/>
              </a:schemeClr>
            </a:solidFill>
          </a:ln>
        </p:spPr>
      </p:pic>
      <p:sp>
        <p:nvSpPr>
          <p:cNvPr id="12" name="Title 6">
            <a:extLst>
              <a:ext uri="{FF2B5EF4-FFF2-40B4-BE49-F238E27FC236}">
                <a16:creationId xmlns:a16="http://schemas.microsoft.com/office/drawing/2014/main" id="{369F972D-6601-46E9-B950-7B7DF5292715}"/>
              </a:ext>
            </a:extLst>
          </p:cNvPr>
          <p:cNvSpPr>
            <a:spLocks noGrp="1"/>
          </p:cNvSpPr>
          <p:nvPr>
            <p:ph type="title"/>
          </p:nvPr>
        </p:nvSpPr>
        <p:spPr>
          <a:xfrm>
            <a:off x="457200" y="457200"/>
            <a:ext cx="10972800" cy="393261"/>
          </a:xfrm>
        </p:spPr>
        <p:txBody>
          <a:bodyPr vert="horz">
            <a:normAutofit fontScale="90000"/>
          </a:bodyPr>
          <a:lstStyle/>
          <a:p>
            <a:r>
              <a:rPr lang="en-US" dirty="0"/>
              <a:t>Welcome &amp; Introductions: Ted Adair, Guidehouse</a:t>
            </a:r>
          </a:p>
        </p:txBody>
      </p:sp>
      <p:sp>
        <p:nvSpPr>
          <p:cNvPr id="14" name="Text Placeholder 9">
            <a:extLst>
              <a:ext uri="{FF2B5EF4-FFF2-40B4-BE49-F238E27FC236}">
                <a16:creationId xmlns:a16="http://schemas.microsoft.com/office/drawing/2014/main" id="{36A58432-AB3F-45A9-9B24-E303D5EB78BC}"/>
              </a:ext>
            </a:extLst>
          </p:cNvPr>
          <p:cNvSpPr txBox="1">
            <a:spLocks/>
          </p:cNvSpPr>
          <p:nvPr/>
        </p:nvSpPr>
        <p:spPr>
          <a:xfrm>
            <a:off x="450754" y="2604786"/>
            <a:ext cx="1578161" cy="594196"/>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0" u="none" strike="noStrike" baseline="0" dirty="0">
                <a:solidFill>
                  <a:srgbClr val="000000"/>
                </a:solidFill>
                <a:latin typeface="Arial" panose="020B0604020202020204" pitchFamily="34" charset="0"/>
              </a:rPr>
              <a:t>Alan </a:t>
            </a:r>
            <a:br>
              <a:rPr lang="en-US" sz="1800" b="1" i="0" u="none" strike="noStrike" baseline="0" dirty="0">
                <a:solidFill>
                  <a:srgbClr val="000000"/>
                </a:solidFill>
                <a:latin typeface="Arial" panose="020B0604020202020204" pitchFamily="34" charset="0"/>
              </a:rPr>
            </a:br>
            <a:r>
              <a:rPr lang="en-US" sz="1800" b="1" i="0" u="none" strike="noStrike" baseline="0" dirty="0">
                <a:solidFill>
                  <a:srgbClr val="000000"/>
                </a:solidFill>
                <a:latin typeface="Arial" panose="020B0604020202020204" pitchFamily="34" charset="0"/>
              </a:rPr>
              <a:t>Parks </a:t>
            </a:r>
          </a:p>
          <a:p>
            <a:endParaRPr lang="en-US" dirty="0"/>
          </a:p>
        </p:txBody>
      </p:sp>
      <p:sp>
        <p:nvSpPr>
          <p:cNvPr id="16" name="Text Placeholder 11">
            <a:extLst>
              <a:ext uri="{FF2B5EF4-FFF2-40B4-BE49-F238E27FC236}">
                <a16:creationId xmlns:a16="http://schemas.microsoft.com/office/drawing/2014/main" id="{DD64AE4F-A612-46FF-9875-752878D539E8}"/>
              </a:ext>
            </a:extLst>
          </p:cNvPr>
          <p:cNvSpPr txBox="1">
            <a:spLocks/>
          </p:cNvSpPr>
          <p:nvPr/>
        </p:nvSpPr>
        <p:spPr>
          <a:xfrm>
            <a:off x="2878837" y="2604785"/>
            <a:ext cx="1578161" cy="59419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0" u="none" strike="noStrike" baseline="0" dirty="0">
                <a:solidFill>
                  <a:srgbClr val="000000"/>
                </a:solidFill>
              </a:rPr>
              <a:t>Sandy </a:t>
            </a:r>
            <a:br>
              <a:rPr lang="en-US" sz="1800" b="1" i="0" u="none" strike="noStrike" baseline="0" dirty="0">
                <a:solidFill>
                  <a:srgbClr val="000000"/>
                </a:solidFill>
              </a:rPr>
            </a:br>
            <a:r>
              <a:rPr lang="en-US" sz="1800" b="1" i="0" u="none" strike="noStrike" baseline="0" dirty="0">
                <a:solidFill>
                  <a:srgbClr val="000000"/>
                </a:solidFill>
              </a:rPr>
              <a:t>Kline</a:t>
            </a:r>
          </a:p>
        </p:txBody>
      </p:sp>
      <p:sp>
        <p:nvSpPr>
          <p:cNvPr id="18" name="Text Placeholder 13">
            <a:extLst>
              <a:ext uri="{FF2B5EF4-FFF2-40B4-BE49-F238E27FC236}">
                <a16:creationId xmlns:a16="http://schemas.microsoft.com/office/drawing/2014/main" id="{DADB4BAE-6522-47DD-9165-885CF3170A5D}"/>
              </a:ext>
            </a:extLst>
          </p:cNvPr>
          <p:cNvSpPr txBox="1">
            <a:spLocks/>
          </p:cNvSpPr>
          <p:nvPr/>
        </p:nvSpPr>
        <p:spPr>
          <a:xfrm>
            <a:off x="7735002" y="2604785"/>
            <a:ext cx="1578161" cy="59418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0" u="none" strike="noStrike" baseline="0" dirty="0">
                <a:solidFill>
                  <a:srgbClr val="000000"/>
                </a:solidFill>
              </a:rPr>
              <a:t>Richard Houghton </a:t>
            </a:r>
          </a:p>
        </p:txBody>
      </p:sp>
      <p:sp>
        <p:nvSpPr>
          <p:cNvPr id="20" name="Text Placeholder 15">
            <a:extLst>
              <a:ext uri="{FF2B5EF4-FFF2-40B4-BE49-F238E27FC236}">
                <a16:creationId xmlns:a16="http://schemas.microsoft.com/office/drawing/2014/main" id="{DBB3212F-97E7-4867-BFC2-5FC1234A3047}"/>
              </a:ext>
            </a:extLst>
          </p:cNvPr>
          <p:cNvSpPr txBox="1">
            <a:spLocks/>
          </p:cNvSpPr>
          <p:nvPr/>
        </p:nvSpPr>
        <p:spPr>
          <a:xfrm>
            <a:off x="5306920" y="2604785"/>
            <a:ext cx="1578161" cy="59418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0" u="none" strike="noStrike" baseline="0" dirty="0">
                <a:solidFill>
                  <a:srgbClr val="000000"/>
                </a:solidFill>
              </a:rPr>
              <a:t>Jim </a:t>
            </a:r>
            <a:br>
              <a:rPr lang="en-US" sz="1800" b="1" i="0" u="none" strike="noStrike" baseline="0" dirty="0">
                <a:solidFill>
                  <a:srgbClr val="000000"/>
                </a:solidFill>
              </a:rPr>
            </a:br>
            <a:r>
              <a:rPr lang="en-US" sz="1800" b="1" i="0" u="none" strike="noStrike" baseline="0" dirty="0">
                <a:solidFill>
                  <a:srgbClr val="000000"/>
                </a:solidFill>
              </a:rPr>
              <a:t>Gough </a:t>
            </a:r>
          </a:p>
          <a:p>
            <a:pPr marL="0" indent="0">
              <a:buNone/>
            </a:pPr>
            <a:endParaRPr lang="en-US" dirty="0"/>
          </a:p>
        </p:txBody>
      </p:sp>
      <p:sp>
        <p:nvSpPr>
          <p:cNvPr id="22" name="Text Placeholder 17">
            <a:extLst>
              <a:ext uri="{FF2B5EF4-FFF2-40B4-BE49-F238E27FC236}">
                <a16:creationId xmlns:a16="http://schemas.microsoft.com/office/drawing/2014/main" id="{D7E468FF-14E9-4047-95AC-89351FD52C77}"/>
              </a:ext>
            </a:extLst>
          </p:cNvPr>
          <p:cNvSpPr txBox="1">
            <a:spLocks/>
          </p:cNvSpPr>
          <p:nvPr/>
        </p:nvSpPr>
        <p:spPr>
          <a:xfrm>
            <a:off x="10163086" y="2604785"/>
            <a:ext cx="1578161" cy="59417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Derek </a:t>
            </a:r>
            <a:br>
              <a:rPr lang="en-US" sz="1800" b="1" dirty="0"/>
            </a:br>
            <a:r>
              <a:rPr lang="en-US" sz="1800" b="1" dirty="0"/>
              <a:t>Jones</a:t>
            </a:r>
          </a:p>
        </p:txBody>
      </p:sp>
      <p:sp>
        <p:nvSpPr>
          <p:cNvPr id="23" name="Text Placeholder 18">
            <a:extLst>
              <a:ext uri="{FF2B5EF4-FFF2-40B4-BE49-F238E27FC236}">
                <a16:creationId xmlns:a16="http://schemas.microsoft.com/office/drawing/2014/main" id="{2C4078D4-095F-4ADA-9C91-6DB5CC51EDB4}"/>
              </a:ext>
            </a:extLst>
          </p:cNvPr>
          <p:cNvSpPr txBox="1">
            <a:spLocks/>
          </p:cNvSpPr>
          <p:nvPr/>
        </p:nvSpPr>
        <p:spPr>
          <a:xfrm>
            <a:off x="381478" y="3292872"/>
            <a:ext cx="1737360" cy="20100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0" i="0" u="none" strike="noStrike" baseline="0" dirty="0">
                <a:solidFill>
                  <a:srgbClr val="000000"/>
                </a:solidFill>
                <a:latin typeface="Arial" panose="020B0604020202020204" pitchFamily="34" charset="0"/>
              </a:rPr>
              <a:t>Deputy Director, Operations</a:t>
            </a:r>
          </a:p>
          <a:p>
            <a:pPr marL="0" indent="0" algn="ctr">
              <a:buNone/>
            </a:pPr>
            <a:r>
              <a:rPr lang="en-US" sz="1600" dirty="0">
                <a:solidFill>
                  <a:srgbClr val="000000"/>
                </a:solidFill>
              </a:rPr>
              <a:t>Office of Deputy Chief of Staff, G9 (Installations)</a:t>
            </a:r>
          </a:p>
        </p:txBody>
      </p:sp>
      <p:sp>
        <p:nvSpPr>
          <p:cNvPr id="24" name="Text Placeholder 19">
            <a:extLst>
              <a:ext uri="{FF2B5EF4-FFF2-40B4-BE49-F238E27FC236}">
                <a16:creationId xmlns:a16="http://schemas.microsoft.com/office/drawing/2014/main" id="{2FB40328-2DD0-4261-BB88-786113A297F9}"/>
              </a:ext>
            </a:extLst>
          </p:cNvPr>
          <p:cNvSpPr txBox="1">
            <a:spLocks/>
          </p:cNvSpPr>
          <p:nvPr/>
        </p:nvSpPr>
        <p:spPr>
          <a:xfrm>
            <a:off x="2809561" y="3292871"/>
            <a:ext cx="1920240" cy="20100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rgbClr val="000000"/>
                </a:solidFill>
              </a:rPr>
              <a:t>Director, Installation Resilience</a:t>
            </a:r>
            <a:br>
              <a:rPr lang="en-US" sz="1600" dirty="0">
                <a:solidFill>
                  <a:srgbClr val="000000"/>
                </a:solidFill>
              </a:rPr>
            </a:br>
            <a:br>
              <a:rPr lang="en-US" sz="1600" dirty="0">
                <a:solidFill>
                  <a:srgbClr val="000000"/>
                </a:solidFill>
              </a:rPr>
            </a:br>
            <a:r>
              <a:rPr lang="en-US" sz="1600" dirty="0">
                <a:solidFill>
                  <a:srgbClr val="000000"/>
                </a:solidFill>
              </a:rPr>
              <a:t>Asst. Secretary of the Navy (Energy, Installations, &amp; Environment)</a:t>
            </a:r>
          </a:p>
        </p:txBody>
      </p:sp>
      <p:sp>
        <p:nvSpPr>
          <p:cNvPr id="25" name="Text Placeholder 20">
            <a:extLst>
              <a:ext uri="{FF2B5EF4-FFF2-40B4-BE49-F238E27FC236}">
                <a16:creationId xmlns:a16="http://schemas.microsoft.com/office/drawing/2014/main" id="{9F8FE049-3EE6-4768-8C65-36C6F38728E9}"/>
              </a:ext>
            </a:extLst>
          </p:cNvPr>
          <p:cNvSpPr txBox="1">
            <a:spLocks/>
          </p:cNvSpPr>
          <p:nvPr/>
        </p:nvSpPr>
        <p:spPr>
          <a:xfrm>
            <a:off x="5237643" y="3292872"/>
            <a:ext cx="1737360" cy="20100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rgbClr val="000000"/>
                </a:solidFill>
              </a:rPr>
              <a:t>Transportation Services Director </a:t>
            </a:r>
          </a:p>
          <a:p>
            <a:pPr marL="0" indent="0" algn="ctr">
              <a:buNone/>
            </a:pPr>
            <a:r>
              <a:rPr lang="en-US" sz="1600" b="0" i="0" u="none" strike="noStrike" baseline="0" dirty="0">
                <a:solidFill>
                  <a:srgbClr val="000000"/>
                </a:solidFill>
                <a:latin typeface="Arial" panose="020B0604020202020204" pitchFamily="34" charset="0"/>
              </a:rPr>
              <a:t>Installations &amp; Logistics (Facilities) Headquarters</a:t>
            </a:r>
          </a:p>
          <a:p>
            <a:endParaRPr lang="en-US" sz="2000" dirty="0"/>
          </a:p>
        </p:txBody>
      </p:sp>
      <p:sp>
        <p:nvSpPr>
          <p:cNvPr id="26" name="Text Placeholder 21">
            <a:extLst>
              <a:ext uri="{FF2B5EF4-FFF2-40B4-BE49-F238E27FC236}">
                <a16:creationId xmlns:a16="http://schemas.microsoft.com/office/drawing/2014/main" id="{478CC183-36BA-4107-BADA-ED537C36A6B3}"/>
              </a:ext>
            </a:extLst>
          </p:cNvPr>
          <p:cNvSpPr txBox="1">
            <a:spLocks/>
          </p:cNvSpPr>
          <p:nvPr/>
        </p:nvSpPr>
        <p:spPr>
          <a:xfrm>
            <a:off x="7665726" y="3292871"/>
            <a:ext cx="1737360" cy="20100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0" i="0" u="none" strike="noStrike" baseline="0" dirty="0">
                <a:solidFill>
                  <a:srgbClr val="000000"/>
                </a:solidFill>
              </a:rPr>
              <a:t>Director</a:t>
            </a:r>
          </a:p>
          <a:p>
            <a:pPr marL="0" indent="0" algn="ctr">
              <a:buNone/>
            </a:pPr>
            <a:r>
              <a:rPr lang="en-US" sz="1600" b="0" i="0" u="none" strike="noStrike" baseline="0" dirty="0">
                <a:solidFill>
                  <a:srgbClr val="000000"/>
                </a:solidFill>
              </a:rPr>
              <a:t> CLP Federal Business Relations </a:t>
            </a:r>
          </a:p>
          <a:p>
            <a:pPr marL="0" indent="0" algn="ctr">
              <a:buNone/>
            </a:pPr>
            <a:r>
              <a:rPr lang="en-US" sz="1600" b="0" i="0" u="none" strike="noStrike" baseline="0" dirty="0">
                <a:solidFill>
                  <a:srgbClr val="000000"/>
                </a:solidFill>
              </a:rPr>
              <a:t> (Colonel ret, USAF)</a:t>
            </a:r>
          </a:p>
          <a:p>
            <a:pPr marL="0" indent="0">
              <a:buNone/>
            </a:pPr>
            <a:endParaRPr lang="en-US" sz="2000" dirty="0"/>
          </a:p>
        </p:txBody>
      </p:sp>
      <p:sp>
        <p:nvSpPr>
          <p:cNvPr id="27" name="Text Placeholder 22">
            <a:extLst>
              <a:ext uri="{FF2B5EF4-FFF2-40B4-BE49-F238E27FC236}">
                <a16:creationId xmlns:a16="http://schemas.microsoft.com/office/drawing/2014/main" id="{A3D0BF1E-EFB1-4E33-B309-76315671AB89}"/>
              </a:ext>
            </a:extLst>
          </p:cNvPr>
          <p:cNvSpPr txBox="1">
            <a:spLocks/>
          </p:cNvSpPr>
          <p:nvPr/>
        </p:nvSpPr>
        <p:spPr>
          <a:xfrm>
            <a:off x="10093809" y="3292871"/>
            <a:ext cx="1737360" cy="201001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Director</a:t>
            </a:r>
          </a:p>
          <a:p>
            <a:pPr marL="0" indent="0" algn="ctr">
              <a:buNone/>
            </a:pPr>
            <a:r>
              <a:rPr lang="en-US" sz="1600" dirty="0"/>
              <a:t>Mobility Solutions</a:t>
            </a:r>
          </a:p>
          <a:p>
            <a:pPr marL="0" indent="0" algn="ctr">
              <a:buNone/>
            </a:pPr>
            <a:r>
              <a:rPr lang="en-US" sz="1600" dirty="0"/>
              <a:t>Guidehouse</a:t>
            </a:r>
          </a:p>
          <a:p>
            <a:pPr marL="0" indent="0" algn="ctr">
              <a:buNone/>
            </a:pPr>
            <a:r>
              <a:rPr lang="en-US" sz="1600" dirty="0">
                <a:highlight>
                  <a:srgbClr val="CCECFF"/>
                </a:highlight>
              </a:rPr>
              <a:t>Session Moderator</a:t>
            </a:r>
          </a:p>
        </p:txBody>
      </p:sp>
      <p:pic>
        <p:nvPicPr>
          <p:cNvPr id="38" name="Picture 6" descr="James Gough">
            <a:extLst>
              <a:ext uri="{FF2B5EF4-FFF2-40B4-BE49-F238E27FC236}">
                <a16:creationId xmlns:a16="http://schemas.microsoft.com/office/drawing/2014/main" id="{16D6EC7B-F355-4D9F-A8DB-ADE72DC537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0" r="160"/>
          <a:stretch>
            <a:fillRect/>
          </a:stretch>
        </p:blipFill>
        <p:spPr bwMode="auto">
          <a:xfrm>
            <a:off x="5602223" y="1511848"/>
            <a:ext cx="987552" cy="990568"/>
          </a:xfrm>
          <a:prstGeom prst="flowChartConnector">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046E150A-6588-4999-93A6-9EE62794E0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340" y="5354829"/>
            <a:ext cx="562988" cy="71653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United States Marine Corps - Wikipedia">
            <a:extLst>
              <a:ext uri="{FF2B5EF4-FFF2-40B4-BE49-F238E27FC236}">
                <a16:creationId xmlns:a16="http://schemas.microsoft.com/office/drawing/2014/main" id="{39968623-E81D-4BAF-A78B-F08F03374D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2619" y="5332073"/>
            <a:ext cx="766762" cy="76676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ity Light &amp; Power | Power Distribution Infrastructure Systems in the U.S.">
            <a:extLst>
              <a:ext uri="{FF2B5EF4-FFF2-40B4-BE49-F238E27FC236}">
                <a16:creationId xmlns:a16="http://schemas.microsoft.com/office/drawing/2014/main" id="{33D21D6C-1CBB-401D-8312-0A4F76D092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2970" y="5332073"/>
            <a:ext cx="1242224" cy="65316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A1752478-B455-4A9C-B0AB-5677426528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42733" y="5531958"/>
            <a:ext cx="1418863" cy="36512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Image result for us navy logo">
            <a:extLst>
              <a:ext uri="{FF2B5EF4-FFF2-40B4-BE49-F238E27FC236}">
                <a16:creationId xmlns:a16="http://schemas.microsoft.com/office/drawing/2014/main" id="{9FBE210A-EC3A-4273-9F87-D7227A8612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0213" y="5333919"/>
            <a:ext cx="768096" cy="76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ACEACF5-90C7-4898-82C4-720BB6610B46}"/>
              </a:ext>
            </a:extLst>
          </p:cNvPr>
          <p:cNvGraphicFramePr>
            <a:graphicFrameLocks noChangeAspect="1"/>
          </p:cNvGraphicFramePr>
          <p:nvPr>
            <p:custDataLst>
              <p:tags r:id="rId2"/>
            </p:custDataLst>
            <p:extLst>
              <p:ext uri="{D42A27DB-BD31-4B8C-83A1-F6EECF244321}">
                <p14:modId xmlns:p14="http://schemas.microsoft.com/office/powerpoint/2010/main" val="741258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9" name="think-cell Slide" r:id="rId4" imgW="498" imgH="499" progId="TCLayout.ActiveDocument.1">
                  <p:embed/>
                </p:oleObj>
              </mc:Choice>
              <mc:Fallback>
                <p:oleObj name="think-cell Slide" r:id="rId4" imgW="498" imgH="499" progId="TCLayout.ActiveDocument.1">
                  <p:embed/>
                  <p:pic>
                    <p:nvPicPr>
                      <p:cNvPr id="9" name="Object 8" hidden="1">
                        <a:extLst>
                          <a:ext uri="{FF2B5EF4-FFF2-40B4-BE49-F238E27FC236}">
                            <a16:creationId xmlns:a16="http://schemas.microsoft.com/office/drawing/2014/main" id="{6ACEACF5-90C7-4898-82C4-720BB6610B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425E20AF-A738-415D-BF0F-C1AF324E3244}"/>
              </a:ext>
            </a:extLst>
          </p:cNvPr>
          <p:cNvSpPr>
            <a:spLocks noGrp="1"/>
          </p:cNvSpPr>
          <p:nvPr>
            <p:ph type="title"/>
          </p:nvPr>
        </p:nvSpPr>
        <p:spPr/>
        <p:txBody>
          <a:bodyPr vert="horz"/>
          <a:lstStyle/>
          <a:p>
            <a:r>
              <a:rPr lang="en-US" dirty="0"/>
              <a:t>Agenda</a:t>
            </a:r>
          </a:p>
        </p:txBody>
      </p:sp>
      <p:sp>
        <p:nvSpPr>
          <p:cNvPr id="7" name="Content Placeholder 6">
            <a:extLst>
              <a:ext uri="{FF2B5EF4-FFF2-40B4-BE49-F238E27FC236}">
                <a16:creationId xmlns:a16="http://schemas.microsoft.com/office/drawing/2014/main" id="{6D75F363-DFF0-4759-82E7-036EB1E9471D}"/>
              </a:ext>
            </a:extLst>
          </p:cNvPr>
          <p:cNvSpPr>
            <a:spLocks noGrp="1"/>
          </p:cNvSpPr>
          <p:nvPr>
            <p:ph idx="1"/>
          </p:nvPr>
        </p:nvSpPr>
        <p:spPr>
          <a:xfrm>
            <a:off x="4419599" y="1339743"/>
            <a:ext cx="7477125" cy="4806428"/>
          </a:xfrm>
        </p:spPr>
        <p:txBody>
          <a:bodyPr>
            <a:normAutofit/>
          </a:bodyPr>
          <a:lstStyle/>
          <a:p>
            <a:pPr algn="l"/>
            <a:endParaRPr lang="en-US" sz="1800" b="0" i="0" u="none" strike="noStrike" baseline="0" dirty="0">
              <a:solidFill>
                <a:srgbClr val="000000"/>
              </a:solidFill>
            </a:endParaRPr>
          </a:p>
          <a:p>
            <a:pPr>
              <a:spcAft>
                <a:spcPts val="300"/>
              </a:spcAft>
            </a:pPr>
            <a:r>
              <a:rPr lang="en-US" sz="2000" b="1" i="0" u="none" strike="noStrike" baseline="0" dirty="0">
                <a:solidFill>
                  <a:srgbClr val="000000"/>
                </a:solidFill>
              </a:rPr>
              <a:t>Fleet Electrification Planning Status</a:t>
            </a:r>
          </a:p>
          <a:p>
            <a:pPr lvl="1">
              <a:spcAft>
                <a:spcPts val="300"/>
              </a:spcAft>
            </a:pPr>
            <a:r>
              <a:rPr lang="en-US" sz="1600" b="0" i="0" u="none" strike="noStrike" baseline="0" dirty="0">
                <a:solidFill>
                  <a:srgbClr val="000000"/>
                </a:solidFill>
                <a:latin typeface="Arial" panose="020B0604020202020204" pitchFamily="34" charset="0"/>
              </a:rPr>
              <a:t>Challenges and impacts for Defense Dept. and host communities from fleet transition</a:t>
            </a:r>
          </a:p>
          <a:p>
            <a:pPr lvl="1">
              <a:spcAft>
                <a:spcPts val="300"/>
              </a:spcAft>
            </a:pPr>
            <a:r>
              <a:rPr lang="en-US" sz="1600" dirty="0">
                <a:solidFill>
                  <a:srgbClr val="000000"/>
                </a:solidFill>
              </a:rPr>
              <a:t>Status of strategy development underway </a:t>
            </a:r>
          </a:p>
          <a:p>
            <a:pPr>
              <a:spcAft>
                <a:spcPts val="300"/>
              </a:spcAft>
            </a:pPr>
            <a:r>
              <a:rPr lang="en-US" sz="2000" b="1" i="0" u="none" strike="noStrike" baseline="0" dirty="0">
                <a:solidFill>
                  <a:srgbClr val="000000"/>
                </a:solidFill>
              </a:rPr>
              <a:t>Strategic Implementation Factors</a:t>
            </a:r>
          </a:p>
          <a:p>
            <a:pPr lvl="1">
              <a:spcAft>
                <a:spcPts val="300"/>
              </a:spcAft>
            </a:pPr>
            <a:r>
              <a:rPr lang="en-US" sz="1600" dirty="0">
                <a:solidFill>
                  <a:srgbClr val="000000"/>
                </a:solidFill>
              </a:rPr>
              <a:t>Vehicle acquisition</a:t>
            </a:r>
          </a:p>
          <a:p>
            <a:pPr lvl="1">
              <a:spcAft>
                <a:spcPts val="300"/>
              </a:spcAft>
            </a:pPr>
            <a:r>
              <a:rPr lang="en-US" sz="1600" b="0" i="0" u="none" strike="noStrike" baseline="0" dirty="0">
                <a:solidFill>
                  <a:srgbClr val="000000"/>
                </a:solidFill>
              </a:rPr>
              <a:t>Infrastructure resilience</a:t>
            </a:r>
          </a:p>
          <a:p>
            <a:pPr lvl="1">
              <a:spcAft>
                <a:spcPts val="300"/>
              </a:spcAft>
            </a:pPr>
            <a:r>
              <a:rPr lang="en-US" sz="1600" b="0" i="0" u="none" strike="noStrike" baseline="0" dirty="0">
                <a:solidFill>
                  <a:srgbClr val="000000"/>
                </a:solidFill>
              </a:rPr>
              <a:t>Data interoperability</a:t>
            </a:r>
          </a:p>
          <a:p>
            <a:pPr lvl="1">
              <a:spcAft>
                <a:spcPts val="300"/>
              </a:spcAft>
            </a:pPr>
            <a:r>
              <a:rPr lang="en-US" sz="1600" dirty="0">
                <a:solidFill>
                  <a:srgbClr val="000000"/>
                </a:solidFill>
              </a:rPr>
              <a:t>Change mgmt.</a:t>
            </a:r>
            <a:endParaRPr lang="en-US" sz="1600" b="0" i="0" u="none" strike="noStrike" baseline="0" dirty="0">
              <a:solidFill>
                <a:srgbClr val="000000"/>
              </a:solidFill>
            </a:endParaRPr>
          </a:p>
          <a:p>
            <a:pPr>
              <a:spcAft>
                <a:spcPts val="300"/>
              </a:spcAft>
            </a:pPr>
            <a:r>
              <a:rPr lang="en-US" sz="2000" b="1" dirty="0">
                <a:solidFill>
                  <a:srgbClr val="000000"/>
                </a:solidFill>
              </a:rPr>
              <a:t>Open Mic: Audience Q&amp;A </a:t>
            </a:r>
          </a:p>
          <a:p>
            <a:pPr lvl="1">
              <a:spcAft>
                <a:spcPts val="300"/>
              </a:spcAft>
            </a:pPr>
            <a:r>
              <a:rPr lang="en-US" sz="1600" dirty="0">
                <a:solidFill>
                  <a:srgbClr val="000000"/>
                </a:solidFill>
              </a:rPr>
              <a:t>“No Regrets” Collaboration Priorities</a:t>
            </a:r>
          </a:p>
          <a:p>
            <a:r>
              <a:rPr lang="en-US" sz="2000" b="1" i="0" u="none" strike="noStrike" baseline="0" dirty="0">
                <a:solidFill>
                  <a:srgbClr val="000000"/>
                </a:solidFill>
              </a:rPr>
              <a:t>Closing Remarks </a:t>
            </a:r>
          </a:p>
          <a:p>
            <a:endParaRPr lang="en-US" dirty="0"/>
          </a:p>
        </p:txBody>
      </p:sp>
      <p:pic>
        <p:nvPicPr>
          <p:cNvPr id="11" name="Picture Placeholder 10" descr="A car with its front facing the camera&#10;&#10;Description automatically generated with low confidence">
            <a:extLst>
              <a:ext uri="{FF2B5EF4-FFF2-40B4-BE49-F238E27FC236}">
                <a16:creationId xmlns:a16="http://schemas.microsoft.com/office/drawing/2014/main" id="{393C70D4-6634-45E6-B97A-C850CDF4BBD3}"/>
              </a:ext>
            </a:extLst>
          </p:cNvPr>
          <p:cNvPicPr>
            <a:picLocks noGrp="1" noChangeAspect="1"/>
          </p:cNvPicPr>
          <p:nvPr>
            <p:ph type="pic" idx="12"/>
          </p:nvPr>
        </p:nvPicPr>
        <p:blipFill>
          <a:blip r:embed="rId6">
            <a:extLst>
              <a:ext uri="{28A0092B-C50C-407E-A947-70E740481C1C}">
                <a14:useLocalDpi xmlns:a14="http://schemas.microsoft.com/office/drawing/2010/main" val="0"/>
              </a:ext>
            </a:extLst>
          </a:blip>
          <a:srcRect l="17031" r="17031"/>
          <a:stretch>
            <a:fillRect/>
          </a:stretch>
        </p:blipFill>
        <p:spPr/>
      </p:pic>
    </p:spTree>
    <p:extLst>
      <p:ext uri="{BB962C8B-B14F-4D97-AF65-F5344CB8AC3E}">
        <p14:creationId xmlns:p14="http://schemas.microsoft.com/office/powerpoint/2010/main" val="3856071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3D370FD-2A10-4E49-A9FE-B84F82AB6CE0}"/>
              </a:ext>
            </a:extLst>
          </p:cNvPr>
          <p:cNvGraphicFramePr>
            <a:graphicFrameLocks noChangeAspect="1"/>
          </p:cNvGraphicFramePr>
          <p:nvPr>
            <p:custDataLst>
              <p:tags r:id="rId2"/>
            </p:custDataLst>
            <p:extLst>
              <p:ext uri="{D42A27DB-BD31-4B8C-83A1-F6EECF244321}">
                <p14:modId xmlns:p14="http://schemas.microsoft.com/office/powerpoint/2010/main" val="4002267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3" name="think-cell Slide" r:id="rId4" imgW="498" imgH="499" progId="TCLayout.ActiveDocument.1">
                  <p:embed/>
                </p:oleObj>
              </mc:Choice>
              <mc:Fallback>
                <p:oleObj name="think-cell Slide" r:id="rId4" imgW="498" imgH="499" progId="TCLayout.ActiveDocument.1">
                  <p:embed/>
                  <p:pic>
                    <p:nvPicPr>
                      <p:cNvPr id="4" name="Object 3" hidden="1">
                        <a:extLst>
                          <a:ext uri="{FF2B5EF4-FFF2-40B4-BE49-F238E27FC236}">
                            <a16:creationId xmlns:a16="http://schemas.microsoft.com/office/drawing/2014/main" id="{D3D370FD-2A10-4E49-A9FE-B84F82AB6C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Rounded Corners 2">
            <a:extLst>
              <a:ext uri="{FF2B5EF4-FFF2-40B4-BE49-F238E27FC236}">
                <a16:creationId xmlns:a16="http://schemas.microsoft.com/office/drawing/2014/main" id="{A4F773C7-05E3-489E-AE46-1911AA631660}"/>
              </a:ext>
            </a:extLst>
          </p:cNvPr>
          <p:cNvSpPr/>
          <p:nvPr/>
        </p:nvSpPr>
        <p:spPr>
          <a:xfrm>
            <a:off x="8286750" y="304800"/>
            <a:ext cx="3618684" cy="647954"/>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Strategic implementation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factors?</a:t>
            </a:r>
          </a:p>
        </p:txBody>
      </p:sp>
      <p:pic>
        <p:nvPicPr>
          <p:cNvPr id="21" name="Picture 6" descr="James Gough">
            <a:extLst>
              <a:ext uri="{FF2B5EF4-FFF2-40B4-BE49-F238E27FC236}">
                <a16:creationId xmlns:a16="http://schemas.microsoft.com/office/drawing/2014/main" id="{5BEAD102-8276-4BD7-8C79-7ABBB8DF42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0" r="160"/>
          <a:stretch>
            <a:fillRect/>
          </a:stretch>
        </p:blipFill>
        <p:spPr bwMode="auto">
          <a:xfrm>
            <a:off x="10823476" y="67462"/>
            <a:ext cx="987552" cy="990568"/>
          </a:xfrm>
          <a:prstGeom prst="flowChartConnector">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669B64A-A79F-4E86-AE77-D481F3220559}"/>
              </a:ext>
            </a:extLst>
          </p:cNvPr>
          <p:cNvSpPr>
            <a:spLocks noGrp="1"/>
          </p:cNvSpPr>
          <p:nvPr>
            <p:ph type="sldNum" sz="quarter" idx="4"/>
          </p:nvPr>
        </p:nvSpPr>
        <p:spPr/>
        <p:txBody>
          <a:bodyPr/>
          <a:lstStyle/>
          <a:p>
            <a:fld id="{74FF1622-8342-4547-97A2-32A778486B47}" type="slidenum">
              <a:rPr lang="en-US" b="0" smtClean="0"/>
              <a:pPr/>
              <a:t>4</a:t>
            </a:fld>
            <a:endParaRPr lang="en-US" b="0" dirty="0"/>
          </a:p>
        </p:txBody>
      </p:sp>
      <p:sp>
        <p:nvSpPr>
          <p:cNvPr id="11" name="Title 4">
            <a:extLst>
              <a:ext uri="{FF2B5EF4-FFF2-40B4-BE49-F238E27FC236}">
                <a16:creationId xmlns:a16="http://schemas.microsoft.com/office/drawing/2014/main" id="{CC817271-CB48-484C-87EA-A116BDEB55A2}"/>
              </a:ext>
            </a:extLst>
          </p:cNvPr>
          <p:cNvSpPr txBox="1">
            <a:spLocks/>
          </p:cNvSpPr>
          <p:nvPr/>
        </p:nvSpPr>
        <p:spPr>
          <a:xfrm>
            <a:off x="457200" y="457201"/>
            <a:ext cx="10972800" cy="39326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j-ea"/>
                <a:cs typeface="+mj-cs"/>
              </a:rPr>
              <a:t>Case Study: </a:t>
            </a:r>
            <a:r>
              <a:rPr lang="en-US" sz="3200" dirty="0">
                <a:solidFill>
                  <a:srgbClr val="000000"/>
                </a:solidFill>
                <a:latin typeface="Arial"/>
              </a:rPr>
              <a:t>Vehicle Acquisition</a:t>
            </a:r>
            <a:endParaRPr kumimoji="0" lang="en-US" sz="3200" b="1" i="0" u="none" strike="noStrike" kern="1200" cap="none" spc="0" normalizeH="0" baseline="0" noProof="0" dirty="0">
              <a:ln>
                <a:noFill/>
              </a:ln>
              <a:solidFill>
                <a:srgbClr val="000000"/>
              </a:solidFill>
              <a:effectLst/>
              <a:uLnTx/>
              <a:uFillTx/>
              <a:latin typeface="Arial"/>
              <a:ea typeface="+mj-ea"/>
              <a:cs typeface="+mj-cs"/>
            </a:endParaRPr>
          </a:p>
        </p:txBody>
      </p:sp>
      <p:sp>
        <p:nvSpPr>
          <p:cNvPr id="12" name="Text Placeholder 5">
            <a:extLst>
              <a:ext uri="{FF2B5EF4-FFF2-40B4-BE49-F238E27FC236}">
                <a16:creationId xmlns:a16="http://schemas.microsoft.com/office/drawing/2014/main" id="{888E5F30-D5F3-4861-BEB6-1EC1FBE19ADE}"/>
              </a:ext>
            </a:extLst>
          </p:cNvPr>
          <p:cNvSpPr txBox="1">
            <a:spLocks/>
          </p:cNvSpPr>
          <p:nvPr/>
        </p:nvSpPr>
        <p:spPr>
          <a:xfrm>
            <a:off x="457200" y="1075785"/>
            <a:ext cx="10561320" cy="393261"/>
          </a:xfrm>
          <a:prstGeom prst="rect">
            <a:avLst/>
          </a:prstGeom>
        </p:spPr>
        <p:txBody>
          <a:bodyPr vert="horz" lIns="0" tIns="0" rIns="0" bIns="0" spcCol="301752" rtlCol="0">
            <a:noAutofit/>
          </a:bodyPr>
          <a:lstStyle>
            <a:lvl1pPr marL="0" indent="0" algn="l" defTabSz="914400" rtl="0" eaLnBrk="1" latinLnBrk="0" hangingPunct="1">
              <a:lnSpc>
                <a:spcPct val="100000"/>
              </a:lnSpc>
              <a:spcBef>
                <a:spcPts val="0"/>
              </a:spcBef>
              <a:buFont typeface="Arial" charset="0"/>
              <a:buNone/>
              <a:tabLst/>
              <a:defRPr sz="2800" b="0" i="0" kern="1200">
                <a:solidFill>
                  <a:schemeClr val="tx1"/>
                </a:solidFill>
                <a:latin typeface="+mj-lt"/>
                <a:ea typeface="Arial" charset="0"/>
                <a:cs typeface="Arial" charset="0"/>
              </a:defRPr>
            </a:lvl1pPr>
            <a:lvl2pPr marL="0" indent="0" algn="l" defTabSz="914400" rtl="0" eaLnBrk="1" latinLnBrk="0" hangingPunct="1">
              <a:lnSpc>
                <a:spcPct val="100000"/>
              </a:lnSpc>
              <a:spcBef>
                <a:spcPts val="0"/>
              </a:spcBef>
              <a:buFont typeface="Arial"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2pPr>
            <a:lvl3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3pPr>
            <a:lvl4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4pPr>
            <a:lvl5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400" dirty="0">
                <a:solidFill>
                  <a:srgbClr val="000000"/>
                </a:solidFill>
                <a:latin typeface="Arial"/>
              </a:rPr>
              <a:t>General Services Administration</a:t>
            </a:r>
            <a:endParaRPr kumimoji="0" lang="en-US" sz="2400" b="0" i="0" u="none" strike="noStrike" kern="1200" cap="none" spc="0" normalizeH="0" baseline="0" noProof="0" dirty="0">
              <a:ln>
                <a:noFill/>
              </a:ln>
              <a:solidFill>
                <a:srgbClr val="000000"/>
              </a:solidFill>
              <a:effectLst/>
              <a:uLnTx/>
              <a:uFillTx/>
              <a:latin typeface="Arial"/>
              <a:cs typeface="Arial" charset="0"/>
            </a:endParaRPr>
          </a:p>
        </p:txBody>
      </p:sp>
      <p:sp>
        <p:nvSpPr>
          <p:cNvPr id="29" name="Rectangle 28">
            <a:extLst>
              <a:ext uri="{FF2B5EF4-FFF2-40B4-BE49-F238E27FC236}">
                <a16:creationId xmlns:a16="http://schemas.microsoft.com/office/drawing/2014/main" id="{D50323F5-CA9C-4ECD-B2BE-FE9967A444EB}"/>
              </a:ext>
            </a:extLst>
          </p:cNvPr>
          <p:cNvSpPr/>
          <p:nvPr/>
        </p:nvSpPr>
        <p:spPr>
          <a:xfrm>
            <a:off x="440278" y="1986657"/>
            <a:ext cx="3613562" cy="4009513"/>
          </a:xfrm>
          <a:prstGeom prst="rect">
            <a:avLst/>
          </a:prstGeom>
          <a:noFill/>
          <a:ln w="25400" cap="sq" cmpd="sng" algn="ctr">
            <a:noFill/>
            <a:prstDash val="solid"/>
            <a:tailEnd type="none"/>
          </a:ln>
          <a:effectLst/>
        </p:spPr>
        <p:txBody>
          <a:bodyPr lIns="91440" tIns="45720" rIns="91440" bIns="45720" rtlCol="0" anchor="t"/>
          <a:lstStyle/>
          <a:p>
            <a:pPr marL="285750" lvl="0" indent="-285750">
              <a:buFont typeface="Arial" panose="020B0604020202020204" pitchFamily="34" charset="0"/>
              <a:buChar char="•"/>
              <a:defRPr/>
            </a:pPr>
            <a:r>
              <a:rPr lang="en-US" dirty="0">
                <a:solidFill>
                  <a:srgbClr val="000000"/>
                </a:solidFill>
                <a:latin typeface="Arial"/>
              </a:rPr>
              <a:t>GSA is working to enable optimized ZEV deployment</a:t>
            </a:r>
            <a:r>
              <a:rPr lang="en-US" b="1" dirty="0">
                <a:solidFill>
                  <a:schemeClr val="tx2"/>
                </a:solidFill>
                <a:latin typeface="Arial"/>
              </a:rPr>
              <a:t> </a:t>
            </a:r>
            <a:r>
              <a:rPr lang="en-US" dirty="0">
                <a:solidFill>
                  <a:srgbClr val="000000"/>
                </a:solidFill>
                <a:latin typeface="Arial"/>
              </a:rPr>
              <a:t>across 75 federal agency fleets with </a:t>
            </a:r>
            <a:r>
              <a:rPr lang="en-US" b="1" dirty="0">
                <a:solidFill>
                  <a:srgbClr val="000000"/>
                </a:solidFill>
                <a:highlight>
                  <a:srgbClr val="CCECFF"/>
                </a:highlight>
                <a:latin typeface="Arial" panose="020B0604020202020204" pitchFamily="34" charset="0"/>
                <a:cs typeface="Arial" panose="020B0604020202020204" pitchFamily="34" charset="0"/>
              </a:rPr>
              <a:t>~226,000 non-tactical vehicles</a:t>
            </a:r>
          </a:p>
          <a:p>
            <a:pPr marL="285750" lvl="0" indent="-285750">
              <a:buFont typeface="Arial" panose="020B0604020202020204" pitchFamily="34" charset="0"/>
              <a:buChar char="•"/>
              <a:defRPr/>
            </a:pPr>
            <a:endParaRPr lang="en-US" b="1" dirty="0">
              <a:solidFill>
                <a:srgbClr val="000000"/>
              </a:solidFill>
              <a:latin typeface="Arial"/>
            </a:endParaRPr>
          </a:p>
          <a:p>
            <a:pPr lvl="0">
              <a:spcAft>
                <a:spcPts val="300"/>
              </a:spcAft>
              <a:defRPr/>
            </a:pPr>
            <a:r>
              <a:rPr lang="en-US" b="1" dirty="0">
                <a:solidFill>
                  <a:schemeClr val="accent3"/>
                </a:solidFill>
                <a:latin typeface="Arial"/>
              </a:rPr>
              <a:t>Strategic Implementation Factors:</a:t>
            </a:r>
          </a:p>
          <a:p>
            <a:pPr lvl="0">
              <a:spcAft>
                <a:spcPts val="300"/>
              </a:spcAft>
              <a:defRPr/>
            </a:pPr>
            <a:endParaRPr lang="en-US" sz="1000" b="1" dirty="0">
              <a:solidFill>
                <a:schemeClr val="accent3"/>
              </a:solidFill>
              <a:latin typeface="Arial"/>
            </a:endParaRPr>
          </a:p>
          <a:p>
            <a:pPr marL="285750" indent="-285750">
              <a:spcAft>
                <a:spcPts val="300"/>
              </a:spcAft>
              <a:buFont typeface="Arial" panose="020B0604020202020204" pitchFamily="34" charset="0"/>
              <a:buChar char="•"/>
              <a:defRPr/>
            </a:pPr>
            <a:r>
              <a:rPr lang="en-US" dirty="0">
                <a:solidFill>
                  <a:srgbClr val="000000"/>
                </a:solidFill>
                <a:latin typeface="Arial"/>
              </a:rPr>
              <a:t>Procure to </a:t>
            </a:r>
            <a:r>
              <a:rPr lang="en-US" b="1" dirty="0">
                <a:solidFill>
                  <a:srgbClr val="000000"/>
                </a:solidFill>
                <a:highlight>
                  <a:srgbClr val="CCECFF"/>
                </a:highlight>
                <a:latin typeface="Arial" panose="020B0604020202020204" pitchFamily="34" charset="0"/>
                <a:cs typeface="Arial" panose="020B0604020202020204" pitchFamily="34" charset="0"/>
              </a:rPr>
              <a:t>own vs. lease </a:t>
            </a:r>
            <a:r>
              <a:rPr lang="en-US" dirty="0">
                <a:solidFill>
                  <a:srgbClr val="000000"/>
                </a:solidFill>
                <a:latin typeface="Arial"/>
              </a:rPr>
              <a:t>from GSA</a:t>
            </a:r>
          </a:p>
          <a:p>
            <a:pPr marL="285750" indent="-285750">
              <a:spcAft>
                <a:spcPts val="300"/>
              </a:spcAft>
              <a:buFont typeface="Arial" panose="020B0604020202020204" pitchFamily="34" charset="0"/>
              <a:buChar char="•"/>
              <a:defRPr/>
            </a:pPr>
            <a:r>
              <a:rPr lang="en-US" dirty="0">
                <a:solidFill>
                  <a:srgbClr val="000000"/>
                </a:solidFill>
                <a:latin typeface="Arial"/>
              </a:rPr>
              <a:t>Analyze users' </a:t>
            </a:r>
            <a:r>
              <a:rPr lang="en-US" b="1" dirty="0">
                <a:solidFill>
                  <a:srgbClr val="000000"/>
                </a:solidFill>
                <a:highlight>
                  <a:srgbClr val="CCECFF"/>
                </a:highlight>
                <a:latin typeface="Arial" panose="020B0604020202020204" pitchFamily="34" charset="0"/>
                <a:cs typeface="Arial" panose="020B0604020202020204" pitchFamily="34" charset="0"/>
              </a:rPr>
              <a:t>mobility</a:t>
            </a:r>
            <a:r>
              <a:rPr lang="en-US" dirty="0">
                <a:solidFill>
                  <a:srgbClr val="000000"/>
                </a:solidFill>
                <a:latin typeface="Arial"/>
              </a:rPr>
              <a:t> requirements</a:t>
            </a:r>
          </a:p>
          <a:p>
            <a:pPr marL="285750" indent="-285750">
              <a:spcAft>
                <a:spcPts val="300"/>
              </a:spcAft>
              <a:buFont typeface="Arial" panose="020B0604020202020204" pitchFamily="34" charset="0"/>
              <a:buChar char="•"/>
              <a:defRPr/>
            </a:pPr>
            <a:r>
              <a:rPr lang="en-US" b="1" dirty="0">
                <a:solidFill>
                  <a:srgbClr val="000000"/>
                </a:solidFill>
                <a:highlight>
                  <a:srgbClr val="CCECFF"/>
                </a:highlight>
                <a:latin typeface="Arial" panose="020B0604020202020204" pitchFamily="34" charset="0"/>
                <a:cs typeface="Arial" panose="020B0604020202020204" pitchFamily="34" charset="0"/>
              </a:rPr>
              <a:t>Future proof </a:t>
            </a:r>
            <a:r>
              <a:rPr lang="en-US" dirty="0">
                <a:solidFill>
                  <a:srgbClr val="000000"/>
                </a:solidFill>
                <a:latin typeface="Arial"/>
              </a:rPr>
              <a:t>where </a:t>
            </a:r>
            <a:br>
              <a:rPr lang="en-US" dirty="0">
                <a:solidFill>
                  <a:srgbClr val="000000"/>
                </a:solidFill>
                <a:latin typeface="Arial"/>
              </a:rPr>
            </a:br>
            <a:r>
              <a:rPr lang="en-US" dirty="0">
                <a:solidFill>
                  <a:srgbClr val="000000"/>
                </a:solidFill>
                <a:latin typeface="Arial"/>
              </a:rPr>
              <a:t>possible</a:t>
            </a:r>
          </a:p>
          <a:p>
            <a:pPr marL="285750" lvl="0" indent="-285750">
              <a:buFont typeface="Arial" panose="020B0604020202020204" pitchFamily="34" charset="0"/>
              <a:buChar char="•"/>
              <a:defRPr/>
            </a:pPr>
            <a:endParaRPr lang="en-US" sz="1400" b="1" dirty="0">
              <a:solidFill>
                <a:srgbClr val="000000"/>
              </a:solidFill>
              <a:latin typeface="Arial"/>
            </a:endParaRPr>
          </a:p>
          <a:p>
            <a:pPr marL="285750" lvl="0" indent="-285750">
              <a:buFont typeface="Arial" panose="020B0604020202020204" pitchFamily="34" charset="0"/>
              <a:buChar char="•"/>
              <a:defRPr/>
            </a:pPr>
            <a:endParaRPr lang="en-US" sz="1400" dirty="0">
              <a:solidFill>
                <a:srgbClr val="000000"/>
              </a:solidFill>
              <a:latin typeface="Arial"/>
              <a:cs typeface="Arial"/>
            </a:endParaRPr>
          </a:p>
        </p:txBody>
      </p:sp>
      <p:sp>
        <p:nvSpPr>
          <p:cNvPr id="36" name="Text Placeholder 3">
            <a:extLst>
              <a:ext uri="{FF2B5EF4-FFF2-40B4-BE49-F238E27FC236}">
                <a16:creationId xmlns:a16="http://schemas.microsoft.com/office/drawing/2014/main" id="{086E99C9-6EE6-4D90-8AC2-5F91E562922A}"/>
              </a:ext>
            </a:extLst>
          </p:cNvPr>
          <p:cNvSpPr txBox="1">
            <a:spLocks/>
          </p:cNvSpPr>
          <p:nvPr/>
        </p:nvSpPr>
        <p:spPr>
          <a:xfrm>
            <a:off x="473409" y="1592078"/>
            <a:ext cx="3580431" cy="323165"/>
          </a:xfrm>
          <a:prstGeom prst="rect">
            <a:avLst/>
          </a:prstGeom>
        </p:spPr>
        <p:txBody>
          <a:bodyPr wrap="square" lIns="0" tIns="0" rIns="0" bIns="45720">
            <a:spAutoFit/>
          </a:bodyPr>
          <a:lstStyle>
            <a:lvl1pPr marL="182880" indent="-18288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3657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b="1" dirty="0">
                <a:solidFill>
                  <a:srgbClr val="03647A"/>
                </a:solidFill>
                <a:latin typeface="Arial"/>
              </a:rPr>
              <a:t>Challenge:</a:t>
            </a:r>
          </a:p>
        </p:txBody>
      </p:sp>
      <p:pic>
        <p:nvPicPr>
          <p:cNvPr id="23" name="Graphic 22">
            <a:extLst>
              <a:ext uri="{FF2B5EF4-FFF2-40B4-BE49-F238E27FC236}">
                <a16:creationId xmlns:a16="http://schemas.microsoft.com/office/drawing/2014/main" id="{401288B3-5761-4A00-AEE3-94F7C4388F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5735" y="3802162"/>
            <a:ext cx="747565" cy="423877"/>
          </a:xfrm>
          <a:prstGeom prst="rect">
            <a:avLst/>
          </a:prstGeom>
        </p:spPr>
      </p:pic>
      <p:sp>
        <p:nvSpPr>
          <p:cNvPr id="25" name="Isosceles Triangle 24">
            <a:extLst>
              <a:ext uri="{FF2B5EF4-FFF2-40B4-BE49-F238E27FC236}">
                <a16:creationId xmlns:a16="http://schemas.microsoft.com/office/drawing/2014/main" id="{1F5CF95D-5C20-4091-89C8-867EF03C35B2}"/>
              </a:ext>
            </a:extLst>
          </p:cNvPr>
          <p:cNvSpPr/>
          <p:nvPr/>
        </p:nvSpPr>
        <p:spPr>
          <a:xfrm rot="5400000">
            <a:off x="3468140" y="3799465"/>
            <a:ext cx="2934662" cy="240146"/>
          </a:xfrm>
          <a:prstGeom prst="triangle">
            <a:avLst/>
          </a:prstGeom>
          <a:solidFill>
            <a:schemeClr val="tx2">
              <a:alpha val="50000"/>
            </a:schemeClr>
          </a:solidFill>
          <a:ln w="28575" cap="sq" cmpd="sng" algn="ctr">
            <a:solidFill>
              <a:srgbClr val="03647A"/>
            </a:solidFill>
            <a:prstDash val="solid"/>
            <a:tailEnd type="none"/>
          </a:ln>
          <a:effectLst/>
        </p:spPr>
        <p:txBody>
          <a:bodyPr rtlCol="0" anchor="ctr"/>
          <a:lstStyle/>
          <a:p>
            <a:pPr marL="285750" indent="-285750">
              <a:buFont typeface="Arial" panose="020B0604020202020204" pitchFamily="34" charset="0"/>
              <a:buChar char="•"/>
            </a:pPr>
            <a:endParaRPr lang="en-US">
              <a:solidFill>
                <a:srgbClr val="000000"/>
              </a:solidFill>
              <a:latin typeface="Arial"/>
            </a:endParaRPr>
          </a:p>
        </p:txBody>
      </p:sp>
      <p:sp>
        <p:nvSpPr>
          <p:cNvPr id="27" name="TextBox 26">
            <a:extLst>
              <a:ext uri="{FF2B5EF4-FFF2-40B4-BE49-F238E27FC236}">
                <a16:creationId xmlns:a16="http://schemas.microsoft.com/office/drawing/2014/main" id="{FA64E9E9-3B9B-4361-B1D4-ED0721D64020}"/>
              </a:ext>
            </a:extLst>
          </p:cNvPr>
          <p:cNvSpPr txBox="1"/>
          <p:nvPr/>
        </p:nvSpPr>
        <p:spPr>
          <a:xfrm>
            <a:off x="5969345" y="1568669"/>
            <a:ext cx="52698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FY22 GSA Fleet Zero Emission Vehicle Fact Sheet</a:t>
            </a:r>
          </a:p>
        </p:txBody>
      </p:sp>
      <p:cxnSp>
        <p:nvCxnSpPr>
          <p:cNvPr id="30" name="Straight Connector 29">
            <a:extLst>
              <a:ext uri="{FF2B5EF4-FFF2-40B4-BE49-F238E27FC236}">
                <a16:creationId xmlns:a16="http://schemas.microsoft.com/office/drawing/2014/main" id="{818AEE47-8E3B-47D8-8DC8-EBC4807635FD}"/>
              </a:ext>
            </a:extLst>
          </p:cNvPr>
          <p:cNvCxnSpPr>
            <a:cxnSpLocks/>
          </p:cNvCxnSpPr>
          <p:nvPr/>
        </p:nvCxnSpPr>
        <p:spPr>
          <a:xfrm>
            <a:off x="477756" y="1915243"/>
            <a:ext cx="3580431" cy="0"/>
          </a:xfrm>
          <a:prstGeom prst="line">
            <a:avLst/>
          </a:prstGeom>
          <a:noFill/>
          <a:ln w="28575" cap="sq" cmpd="sng" algn="ctr">
            <a:solidFill>
              <a:srgbClr val="03647A"/>
            </a:solidFill>
            <a:prstDash val="solid"/>
            <a:tailEnd type="none"/>
          </a:ln>
          <a:effectLst/>
        </p:spPr>
      </p:cxnSp>
      <p:cxnSp>
        <p:nvCxnSpPr>
          <p:cNvPr id="40" name="Straight Connector 39">
            <a:extLst>
              <a:ext uri="{FF2B5EF4-FFF2-40B4-BE49-F238E27FC236}">
                <a16:creationId xmlns:a16="http://schemas.microsoft.com/office/drawing/2014/main" id="{3D43FF13-6CC9-4EE8-A8CA-00EA3E510AF5}"/>
              </a:ext>
            </a:extLst>
          </p:cNvPr>
          <p:cNvCxnSpPr>
            <a:cxnSpLocks/>
          </p:cNvCxnSpPr>
          <p:nvPr/>
        </p:nvCxnSpPr>
        <p:spPr>
          <a:xfrm>
            <a:off x="473409" y="4289158"/>
            <a:ext cx="3580431" cy="0"/>
          </a:xfrm>
          <a:prstGeom prst="line">
            <a:avLst/>
          </a:prstGeom>
          <a:noFill/>
          <a:ln w="28575" cap="sq" cmpd="sng" algn="ctr">
            <a:solidFill>
              <a:srgbClr val="03647A"/>
            </a:solidFill>
            <a:prstDash val="solid"/>
            <a:tailEnd type="none"/>
          </a:ln>
          <a:effectLst/>
        </p:spPr>
      </p:cxnSp>
      <p:sp>
        <p:nvSpPr>
          <p:cNvPr id="41" name="TextBox 40">
            <a:extLst>
              <a:ext uri="{FF2B5EF4-FFF2-40B4-BE49-F238E27FC236}">
                <a16:creationId xmlns:a16="http://schemas.microsoft.com/office/drawing/2014/main" id="{B938A062-5889-4C00-87E9-A4AC8D953E18}"/>
              </a:ext>
            </a:extLst>
          </p:cNvPr>
          <p:cNvSpPr txBox="1"/>
          <p:nvPr/>
        </p:nvSpPr>
        <p:spPr>
          <a:xfrm>
            <a:off x="10178011" y="5849040"/>
            <a:ext cx="1681018" cy="221602"/>
          </a:xfrm>
          <a:prstGeom prst="rect">
            <a:avLst/>
          </a:prstGeom>
          <a:solidFill>
            <a:schemeClr val="bg1"/>
          </a:solidFill>
        </p:spPr>
        <p:txBody>
          <a:bodyPr wrap="square" rtlCol="0">
            <a:spAutoFit/>
          </a:bodyPr>
          <a:lstStyle/>
          <a:p>
            <a:r>
              <a:rPr lang="en-US" sz="800" i="1" dirty="0">
                <a:latin typeface="Arial" panose="020B0604020202020204" pitchFamily="34" charset="0"/>
                <a:cs typeface="Arial" panose="020B0604020202020204" pitchFamily="34" charset="0"/>
              </a:rPr>
              <a:t>Source: GSA Fleet</a:t>
            </a:r>
          </a:p>
        </p:txBody>
      </p:sp>
      <p:pic>
        <p:nvPicPr>
          <p:cNvPr id="7" name="Picture 6">
            <a:extLst>
              <a:ext uri="{FF2B5EF4-FFF2-40B4-BE49-F238E27FC236}">
                <a16:creationId xmlns:a16="http://schemas.microsoft.com/office/drawing/2014/main" id="{F1EA6550-8A19-4D4D-8197-F4EB77755689}"/>
              </a:ext>
            </a:extLst>
          </p:cNvPr>
          <p:cNvPicPr>
            <a:picLocks noChangeAspect="1"/>
          </p:cNvPicPr>
          <p:nvPr/>
        </p:nvPicPr>
        <p:blipFill>
          <a:blip r:embed="rId9"/>
          <a:stretch>
            <a:fillRect/>
          </a:stretch>
        </p:blipFill>
        <p:spPr>
          <a:xfrm>
            <a:off x="5692500" y="1908059"/>
            <a:ext cx="2628217" cy="2102031"/>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4D44CD0-D6A8-4103-8C99-3EE690631CA9}"/>
              </a:ext>
            </a:extLst>
          </p:cNvPr>
          <p:cNvPicPr>
            <a:picLocks noChangeAspect="1"/>
          </p:cNvPicPr>
          <p:nvPr/>
        </p:nvPicPr>
        <p:blipFill>
          <a:blip r:embed="rId10"/>
          <a:stretch>
            <a:fillRect/>
          </a:stretch>
        </p:blipFill>
        <p:spPr>
          <a:xfrm>
            <a:off x="8353185" y="1924752"/>
            <a:ext cx="3121692" cy="2469446"/>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8FA4593-50A2-45A8-B917-1B21B9093A0E}"/>
              </a:ext>
            </a:extLst>
          </p:cNvPr>
          <p:cNvPicPr>
            <a:picLocks noChangeAspect="1"/>
          </p:cNvPicPr>
          <p:nvPr/>
        </p:nvPicPr>
        <p:blipFill>
          <a:blip r:embed="rId11"/>
          <a:stretch>
            <a:fillRect/>
          </a:stretch>
        </p:blipFill>
        <p:spPr>
          <a:xfrm>
            <a:off x="6086658" y="3285530"/>
            <a:ext cx="2826217" cy="224859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6FFF6E6-69EE-4E1D-8263-59FCACD6E277}"/>
              </a:ext>
            </a:extLst>
          </p:cNvPr>
          <p:cNvPicPr>
            <a:picLocks noChangeAspect="1"/>
          </p:cNvPicPr>
          <p:nvPr/>
        </p:nvPicPr>
        <p:blipFill>
          <a:blip r:embed="rId12"/>
          <a:stretch>
            <a:fillRect/>
          </a:stretch>
        </p:blipFill>
        <p:spPr>
          <a:xfrm>
            <a:off x="7944788" y="3195103"/>
            <a:ext cx="3282831" cy="26317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8491773"/>
      </p:ext>
    </p:extLst>
  </p:cSld>
  <p:clrMapOvr>
    <a:masterClrMapping/>
  </p:clrMapOvr>
  <mc:AlternateContent xmlns:mc="http://schemas.openxmlformats.org/markup-compatibility/2006">
    <mc:Choice xmlns:p14="http://schemas.microsoft.com/office/powerpoint/2010/main" Requires="p14">
      <p:transition spd="slow" p14:dur="2000" advTm="6528"/>
    </mc:Choice>
    <mc:Fallback>
      <p:transition spd="slow" advTm="652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3BAAA74-FDAC-4313-8015-5653F2C2B147}"/>
              </a:ext>
            </a:extLst>
          </p:cNvPr>
          <p:cNvGraphicFramePr>
            <a:graphicFrameLocks noChangeAspect="1"/>
          </p:cNvGraphicFramePr>
          <p:nvPr>
            <p:custDataLst>
              <p:tags r:id="rId2"/>
            </p:custDataLst>
            <p:extLst>
              <p:ext uri="{D42A27DB-BD31-4B8C-83A1-F6EECF244321}">
                <p14:modId xmlns:p14="http://schemas.microsoft.com/office/powerpoint/2010/main" val="1171445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7" name="think-cell Slide" r:id="rId4" imgW="498" imgH="499" progId="TCLayout.ActiveDocument.1">
                  <p:embed/>
                </p:oleObj>
              </mc:Choice>
              <mc:Fallback>
                <p:oleObj name="think-cell Slide" r:id="rId4" imgW="498" imgH="499" progId="TCLayout.ActiveDocument.1">
                  <p:embed/>
                  <p:pic>
                    <p:nvPicPr>
                      <p:cNvPr id="3" name="Object 2" hidden="1">
                        <a:extLst>
                          <a:ext uri="{FF2B5EF4-FFF2-40B4-BE49-F238E27FC236}">
                            <a16:creationId xmlns:a16="http://schemas.microsoft.com/office/drawing/2014/main" id="{33BAAA74-FDAC-4313-8015-5653F2C2B1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Rectangle: Rounded Corners 20">
            <a:extLst>
              <a:ext uri="{FF2B5EF4-FFF2-40B4-BE49-F238E27FC236}">
                <a16:creationId xmlns:a16="http://schemas.microsoft.com/office/drawing/2014/main" id="{A7C91502-B160-4049-A270-76050A6B1A64}"/>
              </a:ext>
            </a:extLst>
          </p:cNvPr>
          <p:cNvSpPr/>
          <p:nvPr/>
        </p:nvSpPr>
        <p:spPr>
          <a:xfrm>
            <a:off x="8286750" y="304800"/>
            <a:ext cx="3618684" cy="647954"/>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Strategic implementation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factors?</a:t>
            </a:r>
          </a:p>
        </p:txBody>
      </p:sp>
      <p:pic>
        <p:nvPicPr>
          <p:cNvPr id="19" name="Picture Placeholder 20" descr="A close-up of a person smiling&#10;&#10;Description automatically generated">
            <a:extLst>
              <a:ext uri="{FF2B5EF4-FFF2-40B4-BE49-F238E27FC236}">
                <a16:creationId xmlns:a16="http://schemas.microsoft.com/office/drawing/2014/main" id="{7FA3588D-98B0-41B4-AEE2-8C84FB9A0FDC}"/>
              </a:ext>
            </a:extLst>
          </p:cNvPr>
          <p:cNvPicPr>
            <a:picLocks noChangeAspect="1"/>
          </p:cNvPicPr>
          <p:nvPr/>
        </p:nvPicPr>
        <p:blipFill>
          <a:blip r:embed="rId6">
            <a:extLst>
              <a:ext uri="{28A0092B-C50C-407E-A947-70E740481C1C}">
                <a14:useLocalDpi xmlns:a14="http://schemas.microsoft.com/office/drawing/2010/main" val="0"/>
              </a:ext>
            </a:extLst>
          </a:blip>
          <a:srcRect t="12440" b="12440"/>
          <a:stretch>
            <a:fillRect/>
          </a:stretch>
        </p:blipFill>
        <p:spPr>
          <a:xfrm>
            <a:off x="10823476" y="67492"/>
            <a:ext cx="989012" cy="990600"/>
          </a:xfrm>
          <a:prstGeom prst="flowChartConnector">
            <a:avLst/>
          </a:prstGeom>
          <a:ln>
            <a:solidFill>
              <a:schemeClr val="tx1">
                <a:lumMod val="50000"/>
                <a:lumOff val="50000"/>
              </a:schemeClr>
            </a:solidFill>
          </a:ln>
        </p:spPr>
      </p:pic>
      <p:sp>
        <p:nvSpPr>
          <p:cNvPr id="2" name="Slide Number Placeholder 1">
            <a:extLst>
              <a:ext uri="{FF2B5EF4-FFF2-40B4-BE49-F238E27FC236}">
                <a16:creationId xmlns:a16="http://schemas.microsoft.com/office/drawing/2014/main" id="{E669B64A-A79F-4E86-AE77-D481F3220559}"/>
              </a:ext>
            </a:extLst>
          </p:cNvPr>
          <p:cNvSpPr>
            <a:spLocks noGrp="1"/>
          </p:cNvSpPr>
          <p:nvPr>
            <p:ph type="sldNum" sz="quarter" idx="4"/>
          </p:nvPr>
        </p:nvSpPr>
        <p:spPr/>
        <p:txBody>
          <a:bodyPr/>
          <a:lstStyle/>
          <a:p>
            <a:fld id="{74FF1622-8342-4547-97A2-32A778486B47}" type="slidenum">
              <a:rPr lang="en-US" b="0" smtClean="0"/>
              <a:pPr/>
              <a:t>5</a:t>
            </a:fld>
            <a:endParaRPr lang="en-US" b="0" dirty="0"/>
          </a:p>
        </p:txBody>
      </p:sp>
      <p:sp>
        <p:nvSpPr>
          <p:cNvPr id="11" name="Title 4">
            <a:extLst>
              <a:ext uri="{FF2B5EF4-FFF2-40B4-BE49-F238E27FC236}">
                <a16:creationId xmlns:a16="http://schemas.microsoft.com/office/drawing/2014/main" id="{CC817271-CB48-484C-87EA-A116BDEB55A2}"/>
              </a:ext>
            </a:extLst>
          </p:cNvPr>
          <p:cNvSpPr txBox="1">
            <a:spLocks/>
          </p:cNvSpPr>
          <p:nvPr/>
        </p:nvSpPr>
        <p:spPr>
          <a:xfrm>
            <a:off x="457200" y="457201"/>
            <a:ext cx="10972800" cy="39326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j-ea"/>
                <a:cs typeface="+mj-cs"/>
              </a:rPr>
              <a:t>Case Study: Infrastructure Resilience</a:t>
            </a:r>
          </a:p>
        </p:txBody>
      </p:sp>
      <p:sp>
        <p:nvSpPr>
          <p:cNvPr id="12" name="Text Placeholder 5">
            <a:extLst>
              <a:ext uri="{FF2B5EF4-FFF2-40B4-BE49-F238E27FC236}">
                <a16:creationId xmlns:a16="http://schemas.microsoft.com/office/drawing/2014/main" id="{888E5F30-D5F3-4861-BEB6-1EC1FBE19ADE}"/>
              </a:ext>
            </a:extLst>
          </p:cNvPr>
          <p:cNvSpPr txBox="1">
            <a:spLocks/>
          </p:cNvSpPr>
          <p:nvPr/>
        </p:nvSpPr>
        <p:spPr>
          <a:xfrm>
            <a:off x="457200" y="1075785"/>
            <a:ext cx="10561320" cy="393261"/>
          </a:xfrm>
          <a:prstGeom prst="rect">
            <a:avLst/>
          </a:prstGeom>
        </p:spPr>
        <p:txBody>
          <a:bodyPr vert="horz" lIns="0" tIns="0" rIns="0" bIns="0" spcCol="301752" rtlCol="0">
            <a:noAutofit/>
          </a:bodyPr>
          <a:lstStyle>
            <a:lvl1pPr marL="0" indent="0" algn="l" defTabSz="914400" rtl="0" eaLnBrk="1" latinLnBrk="0" hangingPunct="1">
              <a:lnSpc>
                <a:spcPct val="100000"/>
              </a:lnSpc>
              <a:spcBef>
                <a:spcPts val="0"/>
              </a:spcBef>
              <a:buFont typeface="Arial" charset="0"/>
              <a:buNone/>
              <a:tabLst/>
              <a:defRPr sz="2800" b="0" i="0" kern="1200">
                <a:solidFill>
                  <a:schemeClr val="tx1"/>
                </a:solidFill>
                <a:latin typeface="+mj-lt"/>
                <a:ea typeface="Arial" charset="0"/>
                <a:cs typeface="Arial" charset="0"/>
              </a:defRPr>
            </a:lvl1pPr>
            <a:lvl2pPr marL="0" indent="0" algn="l" defTabSz="914400" rtl="0" eaLnBrk="1" latinLnBrk="0" hangingPunct="1">
              <a:lnSpc>
                <a:spcPct val="100000"/>
              </a:lnSpc>
              <a:spcBef>
                <a:spcPts val="0"/>
              </a:spcBef>
              <a:buFont typeface="Arial"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2pPr>
            <a:lvl3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3pPr>
            <a:lvl4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4pPr>
            <a:lvl5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400" dirty="0">
                <a:solidFill>
                  <a:srgbClr val="000000"/>
                </a:solidFill>
                <a:latin typeface="Arial"/>
              </a:rPr>
              <a:t>Hawaiian Electric Companies</a:t>
            </a:r>
            <a:endParaRPr kumimoji="0" lang="en-US" sz="2400" b="0" i="0" u="none" strike="noStrike" kern="1200" cap="none" spc="0" normalizeH="0" baseline="0" noProof="0" dirty="0">
              <a:ln>
                <a:noFill/>
              </a:ln>
              <a:solidFill>
                <a:srgbClr val="000000"/>
              </a:solidFill>
              <a:effectLst/>
              <a:uLnTx/>
              <a:uFillTx/>
              <a:latin typeface="Arial"/>
              <a:cs typeface="Arial" charset="0"/>
            </a:endParaRPr>
          </a:p>
        </p:txBody>
      </p:sp>
      <p:grpSp>
        <p:nvGrpSpPr>
          <p:cNvPr id="4" name="Group 3">
            <a:extLst>
              <a:ext uri="{FF2B5EF4-FFF2-40B4-BE49-F238E27FC236}">
                <a16:creationId xmlns:a16="http://schemas.microsoft.com/office/drawing/2014/main" id="{3DF63161-7693-4D3C-AF93-1EC91A92C44B}"/>
              </a:ext>
            </a:extLst>
          </p:cNvPr>
          <p:cNvGrpSpPr/>
          <p:nvPr/>
        </p:nvGrpSpPr>
        <p:grpSpPr>
          <a:xfrm>
            <a:off x="5694227" y="2392637"/>
            <a:ext cx="5533388" cy="2908495"/>
            <a:chOff x="5270469" y="2094237"/>
            <a:chExt cx="5533388" cy="2908495"/>
          </a:xfrm>
        </p:grpSpPr>
        <p:pic>
          <p:nvPicPr>
            <p:cNvPr id="14" name="Picture 13">
              <a:extLst>
                <a:ext uri="{FF2B5EF4-FFF2-40B4-BE49-F238E27FC236}">
                  <a16:creationId xmlns:a16="http://schemas.microsoft.com/office/drawing/2014/main" id="{1B4DC375-4529-471A-8AB5-0CA7182E2EF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70469" y="2094237"/>
              <a:ext cx="1607360" cy="2424514"/>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9B38DFC2-42AA-4122-88A8-6A8DD980E5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00498" y="2922415"/>
              <a:ext cx="1613552" cy="2080317"/>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E251B5C-8C94-44BD-A7A8-BB09C2AF802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7996" b="12222"/>
            <a:stretch/>
          </p:blipFill>
          <p:spPr>
            <a:xfrm>
              <a:off x="8779553" y="2094237"/>
              <a:ext cx="2024304" cy="2078871"/>
            </a:xfrm>
            <a:prstGeom prst="rect">
              <a:avLst/>
            </a:prstGeom>
            <a:effectLst>
              <a:outerShdw blurRad="63500" sx="102000" sy="102000" algn="ctr" rotWithShape="0">
                <a:prstClr val="black">
                  <a:alpha val="40000"/>
                </a:prstClr>
              </a:outerShdw>
            </a:effectLst>
          </p:spPr>
        </p:pic>
        <p:pic>
          <p:nvPicPr>
            <p:cNvPr id="17" name="Picture 22" descr="A close up of a map&#10;&#10;Description generated with high confidence">
              <a:extLst>
                <a:ext uri="{FF2B5EF4-FFF2-40B4-BE49-F238E27FC236}">
                  <a16:creationId xmlns:a16="http://schemas.microsoft.com/office/drawing/2014/main" id="{B2980BBA-C3BF-4E0B-ADBF-1E9165987CA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23986" y="3855529"/>
              <a:ext cx="2743200" cy="1110832"/>
            </a:xfrm>
            <a:prstGeom prst="rect">
              <a:avLst/>
            </a:prstGeom>
            <a:effectLst>
              <a:outerShdw blurRad="63500" sx="102000" sy="102000" algn="ctr" rotWithShape="0">
                <a:prstClr val="black">
                  <a:alpha val="40000"/>
                </a:prstClr>
              </a:outerShdw>
            </a:effectLst>
          </p:spPr>
        </p:pic>
      </p:grpSp>
      <p:sp>
        <p:nvSpPr>
          <p:cNvPr id="22" name="Rectangle 21">
            <a:extLst>
              <a:ext uri="{FF2B5EF4-FFF2-40B4-BE49-F238E27FC236}">
                <a16:creationId xmlns:a16="http://schemas.microsoft.com/office/drawing/2014/main" id="{E2C4FC03-EDE4-4AED-B423-8A41EE195643}"/>
              </a:ext>
            </a:extLst>
          </p:cNvPr>
          <p:cNvSpPr/>
          <p:nvPr/>
        </p:nvSpPr>
        <p:spPr>
          <a:xfrm>
            <a:off x="440278" y="1986657"/>
            <a:ext cx="3613562" cy="4009513"/>
          </a:xfrm>
          <a:prstGeom prst="rect">
            <a:avLst/>
          </a:prstGeom>
          <a:noFill/>
          <a:ln w="25400" cap="sq" cmpd="sng" algn="ctr">
            <a:noFill/>
            <a:prstDash val="solid"/>
            <a:tailEnd type="none"/>
          </a:ln>
          <a:effectLst/>
        </p:spPr>
        <p:txBody>
          <a:bodyPr lIns="91440" tIns="45720" rIns="91440" bIns="45720" rtlCol="0" anchor="t"/>
          <a:lstStyle/>
          <a:p>
            <a:pPr marL="285750" lvl="0" indent="-285750">
              <a:buFont typeface="Arial" panose="020B0604020202020204" pitchFamily="34" charset="0"/>
              <a:buChar char="•"/>
              <a:defRPr/>
            </a:pPr>
            <a:r>
              <a:rPr lang="en-US" dirty="0">
                <a:solidFill>
                  <a:srgbClr val="000000"/>
                </a:solidFill>
                <a:latin typeface="Arial"/>
              </a:rPr>
              <a:t>Hawaiian Electric Companies (HECO) building a “critical backbone” of charging infrastructure across each island for </a:t>
            </a:r>
            <a:r>
              <a:rPr lang="en-US" b="1" dirty="0">
                <a:solidFill>
                  <a:srgbClr val="000000"/>
                </a:solidFill>
                <a:highlight>
                  <a:srgbClr val="CCECFF"/>
                </a:highlight>
                <a:latin typeface="Arial" panose="020B0604020202020204" pitchFamily="34" charset="0"/>
                <a:cs typeface="Arial" panose="020B0604020202020204" pitchFamily="34" charset="0"/>
              </a:rPr>
              <a:t>charging resiliency</a:t>
            </a:r>
          </a:p>
          <a:p>
            <a:pPr marL="285750" lvl="0" indent="-285750">
              <a:buFont typeface="Arial" panose="020B0604020202020204" pitchFamily="34" charset="0"/>
              <a:buChar char="•"/>
              <a:defRPr/>
            </a:pPr>
            <a:endParaRPr lang="en-US" b="1" dirty="0">
              <a:solidFill>
                <a:srgbClr val="000000"/>
              </a:solidFill>
              <a:latin typeface="Arial"/>
            </a:endParaRPr>
          </a:p>
          <a:p>
            <a:pPr lvl="0">
              <a:spcAft>
                <a:spcPts val="300"/>
              </a:spcAft>
              <a:defRPr/>
            </a:pPr>
            <a:r>
              <a:rPr lang="en-US" b="1" dirty="0">
                <a:solidFill>
                  <a:schemeClr val="accent3"/>
                </a:solidFill>
                <a:latin typeface="Arial"/>
              </a:rPr>
              <a:t>Strategic Implementation Factors:</a:t>
            </a:r>
          </a:p>
          <a:p>
            <a:pPr lvl="0">
              <a:spcAft>
                <a:spcPts val="300"/>
              </a:spcAft>
              <a:defRPr/>
            </a:pPr>
            <a:endParaRPr lang="en-US" sz="1000" b="1" dirty="0">
              <a:solidFill>
                <a:schemeClr val="accent3"/>
              </a:solidFill>
              <a:latin typeface="Arial"/>
            </a:endParaRPr>
          </a:p>
          <a:p>
            <a:pPr marL="285750" indent="-285750">
              <a:spcAft>
                <a:spcPts val="300"/>
              </a:spcAft>
              <a:buFont typeface="Arial" panose="020B0604020202020204" pitchFamily="34" charset="0"/>
              <a:buChar char="•"/>
              <a:defRPr/>
            </a:pPr>
            <a:r>
              <a:rPr lang="en-US" dirty="0">
                <a:solidFill>
                  <a:srgbClr val="000000"/>
                </a:solidFill>
                <a:latin typeface="Arial"/>
              </a:rPr>
              <a:t>Full charging </a:t>
            </a:r>
            <a:r>
              <a:rPr lang="en-US" b="1" dirty="0">
                <a:solidFill>
                  <a:srgbClr val="000000"/>
                </a:solidFill>
                <a:highlight>
                  <a:srgbClr val="CCECFF"/>
                </a:highlight>
                <a:latin typeface="Arial" panose="020B0604020202020204" pitchFamily="34" charset="0"/>
                <a:cs typeface="Arial" panose="020B0604020202020204" pitchFamily="34" charset="0"/>
              </a:rPr>
              <a:t>coverage</a:t>
            </a:r>
            <a:r>
              <a:rPr lang="en-US" dirty="0">
                <a:solidFill>
                  <a:srgbClr val="000000"/>
                </a:solidFill>
                <a:latin typeface="Arial"/>
              </a:rPr>
              <a:t> of populated areas</a:t>
            </a:r>
          </a:p>
          <a:p>
            <a:pPr marL="285750" indent="-285750">
              <a:spcAft>
                <a:spcPts val="300"/>
              </a:spcAft>
              <a:buFont typeface="Arial" panose="020B0604020202020204" pitchFamily="34" charset="0"/>
              <a:buChar char="•"/>
              <a:defRPr/>
            </a:pPr>
            <a:r>
              <a:rPr lang="en-US" dirty="0">
                <a:solidFill>
                  <a:srgbClr val="000000"/>
                </a:solidFill>
                <a:latin typeface="Arial"/>
              </a:rPr>
              <a:t>Equity of </a:t>
            </a:r>
            <a:r>
              <a:rPr lang="en-US" b="1" dirty="0">
                <a:solidFill>
                  <a:srgbClr val="000000"/>
                </a:solidFill>
                <a:highlight>
                  <a:srgbClr val="CCECFF"/>
                </a:highlight>
                <a:latin typeface="Arial" panose="020B0604020202020204" pitchFamily="34" charset="0"/>
                <a:cs typeface="Arial" panose="020B0604020202020204" pitchFamily="34" charset="0"/>
              </a:rPr>
              <a:t>access</a:t>
            </a:r>
            <a:r>
              <a:rPr lang="en-US" dirty="0">
                <a:solidFill>
                  <a:srgbClr val="000000"/>
                </a:solidFill>
                <a:latin typeface="Arial"/>
              </a:rPr>
              <a:t> to charging</a:t>
            </a:r>
          </a:p>
          <a:p>
            <a:pPr marL="285750" indent="-285750">
              <a:spcAft>
                <a:spcPts val="300"/>
              </a:spcAft>
              <a:buFont typeface="Arial" panose="020B0604020202020204" pitchFamily="34" charset="0"/>
              <a:buChar char="•"/>
              <a:defRPr/>
            </a:pPr>
            <a:r>
              <a:rPr lang="en-US" dirty="0">
                <a:solidFill>
                  <a:srgbClr val="000000"/>
                </a:solidFill>
                <a:latin typeface="Arial"/>
              </a:rPr>
              <a:t>Align siting and utility upgrades with </a:t>
            </a:r>
            <a:br>
              <a:rPr lang="en-US" dirty="0">
                <a:solidFill>
                  <a:srgbClr val="000000"/>
                </a:solidFill>
                <a:latin typeface="Arial"/>
              </a:rPr>
            </a:br>
            <a:r>
              <a:rPr lang="en-US" b="1" dirty="0">
                <a:solidFill>
                  <a:srgbClr val="000000"/>
                </a:solidFill>
                <a:highlight>
                  <a:srgbClr val="CCECFF"/>
                </a:highlight>
                <a:latin typeface="Arial" panose="020B0604020202020204" pitchFamily="34" charset="0"/>
                <a:cs typeface="Arial" panose="020B0604020202020204" pitchFamily="34" charset="0"/>
              </a:rPr>
              <a:t>grid loading</a:t>
            </a:r>
          </a:p>
          <a:p>
            <a:pPr marL="285750" lvl="0" indent="-285750">
              <a:buFont typeface="Arial" panose="020B0604020202020204" pitchFamily="34" charset="0"/>
              <a:buChar char="•"/>
              <a:defRPr/>
            </a:pPr>
            <a:endParaRPr lang="en-US" sz="1400" b="1" dirty="0">
              <a:solidFill>
                <a:srgbClr val="000000"/>
              </a:solidFill>
              <a:latin typeface="Arial"/>
            </a:endParaRPr>
          </a:p>
          <a:p>
            <a:pPr marL="285750" lvl="0" indent="-285750">
              <a:buFont typeface="Arial" panose="020B0604020202020204" pitchFamily="34" charset="0"/>
              <a:buChar char="•"/>
              <a:defRPr/>
            </a:pPr>
            <a:endParaRPr lang="en-US" sz="1400" dirty="0">
              <a:solidFill>
                <a:srgbClr val="000000"/>
              </a:solidFill>
              <a:latin typeface="Arial"/>
              <a:cs typeface="Arial"/>
            </a:endParaRPr>
          </a:p>
        </p:txBody>
      </p:sp>
      <p:sp>
        <p:nvSpPr>
          <p:cNvPr id="23" name="Text Placeholder 3">
            <a:extLst>
              <a:ext uri="{FF2B5EF4-FFF2-40B4-BE49-F238E27FC236}">
                <a16:creationId xmlns:a16="http://schemas.microsoft.com/office/drawing/2014/main" id="{2CCB6D9A-27A2-40A1-8ACA-0C2C4F573154}"/>
              </a:ext>
            </a:extLst>
          </p:cNvPr>
          <p:cNvSpPr txBox="1">
            <a:spLocks/>
          </p:cNvSpPr>
          <p:nvPr/>
        </p:nvSpPr>
        <p:spPr>
          <a:xfrm>
            <a:off x="473409" y="1592078"/>
            <a:ext cx="3580431" cy="323165"/>
          </a:xfrm>
          <a:prstGeom prst="rect">
            <a:avLst/>
          </a:prstGeom>
        </p:spPr>
        <p:txBody>
          <a:bodyPr wrap="square" lIns="0" tIns="0" rIns="0" bIns="45720">
            <a:spAutoFit/>
          </a:bodyPr>
          <a:lstStyle>
            <a:lvl1pPr marL="182880" indent="-18288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3657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b="1" dirty="0">
                <a:solidFill>
                  <a:srgbClr val="03647A"/>
                </a:solidFill>
                <a:latin typeface="Arial"/>
              </a:rPr>
              <a:t>Challenge:</a:t>
            </a:r>
          </a:p>
        </p:txBody>
      </p:sp>
      <p:cxnSp>
        <p:nvCxnSpPr>
          <p:cNvPr id="24" name="Straight Connector 23">
            <a:extLst>
              <a:ext uri="{FF2B5EF4-FFF2-40B4-BE49-F238E27FC236}">
                <a16:creationId xmlns:a16="http://schemas.microsoft.com/office/drawing/2014/main" id="{E4F7A7A6-1649-41E0-AAC8-7B056E2C2E0D}"/>
              </a:ext>
            </a:extLst>
          </p:cNvPr>
          <p:cNvCxnSpPr>
            <a:cxnSpLocks/>
          </p:cNvCxnSpPr>
          <p:nvPr/>
        </p:nvCxnSpPr>
        <p:spPr>
          <a:xfrm>
            <a:off x="477756" y="1915243"/>
            <a:ext cx="3580431" cy="0"/>
          </a:xfrm>
          <a:prstGeom prst="line">
            <a:avLst/>
          </a:prstGeom>
          <a:noFill/>
          <a:ln w="28575" cap="sq" cmpd="sng" algn="ctr">
            <a:solidFill>
              <a:srgbClr val="03647A"/>
            </a:solidFill>
            <a:prstDash val="solid"/>
            <a:tailEnd type="none"/>
          </a:ln>
          <a:effectLst/>
        </p:spPr>
      </p:cxnSp>
      <p:cxnSp>
        <p:nvCxnSpPr>
          <p:cNvPr id="25" name="Straight Connector 24">
            <a:extLst>
              <a:ext uri="{FF2B5EF4-FFF2-40B4-BE49-F238E27FC236}">
                <a16:creationId xmlns:a16="http://schemas.microsoft.com/office/drawing/2014/main" id="{F7B437A5-6BEE-49E2-BC9D-B61852AD3705}"/>
              </a:ext>
            </a:extLst>
          </p:cNvPr>
          <p:cNvCxnSpPr>
            <a:cxnSpLocks/>
          </p:cNvCxnSpPr>
          <p:nvPr/>
        </p:nvCxnSpPr>
        <p:spPr>
          <a:xfrm>
            <a:off x="473409" y="4289158"/>
            <a:ext cx="3580431" cy="0"/>
          </a:xfrm>
          <a:prstGeom prst="line">
            <a:avLst/>
          </a:prstGeom>
          <a:noFill/>
          <a:ln w="28575" cap="sq" cmpd="sng" algn="ctr">
            <a:solidFill>
              <a:srgbClr val="03647A"/>
            </a:solidFill>
            <a:prstDash val="solid"/>
            <a:tailEnd type="none"/>
          </a:ln>
          <a:effectLst/>
        </p:spPr>
      </p:cxnSp>
      <p:pic>
        <p:nvPicPr>
          <p:cNvPr id="32" name="Graphic 31">
            <a:extLst>
              <a:ext uri="{FF2B5EF4-FFF2-40B4-BE49-F238E27FC236}">
                <a16:creationId xmlns:a16="http://schemas.microsoft.com/office/drawing/2014/main" id="{D2F0780A-F508-44F9-895A-D71CB1717A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46686" y="3617372"/>
            <a:ext cx="395693" cy="604331"/>
          </a:xfrm>
          <a:prstGeom prst="rect">
            <a:avLst/>
          </a:prstGeom>
        </p:spPr>
      </p:pic>
      <p:sp>
        <p:nvSpPr>
          <p:cNvPr id="34" name="Isosceles Triangle 33">
            <a:extLst>
              <a:ext uri="{FF2B5EF4-FFF2-40B4-BE49-F238E27FC236}">
                <a16:creationId xmlns:a16="http://schemas.microsoft.com/office/drawing/2014/main" id="{18BE2E74-AAC6-45CA-BD04-259C351665D3}"/>
              </a:ext>
            </a:extLst>
          </p:cNvPr>
          <p:cNvSpPr/>
          <p:nvPr/>
        </p:nvSpPr>
        <p:spPr>
          <a:xfrm rot="5400000">
            <a:off x="3468140" y="3799465"/>
            <a:ext cx="2934662" cy="240146"/>
          </a:xfrm>
          <a:prstGeom prst="triangle">
            <a:avLst/>
          </a:prstGeom>
          <a:solidFill>
            <a:schemeClr val="tx2">
              <a:alpha val="50000"/>
            </a:schemeClr>
          </a:solidFill>
          <a:ln w="28575" cap="sq" cmpd="sng" algn="ctr">
            <a:solidFill>
              <a:srgbClr val="03647A"/>
            </a:solidFill>
            <a:prstDash val="solid"/>
            <a:tailEnd type="none"/>
          </a:ln>
          <a:effectLst/>
        </p:spPr>
        <p:txBody>
          <a:bodyPr rtlCol="0" anchor="ctr"/>
          <a:lstStyle/>
          <a:p>
            <a:pPr marL="285750" indent="-285750">
              <a:buFont typeface="Arial" panose="020B0604020202020204" pitchFamily="34" charset="0"/>
              <a:buChar char="•"/>
            </a:pPr>
            <a:endParaRPr lang="en-US">
              <a:solidFill>
                <a:srgbClr val="000000"/>
              </a:solidFill>
              <a:latin typeface="Arial"/>
            </a:endParaRPr>
          </a:p>
        </p:txBody>
      </p:sp>
      <p:sp>
        <p:nvSpPr>
          <p:cNvPr id="35" name="TextBox 34">
            <a:extLst>
              <a:ext uri="{FF2B5EF4-FFF2-40B4-BE49-F238E27FC236}">
                <a16:creationId xmlns:a16="http://schemas.microsoft.com/office/drawing/2014/main" id="{986FC320-4CD4-46BB-BCF6-C21D80BFC5FE}"/>
              </a:ext>
            </a:extLst>
          </p:cNvPr>
          <p:cNvSpPr txBox="1"/>
          <p:nvPr/>
        </p:nvSpPr>
        <p:spPr>
          <a:xfrm>
            <a:off x="5969345" y="1568669"/>
            <a:ext cx="52698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HECO EV Critical Backbone Report &amp; Web Tool</a:t>
            </a:r>
          </a:p>
        </p:txBody>
      </p:sp>
      <p:sp>
        <p:nvSpPr>
          <p:cNvPr id="38" name="TextBox 37">
            <a:extLst>
              <a:ext uri="{FF2B5EF4-FFF2-40B4-BE49-F238E27FC236}">
                <a16:creationId xmlns:a16="http://schemas.microsoft.com/office/drawing/2014/main" id="{84BF2043-B841-4931-A395-97C7EB164BD9}"/>
              </a:ext>
            </a:extLst>
          </p:cNvPr>
          <p:cNvSpPr txBox="1"/>
          <p:nvPr/>
        </p:nvSpPr>
        <p:spPr>
          <a:xfrm>
            <a:off x="10178011" y="5486183"/>
            <a:ext cx="1681018" cy="221602"/>
          </a:xfrm>
          <a:prstGeom prst="rect">
            <a:avLst/>
          </a:prstGeom>
          <a:solidFill>
            <a:schemeClr val="bg1"/>
          </a:solidFill>
        </p:spPr>
        <p:txBody>
          <a:bodyPr wrap="square" rtlCol="0">
            <a:spAutoFit/>
          </a:bodyPr>
          <a:lstStyle/>
          <a:p>
            <a:r>
              <a:rPr lang="en-US" sz="800" i="1" dirty="0">
                <a:latin typeface="Arial" panose="020B0604020202020204" pitchFamily="34" charset="0"/>
                <a:cs typeface="Arial" panose="020B0604020202020204" pitchFamily="34" charset="0"/>
              </a:rPr>
              <a:t>Source: Guidehouse</a:t>
            </a:r>
          </a:p>
        </p:txBody>
      </p:sp>
    </p:spTree>
    <p:extLst>
      <p:ext uri="{BB962C8B-B14F-4D97-AF65-F5344CB8AC3E}">
        <p14:creationId xmlns:p14="http://schemas.microsoft.com/office/powerpoint/2010/main" val="2280472662"/>
      </p:ext>
    </p:extLst>
  </p:cSld>
  <p:clrMapOvr>
    <a:masterClrMapping/>
  </p:clrMapOvr>
  <mc:AlternateContent xmlns:mc="http://schemas.openxmlformats.org/markup-compatibility/2006">
    <mc:Choice xmlns:p14="http://schemas.microsoft.com/office/powerpoint/2010/main" Requires="p14">
      <p:transition spd="slow" p14:dur="2000" advTm="6002"/>
    </mc:Choice>
    <mc:Fallback>
      <p:transition spd="slow" advTm="60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AB728B2-4C29-41E1-8049-B36CBE54B1DB}"/>
              </a:ext>
            </a:extLst>
          </p:cNvPr>
          <p:cNvGraphicFramePr>
            <a:graphicFrameLocks noChangeAspect="1"/>
          </p:cNvGraphicFramePr>
          <p:nvPr>
            <p:custDataLst>
              <p:tags r:id="rId2"/>
            </p:custDataLst>
            <p:extLst>
              <p:ext uri="{D42A27DB-BD31-4B8C-83A1-F6EECF244321}">
                <p14:modId xmlns:p14="http://schemas.microsoft.com/office/powerpoint/2010/main" val="69745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1" name="think-cell Slide" r:id="rId4" imgW="498" imgH="499" progId="TCLayout.ActiveDocument.1">
                  <p:embed/>
                </p:oleObj>
              </mc:Choice>
              <mc:Fallback>
                <p:oleObj name="think-cell Slide" r:id="rId4" imgW="498" imgH="499" progId="TCLayout.ActiveDocument.1">
                  <p:embed/>
                  <p:pic>
                    <p:nvPicPr>
                      <p:cNvPr id="3" name="Object 2" hidden="1">
                        <a:extLst>
                          <a:ext uri="{FF2B5EF4-FFF2-40B4-BE49-F238E27FC236}">
                            <a16:creationId xmlns:a16="http://schemas.microsoft.com/office/drawing/2014/main" id="{1AB728B2-4C29-41E1-8049-B36CBE54B1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Rounded Corners 18">
            <a:extLst>
              <a:ext uri="{FF2B5EF4-FFF2-40B4-BE49-F238E27FC236}">
                <a16:creationId xmlns:a16="http://schemas.microsoft.com/office/drawing/2014/main" id="{3737BDEC-5D08-45A8-88FB-65DA5BDEB4BE}"/>
              </a:ext>
            </a:extLst>
          </p:cNvPr>
          <p:cNvSpPr/>
          <p:nvPr/>
        </p:nvSpPr>
        <p:spPr>
          <a:xfrm>
            <a:off x="8286750" y="304800"/>
            <a:ext cx="3618684" cy="647954"/>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Strategic implementation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factors?</a:t>
            </a:r>
          </a:p>
        </p:txBody>
      </p:sp>
      <p:pic>
        <p:nvPicPr>
          <p:cNvPr id="69" name="Picture Placeholder 11">
            <a:extLst>
              <a:ext uri="{FF2B5EF4-FFF2-40B4-BE49-F238E27FC236}">
                <a16:creationId xmlns:a16="http://schemas.microsoft.com/office/drawing/2014/main" id="{5D797A3C-AE65-49B5-A03F-A86AF36ED9E6}"/>
              </a:ext>
            </a:extLst>
          </p:cNvPr>
          <p:cNvPicPr>
            <a:picLocks noChangeAspect="1"/>
          </p:cNvPicPr>
          <p:nvPr/>
        </p:nvPicPr>
        <p:blipFill rotWithShape="1">
          <a:blip r:embed="rId6"/>
          <a:srcRect t="329" b="329"/>
          <a:stretch/>
        </p:blipFill>
        <p:spPr>
          <a:xfrm>
            <a:off x="10816668" y="63759"/>
            <a:ext cx="987552" cy="990568"/>
          </a:xfrm>
          <a:prstGeom prst="ellipse">
            <a:avLst/>
          </a:prstGeom>
          <a:ln>
            <a:solidFill>
              <a:schemeClr val="tx1">
                <a:lumMod val="50000"/>
                <a:lumOff val="50000"/>
              </a:schemeClr>
            </a:solidFill>
          </a:ln>
        </p:spPr>
      </p:pic>
      <p:sp>
        <p:nvSpPr>
          <p:cNvPr id="2" name="Slide Number Placeholder 1">
            <a:extLst>
              <a:ext uri="{FF2B5EF4-FFF2-40B4-BE49-F238E27FC236}">
                <a16:creationId xmlns:a16="http://schemas.microsoft.com/office/drawing/2014/main" id="{E669B64A-A79F-4E86-AE77-D481F3220559}"/>
              </a:ext>
            </a:extLst>
          </p:cNvPr>
          <p:cNvSpPr>
            <a:spLocks noGrp="1"/>
          </p:cNvSpPr>
          <p:nvPr>
            <p:ph type="sldNum" sz="quarter" idx="4"/>
          </p:nvPr>
        </p:nvSpPr>
        <p:spPr/>
        <p:txBody>
          <a:bodyPr/>
          <a:lstStyle/>
          <a:p>
            <a:fld id="{74FF1622-8342-4547-97A2-32A778486B47}" type="slidenum">
              <a:rPr lang="en-US" b="0" smtClean="0"/>
              <a:pPr/>
              <a:t>6</a:t>
            </a:fld>
            <a:endParaRPr lang="en-US" b="0" dirty="0"/>
          </a:p>
        </p:txBody>
      </p:sp>
      <p:sp>
        <p:nvSpPr>
          <p:cNvPr id="11" name="Title 4">
            <a:extLst>
              <a:ext uri="{FF2B5EF4-FFF2-40B4-BE49-F238E27FC236}">
                <a16:creationId xmlns:a16="http://schemas.microsoft.com/office/drawing/2014/main" id="{CC817271-CB48-484C-87EA-A116BDEB55A2}"/>
              </a:ext>
            </a:extLst>
          </p:cNvPr>
          <p:cNvSpPr txBox="1">
            <a:spLocks/>
          </p:cNvSpPr>
          <p:nvPr/>
        </p:nvSpPr>
        <p:spPr>
          <a:xfrm>
            <a:off x="457200" y="457201"/>
            <a:ext cx="10972800" cy="39326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j-ea"/>
                <a:cs typeface="+mj-cs"/>
              </a:rPr>
              <a:t>Case Study: </a:t>
            </a:r>
            <a:r>
              <a:rPr lang="en-US" sz="3200" dirty="0">
                <a:solidFill>
                  <a:srgbClr val="000000"/>
                </a:solidFill>
                <a:latin typeface="Arial"/>
              </a:rPr>
              <a:t>Data Interoperability</a:t>
            </a:r>
            <a:endParaRPr kumimoji="0" lang="en-US" sz="3200" b="1" i="0" u="none" strike="noStrike" kern="1200" cap="none" spc="0" normalizeH="0" baseline="0" noProof="0" dirty="0">
              <a:ln>
                <a:noFill/>
              </a:ln>
              <a:solidFill>
                <a:srgbClr val="000000"/>
              </a:solidFill>
              <a:effectLst/>
              <a:uLnTx/>
              <a:uFillTx/>
              <a:latin typeface="Arial"/>
              <a:ea typeface="+mj-ea"/>
              <a:cs typeface="+mj-cs"/>
            </a:endParaRPr>
          </a:p>
        </p:txBody>
      </p:sp>
      <p:sp>
        <p:nvSpPr>
          <p:cNvPr id="12" name="Text Placeholder 5">
            <a:extLst>
              <a:ext uri="{FF2B5EF4-FFF2-40B4-BE49-F238E27FC236}">
                <a16:creationId xmlns:a16="http://schemas.microsoft.com/office/drawing/2014/main" id="{888E5F30-D5F3-4861-BEB6-1EC1FBE19ADE}"/>
              </a:ext>
            </a:extLst>
          </p:cNvPr>
          <p:cNvSpPr txBox="1">
            <a:spLocks/>
          </p:cNvSpPr>
          <p:nvPr/>
        </p:nvSpPr>
        <p:spPr>
          <a:xfrm>
            <a:off x="457200" y="1075785"/>
            <a:ext cx="10561320" cy="393261"/>
          </a:xfrm>
          <a:prstGeom prst="rect">
            <a:avLst/>
          </a:prstGeom>
        </p:spPr>
        <p:txBody>
          <a:bodyPr vert="horz" lIns="0" tIns="0" rIns="0" bIns="0" spcCol="301752" rtlCol="0">
            <a:noAutofit/>
          </a:bodyPr>
          <a:lstStyle>
            <a:lvl1pPr marL="0" indent="0" algn="l" defTabSz="914400" rtl="0" eaLnBrk="1" latinLnBrk="0" hangingPunct="1">
              <a:lnSpc>
                <a:spcPct val="100000"/>
              </a:lnSpc>
              <a:spcBef>
                <a:spcPts val="0"/>
              </a:spcBef>
              <a:buFont typeface="Arial" charset="0"/>
              <a:buNone/>
              <a:tabLst/>
              <a:defRPr sz="2800" b="0" i="0" kern="1200">
                <a:solidFill>
                  <a:schemeClr val="tx1"/>
                </a:solidFill>
                <a:latin typeface="+mj-lt"/>
                <a:ea typeface="Arial" charset="0"/>
                <a:cs typeface="Arial" charset="0"/>
              </a:defRPr>
            </a:lvl1pPr>
            <a:lvl2pPr marL="0" indent="0" algn="l" defTabSz="914400" rtl="0" eaLnBrk="1" latinLnBrk="0" hangingPunct="1">
              <a:lnSpc>
                <a:spcPct val="100000"/>
              </a:lnSpc>
              <a:spcBef>
                <a:spcPts val="0"/>
              </a:spcBef>
              <a:buFont typeface="Arial"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2pPr>
            <a:lvl3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3pPr>
            <a:lvl4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4pPr>
            <a:lvl5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srgbClr val="000000"/>
                </a:solidFill>
                <a:latin typeface="Arial"/>
              </a:rPr>
              <a:t>Dominion Energy SCIP Program</a:t>
            </a:r>
            <a:endParaRPr kumimoji="0" lang="en-US" sz="2400" b="0" i="0" u="none" strike="noStrike" kern="1200" cap="none" spc="0" normalizeH="0" baseline="0" noProof="0" dirty="0">
              <a:ln>
                <a:noFill/>
              </a:ln>
              <a:solidFill>
                <a:srgbClr val="000000"/>
              </a:solidFill>
              <a:effectLst/>
              <a:uLnTx/>
              <a:uFillTx/>
              <a:latin typeface="Arial"/>
              <a:cs typeface="Arial" charset="0"/>
            </a:endParaRPr>
          </a:p>
        </p:txBody>
      </p:sp>
      <p:sp>
        <p:nvSpPr>
          <p:cNvPr id="13" name="Rectangle 12">
            <a:extLst>
              <a:ext uri="{FF2B5EF4-FFF2-40B4-BE49-F238E27FC236}">
                <a16:creationId xmlns:a16="http://schemas.microsoft.com/office/drawing/2014/main" id="{E6CCA9B1-F9DB-40CA-A4BF-D61C3144290C}"/>
              </a:ext>
            </a:extLst>
          </p:cNvPr>
          <p:cNvSpPr/>
          <p:nvPr/>
        </p:nvSpPr>
        <p:spPr>
          <a:xfrm>
            <a:off x="4969159" y="1523426"/>
            <a:ext cx="6885709" cy="4774736"/>
          </a:xfrm>
          <a:prstGeom prst="rect">
            <a:avLst/>
          </a:prstGeom>
          <a:noFill/>
          <a:ln w="25400" cap="sq" cmpd="sng" algn="ctr">
            <a:noFill/>
            <a:prstDash val="solid"/>
            <a:tailEnd type="none"/>
          </a:ln>
          <a:effectLst/>
        </p:spPr>
        <p:txBody>
          <a:bodyPr rtlCol="0" anchor="ctr"/>
          <a:lstStyle/>
          <a:p>
            <a:pPr marL="285750" indent="-285750">
              <a:buFont typeface="Arial" panose="020B0604020202020204" pitchFamily="34" charset="0"/>
              <a:buChar char="•"/>
            </a:pPr>
            <a:endParaRPr lang="en-US">
              <a:solidFill>
                <a:srgbClr val="000000"/>
              </a:solidFill>
              <a:latin typeface="Arial"/>
            </a:endParaRPr>
          </a:p>
        </p:txBody>
      </p:sp>
      <p:grpSp>
        <p:nvGrpSpPr>
          <p:cNvPr id="5" name="Group 4">
            <a:extLst>
              <a:ext uri="{FF2B5EF4-FFF2-40B4-BE49-F238E27FC236}">
                <a16:creationId xmlns:a16="http://schemas.microsoft.com/office/drawing/2014/main" id="{617BFDD0-02AD-4753-B6FA-CF18CDDD8D36}"/>
              </a:ext>
            </a:extLst>
          </p:cNvPr>
          <p:cNvGrpSpPr>
            <a:grpSpLocks noChangeAspect="1"/>
          </p:cNvGrpSpPr>
          <p:nvPr/>
        </p:nvGrpSpPr>
        <p:grpSpPr>
          <a:xfrm>
            <a:off x="3510532" y="3553482"/>
            <a:ext cx="400438" cy="664262"/>
            <a:chOff x="2685703" y="5362678"/>
            <a:chExt cx="593413" cy="935484"/>
          </a:xfrm>
        </p:grpSpPr>
        <p:pic>
          <p:nvPicPr>
            <p:cNvPr id="18" name="Graphic 17">
              <a:extLst>
                <a:ext uri="{FF2B5EF4-FFF2-40B4-BE49-F238E27FC236}">
                  <a16:creationId xmlns:a16="http://schemas.microsoft.com/office/drawing/2014/main" id="{9237A189-ACB6-4995-BB6B-D5BEE2A940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5703" y="5553607"/>
              <a:ext cx="592260" cy="744555"/>
            </a:xfrm>
            <a:prstGeom prst="rect">
              <a:avLst/>
            </a:prstGeom>
          </p:spPr>
        </p:pic>
        <p:sp>
          <p:nvSpPr>
            <p:cNvPr id="60" name="Freeform: Shape 59">
              <a:extLst>
                <a:ext uri="{FF2B5EF4-FFF2-40B4-BE49-F238E27FC236}">
                  <a16:creationId xmlns:a16="http://schemas.microsoft.com/office/drawing/2014/main" id="{0A48954B-8C20-4FDB-B96A-FD2789206590}"/>
                </a:ext>
              </a:extLst>
            </p:cNvPr>
            <p:cNvSpPr/>
            <p:nvPr/>
          </p:nvSpPr>
          <p:spPr>
            <a:xfrm>
              <a:off x="2943737" y="5362678"/>
              <a:ext cx="335379" cy="197115"/>
            </a:xfrm>
            <a:custGeom>
              <a:avLst/>
              <a:gdLst>
                <a:gd name="connsiteX0" fmla="*/ 166670 w 335379"/>
                <a:gd name="connsiteY0" fmla="*/ 0 h 197115"/>
                <a:gd name="connsiteX1" fmla="*/ 0 w 335379"/>
                <a:gd name="connsiteY1" fmla="*/ 69053 h 197115"/>
                <a:gd name="connsiteX2" fmla="*/ 22913 w 335379"/>
                <a:gd name="connsiteY2" fmla="*/ 92751 h 197115"/>
                <a:gd name="connsiteX3" fmla="*/ 167140 w 335379"/>
                <a:gd name="connsiteY3" fmla="*/ 33742 h 197115"/>
                <a:gd name="connsiteX4" fmla="*/ 167140 w 335379"/>
                <a:gd name="connsiteY4" fmla="*/ 33742 h 197115"/>
                <a:gd name="connsiteX5" fmla="*/ 311995 w 335379"/>
                <a:gd name="connsiteY5" fmla="*/ 93536 h 197115"/>
                <a:gd name="connsiteX6" fmla="*/ 335379 w 335379"/>
                <a:gd name="connsiteY6" fmla="*/ 69838 h 197115"/>
                <a:gd name="connsiteX7" fmla="*/ 166670 w 335379"/>
                <a:gd name="connsiteY7" fmla="*/ 0 h 197115"/>
                <a:gd name="connsiteX8" fmla="*/ 166670 w 335379"/>
                <a:gd name="connsiteY8" fmla="*/ 0 h 197115"/>
                <a:gd name="connsiteX9" fmla="*/ 167140 w 335379"/>
                <a:gd name="connsiteY9" fmla="*/ 74389 h 197115"/>
                <a:gd name="connsiteX10" fmla="*/ 51790 w 335379"/>
                <a:gd name="connsiteY10" fmla="*/ 122256 h 197115"/>
                <a:gd name="connsiteX11" fmla="*/ 75017 w 335379"/>
                <a:gd name="connsiteY11" fmla="*/ 145797 h 197115"/>
                <a:gd name="connsiteX12" fmla="*/ 167140 w 335379"/>
                <a:gd name="connsiteY12" fmla="*/ 108131 h 197115"/>
                <a:gd name="connsiteX13" fmla="*/ 258793 w 335379"/>
                <a:gd name="connsiteY13" fmla="*/ 145483 h 197115"/>
                <a:gd name="connsiteX14" fmla="*/ 282648 w 335379"/>
                <a:gd name="connsiteY14" fmla="*/ 122256 h 197115"/>
                <a:gd name="connsiteX15" fmla="*/ 167140 w 335379"/>
                <a:gd name="connsiteY15" fmla="*/ 74389 h 197115"/>
                <a:gd name="connsiteX16" fmla="*/ 167140 w 335379"/>
                <a:gd name="connsiteY16" fmla="*/ 74389 h 197115"/>
                <a:gd name="connsiteX17" fmla="*/ 166983 w 335379"/>
                <a:gd name="connsiteY17" fmla="*/ 146895 h 197115"/>
                <a:gd name="connsiteX18" fmla="*/ 103737 w 335379"/>
                <a:gd name="connsiteY18" fmla="*/ 173104 h 197115"/>
                <a:gd name="connsiteX19" fmla="*/ 126650 w 335379"/>
                <a:gd name="connsiteY19" fmla="*/ 196645 h 197115"/>
                <a:gd name="connsiteX20" fmla="*/ 166983 w 335379"/>
                <a:gd name="connsiteY20" fmla="*/ 180480 h 197115"/>
                <a:gd name="connsiteX21" fmla="*/ 208101 w 335379"/>
                <a:gd name="connsiteY21" fmla="*/ 197116 h 197115"/>
                <a:gd name="connsiteX22" fmla="*/ 231329 w 335379"/>
                <a:gd name="connsiteY22" fmla="*/ 173418 h 197115"/>
                <a:gd name="connsiteX23" fmla="*/ 166983 w 335379"/>
                <a:gd name="connsiteY23" fmla="*/ 146895 h 197115"/>
                <a:gd name="connsiteX24" fmla="*/ 166983 w 335379"/>
                <a:gd name="connsiteY24" fmla="*/ 146895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5379" h="197115">
                  <a:moveTo>
                    <a:pt x="166670" y="0"/>
                  </a:moveTo>
                  <a:cubicBezTo>
                    <a:pt x="103423" y="0"/>
                    <a:pt x="41746" y="24326"/>
                    <a:pt x="0" y="69053"/>
                  </a:cubicBezTo>
                  <a:cubicBezTo>
                    <a:pt x="7690" y="76900"/>
                    <a:pt x="15223" y="84747"/>
                    <a:pt x="22913" y="92751"/>
                  </a:cubicBezTo>
                  <a:cubicBezTo>
                    <a:pt x="62933" y="54144"/>
                    <a:pt x="111113" y="33742"/>
                    <a:pt x="167140" y="33742"/>
                  </a:cubicBezTo>
                  <a:cubicBezTo>
                    <a:pt x="167140" y="33742"/>
                    <a:pt x="167140" y="33742"/>
                    <a:pt x="167140" y="33742"/>
                  </a:cubicBezTo>
                  <a:cubicBezTo>
                    <a:pt x="223325" y="33742"/>
                    <a:pt x="271662" y="54458"/>
                    <a:pt x="311995" y="93536"/>
                  </a:cubicBezTo>
                  <a:cubicBezTo>
                    <a:pt x="319999" y="85375"/>
                    <a:pt x="327532" y="77842"/>
                    <a:pt x="335379" y="69838"/>
                  </a:cubicBezTo>
                  <a:cubicBezTo>
                    <a:pt x="288454" y="22128"/>
                    <a:pt x="226934" y="0"/>
                    <a:pt x="166670" y="0"/>
                  </a:cubicBezTo>
                  <a:lnTo>
                    <a:pt x="166670" y="0"/>
                  </a:lnTo>
                  <a:close/>
                  <a:moveTo>
                    <a:pt x="167140" y="74389"/>
                  </a:moveTo>
                  <a:cubicBezTo>
                    <a:pt x="123982" y="74389"/>
                    <a:pt x="81451" y="90868"/>
                    <a:pt x="51790" y="122256"/>
                  </a:cubicBezTo>
                  <a:cubicBezTo>
                    <a:pt x="59480" y="130103"/>
                    <a:pt x="67170" y="137793"/>
                    <a:pt x="75017" y="145797"/>
                  </a:cubicBezTo>
                  <a:cubicBezTo>
                    <a:pt x="100598" y="121157"/>
                    <a:pt x="131358" y="108131"/>
                    <a:pt x="167140" y="108131"/>
                  </a:cubicBezTo>
                  <a:cubicBezTo>
                    <a:pt x="202922" y="108131"/>
                    <a:pt x="233526" y="121314"/>
                    <a:pt x="258793" y="145483"/>
                  </a:cubicBezTo>
                  <a:cubicBezTo>
                    <a:pt x="266954" y="137479"/>
                    <a:pt x="274801" y="129946"/>
                    <a:pt x="282648" y="122256"/>
                  </a:cubicBezTo>
                  <a:cubicBezTo>
                    <a:pt x="251260" y="89926"/>
                    <a:pt x="209043" y="74389"/>
                    <a:pt x="167140" y="74389"/>
                  </a:cubicBezTo>
                  <a:lnTo>
                    <a:pt x="167140" y="74389"/>
                  </a:lnTo>
                  <a:close/>
                  <a:moveTo>
                    <a:pt x="166983" y="146895"/>
                  </a:moveTo>
                  <a:cubicBezTo>
                    <a:pt x="141402" y="146895"/>
                    <a:pt x="117234" y="157096"/>
                    <a:pt x="103737" y="173104"/>
                  </a:cubicBezTo>
                  <a:cubicBezTo>
                    <a:pt x="111427" y="180951"/>
                    <a:pt x="118960" y="188798"/>
                    <a:pt x="126650" y="196645"/>
                  </a:cubicBezTo>
                  <a:cubicBezTo>
                    <a:pt x="138107" y="186287"/>
                    <a:pt x="152231" y="180480"/>
                    <a:pt x="166983" y="180480"/>
                  </a:cubicBezTo>
                  <a:cubicBezTo>
                    <a:pt x="180794" y="180480"/>
                    <a:pt x="195232" y="185659"/>
                    <a:pt x="208101" y="197116"/>
                  </a:cubicBezTo>
                  <a:cubicBezTo>
                    <a:pt x="215791" y="189269"/>
                    <a:pt x="223482" y="181579"/>
                    <a:pt x="231329" y="173418"/>
                  </a:cubicBezTo>
                  <a:cubicBezTo>
                    <a:pt x="212810" y="154742"/>
                    <a:pt x="189269" y="146895"/>
                    <a:pt x="166983" y="146895"/>
                  </a:cubicBezTo>
                  <a:lnTo>
                    <a:pt x="166983" y="146895"/>
                  </a:lnTo>
                  <a:close/>
                </a:path>
              </a:pathLst>
            </a:custGeom>
            <a:solidFill>
              <a:schemeClr val="tx1"/>
            </a:solidFill>
            <a:ln w="15628" cap="flat">
              <a:noFill/>
              <a:prstDash val="solid"/>
              <a:miter/>
            </a:ln>
          </p:spPr>
          <p:txBody>
            <a:bodyPr rtlCol="0" anchor="ctr"/>
            <a:lstStyle/>
            <a:p>
              <a:endParaRPr lang="en-US"/>
            </a:p>
          </p:txBody>
        </p:sp>
      </p:grpSp>
      <p:sp>
        <p:nvSpPr>
          <p:cNvPr id="61" name="Rectangle 60">
            <a:extLst>
              <a:ext uri="{FF2B5EF4-FFF2-40B4-BE49-F238E27FC236}">
                <a16:creationId xmlns:a16="http://schemas.microsoft.com/office/drawing/2014/main" id="{4457EC25-343B-47A2-8F94-E4458ACABC2F}"/>
              </a:ext>
            </a:extLst>
          </p:cNvPr>
          <p:cNvSpPr/>
          <p:nvPr/>
        </p:nvSpPr>
        <p:spPr>
          <a:xfrm>
            <a:off x="440278" y="1986657"/>
            <a:ext cx="3613562" cy="4009513"/>
          </a:xfrm>
          <a:prstGeom prst="rect">
            <a:avLst/>
          </a:prstGeom>
          <a:noFill/>
          <a:ln w="25400" cap="sq" cmpd="sng" algn="ctr">
            <a:noFill/>
            <a:prstDash val="solid"/>
            <a:tailEnd type="none"/>
          </a:ln>
          <a:effectLst/>
        </p:spPr>
        <p:txBody>
          <a:bodyPr lIns="91440" tIns="45720" rIns="91440" bIns="45720" rtlCol="0" anchor="t"/>
          <a:lstStyle/>
          <a:p>
            <a:pPr marL="285750" lvl="0" indent="-285750">
              <a:buFont typeface="Arial" panose="020B0604020202020204" pitchFamily="34" charset="0"/>
              <a:buChar char="•"/>
              <a:defRPr/>
            </a:pPr>
            <a:r>
              <a:rPr lang="en-US" dirty="0">
                <a:solidFill>
                  <a:srgbClr val="000000"/>
                </a:solidFill>
                <a:latin typeface="Arial"/>
              </a:rPr>
              <a:t>Dominion Energy Smart Charging Infrastructure Pilot (SCIP</a:t>
            </a:r>
            <a:r>
              <a:rPr lang="en-US" sz="1800" dirty="0">
                <a:solidFill>
                  <a:srgbClr val="000000"/>
                </a:solidFill>
                <a:latin typeface="Arial"/>
              </a:rPr>
              <a:t>) </a:t>
            </a:r>
            <a:r>
              <a:rPr lang="en-US" dirty="0">
                <a:solidFill>
                  <a:srgbClr val="000000"/>
                </a:solidFill>
                <a:latin typeface="Arial"/>
              </a:rPr>
              <a:t>provides</a:t>
            </a:r>
            <a:r>
              <a:rPr lang="en-US" sz="1800" b="1" dirty="0">
                <a:solidFill>
                  <a:schemeClr val="accent3"/>
                </a:solidFill>
                <a:latin typeface="Arial"/>
              </a:rPr>
              <a:t> </a:t>
            </a:r>
            <a:r>
              <a:rPr lang="en-US" dirty="0">
                <a:solidFill>
                  <a:srgbClr val="000000"/>
                </a:solidFill>
                <a:latin typeface="Arial"/>
              </a:rPr>
              <a:t>incentives</a:t>
            </a:r>
            <a:r>
              <a:rPr lang="en-US" sz="1800" b="1" dirty="0">
                <a:solidFill>
                  <a:schemeClr val="accent3"/>
                </a:solidFill>
                <a:latin typeface="Arial"/>
              </a:rPr>
              <a:t> </a:t>
            </a:r>
            <a:r>
              <a:rPr lang="en-US" sz="1800" dirty="0">
                <a:solidFill>
                  <a:srgbClr val="000000"/>
                </a:solidFill>
                <a:latin typeface="Arial"/>
              </a:rPr>
              <a:t>in exchange for </a:t>
            </a:r>
            <a:r>
              <a:rPr lang="en-US" b="1" dirty="0">
                <a:solidFill>
                  <a:srgbClr val="000000"/>
                </a:solidFill>
                <a:highlight>
                  <a:srgbClr val="CCECFF"/>
                </a:highlight>
                <a:latin typeface="Arial" panose="020B0604020202020204" pitchFamily="34" charset="0"/>
                <a:cs typeface="Arial" panose="020B0604020202020204" pitchFamily="34" charset="0"/>
              </a:rPr>
              <a:t>access to customer charging data.</a:t>
            </a:r>
          </a:p>
          <a:p>
            <a:pPr marL="285750" lvl="0" indent="-285750">
              <a:buFont typeface="Arial" panose="020B0604020202020204" pitchFamily="34" charset="0"/>
              <a:buChar char="•"/>
              <a:defRPr/>
            </a:pPr>
            <a:endParaRPr lang="en-US" b="1" dirty="0">
              <a:solidFill>
                <a:srgbClr val="000000"/>
              </a:solidFill>
              <a:highlight>
                <a:srgbClr val="CCECFF"/>
              </a:highlight>
              <a:latin typeface="Arial" panose="020B0604020202020204" pitchFamily="34" charset="0"/>
              <a:cs typeface="Arial" panose="020B0604020202020204" pitchFamily="34" charset="0"/>
            </a:endParaRPr>
          </a:p>
          <a:p>
            <a:pPr lvl="0">
              <a:spcAft>
                <a:spcPts val="300"/>
              </a:spcAft>
              <a:defRPr/>
            </a:pPr>
            <a:r>
              <a:rPr lang="en-US" b="1" dirty="0">
                <a:solidFill>
                  <a:schemeClr val="accent3"/>
                </a:solidFill>
                <a:latin typeface="Arial"/>
              </a:rPr>
              <a:t>Strategic Implementation Factors:</a:t>
            </a:r>
          </a:p>
          <a:p>
            <a:pPr lvl="0">
              <a:spcAft>
                <a:spcPts val="300"/>
              </a:spcAft>
              <a:defRPr/>
            </a:pPr>
            <a:endParaRPr lang="en-US" sz="1000" b="1" dirty="0">
              <a:solidFill>
                <a:schemeClr val="accent3"/>
              </a:solidFill>
              <a:latin typeface="Arial"/>
            </a:endParaRPr>
          </a:p>
          <a:p>
            <a:pPr marL="285750" indent="-285750">
              <a:spcAft>
                <a:spcPts val="300"/>
              </a:spcAft>
              <a:buFont typeface="Arial" panose="020B0604020202020204" pitchFamily="34" charset="0"/>
              <a:buChar char="•"/>
              <a:defRPr/>
            </a:pPr>
            <a:r>
              <a:rPr lang="en-US" dirty="0">
                <a:solidFill>
                  <a:srgbClr val="000000"/>
                </a:solidFill>
                <a:latin typeface="Arial"/>
              </a:rPr>
              <a:t>End-to-end data systems </a:t>
            </a:r>
            <a:r>
              <a:rPr lang="en-US" b="1" dirty="0">
                <a:solidFill>
                  <a:srgbClr val="000000"/>
                </a:solidFill>
                <a:highlight>
                  <a:srgbClr val="CCECFF"/>
                </a:highlight>
                <a:latin typeface="Arial" panose="020B0604020202020204" pitchFamily="34" charset="0"/>
                <a:cs typeface="Arial" panose="020B0604020202020204" pitchFamily="34" charset="0"/>
              </a:rPr>
              <a:t>integration</a:t>
            </a:r>
            <a:r>
              <a:rPr lang="en-US" dirty="0">
                <a:solidFill>
                  <a:srgbClr val="000000"/>
                </a:solidFill>
                <a:latin typeface="Arial"/>
              </a:rPr>
              <a:t> </a:t>
            </a:r>
          </a:p>
          <a:p>
            <a:pPr marL="285750" indent="-285750">
              <a:spcAft>
                <a:spcPts val="300"/>
              </a:spcAft>
              <a:buFont typeface="Arial" panose="020B0604020202020204" pitchFamily="34" charset="0"/>
              <a:buChar char="•"/>
              <a:defRPr/>
            </a:pPr>
            <a:r>
              <a:rPr lang="en-US" b="1" dirty="0">
                <a:solidFill>
                  <a:srgbClr val="000000"/>
                </a:solidFill>
                <a:highlight>
                  <a:srgbClr val="CCECFF"/>
                </a:highlight>
                <a:latin typeface="Arial" panose="020B0604020202020204" pitchFamily="34" charset="0"/>
                <a:cs typeface="Arial" panose="020B0604020202020204" pitchFamily="34" charset="0"/>
              </a:rPr>
              <a:t>Systematic</a:t>
            </a:r>
            <a:r>
              <a:rPr lang="en-US" dirty="0">
                <a:solidFill>
                  <a:srgbClr val="000000"/>
                </a:solidFill>
                <a:latin typeface="Arial"/>
              </a:rPr>
              <a:t> data collection, analysis, and reporting</a:t>
            </a:r>
          </a:p>
          <a:p>
            <a:pPr marL="285750" indent="-285750">
              <a:spcAft>
                <a:spcPts val="300"/>
              </a:spcAft>
              <a:buFont typeface="Arial" panose="020B0604020202020204" pitchFamily="34" charset="0"/>
              <a:buChar char="•"/>
              <a:defRPr/>
            </a:pPr>
            <a:r>
              <a:rPr lang="en-US" dirty="0">
                <a:solidFill>
                  <a:srgbClr val="000000"/>
                </a:solidFill>
                <a:latin typeface="Arial"/>
              </a:rPr>
              <a:t>Site logistics </a:t>
            </a:r>
            <a:r>
              <a:rPr lang="en-US" b="1" dirty="0">
                <a:solidFill>
                  <a:srgbClr val="000000"/>
                </a:solidFill>
                <a:highlight>
                  <a:srgbClr val="CCECFF"/>
                </a:highlight>
                <a:latin typeface="Arial" panose="020B0604020202020204" pitchFamily="34" charset="0"/>
                <a:cs typeface="Arial" panose="020B0604020202020204" pitchFamily="34" charset="0"/>
              </a:rPr>
              <a:t>planning</a:t>
            </a:r>
          </a:p>
          <a:p>
            <a:pPr marL="285750" lvl="0" indent="-285750">
              <a:buFont typeface="Arial" panose="020B0604020202020204" pitchFamily="34" charset="0"/>
              <a:buChar char="•"/>
              <a:defRPr/>
            </a:pPr>
            <a:endParaRPr lang="en-US" sz="1400" b="1" dirty="0">
              <a:solidFill>
                <a:srgbClr val="000000"/>
              </a:solidFill>
              <a:latin typeface="Arial"/>
            </a:endParaRPr>
          </a:p>
          <a:p>
            <a:pPr marL="285750" lvl="0" indent="-285750">
              <a:buFont typeface="Arial" panose="020B0604020202020204" pitchFamily="34" charset="0"/>
              <a:buChar char="•"/>
              <a:defRPr/>
            </a:pPr>
            <a:endParaRPr lang="en-US" sz="1400" dirty="0">
              <a:solidFill>
                <a:srgbClr val="000000"/>
              </a:solidFill>
              <a:latin typeface="Arial"/>
              <a:cs typeface="Arial"/>
            </a:endParaRPr>
          </a:p>
        </p:txBody>
      </p:sp>
      <p:sp>
        <p:nvSpPr>
          <p:cNvPr id="62" name="Text Placeholder 3">
            <a:extLst>
              <a:ext uri="{FF2B5EF4-FFF2-40B4-BE49-F238E27FC236}">
                <a16:creationId xmlns:a16="http://schemas.microsoft.com/office/drawing/2014/main" id="{D9B10E40-480B-4E6E-BC3F-56A0EEE54E96}"/>
              </a:ext>
            </a:extLst>
          </p:cNvPr>
          <p:cNvSpPr txBox="1">
            <a:spLocks/>
          </p:cNvSpPr>
          <p:nvPr/>
        </p:nvSpPr>
        <p:spPr>
          <a:xfrm>
            <a:off x="473409" y="1592078"/>
            <a:ext cx="3580431" cy="323165"/>
          </a:xfrm>
          <a:prstGeom prst="rect">
            <a:avLst/>
          </a:prstGeom>
        </p:spPr>
        <p:txBody>
          <a:bodyPr wrap="square" lIns="0" tIns="0" rIns="0" bIns="45720">
            <a:spAutoFit/>
          </a:bodyPr>
          <a:lstStyle>
            <a:lvl1pPr marL="182880" indent="-18288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3657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b="1" dirty="0">
                <a:solidFill>
                  <a:srgbClr val="03647A"/>
                </a:solidFill>
                <a:latin typeface="Arial"/>
              </a:rPr>
              <a:t>Challenge:</a:t>
            </a:r>
          </a:p>
        </p:txBody>
      </p:sp>
      <p:cxnSp>
        <p:nvCxnSpPr>
          <p:cNvPr id="63" name="Straight Connector 62">
            <a:extLst>
              <a:ext uri="{FF2B5EF4-FFF2-40B4-BE49-F238E27FC236}">
                <a16:creationId xmlns:a16="http://schemas.microsoft.com/office/drawing/2014/main" id="{B8BF46DC-7578-4367-B338-4ACBC735C93B}"/>
              </a:ext>
            </a:extLst>
          </p:cNvPr>
          <p:cNvCxnSpPr>
            <a:cxnSpLocks/>
          </p:cNvCxnSpPr>
          <p:nvPr/>
        </p:nvCxnSpPr>
        <p:spPr>
          <a:xfrm>
            <a:off x="477756" y="1915243"/>
            <a:ext cx="3580431" cy="0"/>
          </a:xfrm>
          <a:prstGeom prst="line">
            <a:avLst/>
          </a:prstGeom>
          <a:noFill/>
          <a:ln w="28575" cap="sq" cmpd="sng" algn="ctr">
            <a:solidFill>
              <a:srgbClr val="03647A"/>
            </a:solidFill>
            <a:prstDash val="solid"/>
            <a:tailEnd type="none"/>
          </a:ln>
          <a:effectLst/>
        </p:spPr>
      </p:cxnSp>
      <p:cxnSp>
        <p:nvCxnSpPr>
          <p:cNvPr id="65" name="Straight Connector 64">
            <a:extLst>
              <a:ext uri="{FF2B5EF4-FFF2-40B4-BE49-F238E27FC236}">
                <a16:creationId xmlns:a16="http://schemas.microsoft.com/office/drawing/2014/main" id="{120B77E3-3E06-4B48-94CC-F15A875542AE}"/>
              </a:ext>
            </a:extLst>
          </p:cNvPr>
          <p:cNvCxnSpPr>
            <a:cxnSpLocks/>
          </p:cNvCxnSpPr>
          <p:nvPr/>
        </p:nvCxnSpPr>
        <p:spPr>
          <a:xfrm>
            <a:off x="473409" y="4289158"/>
            <a:ext cx="3580431" cy="0"/>
          </a:xfrm>
          <a:prstGeom prst="line">
            <a:avLst/>
          </a:prstGeom>
          <a:noFill/>
          <a:ln w="28575" cap="sq" cmpd="sng" algn="ctr">
            <a:solidFill>
              <a:srgbClr val="03647A"/>
            </a:solidFill>
            <a:prstDash val="solid"/>
            <a:tailEnd type="none"/>
          </a:ln>
          <a:effectLst/>
        </p:spPr>
      </p:cxnSp>
      <p:sp>
        <p:nvSpPr>
          <p:cNvPr id="67" name="Isosceles Triangle 66">
            <a:extLst>
              <a:ext uri="{FF2B5EF4-FFF2-40B4-BE49-F238E27FC236}">
                <a16:creationId xmlns:a16="http://schemas.microsoft.com/office/drawing/2014/main" id="{01162CC8-4704-428C-B245-B2BD2AC3AC3A}"/>
              </a:ext>
            </a:extLst>
          </p:cNvPr>
          <p:cNvSpPr/>
          <p:nvPr/>
        </p:nvSpPr>
        <p:spPr>
          <a:xfrm rot="5400000">
            <a:off x="3468140" y="3799465"/>
            <a:ext cx="2934662" cy="240146"/>
          </a:xfrm>
          <a:prstGeom prst="triangle">
            <a:avLst/>
          </a:prstGeom>
          <a:solidFill>
            <a:schemeClr val="tx2">
              <a:alpha val="50000"/>
            </a:schemeClr>
          </a:solidFill>
          <a:ln w="28575" cap="sq" cmpd="sng" algn="ctr">
            <a:solidFill>
              <a:srgbClr val="03647A"/>
            </a:solidFill>
            <a:prstDash val="solid"/>
            <a:tailEnd type="none"/>
          </a:ln>
          <a:effectLst/>
        </p:spPr>
        <p:txBody>
          <a:bodyPr rtlCol="0" anchor="ctr"/>
          <a:lstStyle/>
          <a:p>
            <a:pPr marL="285750" indent="-285750">
              <a:buFont typeface="Arial" panose="020B0604020202020204" pitchFamily="34" charset="0"/>
              <a:buChar char="•"/>
            </a:pPr>
            <a:endParaRPr lang="en-US">
              <a:solidFill>
                <a:srgbClr val="000000"/>
              </a:solidFill>
              <a:latin typeface="Arial"/>
            </a:endParaRPr>
          </a:p>
        </p:txBody>
      </p:sp>
      <p:sp>
        <p:nvSpPr>
          <p:cNvPr id="68" name="TextBox 67">
            <a:extLst>
              <a:ext uri="{FF2B5EF4-FFF2-40B4-BE49-F238E27FC236}">
                <a16:creationId xmlns:a16="http://schemas.microsoft.com/office/drawing/2014/main" id="{6ED9D777-963E-4CAF-B58F-4D1381347E9A}"/>
              </a:ext>
            </a:extLst>
          </p:cNvPr>
          <p:cNvSpPr txBox="1"/>
          <p:nvPr/>
        </p:nvSpPr>
        <p:spPr>
          <a:xfrm>
            <a:off x="5969345" y="1568669"/>
            <a:ext cx="52698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SCIP Program Make-Ready &amp; Network Rebates</a:t>
            </a:r>
          </a:p>
        </p:txBody>
      </p:sp>
      <p:pic>
        <p:nvPicPr>
          <p:cNvPr id="70" name="Picture 69">
            <a:extLst>
              <a:ext uri="{FF2B5EF4-FFF2-40B4-BE49-F238E27FC236}">
                <a16:creationId xmlns:a16="http://schemas.microsoft.com/office/drawing/2014/main" id="{CF0DECE9-CBE9-4A15-AD43-E7F73A03AA6A}"/>
              </a:ext>
            </a:extLst>
          </p:cNvPr>
          <p:cNvPicPr>
            <a:picLocks noChangeAspect="1"/>
          </p:cNvPicPr>
          <p:nvPr/>
        </p:nvPicPr>
        <p:blipFill>
          <a:blip r:embed="rId9"/>
          <a:stretch>
            <a:fillRect/>
          </a:stretch>
        </p:blipFill>
        <p:spPr>
          <a:xfrm>
            <a:off x="5966516" y="1953857"/>
            <a:ext cx="5366041" cy="3413476"/>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4D05D4E3-F98F-4145-9B72-1D431C47747C}"/>
              </a:ext>
            </a:extLst>
          </p:cNvPr>
          <p:cNvSpPr txBox="1"/>
          <p:nvPr/>
        </p:nvSpPr>
        <p:spPr>
          <a:xfrm>
            <a:off x="9668262" y="5509581"/>
            <a:ext cx="1786115" cy="215444"/>
          </a:xfrm>
          <a:prstGeom prst="rect">
            <a:avLst/>
          </a:prstGeom>
          <a:solidFill>
            <a:schemeClr val="bg1"/>
          </a:solidFill>
        </p:spPr>
        <p:txBody>
          <a:bodyPr wrap="square" rtlCol="0">
            <a:spAutoFit/>
          </a:bodyPr>
          <a:lstStyle/>
          <a:p>
            <a:r>
              <a:rPr lang="en-US" sz="800" i="1" dirty="0">
                <a:latin typeface="Arial" panose="020B0604020202020204" pitchFamily="34" charset="0"/>
                <a:cs typeface="Arial" panose="020B0604020202020204" pitchFamily="34" charset="0"/>
              </a:rPr>
              <a:t>Source: Dominion Energy Virginia </a:t>
            </a:r>
          </a:p>
        </p:txBody>
      </p:sp>
    </p:spTree>
    <p:extLst>
      <p:ext uri="{BB962C8B-B14F-4D97-AF65-F5344CB8AC3E}">
        <p14:creationId xmlns:p14="http://schemas.microsoft.com/office/powerpoint/2010/main" val="4125073060"/>
      </p:ext>
    </p:extLst>
  </p:cSld>
  <p:clrMapOvr>
    <a:masterClrMapping/>
  </p:clrMapOvr>
  <mc:AlternateContent xmlns:mc="http://schemas.openxmlformats.org/markup-compatibility/2006">
    <mc:Choice xmlns:p14="http://schemas.microsoft.com/office/powerpoint/2010/main" Requires="p14">
      <p:transition spd="slow" p14:dur="2000" advTm="6137"/>
    </mc:Choice>
    <mc:Fallback>
      <p:transition spd="slow" advTm="613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AB728B2-4C29-41E1-8049-B36CBE54B1DB}"/>
              </a:ext>
            </a:extLst>
          </p:cNvPr>
          <p:cNvGraphicFramePr>
            <a:graphicFrameLocks noChangeAspect="1"/>
          </p:cNvGraphicFramePr>
          <p:nvPr>
            <p:custDataLst>
              <p:tags r:id="rId2"/>
            </p:custDataLst>
            <p:extLst>
              <p:ext uri="{D42A27DB-BD31-4B8C-83A1-F6EECF244321}">
                <p14:modId xmlns:p14="http://schemas.microsoft.com/office/powerpoint/2010/main" val="825851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5" name="think-cell Slide" r:id="rId28" imgW="498" imgH="499" progId="TCLayout.ActiveDocument.1">
                  <p:embed/>
                </p:oleObj>
              </mc:Choice>
              <mc:Fallback>
                <p:oleObj name="think-cell Slide" r:id="rId28" imgW="498" imgH="499" progId="TCLayout.ActiveDocument.1">
                  <p:embed/>
                  <p:pic>
                    <p:nvPicPr>
                      <p:cNvPr id="3" name="Object 2" hidden="1">
                        <a:extLst>
                          <a:ext uri="{FF2B5EF4-FFF2-40B4-BE49-F238E27FC236}">
                            <a16:creationId xmlns:a16="http://schemas.microsoft.com/office/drawing/2014/main" id="{1AB728B2-4C29-41E1-8049-B36CBE54B1DB}"/>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67" name="Rectangle: Rounded Corners 66">
            <a:extLst>
              <a:ext uri="{FF2B5EF4-FFF2-40B4-BE49-F238E27FC236}">
                <a16:creationId xmlns:a16="http://schemas.microsoft.com/office/drawing/2014/main" id="{93712EA5-8037-4A69-8964-447B4D7E97F1}"/>
              </a:ext>
            </a:extLst>
          </p:cNvPr>
          <p:cNvSpPr/>
          <p:nvPr/>
        </p:nvSpPr>
        <p:spPr>
          <a:xfrm>
            <a:off x="8286750" y="304800"/>
            <a:ext cx="3618684" cy="647954"/>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rial" panose="020B0604020202020204" pitchFamily="34" charset="0"/>
                <a:cs typeface="Arial" panose="020B0604020202020204" pitchFamily="34" charset="0"/>
              </a:rPr>
              <a:t>Strategic implementation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factors?</a:t>
            </a:r>
          </a:p>
        </p:txBody>
      </p:sp>
      <p:pic>
        <p:nvPicPr>
          <p:cNvPr id="57" name="Picture Placeholder 19">
            <a:extLst>
              <a:ext uri="{FF2B5EF4-FFF2-40B4-BE49-F238E27FC236}">
                <a16:creationId xmlns:a16="http://schemas.microsoft.com/office/drawing/2014/main" id="{D0373236-B013-4AF2-9D76-EAFDFCC9CC9C}"/>
              </a:ext>
            </a:extLst>
          </p:cNvPr>
          <p:cNvPicPr>
            <a:picLocks noChangeAspect="1"/>
          </p:cNvPicPr>
          <p:nvPr/>
        </p:nvPicPr>
        <p:blipFill rotWithShape="1">
          <a:blip r:embed="rId30"/>
          <a:srcRect l="6697" r="6697"/>
          <a:stretch/>
        </p:blipFill>
        <p:spPr>
          <a:xfrm>
            <a:off x="10823476" y="58922"/>
            <a:ext cx="987552" cy="990568"/>
          </a:xfrm>
          <a:prstGeom prst="ellipse">
            <a:avLst/>
          </a:prstGeom>
          <a:ln>
            <a:solidFill>
              <a:schemeClr val="tx1">
                <a:lumMod val="50000"/>
                <a:lumOff val="50000"/>
              </a:schemeClr>
            </a:solidFill>
          </a:ln>
        </p:spPr>
      </p:pic>
      <p:sp>
        <p:nvSpPr>
          <p:cNvPr id="53" name="Rectangle 52">
            <a:extLst>
              <a:ext uri="{FF2B5EF4-FFF2-40B4-BE49-F238E27FC236}">
                <a16:creationId xmlns:a16="http://schemas.microsoft.com/office/drawing/2014/main" id="{2F993CC1-A8BD-455B-B811-D00BDEF32BD0}"/>
              </a:ext>
            </a:extLst>
          </p:cNvPr>
          <p:cNvSpPr/>
          <p:nvPr/>
        </p:nvSpPr>
        <p:spPr>
          <a:xfrm>
            <a:off x="440278" y="1986657"/>
            <a:ext cx="3613562" cy="4009513"/>
          </a:xfrm>
          <a:prstGeom prst="rect">
            <a:avLst/>
          </a:prstGeom>
          <a:noFill/>
          <a:ln w="25400" cap="sq" cmpd="sng" algn="ctr">
            <a:noFill/>
            <a:prstDash val="solid"/>
            <a:tailEnd type="none"/>
          </a:ln>
          <a:effectLst/>
        </p:spPr>
        <p:txBody>
          <a:bodyPr lIns="91440" tIns="45720" rIns="91440" bIns="45720" rtlCol="0" anchor="t"/>
          <a:lstStyle/>
          <a:p>
            <a:pPr marL="285750" lvl="0" indent="-285750">
              <a:buFont typeface="Arial" panose="020B0604020202020204" pitchFamily="34" charset="0"/>
              <a:buChar char="•"/>
              <a:defRPr/>
            </a:pPr>
            <a:r>
              <a:rPr lang="en-US" sz="1800" dirty="0">
                <a:solidFill>
                  <a:srgbClr val="000000"/>
                </a:solidFill>
                <a:latin typeface="Arial"/>
              </a:rPr>
              <a:t>Fleet manager required custom solutions based on </a:t>
            </a:r>
            <a:r>
              <a:rPr lang="en-US" b="1" dirty="0">
                <a:solidFill>
                  <a:srgbClr val="000000"/>
                </a:solidFill>
                <a:highlight>
                  <a:srgbClr val="CCECFF"/>
                </a:highlight>
                <a:latin typeface="Arial" panose="020B0604020202020204" pitchFamily="34" charset="0"/>
                <a:cs typeface="Arial" panose="020B0604020202020204" pitchFamily="34" charset="0"/>
              </a:rPr>
              <a:t>stakeholder analysis</a:t>
            </a:r>
            <a:r>
              <a:rPr lang="en-US" sz="1800" dirty="0">
                <a:solidFill>
                  <a:srgbClr val="000000"/>
                </a:solidFill>
                <a:latin typeface="Arial"/>
              </a:rPr>
              <a:t>, change impacts and industry knowledge.</a:t>
            </a:r>
          </a:p>
          <a:p>
            <a:pPr marL="285750" lvl="0" indent="-285750">
              <a:buFont typeface="Arial" panose="020B0604020202020204" pitchFamily="34" charset="0"/>
              <a:buChar char="•"/>
              <a:defRPr/>
            </a:pPr>
            <a:endParaRPr lang="en-US" b="1" dirty="0">
              <a:solidFill>
                <a:srgbClr val="000000"/>
              </a:solidFill>
              <a:latin typeface="Arial"/>
            </a:endParaRPr>
          </a:p>
          <a:p>
            <a:pPr lvl="0">
              <a:spcAft>
                <a:spcPts val="300"/>
              </a:spcAft>
              <a:defRPr/>
            </a:pPr>
            <a:r>
              <a:rPr lang="en-US" b="1" dirty="0">
                <a:solidFill>
                  <a:schemeClr val="accent3"/>
                </a:solidFill>
                <a:latin typeface="Arial"/>
              </a:rPr>
              <a:t>Strategic Implementation Factors:</a:t>
            </a:r>
          </a:p>
          <a:p>
            <a:pPr lvl="0">
              <a:spcAft>
                <a:spcPts val="300"/>
              </a:spcAft>
              <a:defRPr/>
            </a:pPr>
            <a:endParaRPr lang="en-US" sz="1000" b="1" dirty="0">
              <a:solidFill>
                <a:schemeClr val="accent3"/>
              </a:solidFill>
              <a:latin typeface="Arial"/>
            </a:endParaRPr>
          </a:p>
          <a:p>
            <a:pPr marL="285750" indent="-285750">
              <a:spcAft>
                <a:spcPts val="300"/>
              </a:spcAft>
              <a:buFont typeface="Arial" panose="020B0604020202020204" pitchFamily="34" charset="0"/>
              <a:buChar char="•"/>
              <a:defRPr/>
            </a:pPr>
            <a:r>
              <a:rPr lang="en-US" b="1" dirty="0">
                <a:solidFill>
                  <a:srgbClr val="000000"/>
                </a:solidFill>
                <a:highlight>
                  <a:srgbClr val="CCECFF"/>
                </a:highlight>
                <a:latin typeface="Arial" panose="020B0604020202020204" pitchFamily="34" charset="0"/>
                <a:cs typeface="Arial" panose="020B0604020202020204" pitchFamily="34" charset="0"/>
              </a:rPr>
              <a:t>Multiple methods </a:t>
            </a:r>
            <a:r>
              <a:rPr lang="en-US" dirty="0">
                <a:solidFill>
                  <a:srgbClr val="000000"/>
                </a:solidFill>
                <a:latin typeface="Arial"/>
              </a:rPr>
              <a:t>to meet users “where they’re at”</a:t>
            </a:r>
          </a:p>
          <a:p>
            <a:pPr marL="285750" indent="-285750">
              <a:spcAft>
                <a:spcPts val="300"/>
              </a:spcAft>
              <a:buFont typeface="Arial" panose="020B0604020202020204" pitchFamily="34" charset="0"/>
              <a:buChar char="•"/>
              <a:defRPr/>
            </a:pPr>
            <a:r>
              <a:rPr lang="en-US" dirty="0">
                <a:solidFill>
                  <a:srgbClr val="000000"/>
                </a:solidFill>
                <a:latin typeface="Arial"/>
              </a:rPr>
              <a:t>Learn new user fueling </a:t>
            </a:r>
            <a:r>
              <a:rPr lang="en-US" b="1" dirty="0">
                <a:solidFill>
                  <a:srgbClr val="000000"/>
                </a:solidFill>
                <a:highlight>
                  <a:srgbClr val="CCECFF"/>
                </a:highlight>
                <a:latin typeface="Arial" panose="020B0604020202020204" pitchFamily="34" charset="0"/>
                <a:cs typeface="Arial" panose="020B0604020202020204" pitchFamily="34" charset="0"/>
              </a:rPr>
              <a:t>patterns</a:t>
            </a:r>
          </a:p>
          <a:p>
            <a:pPr marL="285750" indent="-285750">
              <a:spcAft>
                <a:spcPts val="300"/>
              </a:spcAft>
              <a:buFont typeface="Arial" panose="020B0604020202020204" pitchFamily="34" charset="0"/>
              <a:buChar char="•"/>
              <a:defRPr/>
            </a:pPr>
            <a:r>
              <a:rPr lang="en-US" dirty="0">
                <a:solidFill>
                  <a:srgbClr val="000000"/>
                </a:solidFill>
                <a:latin typeface="Arial"/>
              </a:rPr>
              <a:t>Obtain community </a:t>
            </a:r>
            <a:br>
              <a:rPr lang="en-US" dirty="0">
                <a:solidFill>
                  <a:srgbClr val="000000"/>
                </a:solidFill>
                <a:latin typeface="Arial"/>
              </a:rPr>
            </a:br>
            <a:r>
              <a:rPr lang="en-US" b="1" dirty="0">
                <a:solidFill>
                  <a:srgbClr val="000000"/>
                </a:solidFill>
                <a:highlight>
                  <a:srgbClr val="CCECFF"/>
                </a:highlight>
                <a:latin typeface="Arial" panose="020B0604020202020204" pitchFamily="34" charset="0"/>
                <a:cs typeface="Arial" panose="020B0604020202020204" pitchFamily="34" charset="0"/>
              </a:rPr>
              <a:t>support</a:t>
            </a:r>
          </a:p>
          <a:p>
            <a:pPr marL="285750" indent="-285750">
              <a:spcAft>
                <a:spcPts val="300"/>
              </a:spcAft>
              <a:buFont typeface="Arial" panose="020B0604020202020204" pitchFamily="34" charset="0"/>
              <a:buChar char="•"/>
              <a:defRPr/>
            </a:pPr>
            <a:endParaRPr lang="en-US" dirty="0">
              <a:solidFill>
                <a:srgbClr val="000000"/>
              </a:solidFill>
              <a:latin typeface="Arial"/>
            </a:endParaRPr>
          </a:p>
          <a:p>
            <a:pPr marL="285750" lvl="0" indent="-285750">
              <a:buFont typeface="Arial" panose="020B0604020202020204" pitchFamily="34" charset="0"/>
              <a:buChar char="•"/>
              <a:defRPr/>
            </a:pPr>
            <a:endParaRPr lang="en-US" sz="1400" b="1" dirty="0">
              <a:solidFill>
                <a:srgbClr val="000000"/>
              </a:solidFill>
              <a:latin typeface="Arial"/>
            </a:endParaRPr>
          </a:p>
          <a:p>
            <a:pPr marL="285750" lvl="0" indent="-285750">
              <a:buFont typeface="Arial" panose="020B0604020202020204" pitchFamily="34" charset="0"/>
              <a:buChar char="•"/>
              <a:defRPr/>
            </a:pPr>
            <a:endParaRPr lang="en-US" sz="1400"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E669B64A-A79F-4E86-AE77-D481F3220559}"/>
              </a:ext>
            </a:extLst>
          </p:cNvPr>
          <p:cNvSpPr>
            <a:spLocks noGrp="1"/>
          </p:cNvSpPr>
          <p:nvPr>
            <p:ph type="sldNum" sz="quarter" idx="4"/>
          </p:nvPr>
        </p:nvSpPr>
        <p:spPr/>
        <p:txBody>
          <a:bodyPr/>
          <a:lstStyle/>
          <a:p>
            <a:fld id="{74FF1622-8342-4547-97A2-32A778486B47}" type="slidenum">
              <a:rPr lang="en-US" b="0" smtClean="0"/>
              <a:pPr/>
              <a:t>7</a:t>
            </a:fld>
            <a:endParaRPr lang="en-US" b="0" dirty="0"/>
          </a:p>
        </p:txBody>
      </p:sp>
      <p:sp>
        <p:nvSpPr>
          <p:cNvPr id="11" name="Title 4">
            <a:extLst>
              <a:ext uri="{FF2B5EF4-FFF2-40B4-BE49-F238E27FC236}">
                <a16:creationId xmlns:a16="http://schemas.microsoft.com/office/drawing/2014/main" id="{CC817271-CB48-484C-87EA-A116BDEB55A2}"/>
              </a:ext>
            </a:extLst>
          </p:cNvPr>
          <p:cNvSpPr txBox="1">
            <a:spLocks/>
          </p:cNvSpPr>
          <p:nvPr/>
        </p:nvSpPr>
        <p:spPr>
          <a:xfrm>
            <a:off x="457200" y="457201"/>
            <a:ext cx="10972800" cy="39326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j-ea"/>
                <a:cs typeface="+mj-cs"/>
              </a:rPr>
              <a:t>Case Study: </a:t>
            </a:r>
            <a:r>
              <a:rPr lang="en-US" sz="3200" dirty="0">
                <a:solidFill>
                  <a:srgbClr val="000000"/>
                </a:solidFill>
                <a:latin typeface="Arial"/>
              </a:rPr>
              <a:t>Change Management</a:t>
            </a:r>
            <a:endParaRPr kumimoji="0" lang="en-US" sz="3200" b="1" i="0" u="none" strike="noStrike" kern="1200" cap="none" spc="0" normalizeH="0" baseline="0" noProof="0" dirty="0">
              <a:ln>
                <a:noFill/>
              </a:ln>
              <a:solidFill>
                <a:srgbClr val="000000"/>
              </a:solidFill>
              <a:effectLst/>
              <a:uLnTx/>
              <a:uFillTx/>
              <a:latin typeface="Arial"/>
              <a:ea typeface="+mj-ea"/>
              <a:cs typeface="+mj-cs"/>
            </a:endParaRPr>
          </a:p>
        </p:txBody>
      </p:sp>
      <p:sp>
        <p:nvSpPr>
          <p:cNvPr id="12" name="Text Placeholder 5">
            <a:extLst>
              <a:ext uri="{FF2B5EF4-FFF2-40B4-BE49-F238E27FC236}">
                <a16:creationId xmlns:a16="http://schemas.microsoft.com/office/drawing/2014/main" id="{888E5F30-D5F3-4861-BEB6-1EC1FBE19ADE}"/>
              </a:ext>
            </a:extLst>
          </p:cNvPr>
          <p:cNvSpPr txBox="1">
            <a:spLocks/>
          </p:cNvSpPr>
          <p:nvPr/>
        </p:nvSpPr>
        <p:spPr>
          <a:xfrm>
            <a:off x="457200" y="1075785"/>
            <a:ext cx="10561320" cy="393261"/>
          </a:xfrm>
          <a:prstGeom prst="rect">
            <a:avLst/>
          </a:prstGeom>
        </p:spPr>
        <p:txBody>
          <a:bodyPr vert="horz" lIns="0" tIns="0" rIns="0" bIns="0" spcCol="301752" rtlCol="0">
            <a:noAutofit/>
          </a:bodyPr>
          <a:lstStyle>
            <a:lvl1pPr marL="0" indent="0" algn="l" defTabSz="914400" rtl="0" eaLnBrk="1" latinLnBrk="0" hangingPunct="1">
              <a:lnSpc>
                <a:spcPct val="100000"/>
              </a:lnSpc>
              <a:spcBef>
                <a:spcPts val="0"/>
              </a:spcBef>
              <a:buFont typeface="Arial" charset="0"/>
              <a:buNone/>
              <a:tabLst/>
              <a:defRPr sz="2800" b="0" i="0" kern="1200">
                <a:solidFill>
                  <a:schemeClr val="tx1"/>
                </a:solidFill>
                <a:latin typeface="+mj-lt"/>
                <a:ea typeface="Arial" charset="0"/>
                <a:cs typeface="Arial" charset="0"/>
              </a:defRPr>
            </a:lvl1pPr>
            <a:lvl2pPr marL="0" indent="0" algn="l" defTabSz="914400" rtl="0" eaLnBrk="1" latinLnBrk="0" hangingPunct="1">
              <a:lnSpc>
                <a:spcPct val="100000"/>
              </a:lnSpc>
              <a:spcBef>
                <a:spcPts val="0"/>
              </a:spcBef>
              <a:buFont typeface="Arial"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2pPr>
            <a:lvl3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3pPr>
            <a:lvl4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4pPr>
            <a:lvl5pPr marL="0" indent="0" algn="l" defTabSz="914400" rtl="0" eaLnBrk="1" latinLnBrk="0" hangingPunct="1">
              <a:lnSpc>
                <a:spcPct val="100000"/>
              </a:lnSpc>
              <a:spcBef>
                <a:spcPts val="0"/>
              </a:spcBef>
              <a:buFont typeface="Arial" panose="020B0604020202020204" pitchFamily="34" charset="0"/>
              <a:buNone/>
              <a:tabLst/>
              <a:defRPr sz="2400" b="0" i="0" kern="1200">
                <a:solidFill>
                  <a:schemeClr val="tx1"/>
                </a:solidFill>
                <a:latin typeface="Neue Haas Grotesk Display Std 55 Roman" charset="0"/>
                <a:ea typeface="Neue Haas Grotesk Display Std 55 Roman" charset="0"/>
                <a:cs typeface="Neue Haas Grotesk Display Std 55 Roman" charset="0"/>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srgbClr val="000000"/>
                </a:solidFill>
                <a:latin typeface="Arial"/>
              </a:rPr>
              <a:t>Commercial Utility Fleet</a:t>
            </a:r>
          </a:p>
        </p:txBody>
      </p:sp>
      <p:sp>
        <p:nvSpPr>
          <p:cNvPr id="13" name="Rectangle 12">
            <a:extLst>
              <a:ext uri="{FF2B5EF4-FFF2-40B4-BE49-F238E27FC236}">
                <a16:creationId xmlns:a16="http://schemas.microsoft.com/office/drawing/2014/main" id="{E6CCA9B1-F9DB-40CA-A4BF-D61C3144290C}"/>
              </a:ext>
            </a:extLst>
          </p:cNvPr>
          <p:cNvSpPr/>
          <p:nvPr/>
        </p:nvSpPr>
        <p:spPr>
          <a:xfrm>
            <a:off x="4969159" y="1523426"/>
            <a:ext cx="6885709" cy="4774736"/>
          </a:xfrm>
          <a:prstGeom prst="rect">
            <a:avLst/>
          </a:prstGeom>
          <a:noFill/>
          <a:ln w="25400" cap="sq" cmpd="sng" algn="ctr">
            <a:noFill/>
            <a:prstDash val="solid"/>
            <a:tailEnd type="none"/>
          </a:ln>
          <a:effectLst/>
        </p:spPr>
        <p:txBody>
          <a:bodyPr rtlCol="0" anchor="ctr"/>
          <a:lstStyle/>
          <a:p>
            <a:pPr marL="285750" indent="-285750">
              <a:buFont typeface="Arial" panose="020B0604020202020204" pitchFamily="34" charset="0"/>
              <a:buChar char="•"/>
            </a:pPr>
            <a:endParaRPr lang="en-US">
              <a:solidFill>
                <a:srgbClr val="000000"/>
              </a:solidFill>
              <a:latin typeface="Arial"/>
            </a:endParaRPr>
          </a:p>
        </p:txBody>
      </p:sp>
      <p:sp>
        <p:nvSpPr>
          <p:cNvPr id="10" name="Isosceles Triangle 9">
            <a:extLst>
              <a:ext uri="{FF2B5EF4-FFF2-40B4-BE49-F238E27FC236}">
                <a16:creationId xmlns:a16="http://schemas.microsoft.com/office/drawing/2014/main" id="{BC42E19F-DE7F-4EC4-BA90-9C6384A40900}"/>
              </a:ext>
            </a:extLst>
          </p:cNvPr>
          <p:cNvSpPr/>
          <p:nvPr/>
        </p:nvSpPr>
        <p:spPr>
          <a:xfrm rot="5400000">
            <a:off x="3468140" y="3799465"/>
            <a:ext cx="2934662" cy="240146"/>
          </a:xfrm>
          <a:prstGeom prst="triangle">
            <a:avLst/>
          </a:prstGeom>
          <a:solidFill>
            <a:schemeClr val="tx2">
              <a:alpha val="50000"/>
            </a:schemeClr>
          </a:solidFill>
          <a:ln w="28575" cap="sq" cmpd="sng" algn="ctr">
            <a:solidFill>
              <a:srgbClr val="03647A"/>
            </a:solidFill>
            <a:prstDash val="solid"/>
            <a:tailEnd type="none"/>
          </a:ln>
          <a:effectLst/>
        </p:spPr>
        <p:txBody>
          <a:bodyPr rtlCol="0" anchor="ctr"/>
          <a:lstStyle/>
          <a:p>
            <a:pPr marL="285750" indent="-285750">
              <a:buFont typeface="Arial" panose="020B0604020202020204" pitchFamily="34" charset="0"/>
              <a:buChar char="•"/>
            </a:pPr>
            <a:endParaRPr lang="en-US">
              <a:solidFill>
                <a:srgbClr val="000000"/>
              </a:solidFill>
              <a:latin typeface="Arial"/>
            </a:endParaRPr>
          </a:p>
        </p:txBody>
      </p:sp>
      <p:sp>
        <p:nvSpPr>
          <p:cNvPr id="17" name="TextBox 16">
            <a:extLst>
              <a:ext uri="{FF2B5EF4-FFF2-40B4-BE49-F238E27FC236}">
                <a16:creationId xmlns:a16="http://schemas.microsoft.com/office/drawing/2014/main" id="{00355D8B-8095-485D-A0F5-34E045692952}"/>
              </a:ext>
            </a:extLst>
          </p:cNvPr>
          <p:cNvSpPr txBox="1"/>
          <p:nvPr/>
        </p:nvSpPr>
        <p:spPr>
          <a:xfrm>
            <a:off x="10390902" y="6103750"/>
            <a:ext cx="1681018" cy="221602"/>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Source: Guidehouse</a:t>
            </a:r>
          </a:p>
        </p:txBody>
      </p:sp>
      <p:graphicFrame>
        <p:nvGraphicFramePr>
          <p:cNvPr id="51" name="Chart 50">
            <a:extLst>
              <a:ext uri="{FF2B5EF4-FFF2-40B4-BE49-F238E27FC236}">
                <a16:creationId xmlns:a16="http://schemas.microsoft.com/office/drawing/2014/main" id="{8B84DFC3-83F3-4705-91BE-2BBC16462F01}"/>
              </a:ext>
            </a:extLst>
          </p:cNvPr>
          <p:cNvGraphicFramePr/>
          <p:nvPr>
            <p:custDataLst>
              <p:tags r:id="rId3"/>
            </p:custDataLst>
            <p:extLst>
              <p:ext uri="{D42A27DB-BD31-4B8C-83A1-F6EECF244321}">
                <p14:modId xmlns:p14="http://schemas.microsoft.com/office/powerpoint/2010/main" val="1416690444"/>
              </p:ext>
            </p:extLst>
          </p:nvPr>
        </p:nvGraphicFramePr>
        <p:xfrm>
          <a:off x="6200775" y="2295525"/>
          <a:ext cx="5430838" cy="3181350"/>
        </p:xfrm>
        <a:graphic>
          <a:graphicData uri="http://schemas.openxmlformats.org/drawingml/2006/chart">
            <c:chart xmlns:c="http://schemas.openxmlformats.org/drawingml/2006/chart" xmlns:r="http://schemas.openxmlformats.org/officeDocument/2006/relationships" r:id="rId31"/>
          </a:graphicData>
        </a:graphic>
      </p:graphicFrame>
      <p:sp>
        <p:nvSpPr>
          <p:cNvPr id="29" name="Text Placeholder 2">
            <a:extLst>
              <a:ext uri="{FF2B5EF4-FFF2-40B4-BE49-F238E27FC236}">
                <a16:creationId xmlns:a16="http://schemas.microsoft.com/office/drawing/2014/main" id="{12AB5C72-AF16-43EB-9994-18CD6D41095E}"/>
              </a:ext>
            </a:extLst>
          </p:cNvPr>
          <p:cNvSpPr>
            <a:spLocks noGrp="1"/>
          </p:cNvSpPr>
          <p:nvPr>
            <p:custDataLst>
              <p:tags r:id="rId4"/>
            </p:custDataLst>
          </p:nvPr>
        </p:nvSpPr>
        <p:spPr bwMode="gray">
          <a:xfrm>
            <a:off x="8477250" y="5435600"/>
            <a:ext cx="1270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D70E1C9-0F1F-40EF-B70E-FF2455AE57B5}" type="datetime'''''''''''''''''''''''''''''''''3''''''''''6'">
              <a:rPr lang="en-US" altLang="en-US" sz="900" smtClean="0">
                <a:cs typeface="+mn-cs"/>
              </a:rPr>
              <a:pPr/>
              <a:t>36</a:t>
            </a:fld>
            <a:endParaRPr lang="en-US" sz="900">
              <a:cs typeface="+mn-cs"/>
            </a:endParaRPr>
          </a:p>
        </p:txBody>
      </p:sp>
      <p:sp>
        <p:nvSpPr>
          <p:cNvPr id="26" name="Text Placeholder 2">
            <a:extLst>
              <a:ext uri="{FF2B5EF4-FFF2-40B4-BE49-F238E27FC236}">
                <a16:creationId xmlns:a16="http://schemas.microsoft.com/office/drawing/2014/main" id="{2E287190-BC33-4CD7-836D-D83FF99C7F53}"/>
              </a:ext>
            </a:extLst>
          </p:cNvPr>
          <p:cNvSpPr>
            <a:spLocks noGrp="1"/>
          </p:cNvSpPr>
          <p:nvPr>
            <p:custDataLst>
              <p:tags r:id="rId5"/>
            </p:custDataLst>
          </p:nvPr>
        </p:nvSpPr>
        <p:spPr bwMode="gray">
          <a:xfrm>
            <a:off x="6972300" y="5435600"/>
            <a:ext cx="1270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3B434DD-D87C-46B2-B68D-63598D64EC44}" type="datetime'''''''''''''''''''1''''''''''''''''''2'''''''">
              <a:rPr lang="en-US" altLang="en-US" sz="900" smtClean="0">
                <a:cs typeface="+mn-cs"/>
              </a:rPr>
              <a:pPr/>
              <a:t>12</a:t>
            </a:fld>
            <a:endParaRPr lang="en-US" sz="900">
              <a:cs typeface="+mn-cs"/>
            </a:endParaRPr>
          </a:p>
        </p:txBody>
      </p:sp>
      <p:sp>
        <p:nvSpPr>
          <p:cNvPr id="28" name="Text Placeholder 2">
            <a:extLst>
              <a:ext uri="{FF2B5EF4-FFF2-40B4-BE49-F238E27FC236}">
                <a16:creationId xmlns:a16="http://schemas.microsoft.com/office/drawing/2014/main" id="{A1674631-9A3C-438B-80ED-BC56BDB043E7}"/>
              </a:ext>
            </a:extLst>
          </p:cNvPr>
          <p:cNvSpPr>
            <a:spLocks noGrp="1"/>
          </p:cNvSpPr>
          <p:nvPr>
            <p:custDataLst>
              <p:tags r:id="rId6"/>
            </p:custDataLst>
          </p:nvPr>
        </p:nvSpPr>
        <p:spPr bwMode="gray">
          <a:xfrm>
            <a:off x="7724775" y="5435600"/>
            <a:ext cx="1270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8AEBFC-0FE3-4F06-8FDA-94B06F13B523}" type="datetime'''''''''''''''''''''''''''''''''''''''''''''''''24'''''''''''">
              <a:rPr lang="en-US" altLang="en-US" sz="900" smtClean="0">
                <a:cs typeface="+mn-cs"/>
              </a:rPr>
              <a:pPr/>
              <a:t>24</a:t>
            </a:fld>
            <a:endParaRPr lang="en-US" sz="900">
              <a:cs typeface="+mn-cs"/>
            </a:endParaRPr>
          </a:p>
        </p:txBody>
      </p:sp>
      <p:sp>
        <p:nvSpPr>
          <p:cNvPr id="25" name="Text Placeholder 2">
            <a:extLst>
              <a:ext uri="{FF2B5EF4-FFF2-40B4-BE49-F238E27FC236}">
                <a16:creationId xmlns:a16="http://schemas.microsoft.com/office/drawing/2014/main" id="{A254B347-01DC-4290-9D40-1D6493DFA255}"/>
              </a:ext>
            </a:extLst>
          </p:cNvPr>
          <p:cNvSpPr>
            <a:spLocks noGrp="1"/>
          </p:cNvSpPr>
          <p:nvPr>
            <p:custDataLst>
              <p:tags r:id="rId7"/>
            </p:custDataLst>
          </p:nvPr>
        </p:nvSpPr>
        <p:spPr bwMode="gray">
          <a:xfrm>
            <a:off x="6251575" y="5435600"/>
            <a:ext cx="635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EDA25F2-5DB5-4CE3-AF3A-EC86702802F1}" type="datetime'''''''''''''''''''''0'''''">
              <a:rPr lang="en-US" altLang="en-US" sz="900" smtClean="0">
                <a:cs typeface="+mn-cs"/>
              </a:rPr>
              <a:pPr/>
              <a:t>0</a:t>
            </a:fld>
            <a:endParaRPr lang="en-US" sz="900">
              <a:cs typeface="+mn-cs"/>
            </a:endParaRPr>
          </a:p>
        </p:txBody>
      </p:sp>
      <p:sp>
        <p:nvSpPr>
          <p:cNvPr id="24" name="Text Placeholder 2">
            <a:extLst>
              <a:ext uri="{FF2B5EF4-FFF2-40B4-BE49-F238E27FC236}">
                <a16:creationId xmlns:a16="http://schemas.microsoft.com/office/drawing/2014/main" id="{5856111C-18E2-437A-99BB-0A1D7F5CD344}"/>
              </a:ext>
            </a:extLst>
          </p:cNvPr>
          <p:cNvSpPr>
            <a:spLocks noGrp="1"/>
          </p:cNvSpPr>
          <p:nvPr>
            <p:custDataLst>
              <p:tags r:id="rId8"/>
            </p:custDataLst>
          </p:nvPr>
        </p:nvSpPr>
        <p:spPr bwMode="gray">
          <a:xfrm>
            <a:off x="6627813" y="5435600"/>
            <a:ext cx="635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CD73F26-A862-4F13-923B-C4AC25155D4A}" type="datetime'''''''''''''''''''''''''''''''''''''''''''''''6'''''''''">
              <a:rPr lang="en-US" altLang="en-US" sz="900" smtClean="0">
                <a:cs typeface="+mn-cs"/>
              </a:rPr>
              <a:pPr/>
              <a:t>6</a:t>
            </a:fld>
            <a:endParaRPr lang="en-US" sz="900">
              <a:cs typeface="+mn-cs"/>
            </a:endParaRPr>
          </a:p>
        </p:txBody>
      </p:sp>
      <p:sp>
        <p:nvSpPr>
          <p:cNvPr id="23" name="Text Placeholder 2">
            <a:extLst>
              <a:ext uri="{FF2B5EF4-FFF2-40B4-BE49-F238E27FC236}">
                <a16:creationId xmlns:a16="http://schemas.microsoft.com/office/drawing/2014/main" id="{D34BA0FE-5533-4C66-9643-84B36FADA834}"/>
              </a:ext>
            </a:extLst>
          </p:cNvPr>
          <p:cNvSpPr>
            <a:spLocks noGrp="1"/>
          </p:cNvSpPr>
          <p:nvPr>
            <p:custDataLst>
              <p:tags r:id="rId9"/>
            </p:custDataLst>
          </p:nvPr>
        </p:nvSpPr>
        <p:spPr bwMode="gray">
          <a:xfrm>
            <a:off x="7348538" y="5435600"/>
            <a:ext cx="1270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3AD6F6-F1D9-419E-95C2-D2074FE6A235}" type="datetime'''''''''''''''18'''''''''''''''''''''''''''''''''''''''">
              <a:rPr lang="en-US" altLang="en-US" sz="900" smtClean="0">
                <a:cs typeface="+mn-cs"/>
              </a:rPr>
              <a:pPr/>
              <a:t>18</a:t>
            </a:fld>
            <a:endParaRPr lang="en-US" sz="900">
              <a:cs typeface="+mn-cs"/>
            </a:endParaRPr>
          </a:p>
        </p:txBody>
      </p:sp>
      <p:sp>
        <p:nvSpPr>
          <p:cNvPr id="31" name="Text Placeholder 2">
            <a:extLst>
              <a:ext uri="{FF2B5EF4-FFF2-40B4-BE49-F238E27FC236}">
                <a16:creationId xmlns:a16="http://schemas.microsoft.com/office/drawing/2014/main" id="{E4983C3E-6ECF-4C98-9E2D-15FDC1047441}"/>
              </a:ext>
            </a:extLst>
          </p:cNvPr>
          <p:cNvSpPr>
            <a:spLocks noGrp="1"/>
          </p:cNvSpPr>
          <p:nvPr>
            <p:custDataLst>
              <p:tags r:id="rId10"/>
            </p:custDataLst>
          </p:nvPr>
        </p:nvSpPr>
        <p:spPr bwMode="gray">
          <a:xfrm>
            <a:off x="9228138" y="5435600"/>
            <a:ext cx="1270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4A41097-BD8D-411A-B5B9-A532D2BB2192}" type="datetime'''48'''''''''''''''''''''''''''''''''''''''''''''''">
              <a:rPr lang="en-US" altLang="en-US" sz="900" smtClean="0">
                <a:cs typeface="+mn-cs"/>
              </a:rPr>
              <a:pPr/>
              <a:t>48</a:t>
            </a:fld>
            <a:endParaRPr lang="en-US" sz="900">
              <a:cs typeface="+mn-cs"/>
            </a:endParaRPr>
          </a:p>
        </p:txBody>
      </p:sp>
      <p:sp>
        <p:nvSpPr>
          <p:cNvPr id="27" name="Text Placeholder 2">
            <a:extLst>
              <a:ext uri="{FF2B5EF4-FFF2-40B4-BE49-F238E27FC236}">
                <a16:creationId xmlns:a16="http://schemas.microsoft.com/office/drawing/2014/main" id="{27FBD7BE-ABDA-45DE-B549-5F622F8D842B}"/>
              </a:ext>
            </a:extLst>
          </p:cNvPr>
          <p:cNvSpPr>
            <a:spLocks noGrp="1"/>
          </p:cNvSpPr>
          <p:nvPr>
            <p:custDataLst>
              <p:tags r:id="rId11"/>
            </p:custDataLst>
          </p:nvPr>
        </p:nvSpPr>
        <p:spPr bwMode="gray">
          <a:xfrm>
            <a:off x="9980613" y="5435600"/>
            <a:ext cx="1270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2EB371-6AAE-4D98-B301-CD8630CF276E}" type="datetime'''''6''''''''0'''''''''''''''">
              <a:rPr lang="en-US" altLang="en-US" sz="900" smtClean="0">
                <a:cs typeface="+mn-cs"/>
              </a:rPr>
              <a:pPr/>
              <a:t>60</a:t>
            </a:fld>
            <a:endParaRPr lang="en-US" sz="900">
              <a:cs typeface="+mn-cs"/>
            </a:endParaRPr>
          </a:p>
        </p:txBody>
      </p:sp>
      <p:sp>
        <p:nvSpPr>
          <p:cNvPr id="30" name="Text Placeholder 2">
            <a:extLst>
              <a:ext uri="{FF2B5EF4-FFF2-40B4-BE49-F238E27FC236}">
                <a16:creationId xmlns:a16="http://schemas.microsoft.com/office/drawing/2014/main" id="{98612286-F3E8-45C5-8F71-B5AAF298BE70}"/>
              </a:ext>
            </a:extLst>
          </p:cNvPr>
          <p:cNvSpPr>
            <a:spLocks noGrp="1"/>
          </p:cNvSpPr>
          <p:nvPr>
            <p:custDataLst>
              <p:tags r:id="rId12"/>
            </p:custDataLst>
          </p:nvPr>
        </p:nvSpPr>
        <p:spPr bwMode="gray">
          <a:xfrm>
            <a:off x="10733088" y="5435600"/>
            <a:ext cx="1270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87C3C6-05A1-4796-86B5-9B58F4AA39DE}" type="datetime'7''''''''''''''''''''2'''''''''''''''''''''''">
              <a:rPr lang="en-US" altLang="en-US" sz="900" smtClean="0">
                <a:cs typeface="+mn-cs"/>
              </a:rPr>
              <a:pPr/>
              <a:t>72</a:t>
            </a:fld>
            <a:endParaRPr lang="en-US" sz="900">
              <a:cs typeface="+mn-cs"/>
            </a:endParaRPr>
          </a:p>
        </p:txBody>
      </p:sp>
      <p:cxnSp>
        <p:nvCxnSpPr>
          <p:cNvPr id="32" name="Straight Connector 31">
            <a:extLst>
              <a:ext uri="{FF2B5EF4-FFF2-40B4-BE49-F238E27FC236}">
                <a16:creationId xmlns:a16="http://schemas.microsoft.com/office/drawing/2014/main" id="{92B44EE1-62BF-4CF7-A106-F8BDD62A7709}"/>
              </a:ext>
            </a:extLst>
          </p:cNvPr>
          <p:cNvCxnSpPr>
            <a:cxnSpLocks/>
          </p:cNvCxnSpPr>
          <p:nvPr>
            <p:custDataLst>
              <p:tags r:id="rId13"/>
            </p:custDataLst>
          </p:nvPr>
        </p:nvCxnSpPr>
        <p:spPr bwMode="auto">
          <a:xfrm flipH="1">
            <a:off x="6675438" y="2681288"/>
            <a:ext cx="212725" cy="1119188"/>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1" name="Text Placeholder 2">
            <a:extLst>
              <a:ext uri="{FF2B5EF4-FFF2-40B4-BE49-F238E27FC236}">
                <a16:creationId xmlns:a16="http://schemas.microsoft.com/office/drawing/2014/main" id="{EEB5F2ED-329D-4095-B8B9-382ECF356A73}"/>
              </a:ext>
            </a:extLst>
          </p:cNvPr>
          <p:cNvSpPr>
            <a:spLocks noGrp="1"/>
          </p:cNvSpPr>
          <p:nvPr>
            <p:custDataLst>
              <p:tags r:id="rId14"/>
            </p:custDataLst>
          </p:nvPr>
        </p:nvSpPr>
        <p:spPr bwMode="gray">
          <a:xfrm>
            <a:off x="10129838" y="3084513"/>
            <a:ext cx="1333500" cy="123825"/>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ED5A92C-602F-43EC-ADEF-3EBC7430AC1A}" type="datetime'Clas''''''''s 6-''''''8'' ''D''i''gge''''r Derr''i''''cks'">
              <a:rPr lang="en-US" altLang="en-US" sz="900" smtClean="0">
                <a:cs typeface="+mn-cs"/>
              </a:rPr>
              <a:pPr/>
              <a:t>Class 6-8 Digger Derricks</a:t>
            </a:fld>
            <a:endParaRPr lang="en-US" sz="900">
              <a:cs typeface="+mn-cs"/>
            </a:endParaRPr>
          </a:p>
        </p:txBody>
      </p:sp>
      <p:sp>
        <p:nvSpPr>
          <p:cNvPr id="42" name="Text Placeholder 2">
            <a:extLst>
              <a:ext uri="{FF2B5EF4-FFF2-40B4-BE49-F238E27FC236}">
                <a16:creationId xmlns:a16="http://schemas.microsoft.com/office/drawing/2014/main" id="{9CC63266-59D0-4F42-9F8B-72322DA5D3AF}"/>
              </a:ext>
            </a:extLst>
          </p:cNvPr>
          <p:cNvSpPr>
            <a:spLocks noGrp="1"/>
          </p:cNvSpPr>
          <p:nvPr>
            <p:custDataLst>
              <p:tags r:id="rId15"/>
            </p:custDataLst>
          </p:nvPr>
        </p:nvSpPr>
        <p:spPr bwMode="gray">
          <a:xfrm>
            <a:off x="9426575" y="3821113"/>
            <a:ext cx="156210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92878BB-AA29-4EC7-AD09-AF2DB0A1DEB1}" type="datetime'Class'' 6-8 ''B''oo''m T''''''''''r''''uc''''''k'' Cr''an''es'">
              <a:rPr lang="en-US" altLang="en-US" sz="900" smtClean="0">
                <a:cs typeface="+mn-cs"/>
              </a:rPr>
              <a:pPr/>
              <a:t>Class 6-8 Boom Truck Cranes</a:t>
            </a:fld>
            <a:endParaRPr lang="en-US" sz="900">
              <a:cs typeface="+mn-cs"/>
            </a:endParaRPr>
          </a:p>
        </p:txBody>
      </p:sp>
      <p:sp>
        <p:nvSpPr>
          <p:cNvPr id="39" name="Text Placeholder 2">
            <a:extLst>
              <a:ext uri="{FF2B5EF4-FFF2-40B4-BE49-F238E27FC236}">
                <a16:creationId xmlns:a16="http://schemas.microsoft.com/office/drawing/2014/main" id="{71C3EE7F-E9BC-4955-A205-B9487392B3C6}"/>
              </a:ext>
            </a:extLst>
          </p:cNvPr>
          <p:cNvSpPr>
            <a:spLocks noGrp="1"/>
          </p:cNvSpPr>
          <p:nvPr>
            <p:custDataLst>
              <p:tags r:id="rId16"/>
            </p:custDataLst>
          </p:nvPr>
        </p:nvSpPr>
        <p:spPr bwMode="gray">
          <a:xfrm>
            <a:off x="7427913" y="4322763"/>
            <a:ext cx="146685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C59C0EA-8AE5-4C1C-8712-3DE4CE7D2560}" type="datetime'''Class 2-3'''' ''''S''up''ervi''so''r T''''r''''u''ck''''''s'">
              <a:rPr lang="en-US" altLang="en-US" sz="900" smtClean="0">
                <a:cs typeface="+mn-cs"/>
              </a:rPr>
              <a:pPr/>
              <a:t>Class 2-3 Supervisor Trucks</a:t>
            </a:fld>
            <a:endParaRPr lang="en-US" sz="900">
              <a:cs typeface="+mn-cs"/>
            </a:endParaRPr>
          </a:p>
        </p:txBody>
      </p:sp>
      <p:sp>
        <p:nvSpPr>
          <p:cNvPr id="37" name="Text Placeholder 2">
            <a:extLst>
              <a:ext uri="{FF2B5EF4-FFF2-40B4-BE49-F238E27FC236}">
                <a16:creationId xmlns:a16="http://schemas.microsoft.com/office/drawing/2014/main" id="{76AADD3D-FDC6-455C-8E7D-60434AE906CB}"/>
              </a:ext>
            </a:extLst>
          </p:cNvPr>
          <p:cNvSpPr>
            <a:spLocks noGrp="1"/>
          </p:cNvSpPr>
          <p:nvPr>
            <p:custDataLst>
              <p:tags r:id="rId17"/>
            </p:custDataLst>
          </p:nvPr>
        </p:nvSpPr>
        <p:spPr bwMode="auto">
          <a:xfrm>
            <a:off x="10804525" y="5651500"/>
            <a:ext cx="7493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EC5F0E8-ED50-4790-A8BD-CA91C69C4B61}" type="datetime'''''''EV ''''''''''L''e''''''a''''d'''' ''''''T''''i''m''e'''">
              <a:rPr lang="en-US" altLang="en-US" sz="900" b="1" smtClean="0">
                <a:cs typeface="+mn-cs"/>
              </a:rPr>
              <a:pPr/>
              <a:t>EV Lead Time</a:t>
            </a:fld>
            <a:endParaRPr lang="en-US" sz="900" b="1">
              <a:cs typeface="+mn-cs"/>
            </a:endParaRPr>
          </a:p>
        </p:txBody>
      </p:sp>
      <p:sp>
        <p:nvSpPr>
          <p:cNvPr id="35" name="Text Placeholder 2">
            <a:extLst>
              <a:ext uri="{FF2B5EF4-FFF2-40B4-BE49-F238E27FC236}">
                <a16:creationId xmlns:a16="http://schemas.microsoft.com/office/drawing/2014/main" id="{62F71456-A409-45F6-88A7-225EEE21CFC7}"/>
              </a:ext>
            </a:extLst>
          </p:cNvPr>
          <p:cNvSpPr>
            <a:spLocks noGrp="1"/>
          </p:cNvSpPr>
          <p:nvPr>
            <p:custDataLst>
              <p:tags r:id="rId18"/>
            </p:custDataLst>
          </p:nvPr>
        </p:nvSpPr>
        <p:spPr bwMode="gray">
          <a:xfrm>
            <a:off x="7616825" y="2740025"/>
            <a:ext cx="1187450" cy="123825"/>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06809BB-3BDD-47FC-A5C4-F2E145EECD9A}" type="datetime'C''''las''s'' ''''6-''''8 ''Wor''k T''r''''''u''''cks'''''''''">
              <a:rPr lang="en-US" altLang="en-US" sz="900" smtClean="0">
                <a:cs typeface="+mn-cs"/>
              </a:rPr>
              <a:pPr/>
              <a:t>Class 6-8 Work Trucks</a:t>
            </a:fld>
            <a:endParaRPr lang="en-US" sz="900">
              <a:cs typeface="+mn-cs"/>
            </a:endParaRPr>
          </a:p>
        </p:txBody>
      </p:sp>
      <p:sp>
        <p:nvSpPr>
          <p:cNvPr id="38" name="Text Placeholder 2">
            <a:extLst>
              <a:ext uri="{FF2B5EF4-FFF2-40B4-BE49-F238E27FC236}">
                <a16:creationId xmlns:a16="http://schemas.microsoft.com/office/drawing/2014/main" id="{CA05E07C-4121-4599-B6C3-E3ED51FD1410}"/>
              </a:ext>
            </a:extLst>
          </p:cNvPr>
          <p:cNvSpPr>
            <a:spLocks noGrp="1"/>
          </p:cNvSpPr>
          <p:nvPr>
            <p:custDataLst>
              <p:tags r:id="rId19"/>
            </p:custDataLst>
          </p:nvPr>
        </p:nvSpPr>
        <p:spPr bwMode="gray">
          <a:xfrm>
            <a:off x="6967538" y="4824413"/>
            <a:ext cx="136525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7DC1D22-6967-43FD-AB78-FFA9F5F24C02}" type="datetime'Cla''''s''s ''1-2'' ''P''''a''''s''sen''g''er C''''''''ars'">
              <a:rPr lang="en-US" altLang="en-US" sz="900" smtClean="0">
                <a:cs typeface="+mn-cs"/>
              </a:rPr>
              <a:pPr/>
              <a:t>Class 1-2 Passenger Cars</a:t>
            </a:fld>
            <a:endParaRPr lang="en-US" sz="900">
              <a:cs typeface="+mn-cs"/>
            </a:endParaRPr>
          </a:p>
        </p:txBody>
      </p:sp>
      <p:sp>
        <p:nvSpPr>
          <p:cNvPr id="36" name="Text Placeholder 2">
            <a:extLst>
              <a:ext uri="{FF2B5EF4-FFF2-40B4-BE49-F238E27FC236}">
                <a16:creationId xmlns:a16="http://schemas.microsoft.com/office/drawing/2014/main" id="{CE763AD0-EB06-4FF6-9E24-5CE3CD2F14E9}"/>
              </a:ext>
            </a:extLst>
          </p:cNvPr>
          <p:cNvSpPr>
            <a:spLocks noGrp="1"/>
          </p:cNvSpPr>
          <p:nvPr>
            <p:custDataLst>
              <p:tags r:id="rId20"/>
            </p:custDataLst>
          </p:nvPr>
        </p:nvSpPr>
        <p:spPr bwMode="gray">
          <a:xfrm>
            <a:off x="6280150" y="2557463"/>
            <a:ext cx="123825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55CC561-16D2-4ECB-AA14-62DBD64F39E4}" type="datetime'Cl''a''ss'' 6-''''''8'' ''''''Ya''rd ''Tr''a''c''to''''rs'">
              <a:rPr lang="en-US" altLang="en-US" sz="900" smtClean="0">
                <a:cs typeface="+mn-cs"/>
              </a:rPr>
              <a:pPr/>
              <a:t>Class 6-8 Yard Tractors</a:t>
            </a:fld>
            <a:endParaRPr lang="en-US" sz="900">
              <a:cs typeface="+mn-cs"/>
            </a:endParaRPr>
          </a:p>
        </p:txBody>
      </p:sp>
      <p:sp>
        <p:nvSpPr>
          <p:cNvPr id="34" name="Text Placeholder 2">
            <a:extLst>
              <a:ext uri="{FF2B5EF4-FFF2-40B4-BE49-F238E27FC236}">
                <a16:creationId xmlns:a16="http://schemas.microsoft.com/office/drawing/2014/main" id="{2CF7B401-E1EB-4AC4-A793-6BC6D7EC9E85}"/>
              </a:ext>
            </a:extLst>
          </p:cNvPr>
          <p:cNvSpPr>
            <a:spLocks noGrp="1"/>
          </p:cNvSpPr>
          <p:nvPr>
            <p:custDataLst>
              <p:tags r:id="rId21"/>
            </p:custDataLst>
          </p:nvPr>
        </p:nvSpPr>
        <p:spPr bwMode="gray">
          <a:xfrm>
            <a:off x="7318375" y="3821113"/>
            <a:ext cx="1187450" cy="123825"/>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261EBDB-D199-47CC-B597-715723078CBE}" type="datetime'C''la''''ss 2-3'''''' Wo''''''r''''k'' ''T''ru''''''''ck''''s'">
              <a:rPr lang="en-US" altLang="en-US" sz="900" smtClean="0">
                <a:cs typeface="+mn-cs"/>
              </a:rPr>
              <a:pPr/>
              <a:t>Class 2-3 Work Trucks</a:t>
            </a:fld>
            <a:endParaRPr lang="en-US" sz="900">
              <a:cs typeface="+mn-cs"/>
            </a:endParaRPr>
          </a:p>
        </p:txBody>
      </p:sp>
      <p:sp>
        <p:nvSpPr>
          <p:cNvPr id="33" name="Text Placeholder 2">
            <a:extLst>
              <a:ext uri="{FF2B5EF4-FFF2-40B4-BE49-F238E27FC236}">
                <a16:creationId xmlns:a16="http://schemas.microsoft.com/office/drawing/2014/main" id="{00B3C00B-1E66-462C-9C4D-53598CA27C39}"/>
              </a:ext>
            </a:extLst>
          </p:cNvPr>
          <p:cNvSpPr>
            <a:spLocks noGrp="1"/>
          </p:cNvSpPr>
          <p:nvPr>
            <p:custDataLst>
              <p:tags r:id="rId22"/>
            </p:custDataLst>
          </p:nvPr>
        </p:nvSpPr>
        <p:spPr bwMode="gray">
          <a:xfrm>
            <a:off x="7616825" y="3319463"/>
            <a:ext cx="118745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BDC98EA-B9B2-4C89-A269-82511B9D6E2F}" type="datetime'Cl''a''''s''s'''''''' ''4-''5'' Wo''r''k ''''Tr''''uc''k''s'''">
              <a:rPr lang="en-US" altLang="en-US" sz="900" smtClean="0">
                <a:cs typeface="+mn-cs"/>
              </a:rPr>
              <a:pPr/>
              <a:t>Class 4-5 Work Trucks</a:t>
            </a:fld>
            <a:endParaRPr lang="en-US" sz="900">
              <a:cs typeface="+mn-cs"/>
            </a:endParaRPr>
          </a:p>
        </p:txBody>
      </p:sp>
      <p:sp>
        <p:nvSpPr>
          <p:cNvPr id="40" name="Text Placeholder 2">
            <a:extLst>
              <a:ext uri="{FF2B5EF4-FFF2-40B4-BE49-F238E27FC236}">
                <a16:creationId xmlns:a16="http://schemas.microsoft.com/office/drawing/2014/main" id="{286A221A-45C9-4F16-8295-33E787DD6D2C}"/>
              </a:ext>
            </a:extLst>
          </p:cNvPr>
          <p:cNvSpPr>
            <a:spLocks noGrp="1"/>
          </p:cNvSpPr>
          <p:nvPr>
            <p:custDataLst>
              <p:tags r:id="rId23"/>
            </p:custDataLst>
          </p:nvPr>
        </p:nvSpPr>
        <p:spPr bwMode="gray">
          <a:xfrm>
            <a:off x="7629525" y="2868613"/>
            <a:ext cx="1270000" cy="1238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5875" tIns="0" rIns="15875"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03F67EF-7D7C-437F-B5C9-9A0B967AE456}" type="datetime'Cl''as''s 6''-''''8'' ''''Bucket'''' Tru''''c''''''''k''s'">
              <a:rPr lang="en-US" altLang="en-US" sz="900" smtClean="0">
                <a:cs typeface="+mn-cs"/>
              </a:rPr>
              <a:pPr/>
              <a:t>Class 6-8 Bucket Trucks</a:t>
            </a:fld>
            <a:endParaRPr lang="en-US" sz="900">
              <a:cs typeface="+mn-cs"/>
            </a:endParaRPr>
          </a:p>
        </p:txBody>
      </p:sp>
      <p:sp>
        <p:nvSpPr>
          <p:cNvPr id="43" name="Oval 42">
            <a:extLst>
              <a:ext uri="{FF2B5EF4-FFF2-40B4-BE49-F238E27FC236}">
                <a16:creationId xmlns:a16="http://schemas.microsoft.com/office/drawing/2014/main" id="{70AE4AFA-0D2E-4659-BE84-F485C024DB3D}"/>
              </a:ext>
            </a:extLst>
          </p:cNvPr>
          <p:cNvSpPr/>
          <p:nvPr>
            <p:custDataLst>
              <p:tags r:id="rId24"/>
            </p:custDataLst>
          </p:nvPr>
        </p:nvSpPr>
        <p:spPr bwMode="auto">
          <a:xfrm>
            <a:off x="10828338" y="5106988"/>
            <a:ext cx="120650" cy="120650"/>
          </a:xfrm>
          <a:prstGeom prst="ellipse">
            <a:avLst/>
          </a:prstGeom>
          <a:solidFill>
            <a:schemeClr val="accent3"/>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A4CCC7BE-3A63-49B6-BF27-34D49C14BB80}"/>
              </a:ext>
            </a:extLst>
          </p:cNvPr>
          <p:cNvSpPr>
            <a:spLocks noGrp="1"/>
          </p:cNvSpPr>
          <p:nvPr>
            <p:custDataLst>
              <p:tags r:id="rId25"/>
            </p:custDataLst>
          </p:nvPr>
        </p:nvSpPr>
        <p:spPr bwMode="auto">
          <a:xfrm>
            <a:off x="11020425" y="5113338"/>
            <a:ext cx="482600" cy="1238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sz="900">
                <a:cs typeface="+mn-cs"/>
              </a:rPr>
              <a:t># of Units</a:t>
            </a:r>
          </a:p>
        </p:txBody>
      </p:sp>
      <p:sp>
        <p:nvSpPr>
          <p:cNvPr id="45" name="Arrow: Up 44">
            <a:extLst>
              <a:ext uri="{FF2B5EF4-FFF2-40B4-BE49-F238E27FC236}">
                <a16:creationId xmlns:a16="http://schemas.microsoft.com/office/drawing/2014/main" id="{83EAD7D5-94E7-435D-866F-74697F5F07C4}"/>
              </a:ext>
            </a:extLst>
          </p:cNvPr>
          <p:cNvSpPr/>
          <p:nvPr/>
        </p:nvSpPr>
        <p:spPr>
          <a:xfrm>
            <a:off x="5860637" y="2433638"/>
            <a:ext cx="317500" cy="2971800"/>
          </a:xfrm>
          <a:prstGeom prst="upArrow">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307B8BB-3D2A-409F-918A-1C04A764355B}"/>
              </a:ext>
            </a:extLst>
          </p:cNvPr>
          <p:cNvSpPr txBox="1"/>
          <p:nvPr/>
        </p:nvSpPr>
        <p:spPr>
          <a:xfrm>
            <a:off x="5969345" y="1568669"/>
            <a:ext cx="5269810"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Change Management Complexity vs. EV Lead Times</a:t>
            </a:r>
          </a:p>
        </p:txBody>
      </p:sp>
      <p:sp>
        <p:nvSpPr>
          <p:cNvPr id="47" name="TextBox 46">
            <a:extLst>
              <a:ext uri="{FF2B5EF4-FFF2-40B4-BE49-F238E27FC236}">
                <a16:creationId xmlns:a16="http://schemas.microsoft.com/office/drawing/2014/main" id="{91E3E91B-9E78-4BD9-864B-C00965DDA972}"/>
              </a:ext>
            </a:extLst>
          </p:cNvPr>
          <p:cNvSpPr txBox="1"/>
          <p:nvPr/>
        </p:nvSpPr>
        <p:spPr>
          <a:xfrm>
            <a:off x="10493375" y="5753255"/>
            <a:ext cx="860425" cy="230832"/>
          </a:xfrm>
          <a:prstGeom prst="rect">
            <a:avLst/>
          </a:prstGeom>
          <a:noFill/>
        </p:spPr>
        <p:txBody>
          <a:bodyPr wrap="square" rtlCol="0">
            <a:spAutoFit/>
          </a:bodyPr>
          <a:lstStyle/>
          <a:p>
            <a:pPr algn="r"/>
            <a:r>
              <a:rPr lang="en-US" sz="900" b="1">
                <a:latin typeface="Arial" panose="020B0604020202020204" pitchFamily="34" charset="0"/>
                <a:cs typeface="Arial" panose="020B0604020202020204" pitchFamily="34" charset="0"/>
              </a:rPr>
              <a:t>(Months)</a:t>
            </a:r>
          </a:p>
        </p:txBody>
      </p:sp>
      <p:sp>
        <p:nvSpPr>
          <p:cNvPr id="48" name="TextBox 47">
            <a:extLst>
              <a:ext uri="{FF2B5EF4-FFF2-40B4-BE49-F238E27FC236}">
                <a16:creationId xmlns:a16="http://schemas.microsoft.com/office/drawing/2014/main" id="{D3D59538-D9F1-4CD1-9125-93DD74C43301}"/>
              </a:ext>
            </a:extLst>
          </p:cNvPr>
          <p:cNvSpPr txBox="1"/>
          <p:nvPr/>
        </p:nvSpPr>
        <p:spPr>
          <a:xfrm>
            <a:off x="5570109" y="2019145"/>
            <a:ext cx="898556" cy="369332"/>
          </a:xfrm>
          <a:prstGeom prst="rect">
            <a:avLst/>
          </a:prstGeom>
          <a:noFill/>
        </p:spPr>
        <p:txBody>
          <a:bodyPr wrap="square" rtlCol="0">
            <a:spAutoFit/>
          </a:bodyPr>
          <a:lstStyle/>
          <a:p>
            <a:pPr algn="ctr"/>
            <a:r>
              <a:rPr lang="en-US" sz="900" b="1">
                <a:latin typeface="Arial" panose="020B0604020202020204" pitchFamily="34" charset="0"/>
                <a:cs typeface="Arial" panose="020B0604020202020204" pitchFamily="34" charset="0"/>
              </a:rPr>
              <a:t>Change Management</a:t>
            </a:r>
          </a:p>
        </p:txBody>
      </p:sp>
      <p:grpSp>
        <p:nvGrpSpPr>
          <p:cNvPr id="49" name="Group 48">
            <a:extLst>
              <a:ext uri="{FF2B5EF4-FFF2-40B4-BE49-F238E27FC236}">
                <a16:creationId xmlns:a16="http://schemas.microsoft.com/office/drawing/2014/main" id="{C41A6E84-0656-4EDB-83C8-9B0936F79FAE}"/>
              </a:ext>
            </a:extLst>
          </p:cNvPr>
          <p:cNvGrpSpPr>
            <a:grpSpLocks noChangeAspect="1"/>
          </p:cNvGrpSpPr>
          <p:nvPr/>
        </p:nvGrpSpPr>
        <p:grpSpPr>
          <a:xfrm>
            <a:off x="3504225" y="3601894"/>
            <a:ext cx="463577" cy="649512"/>
            <a:chOff x="6456125" y="3331465"/>
            <a:chExt cx="1300231" cy="1821740"/>
          </a:xfrm>
        </p:grpSpPr>
        <p:sp>
          <p:nvSpPr>
            <p:cNvPr id="50" name="Freeform: Shape 49">
              <a:extLst>
                <a:ext uri="{FF2B5EF4-FFF2-40B4-BE49-F238E27FC236}">
                  <a16:creationId xmlns:a16="http://schemas.microsoft.com/office/drawing/2014/main" id="{136FAC72-EAC6-483B-9925-7FC1C3A516EE}"/>
                </a:ext>
              </a:extLst>
            </p:cNvPr>
            <p:cNvSpPr/>
            <p:nvPr/>
          </p:nvSpPr>
          <p:spPr>
            <a:xfrm>
              <a:off x="6456125" y="3331465"/>
              <a:ext cx="723420" cy="1821740"/>
            </a:xfrm>
            <a:custGeom>
              <a:avLst/>
              <a:gdLst>
                <a:gd name="connsiteX0" fmla="*/ 353701 w 723420"/>
                <a:gd name="connsiteY0" fmla="*/ 125652 h 1821740"/>
                <a:gd name="connsiteX1" fmla="*/ 216768 w 723420"/>
                <a:gd name="connsiteY1" fmla="*/ 419655 h 1821740"/>
                <a:gd name="connsiteX2" fmla="*/ 216768 w 723420"/>
                <a:gd name="connsiteY2" fmla="*/ 422340 h 1821740"/>
                <a:gd name="connsiteX3" fmla="*/ 203075 w 723420"/>
                <a:gd name="connsiteY3" fmla="*/ 437913 h 1821740"/>
                <a:gd name="connsiteX4" fmla="*/ 150987 w 723420"/>
                <a:gd name="connsiteY4" fmla="*/ 588539 h 1821740"/>
                <a:gd name="connsiteX5" fmla="*/ 200390 w 723420"/>
                <a:gd name="connsiteY5" fmla="*/ 704261 h 1821740"/>
                <a:gd name="connsiteX6" fmla="*/ 201196 w 723420"/>
                <a:gd name="connsiteY6" fmla="*/ 706677 h 1821740"/>
                <a:gd name="connsiteX7" fmla="*/ 219990 w 723420"/>
                <a:gd name="connsiteY7" fmla="*/ 769505 h 1821740"/>
                <a:gd name="connsiteX8" fmla="*/ 220527 w 723420"/>
                <a:gd name="connsiteY8" fmla="*/ 778097 h 1821740"/>
                <a:gd name="connsiteX9" fmla="*/ 231267 w 723420"/>
                <a:gd name="connsiteY9" fmla="*/ 826695 h 1821740"/>
                <a:gd name="connsiteX10" fmla="*/ 52449 w 723420"/>
                <a:gd name="connsiteY10" fmla="*/ 991015 h 1821740"/>
                <a:gd name="connsiteX11" fmla="*/ 3046 w 723420"/>
                <a:gd name="connsiteY11" fmla="*/ 1220310 h 1821740"/>
                <a:gd name="connsiteX12" fmla="*/ 629 w 723420"/>
                <a:gd name="connsiteY12" fmla="*/ 1610972 h 1821740"/>
                <a:gd name="connsiteX13" fmla="*/ 213278 w 723420"/>
                <a:gd name="connsiteY13" fmla="*/ 1821741 h 1821740"/>
                <a:gd name="connsiteX14" fmla="*/ 723420 w 723420"/>
                <a:gd name="connsiteY14" fmla="*/ 1821741 h 1821740"/>
                <a:gd name="connsiteX15" fmla="*/ 723420 w 723420"/>
                <a:gd name="connsiteY15" fmla="*/ 802 h 1821740"/>
                <a:gd name="connsiteX16" fmla="*/ 353701 w 723420"/>
                <a:gd name="connsiteY16" fmla="*/ 125652 h 18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20" h="1821740">
                  <a:moveTo>
                    <a:pt x="353701" y="125652"/>
                  </a:moveTo>
                  <a:cubicBezTo>
                    <a:pt x="270199" y="201368"/>
                    <a:pt x="221601" y="305813"/>
                    <a:pt x="216768" y="419655"/>
                  </a:cubicBezTo>
                  <a:cubicBezTo>
                    <a:pt x="216768" y="420461"/>
                    <a:pt x="216768" y="421535"/>
                    <a:pt x="216768" y="422340"/>
                  </a:cubicBezTo>
                  <a:cubicBezTo>
                    <a:pt x="212204" y="427442"/>
                    <a:pt x="207640" y="432543"/>
                    <a:pt x="203075" y="437913"/>
                  </a:cubicBezTo>
                  <a:cubicBezTo>
                    <a:pt x="155014" y="494566"/>
                    <a:pt x="148302" y="551218"/>
                    <a:pt x="150987" y="588539"/>
                  </a:cubicBezTo>
                  <a:cubicBezTo>
                    <a:pt x="153135" y="618611"/>
                    <a:pt x="163338" y="664255"/>
                    <a:pt x="200390" y="704261"/>
                  </a:cubicBezTo>
                  <a:cubicBezTo>
                    <a:pt x="200659" y="705066"/>
                    <a:pt x="200927" y="705872"/>
                    <a:pt x="201196" y="706677"/>
                  </a:cubicBezTo>
                  <a:cubicBezTo>
                    <a:pt x="203612" y="728157"/>
                    <a:pt x="209788" y="749368"/>
                    <a:pt x="219990" y="769505"/>
                  </a:cubicBezTo>
                  <a:cubicBezTo>
                    <a:pt x="220259" y="772459"/>
                    <a:pt x="220259" y="775144"/>
                    <a:pt x="220527" y="778097"/>
                  </a:cubicBezTo>
                  <a:cubicBezTo>
                    <a:pt x="222138" y="795013"/>
                    <a:pt x="225897" y="811122"/>
                    <a:pt x="231267" y="826695"/>
                  </a:cubicBezTo>
                  <a:cubicBezTo>
                    <a:pt x="167097" y="860794"/>
                    <a:pt x="97019" y="910197"/>
                    <a:pt x="52449" y="991015"/>
                  </a:cubicBezTo>
                  <a:cubicBezTo>
                    <a:pt x="5999" y="1074785"/>
                    <a:pt x="4120" y="1162315"/>
                    <a:pt x="3046" y="1220310"/>
                  </a:cubicBezTo>
                  <a:cubicBezTo>
                    <a:pt x="92" y="1362344"/>
                    <a:pt x="-713" y="1479140"/>
                    <a:pt x="629" y="1610972"/>
                  </a:cubicBezTo>
                  <a:cubicBezTo>
                    <a:pt x="1703" y="1727230"/>
                    <a:pt x="97288" y="1821741"/>
                    <a:pt x="213278" y="1821741"/>
                  </a:cubicBezTo>
                  <a:lnTo>
                    <a:pt x="723420" y="1821741"/>
                  </a:lnTo>
                  <a:lnTo>
                    <a:pt x="723420" y="802"/>
                  </a:lnTo>
                  <a:cubicBezTo>
                    <a:pt x="584071" y="-6716"/>
                    <a:pt x="449286" y="38928"/>
                    <a:pt x="353701" y="125652"/>
                  </a:cubicBezTo>
                  <a:close/>
                </a:path>
              </a:pathLst>
            </a:custGeom>
            <a:solidFill>
              <a:srgbClr val="C3EC0C"/>
            </a:solidFill>
            <a:ln w="2678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F69119E-5049-4B0F-ADC3-11544ECA3D47}"/>
                </a:ext>
              </a:extLst>
            </p:cNvPr>
            <p:cNvSpPr/>
            <p:nvPr/>
          </p:nvSpPr>
          <p:spPr>
            <a:xfrm>
              <a:off x="6604066" y="3479041"/>
              <a:ext cx="1152290" cy="1526491"/>
            </a:xfrm>
            <a:custGeom>
              <a:avLst/>
              <a:gdLst>
                <a:gd name="connsiteX0" fmla="*/ 65605 w 1152290"/>
                <a:gd name="connsiteY0" fmla="*/ 1526492 h 1526491"/>
                <a:gd name="connsiteX1" fmla="*/ 629 w 1152290"/>
                <a:gd name="connsiteY1" fmla="*/ 1462053 h 1526491"/>
                <a:gd name="connsiteX2" fmla="*/ 3046 w 1152290"/>
                <a:gd name="connsiteY2" fmla="*/ 1076224 h 1526491"/>
                <a:gd name="connsiteX3" fmla="*/ 34191 w 1152290"/>
                <a:gd name="connsiteY3" fmla="*/ 915127 h 1526491"/>
                <a:gd name="connsiteX4" fmla="*/ 185354 w 1152290"/>
                <a:gd name="connsiteY4" fmla="*/ 793767 h 1526491"/>
                <a:gd name="connsiteX5" fmla="*/ 351016 w 1152290"/>
                <a:gd name="connsiteY5" fmla="*/ 728254 h 1526491"/>
                <a:gd name="connsiteX6" fmla="*/ 394244 w 1152290"/>
                <a:gd name="connsiteY6" fmla="*/ 709190 h 1526491"/>
                <a:gd name="connsiteX7" fmla="*/ 404447 w 1152290"/>
                <a:gd name="connsiteY7" fmla="*/ 687442 h 1526491"/>
                <a:gd name="connsiteX8" fmla="*/ 372228 w 1152290"/>
                <a:gd name="connsiteY8" fmla="*/ 675360 h 1526491"/>
                <a:gd name="connsiteX9" fmla="*/ 346989 w 1152290"/>
                <a:gd name="connsiteY9" fmla="*/ 677776 h 1526491"/>
                <a:gd name="connsiteX10" fmla="*/ 299197 w 1152290"/>
                <a:gd name="connsiteY10" fmla="*/ 680998 h 1526491"/>
                <a:gd name="connsiteX11" fmla="*/ 298928 w 1152290"/>
                <a:gd name="connsiteY11" fmla="*/ 680998 h 1526491"/>
                <a:gd name="connsiteX12" fmla="*/ 219990 w 1152290"/>
                <a:gd name="connsiteY12" fmla="*/ 616559 h 1526491"/>
                <a:gd name="connsiteX13" fmla="*/ 225092 w 1152290"/>
                <a:gd name="connsiteY13" fmla="*/ 583534 h 1526491"/>
                <a:gd name="connsiteX14" fmla="*/ 226971 w 1152290"/>
                <a:gd name="connsiteY14" fmla="*/ 577359 h 1526491"/>
                <a:gd name="connsiteX15" fmla="*/ 224555 w 1152290"/>
                <a:gd name="connsiteY15" fmla="*/ 575748 h 1526491"/>
                <a:gd name="connsiteX16" fmla="*/ 205223 w 1152290"/>
                <a:gd name="connsiteY16" fmla="*/ 557222 h 1526491"/>
                <a:gd name="connsiteX17" fmla="*/ 202001 w 1152290"/>
                <a:gd name="connsiteY17" fmla="*/ 529030 h 1526491"/>
                <a:gd name="connsiteX18" fmla="*/ 196363 w 1152290"/>
                <a:gd name="connsiteY18" fmla="*/ 499227 h 1526491"/>
                <a:gd name="connsiteX19" fmla="*/ 201464 w 1152290"/>
                <a:gd name="connsiteY19" fmla="*/ 480163 h 1526491"/>
                <a:gd name="connsiteX20" fmla="*/ 200927 w 1152290"/>
                <a:gd name="connsiteY20" fmla="*/ 479895 h 1526491"/>
                <a:gd name="connsiteX21" fmla="*/ 150718 w 1152290"/>
                <a:gd name="connsiteY21" fmla="*/ 430223 h 1526491"/>
                <a:gd name="connsiteX22" fmla="*/ 168171 w 1152290"/>
                <a:gd name="connsiteY22" fmla="*/ 385653 h 1526491"/>
                <a:gd name="connsiteX23" fmla="*/ 180253 w 1152290"/>
                <a:gd name="connsiteY23" fmla="*/ 371960 h 1526491"/>
                <a:gd name="connsiteX24" fmla="*/ 213009 w 1152290"/>
                <a:gd name="connsiteY24" fmla="*/ 323093 h 1526491"/>
                <a:gd name="connsiteX25" fmla="*/ 216500 w 1152290"/>
                <a:gd name="connsiteY25" fmla="*/ 290068 h 1526491"/>
                <a:gd name="connsiteX26" fmla="*/ 216768 w 1152290"/>
                <a:gd name="connsiteY26" fmla="*/ 277986 h 1526491"/>
                <a:gd name="connsiteX27" fmla="*/ 305372 w 1152290"/>
                <a:gd name="connsiteY27" fmla="*/ 87354 h 1526491"/>
                <a:gd name="connsiteX28" fmla="*/ 570109 w 1152290"/>
                <a:gd name="connsiteY28" fmla="*/ 630 h 1526491"/>
                <a:gd name="connsiteX29" fmla="*/ 782221 w 1152290"/>
                <a:gd name="connsiteY29" fmla="*/ 94603 h 1526491"/>
                <a:gd name="connsiteX30" fmla="*/ 855789 w 1152290"/>
                <a:gd name="connsiteY30" fmla="*/ 312622 h 1526491"/>
                <a:gd name="connsiteX31" fmla="*/ 814440 w 1152290"/>
                <a:gd name="connsiteY31" fmla="*/ 457878 h 1526491"/>
                <a:gd name="connsiteX32" fmla="*/ 787054 w 1152290"/>
                <a:gd name="connsiteY32" fmla="*/ 503523 h 1526491"/>
                <a:gd name="connsiteX33" fmla="*/ 751881 w 1152290"/>
                <a:gd name="connsiteY33" fmla="*/ 564740 h 1526491"/>
                <a:gd name="connsiteX34" fmla="*/ 743020 w 1152290"/>
                <a:gd name="connsiteY34" fmla="*/ 670259 h 1526491"/>
                <a:gd name="connsiteX35" fmla="*/ 807459 w 1152290"/>
                <a:gd name="connsiteY35" fmla="*/ 727448 h 1526491"/>
                <a:gd name="connsiteX36" fmla="*/ 900090 w 1152290"/>
                <a:gd name="connsiteY36" fmla="*/ 766112 h 1526491"/>
                <a:gd name="connsiteX37" fmla="*/ 966409 w 1152290"/>
                <a:gd name="connsiteY37" fmla="*/ 792156 h 1526491"/>
                <a:gd name="connsiteX38" fmla="*/ 1012322 w 1152290"/>
                <a:gd name="connsiteY38" fmla="*/ 814978 h 1526491"/>
                <a:gd name="connsiteX39" fmla="*/ 1012322 w 1152290"/>
                <a:gd name="connsiteY39" fmla="*/ 814978 h 1526491"/>
                <a:gd name="connsiteX40" fmla="*/ 1112471 w 1152290"/>
                <a:gd name="connsiteY40" fmla="*/ 909488 h 1526491"/>
                <a:gd name="connsiteX41" fmla="*/ 1148449 w 1152290"/>
                <a:gd name="connsiteY41" fmla="*/ 1059041 h 1526491"/>
                <a:gd name="connsiteX42" fmla="*/ 1150865 w 1152290"/>
                <a:gd name="connsiteY42" fmla="*/ 1299076 h 1526491"/>
                <a:gd name="connsiteX43" fmla="*/ 1150060 w 1152290"/>
                <a:gd name="connsiteY43" fmla="*/ 1459368 h 1526491"/>
                <a:gd name="connsiteX44" fmla="*/ 1131265 w 1152290"/>
                <a:gd name="connsiteY44" fmla="*/ 1506623 h 1526491"/>
                <a:gd name="connsiteX45" fmla="*/ 1085084 w 1152290"/>
                <a:gd name="connsiteY45" fmla="*/ 1525955 h 1526491"/>
                <a:gd name="connsiteX46" fmla="*/ 65605 w 1152290"/>
                <a:gd name="connsiteY46" fmla="*/ 1526492 h 1526491"/>
                <a:gd name="connsiteX47" fmla="*/ 375449 w 1152290"/>
                <a:gd name="connsiteY47" fmla="*/ 621661 h 1526491"/>
                <a:gd name="connsiteX48" fmla="*/ 455461 w 1152290"/>
                <a:gd name="connsiteY48" fmla="*/ 670796 h 1526491"/>
                <a:gd name="connsiteX49" fmla="*/ 428075 w 1152290"/>
                <a:gd name="connsiteY49" fmla="*/ 750539 h 1526491"/>
                <a:gd name="connsiteX50" fmla="*/ 369543 w 1152290"/>
                <a:gd name="connsiteY50" fmla="*/ 778462 h 1526491"/>
                <a:gd name="connsiteX51" fmla="*/ 208177 w 1152290"/>
                <a:gd name="connsiteY51" fmla="*/ 842096 h 1526491"/>
                <a:gd name="connsiteX52" fmla="*/ 81178 w 1152290"/>
                <a:gd name="connsiteY52" fmla="*/ 940634 h 1526491"/>
                <a:gd name="connsiteX53" fmla="*/ 56745 w 1152290"/>
                <a:gd name="connsiteY53" fmla="*/ 1077030 h 1526491"/>
                <a:gd name="connsiteX54" fmla="*/ 54328 w 1152290"/>
                <a:gd name="connsiteY54" fmla="*/ 1460979 h 1526491"/>
                <a:gd name="connsiteX55" fmla="*/ 65605 w 1152290"/>
                <a:gd name="connsiteY55" fmla="*/ 1472256 h 1526491"/>
                <a:gd name="connsiteX56" fmla="*/ 1084547 w 1152290"/>
                <a:gd name="connsiteY56" fmla="*/ 1472256 h 1526491"/>
                <a:gd name="connsiteX57" fmla="*/ 1092333 w 1152290"/>
                <a:gd name="connsiteY57" fmla="*/ 1469034 h 1526491"/>
                <a:gd name="connsiteX58" fmla="*/ 1095555 w 1152290"/>
                <a:gd name="connsiteY58" fmla="*/ 1460442 h 1526491"/>
                <a:gd name="connsiteX59" fmla="*/ 1096361 w 1152290"/>
                <a:gd name="connsiteY59" fmla="*/ 1298002 h 1526491"/>
                <a:gd name="connsiteX60" fmla="*/ 1093944 w 1152290"/>
                <a:gd name="connsiteY60" fmla="*/ 1062263 h 1526491"/>
                <a:gd name="connsiteX61" fmla="*/ 1064947 w 1152290"/>
                <a:gd name="connsiteY61" fmla="*/ 936070 h 1526491"/>
                <a:gd name="connsiteX62" fmla="*/ 984667 w 1152290"/>
                <a:gd name="connsiteY62" fmla="*/ 861428 h 1526491"/>
                <a:gd name="connsiteX63" fmla="*/ 984667 w 1152290"/>
                <a:gd name="connsiteY63" fmla="*/ 861428 h 1526491"/>
                <a:gd name="connsiteX64" fmla="*/ 944124 w 1152290"/>
                <a:gd name="connsiteY64" fmla="*/ 841290 h 1526491"/>
                <a:gd name="connsiteX65" fmla="*/ 880759 w 1152290"/>
                <a:gd name="connsiteY65" fmla="*/ 816589 h 1526491"/>
                <a:gd name="connsiteX66" fmla="*/ 781684 w 1152290"/>
                <a:gd name="connsiteY66" fmla="*/ 774972 h 1526491"/>
                <a:gd name="connsiteX67" fmla="*/ 693886 w 1152290"/>
                <a:gd name="connsiteY67" fmla="*/ 693349 h 1526491"/>
                <a:gd name="connsiteX68" fmla="*/ 702477 w 1152290"/>
                <a:gd name="connsiteY68" fmla="*/ 541918 h 1526491"/>
                <a:gd name="connsiteX69" fmla="*/ 740872 w 1152290"/>
                <a:gd name="connsiteY69" fmla="*/ 475062 h 1526491"/>
                <a:gd name="connsiteX70" fmla="*/ 766648 w 1152290"/>
                <a:gd name="connsiteY70" fmla="*/ 432103 h 1526491"/>
                <a:gd name="connsiteX71" fmla="*/ 801552 w 1152290"/>
                <a:gd name="connsiteY71" fmla="*/ 309669 h 1526491"/>
                <a:gd name="connsiteX72" fmla="*/ 742483 w 1152290"/>
                <a:gd name="connsiteY72" fmla="*/ 131119 h 1526491"/>
                <a:gd name="connsiteX73" fmla="*/ 566619 w 1152290"/>
                <a:gd name="connsiteY73" fmla="*/ 54060 h 1526491"/>
                <a:gd name="connsiteX74" fmla="*/ 340814 w 1152290"/>
                <a:gd name="connsiteY74" fmla="*/ 126823 h 1526491"/>
                <a:gd name="connsiteX75" fmla="*/ 269931 w 1152290"/>
                <a:gd name="connsiteY75" fmla="*/ 279866 h 1526491"/>
                <a:gd name="connsiteX76" fmla="*/ 269662 w 1152290"/>
                <a:gd name="connsiteY76" fmla="*/ 290874 h 1526491"/>
                <a:gd name="connsiteX77" fmla="*/ 263755 w 1152290"/>
                <a:gd name="connsiteY77" fmla="*/ 339203 h 1526491"/>
                <a:gd name="connsiteX78" fmla="*/ 219990 w 1152290"/>
                <a:gd name="connsiteY78" fmla="*/ 407401 h 1526491"/>
                <a:gd name="connsiteX79" fmla="*/ 208714 w 1152290"/>
                <a:gd name="connsiteY79" fmla="*/ 420289 h 1526491"/>
                <a:gd name="connsiteX80" fmla="*/ 205760 w 1152290"/>
                <a:gd name="connsiteY80" fmla="*/ 424048 h 1526491"/>
                <a:gd name="connsiteX81" fmla="*/ 218379 w 1152290"/>
                <a:gd name="connsiteY81" fmla="*/ 428881 h 1526491"/>
                <a:gd name="connsiteX82" fmla="*/ 225360 w 1152290"/>
                <a:gd name="connsiteY82" fmla="*/ 431297 h 1526491"/>
                <a:gd name="connsiteX83" fmla="*/ 250599 w 1152290"/>
                <a:gd name="connsiteY83" fmla="*/ 455730 h 1526491"/>
                <a:gd name="connsiteX84" fmla="*/ 252747 w 1152290"/>
                <a:gd name="connsiteY84" fmla="*/ 496005 h 1526491"/>
                <a:gd name="connsiteX85" fmla="*/ 266440 w 1152290"/>
                <a:gd name="connsiteY85" fmla="*/ 516410 h 1526491"/>
                <a:gd name="connsiteX86" fmla="*/ 260802 w 1152290"/>
                <a:gd name="connsiteY86" fmla="*/ 536279 h 1526491"/>
                <a:gd name="connsiteX87" fmla="*/ 274764 w 1152290"/>
                <a:gd name="connsiteY87" fmla="*/ 552657 h 1526491"/>
                <a:gd name="connsiteX88" fmla="*/ 275301 w 1152290"/>
                <a:gd name="connsiteY88" fmla="*/ 600450 h 1526491"/>
                <a:gd name="connsiteX89" fmla="*/ 272616 w 1152290"/>
                <a:gd name="connsiteY89" fmla="*/ 611458 h 1526491"/>
                <a:gd name="connsiteX90" fmla="*/ 298391 w 1152290"/>
                <a:gd name="connsiteY90" fmla="*/ 627568 h 1526491"/>
                <a:gd name="connsiteX91" fmla="*/ 340545 w 1152290"/>
                <a:gd name="connsiteY91" fmla="*/ 624614 h 1526491"/>
                <a:gd name="connsiteX92" fmla="*/ 367395 w 1152290"/>
                <a:gd name="connsiteY92" fmla="*/ 622198 h 1526491"/>
                <a:gd name="connsiteX93" fmla="*/ 375449 w 1152290"/>
                <a:gd name="connsiteY93" fmla="*/ 621661 h 152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152290" h="1526491">
                  <a:moveTo>
                    <a:pt x="65605" y="1526492"/>
                  </a:moveTo>
                  <a:cubicBezTo>
                    <a:pt x="30164" y="1526492"/>
                    <a:pt x="898" y="1497494"/>
                    <a:pt x="629" y="1462053"/>
                  </a:cubicBezTo>
                  <a:cubicBezTo>
                    <a:pt x="-713" y="1331564"/>
                    <a:pt x="92" y="1216379"/>
                    <a:pt x="3046" y="1076224"/>
                  </a:cubicBezTo>
                  <a:cubicBezTo>
                    <a:pt x="4120" y="1027627"/>
                    <a:pt x="5462" y="966946"/>
                    <a:pt x="34191" y="915127"/>
                  </a:cubicBezTo>
                  <a:cubicBezTo>
                    <a:pt x="67216" y="855252"/>
                    <a:pt x="128970" y="820348"/>
                    <a:pt x="185354" y="793767"/>
                  </a:cubicBezTo>
                  <a:cubicBezTo>
                    <a:pt x="239054" y="768528"/>
                    <a:pt x="294632" y="746511"/>
                    <a:pt x="351016" y="728254"/>
                  </a:cubicBezTo>
                  <a:cubicBezTo>
                    <a:pt x="369006" y="722347"/>
                    <a:pt x="384041" y="717514"/>
                    <a:pt x="394244" y="709190"/>
                  </a:cubicBezTo>
                  <a:cubicBezTo>
                    <a:pt x="401762" y="703015"/>
                    <a:pt x="406326" y="693349"/>
                    <a:pt x="404447" y="687442"/>
                  </a:cubicBezTo>
                  <a:cubicBezTo>
                    <a:pt x="402031" y="679924"/>
                    <a:pt x="387263" y="674286"/>
                    <a:pt x="372228" y="675360"/>
                  </a:cubicBezTo>
                  <a:cubicBezTo>
                    <a:pt x="363636" y="675897"/>
                    <a:pt x="355312" y="676971"/>
                    <a:pt x="346989" y="677776"/>
                  </a:cubicBezTo>
                  <a:cubicBezTo>
                    <a:pt x="331685" y="679387"/>
                    <a:pt x="315843" y="680998"/>
                    <a:pt x="299197" y="680998"/>
                  </a:cubicBezTo>
                  <a:cubicBezTo>
                    <a:pt x="299197" y="680998"/>
                    <a:pt x="298928" y="680998"/>
                    <a:pt x="298928" y="680998"/>
                  </a:cubicBezTo>
                  <a:cubicBezTo>
                    <a:pt x="263218" y="680998"/>
                    <a:pt x="223749" y="656834"/>
                    <a:pt x="219990" y="616559"/>
                  </a:cubicBezTo>
                  <a:cubicBezTo>
                    <a:pt x="218648" y="602866"/>
                    <a:pt x="222407" y="591589"/>
                    <a:pt x="225092" y="583534"/>
                  </a:cubicBezTo>
                  <a:cubicBezTo>
                    <a:pt x="225629" y="581655"/>
                    <a:pt x="226434" y="579238"/>
                    <a:pt x="226971" y="577359"/>
                  </a:cubicBezTo>
                  <a:cubicBezTo>
                    <a:pt x="226166" y="576822"/>
                    <a:pt x="225360" y="576285"/>
                    <a:pt x="224555" y="575748"/>
                  </a:cubicBezTo>
                  <a:cubicBezTo>
                    <a:pt x="218648" y="571721"/>
                    <a:pt x="210862" y="566351"/>
                    <a:pt x="205223" y="557222"/>
                  </a:cubicBezTo>
                  <a:cubicBezTo>
                    <a:pt x="199853" y="548630"/>
                    <a:pt x="199048" y="538696"/>
                    <a:pt x="202001" y="529030"/>
                  </a:cubicBezTo>
                  <a:cubicBezTo>
                    <a:pt x="194483" y="521243"/>
                    <a:pt x="191798" y="509698"/>
                    <a:pt x="196363" y="499227"/>
                  </a:cubicBezTo>
                  <a:cubicBezTo>
                    <a:pt x="199048" y="493320"/>
                    <a:pt x="201196" y="484996"/>
                    <a:pt x="201464" y="480163"/>
                  </a:cubicBezTo>
                  <a:lnTo>
                    <a:pt x="200927" y="479895"/>
                  </a:lnTo>
                  <a:cubicBezTo>
                    <a:pt x="184280" y="473988"/>
                    <a:pt x="153135" y="462980"/>
                    <a:pt x="150718" y="430223"/>
                  </a:cubicBezTo>
                  <a:cubicBezTo>
                    <a:pt x="149376" y="410623"/>
                    <a:pt x="159847" y="395319"/>
                    <a:pt x="168171" y="385653"/>
                  </a:cubicBezTo>
                  <a:cubicBezTo>
                    <a:pt x="172198" y="380820"/>
                    <a:pt x="176226" y="376256"/>
                    <a:pt x="180253" y="371960"/>
                  </a:cubicBezTo>
                  <a:cubicBezTo>
                    <a:pt x="195289" y="355044"/>
                    <a:pt x="207103" y="341620"/>
                    <a:pt x="213009" y="323093"/>
                  </a:cubicBezTo>
                  <a:cubicBezTo>
                    <a:pt x="215963" y="313696"/>
                    <a:pt x="216231" y="302151"/>
                    <a:pt x="216500" y="290068"/>
                  </a:cubicBezTo>
                  <a:lnTo>
                    <a:pt x="216768" y="277986"/>
                  </a:lnTo>
                  <a:cubicBezTo>
                    <a:pt x="219722" y="203076"/>
                    <a:pt x="250330" y="137294"/>
                    <a:pt x="305372" y="87354"/>
                  </a:cubicBezTo>
                  <a:cubicBezTo>
                    <a:pt x="371422" y="27479"/>
                    <a:pt x="470497" y="-5009"/>
                    <a:pt x="570109" y="630"/>
                  </a:cubicBezTo>
                  <a:cubicBezTo>
                    <a:pt x="653611" y="5194"/>
                    <a:pt x="730938" y="39562"/>
                    <a:pt x="782221" y="94603"/>
                  </a:cubicBezTo>
                  <a:cubicBezTo>
                    <a:pt x="833503" y="149645"/>
                    <a:pt x="860353" y="229120"/>
                    <a:pt x="855789" y="312622"/>
                  </a:cubicBezTo>
                  <a:cubicBezTo>
                    <a:pt x="853104" y="363368"/>
                    <a:pt x="838873" y="413576"/>
                    <a:pt x="814440" y="457878"/>
                  </a:cubicBezTo>
                  <a:cubicBezTo>
                    <a:pt x="805848" y="473451"/>
                    <a:pt x="796451" y="488487"/>
                    <a:pt x="787054" y="503523"/>
                  </a:cubicBezTo>
                  <a:cubicBezTo>
                    <a:pt x="773897" y="524197"/>
                    <a:pt x="761815" y="543797"/>
                    <a:pt x="751881" y="564740"/>
                  </a:cubicBezTo>
                  <a:cubicBezTo>
                    <a:pt x="733354" y="604477"/>
                    <a:pt x="730133" y="643140"/>
                    <a:pt x="743020" y="670259"/>
                  </a:cubicBezTo>
                  <a:cubicBezTo>
                    <a:pt x="753223" y="691470"/>
                    <a:pt x="774166" y="709996"/>
                    <a:pt x="807459" y="727448"/>
                  </a:cubicBezTo>
                  <a:cubicBezTo>
                    <a:pt x="836725" y="742752"/>
                    <a:pt x="867602" y="754029"/>
                    <a:pt x="900090" y="766112"/>
                  </a:cubicBezTo>
                  <a:cubicBezTo>
                    <a:pt x="921839" y="774167"/>
                    <a:pt x="944392" y="782490"/>
                    <a:pt x="966409" y="792156"/>
                  </a:cubicBezTo>
                  <a:cubicBezTo>
                    <a:pt x="983056" y="799405"/>
                    <a:pt x="998360" y="806923"/>
                    <a:pt x="1012322" y="814978"/>
                  </a:cubicBezTo>
                  <a:lnTo>
                    <a:pt x="1012322" y="814978"/>
                  </a:lnTo>
                  <a:cubicBezTo>
                    <a:pt x="1057966" y="841022"/>
                    <a:pt x="1091528" y="872973"/>
                    <a:pt x="1112471" y="909488"/>
                  </a:cubicBezTo>
                  <a:cubicBezTo>
                    <a:pt x="1139857" y="957281"/>
                    <a:pt x="1145227" y="1011785"/>
                    <a:pt x="1148449" y="1059041"/>
                  </a:cubicBezTo>
                  <a:cubicBezTo>
                    <a:pt x="1153819" y="1144422"/>
                    <a:pt x="1152476" y="1223092"/>
                    <a:pt x="1150865" y="1299076"/>
                  </a:cubicBezTo>
                  <a:cubicBezTo>
                    <a:pt x="1149792" y="1350627"/>
                    <a:pt x="1148718" y="1404058"/>
                    <a:pt x="1150060" y="1459368"/>
                  </a:cubicBezTo>
                  <a:cubicBezTo>
                    <a:pt x="1150328" y="1477089"/>
                    <a:pt x="1143885" y="1494004"/>
                    <a:pt x="1131265" y="1506623"/>
                  </a:cubicBezTo>
                  <a:cubicBezTo>
                    <a:pt x="1118915" y="1519243"/>
                    <a:pt x="1102536" y="1525955"/>
                    <a:pt x="1085084" y="1525955"/>
                  </a:cubicBezTo>
                  <a:lnTo>
                    <a:pt x="65605" y="1526492"/>
                  </a:lnTo>
                  <a:close/>
                  <a:moveTo>
                    <a:pt x="375449" y="621661"/>
                  </a:moveTo>
                  <a:cubicBezTo>
                    <a:pt x="407400" y="621661"/>
                    <a:pt x="444184" y="636428"/>
                    <a:pt x="455461" y="670796"/>
                  </a:cubicBezTo>
                  <a:cubicBezTo>
                    <a:pt x="464322" y="697914"/>
                    <a:pt x="453313" y="730133"/>
                    <a:pt x="428075" y="750539"/>
                  </a:cubicBezTo>
                  <a:cubicBezTo>
                    <a:pt x="409817" y="765306"/>
                    <a:pt x="388337" y="772287"/>
                    <a:pt x="369543" y="778462"/>
                  </a:cubicBezTo>
                  <a:cubicBezTo>
                    <a:pt x="313158" y="796720"/>
                    <a:pt x="259728" y="817931"/>
                    <a:pt x="208177" y="842096"/>
                  </a:cubicBezTo>
                  <a:cubicBezTo>
                    <a:pt x="159847" y="864918"/>
                    <a:pt x="106954" y="894184"/>
                    <a:pt x="81178" y="940634"/>
                  </a:cubicBezTo>
                  <a:cubicBezTo>
                    <a:pt x="60504" y="977955"/>
                    <a:pt x="58087" y="1022525"/>
                    <a:pt x="56745" y="1077030"/>
                  </a:cubicBezTo>
                  <a:cubicBezTo>
                    <a:pt x="53791" y="1216379"/>
                    <a:pt x="52986" y="1331296"/>
                    <a:pt x="54328" y="1460979"/>
                  </a:cubicBezTo>
                  <a:cubicBezTo>
                    <a:pt x="54328" y="1467154"/>
                    <a:pt x="59430" y="1472256"/>
                    <a:pt x="65605" y="1472256"/>
                  </a:cubicBezTo>
                  <a:lnTo>
                    <a:pt x="1084547" y="1472256"/>
                  </a:lnTo>
                  <a:cubicBezTo>
                    <a:pt x="1088306" y="1472256"/>
                    <a:pt x="1090991" y="1470376"/>
                    <a:pt x="1092333" y="1469034"/>
                  </a:cubicBezTo>
                  <a:cubicBezTo>
                    <a:pt x="1093676" y="1467691"/>
                    <a:pt x="1095824" y="1464738"/>
                    <a:pt x="1095555" y="1460442"/>
                  </a:cubicBezTo>
                  <a:cubicBezTo>
                    <a:pt x="1094481" y="1404058"/>
                    <a:pt x="1095555" y="1350090"/>
                    <a:pt x="1096361" y="1298002"/>
                  </a:cubicBezTo>
                  <a:cubicBezTo>
                    <a:pt x="1097972" y="1219601"/>
                    <a:pt x="1099314" y="1145496"/>
                    <a:pt x="1093944" y="1062263"/>
                  </a:cubicBezTo>
                  <a:cubicBezTo>
                    <a:pt x="1091259" y="1020914"/>
                    <a:pt x="1086695" y="973927"/>
                    <a:pt x="1064947" y="936070"/>
                  </a:cubicBezTo>
                  <a:cubicBezTo>
                    <a:pt x="1048569" y="907609"/>
                    <a:pt x="1022256" y="883176"/>
                    <a:pt x="984667" y="861428"/>
                  </a:cubicBezTo>
                  <a:lnTo>
                    <a:pt x="984667" y="861428"/>
                  </a:lnTo>
                  <a:cubicBezTo>
                    <a:pt x="972316" y="854447"/>
                    <a:pt x="958891" y="847734"/>
                    <a:pt x="944124" y="841290"/>
                  </a:cubicBezTo>
                  <a:cubicBezTo>
                    <a:pt x="923450" y="832430"/>
                    <a:pt x="901701" y="824375"/>
                    <a:pt x="880759" y="816589"/>
                  </a:cubicBezTo>
                  <a:cubicBezTo>
                    <a:pt x="848002" y="804506"/>
                    <a:pt x="813903" y="791887"/>
                    <a:pt x="781684" y="774972"/>
                  </a:cubicBezTo>
                  <a:cubicBezTo>
                    <a:pt x="737919" y="752150"/>
                    <a:pt x="708921" y="725300"/>
                    <a:pt x="693886" y="693349"/>
                  </a:cubicBezTo>
                  <a:cubicBezTo>
                    <a:pt x="673480" y="650927"/>
                    <a:pt x="676702" y="596959"/>
                    <a:pt x="702477" y="541918"/>
                  </a:cubicBezTo>
                  <a:cubicBezTo>
                    <a:pt x="713754" y="518021"/>
                    <a:pt x="727447" y="496005"/>
                    <a:pt x="740872" y="475062"/>
                  </a:cubicBezTo>
                  <a:cubicBezTo>
                    <a:pt x="749733" y="460832"/>
                    <a:pt x="758593" y="446870"/>
                    <a:pt x="766648" y="432103"/>
                  </a:cubicBezTo>
                  <a:cubicBezTo>
                    <a:pt x="787054" y="394782"/>
                    <a:pt x="799136" y="352359"/>
                    <a:pt x="801552" y="309669"/>
                  </a:cubicBezTo>
                  <a:cubicBezTo>
                    <a:pt x="805311" y="240665"/>
                    <a:pt x="783832" y="175421"/>
                    <a:pt x="742483" y="131119"/>
                  </a:cubicBezTo>
                  <a:cubicBezTo>
                    <a:pt x="700598" y="86280"/>
                    <a:pt x="636427" y="58088"/>
                    <a:pt x="566619" y="54060"/>
                  </a:cubicBezTo>
                  <a:cubicBezTo>
                    <a:pt x="480700" y="49228"/>
                    <a:pt x="396392" y="76346"/>
                    <a:pt x="340814" y="126823"/>
                  </a:cubicBezTo>
                  <a:cubicBezTo>
                    <a:pt x="296780" y="166560"/>
                    <a:pt x="272347" y="219454"/>
                    <a:pt x="269931" y="279866"/>
                  </a:cubicBezTo>
                  <a:lnTo>
                    <a:pt x="269662" y="290874"/>
                  </a:lnTo>
                  <a:cubicBezTo>
                    <a:pt x="269394" y="305641"/>
                    <a:pt x="269125" y="322288"/>
                    <a:pt x="263755" y="339203"/>
                  </a:cubicBezTo>
                  <a:cubicBezTo>
                    <a:pt x="254358" y="368738"/>
                    <a:pt x="236906" y="388338"/>
                    <a:pt x="219990" y="407401"/>
                  </a:cubicBezTo>
                  <a:cubicBezTo>
                    <a:pt x="216231" y="411429"/>
                    <a:pt x="212473" y="415724"/>
                    <a:pt x="208714" y="420289"/>
                  </a:cubicBezTo>
                  <a:cubicBezTo>
                    <a:pt x="207371" y="421900"/>
                    <a:pt x="206566" y="422974"/>
                    <a:pt x="205760" y="424048"/>
                  </a:cubicBezTo>
                  <a:cubicBezTo>
                    <a:pt x="209519" y="425659"/>
                    <a:pt x="214889" y="427538"/>
                    <a:pt x="218379" y="428881"/>
                  </a:cubicBezTo>
                  <a:lnTo>
                    <a:pt x="225360" y="431297"/>
                  </a:lnTo>
                  <a:cubicBezTo>
                    <a:pt x="236906" y="435593"/>
                    <a:pt x="246034" y="444453"/>
                    <a:pt x="250599" y="455730"/>
                  </a:cubicBezTo>
                  <a:cubicBezTo>
                    <a:pt x="255969" y="468618"/>
                    <a:pt x="255432" y="483385"/>
                    <a:pt x="252747" y="496005"/>
                  </a:cubicBezTo>
                  <a:cubicBezTo>
                    <a:pt x="260265" y="500032"/>
                    <a:pt x="265635" y="507819"/>
                    <a:pt x="266440" y="516410"/>
                  </a:cubicBezTo>
                  <a:cubicBezTo>
                    <a:pt x="267246" y="523660"/>
                    <a:pt x="265098" y="530641"/>
                    <a:pt x="260802" y="536279"/>
                  </a:cubicBezTo>
                  <a:cubicBezTo>
                    <a:pt x="265903" y="540307"/>
                    <a:pt x="271005" y="545408"/>
                    <a:pt x="274764" y="552657"/>
                  </a:cubicBezTo>
                  <a:cubicBezTo>
                    <a:pt x="284698" y="572258"/>
                    <a:pt x="278791" y="589710"/>
                    <a:pt x="275301" y="600450"/>
                  </a:cubicBezTo>
                  <a:cubicBezTo>
                    <a:pt x="273958" y="604746"/>
                    <a:pt x="272347" y="609042"/>
                    <a:pt x="272616" y="611458"/>
                  </a:cubicBezTo>
                  <a:cubicBezTo>
                    <a:pt x="273421" y="619513"/>
                    <a:pt x="286846" y="626762"/>
                    <a:pt x="298391" y="627568"/>
                  </a:cubicBezTo>
                  <a:cubicBezTo>
                    <a:pt x="312084" y="627568"/>
                    <a:pt x="325778" y="626225"/>
                    <a:pt x="340545" y="624614"/>
                  </a:cubicBezTo>
                  <a:cubicBezTo>
                    <a:pt x="349405" y="623540"/>
                    <a:pt x="358534" y="622735"/>
                    <a:pt x="367395" y="622198"/>
                  </a:cubicBezTo>
                  <a:cubicBezTo>
                    <a:pt x="370348" y="621661"/>
                    <a:pt x="372765" y="621661"/>
                    <a:pt x="375449" y="621661"/>
                  </a:cubicBezTo>
                  <a:close/>
                </a:path>
              </a:pathLst>
            </a:custGeom>
            <a:solidFill>
              <a:srgbClr val="000000"/>
            </a:solidFill>
            <a:ln w="26789" cap="flat">
              <a:noFill/>
              <a:prstDash val="solid"/>
              <a:miter/>
            </a:ln>
          </p:spPr>
          <p:txBody>
            <a:bodyPr rtlCol="0" anchor="ctr"/>
            <a:lstStyle/>
            <a:p>
              <a:endParaRPr lang="en-US"/>
            </a:p>
          </p:txBody>
        </p:sp>
      </p:grpSp>
      <p:sp>
        <p:nvSpPr>
          <p:cNvPr id="54" name="Text Placeholder 3">
            <a:extLst>
              <a:ext uri="{FF2B5EF4-FFF2-40B4-BE49-F238E27FC236}">
                <a16:creationId xmlns:a16="http://schemas.microsoft.com/office/drawing/2014/main" id="{55D8AF1A-50CE-4621-A6D2-C12BB49D5DDA}"/>
              </a:ext>
            </a:extLst>
          </p:cNvPr>
          <p:cNvSpPr txBox="1">
            <a:spLocks/>
          </p:cNvSpPr>
          <p:nvPr/>
        </p:nvSpPr>
        <p:spPr>
          <a:xfrm>
            <a:off x="473409" y="1592078"/>
            <a:ext cx="3580431" cy="323165"/>
          </a:xfrm>
          <a:prstGeom prst="rect">
            <a:avLst/>
          </a:prstGeom>
        </p:spPr>
        <p:txBody>
          <a:bodyPr wrap="square" lIns="0" tIns="0" rIns="0" bIns="45720">
            <a:spAutoFit/>
          </a:bodyPr>
          <a:lstStyle>
            <a:lvl1pPr marL="182880" indent="-18288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3657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2pPr>
            <a:lvl3pPr marL="5486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3pPr>
            <a:lvl4pPr marL="7315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5pPr>
            <a:lvl6pPr marL="109728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6pPr>
            <a:lvl7pPr marL="128016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7pPr>
            <a:lvl8pPr marL="146304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8pPr>
            <a:lvl9pPr marL="1645920" indent="-182880" algn="l" defTabSz="914400" rtl="0" eaLnBrk="1" latinLnBrk="0" hangingPunct="1">
              <a:lnSpc>
                <a:spcPct val="100000"/>
              </a:lnSpc>
              <a:spcBef>
                <a:spcPts val="4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b="1" dirty="0">
                <a:solidFill>
                  <a:srgbClr val="03647A"/>
                </a:solidFill>
                <a:latin typeface="Arial"/>
              </a:rPr>
              <a:t>Challenge:</a:t>
            </a:r>
          </a:p>
        </p:txBody>
      </p:sp>
      <p:cxnSp>
        <p:nvCxnSpPr>
          <p:cNvPr id="55" name="Straight Connector 54">
            <a:extLst>
              <a:ext uri="{FF2B5EF4-FFF2-40B4-BE49-F238E27FC236}">
                <a16:creationId xmlns:a16="http://schemas.microsoft.com/office/drawing/2014/main" id="{35EBB407-1AA5-4EAD-9EDB-9E773E723512}"/>
              </a:ext>
            </a:extLst>
          </p:cNvPr>
          <p:cNvCxnSpPr>
            <a:cxnSpLocks/>
          </p:cNvCxnSpPr>
          <p:nvPr/>
        </p:nvCxnSpPr>
        <p:spPr>
          <a:xfrm>
            <a:off x="477756" y="1915243"/>
            <a:ext cx="3580431" cy="0"/>
          </a:xfrm>
          <a:prstGeom prst="line">
            <a:avLst/>
          </a:prstGeom>
          <a:noFill/>
          <a:ln w="28575" cap="sq" cmpd="sng" algn="ctr">
            <a:solidFill>
              <a:srgbClr val="03647A"/>
            </a:solidFill>
            <a:prstDash val="solid"/>
            <a:tailEnd type="none"/>
          </a:ln>
          <a:effectLst/>
        </p:spPr>
      </p:cxnSp>
      <p:cxnSp>
        <p:nvCxnSpPr>
          <p:cNvPr id="56" name="Straight Connector 55">
            <a:extLst>
              <a:ext uri="{FF2B5EF4-FFF2-40B4-BE49-F238E27FC236}">
                <a16:creationId xmlns:a16="http://schemas.microsoft.com/office/drawing/2014/main" id="{176A6FC8-9106-4F6B-9BDC-D325B3871288}"/>
              </a:ext>
            </a:extLst>
          </p:cNvPr>
          <p:cNvCxnSpPr>
            <a:cxnSpLocks/>
          </p:cNvCxnSpPr>
          <p:nvPr/>
        </p:nvCxnSpPr>
        <p:spPr>
          <a:xfrm>
            <a:off x="473409" y="4289158"/>
            <a:ext cx="3580431" cy="0"/>
          </a:xfrm>
          <a:prstGeom prst="line">
            <a:avLst/>
          </a:prstGeom>
          <a:noFill/>
          <a:ln w="28575" cap="sq" cmpd="sng" algn="ctr">
            <a:solidFill>
              <a:srgbClr val="03647A"/>
            </a:solidFill>
            <a:prstDash val="solid"/>
            <a:tailEnd type="none"/>
          </a:ln>
          <a:effectLst/>
        </p:spPr>
      </p:cxnSp>
    </p:spTree>
    <p:extLst>
      <p:ext uri="{BB962C8B-B14F-4D97-AF65-F5344CB8AC3E}">
        <p14:creationId xmlns:p14="http://schemas.microsoft.com/office/powerpoint/2010/main" val="400065683"/>
      </p:ext>
    </p:extLst>
  </p:cSld>
  <p:clrMapOvr>
    <a:masterClrMapping/>
  </p:clrMapOvr>
  <mc:AlternateContent xmlns:mc="http://schemas.openxmlformats.org/markup-compatibility/2006">
    <mc:Choice xmlns:p14="http://schemas.microsoft.com/office/powerpoint/2010/main" Requires="p14">
      <p:transition spd="slow" p14:dur="2000" advTm="6137"/>
    </mc:Choice>
    <mc:Fallback>
      <p:transition spd="slow" advTm="613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ACEACF5-90C7-4898-82C4-720BB6610B46}"/>
              </a:ext>
            </a:extLst>
          </p:cNvPr>
          <p:cNvGraphicFramePr>
            <a:graphicFrameLocks noChangeAspect="1"/>
          </p:cNvGraphicFramePr>
          <p:nvPr>
            <p:custDataLst>
              <p:tags r:id="rId2"/>
            </p:custDataLst>
            <p:extLst>
              <p:ext uri="{D42A27DB-BD31-4B8C-83A1-F6EECF244321}">
                <p14:modId xmlns:p14="http://schemas.microsoft.com/office/powerpoint/2010/main" val="287840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9" name="think-cell Slide" r:id="rId4" imgW="498" imgH="499" progId="TCLayout.ActiveDocument.1">
                  <p:embed/>
                </p:oleObj>
              </mc:Choice>
              <mc:Fallback>
                <p:oleObj name="think-cell Slide" r:id="rId4" imgW="498" imgH="499" progId="TCLayout.ActiveDocument.1">
                  <p:embed/>
                  <p:pic>
                    <p:nvPicPr>
                      <p:cNvPr id="9" name="Object 8" hidden="1">
                        <a:extLst>
                          <a:ext uri="{FF2B5EF4-FFF2-40B4-BE49-F238E27FC236}">
                            <a16:creationId xmlns:a16="http://schemas.microsoft.com/office/drawing/2014/main" id="{6ACEACF5-90C7-4898-82C4-720BB6610B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425E20AF-A738-415D-BF0F-C1AF324E3244}"/>
              </a:ext>
            </a:extLst>
          </p:cNvPr>
          <p:cNvSpPr>
            <a:spLocks noGrp="1"/>
          </p:cNvSpPr>
          <p:nvPr>
            <p:ph type="title"/>
          </p:nvPr>
        </p:nvSpPr>
        <p:spPr/>
        <p:txBody>
          <a:bodyPr vert="horz">
            <a:normAutofit fontScale="90000"/>
          </a:bodyPr>
          <a:lstStyle/>
          <a:p>
            <a:pPr>
              <a:spcAft>
                <a:spcPts val="1200"/>
              </a:spcAft>
            </a:pPr>
            <a:r>
              <a:rPr lang="en-US" dirty="0"/>
              <a:t>Open Mic: Audience Q&amp;A</a:t>
            </a:r>
            <a:br>
              <a:rPr lang="en-US" dirty="0"/>
            </a:br>
            <a:r>
              <a:rPr lang="en-US" sz="3100" b="0" dirty="0">
                <a:solidFill>
                  <a:srgbClr val="000000"/>
                </a:solidFill>
                <a:latin typeface="Arial"/>
                <a:cs typeface="Arial" charset="0"/>
              </a:rPr>
              <a:t>“No Regrets” Collaboration Priorities</a:t>
            </a:r>
            <a:endParaRPr lang="en-US" sz="2700" b="0" dirty="0">
              <a:solidFill>
                <a:srgbClr val="000000"/>
              </a:solidFill>
              <a:latin typeface="Arial"/>
              <a:cs typeface="Arial" charset="0"/>
            </a:endParaRPr>
          </a:p>
        </p:txBody>
      </p:sp>
      <p:sp>
        <p:nvSpPr>
          <p:cNvPr id="7" name="Content Placeholder 6">
            <a:extLst>
              <a:ext uri="{FF2B5EF4-FFF2-40B4-BE49-F238E27FC236}">
                <a16:creationId xmlns:a16="http://schemas.microsoft.com/office/drawing/2014/main" id="{6D75F363-DFF0-4759-82E7-036EB1E9471D}"/>
              </a:ext>
            </a:extLst>
          </p:cNvPr>
          <p:cNvSpPr>
            <a:spLocks noGrp="1"/>
          </p:cNvSpPr>
          <p:nvPr>
            <p:ph idx="1"/>
          </p:nvPr>
        </p:nvSpPr>
        <p:spPr>
          <a:xfrm>
            <a:off x="4419599" y="1339743"/>
            <a:ext cx="7477125" cy="4806428"/>
          </a:xfrm>
        </p:spPr>
        <p:txBody>
          <a:bodyPr>
            <a:normAutofit fontScale="92500" lnSpcReduction="10000"/>
          </a:bodyPr>
          <a:lstStyle/>
          <a:p>
            <a:pPr algn="l"/>
            <a:endParaRPr lang="en-US" sz="1800" b="0" i="0" u="none" strike="noStrike" baseline="0" dirty="0">
              <a:solidFill>
                <a:srgbClr val="000000"/>
              </a:solidFill>
            </a:endParaRPr>
          </a:p>
          <a:p>
            <a:r>
              <a:rPr lang="en-US" sz="2800" b="1" i="0" u="none" strike="noStrike" baseline="0" dirty="0">
                <a:solidFill>
                  <a:srgbClr val="000000"/>
                </a:solidFill>
              </a:rPr>
              <a:t>How do local communities </a:t>
            </a:r>
            <a:r>
              <a:rPr lang="en-US" sz="2800" b="1" i="0" u="none" strike="noStrike" baseline="0" dirty="0">
                <a:solidFill>
                  <a:srgbClr val="000000"/>
                </a:solidFill>
                <a:highlight>
                  <a:srgbClr val="CCECFF"/>
                </a:highlight>
              </a:rPr>
              <a:t>APPROACH</a:t>
            </a:r>
            <a:r>
              <a:rPr lang="en-US" sz="2800" b="1" i="0" u="none" strike="noStrike" baseline="0" dirty="0">
                <a:solidFill>
                  <a:srgbClr val="000000"/>
                </a:solidFill>
              </a:rPr>
              <a:t> master planning for electric and other alternative fueling infrastructure?</a:t>
            </a:r>
          </a:p>
          <a:p>
            <a:endParaRPr lang="en-US" sz="2800" b="1" i="0" u="none" strike="noStrike" baseline="0" dirty="0">
              <a:solidFill>
                <a:srgbClr val="000000"/>
              </a:solidFill>
            </a:endParaRPr>
          </a:p>
          <a:p>
            <a:r>
              <a:rPr lang="en-US" sz="2800" b="1" i="0" u="none" strike="noStrike" baseline="0" dirty="0">
                <a:solidFill>
                  <a:srgbClr val="000000"/>
                </a:solidFill>
              </a:rPr>
              <a:t>ZEV isn’t just electric…would your community </a:t>
            </a:r>
            <a:r>
              <a:rPr lang="en-US" sz="2800" b="1" dirty="0">
                <a:solidFill>
                  <a:srgbClr val="000000"/>
                </a:solidFill>
                <a:highlight>
                  <a:srgbClr val="CCECFF"/>
                </a:highlight>
              </a:rPr>
              <a:t>SUPPORT</a:t>
            </a:r>
            <a:r>
              <a:rPr lang="en-US" sz="2800" b="1" i="0" u="none" strike="noStrike" baseline="0" dirty="0">
                <a:solidFill>
                  <a:srgbClr val="000000"/>
                </a:solidFill>
              </a:rPr>
              <a:t> on-base </a:t>
            </a:r>
            <a:r>
              <a:rPr lang="en-US" sz="2800" b="1" dirty="0">
                <a:solidFill>
                  <a:srgbClr val="000000"/>
                </a:solidFill>
              </a:rPr>
              <a:t>alternative fuel vehicles (e.g., </a:t>
            </a:r>
            <a:r>
              <a:rPr lang="en-US" sz="2800" b="1" i="0" u="none" strike="noStrike" baseline="0" dirty="0">
                <a:solidFill>
                  <a:srgbClr val="000000"/>
                </a:solidFill>
              </a:rPr>
              <a:t>hydrogen) with complimentary fueling in the field?</a:t>
            </a:r>
          </a:p>
          <a:p>
            <a:endParaRPr lang="en-US" sz="2800" b="1" i="0" u="none" strike="noStrike" baseline="0" dirty="0">
              <a:solidFill>
                <a:srgbClr val="000000"/>
              </a:solidFill>
            </a:endParaRPr>
          </a:p>
          <a:p>
            <a:r>
              <a:rPr lang="en-US" sz="2800" b="1" i="0" u="none" strike="noStrike" baseline="0" dirty="0">
                <a:solidFill>
                  <a:srgbClr val="000000"/>
                </a:solidFill>
              </a:rPr>
              <a:t>What do your communities </a:t>
            </a:r>
            <a:r>
              <a:rPr lang="en-US" sz="2800" b="1" i="0" u="none" strike="noStrike" baseline="0" dirty="0">
                <a:solidFill>
                  <a:srgbClr val="000000"/>
                </a:solidFill>
                <a:highlight>
                  <a:srgbClr val="CCECFF"/>
                </a:highlight>
              </a:rPr>
              <a:t>NEED</a:t>
            </a:r>
            <a:r>
              <a:rPr lang="en-US" sz="2800" b="1" i="0" u="none" strike="noStrike" baseline="0" dirty="0">
                <a:solidFill>
                  <a:srgbClr val="000000"/>
                </a:solidFill>
              </a:rPr>
              <a:t> from the service branches?</a:t>
            </a:r>
          </a:p>
          <a:p>
            <a:endParaRPr lang="en-US" dirty="0"/>
          </a:p>
        </p:txBody>
      </p:sp>
      <p:pic>
        <p:nvPicPr>
          <p:cNvPr id="11" name="Picture Placeholder 10" descr="A car with its front facing the camera&#10;&#10;Description automatically generated with low confidence">
            <a:extLst>
              <a:ext uri="{FF2B5EF4-FFF2-40B4-BE49-F238E27FC236}">
                <a16:creationId xmlns:a16="http://schemas.microsoft.com/office/drawing/2014/main" id="{393C70D4-6634-45E6-B97A-C850CDF4BBD3}"/>
              </a:ext>
            </a:extLst>
          </p:cNvPr>
          <p:cNvPicPr>
            <a:picLocks noGrp="1" noChangeAspect="1"/>
          </p:cNvPicPr>
          <p:nvPr>
            <p:ph type="pic" idx="12"/>
          </p:nvPr>
        </p:nvPicPr>
        <p:blipFill>
          <a:blip r:embed="rId6">
            <a:extLst>
              <a:ext uri="{28A0092B-C50C-407E-A947-70E740481C1C}">
                <a14:useLocalDpi xmlns:a14="http://schemas.microsoft.com/office/drawing/2010/main" val="0"/>
              </a:ext>
            </a:extLst>
          </a:blip>
          <a:srcRect l="17031" r="17031"/>
          <a:stretch>
            <a:fillRect/>
          </a:stretch>
        </p:blipFill>
        <p:spPr/>
      </p:pic>
    </p:spTree>
    <p:extLst>
      <p:ext uri="{BB962C8B-B14F-4D97-AF65-F5344CB8AC3E}">
        <p14:creationId xmlns:p14="http://schemas.microsoft.com/office/powerpoint/2010/main" val="39917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ACEACF5-90C7-4898-82C4-720BB6610B46}"/>
              </a:ext>
            </a:extLst>
          </p:cNvPr>
          <p:cNvGraphicFramePr>
            <a:graphicFrameLocks noChangeAspect="1"/>
          </p:cNvGraphicFramePr>
          <p:nvPr>
            <p:custDataLst>
              <p:tags r:id="rId2"/>
            </p:custDataLst>
            <p:extLst>
              <p:ext uri="{D42A27DB-BD31-4B8C-83A1-F6EECF244321}">
                <p14:modId xmlns:p14="http://schemas.microsoft.com/office/powerpoint/2010/main" val="17263207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3" name="think-cell Slide" r:id="rId4" imgW="498" imgH="499" progId="TCLayout.ActiveDocument.1">
                  <p:embed/>
                </p:oleObj>
              </mc:Choice>
              <mc:Fallback>
                <p:oleObj name="think-cell Slide" r:id="rId4" imgW="498" imgH="499" progId="TCLayout.ActiveDocument.1">
                  <p:embed/>
                  <p:pic>
                    <p:nvPicPr>
                      <p:cNvPr id="9" name="Object 8" hidden="1">
                        <a:extLst>
                          <a:ext uri="{FF2B5EF4-FFF2-40B4-BE49-F238E27FC236}">
                            <a16:creationId xmlns:a16="http://schemas.microsoft.com/office/drawing/2014/main" id="{6ACEACF5-90C7-4898-82C4-720BB6610B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735E410-6A66-4D9D-93C5-D4E04B039437}"/>
              </a:ext>
            </a:extLst>
          </p:cNvPr>
          <p:cNvSpPr/>
          <p:nvPr/>
        </p:nvSpPr>
        <p:spPr>
          <a:xfrm>
            <a:off x="4419599" y="1226372"/>
            <a:ext cx="7316994" cy="209774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25E20AF-A738-415D-BF0F-C1AF324E3244}"/>
              </a:ext>
            </a:extLst>
          </p:cNvPr>
          <p:cNvSpPr>
            <a:spLocks noGrp="1"/>
          </p:cNvSpPr>
          <p:nvPr>
            <p:ph type="title"/>
          </p:nvPr>
        </p:nvSpPr>
        <p:spPr/>
        <p:txBody>
          <a:bodyPr vert="horz"/>
          <a:lstStyle/>
          <a:p>
            <a:r>
              <a:rPr lang="en-US" dirty="0"/>
              <a:t>Closing Remarks</a:t>
            </a:r>
          </a:p>
        </p:txBody>
      </p:sp>
      <p:sp>
        <p:nvSpPr>
          <p:cNvPr id="7" name="Content Placeholder 6">
            <a:extLst>
              <a:ext uri="{FF2B5EF4-FFF2-40B4-BE49-F238E27FC236}">
                <a16:creationId xmlns:a16="http://schemas.microsoft.com/office/drawing/2014/main" id="{6D75F363-DFF0-4759-82E7-036EB1E9471D}"/>
              </a:ext>
            </a:extLst>
          </p:cNvPr>
          <p:cNvSpPr>
            <a:spLocks noGrp="1"/>
          </p:cNvSpPr>
          <p:nvPr>
            <p:ph idx="1"/>
          </p:nvPr>
        </p:nvSpPr>
        <p:spPr>
          <a:xfrm>
            <a:off x="4419599" y="1522629"/>
            <a:ext cx="7477125" cy="4806428"/>
          </a:xfrm>
        </p:spPr>
        <p:txBody>
          <a:bodyPr>
            <a:normAutofit fontScale="92500" lnSpcReduction="20000"/>
          </a:bodyPr>
          <a:lstStyle/>
          <a:p>
            <a:r>
              <a:rPr lang="en-US" sz="1900" b="1" i="0" u="none" strike="noStrike" baseline="0" dirty="0">
                <a:solidFill>
                  <a:srgbClr val="000000"/>
                </a:solidFill>
              </a:rPr>
              <a:t>Fleet Electrification Planning Status </a:t>
            </a:r>
          </a:p>
          <a:p>
            <a:endParaRPr lang="en-US" sz="1900" b="0" i="0" u="none" strike="noStrike" baseline="0" dirty="0">
              <a:solidFill>
                <a:srgbClr val="000000"/>
              </a:solidFill>
              <a:latin typeface="Arial" panose="020B0604020202020204" pitchFamily="34" charset="0"/>
            </a:endParaRPr>
          </a:p>
          <a:p>
            <a:r>
              <a:rPr lang="en-US" sz="1900" b="1" i="0" u="none" strike="noStrike" baseline="0" dirty="0">
                <a:solidFill>
                  <a:srgbClr val="000000"/>
                </a:solidFill>
              </a:rPr>
              <a:t>Strategic Implementation Factors</a:t>
            </a:r>
          </a:p>
          <a:p>
            <a:endParaRPr lang="en-US" sz="1900" b="1" dirty="0">
              <a:solidFill>
                <a:srgbClr val="000000"/>
              </a:solidFill>
            </a:endParaRPr>
          </a:p>
          <a:p>
            <a:r>
              <a:rPr lang="en-US" sz="1900" b="1" dirty="0">
                <a:solidFill>
                  <a:srgbClr val="000000"/>
                </a:solidFill>
              </a:rPr>
              <a:t>“No Regrets” Collaboration Priorities</a:t>
            </a:r>
          </a:p>
          <a:p>
            <a:endParaRPr lang="en-US" sz="2000" b="1" dirty="0">
              <a:solidFill>
                <a:srgbClr val="000000"/>
              </a:solidFill>
            </a:endParaRPr>
          </a:p>
          <a:p>
            <a:pPr marL="0" indent="0">
              <a:buNone/>
            </a:pPr>
            <a:r>
              <a:rPr lang="en-US" sz="2100" b="1" dirty="0">
                <a:effectLst/>
                <a:latin typeface="Arial" panose="020B0604020202020204" pitchFamily="34" charset="0"/>
                <a:ea typeface="Arial" panose="020B0604020202020204" pitchFamily="34" charset="0"/>
                <a:cs typeface="Arial" panose="020B0604020202020204" pitchFamily="34" charset="0"/>
              </a:rPr>
              <a:t>Session Description:</a:t>
            </a:r>
          </a:p>
          <a:p>
            <a:pPr marL="0" indent="0">
              <a:buNone/>
            </a:pPr>
            <a:r>
              <a:rPr lang="en-US" sz="1900" dirty="0">
                <a:effectLst/>
                <a:latin typeface="Arial" panose="020B0604020202020204" pitchFamily="34" charset="0"/>
                <a:ea typeface="Arial" panose="020B0604020202020204" pitchFamily="34" charset="0"/>
                <a:cs typeface="Arial" panose="020B0604020202020204" pitchFamily="34" charset="0"/>
              </a:rPr>
              <a:t>As governments, industry, capital providers and other key stakeholders engage in the mobility transition beyond petroleum, it is clear that impacts to infrastructure and operations are imminent. Integrated strategic planning will play a vital role in creating a more resilient infrastructure network in support of military operations. Promoting energy independence and resilience across fleets, facilities and fuels without impeding an agency’s primary mission is paramount. This panel will examine key strategic planning and implementation factors for fielding non-tactical zero emission vehicles (ZEV) on military installations today and the near future as the defense community engages in the transition. </a:t>
            </a:r>
          </a:p>
        </p:txBody>
      </p:sp>
      <p:pic>
        <p:nvPicPr>
          <p:cNvPr id="11" name="Picture Placeholder 10" descr="A car with its front facing the camera&#10;&#10;Description automatically generated with low confidence">
            <a:extLst>
              <a:ext uri="{FF2B5EF4-FFF2-40B4-BE49-F238E27FC236}">
                <a16:creationId xmlns:a16="http://schemas.microsoft.com/office/drawing/2014/main" id="{393C70D4-6634-45E6-B97A-C850CDF4BBD3}"/>
              </a:ext>
            </a:extLst>
          </p:cNvPr>
          <p:cNvPicPr>
            <a:picLocks noGrp="1" noChangeAspect="1"/>
          </p:cNvPicPr>
          <p:nvPr>
            <p:ph type="pic" idx="12"/>
          </p:nvPr>
        </p:nvPicPr>
        <p:blipFill>
          <a:blip r:embed="rId6">
            <a:extLst>
              <a:ext uri="{28A0092B-C50C-407E-A947-70E740481C1C}">
                <a14:useLocalDpi xmlns:a14="http://schemas.microsoft.com/office/drawing/2010/main" val="0"/>
              </a:ext>
            </a:extLst>
          </a:blip>
          <a:srcRect l="17031" r="17031"/>
          <a:stretch>
            <a:fillRect/>
          </a:stretch>
        </p:blipFill>
        <p:spPr/>
      </p:pic>
      <p:grpSp>
        <p:nvGrpSpPr>
          <p:cNvPr id="4" name="Group 3">
            <a:extLst>
              <a:ext uri="{FF2B5EF4-FFF2-40B4-BE49-F238E27FC236}">
                <a16:creationId xmlns:a16="http://schemas.microsoft.com/office/drawing/2014/main" id="{0D0503BC-6116-40E1-A529-EBE5B0F03691}"/>
              </a:ext>
            </a:extLst>
          </p:cNvPr>
          <p:cNvGrpSpPr/>
          <p:nvPr/>
        </p:nvGrpSpPr>
        <p:grpSpPr>
          <a:xfrm>
            <a:off x="9509560" y="1370673"/>
            <a:ext cx="1804916" cy="1745818"/>
            <a:chOff x="9520317" y="1306419"/>
            <a:chExt cx="1804916" cy="1745818"/>
          </a:xfrm>
        </p:grpSpPr>
        <p:pic>
          <p:nvPicPr>
            <p:cNvPr id="8" name="Graphic 7">
              <a:extLst>
                <a:ext uri="{FF2B5EF4-FFF2-40B4-BE49-F238E27FC236}">
                  <a16:creationId xmlns:a16="http://schemas.microsoft.com/office/drawing/2014/main" id="{B88D6B61-ED05-4799-BDF1-5B9DC2A5AD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20317" y="1338637"/>
              <a:ext cx="1090721" cy="618450"/>
            </a:xfrm>
            <a:prstGeom prst="rect">
              <a:avLst/>
            </a:prstGeom>
          </p:spPr>
        </p:pic>
        <p:pic>
          <p:nvPicPr>
            <p:cNvPr id="10" name="Graphic 9">
              <a:extLst>
                <a:ext uri="{FF2B5EF4-FFF2-40B4-BE49-F238E27FC236}">
                  <a16:creationId xmlns:a16="http://schemas.microsoft.com/office/drawing/2014/main" id="{5AD43B0A-1E06-43F8-84BF-4324E1F9C6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60763" y="2163987"/>
              <a:ext cx="564470" cy="862100"/>
            </a:xfrm>
            <a:prstGeom prst="rect">
              <a:avLst/>
            </a:prstGeom>
          </p:spPr>
        </p:pic>
        <p:grpSp>
          <p:nvGrpSpPr>
            <p:cNvPr id="12" name="Group 11">
              <a:extLst>
                <a:ext uri="{FF2B5EF4-FFF2-40B4-BE49-F238E27FC236}">
                  <a16:creationId xmlns:a16="http://schemas.microsoft.com/office/drawing/2014/main" id="{CEABAF19-58A6-40A0-BA4D-73B838FBDEC9}"/>
                </a:ext>
              </a:extLst>
            </p:cNvPr>
            <p:cNvGrpSpPr>
              <a:grpSpLocks noChangeAspect="1"/>
            </p:cNvGrpSpPr>
            <p:nvPr/>
          </p:nvGrpSpPr>
          <p:grpSpPr>
            <a:xfrm>
              <a:off x="9729112" y="2137837"/>
              <a:ext cx="551229" cy="914400"/>
              <a:chOff x="2685703" y="5362678"/>
              <a:chExt cx="593413" cy="935484"/>
            </a:xfrm>
          </p:grpSpPr>
          <p:pic>
            <p:nvPicPr>
              <p:cNvPr id="13" name="Graphic 12">
                <a:extLst>
                  <a:ext uri="{FF2B5EF4-FFF2-40B4-BE49-F238E27FC236}">
                    <a16:creationId xmlns:a16="http://schemas.microsoft.com/office/drawing/2014/main" id="{6D837C8B-7316-446C-9C18-CE78F4AC33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85703" y="5553607"/>
                <a:ext cx="592260" cy="744555"/>
              </a:xfrm>
              <a:prstGeom prst="rect">
                <a:avLst/>
              </a:prstGeom>
            </p:spPr>
          </p:pic>
          <p:sp>
            <p:nvSpPr>
              <p:cNvPr id="14" name="Freeform: Shape 13">
                <a:extLst>
                  <a:ext uri="{FF2B5EF4-FFF2-40B4-BE49-F238E27FC236}">
                    <a16:creationId xmlns:a16="http://schemas.microsoft.com/office/drawing/2014/main" id="{33C435F6-5A96-4628-9DB8-500803A0AC7F}"/>
                  </a:ext>
                </a:extLst>
              </p:cNvPr>
              <p:cNvSpPr/>
              <p:nvPr/>
            </p:nvSpPr>
            <p:spPr>
              <a:xfrm>
                <a:off x="2943737" y="5362678"/>
                <a:ext cx="335379" cy="197115"/>
              </a:xfrm>
              <a:custGeom>
                <a:avLst/>
                <a:gdLst>
                  <a:gd name="connsiteX0" fmla="*/ 166670 w 335379"/>
                  <a:gd name="connsiteY0" fmla="*/ 0 h 197115"/>
                  <a:gd name="connsiteX1" fmla="*/ 0 w 335379"/>
                  <a:gd name="connsiteY1" fmla="*/ 69053 h 197115"/>
                  <a:gd name="connsiteX2" fmla="*/ 22913 w 335379"/>
                  <a:gd name="connsiteY2" fmla="*/ 92751 h 197115"/>
                  <a:gd name="connsiteX3" fmla="*/ 167140 w 335379"/>
                  <a:gd name="connsiteY3" fmla="*/ 33742 h 197115"/>
                  <a:gd name="connsiteX4" fmla="*/ 167140 w 335379"/>
                  <a:gd name="connsiteY4" fmla="*/ 33742 h 197115"/>
                  <a:gd name="connsiteX5" fmla="*/ 311995 w 335379"/>
                  <a:gd name="connsiteY5" fmla="*/ 93536 h 197115"/>
                  <a:gd name="connsiteX6" fmla="*/ 335379 w 335379"/>
                  <a:gd name="connsiteY6" fmla="*/ 69838 h 197115"/>
                  <a:gd name="connsiteX7" fmla="*/ 166670 w 335379"/>
                  <a:gd name="connsiteY7" fmla="*/ 0 h 197115"/>
                  <a:gd name="connsiteX8" fmla="*/ 166670 w 335379"/>
                  <a:gd name="connsiteY8" fmla="*/ 0 h 197115"/>
                  <a:gd name="connsiteX9" fmla="*/ 167140 w 335379"/>
                  <a:gd name="connsiteY9" fmla="*/ 74389 h 197115"/>
                  <a:gd name="connsiteX10" fmla="*/ 51790 w 335379"/>
                  <a:gd name="connsiteY10" fmla="*/ 122256 h 197115"/>
                  <a:gd name="connsiteX11" fmla="*/ 75017 w 335379"/>
                  <a:gd name="connsiteY11" fmla="*/ 145797 h 197115"/>
                  <a:gd name="connsiteX12" fmla="*/ 167140 w 335379"/>
                  <a:gd name="connsiteY12" fmla="*/ 108131 h 197115"/>
                  <a:gd name="connsiteX13" fmla="*/ 258793 w 335379"/>
                  <a:gd name="connsiteY13" fmla="*/ 145483 h 197115"/>
                  <a:gd name="connsiteX14" fmla="*/ 282648 w 335379"/>
                  <a:gd name="connsiteY14" fmla="*/ 122256 h 197115"/>
                  <a:gd name="connsiteX15" fmla="*/ 167140 w 335379"/>
                  <a:gd name="connsiteY15" fmla="*/ 74389 h 197115"/>
                  <a:gd name="connsiteX16" fmla="*/ 167140 w 335379"/>
                  <a:gd name="connsiteY16" fmla="*/ 74389 h 197115"/>
                  <a:gd name="connsiteX17" fmla="*/ 166983 w 335379"/>
                  <a:gd name="connsiteY17" fmla="*/ 146895 h 197115"/>
                  <a:gd name="connsiteX18" fmla="*/ 103737 w 335379"/>
                  <a:gd name="connsiteY18" fmla="*/ 173104 h 197115"/>
                  <a:gd name="connsiteX19" fmla="*/ 126650 w 335379"/>
                  <a:gd name="connsiteY19" fmla="*/ 196645 h 197115"/>
                  <a:gd name="connsiteX20" fmla="*/ 166983 w 335379"/>
                  <a:gd name="connsiteY20" fmla="*/ 180480 h 197115"/>
                  <a:gd name="connsiteX21" fmla="*/ 208101 w 335379"/>
                  <a:gd name="connsiteY21" fmla="*/ 197116 h 197115"/>
                  <a:gd name="connsiteX22" fmla="*/ 231329 w 335379"/>
                  <a:gd name="connsiteY22" fmla="*/ 173418 h 197115"/>
                  <a:gd name="connsiteX23" fmla="*/ 166983 w 335379"/>
                  <a:gd name="connsiteY23" fmla="*/ 146895 h 197115"/>
                  <a:gd name="connsiteX24" fmla="*/ 166983 w 335379"/>
                  <a:gd name="connsiteY24" fmla="*/ 146895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5379" h="197115">
                    <a:moveTo>
                      <a:pt x="166670" y="0"/>
                    </a:moveTo>
                    <a:cubicBezTo>
                      <a:pt x="103423" y="0"/>
                      <a:pt x="41746" y="24326"/>
                      <a:pt x="0" y="69053"/>
                    </a:cubicBezTo>
                    <a:cubicBezTo>
                      <a:pt x="7690" y="76900"/>
                      <a:pt x="15223" y="84747"/>
                      <a:pt x="22913" y="92751"/>
                    </a:cubicBezTo>
                    <a:cubicBezTo>
                      <a:pt x="62933" y="54144"/>
                      <a:pt x="111113" y="33742"/>
                      <a:pt x="167140" y="33742"/>
                    </a:cubicBezTo>
                    <a:cubicBezTo>
                      <a:pt x="167140" y="33742"/>
                      <a:pt x="167140" y="33742"/>
                      <a:pt x="167140" y="33742"/>
                    </a:cubicBezTo>
                    <a:cubicBezTo>
                      <a:pt x="223325" y="33742"/>
                      <a:pt x="271662" y="54458"/>
                      <a:pt x="311995" y="93536"/>
                    </a:cubicBezTo>
                    <a:cubicBezTo>
                      <a:pt x="319999" y="85375"/>
                      <a:pt x="327532" y="77842"/>
                      <a:pt x="335379" y="69838"/>
                    </a:cubicBezTo>
                    <a:cubicBezTo>
                      <a:pt x="288454" y="22128"/>
                      <a:pt x="226934" y="0"/>
                      <a:pt x="166670" y="0"/>
                    </a:cubicBezTo>
                    <a:lnTo>
                      <a:pt x="166670" y="0"/>
                    </a:lnTo>
                    <a:close/>
                    <a:moveTo>
                      <a:pt x="167140" y="74389"/>
                    </a:moveTo>
                    <a:cubicBezTo>
                      <a:pt x="123982" y="74389"/>
                      <a:pt x="81451" y="90868"/>
                      <a:pt x="51790" y="122256"/>
                    </a:cubicBezTo>
                    <a:cubicBezTo>
                      <a:pt x="59480" y="130103"/>
                      <a:pt x="67170" y="137793"/>
                      <a:pt x="75017" y="145797"/>
                    </a:cubicBezTo>
                    <a:cubicBezTo>
                      <a:pt x="100598" y="121157"/>
                      <a:pt x="131358" y="108131"/>
                      <a:pt x="167140" y="108131"/>
                    </a:cubicBezTo>
                    <a:cubicBezTo>
                      <a:pt x="202922" y="108131"/>
                      <a:pt x="233526" y="121314"/>
                      <a:pt x="258793" y="145483"/>
                    </a:cubicBezTo>
                    <a:cubicBezTo>
                      <a:pt x="266954" y="137479"/>
                      <a:pt x="274801" y="129946"/>
                      <a:pt x="282648" y="122256"/>
                    </a:cubicBezTo>
                    <a:cubicBezTo>
                      <a:pt x="251260" y="89926"/>
                      <a:pt x="209043" y="74389"/>
                      <a:pt x="167140" y="74389"/>
                    </a:cubicBezTo>
                    <a:lnTo>
                      <a:pt x="167140" y="74389"/>
                    </a:lnTo>
                    <a:close/>
                    <a:moveTo>
                      <a:pt x="166983" y="146895"/>
                    </a:moveTo>
                    <a:cubicBezTo>
                      <a:pt x="141402" y="146895"/>
                      <a:pt x="117234" y="157096"/>
                      <a:pt x="103737" y="173104"/>
                    </a:cubicBezTo>
                    <a:cubicBezTo>
                      <a:pt x="111427" y="180951"/>
                      <a:pt x="118960" y="188798"/>
                      <a:pt x="126650" y="196645"/>
                    </a:cubicBezTo>
                    <a:cubicBezTo>
                      <a:pt x="138107" y="186287"/>
                      <a:pt x="152231" y="180480"/>
                      <a:pt x="166983" y="180480"/>
                    </a:cubicBezTo>
                    <a:cubicBezTo>
                      <a:pt x="180794" y="180480"/>
                      <a:pt x="195232" y="185659"/>
                      <a:pt x="208101" y="197116"/>
                    </a:cubicBezTo>
                    <a:cubicBezTo>
                      <a:pt x="215791" y="189269"/>
                      <a:pt x="223482" y="181579"/>
                      <a:pt x="231329" y="173418"/>
                    </a:cubicBezTo>
                    <a:cubicBezTo>
                      <a:pt x="212810" y="154742"/>
                      <a:pt x="189269" y="146895"/>
                      <a:pt x="166983" y="146895"/>
                    </a:cubicBezTo>
                    <a:lnTo>
                      <a:pt x="166983" y="146895"/>
                    </a:lnTo>
                    <a:close/>
                  </a:path>
                </a:pathLst>
              </a:custGeom>
              <a:solidFill>
                <a:schemeClr val="tx1"/>
              </a:solidFill>
              <a:ln w="15628"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35B40991-4E4D-4958-9F9E-8E53F35F34F6}"/>
                </a:ext>
              </a:extLst>
            </p:cNvPr>
            <p:cNvGrpSpPr>
              <a:grpSpLocks noChangeAspect="1"/>
            </p:cNvGrpSpPr>
            <p:nvPr/>
          </p:nvGrpSpPr>
          <p:grpSpPr>
            <a:xfrm>
              <a:off x="10787118" y="1306419"/>
              <a:ext cx="538115" cy="753946"/>
              <a:chOff x="6456125" y="3331465"/>
              <a:chExt cx="1300231" cy="1821740"/>
            </a:xfrm>
          </p:grpSpPr>
          <p:sp>
            <p:nvSpPr>
              <p:cNvPr id="16" name="Freeform: Shape 15">
                <a:extLst>
                  <a:ext uri="{FF2B5EF4-FFF2-40B4-BE49-F238E27FC236}">
                    <a16:creationId xmlns:a16="http://schemas.microsoft.com/office/drawing/2014/main" id="{282E3114-5078-43BB-ABF9-5D97235BA243}"/>
                  </a:ext>
                </a:extLst>
              </p:cNvPr>
              <p:cNvSpPr/>
              <p:nvPr/>
            </p:nvSpPr>
            <p:spPr>
              <a:xfrm>
                <a:off x="6456125" y="3331465"/>
                <a:ext cx="723420" cy="1821740"/>
              </a:xfrm>
              <a:custGeom>
                <a:avLst/>
                <a:gdLst>
                  <a:gd name="connsiteX0" fmla="*/ 353701 w 723420"/>
                  <a:gd name="connsiteY0" fmla="*/ 125652 h 1821740"/>
                  <a:gd name="connsiteX1" fmla="*/ 216768 w 723420"/>
                  <a:gd name="connsiteY1" fmla="*/ 419655 h 1821740"/>
                  <a:gd name="connsiteX2" fmla="*/ 216768 w 723420"/>
                  <a:gd name="connsiteY2" fmla="*/ 422340 h 1821740"/>
                  <a:gd name="connsiteX3" fmla="*/ 203075 w 723420"/>
                  <a:gd name="connsiteY3" fmla="*/ 437913 h 1821740"/>
                  <a:gd name="connsiteX4" fmla="*/ 150987 w 723420"/>
                  <a:gd name="connsiteY4" fmla="*/ 588539 h 1821740"/>
                  <a:gd name="connsiteX5" fmla="*/ 200390 w 723420"/>
                  <a:gd name="connsiteY5" fmla="*/ 704261 h 1821740"/>
                  <a:gd name="connsiteX6" fmla="*/ 201196 w 723420"/>
                  <a:gd name="connsiteY6" fmla="*/ 706677 h 1821740"/>
                  <a:gd name="connsiteX7" fmla="*/ 219990 w 723420"/>
                  <a:gd name="connsiteY7" fmla="*/ 769505 h 1821740"/>
                  <a:gd name="connsiteX8" fmla="*/ 220527 w 723420"/>
                  <a:gd name="connsiteY8" fmla="*/ 778097 h 1821740"/>
                  <a:gd name="connsiteX9" fmla="*/ 231267 w 723420"/>
                  <a:gd name="connsiteY9" fmla="*/ 826695 h 1821740"/>
                  <a:gd name="connsiteX10" fmla="*/ 52449 w 723420"/>
                  <a:gd name="connsiteY10" fmla="*/ 991015 h 1821740"/>
                  <a:gd name="connsiteX11" fmla="*/ 3046 w 723420"/>
                  <a:gd name="connsiteY11" fmla="*/ 1220310 h 1821740"/>
                  <a:gd name="connsiteX12" fmla="*/ 629 w 723420"/>
                  <a:gd name="connsiteY12" fmla="*/ 1610972 h 1821740"/>
                  <a:gd name="connsiteX13" fmla="*/ 213278 w 723420"/>
                  <a:gd name="connsiteY13" fmla="*/ 1821741 h 1821740"/>
                  <a:gd name="connsiteX14" fmla="*/ 723420 w 723420"/>
                  <a:gd name="connsiteY14" fmla="*/ 1821741 h 1821740"/>
                  <a:gd name="connsiteX15" fmla="*/ 723420 w 723420"/>
                  <a:gd name="connsiteY15" fmla="*/ 802 h 1821740"/>
                  <a:gd name="connsiteX16" fmla="*/ 353701 w 723420"/>
                  <a:gd name="connsiteY16" fmla="*/ 125652 h 18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420" h="1821740">
                    <a:moveTo>
                      <a:pt x="353701" y="125652"/>
                    </a:moveTo>
                    <a:cubicBezTo>
                      <a:pt x="270199" y="201368"/>
                      <a:pt x="221601" y="305813"/>
                      <a:pt x="216768" y="419655"/>
                    </a:cubicBezTo>
                    <a:cubicBezTo>
                      <a:pt x="216768" y="420461"/>
                      <a:pt x="216768" y="421535"/>
                      <a:pt x="216768" y="422340"/>
                    </a:cubicBezTo>
                    <a:cubicBezTo>
                      <a:pt x="212204" y="427442"/>
                      <a:pt x="207640" y="432543"/>
                      <a:pt x="203075" y="437913"/>
                    </a:cubicBezTo>
                    <a:cubicBezTo>
                      <a:pt x="155014" y="494566"/>
                      <a:pt x="148302" y="551218"/>
                      <a:pt x="150987" y="588539"/>
                    </a:cubicBezTo>
                    <a:cubicBezTo>
                      <a:pt x="153135" y="618611"/>
                      <a:pt x="163338" y="664255"/>
                      <a:pt x="200390" y="704261"/>
                    </a:cubicBezTo>
                    <a:cubicBezTo>
                      <a:pt x="200659" y="705066"/>
                      <a:pt x="200927" y="705872"/>
                      <a:pt x="201196" y="706677"/>
                    </a:cubicBezTo>
                    <a:cubicBezTo>
                      <a:pt x="203612" y="728157"/>
                      <a:pt x="209788" y="749368"/>
                      <a:pt x="219990" y="769505"/>
                    </a:cubicBezTo>
                    <a:cubicBezTo>
                      <a:pt x="220259" y="772459"/>
                      <a:pt x="220259" y="775144"/>
                      <a:pt x="220527" y="778097"/>
                    </a:cubicBezTo>
                    <a:cubicBezTo>
                      <a:pt x="222138" y="795013"/>
                      <a:pt x="225897" y="811122"/>
                      <a:pt x="231267" y="826695"/>
                    </a:cubicBezTo>
                    <a:cubicBezTo>
                      <a:pt x="167097" y="860794"/>
                      <a:pt x="97019" y="910197"/>
                      <a:pt x="52449" y="991015"/>
                    </a:cubicBezTo>
                    <a:cubicBezTo>
                      <a:pt x="5999" y="1074785"/>
                      <a:pt x="4120" y="1162315"/>
                      <a:pt x="3046" y="1220310"/>
                    </a:cubicBezTo>
                    <a:cubicBezTo>
                      <a:pt x="92" y="1362344"/>
                      <a:pt x="-713" y="1479140"/>
                      <a:pt x="629" y="1610972"/>
                    </a:cubicBezTo>
                    <a:cubicBezTo>
                      <a:pt x="1703" y="1727230"/>
                      <a:pt x="97288" y="1821741"/>
                      <a:pt x="213278" y="1821741"/>
                    </a:cubicBezTo>
                    <a:lnTo>
                      <a:pt x="723420" y="1821741"/>
                    </a:lnTo>
                    <a:lnTo>
                      <a:pt x="723420" y="802"/>
                    </a:lnTo>
                    <a:cubicBezTo>
                      <a:pt x="584071" y="-6716"/>
                      <a:pt x="449286" y="38928"/>
                      <a:pt x="353701" y="125652"/>
                    </a:cubicBezTo>
                    <a:close/>
                  </a:path>
                </a:pathLst>
              </a:custGeom>
              <a:solidFill>
                <a:srgbClr val="C3EC0C"/>
              </a:solidFill>
              <a:ln w="2678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6A56392-538E-4624-B15D-CA2F53FCB6DA}"/>
                  </a:ext>
                </a:extLst>
              </p:cNvPr>
              <p:cNvSpPr/>
              <p:nvPr/>
            </p:nvSpPr>
            <p:spPr>
              <a:xfrm>
                <a:off x="6604066" y="3479041"/>
                <a:ext cx="1152290" cy="1526491"/>
              </a:xfrm>
              <a:custGeom>
                <a:avLst/>
                <a:gdLst>
                  <a:gd name="connsiteX0" fmla="*/ 65605 w 1152290"/>
                  <a:gd name="connsiteY0" fmla="*/ 1526492 h 1526491"/>
                  <a:gd name="connsiteX1" fmla="*/ 629 w 1152290"/>
                  <a:gd name="connsiteY1" fmla="*/ 1462053 h 1526491"/>
                  <a:gd name="connsiteX2" fmla="*/ 3046 w 1152290"/>
                  <a:gd name="connsiteY2" fmla="*/ 1076224 h 1526491"/>
                  <a:gd name="connsiteX3" fmla="*/ 34191 w 1152290"/>
                  <a:gd name="connsiteY3" fmla="*/ 915127 h 1526491"/>
                  <a:gd name="connsiteX4" fmla="*/ 185354 w 1152290"/>
                  <a:gd name="connsiteY4" fmla="*/ 793767 h 1526491"/>
                  <a:gd name="connsiteX5" fmla="*/ 351016 w 1152290"/>
                  <a:gd name="connsiteY5" fmla="*/ 728254 h 1526491"/>
                  <a:gd name="connsiteX6" fmla="*/ 394244 w 1152290"/>
                  <a:gd name="connsiteY6" fmla="*/ 709190 h 1526491"/>
                  <a:gd name="connsiteX7" fmla="*/ 404447 w 1152290"/>
                  <a:gd name="connsiteY7" fmla="*/ 687442 h 1526491"/>
                  <a:gd name="connsiteX8" fmla="*/ 372228 w 1152290"/>
                  <a:gd name="connsiteY8" fmla="*/ 675360 h 1526491"/>
                  <a:gd name="connsiteX9" fmla="*/ 346989 w 1152290"/>
                  <a:gd name="connsiteY9" fmla="*/ 677776 h 1526491"/>
                  <a:gd name="connsiteX10" fmla="*/ 299197 w 1152290"/>
                  <a:gd name="connsiteY10" fmla="*/ 680998 h 1526491"/>
                  <a:gd name="connsiteX11" fmla="*/ 298928 w 1152290"/>
                  <a:gd name="connsiteY11" fmla="*/ 680998 h 1526491"/>
                  <a:gd name="connsiteX12" fmla="*/ 219990 w 1152290"/>
                  <a:gd name="connsiteY12" fmla="*/ 616559 h 1526491"/>
                  <a:gd name="connsiteX13" fmla="*/ 225092 w 1152290"/>
                  <a:gd name="connsiteY13" fmla="*/ 583534 h 1526491"/>
                  <a:gd name="connsiteX14" fmla="*/ 226971 w 1152290"/>
                  <a:gd name="connsiteY14" fmla="*/ 577359 h 1526491"/>
                  <a:gd name="connsiteX15" fmla="*/ 224555 w 1152290"/>
                  <a:gd name="connsiteY15" fmla="*/ 575748 h 1526491"/>
                  <a:gd name="connsiteX16" fmla="*/ 205223 w 1152290"/>
                  <a:gd name="connsiteY16" fmla="*/ 557222 h 1526491"/>
                  <a:gd name="connsiteX17" fmla="*/ 202001 w 1152290"/>
                  <a:gd name="connsiteY17" fmla="*/ 529030 h 1526491"/>
                  <a:gd name="connsiteX18" fmla="*/ 196363 w 1152290"/>
                  <a:gd name="connsiteY18" fmla="*/ 499227 h 1526491"/>
                  <a:gd name="connsiteX19" fmla="*/ 201464 w 1152290"/>
                  <a:gd name="connsiteY19" fmla="*/ 480163 h 1526491"/>
                  <a:gd name="connsiteX20" fmla="*/ 200927 w 1152290"/>
                  <a:gd name="connsiteY20" fmla="*/ 479895 h 1526491"/>
                  <a:gd name="connsiteX21" fmla="*/ 150718 w 1152290"/>
                  <a:gd name="connsiteY21" fmla="*/ 430223 h 1526491"/>
                  <a:gd name="connsiteX22" fmla="*/ 168171 w 1152290"/>
                  <a:gd name="connsiteY22" fmla="*/ 385653 h 1526491"/>
                  <a:gd name="connsiteX23" fmla="*/ 180253 w 1152290"/>
                  <a:gd name="connsiteY23" fmla="*/ 371960 h 1526491"/>
                  <a:gd name="connsiteX24" fmla="*/ 213009 w 1152290"/>
                  <a:gd name="connsiteY24" fmla="*/ 323093 h 1526491"/>
                  <a:gd name="connsiteX25" fmla="*/ 216500 w 1152290"/>
                  <a:gd name="connsiteY25" fmla="*/ 290068 h 1526491"/>
                  <a:gd name="connsiteX26" fmla="*/ 216768 w 1152290"/>
                  <a:gd name="connsiteY26" fmla="*/ 277986 h 1526491"/>
                  <a:gd name="connsiteX27" fmla="*/ 305372 w 1152290"/>
                  <a:gd name="connsiteY27" fmla="*/ 87354 h 1526491"/>
                  <a:gd name="connsiteX28" fmla="*/ 570109 w 1152290"/>
                  <a:gd name="connsiteY28" fmla="*/ 630 h 1526491"/>
                  <a:gd name="connsiteX29" fmla="*/ 782221 w 1152290"/>
                  <a:gd name="connsiteY29" fmla="*/ 94603 h 1526491"/>
                  <a:gd name="connsiteX30" fmla="*/ 855789 w 1152290"/>
                  <a:gd name="connsiteY30" fmla="*/ 312622 h 1526491"/>
                  <a:gd name="connsiteX31" fmla="*/ 814440 w 1152290"/>
                  <a:gd name="connsiteY31" fmla="*/ 457878 h 1526491"/>
                  <a:gd name="connsiteX32" fmla="*/ 787054 w 1152290"/>
                  <a:gd name="connsiteY32" fmla="*/ 503523 h 1526491"/>
                  <a:gd name="connsiteX33" fmla="*/ 751881 w 1152290"/>
                  <a:gd name="connsiteY33" fmla="*/ 564740 h 1526491"/>
                  <a:gd name="connsiteX34" fmla="*/ 743020 w 1152290"/>
                  <a:gd name="connsiteY34" fmla="*/ 670259 h 1526491"/>
                  <a:gd name="connsiteX35" fmla="*/ 807459 w 1152290"/>
                  <a:gd name="connsiteY35" fmla="*/ 727448 h 1526491"/>
                  <a:gd name="connsiteX36" fmla="*/ 900090 w 1152290"/>
                  <a:gd name="connsiteY36" fmla="*/ 766112 h 1526491"/>
                  <a:gd name="connsiteX37" fmla="*/ 966409 w 1152290"/>
                  <a:gd name="connsiteY37" fmla="*/ 792156 h 1526491"/>
                  <a:gd name="connsiteX38" fmla="*/ 1012322 w 1152290"/>
                  <a:gd name="connsiteY38" fmla="*/ 814978 h 1526491"/>
                  <a:gd name="connsiteX39" fmla="*/ 1012322 w 1152290"/>
                  <a:gd name="connsiteY39" fmla="*/ 814978 h 1526491"/>
                  <a:gd name="connsiteX40" fmla="*/ 1112471 w 1152290"/>
                  <a:gd name="connsiteY40" fmla="*/ 909488 h 1526491"/>
                  <a:gd name="connsiteX41" fmla="*/ 1148449 w 1152290"/>
                  <a:gd name="connsiteY41" fmla="*/ 1059041 h 1526491"/>
                  <a:gd name="connsiteX42" fmla="*/ 1150865 w 1152290"/>
                  <a:gd name="connsiteY42" fmla="*/ 1299076 h 1526491"/>
                  <a:gd name="connsiteX43" fmla="*/ 1150060 w 1152290"/>
                  <a:gd name="connsiteY43" fmla="*/ 1459368 h 1526491"/>
                  <a:gd name="connsiteX44" fmla="*/ 1131265 w 1152290"/>
                  <a:gd name="connsiteY44" fmla="*/ 1506623 h 1526491"/>
                  <a:gd name="connsiteX45" fmla="*/ 1085084 w 1152290"/>
                  <a:gd name="connsiteY45" fmla="*/ 1525955 h 1526491"/>
                  <a:gd name="connsiteX46" fmla="*/ 65605 w 1152290"/>
                  <a:gd name="connsiteY46" fmla="*/ 1526492 h 1526491"/>
                  <a:gd name="connsiteX47" fmla="*/ 375449 w 1152290"/>
                  <a:gd name="connsiteY47" fmla="*/ 621661 h 1526491"/>
                  <a:gd name="connsiteX48" fmla="*/ 455461 w 1152290"/>
                  <a:gd name="connsiteY48" fmla="*/ 670796 h 1526491"/>
                  <a:gd name="connsiteX49" fmla="*/ 428075 w 1152290"/>
                  <a:gd name="connsiteY49" fmla="*/ 750539 h 1526491"/>
                  <a:gd name="connsiteX50" fmla="*/ 369543 w 1152290"/>
                  <a:gd name="connsiteY50" fmla="*/ 778462 h 1526491"/>
                  <a:gd name="connsiteX51" fmla="*/ 208177 w 1152290"/>
                  <a:gd name="connsiteY51" fmla="*/ 842096 h 1526491"/>
                  <a:gd name="connsiteX52" fmla="*/ 81178 w 1152290"/>
                  <a:gd name="connsiteY52" fmla="*/ 940634 h 1526491"/>
                  <a:gd name="connsiteX53" fmla="*/ 56745 w 1152290"/>
                  <a:gd name="connsiteY53" fmla="*/ 1077030 h 1526491"/>
                  <a:gd name="connsiteX54" fmla="*/ 54328 w 1152290"/>
                  <a:gd name="connsiteY54" fmla="*/ 1460979 h 1526491"/>
                  <a:gd name="connsiteX55" fmla="*/ 65605 w 1152290"/>
                  <a:gd name="connsiteY55" fmla="*/ 1472256 h 1526491"/>
                  <a:gd name="connsiteX56" fmla="*/ 1084547 w 1152290"/>
                  <a:gd name="connsiteY56" fmla="*/ 1472256 h 1526491"/>
                  <a:gd name="connsiteX57" fmla="*/ 1092333 w 1152290"/>
                  <a:gd name="connsiteY57" fmla="*/ 1469034 h 1526491"/>
                  <a:gd name="connsiteX58" fmla="*/ 1095555 w 1152290"/>
                  <a:gd name="connsiteY58" fmla="*/ 1460442 h 1526491"/>
                  <a:gd name="connsiteX59" fmla="*/ 1096361 w 1152290"/>
                  <a:gd name="connsiteY59" fmla="*/ 1298002 h 1526491"/>
                  <a:gd name="connsiteX60" fmla="*/ 1093944 w 1152290"/>
                  <a:gd name="connsiteY60" fmla="*/ 1062263 h 1526491"/>
                  <a:gd name="connsiteX61" fmla="*/ 1064947 w 1152290"/>
                  <a:gd name="connsiteY61" fmla="*/ 936070 h 1526491"/>
                  <a:gd name="connsiteX62" fmla="*/ 984667 w 1152290"/>
                  <a:gd name="connsiteY62" fmla="*/ 861428 h 1526491"/>
                  <a:gd name="connsiteX63" fmla="*/ 984667 w 1152290"/>
                  <a:gd name="connsiteY63" fmla="*/ 861428 h 1526491"/>
                  <a:gd name="connsiteX64" fmla="*/ 944124 w 1152290"/>
                  <a:gd name="connsiteY64" fmla="*/ 841290 h 1526491"/>
                  <a:gd name="connsiteX65" fmla="*/ 880759 w 1152290"/>
                  <a:gd name="connsiteY65" fmla="*/ 816589 h 1526491"/>
                  <a:gd name="connsiteX66" fmla="*/ 781684 w 1152290"/>
                  <a:gd name="connsiteY66" fmla="*/ 774972 h 1526491"/>
                  <a:gd name="connsiteX67" fmla="*/ 693886 w 1152290"/>
                  <a:gd name="connsiteY67" fmla="*/ 693349 h 1526491"/>
                  <a:gd name="connsiteX68" fmla="*/ 702477 w 1152290"/>
                  <a:gd name="connsiteY68" fmla="*/ 541918 h 1526491"/>
                  <a:gd name="connsiteX69" fmla="*/ 740872 w 1152290"/>
                  <a:gd name="connsiteY69" fmla="*/ 475062 h 1526491"/>
                  <a:gd name="connsiteX70" fmla="*/ 766648 w 1152290"/>
                  <a:gd name="connsiteY70" fmla="*/ 432103 h 1526491"/>
                  <a:gd name="connsiteX71" fmla="*/ 801552 w 1152290"/>
                  <a:gd name="connsiteY71" fmla="*/ 309669 h 1526491"/>
                  <a:gd name="connsiteX72" fmla="*/ 742483 w 1152290"/>
                  <a:gd name="connsiteY72" fmla="*/ 131119 h 1526491"/>
                  <a:gd name="connsiteX73" fmla="*/ 566619 w 1152290"/>
                  <a:gd name="connsiteY73" fmla="*/ 54060 h 1526491"/>
                  <a:gd name="connsiteX74" fmla="*/ 340814 w 1152290"/>
                  <a:gd name="connsiteY74" fmla="*/ 126823 h 1526491"/>
                  <a:gd name="connsiteX75" fmla="*/ 269931 w 1152290"/>
                  <a:gd name="connsiteY75" fmla="*/ 279866 h 1526491"/>
                  <a:gd name="connsiteX76" fmla="*/ 269662 w 1152290"/>
                  <a:gd name="connsiteY76" fmla="*/ 290874 h 1526491"/>
                  <a:gd name="connsiteX77" fmla="*/ 263755 w 1152290"/>
                  <a:gd name="connsiteY77" fmla="*/ 339203 h 1526491"/>
                  <a:gd name="connsiteX78" fmla="*/ 219990 w 1152290"/>
                  <a:gd name="connsiteY78" fmla="*/ 407401 h 1526491"/>
                  <a:gd name="connsiteX79" fmla="*/ 208714 w 1152290"/>
                  <a:gd name="connsiteY79" fmla="*/ 420289 h 1526491"/>
                  <a:gd name="connsiteX80" fmla="*/ 205760 w 1152290"/>
                  <a:gd name="connsiteY80" fmla="*/ 424048 h 1526491"/>
                  <a:gd name="connsiteX81" fmla="*/ 218379 w 1152290"/>
                  <a:gd name="connsiteY81" fmla="*/ 428881 h 1526491"/>
                  <a:gd name="connsiteX82" fmla="*/ 225360 w 1152290"/>
                  <a:gd name="connsiteY82" fmla="*/ 431297 h 1526491"/>
                  <a:gd name="connsiteX83" fmla="*/ 250599 w 1152290"/>
                  <a:gd name="connsiteY83" fmla="*/ 455730 h 1526491"/>
                  <a:gd name="connsiteX84" fmla="*/ 252747 w 1152290"/>
                  <a:gd name="connsiteY84" fmla="*/ 496005 h 1526491"/>
                  <a:gd name="connsiteX85" fmla="*/ 266440 w 1152290"/>
                  <a:gd name="connsiteY85" fmla="*/ 516410 h 1526491"/>
                  <a:gd name="connsiteX86" fmla="*/ 260802 w 1152290"/>
                  <a:gd name="connsiteY86" fmla="*/ 536279 h 1526491"/>
                  <a:gd name="connsiteX87" fmla="*/ 274764 w 1152290"/>
                  <a:gd name="connsiteY87" fmla="*/ 552657 h 1526491"/>
                  <a:gd name="connsiteX88" fmla="*/ 275301 w 1152290"/>
                  <a:gd name="connsiteY88" fmla="*/ 600450 h 1526491"/>
                  <a:gd name="connsiteX89" fmla="*/ 272616 w 1152290"/>
                  <a:gd name="connsiteY89" fmla="*/ 611458 h 1526491"/>
                  <a:gd name="connsiteX90" fmla="*/ 298391 w 1152290"/>
                  <a:gd name="connsiteY90" fmla="*/ 627568 h 1526491"/>
                  <a:gd name="connsiteX91" fmla="*/ 340545 w 1152290"/>
                  <a:gd name="connsiteY91" fmla="*/ 624614 h 1526491"/>
                  <a:gd name="connsiteX92" fmla="*/ 367395 w 1152290"/>
                  <a:gd name="connsiteY92" fmla="*/ 622198 h 1526491"/>
                  <a:gd name="connsiteX93" fmla="*/ 375449 w 1152290"/>
                  <a:gd name="connsiteY93" fmla="*/ 621661 h 152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152290" h="1526491">
                    <a:moveTo>
                      <a:pt x="65605" y="1526492"/>
                    </a:moveTo>
                    <a:cubicBezTo>
                      <a:pt x="30164" y="1526492"/>
                      <a:pt x="898" y="1497494"/>
                      <a:pt x="629" y="1462053"/>
                    </a:cubicBezTo>
                    <a:cubicBezTo>
                      <a:pt x="-713" y="1331564"/>
                      <a:pt x="92" y="1216379"/>
                      <a:pt x="3046" y="1076224"/>
                    </a:cubicBezTo>
                    <a:cubicBezTo>
                      <a:pt x="4120" y="1027627"/>
                      <a:pt x="5462" y="966946"/>
                      <a:pt x="34191" y="915127"/>
                    </a:cubicBezTo>
                    <a:cubicBezTo>
                      <a:pt x="67216" y="855252"/>
                      <a:pt x="128970" y="820348"/>
                      <a:pt x="185354" y="793767"/>
                    </a:cubicBezTo>
                    <a:cubicBezTo>
                      <a:pt x="239054" y="768528"/>
                      <a:pt x="294632" y="746511"/>
                      <a:pt x="351016" y="728254"/>
                    </a:cubicBezTo>
                    <a:cubicBezTo>
                      <a:pt x="369006" y="722347"/>
                      <a:pt x="384041" y="717514"/>
                      <a:pt x="394244" y="709190"/>
                    </a:cubicBezTo>
                    <a:cubicBezTo>
                      <a:pt x="401762" y="703015"/>
                      <a:pt x="406326" y="693349"/>
                      <a:pt x="404447" y="687442"/>
                    </a:cubicBezTo>
                    <a:cubicBezTo>
                      <a:pt x="402031" y="679924"/>
                      <a:pt x="387263" y="674286"/>
                      <a:pt x="372228" y="675360"/>
                    </a:cubicBezTo>
                    <a:cubicBezTo>
                      <a:pt x="363636" y="675897"/>
                      <a:pt x="355312" y="676971"/>
                      <a:pt x="346989" y="677776"/>
                    </a:cubicBezTo>
                    <a:cubicBezTo>
                      <a:pt x="331685" y="679387"/>
                      <a:pt x="315843" y="680998"/>
                      <a:pt x="299197" y="680998"/>
                    </a:cubicBezTo>
                    <a:cubicBezTo>
                      <a:pt x="299197" y="680998"/>
                      <a:pt x="298928" y="680998"/>
                      <a:pt x="298928" y="680998"/>
                    </a:cubicBezTo>
                    <a:cubicBezTo>
                      <a:pt x="263218" y="680998"/>
                      <a:pt x="223749" y="656834"/>
                      <a:pt x="219990" y="616559"/>
                    </a:cubicBezTo>
                    <a:cubicBezTo>
                      <a:pt x="218648" y="602866"/>
                      <a:pt x="222407" y="591589"/>
                      <a:pt x="225092" y="583534"/>
                    </a:cubicBezTo>
                    <a:cubicBezTo>
                      <a:pt x="225629" y="581655"/>
                      <a:pt x="226434" y="579238"/>
                      <a:pt x="226971" y="577359"/>
                    </a:cubicBezTo>
                    <a:cubicBezTo>
                      <a:pt x="226166" y="576822"/>
                      <a:pt x="225360" y="576285"/>
                      <a:pt x="224555" y="575748"/>
                    </a:cubicBezTo>
                    <a:cubicBezTo>
                      <a:pt x="218648" y="571721"/>
                      <a:pt x="210862" y="566351"/>
                      <a:pt x="205223" y="557222"/>
                    </a:cubicBezTo>
                    <a:cubicBezTo>
                      <a:pt x="199853" y="548630"/>
                      <a:pt x="199048" y="538696"/>
                      <a:pt x="202001" y="529030"/>
                    </a:cubicBezTo>
                    <a:cubicBezTo>
                      <a:pt x="194483" y="521243"/>
                      <a:pt x="191798" y="509698"/>
                      <a:pt x="196363" y="499227"/>
                    </a:cubicBezTo>
                    <a:cubicBezTo>
                      <a:pt x="199048" y="493320"/>
                      <a:pt x="201196" y="484996"/>
                      <a:pt x="201464" y="480163"/>
                    </a:cubicBezTo>
                    <a:lnTo>
                      <a:pt x="200927" y="479895"/>
                    </a:lnTo>
                    <a:cubicBezTo>
                      <a:pt x="184280" y="473988"/>
                      <a:pt x="153135" y="462980"/>
                      <a:pt x="150718" y="430223"/>
                    </a:cubicBezTo>
                    <a:cubicBezTo>
                      <a:pt x="149376" y="410623"/>
                      <a:pt x="159847" y="395319"/>
                      <a:pt x="168171" y="385653"/>
                    </a:cubicBezTo>
                    <a:cubicBezTo>
                      <a:pt x="172198" y="380820"/>
                      <a:pt x="176226" y="376256"/>
                      <a:pt x="180253" y="371960"/>
                    </a:cubicBezTo>
                    <a:cubicBezTo>
                      <a:pt x="195289" y="355044"/>
                      <a:pt x="207103" y="341620"/>
                      <a:pt x="213009" y="323093"/>
                    </a:cubicBezTo>
                    <a:cubicBezTo>
                      <a:pt x="215963" y="313696"/>
                      <a:pt x="216231" y="302151"/>
                      <a:pt x="216500" y="290068"/>
                    </a:cubicBezTo>
                    <a:lnTo>
                      <a:pt x="216768" y="277986"/>
                    </a:lnTo>
                    <a:cubicBezTo>
                      <a:pt x="219722" y="203076"/>
                      <a:pt x="250330" y="137294"/>
                      <a:pt x="305372" y="87354"/>
                    </a:cubicBezTo>
                    <a:cubicBezTo>
                      <a:pt x="371422" y="27479"/>
                      <a:pt x="470497" y="-5009"/>
                      <a:pt x="570109" y="630"/>
                    </a:cubicBezTo>
                    <a:cubicBezTo>
                      <a:pt x="653611" y="5194"/>
                      <a:pt x="730938" y="39562"/>
                      <a:pt x="782221" y="94603"/>
                    </a:cubicBezTo>
                    <a:cubicBezTo>
                      <a:pt x="833503" y="149645"/>
                      <a:pt x="860353" y="229120"/>
                      <a:pt x="855789" y="312622"/>
                    </a:cubicBezTo>
                    <a:cubicBezTo>
                      <a:pt x="853104" y="363368"/>
                      <a:pt x="838873" y="413576"/>
                      <a:pt x="814440" y="457878"/>
                    </a:cubicBezTo>
                    <a:cubicBezTo>
                      <a:pt x="805848" y="473451"/>
                      <a:pt x="796451" y="488487"/>
                      <a:pt x="787054" y="503523"/>
                    </a:cubicBezTo>
                    <a:cubicBezTo>
                      <a:pt x="773897" y="524197"/>
                      <a:pt x="761815" y="543797"/>
                      <a:pt x="751881" y="564740"/>
                    </a:cubicBezTo>
                    <a:cubicBezTo>
                      <a:pt x="733354" y="604477"/>
                      <a:pt x="730133" y="643140"/>
                      <a:pt x="743020" y="670259"/>
                    </a:cubicBezTo>
                    <a:cubicBezTo>
                      <a:pt x="753223" y="691470"/>
                      <a:pt x="774166" y="709996"/>
                      <a:pt x="807459" y="727448"/>
                    </a:cubicBezTo>
                    <a:cubicBezTo>
                      <a:pt x="836725" y="742752"/>
                      <a:pt x="867602" y="754029"/>
                      <a:pt x="900090" y="766112"/>
                    </a:cubicBezTo>
                    <a:cubicBezTo>
                      <a:pt x="921839" y="774167"/>
                      <a:pt x="944392" y="782490"/>
                      <a:pt x="966409" y="792156"/>
                    </a:cubicBezTo>
                    <a:cubicBezTo>
                      <a:pt x="983056" y="799405"/>
                      <a:pt x="998360" y="806923"/>
                      <a:pt x="1012322" y="814978"/>
                    </a:cubicBezTo>
                    <a:lnTo>
                      <a:pt x="1012322" y="814978"/>
                    </a:lnTo>
                    <a:cubicBezTo>
                      <a:pt x="1057966" y="841022"/>
                      <a:pt x="1091528" y="872973"/>
                      <a:pt x="1112471" y="909488"/>
                    </a:cubicBezTo>
                    <a:cubicBezTo>
                      <a:pt x="1139857" y="957281"/>
                      <a:pt x="1145227" y="1011785"/>
                      <a:pt x="1148449" y="1059041"/>
                    </a:cubicBezTo>
                    <a:cubicBezTo>
                      <a:pt x="1153819" y="1144422"/>
                      <a:pt x="1152476" y="1223092"/>
                      <a:pt x="1150865" y="1299076"/>
                    </a:cubicBezTo>
                    <a:cubicBezTo>
                      <a:pt x="1149792" y="1350627"/>
                      <a:pt x="1148718" y="1404058"/>
                      <a:pt x="1150060" y="1459368"/>
                    </a:cubicBezTo>
                    <a:cubicBezTo>
                      <a:pt x="1150328" y="1477089"/>
                      <a:pt x="1143885" y="1494004"/>
                      <a:pt x="1131265" y="1506623"/>
                    </a:cubicBezTo>
                    <a:cubicBezTo>
                      <a:pt x="1118915" y="1519243"/>
                      <a:pt x="1102536" y="1525955"/>
                      <a:pt x="1085084" y="1525955"/>
                    </a:cubicBezTo>
                    <a:lnTo>
                      <a:pt x="65605" y="1526492"/>
                    </a:lnTo>
                    <a:close/>
                    <a:moveTo>
                      <a:pt x="375449" y="621661"/>
                    </a:moveTo>
                    <a:cubicBezTo>
                      <a:pt x="407400" y="621661"/>
                      <a:pt x="444184" y="636428"/>
                      <a:pt x="455461" y="670796"/>
                    </a:cubicBezTo>
                    <a:cubicBezTo>
                      <a:pt x="464322" y="697914"/>
                      <a:pt x="453313" y="730133"/>
                      <a:pt x="428075" y="750539"/>
                    </a:cubicBezTo>
                    <a:cubicBezTo>
                      <a:pt x="409817" y="765306"/>
                      <a:pt x="388337" y="772287"/>
                      <a:pt x="369543" y="778462"/>
                    </a:cubicBezTo>
                    <a:cubicBezTo>
                      <a:pt x="313158" y="796720"/>
                      <a:pt x="259728" y="817931"/>
                      <a:pt x="208177" y="842096"/>
                    </a:cubicBezTo>
                    <a:cubicBezTo>
                      <a:pt x="159847" y="864918"/>
                      <a:pt x="106954" y="894184"/>
                      <a:pt x="81178" y="940634"/>
                    </a:cubicBezTo>
                    <a:cubicBezTo>
                      <a:pt x="60504" y="977955"/>
                      <a:pt x="58087" y="1022525"/>
                      <a:pt x="56745" y="1077030"/>
                    </a:cubicBezTo>
                    <a:cubicBezTo>
                      <a:pt x="53791" y="1216379"/>
                      <a:pt x="52986" y="1331296"/>
                      <a:pt x="54328" y="1460979"/>
                    </a:cubicBezTo>
                    <a:cubicBezTo>
                      <a:pt x="54328" y="1467154"/>
                      <a:pt x="59430" y="1472256"/>
                      <a:pt x="65605" y="1472256"/>
                    </a:cubicBezTo>
                    <a:lnTo>
                      <a:pt x="1084547" y="1472256"/>
                    </a:lnTo>
                    <a:cubicBezTo>
                      <a:pt x="1088306" y="1472256"/>
                      <a:pt x="1090991" y="1470376"/>
                      <a:pt x="1092333" y="1469034"/>
                    </a:cubicBezTo>
                    <a:cubicBezTo>
                      <a:pt x="1093676" y="1467691"/>
                      <a:pt x="1095824" y="1464738"/>
                      <a:pt x="1095555" y="1460442"/>
                    </a:cubicBezTo>
                    <a:cubicBezTo>
                      <a:pt x="1094481" y="1404058"/>
                      <a:pt x="1095555" y="1350090"/>
                      <a:pt x="1096361" y="1298002"/>
                    </a:cubicBezTo>
                    <a:cubicBezTo>
                      <a:pt x="1097972" y="1219601"/>
                      <a:pt x="1099314" y="1145496"/>
                      <a:pt x="1093944" y="1062263"/>
                    </a:cubicBezTo>
                    <a:cubicBezTo>
                      <a:pt x="1091259" y="1020914"/>
                      <a:pt x="1086695" y="973927"/>
                      <a:pt x="1064947" y="936070"/>
                    </a:cubicBezTo>
                    <a:cubicBezTo>
                      <a:pt x="1048569" y="907609"/>
                      <a:pt x="1022256" y="883176"/>
                      <a:pt x="984667" y="861428"/>
                    </a:cubicBezTo>
                    <a:lnTo>
                      <a:pt x="984667" y="861428"/>
                    </a:lnTo>
                    <a:cubicBezTo>
                      <a:pt x="972316" y="854447"/>
                      <a:pt x="958891" y="847734"/>
                      <a:pt x="944124" y="841290"/>
                    </a:cubicBezTo>
                    <a:cubicBezTo>
                      <a:pt x="923450" y="832430"/>
                      <a:pt x="901701" y="824375"/>
                      <a:pt x="880759" y="816589"/>
                    </a:cubicBezTo>
                    <a:cubicBezTo>
                      <a:pt x="848002" y="804506"/>
                      <a:pt x="813903" y="791887"/>
                      <a:pt x="781684" y="774972"/>
                    </a:cubicBezTo>
                    <a:cubicBezTo>
                      <a:pt x="737919" y="752150"/>
                      <a:pt x="708921" y="725300"/>
                      <a:pt x="693886" y="693349"/>
                    </a:cubicBezTo>
                    <a:cubicBezTo>
                      <a:pt x="673480" y="650927"/>
                      <a:pt x="676702" y="596959"/>
                      <a:pt x="702477" y="541918"/>
                    </a:cubicBezTo>
                    <a:cubicBezTo>
                      <a:pt x="713754" y="518021"/>
                      <a:pt x="727447" y="496005"/>
                      <a:pt x="740872" y="475062"/>
                    </a:cubicBezTo>
                    <a:cubicBezTo>
                      <a:pt x="749733" y="460832"/>
                      <a:pt x="758593" y="446870"/>
                      <a:pt x="766648" y="432103"/>
                    </a:cubicBezTo>
                    <a:cubicBezTo>
                      <a:pt x="787054" y="394782"/>
                      <a:pt x="799136" y="352359"/>
                      <a:pt x="801552" y="309669"/>
                    </a:cubicBezTo>
                    <a:cubicBezTo>
                      <a:pt x="805311" y="240665"/>
                      <a:pt x="783832" y="175421"/>
                      <a:pt x="742483" y="131119"/>
                    </a:cubicBezTo>
                    <a:cubicBezTo>
                      <a:pt x="700598" y="86280"/>
                      <a:pt x="636427" y="58088"/>
                      <a:pt x="566619" y="54060"/>
                    </a:cubicBezTo>
                    <a:cubicBezTo>
                      <a:pt x="480700" y="49228"/>
                      <a:pt x="396392" y="76346"/>
                      <a:pt x="340814" y="126823"/>
                    </a:cubicBezTo>
                    <a:cubicBezTo>
                      <a:pt x="296780" y="166560"/>
                      <a:pt x="272347" y="219454"/>
                      <a:pt x="269931" y="279866"/>
                    </a:cubicBezTo>
                    <a:lnTo>
                      <a:pt x="269662" y="290874"/>
                    </a:lnTo>
                    <a:cubicBezTo>
                      <a:pt x="269394" y="305641"/>
                      <a:pt x="269125" y="322288"/>
                      <a:pt x="263755" y="339203"/>
                    </a:cubicBezTo>
                    <a:cubicBezTo>
                      <a:pt x="254358" y="368738"/>
                      <a:pt x="236906" y="388338"/>
                      <a:pt x="219990" y="407401"/>
                    </a:cubicBezTo>
                    <a:cubicBezTo>
                      <a:pt x="216231" y="411429"/>
                      <a:pt x="212473" y="415724"/>
                      <a:pt x="208714" y="420289"/>
                    </a:cubicBezTo>
                    <a:cubicBezTo>
                      <a:pt x="207371" y="421900"/>
                      <a:pt x="206566" y="422974"/>
                      <a:pt x="205760" y="424048"/>
                    </a:cubicBezTo>
                    <a:cubicBezTo>
                      <a:pt x="209519" y="425659"/>
                      <a:pt x="214889" y="427538"/>
                      <a:pt x="218379" y="428881"/>
                    </a:cubicBezTo>
                    <a:lnTo>
                      <a:pt x="225360" y="431297"/>
                    </a:lnTo>
                    <a:cubicBezTo>
                      <a:pt x="236906" y="435593"/>
                      <a:pt x="246034" y="444453"/>
                      <a:pt x="250599" y="455730"/>
                    </a:cubicBezTo>
                    <a:cubicBezTo>
                      <a:pt x="255969" y="468618"/>
                      <a:pt x="255432" y="483385"/>
                      <a:pt x="252747" y="496005"/>
                    </a:cubicBezTo>
                    <a:cubicBezTo>
                      <a:pt x="260265" y="500032"/>
                      <a:pt x="265635" y="507819"/>
                      <a:pt x="266440" y="516410"/>
                    </a:cubicBezTo>
                    <a:cubicBezTo>
                      <a:pt x="267246" y="523660"/>
                      <a:pt x="265098" y="530641"/>
                      <a:pt x="260802" y="536279"/>
                    </a:cubicBezTo>
                    <a:cubicBezTo>
                      <a:pt x="265903" y="540307"/>
                      <a:pt x="271005" y="545408"/>
                      <a:pt x="274764" y="552657"/>
                    </a:cubicBezTo>
                    <a:cubicBezTo>
                      <a:pt x="284698" y="572258"/>
                      <a:pt x="278791" y="589710"/>
                      <a:pt x="275301" y="600450"/>
                    </a:cubicBezTo>
                    <a:cubicBezTo>
                      <a:pt x="273958" y="604746"/>
                      <a:pt x="272347" y="609042"/>
                      <a:pt x="272616" y="611458"/>
                    </a:cubicBezTo>
                    <a:cubicBezTo>
                      <a:pt x="273421" y="619513"/>
                      <a:pt x="286846" y="626762"/>
                      <a:pt x="298391" y="627568"/>
                    </a:cubicBezTo>
                    <a:cubicBezTo>
                      <a:pt x="312084" y="627568"/>
                      <a:pt x="325778" y="626225"/>
                      <a:pt x="340545" y="624614"/>
                    </a:cubicBezTo>
                    <a:cubicBezTo>
                      <a:pt x="349405" y="623540"/>
                      <a:pt x="358534" y="622735"/>
                      <a:pt x="367395" y="622198"/>
                    </a:cubicBezTo>
                    <a:cubicBezTo>
                      <a:pt x="370348" y="621661"/>
                      <a:pt x="372765" y="621661"/>
                      <a:pt x="375449" y="621661"/>
                    </a:cubicBezTo>
                    <a:close/>
                  </a:path>
                </a:pathLst>
              </a:custGeom>
              <a:solidFill>
                <a:srgbClr val="000000"/>
              </a:solidFill>
              <a:ln w="2678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647852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YjsIG7r0VqkbY_8m3dSW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Sbj78t7_FU4UoZnWqk3q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K2NGH_LvBaocR.0i_sJV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44TLCScz1b_jqIV_O1SiU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VVlUBazQzNIg07YZxEnFb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sAxGJm5NuBqDrZDD8BsCU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2Ht8f50LFr0_4fwdnYemV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FuA8G1bCIslw_uUGuc6N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fAxmSJzhjKWqKl_uAXU0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FuTR1Bu4qVzCLyTqDD5ju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a1226CNKY7p2lnxVpvY4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0xhLM5JxK54fUmb5DYCgU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KFONtA_5rGUG1gRCIa4bK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qOcDnREEOeuCaMz_ATub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zk2jiq1YmbgFGdrQGX0CH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Rb7eqD.rL45D_VrmbVfJv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29gqIce4o5fuAxBPILhz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NyIx5EOCAUgBdlYfMltP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_jSgKg1fvRZ7ZzYyZrzcX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uNNKWCj24lbR5WJz8sh2i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gMueR4bfXe65QglDO44_j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wKvW4Ek5UfGx11r6HYzVo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ZHWOabKLJ7Eek8Y50LbGy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CI LS Presentation Rebrand">
  <a:themeElements>
    <a:clrScheme name="Custom 5">
      <a:dk1>
        <a:srgbClr val="555759"/>
      </a:dk1>
      <a:lt1>
        <a:sysClr val="window" lastClr="FFFFFF"/>
      </a:lt1>
      <a:dk2>
        <a:srgbClr val="555759"/>
      </a:dk2>
      <a:lt2>
        <a:srgbClr val="FFFFFF"/>
      </a:lt2>
      <a:accent1>
        <a:srgbClr val="555759"/>
      </a:accent1>
      <a:accent2>
        <a:srgbClr val="95D600"/>
      </a:accent2>
      <a:accent3>
        <a:srgbClr val="0093C9"/>
      </a:accent3>
      <a:accent4>
        <a:srgbClr val="FFB718"/>
      </a:accent4>
      <a:accent5>
        <a:srgbClr val="E53C2E"/>
      </a:accent5>
      <a:accent6>
        <a:srgbClr val="8B189B"/>
      </a:accent6>
      <a:hlink>
        <a:srgbClr val="85D206"/>
      </a:hlink>
      <a:folHlink>
        <a:srgbClr val="648C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1" i="0" u="none" strike="noStrike" cap="none" normalizeH="0" baseline="0" dirty="0" smtClean="0">
            <a:ln>
              <a:noFill/>
            </a:ln>
            <a:solidFill>
              <a:schemeClr val="bg1"/>
            </a:solidFill>
            <a:effectLst/>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latino Linotype" pitchFamily="18" charset="0"/>
          </a:defRPr>
        </a:defPPr>
      </a:lstStyle>
    </a:lnDef>
    <a:txDef>
      <a:spPr bwMode="gray">
        <a:noFill/>
      </a:spPr>
      <a:bodyPr wrap="none" rtlCol="0" anchor="ctr" anchorCtr="0">
        <a:spAutoFit/>
      </a:bodyPr>
      <a:lstStyle>
        <a:defPPr algn="ctr">
          <a:defRPr sz="1400" b="1" dirty="0" err="1" smtClean="0"/>
        </a:defPPr>
      </a:lstStyle>
    </a:txDef>
  </a:objectDefaults>
  <a:extraClrSchemeLst>
    <a:extraClrScheme>
      <a:clrScheme name="NCI Powerpoint 1">
        <a:dk1>
          <a:srgbClr val="000000"/>
        </a:dk1>
        <a:lt1>
          <a:srgbClr val="FFFFFF"/>
        </a:lt1>
        <a:dk2>
          <a:srgbClr val="6F6754"/>
        </a:dk2>
        <a:lt2>
          <a:srgbClr val="D8D6D2"/>
        </a:lt2>
        <a:accent1>
          <a:srgbClr val="B88740"/>
        </a:accent1>
        <a:accent2>
          <a:srgbClr val="3F4A13"/>
        </a:accent2>
        <a:accent3>
          <a:srgbClr val="FFFFFF"/>
        </a:accent3>
        <a:accent4>
          <a:srgbClr val="000000"/>
        </a:accent4>
        <a:accent5>
          <a:srgbClr val="D8C3AF"/>
        </a:accent5>
        <a:accent6>
          <a:srgbClr val="384210"/>
        </a:accent6>
        <a:hlink>
          <a:srgbClr val="093678"/>
        </a:hlink>
        <a:folHlink>
          <a:srgbClr val="A15F00"/>
        </a:folHlink>
      </a:clrScheme>
      <a:clrMap bg1="lt1" tx1="dk1" bg2="lt2" tx2="dk2" accent1="accent1" accent2="accent2" accent3="accent3" accent4="accent4" accent5="accent5" accent6="accent6" hlink="hlink" folHlink="folHlink"/>
    </a:extraClrScheme>
    <a:extraClrScheme>
      <a:clrScheme name="NCI Powerpoint 2">
        <a:dk1>
          <a:srgbClr val="000000"/>
        </a:dk1>
        <a:lt1>
          <a:srgbClr val="FFFFFF"/>
        </a:lt1>
        <a:dk2>
          <a:srgbClr val="6F6754"/>
        </a:dk2>
        <a:lt2>
          <a:srgbClr val="D8D6D2"/>
        </a:lt2>
        <a:accent1>
          <a:srgbClr val="AB6240"/>
        </a:accent1>
        <a:accent2>
          <a:srgbClr val="3F4A13"/>
        </a:accent2>
        <a:accent3>
          <a:srgbClr val="FFFFFF"/>
        </a:accent3>
        <a:accent4>
          <a:srgbClr val="000000"/>
        </a:accent4>
        <a:accent5>
          <a:srgbClr val="D2B7AF"/>
        </a:accent5>
        <a:accent6>
          <a:srgbClr val="384210"/>
        </a:accent6>
        <a:hlink>
          <a:srgbClr val="093678"/>
        </a:hlink>
        <a:folHlink>
          <a:srgbClr val="8F2E00"/>
        </a:folHlink>
      </a:clrScheme>
      <a:clrMap bg1="lt1" tx1="dk1" bg2="lt2" tx2="dk2" accent1="accent1" accent2="accent2" accent3="accent3" accent4="accent4" accent5="accent5" accent6="accent6" hlink="hlink" folHlink="folHlink"/>
    </a:extraClrScheme>
    <a:extraClrScheme>
      <a:clrScheme name="NCI Powerpoint 3">
        <a:dk1>
          <a:srgbClr val="000000"/>
        </a:dk1>
        <a:lt1>
          <a:srgbClr val="FFFFFF"/>
        </a:lt1>
        <a:dk2>
          <a:srgbClr val="6F6754"/>
        </a:dk2>
        <a:lt2>
          <a:srgbClr val="D8D6D2"/>
        </a:lt2>
        <a:accent1>
          <a:srgbClr val="855576"/>
        </a:accent1>
        <a:accent2>
          <a:srgbClr val="3F4A13"/>
        </a:accent2>
        <a:accent3>
          <a:srgbClr val="FFFFFF"/>
        </a:accent3>
        <a:accent4>
          <a:srgbClr val="000000"/>
        </a:accent4>
        <a:accent5>
          <a:srgbClr val="C2B4BD"/>
        </a:accent5>
        <a:accent6>
          <a:srgbClr val="384210"/>
        </a:accent6>
        <a:hlink>
          <a:srgbClr val="A15F00"/>
        </a:hlink>
        <a:folHlink>
          <a:srgbClr val="5C1C49"/>
        </a:folHlink>
      </a:clrScheme>
      <a:clrMap bg1="lt1" tx1="dk1" bg2="lt2" tx2="dk2" accent1="accent1" accent2="accent2" accent3="accent3" accent4="accent4" accent5="accent5" accent6="accent6" hlink="hlink" folHlink="folHlink"/>
    </a:extraClrScheme>
    <a:extraClrScheme>
      <a:clrScheme name="NCI Powerpoint 4">
        <a:dk1>
          <a:srgbClr val="000000"/>
        </a:dk1>
        <a:lt1>
          <a:srgbClr val="FFFFFF"/>
        </a:lt1>
        <a:dk2>
          <a:srgbClr val="6F6754"/>
        </a:dk2>
        <a:lt2>
          <a:srgbClr val="D8D6D2"/>
        </a:lt2>
        <a:accent1>
          <a:srgbClr val="46689A"/>
        </a:accent1>
        <a:accent2>
          <a:srgbClr val="5C2801"/>
        </a:accent2>
        <a:accent3>
          <a:srgbClr val="FFFFFF"/>
        </a:accent3>
        <a:accent4>
          <a:srgbClr val="000000"/>
        </a:accent4>
        <a:accent5>
          <a:srgbClr val="B0B9CA"/>
        </a:accent5>
        <a:accent6>
          <a:srgbClr val="532301"/>
        </a:accent6>
        <a:hlink>
          <a:srgbClr val="17524E"/>
        </a:hlink>
        <a:folHlink>
          <a:srgbClr val="093678"/>
        </a:folHlink>
      </a:clrScheme>
      <a:clrMap bg1="lt1" tx1="dk1" bg2="lt2" tx2="dk2" accent1="accent1" accent2="accent2" accent3="accent3" accent4="accent4" accent5="accent5" accent6="accent6" hlink="hlink" folHlink="folHlink"/>
    </a:extraClrScheme>
    <a:extraClrScheme>
      <a:clrScheme name="NCI Powerpoint 5">
        <a:dk1>
          <a:srgbClr val="000000"/>
        </a:dk1>
        <a:lt1>
          <a:srgbClr val="FFFFFF"/>
        </a:lt1>
        <a:dk2>
          <a:srgbClr val="6F6754"/>
        </a:dk2>
        <a:lt2>
          <a:srgbClr val="D8D6D2"/>
        </a:lt2>
        <a:accent1>
          <a:srgbClr val="517D7A"/>
        </a:accent1>
        <a:accent2>
          <a:srgbClr val="A15F00"/>
        </a:accent2>
        <a:accent3>
          <a:srgbClr val="FFFFFF"/>
        </a:accent3>
        <a:accent4>
          <a:srgbClr val="000000"/>
        </a:accent4>
        <a:accent5>
          <a:srgbClr val="B3BFBE"/>
        </a:accent5>
        <a:accent6>
          <a:srgbClr val="915500"/>
        </a:accent6>
        <a:hlink>
          <a:srgbClr val="5C1C49"/>
        </a:hlink>
        <a:folHlink>
          <a:srgbClr val="17524E"/>
        </a:folHlink>
      </a:clrScheme>
      <a:clrMap bg1="lt1" tx1="dk1" bg2="lt2" tx2="dk2" accent1="accent1" accent2="accent2" accent3="accent3" accent4="accent4" accent5="accent5" accent6="accent6" hlink="hlink" folHlink="folHlink"/>
    </a:extraClrScheme>
    <a:extraClrScheme>
      <a:clrScheme name="NCI Powerpoint 6">
        <a:dk1>
          <a:srgbClr val="000000"/>
        </a:dk1>
        <a:lt1>
          <a:srgbClr val="FFFFFF"/>
        </a:lt1>
        <a:dk2>
          <a:srgbClr val="6F6754"/>
        </a:dk2>
        <a:lt2>
          <a:srgbClr val="D8D6D2"/>
        </a:lt2>
        <a:accent1>
          <a:srgbClr val="6F774E"/>
        </a:accent1>
        <a:accent2>
          <a:srgbClr val="093678"/>
        </a:accent2>
        <a:accent3>
          <a:srgbClr val="FFFFFF"/>
        </a:accent3>
        <a:accent4>
          <a:srgbClr val="000000"/>
        </a:accent4>
        <a:accent5>
          <a:srgbClr val="BBBDB2"/>
        </a:accent5>
        <a:accent6>
          <a:srgbClr val="07306C"/>
        </a:accent6>
        <a:hlink>
          <a:srgbClr val="8F2E00"/>
        </a:hlink>
        <a:folHlink>
          <a:srgbClr val="3F4A13"/>
        </a:folHlink>
      </a:clrScheme>
      <a:clrMap bg1="lt1" tx1="dk1" bg2="lt2" tx2="dk2" accent1="accent1" accent2="accent2" accent3="accent3" accent4="accent4" accent5="accent5" accent6="accent6" hlink="hlink" folHlink="folHlink"/>
    </a:extraClrScheme>
    <a:extraClrScheme>
      <a:clrScheme name="NCI Powerpoint 7">
        <a:dk1>
          <a:srgbClr val="000000"/>
        </a:dk1>
        <a:lt1>
          <a:srgbClr val="FFFFFF"/>
        </a:lt1>
        <a:dk2>
          <a:srgbClr val="6F6754"/>
        </a:dk2>
        <a:lt2>
          <a:srgbClr val="D8D6D2"/>
        </a:lt2>
        <a:accent1>
          <a:srgbClr val="855E40"/>
        </a:accent1>
        <a:accent2>
          <a:srgbClr val="17524E"/>
        </a:accent2>
        <a:accent3>
          <a:srgbClr val="FFFFFF"/>
        </a:accent3>
        <a:accent4>
          <a:srgbClr val="000000"/>
        </a:accent4>
        <a:accent5>
          <a:srgbClr val="C2B6AF"/>
        </a:accent5>
        <a:accent6>
          <a:srgbClr val="144946"/>
        </a:accent6>
        <a:hlink>
          <a:srgbClr val="8F2E00"/>
        </a:hlink>
        <a:folHlink>
          <a:srgbClr val="5C280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CI LS Presentation Template with Sample Page Elements_Rebranded_Jan2016" id="{0F5D5F66-06C1-452A-B095-DF2301A45FBF}" vid="{B5FBF61E-9345-4EFC-973E-31CDF43E789D}"/>
    </a:ext>
  </a:extLst>
</a:theme>
</file>

<file path=ppt/theme/theme2.xml><?xml version="1.0" encoding="utf-8"?>
<a:theme xmlns:a="http://schemas.openxmlformats.org/drawingml/2006/main" name="Office Theme">
  <a:themeElements>
    <a:clrScheme name="Custom 1">
      <a:dk1>
        <a:srgbClr val="000000"/>
      </a:dk1>
      <a:lt1>
        <a:srgbClr val="FFFFFF"/>
      </a:lt1>
      <a:dk2>
        <a:srgbClr val="036479"/>
      </a:dk2>
      <a:lt2>
        <a:srgbClr val="E0E0E0"/>
      </a:lt2>
      <a:accent1>
        <a:srgbClr val="93D500"/>
      </a:accent1>
      <a:accent2>
        <a:srgbClr val="C3EC0C"/>
      </a:accent2>
      <a:accent3>
        <a:srgbClr val="036479"/>
      </a:accent3>
      <a:accent4>
        <a:srgbClr val="60B8CC"/>
      </a:accent4>
      <a:accent5>
        <a:srgbClr val="68952C"/>
      </a:accent5>
      <a:accent6>
        <a:srgbClr val="F9B723"/>
      </a:accent6>
      <a:hlink>
        <a:srgbClr val="036479"/>
      </a:hlink>
      <a:folHlink>
        <a:srgbClr val="6895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C6568B660C88418D7BF809865F7BF5" ma:contentTypeVersion="579" ma:contentTypeDescription="Create a new document." ma:contentTypeScope="" ma:versionID="8911cf17f746b959018e440f4e5bf838">
  <xsd:schema xmlns:xsd="http://www.w3.org/2001/XMLSchema" xmlns:xs="http://www.w3.org/2001/XMLSchema" xmlns:p="http://schemas.microsoft.com/office/2006/metadata/properties" xmlns:ns2="801dd8e4-de4b-4cf2-8373-a58b78b792cb" xmlns:ns3="a0ced049-7ea3-4608-b694-710b5f4bfe85" xmlns:ns4="ec43c2b6-9992-4454-ba1e-e1f5407f81dd" xmlns:ns5="51842c0e-1214-4752-ab20-8b2e57ddce07" targetNamespace="http://schemas.microsoft.com/office/2006/metadata/properties" ma:root="true" ma:fieldsID="c968e29f2663d67a69853a776d634347" ns2:_="" ns3:_="" ns4:_="" ns5:_="">
    <xsd:import namespace="801dd8e4-de4b-4cf2-8373-a58b78b792cb"/>
    <xsd:import namespace="a0ced049-7ea3-4608-b694-710b5f4bfe85"/>
    <xsd:import namespace="ec43c2b6-9992-4454-ba1e-e1f5407f81dd"/>
    <xsd:import namespace="51842c0e-1214-4752-ab20-8b2e57ddce0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2:SharedWithUsers" minOccurs="0"/>
                <xsd:element ref="ns2:SharedWithDetails" minOccurs="0"/>
                <xsd:element ref="ns4:MediaLengthInSecond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dd8e4-de4b-4cf2-8373-a58b78b792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ced049-7ea3-4608-b694-710b5f4bfe8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3c2b6-9992-4454-ba1e-e1f5407f81dd" elementFormDefault="qualified">
    <xsd:import namespace="http://schemas.microsoft.com/office/2006/documentManagement/types"/>
    <xsd:import namespace="http://schemas.microsoft.com/office/infopath/2007/PartnerControls"/>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3fe8d3c-0f3e-402f-8378-068a6b53444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1842c0e-1214-4752-ab20-8b2e57ddce0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600898ba-ccb9-4b89-bfd4-3ddddffab915}" ma:internalName="TaxCatchAll" ma:showField="CatchAllData" ma:web="51842c0e-1214-4752-ab20-8b2e57ddce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669121F19C93BA4DB0094FC1C2D0CE64" ma:contentTypeVersion="18" ma:contentTypeDescription="Create a new document." ma:contentTypeScope="" ma:versionID="7074c3d1d19dee40992000b099268b28">
  <xsd:schema xmlns:xsd="http://www.w3.org/2001/XMLSchema" xmlns:xs="http://www.w3.org/2001/XMLSchema" xmlns:p="http://schemas.microsoft.com/office/2006/metadata/properties" xmlns:ns2="1a98a74f-fa02-41e7-90f0-5f0c90bcdba5" xmlns:ns3="dd26b182-60c1-459b-a59d-f9ae3f8c439d" targetNamespace="http://schemas.microsoft.com/office/2006/metadata/properties" ma:root="true" ma:fieldsID="61a6c846bf39839819a4e30f99f3e6be" ns2:_="" ns3:_="">
    <xsd:import namespace="1a98a74f-fa02-41e7-90f0-5f0c90bcdba5"/>
    <xsd:import namespace="dd26b182-60c1-459b-a59d-f9ae3f8c439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TaxKeywordTaxHTField" minOccurs="0"/>
                <xsd:element ref="ns3:TaxCatchAll"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98a74f-fa02-41e7-90f0-5f0c90bcd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9549015-d31d-48c1-9f2a-0da7e2dfa4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26b182-60c1-459b-a59d-f9ae3f8c439d" elementFormDefault="qualified">
    <xsd:import namespace="http://schemas.microsoft.com/office/2006/documentManagement/types"/>
    <xsd:import namespace="http://schemas.microsoft.com/office/infopath/2007/PartnerControls"/>
    <xsd:element name="TaxKeywordTaxHTField" ma:index="14" nillable="true" ma:taxonomy="true" ma:internalName="TaxKeywordTaxHTField" ma:taxonomyFieldName="TaxKeyword" ma:displayName="Enterprise Keywords" ma:fieldId="{23f27201-bee3-471e-b2e7-b64fd8b7ca38}" ma:taxonomyMulti="true" ma:sspId="c9549015-d31d-48c1-9f2a-0da7e2dfa497"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Taxonomy Catch All Column" ma:hidden="true" ma:list="{7a738942-e7ee-43b6-bd6a-1b57cf36d3bd}" ma:internalName="TaxCatchAll" ma:showField="CatchAllData" ma:web="dd26b182-60c1-459b-a59d-f9ae3f8c439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1a98a74f-fa02-41e7-90f0-5f0c90bcdba5">
      <Terms xmlns="http://schemas.microsoft.com/office/infopath/2007/PartnerControls"/>
    </lcf76f155ced4ddcb4097134ff3c332f>
    <TaxCatchAll xmlns="dd26b182-60c1-459b-a59d-f9ae3f8c439d" xsi:nil="true"/>
    <TaxKeywordTaxHTField xmlns="dd26b182-60c1-459b-a59d-f9ae3f8c439d">
      <Terms xmlns="http://schemas.microsoft.com/office/infopath/2007/PartnerControls"/>
    </TaxKeywordTaxHTField>
  </documentManagement>
</p:properties>
</file>

<file path=customXml/itemProps1.xml><?xml version="1.0" encoding="utf-8"?>
<ds:datastoreItem xmlns:ds="http://schemas.openxmlformats.org/officeDocument/2006/customXml" ds:itemID="{BCB032D6-3067-43B1-8DD0-DD37E5691A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dd8e4-de4b-4cf2-8373-a58b78b792cb"/>
    <ds:schemaRef ds:uri="a0ced049-7ea3-4608-b694-710b5f4bfe85"/>
    <ds:schemaRef ds:uri="ec43c2b6-9992-4454-ba1e-e1f5407f81dd"/>
    <ds:schemaRef ds:uri="51842c0e-1214-4752-ab20-8b2e57ddce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486F95-5632-465D-9FDC-DDA42EFF8027}"/>
</file>

<file path=customXml/itemProps3.xml><?xml version="1.0" encoding="utf-8"?>
<ds:datastoreItem xmlns:ds="http://schemas.openxmlformats.org/officeDocument/2006/customXml" ds:itemID="{39E9E4DC-EB1B-48E9-9FA6-090D7983040D}">
  <ds:schemaRefs>
    <ds:schemaRef ds:uri="http://schemas.microsoft.com/sharepoint/v3/contenttype/forms"/>
  </ds:schemaRefs>
</ds:datastoreItem>
</file>

<file path=customXml/itemProps4.xml><?xml version="1.0" encoding="utf-8"?>
<ds:datastoreItem xmlns:ds="http://schemas.openxmlformats.org/officeDocument/2006/customXml" ds:itemID="{F279036B-51E5-49C7-B1EC-535E83D17CFE}">
  <ds:schemaRefs>
    <ds:schemaRef ds:uri="http://schemas.microsoft.com/office/infopath/2007/PartnerControls"/>
    <ds:schemaRef ds:uri="http://www.w3.org/XML/1998/namespace"/>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51842c0e-1214-4752-ab20-8b2e57ddce07"/>
    <ds:schemaRef ds:uri="ec43c2b6-9992-4454-ba1e-e1f5407f81dd"/>
    <ds:schemaRef ds:uri="a0ced049-7ea3-4608-b694-710b5f4bfe85"/>
    <ds:schemaRef ds:uri="801dd8e4-de4b-4cf2-8373-a58b78b792c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1962</TotalTime>
  <Words>695</Words>
  <Application>Microsoft Office PowerPoint</Application>
  <PresentationFormat>Widescreen</PresentationFormat>
  <Paragraphs>145</Paragraphs>
  <Slides>10</Slides>
  <Notes>3</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10</vt:i4>
      </vt:variant>
    </vt:vector>
  </HeadingPairs>
  <TitlesOfParts>
    <vt:vector size="19" baseType="lpstr">
      <vt:lpstr>Arial</vt:lpstr>
      <vt:lpstr>Arial Narrow</vt:lpstr>
      <vt:lpstr>Calibri</vt:lpstr>
      <vt:lpstr>Courier New</vt:lpstr>
      <vt:lpstr>Palatino Linotype</vt:lpstr>
      <vt:lpstr>System Font Regular</vt:lpstr>
      <vt:lpstr>NCI LS Presentation Rebrand</vt:lpstr>
      <vt:lpstr>Office Theme</vt:lpstr>
      <vt:lpstr>think-cell Slide</vt:lpstr>
      <vt:lpstr>Fleets, Facilities and Fuels</vt:lpstr>
      <vt:lpstr>Welcome &amp; Introductions: Ted Adair, Guidehouse</vt:lpstr>
      <vt:lpstr>Agenda</vt:lpstr>
      <vt:lpstr>PowerPoint Presentation</vt:lpstr>
      <vt:lpstr>PowerPoint Presentation</vt:lpstr>
      <vt:lpstr>PowerPoint Presentation</vt:lpstr>
      <vt:lpstr>PowerPoint Presentation</vt:lpstr>
      <vt:lpstr>Open Mic: Audience Q&amp;A “No Regrets” Collaboration Priorities</vt:lpstr>
      <vt:lpstr>Closing Remarks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 Plan handbook will have three elements</dc:title>
  <dc:creator>Ted Adair</dc:creator>
  <cp:lastModifiedBy>Derek Jones</cp:lastModifiedBy>
  <cp:revision>2</cp:revision>
  <dcterms:created xsi:type="dcterms:W3CDTF">2020-03-28T16:08:59Z</dcterms:created>
  <dcterms:modified xsi:type="dcterms:W3CDTF">2022-10-28T00:01:06Z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0x010100669121F19C93BA4DB0094FC1C2D0CE64</vt:lpwstr>
  </property>
  <property fmtid="{D5CDD505-2E9C-101B-9397-08002B2CF9AE}" pid="3" name="MSIP_Label_2b639354-e892-4176-8050-1bf50fd6fcb5_Enabled">
    <vt:lpwstr>true</vt:lpwstr>
  </property>
  <property fmtid="{D5CDD505-2E9C-101B-9397-08002B2CF9AE}" pid="4" name="MSIP_Label_2b639354-e892-4176-8050-1bf50fd6fcb5_SetDate">
    <vt:lpwstr>2022-02-24T14:10:09Z</vt:lpwstr>
  </property>
  <property fmtid="{D5CDD505-2E9C-101B-9397-08002B2CF9AE}" pid="5" name="MSIP_Label_2b639354-e892-4176-8050-1bf50fd6fcb5_Method">
    <vt:lpwstr>Privileged</vt:lpwstr>
  </property>
  <property fmtid="{D5CDD505-2E9C-101B-9397-08002B2CF9AE}" pid="6" name="MSIP_Label_2b639354-e892-4176-8050-1bf50fd6fcb5_Name">
    <vt:lpwstr>Client Proprietary v2</vt:lpwstr>
  </property>
  <property fmtid="{D5CDD505-2E9C-101B-9397-08002B2CF9AE}" pid="7" name="MSIP_Label_2b639354-e892-4176-8050-1bf50fd6fcb5_SiteId">
    <vt:lpwstr>8a628aaf-2f06-4dc5-a007-33a134d5e988</vt:lpwstr>
  </property>
  <property fmtid="{D5CDD505-2E9C-101B-9397-08002B2CF9AE}" pid="8" name="MSIP_Label_2b639354-e892-4176-8050-1bf50fd6fcb5_ActionId">
    <vt:lpwstr>ba663aed-8e0d-4543-a690-5622d3674f35</vt:lpwstr>
  </property>
  <property fmtid="{D5CDD505-2E9C-101B-9397-08002B2CF9AE}" pid="9" name="MSIP_Label_2b639354-e892-4176-8050-1bf50fd6fcb5_ContentBits">
    <vt:lpwstr>1</vt:lpwstr>
  </property>
  <property fmtid="{D5CDD505-2E9C-101B-9397-08002B2CF9AE}" pid="10" name="_dlc_DocIdItemGuid">
    <vt:lpwstr>f265c0b9-8438-4572-8e30-3ef2cd20371b</vt:lpwstr>
  </property>
  <property fmtid="{D5CDD505-2E9C-101B-9397-08002B2CF9AE}" pid="11" name="MediaServiceImageTags">
    <vt:lpwstr/>
  </property>
</Properties>
</file>