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7" r:id="rId4"/>
  </p:sldMasterIdLst>
  <p:notesMasterIdLst>
    <p:notesMasterId r:id="rId7"/>
  </p:notesMasterIdLst>
  <p:handoutMasterIdLst>
    <p:handoutMasterId r:id="rId8"/>
  </p:handoutMasterIdLst>
  <p:sldIdLst>
    <p:sldId id="326" r:id="rId5"/>
    <p:sldId id="1395" r:id="rId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B0141-09AE-89AC-CEAD-FB1BD9793A64}" name="Cejudo, Carmen" initials="CC" userId="Cejudo, Carmen" providerId="None"/>
  <p188:author id="{7328277F-E230-AAAD-4717-B9D8E46DA71D}" name="Stoughton, Kate LM" initials="SKL" userId="S::kate.stoughton@pnnl.gov::e30951cf-48bd-40e2-ae78-137922d693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39" autoAdjust="0"/>
  </p:normalViewPr>
  <p:slideViewPr>
    <p:cSldViewPr snapToGrid="0">
      <p:cViewPr varScale="1">
        <p:scale>
          <a:sx n="84" d="100"/>
          <a:sy n="84" d="100"/>
        </p:scale>
        <p:origin x="2316" y="60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CBAD7-50B2-44A0-8E64-5EF99D83075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7D6BC-D274-4BB7-A81D-E6BBA884B647}">
      <dgm:prSet phldrT="[Text]" custT="1"/>
      <dgm:spPr/>
      <dgm:t>
        <a:bodyPr/>
        <a:lstStyle/>
        <a:p>
          <a:r>
            <a:rPr lang="en-US" sz="1600" dirty="0"/>
            <a:t>Requirements Gathering and definition</a:t>
          </a:r>
        </a:p>
      </dgm:t>
    </dgm:pt>
    <dgm:pt modelId="{734A5FBD-7F6B-4ACE-8A58-8820005E5AAC}" type="parTrans" cxnId="{461E5290-21B4-40A6-BF40-303C32BDEC44}">
      <dgm:prSet/>
      <dgm:spPr/>
      <dgm:t>
        <a:bodyPr/>
        <a:lstStyle/>
        <a:p>
          <a:endParaRPr lang="en-US" sz="1600"/>
        </a:p>
      </dgm:t>
    </dgm:pt>
    <dgm:pt modelId="{A0ED6632-F7F8-4C9F-B6EF-C4450D3FBB0C}" type="sibTrans" cxnId="{461E5290-21B4-40A6-BF40-303C32BDEC44}">
      <dgm:prSet/>
      <dgm:spPr/>
      <dgm:t>
        <a:bodyPr/>
        <a:lstStyle/>
        <a:p>
          <a:endParaRPr lang="en-US" sz="1600"/>
        </a:p>
      </dgm:t>
    </dgm:pt>
    <dgm:pt modelId="{1CFB6088-7E2C-4553-A6EC-0F968733C11E}">
      <dgm:prSet phldrT="[Text]" custT="1"/>
      <dgm:spPr/>
      <dgm:t>
        <a:bodyPr/>
        <a:lstStyle/>
        <a:p>
          <a:r>
            <a:rPr lang="en-US" sz="1600" dirty="0"/>
            <a:t>Modeling and Simulation</a:t>
          </a:r>
        </a:p>
      </dgm:t>
    </dgm:pt>
    <dgm:pt modelId="{10486B14-568A-4EF2-93BA-5419693D4CF6}" type="parTrans" cxnId="{AB585A53-7C0C-4F9C-83B6-3B3AD4AD799F}">
      <dgm:prSet/>
      <dgm:spPr/>
      <dgm:t>
        <a:bodyPr/>
        <a:lstStyle/>
        <a:p>
          <a:endParaRPr lang="en-US" sz="1600"/>
        </a:p>
      </dgm:t>
    </dgm:pt>
    <dgm:pt modelId="{5920979D-5261-4CBE-9367-52D57138F43F}" type="sibTrans" cxnId="{AB585A53-7C0C-4F9C-83B6-3B3AD4AD799F}">
      <dgm:prSet/>
      <dgm:spPr/>
      <dgm:t>
        <a:bodyPr/>
        <a:lstStyle/>
        <a:p>
          <a:endParaRPr lang="en-US" sz="1600"/>
        </a:p>
      </dgm:t>
    </dgm:pt>
    <dgm:pt modelId="{B0EA82F8-1964-4E9A-AB17-3C7412ABF422}">
      <dgm:prSet phldrT="[Text]" custT="1"/>
      <dgm:spPr/>
      <dgm:t>
        <a:bodyPr/>
        <a:lstStyle/>
        <a:p>
          <a:r>
            <a:rPr lang="en-US" sz="2000" dirty="0"/>
            <a:t>2. Planning</a:t>
          </a:r>
        </a:p>
      </dgm:t>
    </dgm:pt>
    <dgm:pt modelId="{5428017D-81A9-43EB-AE9A-93405DDAFA96}" type="parTrans" cxnId="{9DDF55CA-8BD6-4551-99A8-804993F41761}">
      <dgm:prSet/>
      <dgm:spPr/>
      <dgm:t>
        <a:bodyPr/>
        <a:lstStyle/>
        <a:p>
          <a:endParaRPr lang="en-US" sz="1600"/>
        </a:p>
      </dgm:t>
    </dgm:pt>
    <dgm:pt modelId="{154F02D8-D8BC-4EC3-8A55-0013F5C44503}" type="sibTrans" cxnId="{9DDF55CA-8BD6-4551-99A8-804993F41761}">
      <dgm:prSet/>
      <dgm:spPr/>
      <dgm:t>
        <a:bodyPr/>
        <a:lstStyle/>
        <a:p>
          <a:endParaRPr lang="en-US" sz="1600"/>
        </a:p>
      </dgm:t>
    </dgm:pt>
    <dgm:pt modelId="{02B119F7-E3E0-438E-85E4-6F553301184A}">
      <dgm:prSet phldrT="[Text]" custT="1"/>
      <dgm:spPr/>
      <dgm:t>
        <a:bodyPr/>
        <a:lstStyle/>
        <a:p>
          <a:r>
            <a:rPr lang="en-US" sz="2000" dirty="0"/>
            <a:t>3. Implementation</a:t>
          </a:r>
        </a:p>
      </dgm:t>
    </dgm:pt>
    <dgm:pt modelId="{88634D30-3D39-404F-BA8B-11D502F7A6A1}" type="parTrans" cxnId="{AF2BB4AA-DF5C-4614-9AF7-1FBB0E081353}">
      <dgm:prSet/>
      <dgm:spPr/>
      <dgm:t>
        <a:bodyPr/>
        <a:lstStyle/>
        <a:p>
          <a:endParaRPr lang="en-US" sz="1600"/>
        </a:p>
      </dgm:t>
    </dgm:pt>
    <dgm:pt modelId="{96C28F68-D454-46A9-91F3-5E08EBEE5475}" type="sibTrans" cxnId="{AF2BB4AA-DF5C-4614-9AF7-1FBB0E081353}">
      <dgm:prSet/>
      <dgm:spPr/>
      <dgm:t>
        <a:bodyPr/>
        <a:lstStyle/>
        <a:p>
          <a:endParaRPr lang="en-US" sz="1600"/>
        </a:p>
      </dgm:t>
    </dgm:pt>
    <dgm:pt modelId="{F4FFB339-6805-404A-96AF-A9054B2144BE}">
      <dgm:prSet phldrT="[Text]" custT="1"/>
      <dgm:spPr/>
      <dgm:t>
        <a:bodyPr/>
        <a:lstStyle/>
        <a:p>
          <a:r>
            <a:rPr lang="en-US" sz="2000" dirty="0"/>
            <a:t>4 Operations and Maintenance</a:t>
          </a:r>
        </a:p>
      </dgm:t>
    </dgm:pt>
    <dgm:pt modelId="{A07FD131-76F8-4C0A-AE72-23F7801479E8}" type="parTrans" cxnId="{7BE1DD9D-ABF6-49CE-B213-BE1EBCA8F8C7}">
      <dgm:prSet/>
      <dgm:spPr/>
      <dgm:t>
        <a:bodyPr/>
        <a:lstStyle/>
        <a:p>
          <a:endParaRPr lang="en-US" sz="1600"/>
        </a:p>
      </dgm:t>
    </dgm:pt>
    <dgm:pt modelId="{BAB9578F-3B7B-4D18-8130-52B6B7D42CBE}" type="sibTrans" cxnId="{7BE1DD9D-ABF6-49CE-B213-BE1EBCA8F8C7}">
      <dgm:prSet/>
      <dgm:spPr/>
      <dgm:t>
        <a:bodyPr/>
        <a:lstStyle/>
        <a:p>
          <a:endParaRPr lang="en-US" sz="1600"/>
        </a:p>
      </dgm:t>
    </dgm:pt>
    <dgm:pt modelId="{825D1B78-5055-4459-A4BD-8FB4FFC69E45}">
      <dgm:prSet phldrT="[Text]" custT="1"/>
      <dgm:spPr/>
      <dgm:t>
        <a:bodyPr/>
        <a:lstStyle/>
        <a:p>
          <a:r>
            <a:rPr lang="en-US" sz="1600" dirty="0"/>
            <a:t>Operations</a:t>
          </a:r>
        </a:p>
      </dgm:t>
    </dgm:pt>
    <dgm:pt modelId="{24993DD9-9010-4DFC-85E2-C1CD1BA8CE6D}" type="parTrans" cxnId="{A896F655-41EC-4809-81E9-68A788F20C30}">
      <dgm:prSet/>
      <dgm:spPr/>
      <dgm:t>
        <a:bodyPr/>
        <a:lstStyle/>
        <a:p>
          <a:endParaRPr lang="en-US" sz="1600"/>
        </a:p>
      </dgm:t>
    </dgm:pt>
    <dgm:pt modelId="{93375830-3534-4F34-802C-5181ACD8FD6D}" type="sibTrans" cxnId="{A896F655-41EC-4809-81E9-68A788F20C30}">
      <dgm:prSet/>
      <dgm:spPr/>
      <dgm:t>
        <a:bodyPr/>
        <a:lstStyle/>
        <a:p>
          <a:endParaRPr lang="en-US" sz="1600"/>
        </a:p>
      </dgm:t>
    </dgm:pt>
    <dgm:pt modelId="{2F4A2852-1330-4085-9A74-BB1BAC588589}">
      <dgm:prSet phldrT="[Text]" custT="1"/>
      <dgm:spPr/>
      <dgm:t>
        <a:bodyPr/>
        <a:lstStyle/>
        <a:p>
          <a:r>
            <a:rPr lang="en-US" sz="1600" dirty="0"/>
            <a:t>Maintenance</a:t>
          </a:r>
        </a:p>
      </dgm:t>
    </dgm:pt>
    <dgm:pt modelId="{629B84E8-FA03-4300-8950-57C569664393}" type="parTrans" cxnId="{A1C766B9-4B0C-4DAC-9EBA-B2C4A20EBBE6}">
      <dgm:prSet/>
      <dgm:spPr/>
      <dgm:t>
        <a:bodyPr/>
        <a:lstStyle/>
        <a:p>
          <a:endParaRPr lang="en-US" sz="1600"/>
        </a:p>
      </dgm:t>
    </dgm:pt>
    <dgm:pt modelId="{6FC0C3DB-3147-467A-94C2-A00FA2E70DE3}" type="sibTrans" cxnId="{A1C766B9-4B0C-4DAC-9EBA-B2C4A20EBBE6}">
      <dgm:prSet/>
      <dgm:spPr/>
      <dgm:t>
        <a:bodyPr/>
        <a:lstStyle/>
        <a:p>
          <a:endParaRPr lang="en-US" sz="1600"/>
        </a:p>
      </dgm:t>
    </dgm:pt>
    <dgm:pt modelId="{327312D5-CCEA-4239-860D-A32C78C346FC}">
      <dgm:prSet phldrT="[Text]" custT="1"/>
      <dgm:spPr/>
      <dgm:t>
        <a:bodyPr/>
        <a:lstStyle/>
        <a:p>
          <a:r>
            <a:rPr lang="en-US" sz="1600" dirty="0"/>
            <a:t>Decommissioning</a:t>
          </a:r>
        </a:p>
      </dgm:t>
    </dgm:pt>
    <dgm:pt modelId="{FE5E170B-33BB-4C3F-A57F-84B83BF40C6A}" type="parTrans" cxnId="{D35919EB-E418-4F79-82C3-48A86A00E600}">
      <dgm:prSet/>
      <dgm:spPr/>
      <dgm:t>
        <a:bodyPr/>
        <a:lstStyle/>
        <a:p>
          <a:endParaRPr lang="en-US" sz="1600"/>
        </a:p>
      </dgm:t>
    </dgm:pt>
    <dgm:pt modelId="{BEC8F971-5999-469A-A150-C709D7C76DEA}" type="sibTrans" cxnId="{D35919EB-E418-4F79-82C3-48A86A00E600}">
      <dgm:prSet/>
      <dgm:spPr/>
      <dgm:t>
        <a:bodyPr/>
        <a:lstStyle/>
        <a:p>
          <a:endParaRPr lang="en-US" sz="1600"/>
        </a:p>
      </dgm:t>
    </dgm:pt>
    <dgm:pt modelId="{AB98D096-A6FA-45EB-A0DF-F8AFF22CD8FA}">
      <dgm:prSet phldrT="[Text]" custT="1"/>
      <dgm:spPr/>
      <dgm:t>
        <a:bodyPr/>
        <a:lstStyle/>
        <a:p>
          <a:r>
            <a:rPr lang="en-US" sz="1600" dirty="0"/>
            <a:t>Renewal</a:t>
          </a:r>
        </a:p>
      </dgm:t>
    </dgm:pt>
    <dgm:pt modelId="{06E87753-EC06-4497-8C56-81B49ACBE2B5}" type="parTrans" cxnId="{C5532CAA-BBFC-466E-B1F6-E8491E3A62A0}">
      <dgm:prSet/>
      <dgm:spPr/>
      <dgm:t>
        <a:bodyPr/>
        <a:lstStyle/>
        <a:p>
          <a:endParaRPr lang="en-US" sz="1600"/>
        </a:p>
      </dgm:t>
    </dgm:pt>
    <dgm:pt modelId="{6E0487F6-8336-4142-B36C-DF95865EFC04}" type="sibTrans" cxnId="{C5532CAA-BBFC-466E-B1F6-E8491E3A62A0}">
      <dgm:prSet/>
      <dgm:spPr/>
      <dgm:t>
        <a:bodyPr/>
        <a:lstStyle/>
        <a:p>
          <a:endParaRPr lang="en-US" sz="1600"/>
        </a:p>
      </dgm:t>
    </dgm:pt>
    <dgm:pt modelId="{F04E753C-FBF0-438B-BC2A-463657ADFE16}">
      <dgm:prSet phldrT="[Text]" custT="1"/>
      <dgm:spPr/>
      <dgm:t>
        <a:bodyPr/>
        <a:lstStyle/>
        <a:p>
          <a:r>
            <a:rPr lang="en-US" sz="1600" dirty="0"/>
            <a:t>Commissioning</a:t>
          </a:r>
        </a:p>
      </dgm:t>
    </dgm:pt>
    <dgm:pt modelId="{367B5AB0-EDD1-4BC7-A415-2BB5D7831A66}" type="parTrans" cxnId="{51D11A87-7BD9-43D7-9360-8234869B35BE}">
      <dgm:prSet/>
      <dgm:spPr/>
      <dgm:t>
        <a:bodyPr/>
        <a:lstStyle/>
        <a:p>
          <a:endParaRPr lang="en-US" sz="1600"/>
        </a:p>
      </dgm:t>
    </dgm:pt>
    <dgm:pt modelId="{8965E895-8487-4990-9AC8-6302EB0318F0}" type="sibTrans" cxnId="{51D11A87-7BD9-43D7-9360-8234869B35BE}">
      <dgm:prSet/>
      <dgm:spPr/>
      <dgm:t>
        <a:bodyPr/>
        <a:lstStyle/>
        <a:p>
          <a:endParaRPr lang="en-US" sz="1600"/>
        </a:p>
      </dgm:t>
    </dgm:pt>
    <dgm:pt modelId="{E03EAF9D-0853-4F34-B09E-70AAC25617FA}">
      <dgm:prSet phldrT="[Text]" custT="1"/>
      <dgm:spPr/>
      <dgm:t>
        <a:bodyPr/>
        <a:lstStyle/>
        <a:p>
          <a:r>
            <a:rPr lang="en-US" sz="1600" dirty="0"/>
            <a:t>Construction</a:t>
          </a:r>
        </a:p>
      </dgm:t>
    </dgm:pt>
    <dgm:pt modelId="{ABFF0DF8-C8C2-4757-97F7-62E1CDF4A2C9}" type="parTrans" cxnId="{3DEBF812-1A17-43C2-986B-3E197BE69C77}">
      <dgm:prSet/>
      <dgm:spPr/>
      <dgm:t>
        <a:bodyPr/>
        <a:lstStyle/>
        <a:p>
          <a:endParaRPr lang="en-US" sz="1600"/>
        </a:p>
      </dgm:t>
    </dgm:pt>
    <dgm:pt modelId="{B2D421DC-EE74-4296-85A9-1770DF679CEE}" type="sibTrans" cxnId="{3DEBF812-1A17-43C2-986B-3E197BE69C77}">
      <dgm:prSet/>
      <dgm:spPr/>
      <dgm:t>
        <a:bodyPr/>
        <a:lstStyle/>
        <a:p>
          <a:endParaRPr lang="en-US" sz="1600"/>
        </a:p>
      </dgm:t>
    </dgm:pt>
    <dgm:pt modelId="{82DF7FC3-D9F0-43DB-9DE2-ADD28F5E3B5D}">
      <dgm:prSet phldrT="[Text]" custT="1"/>
      <dgm:spPr/>
      <dgm:t>
        <a:bodyPr/>
        <a:lstStyle/>
        <a:p>
          <a:r>
            <a:rPr lang="en-US" sz="1600" dirty="0"/>
            <a:t>Design and Engineering</a:t>
          </a:r>
        </a:p>
      </dgm:t>
    </dgm:pt>
    <dgm:pt modelId="{27879CBE-E74E-4086-B57A-C95EFD3904E2}" type="parTrans" cxnId="{67E6D04A-276B-4397-855D-024F61A82368}">
      <dgm:prSet/>
      <dgm:spPr/>
      <dgm:t>
        <a:bodyPr/>
        <a:lstStyle/>
        <a:p>
          <a:endParaRPr lang="en-US" sz="1600"/>
        </a:p>
      </dgm:t>
    </dgm:pt>
    <dgm:pt modelId="{A0D6A9F4-68C4-4D09-A763-DA80F3CEABDA}" type="sibTrans" cxnId="{67E6D04A-276B-4397-855D-024F61A82368}">
      <dgm:prSet/>
      <dgm:spPr/>
      <dgm:t>
        <a:bodyPr/>
        <a:lstStyle/>
        <a:p>
          <a:endParaRPr lang="en-US" sz="1600"/>
        </a:p>
      </dgm:t>
    </dgm:pt>
    <dgm:pt modelId="{9DA46967-3A37-48B8-981E-129C3958ACC9}">
      <dgm:prSet phldrT="[Text]" custT="1"/>
      <dgm:spPr/>
      <dgm:t>
        <a:bodyPr/>
        <a:lstStyle/>
        <a:p>
          <a:r>
            <a:rPr lang="en-US" sz="1600" dirty="0"/>
            <a:t>Procurement</a:t>
          </a:r>
        </a:p>
      </dgm:t>
    </dgm:pt>
    <dgm:pt modelId="{40EE8F70-8F6D-4DF9-8BA4-9859E585E166}" type="parTrans" cxnId="{8C72A2E8-B315-49D4-BEB1-5EA1DF166663}">
      <dgm:prSet/>
      <dgm:spPr/>
      <dgm:t>
        <a:bodyPr/>
        <a:lstStyle/>
        <a:p>
          <a:endParaRPr lang="en-US" sz="1600"/>
        </a:p>
      </dgm:t>
    </dgm:pt>
    <dgm:pt modelId="{96E334AC-994E-4AE1-A491-803C1ADF6513}" type="sibTrans" cxnId="{8C72A2E8-B315-49D4-BEB1-5EA1DF166663}">
      <dgm:prSet/>
      <dgm:spPr/>
      <dgm:t>
        <a:bodyPr/>
        <a:lstStyle/>
        <a:p>
          <a:endParaRPr lang="en-US" sz="1600"/>
        </a:p>
      </dgm:t>
    </dgm:pt>
    <dgm:pt modelId="{F266711F-CC35-46FD-A872-D0D061527068}">
      <dgm:prSet phldrT="[Text]" custT="1"/>
      <dgm:spPr/>
      <dgm:t>
        <a:bodyPr/>
        <a:lstStyle/>
        <a:p>
          <a:r>
            <a:rPr lang="en-US" sz="2000" dirty="0"/>
            <a:t>1. Feasibility</a:t>
          </a:r>
        </a:p>
      </dgm:t>
    </dgm:pt>
    <dgm:pt modelId="{756CB1C3-FF77-4D70-82AF-3BB32191D5D1}" type="sibTrans" cxnId="{8C535B00-E3B0-433E-8A8E-5721126F2D24}">
      <dgm:prSet/>
      <dgm:spPr/>
      <dgm:t>
        <a:bodyPr/>
        <a:lstStyle/>
        <a:p>
          <a:endParaRPr lang="en-US" sz="1600"/>
        </a:p>
      </dgm:t>
    </dgm:pt>
    <dgm:pt modelId="{18154E20-0805-4AAC-B8EF-AC514C47984F}" type="parTrans" cxnId="{8C535B00-E3B0-433E-8A8E-5721126F2D24}">
      <dgm:prSet/>
      <dgm:spPr/>
      <dgm:t>
        <a:bodyPr/>
        <a:lstStyle/>
        <a:p>
          <a:endParaRPr lang="en-US" sz="1600"/>
        </a:p>
      </dgm:t>
    </dgm:pt>
    <dgm:pt modelId="{688C779C-F723-4262-BABF-BC8838D8BD56}" type="pres">
      <dgm:prSet presAssocID="{88DCBAD7-50B2-44A0-8E64-5EF99D83075B}" presName="theList" presStyleCnt="0">
        <dgm:presLayoutVars>
          <dgm:dir/>
          <dgm:animLvl val="lvl"/>
          <dgm:resizeHandles val="exact"/>
        </dgm:presLayoutVars>
      </dgm:prSet>
      <dgm:spPr/>
    </dgm:pt>
    <dgm:pt modelId="{12AFD242-D8C5-4FCB-967A-61CA5FD7DC5E}" type="pres">
      <dgm:prSet presAssocID="{F266711F-CC35-46FD-A872-D0D061527068}" presName="compNode" presStyleCnt="0"/>
      <dgm:spPr/>
    </dgm:pt>
    <dgm:pt modelId="{F7305DA0-F1D1-4406-8D52-7A4E0A98A3C2}" type="pres">
      <dgm:prSet presAssocID="{F266711F-CC35-46FD-A872-D0D061527068}" presName="aNode" presStyleLbl="bgShp" presStyleIdx="0" presStyleCnt="4"/>
      <dgm:spPr/>
    </dgm:pt>
    <dgm:pt modelId="{146B4E77-6A52-4C0E-872F-F82CE9A26F39}" type="pres">
      <dgm:prSet presAssocID="{F266711F-CC35-46FD-A872-D0D061527068}" presName="textNode" presStyleLbl="bgShp" presStyleIdx="0" presStyleCnt="4"/>
      <dgm:spPr/>
    </dgm:pt>
    <dgm:pt modelId="{3F18DA1F-C97F-44A0-92EB-5F1EF65122C8}" type="pres">
      <dgm:prSet presAssocID="{F266711F-CC35-46FD-A872-D0D061527068}" presName="compChildNode" presStyleCnt="0"/>
      <dgm:spPr/>
    </dgm:pt>
    <dgm:pt modelId="{C1CBE77D-C89D-466E-B90E-E3B6956293AC}" type="pres">
      <dgm:prSet presAssocID="{F266711F-CC35-46FD-A872-D0D061527068}" presName="theInnerList" presStyleCnt="0"/>
      <dgm:spPr/>
    </dgm:pt>
    <dgm:pt modelId="{190D67DC-1C2B-4F51-8FE7-AD9E723ED778}" type="pres">
      <dgm:prSet presAssocID="{A277D6BC-D274-4BB7-A81D-E6BBA884B647}" presName="childNode" presStyleLbl="node1" presStyleIdx="0" presStyleCnt="10">
        <dgm:presLayoutVars>
          <dgm:bulletEnabled val="1"/>
        </dgm:presLayoutVars>
      </dgm:prSet>
      <dgm:spPr/>
    </dgm:pt>
    <dgm:pt modelId="{D1D77C27-CD76-4324-9DE8-502BA20C0945}" type="pres">
      <dgm:prSet presAssocID="{A277D6BC-D274-4BB7-A81D-E6BBA884B647}" presName="aSpace2" presStyleCnt="0"/>
      <dgm:spPr/>
    </dgm:pt>
    <dgm:pt modelId="{98A05F3A-148F-4D77-A259-7F5EB7AB80D4}" type="pres">
      <dgm:prSet presAssocID="{1CFB6088-7E2C-4553-A6EC-0F968733C11E}" presName="childNode" presStyleLbl="node1" presStyleIdx="1" presStyleCnt="10">
        <dgm:presLayoutVars>
          <dgm:bulletEnabled val="1"/>
        </dgm:presLayoutVars>
      </dgm:prSet>
      <dgm:spPr/>
    </dgm:pt>
    <dgm:pt modelId="{4D035E12-C230-4459-B458-AEF41E1FE87D}" type="pres">
      <dgm:prSet presAssocID="{F266711F-CC35-46FD-A872-D0D061527068}" presName="aSpace" presStyleCnt="0"/>
      <dgm:spPr/>
    </dgm:pt>
    <dgm:pt modelId="{ED3ECE6C-D456-4231-88EB-2538A41FE955}" type="pres">
      <dgm:prSet presAssocID="{B0EA82F8-1964-4E9A-AB17-3C7412ABF422}" presName="compNode" presStyleCnt="0"/>
      <dgm:spPr/>
    </dgm:pt>
    <dgm:pt modelId="{1E16CBEA-DDF4-4F4A-9D07-CC91D7A85CF6}" type="pres">
      <dgm:prSet presAssocID="{B0EA82F8-1964-4E9A-AB17-3C7412ABF422}" presName="aNode" presStyleLbl="bgShp" presStyleIdx="1" presStyleCnt="4"/>
      <dgm:spPr/>
    </dgm:pt>
    <dgm:pt modelId="{1CEC2FDD-D942-4C73-8665-41B93C292FD7}" type="pres">
      <dgm:prSet presAssocID="{B0EA82F8-1964-4E9A-AB17-3C7412ABF422}" presName="textNode" presStyleLbl="bgShp" presStyleIdx="1" presStyleCnt="4"/>
      <dgm:spPr/>
    </dgm:pt>
    <dgm:pt modelId="{0E3A07CE-AC96-49DA-8DD3-9480EFBDD2A5}" type="pres">
      <dgm:prSet presAssocID="{B0EA82F8-1964-4E9A-AB17-3C7412ABF422}" presName="compChildNode" presStyleCnt="0"/>
      <dgm:spPr/>
    </dgm:pt>
    <dgm:pt modelId="{58B8BCAB-E43E-42E7-B13D-795A55FBEAF1}" type="pres">
      <dgm:prSet presAssocID="{B0EA82F8-1964-4E9A-AB17-3C7412ABF422}" presName="theInnerList" presStyleCnt="0"/>
      <dgm:spPr/>
    </dgm:pt>
    <dgm:pt modelId="{074A8941-ED9C-4D25-89D1-9825762FDA3F}" type="pres">
      <dgm:prSet presAssocID="{82DF7FC3-D9F0-43DB-9DE2-ADD28F5E3B5D}" presName="childNode" presStyleLbl="node1" presStyleIdx="2" presStyleCnt="10">
        <dgm:presLayoutVars>
          <dgm:bulletEnabled val="1"/>
        </dgm:presLayoutVars>
      </dgm:prSet>
      <dgm:spPr/>
    </dgm:pt>
    <dgm:pt modelId="{AA8C5AB3-4B93-425C-8FDA-CB82484B1711}" type="pres">
      <dgm:prSet presAssocID="{82DF7FC3-D9F0-43DB-9DE2-ADD28F5E3B5D}" presName="aSpace2" presStyleCnt="0"/>
      <dgm:spPr/>
    </dgm:pt>
    <dgm:pt modelId="{4A37D7A1-11D0-4386-ADA5-27B48ED2DD29}" type="pres">
      <dgm:prSet presAssocID="{9DA46967-3A37-48B8-981E-129C3958ACC9}" presName="childNode" presStyleLbl="node1" presStyleIdx="3" presStyleCnt="10">
        <dgm:presLayoutVars>
          <dgm:bulletEnabled val="1"/>
        </dgm:presLayoutVars>
      </dgm:prSet>
      <dgm:spPr/>
    </dgm:pt>
    <dgm:pt modelId="{C26996A7-97E8-49BE-9F46-C62CA44AFC5E}" type="pres">
      <dgm:prSet presAssocID="{B0EA82F8-1964-4E9A-AB17-3C7412ABF422}" presName="aSpace" presStyleCnt="0"/>
      <dgm:spPr/>
    </dgm:pt>
    <dgm:pt modelId="{1CB19D98-4393-41FA-81AE-3E134C69CC59}" type="pres">
      <dgm:prSet presAssocID="{02B119F7-E3E0-438E-85E4-6F553301184A}" presName="compNode" presStyleCnt="0"/>
      <dgm:spPr/>
    </dgm:pt>
    <dgm:pt modelId="{339F49E9-505E-41FB-9029-76CE1F12C916}" type="pres">
      <dgm:prSet presAssocID="{02B119F7-E3E0-438E-85E4-6F553301184A}" presName="aNode" presStyleLbl="bgShp" presStyleIdx="2" presStyleCnt="4"/>
      <dgm:spPr/>
    </dgm:pt>
    <dgm:pt modelId="{313F152E-4A6F-4B89-AF31-3B9968718E5A}" type="pres">
      <dgm:prSet presAssocID="{02B119F7-E3E0-438E-85E4-6F553301184A}" presName="textNode" presStyleLbl="bgShp" presStyleIdx="2" presStyleCnt="4"/>
      <dgm:spPr/>
    </dgm:pt>
    <dgm:pt modelId="{AC179087-B14D-4EC5-9BBE-0C00EBFACACA}" type="pres">
      <dgm:prSet presAssocID="{02B119F7-E3E0-438E-85E4-6F553301184A}" presName="compChildNode" presStyleCnt="0"/>
      <dgm:spPr/>
    </dgm:pt>
    <dgm:pt modelId="{99BB184A-1351-4788-9DBB-93B63CF6D4E0}" type="pres">
      <dgm:prSet presAssocID="{02B119F7-E3E0-438E-85E4-6F553301184A}" presName="theInnerList" presStyleCnt="0"/>
      <dgm:spPr/>
    </dgm:pt>
    <dgm:pt modelId="{F80BC925-7A8A-4DC3-BBF1-FBAFC060F9FC}" type="pres">
      <dgm:prSet presAssocID="{F04E753C-FBF0-438B-BC2A-463657ADFE16}" presName="childNode" presStyleLbl="node1" presStyleIdx="4" presStyleCnt="10">
        <dgm:presLayoutVars>
          <dgm:bulletEnabled val="1"/>
        </dgm:presLayoutVars>
      </dgm:prSet>
      <dgm:spPr/>
    </dgm:pt>
    <dgm:pt modelId="{DC245BA4-4B71-4215-AAD5-DD99C9C3AF2C}" type="pres">
      <dgm:prSet presAssocID="{F04E753C-FBF0-438B-BC2A-463657ADFE16}" presName="aSpace2" presStyleCnt="0"/>
      <dgm:spPr/>
    </dgm:pt>
    <dgm:pt modelId="{673AC783-3488-4D2A-916E-E315D2AAA061}" type="pres">
      <dgm:prSet presAssocID="{E03EAF9D-0853-4F34-B09E-70AAC25617FA}" presName="childNode" presStyleLbl="node1" presStyleIdx="5" presStyleCnt="10">
        <dgm:presLayoutVars>
          <dgm:bulletEnabled val="1"/>
        </dgm:presLayoutVars>
      </dgm:prSet>
      <dgm:spPr/>
    </dgm:pt>
    <dgm:pt modelId="{C7F8CA85-3B7B-4898-89EA-EF0DD3163F3E}" type="pres">
      <dgm:prSet presAssocID="{02B119F7-E3E0-438E-85E4-6F553301184A}" presName="aSpace" presStyleCnt="0"/>
      <dgm:spPr/>
    </dgm:pt>
    <dgm:pt modelId="{BAA3BBD3-6A84-417D-811E-038E62367B40}" type="pres">
      <dgm:prSet presAssocID="{F4FFB339-6805-404A-96AF-A9054B2144BE}" presName="compNode" presStyleCnt="0"/>
      <dgm:spPr/>
    </dgm:pt>
    <dgm:pt modelId="{E178A7C8-8960-470C-95FC-954378A39661}" type="pres">
      <dgm:prSet presAssocID="{F4FFB339-6805-404A-96AF-A9054B2144BE}" presName="aNode" presStyleLbl="bgShp" presStyleIdx="3" presStyleCnt="4"/>
      <dgm:spPr/>
    </dgm:pt>
    <dgm:pt modelId="{6CB84B13-6751-4C61-AD36-71C9D375B143}" type="pres">
      <dgm:prSet presAssocID="{F4FFB339-6805-404A-96AF-A9054B2144BE}" presName="textNode" presStyleLbl="bgShp" presStyleIdx="3" presStyleCnt="4"/>
      <dgm:spPr/>
    </dgm:pt>
    <dgm:pt modelId="{052D8DCB-BD7F-4D8C-993F-770F4943E2ED}" type="pres">
      <dgm:prSet presAssocID="{F4FFB339-6805-404A-96AF-A9054B2144BE}" presName="compChildNode" presStyleCnt="0"/>
      <dgm:spPr/>
    </dgm:pt>
    <dgm:pt modelId="{7A838775-3132-4857-9AD6-A07F8F09D471}" type="pres">
      <dgm:prSet presAssocID="{F4FFB339-6805-404A-96AF-A9054B2144BE}" presName="theInnerList" presStyleCnt="0"/>
      <dgm:spPr/>
    </dgm:pt>
    <dgm:pt modelId="{D7D24227-CA85-4888-B334-F53042EE19CB}" type="pres">
      <dgm:prSet presAssocID="{825D1B78-5055-4459-A4BD-8FB4FFC69E45}" presName="childNode" presStyleLbl="node1" presStyleIdx="6" presStyleCnt="10">
        <dgm:presLayoutVars>
          <dgm:bulletEnabled val="1"/>
        </dgm:presLayoutVars>
      </dgm:prSet>
      <dgm:spPr/>
    </dgm:pt>
    <dgm:pt modelId="{4B1DABB8-9B26-4459-9988-BAC43F1AFA3C}" type="pres">
      <dgm:prSet presAssocID="{825D1B78-5055-4459-A4BD-8FB4FFC69E45}" presName="aSpace2" presStyleCnt="0"/>
      <dgm:spPr/>
    </dgm:pt>
    <dgm:pt modelId="{637CCE6D-FB1D-4FA2-8473-E178B830651B}" type="pres">
      <dgm:prSet presAssocID="{2F4A2852-1330-4085-9A74-BB1BAC588589}" presName="childNode" presStyleLbl="node1" presStyleIdx="7" presStyleCnt="10">
        <dgm:presLayoutVars>
          <dgm:bulletEnabled val="1"/>
        </dgm:presLayoutVars>
      </dgm:prSet>
      <dgm:spPr/>
    </dgm:pt>
    <dgm:pt modelId="{1FEB4081-7E57-4CA1-BBA4-D1D984DC5E48}" type="pres">
      <dgm:prSet presAssocID="{2F4A2852-1330-4085-9A74-BB1BAC588589}" presName="aSpace2" presStyleCnt="0"/>
      <dgm:spPr/>
    </dgm:pt>
    <dgm:pt modelId="{584DB9D4-FED7-45B8-8B4B-780AAD9E94A7}" type="pres">
      <dgm:prSet presAssocID="{AB98D096-A6FA-45EB-A0DF-F8AFF22CD8FA}" presName="childNode" presStyleLbl="node1" presStyleIdx="8" presStyleCnt="10">
        <dgm:presLayoutVars>
          <dgm:bulletEnabled val="1"/>
        </dgm:presLayoutVars>
      </dgm:prSet>
      <dgm:spPr/>
    </dgm:pt>
    <dgm:pt modelId="{1A850C8C-6221-44AC-9261-839C6B11615B}" type="pres">
      <dgm:prSet presAssocID="{AB98D096-A6FA-45EB-A0DF-F8AFF22CD8FA}" presName="aSpace2" presStyleCnt="0"/>
      <dgm:spPr/>
    </dgm:pt>
    <dgm:pt modelId="{78E61BE2-415F-407B-AB12-8A38B22AB576}" type="pres">
      <dgm:prSet presAssocID="{327312D5-CCEA-4239-860D-A32C78C346FC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C535B00-E3B0-433E-8A8E-5721126F2D24}" srcId="{88DCBAD7-50B2-44A0-8E64-5EF99D83075B}" destId="{F266711F-CC35-46FD-A872-D0D061527068}" srcOrd="0" destOrd="0" parTransId="{18154E20-0805-4AAC-B8EF-AC514C47984F}" sibTransId="{756CB1C3-FF77-4D70-82AF-3BB32191D5D1}"/>
    <dgm:cxn modelId="{6F26DC02-17FB-406D-94CF-F41A15F8F48E}" type="presOf" srcId="{327312D5-CCEA-4239-860D-A32C78C346FC}" destId="{78E61BE2-415F-407B-AB12-8A38B22AB576}" srcOrd="0" destOrd="0" presId="urn:microsoft.com/office/officeart/2005/8/layout/lProcess2"/>
    <dgm:cxn modelId="{3DEBF812-1A17-43C2-986B-3E197BE69C77}" srcId="{02B119F7-E3E0-438E-85E4-6F553301184A}" destId="{E03EAF9D-0853-4F34-B09E-70AAC25617FA}" srcOrd="1" destOrd="0" parTransId="{ABFF0DF8-C8C2-4757-97F7-62E1CDF4A2C9}" sibTransId="{B2D421DC-EE74-4296-85A9-1770DF679CEE}"/>
    <dgm:cxn modelId="{8365631F-AF22-43CA-8DF4-955E743DA82E}" type="presOf" srcId="{9DA46967-3A37-48B8-981E-129C3958ACC9}" destId="{4A37D7A1-11D0-4386-ADA5-27B48ED2DD29}" srcOrd="0" destOrd="0" presId="urn:microsoft.com/office/officeart/2005/8/layout/lProcess2"/>
    <dgm:cxn modelId="{6AA36C34-E808-4BB5-ACB7-DBB0228DD4D7}" type="presOf" srcId="{AB98D096-A6FA-45EB-A0DF-F8AFF22CD8FA}" destId="{584DB9D4-FED7-45B8-8B4B-780AAD9E94A7}" srcOrd="0" destOrd="0" presId="urn:microsoft.com/office/officeart/2005/8/layout/lProcess2"/>
    <dgm:cxn modelId="{29269736-23D7-402F-8E81-B2178844B8F7}" type="presOf" srcId="{F4FFB339-6805-404A-96AF-A9054B2144BE}" destId="{E178A7C8-8960-470C-95FC-954378A39661}" srcOrd="0" destOrd="0" presId="urn:microsoft.com/office/officeart/2005/8/layout/lProcess2"/>
    <dgm:cxn modelId="{E86ABE37-1FC5-4BF8-9D4F-CAF984398C70}" type="presOf" srcId="{B0EA82F8-1964-4E9A-AB17-3C7412ABF422}" destId="{1E16CBEA-DDF4-4F4A-9D07-CC91D7A85CF6}" srcOrd="0" destOrd="0" presId="urn:microsoft.com/office/officeart/2005/8/layout/lProcess2"/>
    <dgm:cxn modelId="{5941A040-95C4-448E-BFD7-31B0ED972505}" type="presOf" srcId="{B0EA82F8-1964-4E9A-AB17-3C7412ABF422}" destId="{1CEC2FDD-D942-4C73-8665-41B93C292FD7}" srcOrd="1" destOrd="0" presId="urn:microsoft.com/office/officeart/2005/8/layout/lProcess2"/>
    <dgm:cxn modelId="{5C48755B-6502-474E-AE11-FC9458E9B939}" type="presOf" srcId="{02B119F7-E3E0-438E-85E4-6F553301184A}" destId="{339F49E9-505E-41FB-9029-76CE1F12C916}" srcOrd="0" destOrd="0" presId="urn:microsoft.com/office/officeart/2005/8/layout/lProcess2"/>
    <dgm:cxn modelId="{7D732842-E4A8-43B3-9A52-6F8A6A278BE7}" type="presOf" srcId="{F04E753C-FBF0-438B-BC2A-463657ADFE16}" destId="{F80BC925-7A8A-4DC3-BBF1-FBAFC060F9FC}" srcOrd="0" destOrd="0" presId="urn:microsoft.com/office/officeart/2005/8/layout/lProcess2"/>
    <dgm:cxn modelId="{F8E1914A-BDB0-4E6A-9A99-A19077FB1537}" type="presOf" srcId="{E03EAF9D-0853-4F34-B09E-70AAC25617FA}" destId="{673AC783-3488-4D2A-916E-E315D2AAA061}" srcOrd="0" destOrd="0" presId="urn:microsoft.com/office/officeart/2005/8/layout/lProcess2"/>
    <dgm:cxn modelId="{67E6D04A-276B-4397-855D-024F61A82368}" srcId="{B0EA82F8-1964-4E9A-AB17-3C7412ABF422}" destId="{82DF7FC3-D9F0-43DB-9DE2-ADD28F5E3B5D}" srcOrd="0" destOrd="0" parTransId="{27879CBE-E74E-4086-B57A-C95EFD3904E2}" sibTransId="{A0D6A9F4-68C4-4D09-A763-DA80F3CEABDA}"/>
    <dgm:cxn modelId="{AB585A53-7C0C-4F9C-83B6-3B3AD4AD799F}" srcId="{F266711F-CC35-46FD-A872-D0D061527068}" destId="{1CFB6088-7E2C-4553-A6EC-0F968733C11E}" srcOrd="1" destOrd="0" parTransId="{10486B14-568A-4EF2-93BA-5419693D4CF6}" sibTransId="{5920979D-5261-4CBE-9367-52D57138F43F}"/>
    <dgm:cxn modelId="{5D058475-CB0E-4B6D-9E69-D4AE9C82FEF3}" type="presOf" srcId="{88DCBAD7-50B2-44A0-8E64-5EF99D83075B}" destId="{688C779C-F723-4262-BABF-BC8838D8BD56}" srcOrd="0" destOrd="0" presId="urn:microsoft.com/office/officeart/2005/8/layout/lProcess2"/>
    <dgm:cxn modelId="{A896F655-41EC-4809-81E9-68A788F20C30}" srcId="{F4FFB339-6805-404A-96AF-A9054B2144BE}" destId="{825D1B78-5055-4459-A4BD-8FB4FFC69E45}" srcOrd="0" destOrd="0" parTransId="{24993DD9-9010-4DFC-85E2-C1CD1BA8CE6D}" sibTransId="{93375830-3534-4F34-802C-5181ACD8FD6D}"/>
    <dgm:cxn modelId="{99F93E7C-8865-4BB5-8614-36D5BC83A866}" type="presOf" srcId="{F266711F-CC35-46FD-A872-D0D061527068}" destId="{146B4E77-6A52-4C0E-872F-F82CE9A26F39}" srcOrd="1" destOrd="0" presId="urn:microsoft.com/office/officeart/2005/8/layout/lProcess2"/>
    <dgm:cxn modelId="{51D11A87-7BD9-43D7-9360-8234869B35BE}" srcId="{02B119F7-E3E0-438E-85E4-6F553301184A}" destId="{F04E753C-FBF0-438B-BC2A-463657ADFE16}" srcOrd="0" destOrd="0" parTransId="{367B5AB0-EDD1-4BC7-A415-2BB5D7831A66}" sibTransId="{8965E895-8487-4990-9AC8-6302EB0318F0}"/>
    <dgm:cxn modelId="{461E5290-21B4-40A6-BF40-303C32BDEC44}" srcId="{F266711F-CC35-46FD-A872-D0D061527068}" destId="{A277D6BC-D274-4BB7-A81D-E6BBA884B647}" srcOrd="0" destOrd="0" parTransId="{734A5FBD-7F6B-4ACE-8A58-8820005E5AAC}" sibTransId="{A0ED6632-F7F8-4C9F-B6EF-C4450D3FBB0C}"/>
    <dgm:cxn modelId="{7BE1DD9D-ABF6-49CE-B213-BE1EBCA8F8C7}" srcId="{88DCBAD7-50B2-44A0-8E64-5EF99D83075B}" destId="{F4FFB339-6805-404A-96AF-A9054B2144BE}" srcOrd="3" destOrd="0" parTransId="{A07FD131-76F8-4C0A-AE72-23F7801479E8}" sibTransId="{BAB9578F-3B7B-4D18-8130-52B6B7D42CBE}"/>
    <dgm:cxn modelId="{C5532CAA-BBFC-466E-B1F6-E8491E3A62A0}" srcId="{F4FFB339-6805-404A-96AF-A9054B2144BE}" destId="{AB98D096-A6FA-45EB-A0DF-F8AFF22CD8FA}" srcOrd="2" destOrd="0" parTransId="{06E87753-EC06-4497-8C56-81B49ACBE2B5}" sibTransId="{6E0487F6-8336-4142-B36C-DF95865EFC04}"/>
    <dgm:cxn modelId="{AF2BB4AA-DF5C-4614-9AF7-1FBB0E081353}" srcId="{88DCBAD7-50B2-44A0-8E64-5EF99D83075B}" destId="{02B119F7-E3E0-438E-85E4-6F553301184A}" srcOrd="2" destOrd="0" parTransId="{88634D30-3D39-404F-BA8B-11D502F7A6A1}" sibTransId="{96C28F68-D454-46A9-91F3-5E08EBEE5475}"/>
    <dgm:cxn modelId="{AC8E49B2-6C6A-433C-B2EF-5553FEFCE6BB}" type="presOf" srcId="{F4FFB339-6805-404A-96AF-A9054B2144BE}" destId="{6CB84B13-6751-4C61-AD36-71C9D375B143}" srcOrd="1" destOrd="0" presId="urn:microsoft.com/office/officeart/2005/8/layout/lProcess2"/>
    <dgm:cxn modelId="{BCC89FB2-EFDE-4146-A1B2-A9E24B8ADEA1}" type="presOf" srcId="{A277D6BC-D274-4BB7-A81D-E6BBA884B647}" destId="{190D67DC-1C2B-4F51-8FE7-AD9E723ED778}" srcOrd="0" destOrd="0" presId="urn:microsoft.com/office/officeart/2005/8/layout/lProcess2"/>
    <dgm:cxn modelId="{A1C766B9-4B0C-4DAC-9EBA-B2C4A20EBBE6}" srcId="{F4FFB339-6805-404A-96AF-A9054B2144BE}" destId="{2F4A2852-1330-4085-9A74-BB1BAC588589}" srcOrd="1" destOrd="0" parTransId="{629B84E8-FA03-4300-8950-57C569664393}" sibTransId="{6FC0C3DB-3147-467A-94C2-A00FA2E70DE3}"/>
    <dgm:cxn modelId="{7C5C29C6-6A95-46B3-9211-A01AC0493DAE}" type="presOf" srcId="{1CFB6088-7E2C-4553-A6EC-0F968733C11E}" destId="{98A05F3A-148F-4D77-A259-7F5EB7AB80D4}" srcOrd="0" destOrd="0" presId="urn:microsoft.com/office/officeart/2005/8/layout/lProcess2"/>
    <dgm:cxn modelId="{76CC6DC8-0E4C-41F1-B100-83816E236837}" type="presOf" srcId="{02B119F7-E3E0-438E-85E4-6F553301184A}" destId="{313F152E-4A6F-4B89-AF31-3B9968718E5A}" srcOrd="1" destOrd="0" presId="urn:microsoft.com/office/officeart/2005/8/layout/lProcess2"/>
    <dgm:cxn modelId="{9DDF55CA-8BD6-4551-99A8-804993F41761}" srcId="{88DCBAD7-50B2-44A0-8E64-5EF99D83075B}" destId="{B0EA82F8-1964-4E9A-AB17-3C7412ABF422}" srcOrd="1" destOrd="0" parTransId="{5428017D-81A9-43EB-AE9A-93405DDAFA96}" sibTransId="{154F02D8-D8BC-4EC3-8A55-0013F5C44503}"/>
    <dgm:cxn modelId="{6CAF52CB-1033-41DA-BA18-E20DA8AA11BB}" type="presOf" srcId="{F266711F-CC35-46FD-A872-D0D061527068}" destId="{F7305DA0-F1D1-4406-8D52-7A4E0A98A3C2}" srcOrd="0" destOrd="0" presId="urn:microsoft.com/office/officeart/2005/8/layout/lProcess2"/>
    <dgm:cxn modelId="{3016D8D0-BE75-4E86-9EFF-1FC618741BE6}" type="presOf" srcId="{825D1B78-5055-4459-A4BD-8FB4FFC69E45}" destId="{D7D24227-CA85-4888-B334-F53042EE19CB}" srcOrd="0" destOrd="0" presId="urn:microsoft.com/office/officeart/2005/8/layout/lProcess2"/>
    <dgm:cxn modelId="{779CC8D2-7DF2-4001-8245-C1B30D29EF50}" type="presOf" srcId="{82DF7FC3-D9F0-43DB-9DE2-ADD28F5E3B5D}" destId="{074A8941-ED9C-4D25-89D1-9825762FDA3F}" srcOrd="0" destOrd="0" presId="urn:microsoft.com/office/officeart/2005/8/layout/lProcess2"/>
    <dgm:cxn modelId="{8C72A2E8-B315-49D4-BEB1-5EA1DF166663}" srcId="{B0EA82F8-1964-4E9A-AB17-3C7412ABF422}" destId="{9DA46967-3A37-48B8-981E-129C3958ACC9}" srcOrd="1" destOrd="0" parTransId="{40EE8F70-8F6D-4DF9-8BA4-9859E585E166}" sibTransId="{96E334AC-994E-4AE1-A491-803C1ADF6513}"/>
    <dgm:cxn modelId="{D35919EB-E418-4F79-82C3-48A86A00E600}" srcId="{F4FFB339-6805-404A-96AF-A9054B2144BE}" destId="{327312D5-CCEA-4239-860D-A32C78C346FC}" srcOrd="3" destOrd="0" parTransId="{FE5E170B-33BB-4C3F-A57F-84B83BF40C6A}" sibTransId="{BEC8F971-5999-469A-A150-C709D7C76DEA}"/>
    <dgm:cxn modelId="{7C5051F5-AAB8-4172-BBC9-17D0186B3053}" type="presOf" srcId="{2F4A2852-1330-4085-9A74-BB1BAC588589}" destId="{637CCE6D-FB1D-4FA2-8473-E178B830651B}" srcOrd="0" destOrd="0" presId="urn:microsoft.com/office/officeart/2005/8/layout/lProcess2"/>
    <dgm:cxn modelId="{8797DBB2-5D01-4AFB-8095-5F2E50887A1E}" type="presParOf" srcId="{688C779C-F723-4262-BABF-BC8838D8BD56}" destId="{12AFD242-D8C5-4FCB-967A-61CA5FD7DC5E}" srcOrd="0" destOrd="0" presId="urn:microsoft.com/office/officeart/2005/8/layout/lProcess2"/>
    <dgm:cxn modelId="{28B664A9-D58D-41DA-94F7-51C47FEC3A87}" type="presParOf" srcId="{12AFD242-D8C5-4FCB-967A-61CA5FD7DC5E}" destId="{F7305DA0-F1D1-4406-8D52-7A4E0A98A3C2}" srcOrd="0" destOrd="0" presId="urn:microsoft.com/office/officeart/2005/8/layout/lProcess2"/>
    <dgm:cxn modelId="{DA7FF28C-0049-4549-807E-056573B4874A}" type="presParOf" srcId="{12AFD242-D8C5-4FCB-967A-61CA5FD7DC5E}" destId="{146B4E77-6A52-4C0E-872F-F82CE9A26F39}" srcOrd="1" destOrd="0" presId="urn:microsoft.com/office/officeart/2005/8/layout/lProcess2"/>
    <dgm:cxn modelId="{33D7EE38-85A8-4C02-ADC1-20E9ED2C33B8}" type="presParOf" srcId="{12AFD242-D8C5-4FCB-967A-61CA5FD7DC5E}" destId="{3F18DA1F-C97F-44A0-92EB-5F1EF65122C8}" srcOrd="2" destOrd="0" presId="urn:microsoft.com/office/officeart/2005/8/layout/lProcess2"/>
    <dgm:cxn modelId="{9D597377-7785-4318-B817-9214982F68A1}" type="presParOf" srcId="{3F18DA1F-C97F-44A0-92EB-5F1EF65122C8}" destId="{C1CBE77D-C89D-466E-B90E-E3B6956293AC}" srcOrd="0" destOrd="0" presId="urn:microsoft.com/office/officeart/2005/8/layout/lProcess2"/>
    <dgm:cxn modelId="{6FC164FC-0BDC-4197-9228-4C79DCEF2C35}" type="presParOf" srcId="{C1CBE77D-C89D-466E-B90E-E3B6956293AC}" destId="{190D67DC-1C2B-4F51-8FE7-AD9E723ED778}" srcOrd="0" destOrd="0" presId="urn:microsoft.com/office/officeart/2005/8/layout/lProcess2"/>
    <dgm:cxn modelId="{EFFD5B7A-655B-4C83-BF00-2B4FC6193F26}" type="presParOf" srcId="{C1CBE77D-C89D-466E-B90E-E3B6956293AC}" destId="{D1D77C27-CD76-4324-9DE8-502BA20C0945}" srcOrd="1" destOrd="0" presId="urn:microsoft.com/office/officeart/2005/8/layout/lProcess2"/>
    <dgm:cxn modelId="{8E8C7574-9DD0-472C-B15B-F2D69886EDB9}" type="presParOf" srcId="{C1CBE77D-C89D-466E-B90E-E3B6956293AC}" destId="{98A05F3A-148F-4D77-A259-7F5EB7AB80D4}" srcOrd="2" destOrd="0" presId="urn:microsoft.com/office/officeart/2005/8/layout/lProcess2"/>
    <dgm:cxn modelId="{736FFAF2-1CE2-4ABC-A880-FE4849464853}" type="presParOf" srcId="{688C779C-F723-4262-BABF-BC8838D8BD56}" destId="{4D035E12-C230-4459-B458-AEF41E1FE87D}" srcOrd="1" destOrd="0" presId="urn:microsoft.com/office/officeart/2005/8/layout/lProcess2"/>
    <dgm:cxn modelId="{8F46C833-F2F9-43F9-AC88-AD348A1D6B5C}" type="presParOf" srcId="{688C779C-F723-4262-BABF-BC8838D8BD56}" destId="{ED3ECE6C-D456-4231-88EB-2538A41FE955}" srcOrd="2" destOrd="0" presId="urn:microsoft.com/office/officeart/2005/8/layout/lProcess2"/>
    <dgm:cxn modelId="{FA2DC210-114A-40F6-96A5-F4153CA2C286}" type="presParOf" srcId="{ED3ECE6C-D456-4231-88EB-2538A41FE955}" destId="{1E16CBEA-DDF4-4F4A-9D07-CC91D7A85CF6}" srcOrd="0" destOrd="0" presId="urn:microsoft.com/office/officeart/2005/8/layout/lProcess2"/>
    <dgm:cxn modelId="{BA9AC008-C066-47CE-8FAA-A4C064D5F492}" type="presParOf" srcId="{ED3ECE6C-D456-4231-88EB-2538A41FE955}" destId="{1CEC2FDD-D942-4C73-8665-41B93C292FD7}" srcOrd="1" destOrd="0" presId="urn:microsoft.com/office/officeart/2005/8/layout/lProcess2"/>
    <dgm:cxn modelId="{BF7AF73D-F755-4123-BF25-40A9D80CD329}" type="presParOf" srcId="{ED3ECE6C-D456-4231-88EB-2538A41FE955}" destId="{0E3A07CE-AC96-49DA-8DD3-9480EFBDD2A5}" srcOrd="2" destOrd="0" presId="urn:microsoft.com/office/officeart/2005/8/layout/lProcess2"/>
    <dgm:cxn modelId="{6D94D54B-974F-41D1-9ADC-D934415F3810}" type="presParOf" srcId="{0E3A07CE-AC96-49DA-8DD3-9480EFBDD2A5}" destId="{58B8BCAB-E43E-42E7-B13D-795A55FBEAF1}" srcOrd="0" destOrd="0" presId="urn:microsoft.com/office/officeart/2005/8/layout/lProcess2"/>
    <dgm:cxn modelId="{FB3CE99E-0ADE-4ADA-959C-FF7BFE9BA25D}" type="presParOf" srcId="{58B8BCAB-E43E-42E7-B13D-795A55FBEAF1}" destId="{074A8941-ED9C-4D25-89D1-9825762FDA3F}" srcOrd="0" destOrd="0" presId="urn:microsoft.com/office/officeart/2005/8/layout/lProcess2"/>
    <dgm:cxn modelId="{B0E9E5D3-88B2-4770-A8C9-EA76AD068234}" type="presParOf" srcId="{58B8BCAB-E43E-42E7-B13D-795A55FBEAF1}" destId="{AA8C5AB3-4B93-425C-8FDA-CB82484B1711}" srcOrd="1" destOrd="0" presId="urn:microsoft.com/office/officeart/2005/8/layout/lProcess2"/>
    <dgm:cxn modelId="{E82E66A7-E6EC-48B0-BB26-D8C061032BA5}" type="presParOf" srcId="{58B8BCAB-E43E-42E7-B13D-795A55FBEAF1}" destId="{4A37D7A1-11D0-4386-ADA5-27B48ED2DD29}" srcOrd="2" destOrd="0" presId="urn:microsoft.com/office/officeart/2005/8/layout/lProcess2"/>
    <dgm:cxn modelId="{3840B0F0-D9AF-4FDD-BDFD-78A8FCBEA498}" type="presParOf" srcId="{688C779C-F723-4262-BABF-BC8838D8BD56}" destId="{C26996A7-97E8-49BE-9F46-C62CA44AFC5E}" srcOrd="3" destOrd="0" presId="urn:microsoft.com/office/officeart/2005/8/layout/lProcess2"/>
    <dgm:cxn modelId="{E7B81CE4-F379-4A56-88CF-7B89C5C5BE53}" type="presParOf" srcId="{688C779C-F723-4262-BABF-BC8838D8BD56}" destId="{1CB19D98-4393-41FA-81AE-3E134C69CC59}" srcOrd="4" destOrd="0" presId="urn:microsoft.com/office/officeart/2005/8/layout/lProcess2"/>
    <dgm:cxn modelId="{1A4FF288-EB8C-4E28-B79B-B5918465C161}" type="presParOf" srcId="{1CB19D98-4393-41FA-81AE-3E134C69CC59}" destId="{339F49E9-505E-41FB-9029-76CE1F12C916}" srcOrd="0" destOrd="0" presId="urn:microsoft.com/office/officeart/2005/8/layout/lProcess2"/>
    <dgm:cxn modelId="{5E036986-0ECC-48AE-8DF6-7ACA04CB8CBF}" type="presParOf" srcId="{1CB19D98-4393-41FA-81AE-3E134C69CC59}" destId="{313F152E-4A6F-4B89-AF31-3B9968718E5A}" srcOrd="1" destOrd="0" presId="urn:microsoft.com/office/officeart/2005/8/layout/lProcess2"/>
    <dgm:cxn modelId="{8751E09F-B8B0-4569-8DDA-76C7D43727A4}" type="presParOf" srcId="{1CB19D98-4393-41FA-81AE-3E134C69CC59}" destId="{AC179087-B14D-4EC5-9BBE-0C00EBFACACA}" srcOrd="2" destOrd="0" presId="urn:microsoft.com/office/officeart/2005/8/layout/lProcess2"/>
    <dgm:cxn modelId="{F151D27F-8C98-4473-A453-246321017D3B}" type="presParOf" srcId="{AC179087-B14D-4EC5-9BBE-0C00EBFACACA}" destId="{99BB184A-1351-4788-9DBB-93B63CF6D4E0}" srcOrd="0" destOrd="0" presId="urn:microsoft.com/office/officeart/2005/8/layout/lProcess2"/>
    <dgm:cxn modelId="{4FD0328F-0C0F-4E31-83B5-36D087B3D26A}" type="presParOf" srcId="{99BB184A-1351-4788-9DBB-93B63CF6D4E0}" destId="{F80BC925-7A8A-4DC3-BBF1-FBAFC060F9FC}" srcOrd="0" destOrd="0" presId="urn:microsoft.com/office/officeart/2005/8/layout/lProcess2"/>
    <dgm:cxn modelId="{507A9490-8F3E-4943-BBAC-BEAAFD8AE01A}" type="presParOf" srcId="{99BB184A-1351-4788-9DBB-93B63CF6D4E0}" destId="{DC245BA4-4B71-4215-AAD5-DD99C9C3AF2C}" srcOrd="1" destOrd="0" presId="urn:microsoft.com/office/officeart/2005/8/layout/lProcess2"/>
    <dgm:cxn modelId="{CED9D103-4FA2-4587-887A-4699928BF2CC}" type="presParOf" srcId="{99BB184A-1351-4788-9DBB-93B63CF6D4E0}" destId="{673AC783-3488-4D2A-916E-E315D2AAA061}" srcOrd="2" destOrd="0" presId="urn:microsoft.com/office/officeart/2005/8/layout/lProcess2"/>
    <dgm:cxn modelId="{7640DF49-A1C2-47E6-B919-6E028300B067}" type="presParOf" srcId="{688C779C-F723-4262-BABF-BC8838D8BD56}" destId="{C7F8CA85-3B7B-4898-89EA-EF0DD3163F3E}" srcOrd="5" destOrd="0" presId="urn:microsoft.com/office/officeart/2005/8/layout/lProcess2"/>
    <dgm:cxn modelId="{3EB5F737-A61D-4A1D-BB97-2523737FB534}" type="presParOf" srcId="{688C779C-F723-4262-BABF-BC8838D8BD56}" destId="{BAA3BBD3-6A84-417D-811E-038E62367B40}" srcOrd="6" destOrd="0" presId="urn:microsoft.com/office/officeart/2005/8/layout/lProcess2"/>
    <dgm:cxn modelId="{4CAA2977-8C51-4C74-993F-8B3550AEE635}" type="presParOf" srcId="{BAA3BBD3-6A84-417D-811E-038E62367B40}" destId="{E178A7C8-8960-470C-95FC-954378A39661}" srcOrd="0" destOrd="0" presId="urn:microsoft.com/office/officeart/2005/8/layout/lProcess2"/>
    <dgm:cxn modelId="{92FF5B84-EADD-4315-A973-8577D23E049B}" type="presParOf" srcId="{BAA3BBD3-6A84-417D-811E-038E62367B40}" destId="{6CB84B13-6751-4C61-AD36-71C9D375B143}" srcOrd="1" destOrd="0" presId="urn:microsoft.com/office/officeart/2005/8/layout/lProcess2"/>
    <dgm:cxn modelId="{A39823F7-E2F2-4A22-831A-87DFC8CF1937}" type="presParOf" srcId="{BAA3BBD3-6A84-417D-811E-038E62367B40}" destId="{052D8DCB-BD7F-4D8C-993F-770F4943E2ED}" srcOrd="2" destOrd="0" presId="urn:microsoft.com/office/officeart/2005/8/layout/lProcess2"/>
    <dgm:cxn modelId="{577F9069-9C34-4F23-A465-8B6A0052D46B}" type="presParOf" srcId="{052D8DCB-BD7F-4D8C-993F-770F4943E2ED}" destId="{7A838775-3132-4857-9AD6-A07F8F09D471}" srcOrd="0" destOrd="0" presId="urn:microsoft.com/office/officeart/2005/8/layout/lProcess2"/>
    <dgm:cxn modelId="{58B6784D-4BE5-4520-8E83-729825C0A47B}" type="presParOf" srcId="{7A838775-3132-4857-9AD6-A07F8F09D471}" destId="{D7D24227-CA85-4888-B334-F53042EE19CB}" srcOrd="0" destOrd="0" presId="urn:microsoft.com/office/officeart/2005/8/layout/lProcess2"/>
    <dgm:cxn modelId="{973B8EAC-50FB-4547-BC9A-EFF04B76042B}" type="presParOf" srcId="{7A838775-3132-4857-9AD6-A07F8F09D471}" destId="{4B1DABB8-9B26-4459-9988-BAC43F1AFA3C}" srcOrd="1" destOrd="0" presId="urn:microsoft.com/office/officeart/2005/8/layout/lProcess2"/>
    <dgm:cxn modelId="{6EB7B564-71F5-487A-9EEF-00E7CA842074}" type="presParOf" srcId="{7A838775-3132-4857-9AD6-A07F8F09D471}" destId="{637CCE6D-FB1D-4FA2-8473-E178B830651B}" srcOrd="2" destOrd="0" presId="urn:microsoft.com/office/officeart/2005/8/layout/lProcess2"/>
    <dgm:cxn modelId="{24B5CA4E-E099-494A-A0AC-32E02E38E6EC}" type="presParOf" srcId="{7A838775-3132-4857-9AD6-A07F8F09D471}" destId="{1FEB4081-7E57-4CA1-BBA4-D1D984DC5E48}" srcOrd="3" destOrd="0" presId="urn:microsoft.com/office/officeart/2005/8/layout/lProcess2"/>
    <dgm:cxn modelId="{676C3F41-07A8-4911-BB05-698D9652C835}" type="presParOf" srcId="{7A838775-3132-4857-9AD6-A07F8F09D471}" destId="{584DB9D4-FED7-45B8-8B4B-780AAD9E94A7}" srcOrd="4" destOrd="0" presId="urn:microsoft.com/office/officeart/2005/8/layout/lProcess2"/>
    <dgm:cxn modelId="{6C4B6E00-4167-4400-BF9C-60646DDA60A2}" type="presParOf" srcId="{7A838775-3132-4857-9AD6-A07F8F09D471}" destId="{1A850C8C-6221-44AC-9261-839C6B11615B}" srcOrd="5" destOrd="0" presId="urn:microsoft.com/office/officeart/2005/8/layout/lProcess2"/>
    <dgm:cxn modelId="{3F0A23DB-D90B-4148-8392-C69DD5E1C04D}" type="presParOf" srcId="{7A838775-3132-4857-9AD6-A07F8F09D471}" destId="{78E61BE2-415F-407B-AB12-8A38B22AB57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05DA0-F1D1-4406-8D52-7A4E0A98A3C2}">
      <dsp:nvSpPr>
        <dsp:cNvPr id="0" name=""/>
        <dsp:cNvSpPr/>
      </dsp:nvSpPr>
      <dsp:spPr>
        <a:xfrm>
          <a:off x="2154" y="0"/>
          <a:ext cx="2114544" cy="25888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Feasibility</a:t>
          </a:r>
        </a:p>
      </dsp:txBody>
      <dsp:txXfrm>
        <a:off x="2154" y="0"/>
        <a:ext cx="2114544" cy="776646"/>
      </dsp:txXfrm>
    </dsp:sp>
    <dsp:sp modelId="{190D67DC-1C2B-4F51-8FE7-AD9E723ED778}">
      <dsp:nvSpPr>
        <dsp:cNvPr id="0" name=""/>
        <dsp:cNvSpPr/>
      </dsp:nvSpPr>
      <dsp:spPr>
        <a:xfrm>
          <a:off x="213609" y="777404"/>
          <a:ext cx="1691635" cy="78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Gathering and definition</a:t>
          </a:r>
        </a:p>
      </dsp:txBody>
      <dsp:txXfrm>
        <a:off x="236471" y="800266"/>
        <a:ext cx="1645911" cy="734840"/>
      </dsp:txXfrm>
    </dsp:sp>
    <dsp:sp modelId="{98A05F3A-148F-4D77-A259-7F5EB7AB80D4}">
      <dsp:nvSpPr>
        <dsp:cNvPr id="0" name=""/>
        <dsp:cNvSpPr/>
      </dsp:nvSpPr>
      <dsp:spPr>
        <a:xfrm>
          <a:off x="213609" y="1678056"/>
          <a:ext cx="1691635" cy="78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Modeling and Simulation</a:t>
          </a:r>
        </a:p>
      </dsp:txBody>
      <dsp:txXfrm>
        <a:off x="236471" y="1700918"/>
        <a:ext cx="1645911" cy="734840"/>
      </dsp:txXfrm>
    </dsp:sp>
    <dsp:sp modelId="{1E16CBEA-DDF4-4F4A-9D07-CC91D7A85CF6}">
      <dsp:nvSpPr>
        <dsp:cNvPr id="0" name=""/>
        <dsp:cNvSpPr/>
      </dsp:nvSpPr>
      <dsp:spPr>
        <a:xfrm>
          <a:off x="2275290" y="0"/>
          <a:ext cx="2114544" cy="25888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Planning</a:t>
          </a:r>
        </a:p>
      </dsp:txBody>
      <dsp:txXfrm>
        <a:off x="2275290" y="0"/>
        <a:ext cx="2114544" cy="776646"/>
      </dsp:txXfrm>
    </dsp:sp>
    <dsp:sp modelId="{074A8941-ED9C-4D25-89D1-9825762FDA3F}">
      <dsp:nvSpPr>
        <dsp:cNvPr id="0" name=""/>
        <dsp:cNvSpPr/>
      </dsp:nvSpPr>
      <dsp:spPr>
        <a:xfrm>
          <a:off x="2486744" y="777404"/>
          <a:ext cx="1691635" cy="78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 and Engineering</a:t>
          </a:r>
        </a:p>
      </dsp:txBody>
      <dsp:txXfrm>
        <a:off x="2509606" y="800266"/>
        <a:ext cx="1645911" cy="734840"/>
      </dsp:txXfrm>
    </dsp:sp>
    <dsp:sp modelId="{4A37D7A1-11D0-4386-ADA5-27B48ED2DD29}">
      <dsp:nvSpPr>
        <dsp:cNvPr id="0" name=""/>
        <dsp:cNvSpPr/>
      </dsp:nvSpPr>
      <dsp:spPr>
        <a:xfrm>
          <a:off x="2486744" y="1678056"/>
          <a:ext cx="1691635" cy="78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Procurement</a:t>
          </a:r>
        </a:p>
      </dsp:txBody>
      <dsp:txXfrm>
        <a:off x="2509606" y="1700918"/>
        <a:ext cx="1645911" cy="734840"/>
      </dsp:txXfrm>
    </dsp:sp>
    <dsp:sp modelId="{339F49E9-505E-41FB-9029-76CE1F12C916}">
      <dsp:nvSpPr>
        <dsp:cNvPr id="0" name=""/>
        <dsp:cNvSpPr/>
      </dsp:nvSpPr>
      <dsp:spPr>
        <a:xfrm>
          <a:off x="4548425" y="0"/>
          <a:ext cx="2114544" cy="25888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Implementation</a:t>
          </a:r>
        </a:p>
      </dsp:txBody>
      <dsp:txXfrm>
        <a:off x="4548425" y="0"/>
        <a:ext cx="2114544" cy="776646"/>
      </dsp:txXfrm>
    </dsp:sp>
    <dsp:sp modelId="{F80BC925-7A8A-4DC3-BBF1-FBAFC060F9FC}">
      <dsp:nvSpPr>
        <dsp:cNvPr id="0" name=""/>
        <dsp:cNvSpPr/>
      </dsp:nvSpPr>
      <dsp:spPr>
        <a:xfrm>
          <a:off x="4759879" y="777404"/>
          <a:ext cx="1691635" cy="78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Commissioning</a:t>
          </a:r>
        </a:p>
      </dsp:txBody>
      <dsp:txXfrm>
        <a:off x="4782741" y="800266"/>
        <a:ext cx="1645911" cy="734840"/>
      </dsp:txXfrm>
    </dsp:sp>
    <dsp:sp modelId="{673AC783-3488-4D2A-916E-E315D2AAA061}">
      <dsp:nvSpPr>
        <dsp:cNvPr id="0" name=""/>
        <dsp:cNvSpPr/>
      </dsp:nvSpPr>
      <dsp:spPr>
        <a:xfrm>
          <a:off x="4759879" y="1678056"/>
          <a:ext cx="1691635" cy="78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Construction</a:t>
          </a:r>
        </a:p>
      </dsp:txBody>
      <dsp:txXfrm>
        <a:off x="4782741" y="1700918"/>
        <a:ext cx="1645911" cy="734840"/>
      </dsp:txXfrm>
    </dsp:sp>
    <dsp:sp modelId="{E178A7C8-8960-470C-95FC-954378A39661}">
      <dsp:nvSpPr>
        <dsp:cNvPr id="0" name=""/>
        <dsp:cNvSpPr/>
      </dsp:nvSpPr>
      <dsp:spPr>
        <a:xfrm>
          <a:off x="6821560" y="0"/>
          <a:ext cx="2114544" cy="25888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 Operations and Maintenance</a:t>
          </a:r>
        </a:p>
      </dsp:txBody>
      <dsp:txXfrm>
        <a:off x="6821560" y="0"/>
        <a:ext cx="2114544" cy="776646"/>
      </dsp:txXfrm>
    </dsp:sp>
    <dsp:sp modelId="{D7D24227-CA85-4888-B334-F53042EE19CB}">
      <dsp:nvSpPr>
        <dsp:cNvPr id="0" name=""/>
        <dsp:cNvSpPr/>
      </dsp:nvSpPr>
      <dsp:spPr>
        <a:xfrm>
          <a:off x="7033015" y="776709"/>
          <a:ext cx="1691635" cy="37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Operations</a:t>
          </a:r>
        </a:p>
      </dsp:txBody>
      <dsp:txXfrm>
        <a:off x="7044061" y="787755"/>
        <a:ext cx="1669543" cy="355044"/>
      </dsp:txXfrm>
    </dsp:sp>
    <dsp:sp modelId="{637CCE6D-FB1D-4FA2-8473-E178B830651B}">
      <dsp:nvSpPr>
        <dsp:cNvPr id="0" name=""/>
        <dsp:cNvSpPr/>
      </dsp:nvSpPr>
      <dsp:spPr>
        <a:xfrm>
          <a:off x="7033015" y="1211866"/>
          <a:ext cx="1691635" cy="37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Maintenance</a:t>
          </a:r>
        </a:p>
      </dsp:txBody>
      <dsp:txXfrm>
        <a:off x="7044061" y="1222912"/>
        <a:ext cx="1669543" cy="355044"/>
      </dsp:txXfrm>
    </dsp:sp>
    <dsp:sp modelId="{584DB9D4-FED7-45B8-8B4B-780AAD9E94A7}">
      <dsp:nvSpPr>
        <dsp:cNvPr id="0" name=""/>
        <dsp:cNvSpPr/>
      </dsp:nvSpPr>
      <dsp:spPr>
        <a:xfrm>
          <a:off x="7033015" y="1647023"/>
          <a:ext cx="1691635" cy="37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Renewal</a:t>
          </a:r>
        </a:p>
      </dsp:txBody>
      <dsp:txXfrm>
        <a:off x="7044061" y="1658069"/>
        <a:ext cx="1669543" cy="355044"/>
      </dsp:txXfrm>
    </dsp:sp>
    <dsp:sp modelId="{78E61BE2-415F-407B-AB12-8A38B22AB576}">
      <dsp:nvSpPr>
        <dsp:cNvPr id="0" name=""/>
        <dsp:cNvSpPr/>
      </dsp:nvSpPr>
      <dsp:spPr>
        <a:xfrm>
          <a:off x="7033015" y="2082180"/>
          <a:ext cx="1691635" cy="37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Decommissioning</a:t>
          </a:r>
        </a:p>
      </dsp:txBody>
      <dsp:txXfrm>
        <a:off x="7044061" y="2093226"/>
        <a:ext cx="1669543" cy="355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FBB2E89F-7D34-4248-8DE8-87B4F3942898}" type="datetimeFigureOut">
              <a:rPr lang="en-US" smtClean="0"/>
              <a:t>2022/10/26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71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1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ACB40022-F117-4D1E-94DF-28637E39B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70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5ABFA734-0B4D-4CED-82B6-233FECB9E267}" type="datetimeFigureOut">
              <a:rPr lang="en-US" smtClean="0"/>
              <a:pPr/>
              <a:t>2022/10/26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1CE72886-0A7E-45C5-BE13-97003A87E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8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we installing microgrids? How are microgrid requirements and other requirements dictating how we train and prepare the Army Reserve workforce?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72886-0A7E-45C5-BE13-97003A87E8A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0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Army Reserve microgrid Initiatives are on the horizon? </a:t>
            </a:r>
            <a:r>
              <a:rPr lang="en-US" dirty="0"/>
              <a:t>How are workforce needs linked to the stages/phases of these microgrid initiatives?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72886-0A7E-45C5-BE13-97003A87E8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2634"/>
            <a:ext cx="7772400" cy="2551139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52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75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79"/>
            <a:ext cx="9144000" cy="599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44379"/>
            <a:ext cx="9144000" cy="5636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7702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er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79"/>
            <a:ext cx="9144000" cy="599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44379"/>
            <a:ext cx="9144000" cy="5636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660199"/>
            <a:ext cx="9143999" cy="390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70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136"/>
            <a:ext cx="9144000" cy="6145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358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6136"/>
            <a:ext cx="9144000" cy="6145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15775" y="1331578"/>
            <a:ext cx="9144000" cy="6145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9750"/>
            <a:ext cx="9144000" cy="398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</a:defRPr>
            </a:lvl1pPr>
            <a:lvl2pPr marL="457200" indent="0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</a:defRPr>
            </a:lvl2pPr>
            <a:lvl3pPr marL="914400" indent="0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</a:defRPr>
            </a:lvl3pPr>
            <a:lvl4pPr marL="1371600" indent="0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</a:defRPr>
            </a:lvl4pPr>
            <a:lvl5pPr marL="1828800" indent="0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70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5855" y="88327"/>
            <a:ext cx="9036205" cy="6598592"/>
            <a:chOff x="30345" y="63500"/>
            <a:chExt cx="9036205" cy="6400406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366510" y="655748"/>
              <a:ext cx="7711440" cy="45719"/>
            </a:xfrm>
            <a:prstGeom prst="parallelogram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116889" y="6387706"/>
              <a:ext cx="8839200" cy="76200"/>
            </a:xfrm>
            <a:prstGeom prst="parallelogram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 descr="army logo.jp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30345" y="63500"/>
              <a:ext cx="596900" cy="791806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 userDrawn="1"/>
          </p:nvGrpSpPr>
          <p:grpSpPr>
            <a:xfrm>
              <a:off x="7727446" y="76640"/>
              <a:ext cx="1339104" cy="762000"/>
              <a:chOff x="7727446" y="76640"/>
              <a:chExt cx="1339104" cy="762000"/>
            </a:xfrm>
          </p:grpSpPr>
          <p:pic>
            <p:nvPicPr>
              <p:cNvPr id="16" name="Picture 15" descr="http://upload.wikimedia.org/wikipedia/commons/8/8e/US_Army_Reserve_Command_SSI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58628" y="101253"/>
                <a:ext cx="707922" cy="716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3" descr="C:\Users\angela.f.sutton\AppData\Local\Microsoft\Windows\Temporary Internet Files\Content.Outlook\MUZLF0Q1\armyreserve_seal_ (2).gif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727446" y="76640"/>
                <a:ext cx="770142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Rectangle 9"/>
          <p:cNvSpPr/>
          <p:nvPr userDrawn="1"/>
        </p:nvSpPr>
        <p:spPr>
          <a:xfrm>
            <a:off x="3448134" y="6650558"/>
            <a:ext cx="2247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Ready</a:t>
            </a:r>
            <a:r>
              <a:rPr lang="en-US" sz="1000" b="1" i="1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Now! Shaping Tomorrow…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806130" y="6653901"/>
            <a:ext cx="381000" cy="25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0708448F-99E9-40AC-991A-BF66708FBCC2}" type="slidenum">
              <a:rPr lang="en-US" sz="10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222373" y="6660537"/>
            <a:ext cx="13532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i="1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01 November 2022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675398" y="6654801"/>
            <a:ext cx="32814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i="1" kern="0" dirty="0">
                <a:latin typeface="Calibri" pitchFamily="34" charset="0"/>
                <a:cs typeface="Arial" pitchFamily="34" charset="0"/>
              </a:rPr>
              <a:t>Dr. Rodrigo Walker / (703) 806-6715</a:t>
            </a:r>
          </a:p>
        </p:txBody>
      </p:sp>
    </p:spTree>
    <p:extLst>
      <p:ext uri="{BB962C8B-B14F-4D97-AF65-F5344CB8AC3E}">
        <p14:creationId xmlns:p14="http://schemas.microsoft.com/office/powerpoint/2010/main" val="32421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4800600" y="2050991"/>
            <a:ext cx="457202" cy="5569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2848"/>
            <a:ext cx="8001000" cy="599607"/>
          </a:xfrm>
        </p:spPr>
        <p:txBody>
          <a:bodyPr>
            <a:normAutofit/>
          </a:bodyPr>
          <a:lstStyle/>
          <a:p>
            <a:r>
              <a:rPr lang="en-US" sz="3100" dirty="0"/>
              <a:t>USAR Energy &amp; Water Requirements</a:t>
            </a:r>
          </a:p>
        </p:txBody>
      </p:sp>
      <p:sp>
        <p:nvSpPr>
          <p:cNvPr id="4" name="Oval 3"/>
          <p:cNvSpPr/>
          <p:nvPr/>
        </p:nvSpPr>
        <p:spPr>
          <a:xfrm>
            <a:off x="5105400" y="1485900"/>
            <a:ext cx="18288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Act of 2020</a:t>
            </a:r>
          </a:p>
        </p:txBody>
      </p:sp>
      <p:sp>
        <p:nvSpPr>
          <p:cNvPr id="6" name="Oval 5"/>
          <p:cNvSpPr/>
          <p:nvPr/>
        </p:nvSpPr>
        <p:spPr>
          <a:xfrm>
            <a:off x="1295400" y="1485900"/>
            <a:ext cx="27432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Army Installation Energy &amp; Water Strategic Plan</a:t>
            </a:r>
          </a:p>
        </p:txBody>
      </p:sp>
      <p:sp>
        <p:nvSpPr>
          <p:cNvPr id="7" name="Oval 6"/>
          <p:cNvSpPr/>
          <p:nvPr/>
        </p:nvSpPr>
        <p:spPr>
          <a:xfrm>
            <a:off x="2956560" y="4462593"/>
            <a:ext cx="27432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Army Climate Strategy</a:t>
            </a:r>
          </a:p>
        </p:txBody>
      </p:sp>
      <p:sp>
        <p:nvSpPr>
          <p:cNvPr id="8" name="Oval 7"/>
          <p:cNvSpPr/>
          <p:nvPr/>
        </p:nvSpPr>
        <p:spPr>
          <a:xfrm>
            <a:off x="3200400" y="2573090"/>
            <a:ext cx="2286000" cy="14478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Efficient use of funding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813559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 50% of deficiencies at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MFGIs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2028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use of other peoples’ money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utility costs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6500" y="5399150"/>
            <a:ext cx="687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All-electric, non-tactical, light duty fleet by 2027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 installation-wide building control systems by 2028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carbon-free electricity for Army installations’ needs by 2030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Microgrid on every installation by 2035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On-site, carbon-free power generation for Army critical missions on all installations by 2040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Net-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zero GHG emissions from Army installations by 2045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500" y="82672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 50% of energy and water evaluation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CEWE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projects using third-party financing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Shall execute cost effective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CEWE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projects within two years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2786609"/>
            <a:ext cx="2438400" cy="102076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IEWP Project Requirements</a:t>
            </a:r>
          </a:p>
        </p:txBody>
      </p:sp>
      <p:sp>
        <p:nvSpPr>
          <p:cNvPr id="15" name="Oval 14"/>
          <p:cNvSpPr/>
          <p:nvPr/>
        </p:nvSpPr>
        <p:spPr>
          <a:xfrm>
            <a:off x="6324600" y="2786608"/>
            <a:ext cx="2438400" cy="102076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Existing Requirements</a:t>
            </a:r>
          </a:p>
        </p:txBody>
      </p:sp>
      <p:cxnSp>
        <p:nvCxnSpPr>
          <p:cNvPr id="17" name="Straight Arrow Connector 16"/>
          <p:cNvCxnSpPr>
            <a:stCxn id="14" idx="6"/>
            <a:endCxn id="8" idx="2"/>
          </p:cNvCxnSpPr>
          <p:nvPr/>
        </p:nvCxnSpPr>
        <p:spPr>
          <a:xfrm>
            <a:off x="2667000" y="3296990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3636868" y="2274935"/>
            <a:ext cx="249332" cy="3244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2"/>
            <a:endCxn id="8" idx="6"/>
          </p:cNvCxnSpPr>
          <p:nvPr/>
        </p:nvCxnSpPr>
        <p:spPr>
          <a:xfrm flipH="1">
            <a:off x="5486400" y="3296990"/>
            <a:ext cx="838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7" idx="0"/>
            <a:endCxn id="8" idx="4"/>
          </p:cNvCxnSpPr>
          <p:nvPr/>
        </p:nvCxnSpPr>
        <p:spPr>
          <a:xfrm flipV="1">
            <a:off x="4328160" y="4020890"/>
            <a:ext cx="15240" cy="4417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23488" y="3805535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Installations at $20M-$50M each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~30 RD/MSC sites at $5M-$15M each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Total: $270M to $400M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18314" y="377629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Utility Infrastructure modernization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and Water Efficiency 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C143BDEE-2D43-DA6D-9BFA-7C52149DA387}"/>
              </a:ext>
            </a:extLst>
          </p:cNvPr>
          <p:cNvSpPr/>
          <p:nvPr/>
        </p:nvSpPr>
        <p:spPr>
          <a:xfrm>
            <a:off x="548640" y="2607892"/>
            <a:ext cx="514350" cy="44457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C8C9DBF9-C556-8683-5085-D15187791A23}"/>
              </a:ext>
            </a:extLst>
          </p:cNvPr>
          <p:cNvSpPr/>
          <p:nvPr/>
        </p:nvSpPr>
        <p:spPr>
          <a:xfrm>
            <a:off x="1295400" y="5909530"/>
            <a:ext cx="514350" cy="44457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7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31BF-8187-AEE3-FFE4-CDA02EBF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Microgrids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04DA0EC6-3165-70AC-653F-30EF6CE2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2" y="948689"/>
            <a:ext cx="8938260" cy="2896483"/>
          </a:xfrm>
          <a:prstGeom prst="rect">
            <a:avLst/>
          </a:prstGeom>
        </p:spPr>
      </p:pic>
      <p:graphicFrame>
        <p:nvGraphicFramePr>
          <p:cNvPr id="87" name="Diagram 86">
            <a:extLst>
              <a:ext uri="{FF2B5EF4-FFF2-40B4-BE49-F238E27FC236}">
                <a16:creationId xmlns:a16="http://schemas.microsoft.com/office/drawing/2014/main" id="{84CA714D-F4BE-0526-48A8-9B1046D52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63363"/>
              </p:ext>
            </p:extLst>
          </p:nvPr>
        </p:nvGraphicFramePr>
        <p:xfrm>
          <a:off x="122612" y="3930732"/>
          <a:ext cx="8938260" cy="258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A1B35E31-D84D-CE9E-4109-A9290B66024B}"/>
              </a:ext>
            </a:extLst>
          </p:cNvPr>
          <p:cNvSpPr txBox="1"/>
          <p:nvPr/>
        </p:nvSpPr>
        <p:spPr>
          <a:xfrm>
            <a:off x="4876998" y="3537395"/>
            <a:ext cx="42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Pele US Army Reserve Center on American Samoa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60768"/>
      </p:ext>
    </p:extLst>
  </p:cSld>
  <p:clrMapOvr>
    <a:masterClrMapping/>
  </p:clrMapOvr>
</p:sld>
</file>

<file path=ppt/theme/theme1.xml><?xml version="1.0" encoding="utf-8"?>
<a:theme xmlns:a="http://schemas.openxmlformats.org/drawingml/2006/main" name="2_USARC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26b182-60c1-459b-a59d-f9ae3f8c439d" xsi:nil="true"/>
    <lcf76f155ced4ddcb4097134ff3c332f xmlns="1a98a74f-fa02-41e7-90f0-5f0c90bcdba5">
      <Terms xmlns="http://schemas.microsoft.com/office/infopath/2007/PartnerControls"/>
    </lcf76f155ced4ddcb4097134ff3c332f>
    <TaxKeywordTaxHTField xmlns="dd26b182-60c1-459b-a59d-f9ae3f8c439d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37CF2-82B9-49FD-A5BE-C5000EF79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D3D6D3-AA70-43B1-8C28-AF7601C45A7D}">
  <ds:schemaRefs>
    <ds:schemaRef ds:uri="http://schemas.microsoft.com/office/2006/documentManagement/types"/>
    <ds:schemaRef ds:uri="5cece13e-3376-4417-9525-be60b11a89a8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4ee755b-6668-4553-bea8-15cc33a1fa61"/>
  </ds:schemaRefs>
</ds:datastoreItem>
</file>

<file path=customXml/itemProps3.xml><?xml version="1.0" encoding="utf-8"?>
<ds:datastoreItem xmlns:ds="http://schemas.openxmlformats.org/officeDocument/2006/customXml" ds:itemID="{030A7722-343C-4474-A26D-85D40D3ACC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6726</TotalTime>
  <Words>253</Words>
  <Application>Microsoft Office PowerPoint</Application>
  <PresentationFormat>On-screen Show (4:3)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 Arial</vt:lpstr>
      <vt:lpstr>2_USARC Slide Template</vt:lpstr>
      <vt:lpstr>USAR Energy &amp; Water Requirements</vt:lpstr>
      <vt:lpstr>Phases of Microgrids</vt:lpstr>
    </vt:vector>
  </TitlesOfParts>
  <Manager>rosa.l.bell.mil@mail.mil</Manager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OCAR USARC Slide Template</dc:title>
  <dc:creator/>
  <cp:lastModifiedBy>Villarroel Walker, Rodrigo J Mr CIV OCAR ARIM/DPW</cp:lastModifiedBy>
  <cp:revision>23</cp:revision>
  <cp:lastPrinted>2020-02-18T17:27:37Z</cp:lastPrinted>
  <dcterms:created xsi:type="dcterms:W3CDTF">2015-08-24T12:55:25Z</dcterms:created>
  <dcterms:modified xsi:type="dcterms:W3CDTF">2022-10-27T04:41:21Z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  <property fmtid="{D5CDD505-2E9C-101B-9397-08002B2CF9AE}" pid="3" name="_dlc_DocIdItemGuid">
    <vt:lpwstr>3fe04e70-b107-4b88-a1d3-1ffa181c05ae</vt:lpwstr>
  </property>
  <property fmtid="{D5CDD505-2E9C-101B-9397-08002B2CF9AE}" pid="4" name="MediaServiceImageTags">
    <vt:lpwstr/>
  </property>
</Properties>
</file>