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4BCBA-5A16-4B61-BCFE-BD2D6197F983}" v="5" dt="2022-10-21T13:12:07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3B8C0-20DE-4AAA-8194-CDD86AD28F0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F4D4-4580-49AC-B11D-C70CE0D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There is a military need for parking space like this based off our parking configuration.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4D4-4580-49AC-B11D-C70CE0DE83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7200" y="1234018"/>
            <a:ext cx="87376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Century Schoolbook" pitchFamily="18" charset="0"/>
                <a:cs typeface="+mn-cs"/>
              </a:rPr>
              <a:t>Pride -  Professionalism -  Patriotism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95399" y="499535"/>
            <a:ext cx="43355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cs typeface="+mn-cs"/>
              </a:rPr>
              <a:t>104th Fighter Wing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8" name="Picture 2" descr="http://www.104fw.ang.af.mil/shared/media/ggallery/hires/AFG-080107-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2" y="2971801"/>
            <a:ext cx="432223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461001" y="3924302"/>
            <a:ext cx="5994400" cy="19431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622801" y="1962151"/>
            <a:ext cx="68580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6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9034" y="76202"/>
            <a:ext cx="2709333" cy="5784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9" y="76202"/>
            <a:ext cx="7929033" cy="5784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7" y="76200"/>
            <a:ext cx="9448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7" y="1536703"/>
            <a:ext cx="10841567" cy="4324351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6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7" y="76200"/>
            <a:ext cx="9448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1" y="1536703"/>
            <a:ext cx="5319184" cy="432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191" y="1536703"/>
            <a:ext cx="5319183" cy="432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47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05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631" y="1536703"/>
            <a:ext cx="8207739" cy="432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809" y="1525946"/>
            <a:ext cx="8207739" cy="432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9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1" y="1536703"/>
            <a:ext cx="5319184" cy="4324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9191" y="1536703"/>
            <a:ext cx="5319183" cy="4324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4fw.ang.af.mil/shared/media/ggallery/hires/AFG-080107-015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6200"/>
            <a:ext cx="154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36702"/>
            <a:ext cx="115824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5684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fld id="{4AB41E88-B7A8-4C1E-AE48-51DEB53FB9EA}" type="slidenum">
              <a:rPr lang="en-US" smtClean="0"/>
              <a:t>‹#›</a:t>
            </a:fld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27200" y="6491818"/>
            <a:ext cx="8737600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Century Schoolbook" pitchFamily="18" charset="0"/>
                <a:cs typeface="+mn-cs"/>
              </a:rPr>
              <a:t>Pride -  Professionalism-  Patriotism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18267" y="762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146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293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44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586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4163" indent="-284163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80988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5525" indent="-222250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5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3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9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7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30" indent="-228465" algn="l" defTabSz="913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64" indent="-228465" algn="l" defTabSz="913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96" indent="-228465" algn="l" defTabSz="913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27" indent="-228465" algn="l" defTabSz="913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E02E6C-25D2-0D9A-0B18-A3D5F7251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49864-BDA2-89B1-50B5-8F5A97726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ADC Conference</a:t>
            </a:r>
          </a:p>
        </p:txBody>
      </p:sp>
    </p:spTree>
    <p:extLst>
      <p:ext uri="{BB962C8B-B14F-4D97-AF65-F5344CB8AC3E}">
        <p14:creationId xmlns:p14="http://schemas.microsoft.com/office/powerpoint/2010/main" val="14467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EF11-D240-7F32-D988-25F5C98D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Ramp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45DF-BF04-6454-2A35-5024580C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6702"/>
            <a:ext cx="11582400" cy="4809234"/>
          </a:xfrm>
        </p:spPr>
        <p:txBody>
          <a:bodyPr/>
          <a:lstStyle/>
          <a:p>
            <a:r>
              <a:rPr lang="en-US" dirty="0"/>
              <a:t>Sponsors</a:t>
            </a:r>
          </a:p>
          <a:p>
            <a:pPr lvl="1"/>
            <a:r>
              <a:rPr lang="en-US" dirty="0"/>
              <a:t>MassDevelopment ($4.7M)</a:t>
            </a:r>
          </a:p>
          <a:p>
            <a:r>
              <a:rPr lang="en-US" dirty="0" err="1"/>
              <a:t>Parnters</a:t>
            </a:r>
            <a:endParaRPr lang="en-US" dirty="0"/>
          </a:p>
          <a:p>
            <a:pPr lvl="1"/>
            <a:r>
              <a:rPr lang="en-US" dirty="0"/>
              <a:t>104th Fighter Wing</a:t>
            </a:r>
          </a:p>
          <a:p>
            <a:pPr lvl="1"/>
            <a:r>
              <a:rPr lang="en-US" dirty="0"/>
              <a:t>Westfield-Barnes Regional</a:t>
            </a:r>
            <a:br>
              <a:rPr lang="en-US" dirty="0"/>
            </a:br>
            <a:r>
              <a:rPr lang="en-US" dirty="0"/>
              <a:t>Airport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Eliminate Back-Taxiing</a:t>
            </a:r>
          </a:p>
          <a:p>
            <a:pPr lvl="1"/>
            <a:r>
              <a:rPr lang="en-US" dirty="0"/>
              <a:t>True Runway Crossing</a:t>
            </a:r>
          </a:p>
          <a:p>
            <a:pPr lvl="1"/>
            <a:r>
              <a:rPr lang="en-US" dirty="0"/>
              <a:t>Visiting Fighters x6</a:t>
            </a:r>
          </a:p>
          <a:p>
            <a:pPr lvl="1"/>
            <a:r>
              <a:rPr lang="en-US" dirty="0"/>
              <a:t>Mobility Aircraft x2</a:t>
            </a:r>
          </a:p>
          <a:p>
            <a:pPr lvl="1"/>
            <a:r>
              <a:rPr lang="en-US" dirty="0"/>
              <a:t>Hot Cargo Loading</a:t>
            </a:r>
          </a:p>
          <a:p>
            <a:pPr lvl="1"/>
            <a:r>
              <a:rPr lang="en-US" dirty="0"/>
              <a:t>Hot Pit Refueling</a:t>
            </a:r>
          </a:p>
        </p:txBody>
      </p:sp>
      <p:pic>
        <p:nvPicPr>
          <p:cNvPr id="7" name="Picture 6" descr="A picture containing outdoor, sky, snow&#10;&#10;Description automatically generated">
            <a:extLst>
              <a:ext uri="{FF2B5EF4-FFF2-40B4-BE49-F238E27FC236}">
                <a16:creationId xmlns:a16="http://schemas.microsoft.com/office/drawing/2014/main" id="{979943FD-C598-9A18-DCB1-1429531D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50619" r="31669" b="13367"/>
          <a:stretch/>
        </p:blipFill>
        <p:spPr>
          <a:xfrm>
            <a:off x="4609707" y="3876114"/>
            <a:ext cx="5722072" cy="2469822"/>
          </a:xfrm>
          <a:prstGeom prst="rect">
            <a:avLst/>
          </a:prstGeom>
        </p:spPr>
      </p:pic>
      <p:pic>
        <p:nvPicPr>
          <p:cNvPr id="5" name="Picture 4" descr="A group of people standing in front of a plane&#10;&#10;Description automatically generated with low confidence">
            <a:extLst>
              <a:ext uri="{FF2B5EF4-FFF2-40B4-BE49-F238E27FC236}">
                <a16:creationId xmlns:a16="http://schemas.microsoft.com/office/drawing/2014/main" id="{260D9A4F-C180-B52B-9539-A2D17E333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1310812"/>
            <a:ext cx="4483842" cy="27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53BF-E8EB-D547-1371-903E9ADC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Relocate Main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73AD-DF16-FDAD-CDEE-A8C6A100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6702"/>
            <a:ext cx="11582400" cy="4736082"/>
          </a:xfrm>
        </p:spPr>
        <p:txBody>
          <a:bodyPr/>
          <a:lstStyle/>
          <a:p>
            <a:r>
              <a:rPr lang="en-US" dirty="0"/>
              <a:t>Sponsors:</a:t>
            </a:r>
          </a:p>
          <a:p>
            <a:pPr lvl="1"/>
            <a:r>
              <a:rPr lang="en-US" dirty="0"/>
              <a:t>ANG</a:t>
            </a:r>
          </a:p>
          <a:p>
            <a:pPr lvl="1"/>
            <a:r>
              <a:rPr lang="en-US" dirty="0"/>
              <a:t>MassDevelopment</a:t>
            </a:r>
          </a:p>
          <a:p>
            <a:pPr lvl="1"/>
            <a:r>
              <a:rPr lang="en-US" dirty="0" err="1"/>
              <a:t>MassDOT</a:t>
            </a:r>
            <a:r>
              <a:rPr lang="en-US" dirty="0"/>
              <a:t> ($3M Intersection)</a:t>
            </a:r>
          </a:p>
          <a:p>
            <a:r>
              <a:rPr lang="en-US" dirty="0"/>
              <a:t>Funding Structure:</a:t>
            </a:r>
          </a:p>
          <a:p>
            <a:pPr lvl="1"/>
            <a:r>
              <a:rPr lang="en-US" dirty="0"/>
              <a:t>Design (100% ANG)</a:t>
            </a:r>
          </a:p>
          <a:p>
            <a:pPr lvl="1"/>
            <a:r>
              <a:rPr lang="en-US"/>
              <a:t>Construction ($4.7M,</a:t>
            </a:r>
            <a:br>
              <a:rPr lang="en-US"/>
            </a:br>
            <a:r>
              <a:rPr lang="en-US"/>
              <a:t>100</a:t>
            </a:r>
            <a:r>
              <a:rPr lang="en-US" dirty="0"/>
              <a:t>% State)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Community Support</a:t>
            </a:r>
          </a:p>
          <a:p>
            <a:pPr lvl="1"/>
            <a:r>
              <a:rPr lang="en-US" dirty="0"/>
              <a:t>Key Metric in Conversion</a:t>
            </a:r>
            <a:br>
              <a:rPr lang="en-US" dirty="0"/>
            </a:br>
            <a:r>
              <a:rPr lang="en-US" dirty="0"/>
              <a:t>Consideration</a:t>
            </a:r>
          </a:p>
          <a:p>
            <a:pPr lvl="1"/>
            <a:r>
              <a:rPr lang="en-US" dirty="0"/>
              <a:t>AT/FP Improvement</a:t>
            </a:r>
          </a:p>
          <a:p>
            <a:pPr lvl="1"/>
            <a:r>
              <a:rPr lang="en-US" dirty="0"/>
              <a:t>Stunning Entrance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556F4-229F-38A9-9D9C-9E828C2F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817" y="2219455"/>
            <a:ext cx="7374399" cy="31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7838"/>
      </p:ext>
    </p:extLst>
  </p:cSld>
  <p:clrMapOvr>
    <a:masterClrMapping/>
  </p:clrMapOvr>
</p:sld>
</file>

<file path=ppt/theme/theme1.xml><?xml version="1.0" encoding="utf-8"?>
<a:theme xmlns:a="http://schemas.openxmlformats.org/drawingml/2006/main" name="104FW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04FW" id="{C3F80510-8DAF-42C6-821B-8AED5335C876}" vid="{33EDE89F-86ED-486E-A706-18D750CC4FE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082FA1B-F6D4-45EA-B3E8-6EB897982175}"/>
</file>

<file path=customXml/itemProps2.xml><?xml version="1.0" encoding="utf-8"?>
<ds:datastoreItem xmlns:ds="http://schemas.openxmlformats.org/officeDocument/2006/customXml" ds:itemID="{D3E7ED27-1692-4C64-B9A0-D146BC506558}"/>
</file>

<file path=customXml/itemProps3.xml><?xml version="1.0" encoding="utf-8"?>
<ds:datastoreItem xmlns:ds="http://schemas.openxmlformats.org/officeDocument/2006/customXml" ds:itemID="{3D6887C4-5261-4217-BC64-AA2BCECFFDA9}"/>
</file>

<file path=docProps/app.xml><?xml version="1.0" encoding="utf-8"?>
<Properties xmlns="http://schemas.openxmlformats.org/officeDocument/2006/extended-properties" xmlns:vt="http://schemas.openxmlformats.org/officeDocument/2006/docPropsVTypes">
  <Template>104FW</Template>
  <TotalTime>177</TotalTime>
  <Words>101</Words>
  <Application>Microsoft Office PowerPoint</Application>
  <PresentationFormat>Widescreen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Schoolbook</vt:lpstr>
      <vt:lpstr>Wingdings</vt:lpstr>
      <vt:lpstr>104FW</vt:lpstr>
      <vt:lpstr>Custom Design</vt:lpstr>
      <vt:lpstr>ADC Conference</vt:lpstr>
      <vt:lpstr>East Ramp</vt:lpstr>
      <vt:lpstr>Relocate Main Gate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 Conference</dc:title>
  <dc:creator>DUGAN, JEREMY J Lt Col USAF ANG 104 CES/IG</dc:creator>
  <cp:lastModifiedBy>DUGAN, JEREMY J Lt Col USAF ANG 104 CES/IG</cp:lastModifiedBy>
  <cp:revision>2</cp:revision>
  <dcterms:created xsi:type="dcterms:W3CDTF">2022-10-20T19:16:37Z</dcterms:created>
  <dcterms:modified xsi:type="dcterms:W3CDTF">2022-10-21T13:13:45Z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