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7"/>
  </p:notesMasterIdLst>
  <p:sldIdLst>
    <p:sldId id="355" r:id="rId5"/>
    <p:sldId id="3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797A3-E8FB-47CF-B979-16FF61B8BACC}" v="15" dt="2022-10-28T19:35:24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GrunzeSwanson" userId="26136b54-99eb-4f16-abfc-615138c30374" providerId="ADAL" clId="{543797A3-E8FB-47CF-B979-16FF61B8BACC}"/>
    <pc:docChg chg="undo custSel addSld modSld modMainMaster">
      <pc:chgData name="Stephanie GrunzeSwanson" userId="26136b54-99eb-4f16-abfc-615138c30374" providerId="ADAL" clId="{543797A3-E8FB-47CF-B979-16FF61B8BACC}" dt="2022-10-28T19:35:42.014" v="244" actId="1076"/>
      <pc:docMkLst>
        <pc:docMk/>
      </pc:docMkLst>
      <pc:sldChg chg="addSp modSp mod">
        <pc:chgData name="Stephanie GrunzeSwanson" userId="26136b54-99eb-4f16-abfc-615138c30374" providerId="ADAL" clId="{543797A3-E8FB-47CF-B979-16FF61B8BACC}" dt="2022-10-28T19:35:42.014" v="244" actId="1076"/>
        <pc:sldMkLst>
          <pc:docMk/>
          <pc:sldMk cId="3608427802" sldId="355"/>
        </pc:sldMkLst>
        <pc:spChg chg="mod">
          <ac:chgData name="Stephanie GrunzeSwanson" userId="26136b54-99eb-4f16-abfc-615138c30374" providerId="ADAL" clId="{543797A3-E8FB-47CF-B979-16FF61B8BACC}" dt="2022-10-28T19:35:24.343" v="239" actId="1076"/>
          <ac:spMkLst>
            <pc:docMk/>
            <pc:sldMk cId="3608427802" sldId="355"/>
            <ac:spMk id="2" creationId="{979584A3-EEA5-C4F5-6953-CE3D5A06CEDE}"/>
          </ac:spMkLst>
        </pc:spChg>
        <pc:spChg chg="mod">
          <ac:chgData name="Stephanie GrunzeSwanson" userId="26136b54-99eb-4f16-abfc-615138c30374" providerId="ADAL" clId="{543797A3-E8FB-47CF-B979-16FF61B8BACC}" dt="2022-10-28T19:31:22.368" v="164" actId="20577"/>
          <ac:spMkLst>
            <pc:docMk/>
            <pc:sldMk cId="3608427802" sldId="355"/>
            <ac:spMk id="4" creationId="{654090AD-A7BD-8667-5B84-DE5E156D858D}"/>
          </ac:spMkLst>
        </pc:spChg>
        <pc:spChg chg="add mod">
          <ac:chgData name="Stephanie GrunzeSwanson" userId="26136b54-99eb-4f16-abfc-615138c30374" providerId="ADAL" clId="{543797A3-E8FB-47CF-B979-16FF61B8BACC}" dt="2022-10-28T19:34:55.200" v="231" actId="14100"/>
          <ac:spMkLst>
            <pc:docMk/>
            <pc:sldMk cId="3608427802" sldId="355"/>
            <ac:spMk id="6" creationId="{007DE316-992D-43DC-BDD2-F29E7DB2E373}"/>
          </ac:spMkLst>
        </pc:spChg>
        <pc:picChg chg="add mod">
          <ac:chgData name="Stephanie GrunzeSwanson" userId="26136b54-99eb-4f16-abfc-615138c30374" providerId="ADAL" clId="{543797A3-E8FB-47CF-B979-16FF61B8BACC}" dt="2022-10-28T19:01:38.684" v="1"/>
          <ac:picMkLst>
            <pc:docMk/>
            <pc:sldMk cId="3608427802" sldId="355"/>
            <ac:picMk id="5" creationId="{82915F56-2B93-452D-BC7F-FF397BAF1316}"/>
          </ac:picMkLst>
        </pc:picChg>
        <pc:picChg chg="add mod">
          <ac:chgData name="Stephanie GrunzeSwanson" userId="26136b54-99eb-4f16-abfc-615138c30374" providerId="ADAL" clId="{543797A3-E8FB-47CF-B979-16FF61B8BACC}" dt="2022-10-28T19:35:42.014" v="244" actId="1076"/>
          <ac:picMkLst>
            <pc:docMk/>
            <pc:sldMk cId="3608427802" sldId="355"/>
            <ac:picMk id="7" creationId="{43EB23EC-529A-45A7-9E42-F03F4EBAF3AB}"/>
          </ac:picMkLst>
        </pc:picChg>
      </pc:sldChg>
      <pc:sldChg chg="modSp new mod">
        <pc:chgData name="Stephanie GrunzeSwanson" userId="26136b54-99eb-4f16-abfc-615138c30374" providerId="ADAL" clId="{543797A3-E8FB-47CF-B979-16FF61B8BACC}" dt="2022-10-28T19:32:09.343" v="228" actId="1076"/>
        <pc:sldMkLst>
          <pc:docMk/>
          <pc:sldMk cId="270564642" sldId="356"/>
        </pc:sldMkLst>
        <pc:spChg chg="mod">
          <ac:chgData name="Stephanie GrunzeSwanson" userId="26136b54-99eb-4f16-abfc-615138c30374" providerId="ADAL" clId="{543797A3-E8FB-47CF-B979-16FF61B8BACC}" dt="2022-10-28T19:01:54.820" v="23" actId="20577"/>
          <ac:spMkLst>
            <pc:docMk/>
            <pc:sldMk cId="270564642" sldId="356"/>
            <ac:spMk id="2" creationId="{5CFBE2DF-CE1F-427C-AFA4-7B8380C4F12B}"/>
          </ac:spMkLst>
        </pc:spChg>
        <pc:spChg chg="mod">
          <ac:chgData name="Stephanie GrunzeSwanson" userId="26136b54-99eb-4f16-abfc-615138c30374" providerId="ADAL" clId="{543797A3-E8FB-47CF-B979-16FF61B8BACC}" dt="2022-10-28T19:32:09.343" v="228" actId="1076"/>
          <ac:spMkLst>
            <pc:docMk/>
            <pc:sldMk cId="270564642" sldId="356"/>
            <ac:spMk id="3" creationId="{8F24E2FC-F839-4F51-873D-BB5BF97BDF99}"/>
          </ac:spMkLst>
        </pc:spChg>
      </pc:sldChg>
      <pc:sldMasterChg chg="modSldLayout">
        <pc:chgData name="Stephanie GrunzeSwanson" userId="26136b54-99eb-4f16-abfc-615138c30374" providerId="ADAL" clId="{543797A3-E8FB-47CF-B979-16FF61B8BACC}" dt="2022-10-28T19:01:30.895" v="0" actId="21"/>
        <pc:sldMasterMkLst>
          <pc:docMk/>
          <pc:sldMasterMk cId="1232000495" sldId="2147483661"/>
        </pc:sldMasterMkLst>
        <pc:sldLayoutChg chg="delSp">
          <pc:chgData name="Stephanie GrunzeSwanson" userId="26136b54-99eb-4f16-abfc-615138c30374" providerId="ADAL" clId="{543797A3-E8FB-47CF-B979-16FF61B8BACC}" dt="2022-10-28T19:01:30.895" v="0" actId="21"/>
          <pc:sldLayoutMkLst>
            <pc:docMk/>
            <pc:sldMasterMk cId="1232000495" sldId="2147483661"/>
            <pc:sldLayoutMk cId="2963578272" sldId="2147483662"/>
          </pc:sldLayoutMkLst>
          <pc:picChg chg="del">
            <ac:chgData name="Stephanie GrunzeSwanson" userId="26136b54-99eb-4f16-abfc-615138c30374" providerId="ADAL" clId="{543797A3-E8FB-47CF-B979-16FF61B8BACC}" dt="2022-10-28T19:01:30.895" v="0" actId="21"/>
            <ac:picMkLst>
              <pc:docMk/>
              <pc:sldMasterMk cId="1232000495" sldId="2147483661"/>
              <pc:sldLayoutMk cId="2963578272" sldId="2147483662"/>
              <ac:picMk id="5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FB09-01DF-4626-9DB0-76F749B92FD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B9777-7B86-4860-85E7-298BE82D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11321-0569-49AF-A4A9-8530E07C5E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2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1000" y="500064"/>
            <a:ext cx="838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Department of the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7" y="1962150"/>
            <a:ext cx="8486775" cy="1600200"/>
          </a:xfrm>
        </p:spPr>
        <p:txBody>
          <a:bodyPr/>
          <a:lstStyle>
            <a:lvl1pPr>
              <a:defRPr sz="33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A09179-8122-4D17-B068-80941BE96A97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422F73-2D9C-45CB-B86D-1F3A7018BC6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9" y="76200"/>
            <a:ext cx="2132012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7" y="76200"/>
            <a:ext cx="624681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85EEFC-F637-4C1A-A206-0170DA847B6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5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017AB5-6023-4F0D-88CF-8709E545259F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B6819-5480-4200-BC52-794010B1AFBD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8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5" y="1504950"/>
            <a:ext cx="4122737" cy="4743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E433B8-74B3-472A-8574-FF2DD0BE8548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BCBACD-C200-4F84-AFBD-BAF892006637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3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9733D1-9D30-4A51-B0E2-77B0B060000B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3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754136-2AB3-4B88-BA9D-A8DAEE311BE0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387DB8-CA42-4588-85FC-2D17ACE33F2D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37FB6E-272A-4DAB-A3D6-52E9784E9C51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969696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smtClean="0">
                <a:solidFill>
                  <a:srgbClr val="7F7F7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DC167B-623E-4084-AEC9-3E8BA21C0227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1" name="Picture 10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90" y="90492"/>
            <a:ext cx="10604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7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123200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5pPr>
      <a:lvl6pPr marL="3429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6pPr>
      <a:lvl7pPr marL="6858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7pPr>
      <a:lvl8pPr marL="10287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8pPr>
      <a:lvl9pPr marL="13716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9pPr>
    </p:titleStyle>
    <p:bodyStyle>
      <a:lvl1pPr marL="214313" indent="-214313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516731" indent="-211931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</a:defRPr>
      </a:lvl2pPr>
      <a:lvl3pPr marL="770335" indent="-167879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84A3-EEA5-C4F5-6953-CE3D5A06C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908810"/>
            <a:ext cx="8486775" cy="273558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Spotlight on: Air Force Reserve Command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Securing Manpower for Partnerships and Mission Sustainment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Installation Innovation</a:t>
            </a:r>
            <a:br>
              <a:rPr lang="en-US" sz="2800" dirty="0"/>
            </a:br>
            <a:r>
              <a:rPr lang="en-US" sz="2800" dirty="0"/>
              <a:t>Forum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AF11A-472E-040D-DE92-E9DAAEA79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A09179-8122-4D17-B068-80941BE96A97}" type="slidenum">
              <a:rPr lang="en-US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090AD-A7BD-8667-5B84-DE5E156D858D}"/>
              </a:ext>
            </a:extLst>
          </p:cNvPr>
          <p:cNvSpPr/>
          <p:nvPr/>
        </p:nvSpPr>
        <p:spPr>
          <a:xfrm>
            <a:off x="4782351" y="5951176"/>
            <a:ext cx="3777449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02 November 22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82915F56-2B93-452D-BC7F-FF397BAF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092573"/>
            <a:ext cx="1993898" cy="199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See the source image">
            <a:extLst>
              <a:ext uri="{FF2B5EF4-FFF2-40B4-BE49-F238E27FC236}">
                <a16:creationId xmlns:a16="http://schemas.microsoft.com/office/drawing/2014/main" id="{007DE316-992D-43DC-BDD2-F29E7DB2E3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B23EC-529A-45A7-9E42-F03F4EBAF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882" y="4101304"/>
            <a:ext cx="2025118" cy="19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2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E2DF-CE1F-427C-AFA4-7B8380C4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E2FC-F839-4F51-873D-BB5BF97B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2" y="1362075"/>
            <a:ext cx="8397875" cy="4743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Colonel John </a:t>
            </a:r>
            <a:r>
              <a:rPr lang="en-US" sz="3600" dirty="0" err="1"/>
              <a:t>Boccieri</a:t>
            </a:r>
            <a:endParaRPr lang="en-US" sz="3600" dirty="0"/>
          </a:p>
          <a:p>
            <a:pPr marL="0" indent="0" algn="ctr">
              <a:buNone/>
            </a:pPr>
            <a:r>
              <a:rPr lang="en-US" sz="2800" b="0" dirty="0"/>
              <a:t>johnstephen.boccieri@us.af.mil</a:t>
            </a:r>
          </a:p>
          <a:p>
            <a:pPr marL="0" indent="0" algn="ctr">
              <a:buNone/>
            </a:pPr>
            <a:endParaRPr lang="en-US" sz="1050" b="0" dirty="0"/>
          </a:p>
          <a:p>
            <a:pPr marL="0" indent="0" algn="ctr">
              <a:buNone/>
            </a:pPr>
            <a:r>
              <a:rPr lang="en-US" sz="3600" dirty="0"/>
              <a:t>Ms. Karen “Jack” Magnus</a:t>
            </a:r>
          </a:p>
          <a:p>
            <a:pPr marL="0" indent="0" algn="ctr">
              <a:buNone/>
            </a:pPr>
            <a:r>
              <a:rPr lang="en-US" sz="2800" b="0" dirty="0"/>
              <a:t>karen.magnus.1@us.af.mil</a:t>
            </a:r>
          </a:p>
          <a:p>
            <a:pPr marL="0" indent="0" algn="ctr">
              <a:buNone/>
            </a:pPr>
            <a:endParaRPr lang="en-US" sz="1400" b="0" dirty="0"/>
          </a:p>
          <a:p>
            <a:pPr marL="0" indent="0" algn="ctr">
              <a:buNone/>
            </a:pPr>
            <a:r>
              <a:rPr lang="en-US" sz="3600" dirty="0"/>
              <a:t>Mr. John “OD” Hunt</a:t>
            </a:r>
          </a:p>
          <a:p>
            <a:pPr marL="0" indent="0" algn="ctr">
              <a:buNone/>
            </a:pPr>
            <a:r>
              <a:rPr lang="en-US" sz="2800" b="0" dirty="0"/>
              <a:t>john.hunt.15@us.af.mil</a:t>
            </a:r>
          </a:p>
          <a:p>
            <a:pPr marL="0" indent="0" algn="ctr">
              <a:buNone/>
            </a:pPr>
            <a:r>
              <a:rPr lang="en-US" sz="2800" b="0" dirty="0"/>
              <a:t> </a:t>
            </a:r>
          </a:p>
          <a:p>
            <a:pPr marL="0" indent="0" algn="ctr">
              <a:buNone/>
            </a:pPr>
            <a:endParaRPr lang="en-US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99609-1A8B-4DCB-B570-1D9E6A328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017AB5-6023-4F0D-88CF-8709E545259F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4642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1A7689-4CA5-434B-926E-5729D8F2BAB4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ff5e5b9-6572-413f-a528-f6d8c0ce4e86"/>
    <ds:schemaRef ds:uri="454ecc85-a268-4d1c-80ce-5e03b7ca37bd"/>
  </ds:schemaRefs>
</ds:datastoreItem>
</file>

<file path=customXml/itemProps2.xml><?xml version="1.0" encoding="utf-8"?>
<ds:datastoreItem xmlns:ds="http://schemas.openxmlformats.org/officeDocument/2006/customXml" ds:itemID="{ED4CBA65-5BA2-4EFB-A6F8-58EFEDCBD454}"/>
</file>

<file path=customXml/itemProps3.xml><?xml version="1.0" encoding="utf-8"?>
<ds:datastoreItem xmlns:ds="http://schemas.openxmlformats.org/officeDocument/2006/customXml" ds:itemID="{15FC064B-05C5-4DB8-B900-9135F60D17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83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USAF(Unclas)</vt:lpstr>
      <vt:lpstr>  Spotlight on: Air Force Reserve Command  Securing Manpower for Partnerships and Mission Sustainment  Installation Innovation Forum  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Innovation Forum  Securing Manpower for Partnerships and Mission Sustainment:   Spotlight on  Air Force Reserve Command</dc:title>
  <dc:creator>Stephanie GrunzeSwanson</dc:creator>
  <cp:lastModifiedBy>Stephanie Grunze-Swanson</cp:lastModifiedBy>
  <cp:revision>3</cp:revision>
  <dcterms:created xsi:type="dcterms:W3CDTF">2022-10-28T18:02:06Z</dcterms:created>
  <dcterms:modified xsi:type="dcterms:W3CDTF">2022-10-31T13:06:04Z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