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92818" r:id="rId4"/>
    <p:sldMasterId id="2147492832" r:id="rId5"/>
    <p:sldMasterId id="2147492845" r:id="rId6"/>
  </p:sldMasterIdLst>
  <p:notesMasterIdLst>
    <p:notesMasterId r:id="rId18"/>
  </p:notesMasterIdLst>
  <p:handoutMasterIdLst>
    <p:handoutMasterId r:id="rId19"/>
  </p:handoutMasterIdLst>
  <p:sldIdLst>
    <p:sldId id="1421" r:id="rId7"/>
    <p:sldId id="1321" r:id="rId8"/>
    <p:sldId id="1423" r:id="rId9"/>
    <p:sldId id="1422" r:id="rId10"/>
    <p:sldId id="1428" r:id="rId11"/>
    <p:sldId id="1424" r:id="rId12"/>
    <p:sldId id="1429" r:id="rId13"/>
    <p:sldId id="1425" r:id="rId14"/>
    <p:sldId id="1426" r:id="rId15"/>
    <p:sldId id="1430" r:id="rId16"/>
    <p:sldId id="1334" r:id="rId17"/>
  </p:sldIdLst>
  <p:sldSz cx="9144000" cy="6858000" type="screen4x3"/>
  <p:notesSz cx="7010400" cy="92964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68">
          <p15:clr>
            <a:srgbClr val="A4A3A4"/>
          </p15:clr>
        </p15:guide>
        <p15:guide id="2" pos="2874">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 MICHAEL U Lt Col USAF ACC 23 CES/CC" initials="FMULCUA2C" lastIdx="13" clrIdx="0">
    <p:extLst>
      <p:ext uri="{19B8F6BF-5375-455C-9EA6-DF929625EA0E}">
        <p15:presenceInfo xmlns:p15="http://schemas.microsoft.com/office/powerpoint/2012/main" userId="S-1-5-21-1271409858-1095883707-2794662393-238270" providerId="AD"/>
      </p:ext>
    </p:extLst>
  </p:cmAuthor>
  <p:cmAuthor id="2" name="EUNICE, JOHN L GS-14 USAF ACC 23 CES/CD" initials="EJLGUA2C" lastIdx="5" clrIdx="1">
    <p:extLst>
      <p:ext uri="{19B8F6BF-5375-455C-9EA6-DF929625EA0E}">
        <p15:presenceInfo xmlns:p15="http://schemas.microsoft.com/office/powerpoint/2012/main" userId="S-1-5-21-1271409858-1095883707-2794662393-926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FF0505"/>
    <a:srgbClr val="000099"/>
    <a:srgbClr val="000066"/>
    <a:srgbClr val="003399"/>
    <a:srgbClr val="171F81"/>
    <a:srgbClr val="333399"/>
    <a:srgbClr val="33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956" autoAdjust="0"/>
  </p:normalViewPr>
  <p:slideViewPr>
    <p:cSldViewPr snapToGrid="0">
      <p:cViewPr varScale="1">
        <p:scale>
          <a:sx n="82" d="100"/>
          <a:sy n="82" d="100"/>
        </p:scale>
        <p:origin x="2436" y="90"/>
      </p:cViewPr>
      <p:guideLst>
        <p:guide orient="horz" pos="768"/>
        <p:guide pos="287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408"/>
    </p:cViewPr>
  </p:sorterViewPr>
  <p:notesViewPr>
    <p:cSldViewPr snapToGrid="0">
      <p:cViewPr varScale="1">
        <p:scale>
          <a:sx n="86" d="100"/>
          <a:sy n="86" d="100"/>
        </p:scale>
        <p:origin x="3822" y="78"/>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1" qsCatId="simple" csTypeId="urn:microsoft.com/office/officeart/2005/8/colors/accent0_2" csCatId="mainScheme" phldr="1"/>
      <dgm:spPr/>
      <dgm:t>
        <a:bodyPr/>
        <a:lstStyle/>
        <a:p>
          <a:endParaRPr lang="en-US"/>
        </a:p>
      </dgm:t>
    </dgm:pt>
    <dgm:pt modelId="{9DCEA5FC-4640-45AF-B712-7A4FD94AEF0D}">
      <dgm:prSet phldrT="[Text]" custT="1"/>
      <dgm:spPr/>
      <dgm:t>
        <a:bodyPr/>
        <a:lstStyle/>
        <a:p>
          <a:pPr>
            <a:defRPr b="1"/>
          </a:pPr>
          <a:r>
            <a:rPr lang="en-US" sz="1600" dirty="0"/>
            <a:t>SEPTEMBER 2020</a:t>
          </a:r>
        </a:p>
      </dgm:t>
    </dgm:pt>
    <dgm:pt modelId="{929A5FD9-0612-4B79-9B59-C3C36D34A069}" type="parTrans" cxnId="{DBD99269-D7F7-4B47-B17B-A5AE402751D9}">
      <dgm:prSet/>
      <dgm:spPr/>
      <dgm:t>
        <a:bodyPr/>
        <a:lstStyle/>
        <a:p>
          <a:endParaRPr lang="en-US"/>
        </a:p>
      </dgm:t>
    </dgm:pt>
    <dgm:pt modelId="{0A99745B-BB5C-49B3-A782-8DB57641F6C9}" type="sibTrans" cxnId="{DBD99269-D7F7-4B47-B17B-A5AE402751D9}">
      <dgm:prSet/>
      <dgm:spPr/>
      <dgm:t>
        <a:bodyPr/>
        <a:lstStyle/>
        <a:p>
          <a:endParaRPr lang="en-US"/>
        </a:p>
      </dgm:t>
    </dgm:pt>
    <dgm:pt modelId="{831701CF-77C7-46C0-A913-8CC39517BAB8}">
      <dgm:prSet phldrT="[Text]"/>
      <dgm:spPr/>
      <dgm:t>
        <a:bodyPr/>
        <a:lstStyle/>
        <a:p>
          <a:r>
            <a:rPr lang="en-US" dirty="0"/>
            <a:t>Initiated discussion in IGSA Renewal</a:t>
          </a:r>
        </a:p>
      </dgm:t>
    </dgm:pt>
    <dgm:pt modelId="{13FBC60D-3EA6-4496-BA97-C1AE8C7F8961}" type="parTrans" cxnId="{39A11E5C-7A57-4117-A6DF-36000C29509C}">
      <dgm:prSet/>
      <dgm:spPr/>
      <dgm:t>
        <a:bodyPr/>
        <a:lstStyle/>
        <a:p>
          <a:endParaRPr lang="en-US"/>
        </a:p>
      </dgm:t>
    </dgm:pt>
    <dgm:pt modelId="{75156CDF-E17B-4DAD-AE37-EA44D7F37090}" type="sibTrans" cxnId="{39A11E5C-7A57-4117-A6DF-36000C29509C}">
      <dgm:prSet/>
      <dgm:spPr/>
      <dgm:t>
        <a:bodyPr/>
        <a:lstStyle/>
        <a:p>
          <a:endParaRPr lang="en-US"/>
        </a:p>
      </dgm:t>
    </dgm:pt>
    <dgm:pt modelId="{096A9AF0-0DAE-4EB3-B448-4501DA034F4A}">
      <dgm:prSet phldrT="[Text]" custT="1"/>
      <dgm:spPr/>
      <dgm:t>
        <a:bodyPr/>
        <a:lstStyle/>
        <a:p>
          <a:pPr>
            <a:defRPr b="1"/>
          </a:pPr>
          <a:r>
            <a:rPr lang="en-US" sz="1600" b="1" dirty="0"/>
            <a:t>JANUARY 2021</a:t>
          </a:r>
          <a:endParaRPr lang="en-US" sz="1100" dirty="0"/>
        </a:p>
      </dgm:t>
    </dgm:pt>
    <dgm:pt modelId="{8CE6ABD6-768E-42C8-9029-C3B5F278B21C}" type="parTrans" cxnId="{CA0753BD-DB60-4D68-8486-5B376B839B26}">
      <dgm:prSet/>
      <dgm:spPr/>
      <dgm:t>
        <a:bodyPr/>
        <a:lstStyle/>
        <a:p>
          <a:endParaRPr lang="en-US"/>
        </a:p>
      </dgm:t>
    </dgm:pt>
    <dgm:pt modelId="{6B0D7DA9-E6ED-4137-9716-F48BF62327A8}" type="sibTrans" cxnId="{CA0753BD-DB60-4D68-8486-5B376B839B26}">
      <dgm:prSet/>
      <dgm:spPr/>
      <dgm:t>
        <a:bodyPr/>
        <a:lstStyle/>
        <a:p>
          <a:endParaRPr lang="en-US"/>
        </a:p>
      </dgm:t>
    </dgm:pt>
    <dgm:pt modelId="{CA6B1BA0-B2FC-48AD-8EDA-F4AAA4AF2782}">
      <dgm:prSet custT="1"/>
      <dgm:spPr/>
      <dgm:t>
        <a:bodyPr/>
        <a:lstStyle/>
        <a:p>
          <a:pPr>
            <a:defRPr b="1"/>
          </a:pPr>
          <a:r>
            <a:rPr lang="en-US" sz="1600" b="1" dirty="0"/>
            <a:t>MARCH 2021</a:t>
          </a:r>
          <a:endParaRPr lang="en-US" sz="1100" dirty="0"/>
        </a:p>
      </dgm:t>
    </dgm:pt>
    <dgm:pt modelId="{D7D3AA07-BCB9-4212-A556-E90870FB1413}" type="parTrans" cxnId="{CD6B6EE8-3813-4EF1-BFEC-C005A3326D63}">
      <dgm:prSet/>
      <dgm:spPr/>
      <dgm:t>
        <a:bodyPr/>
        <a:lstStyle/>
        <a:p>
          <a:endParaRPr lang="en-US"/>
        </a:p>
      </dgm:t>
    </dgm:pt>
    <dgm:pt modelId="{39FB540D-D808-4040-9A37-0AC474C0212F}" type="sibTrans" cxnId="{CD6B6EE8-3813-4EF1-BFEC-C005A3326D63}">
      <dgm:prSet/>
      <dgm:spPr/>
      <dgm:t>
        <a:bodyPr/>
        <a:lstStyle/>
        <a:p>
          <a:endParaRPr lang="en-US"/>
        </a:p>
      </dgm:t>
    </dgm:pt>
    <dgm:pt modelId="{92921081-529B-4D1C-83A4-C416BB4C5224}">
      <dgm:prSet/>
      <dgm:spPr/>
      <dgm:t>
        <a:bodyPr/>
        <a:lstStyle/>
        <a:p>
          <a:r>
            <a:rPr lang="en-US" dirty="0"/>
            <a:t>Completed BIA and initiated IGSA Determination Package for WG/CC approval/signature</a:t>
          </a:r>
        </a:p>
      </dgm:t>
    </dgm:pt>
    <dgm:pt modelId="{5AD2C2F8-A1D7-469B-93D8-B578BEFE51F8}" type="parTrans" cxnId="{B05C4C7C-FEB8-4825-98A0-C38D3021918A}">
      <dgm:prSet/>
      <dgm:spPr/>
      <dgm:t>
        <a:bodyPr/>
        <a:lstStyle/>
        <a:p>
          <a:endParaRPr lang="en-US"/>
        </a:p>
      </dgm:t>
    </dgm:pt>
    <dgm:pt modelId="{ECC13403-1F53-4ED4-AE4F-334EEC7C8710}" type="sibTrans" cxnId="{B05C4C7C-FEB8-4825-98A0-C38D3021918A}">
      <dgm:prSet/>
      <dgm:spPr/>
      <dgm:t>
        <a:bodyPr/>
        <a:lstStyle/>
        <a:p>
          <a:endParaRPr lang="en-US"/>
        </a:p>
      </dgm:t>
    </dgm:pt>
    <dgm:pt modelId="{3CB04A44-4013-4CA7-90FD-29AFC3C15E37}">
      <dgm:prSet/>
      <dgm:spPr/>
      <dgm:t>
        <a:bodyPr/>
        <a:lstStyle/>
        <a:p>
          <a:r>
            <a:rPr lang="en-US" dirty="0"/>
            <a:t>IEI Approval and Requested quotes from Lowndes County</a:t>
          </a:r>
        </a:p>
      </dgm:t>
    </dgm:pt>
    <dgm:pt modelId="{ECEE936A-E3CC-4209-BECC-1CD0C85A2B72}" type="parTrans" cxnId="{24A8F052-3377-4BA4-8C62-CCF5039C85D7}">
      <dgm:prSet/>
      <dgm:spPr/>
      <dgm:t>
        <a:bodyPr/>
        <a:lstStyle/>
        <a:p>
          <a:endParaRPr lang="en-US"/>
        </a:p>
      </dgm:t>
    </dgm:pt>
    <dgm:pt modelId="{D7A8F7A0-47A3-4464-B3B7-E0806DF46627}" type="sibTrans" cxnId="{24A8F052-3377-4BA4-8C62-CCF5039C85D7}">
      <dgm:prSet/>
      <dgm:spPr/>
      <dgm:t>
        <a:bodyPr/>
        <a:lstStyle/>
        <a:p>
          <a:endParaRPr lang="en-US"/>
        </a:p>
      </dgm:t>
    </dgm:pt>
    <dgm:pt modelId="{212ADAAB-D5CB-4BBC-8DAF-7340FD334994}">
      <dgm:prSet custT="1"/>
      <dgm:spPr/>
      <dgm:t>
        <a:bodyPr/>
        <a:lstStyle/>
        <a:p>
          <a:pPr>
            <a:defRPr b="1"/>
          </a:pPr>
          <a:r>
            <a:rPr lang="en-US" sz="1600" b="1" dirty="0"/>
            <a:t>JUNE 2021</a:t>
          </a:r>
          <a:endParaRPr lang="en-US" sz="1100" dirty="0"/>
        </a:p>
      </dgm:t>
    </dgm:pt>
    <dgm:pt modelId="{45F6D312-A686-491E-95E3-EFB9640CC472}" type="parTrans" cxnId="{C8C7266C-2A0C-476A-85B3-F12BE2521F4C}">
      <dgm:prSet/>
      <dgm:spPr/>
      <dgm:t>
        <a:bodyPr/>
        <a:lstStyle/>
        <a:p>
          <a:endParaRPr lang="en-US"/>
        </a:p>
      </dgm:t>
    </dgm:pt>
    <dgm:pt modelId="{AB2787E4-2A8B-428D-A4AE-2B14DCFFC4E7}" type="sibTrans" cxnId="{C8C7266C-2A0C-476A-85B3-F12BE2521F4C}">
      <dgm:prSet/>
      <dgm:spPr/>
      <dgm:t>
        <a:bodyPr/>
        <a:lstStyle/>
        <a:p>
          <a:endParaRPr lang="en-US"/>
        </a:p>
      </dgm:t>
    </dgm:pt>
    <dgm:pt modelId="{2AEE5C11-34AE-4EB7-8907-9BED418EA471}">
      <dgm:prSet/>
      <dgm:spPr/>
      <dgm:t>
        <a:bodyPr/>
        <a:lstStyle/>
        <a:p>
          <a:r>
            <a:rPr lang="en-US" dirty="0"/>
            <a:t>Contract Awarded!</a:t>
          </a:r>
        </a:p>
      </dgm:t>
    </dgm:pt>
    <dgm:pt modelId="{2E14AD1F-C7EA-45AE-ADC0-0EE92A6516CB}" type="parTrans" cxnId="{DD687B5C-28C8-4088-99B8-D375C5FDAE4A}">
      <dgm:prSet/>
      <dgm:spPr/>
      <dgm:t>
        <a:bodyPr/>
        <a:lstStyle/>
        <a:p>
          <a:endParaRPr lang="en-US"/>
        </a:p>
      </dgm:t>
    </dgm:pt>
    <dgm:pt modelId="{F36FDDA0-6B91-47CB-8114-B6F076E55FC8}" type="sibTrans" cxnId="{DD687B5C-28C8-4088-99B8-D375C5FDAE4A}">
      <dgm:prSet/>
      <dgm:spPr/>
      <dgm:t>
        <a:bodyPr/>
        <a:lstStyle/>
        <a:p>
          <a:endParaRPr lang="en-US"/>
        </a:p>
      </dgm:t>
    </dgm:pt>
    <dgm:pt modelId="{A2560FD2-F12F-4A06-A96F-B86674952111}">
      <dgm:prSet/>
      <dgm:spPr/>
      <dgm:t>
        <a:bodyPr/>
        <a:lstStyle/>
        <a:p>
          <a:pPr>
            <a:defRPr b="1"/>
          </a:pPr>
          <a:r>
            <a:rPr lang="en-US" b="1" i="1" dirty="0"/>
            <a:t>JULY 2021</a:t>
          </a:r>
        </a:p>
      </dgm:t>
    </dgm:pt>
    <dgm:pt modelId="{96173659-138A-4A00-AE0B-9063EA9393A6}" type="parTrans" cxnId="{F9D8B584-9399-4A2B-8ADC-F71293A4822C}">
      <dgm:prSet/>
      <dgm:spPr/>
      <dgm:t>
        <a:bodyPr/>
        <a:lstStyle/>
        <a:p>
          <a:endParaRPr lang="en-US"/>
        </a:p>
      </dgm:t>
    </dgm:pt>
    <dgm:pt modelId="{D3C3BC3F-2256-4FBC-AFA5-0D035E3EACD7}" type="sibTrans" cxnId="{F9D8B584-9399-4A2B-8ADC-F71293A4822C}">
      <dgm:prSet/>
      <dgm:spPr/>
      <dgm:t>
        <a:bodyPr/>
        <a:lstStyle/>
        <a:p>
          <a:endParaRPr lang="en-US"/>
        </a:p>
      </dgm:t>
    </dgm:pt>
    <dgm:pt modelId="{683CC5F6-E9B5-49F2-909E-A68D38896308}">
      <dgm:prSet custT="1"/>
      <dgm:spPr/>
      <dgm:t>
        <a:bodyPr/>
        <a:lstStyle/>
        <a:p>
          <a:pPr>
            <a:defRPr b="1"/>
          </a:pPr>
          <a:r>
            <a:rPr lang="en-US" sz="1600" b="1" i="0" dirty="0"/>
            <a:t>FEBRUARY 2021</a:t>
          </a:r>
        </a:p>
      </dgm:t>
    </dgm:pt>
    <dgm:pt modelId="{4C61DDEE-8BBF-4CBF-B066-7E60B6DF0A11}" type="sibTrans" cxnId="{59786CF9-070F-4821-A4E9-D33DB930D8D2}">
      <dgm:prSet/>
      <dgm:spPr/>
      <dgm:t>
        <a:bodyPr/>
        <a:lstStyle/>
        <a:p>
          <a:endParaRPr lang="en-US"/>
        </a:p>
      </dgm:t>
    </dgm:pt>
    <dgm:pt modelId="{15BFC747-B881-4328-BFBE-9BC128388CC6}" type="parTrans" cxnId="{59786CF9-070F-4821-A4E9-D33DB930D8D2}">
      <dgm:prSet/>
      <dgm:spPr/>
      <dgm:t>
        <a:bodyPr/>
        <a:lstStyle/>
        <a:p>
          <a:endParaRPr lang="en-US"/>
        </a:p>
      </dgm:t>
    </dgm:pt>
    <dgm:pt modelId="{4EA069F3-397F-40D5-94A6-32C3E355C277}">
      <dgm:prSet/>
      <dgm:spPr/>
      <dgm:t>
        <a:bodyPr anchor="t"/>
        <a:lstStyle/>
        <a:p>
          <a:r>
            <a:rPr lang="en-US" i="1" dirty="0"/>
            <a:t>WING APPROVED! </a:t>
          </a:r>
        </a:p>
        <a:p>
          <a:r>
            <a:rPr lang="en-US" i="1" dirty="0"/>
            <a:t>Forwarded to IEI for notification</a:t>
          </a:r>
        </a:p>
      </dgm:t>
    </dgm:pt>
    <dgm:pt modelId="{2F99115B-608E-4E08-A503-B74879A76D07}" type="parTrans" cxnId="{BC5A70C8-9D97-4922-BCDB-6316D191C527}">
      <dgm:prSet/>
      <dgm:spPr/>
      <dgm:t>
        <a:bodyPr/>
        <a:lstStyle/>
        <a:p>
          <a:endParaRPr lang="en-US"/>
        </a:p>
      </dgm:t>
    </dgm:pt>
    <dgm:pt modelId="{E94D5EF7-F47C-476C-A5FE-1C35261B578A}" type="sibTrans" cxnId="{BC5A70C8-9D97-4922-BCDB-6316D191C527}">
      <dgm:prSet/>
      <dgm:spPr/>
      <dgm:t>
        <a:bodyPr/>
        <a:lstStyle/>
        <a:p>
          <a:endParaRPr lang="en-US"/>
        </a:p>
      </dgm:t>
    </dgm:pt>
    <dgm:pt modelId="{1E529C6E-C939-479A-A075-9E9B02837B50}">
      <dgm:prSet/>
      <dgm:spPr/>
      <dgm:t>
        <a:bodyPr anchor="b"/>
        <a:lstStyle/>
        <a:p>
          <a:r>
            <a:rPr lang="en-US" i="1" dirty="0"/>
            <a:t>Official signing by Lowndes County </a:t>
          </a:r>
          <a:endParaRPr lang="en-US" dirty="0"/>
        </a:p>
      </dgm:t>
    </dgm:pt>
    <dgm:pt modelId="{46B3C017-F97A-4640-992A-33AEE06B2EFC}" type="parTrans" cxnId="{99746BB5-7122-43B8-8680-CF610F03585C}">
      <dgm:prSet/>
      <dgm:spPr/>
      <dgm:t>
        <a:bodyPr/>
        <a:lstStyle/>
        <a:p>
          <a:endParaRPr lang="en-US"/>
        </a:p>
      </dgm:t>
    </dgm:pt>
    <dgm:pt modelId="{192E80CB-2667-481C-8244-6EC4AEED1BC2}" type="sibTrans" cxnId="{99746BB5-7122-43B8-8680-CF610F03585C}">
      <dgm:prSet/>
      <dgm:spPr/>
      <dgm:t>
        <a:bodyPr/>
        <a:lstStyle/>
        <a:p>
          <a:endParaRPr lang="en-US"/>
        </a:p>
      </dgm:t>
    </dgm:pt>
    <dgm:pt modelId="{7A5D3400-AF5B-4297-8592-4C1EDB9D0973}" type="pres">
      <dgm:prSet presAssocID="{63085546-7C7C-4B3E-ABEB-2669F1A65FB2}" presName="root" presStyleCnt="0">
        <dgm:presLayoutVars>
          <dgm:chMax/>
          <dgm:chPref/>
          <dgm:animLvl val="lvl"/>
        </dgm:presLayoutVars>
      </dgm:prSet>
      <dgm:spPr/>
    </dgm:pt>
    <dgm:pt modelId="{BD204284-1F7C-4D58-BC79-8C2DEE7E9FAF}" type="pres">
      <dgm:prSet presAssocID="{63085546-7C7C-4B3E-ABEB-2669F1A65FB2}" presName="divider" presStyleLbl="fgAcc1" presStyleIdx="0" presStyleCnt="7" custSzY="428624"/>
      <dgm:spPr>
        <a:prstGeom prst="homePlate">
          <a:avLst/>
        </a:prstGeom>
      </dgm:spPr>
    </dgm:pt>
    <dgm:pt modelId="{46A6B157-7198-41C4-9D25-C4F8885F1B6F}" type="pres">
      <dgm:prSet presAssocID="{63085546-7C7C-4B3E-ABEB-2669F1A65FB2}" presName="nodes" presStyleCnt="0">
        <dgm:presLayoutVars>
          <dgm:chMax/>
          <dgm:chPref/>
          <dgm:animLvl val="lvl"/>
        </dgm:presLayoutVars>
      </dgm:prSet>
      <dgm:spPr/>
    </dgm:pt>
    <dgm:pt modelId="{578E6A06-6F61-48BD-9F1A-48E731D6E26D}" type="pres">
      <dgm:prSet presAssocID="{9DCEA5FC-4640-45AF-B712-7A4FD94AEF0D}" presName="composite" presStyleCnt="0"/>
      <dgm:spPr/>
    </dgm:pt>
    <dgm:pt modelId="{9F727168-E825-43C1-AF50-41E115F59C0C}" type="pres">
      <dgm:prSet presAssocID="{9DCEA5FC-4640-45AF-B712-7A4FD94AEF0D}" presName="ConnectorPoint" presStyleLbl="lnNode1" presStyleIdx="0" presStyleCnt="6"/>
      <dgm:spPr/>
    </dgm:pt>
    <dgm:pt modelId="{0C380CA5-521A-4949-A022-450DA9C217F5}" type="pres">
      <dgm:prSet presAssocID="{9DCEA5FC-4640-45AF-B712-7A4FD94AEF0D}" presName="DropPinPlaceHolder" presStyleCnt="0"/>
      <dgm:spPr/>
    </dgm:pt>
    <dgm:pt modelId="{19EF924A-339B-436A-9151-9C7B0B0377B9}" type="pres">
      <dgm:prSet presAssocID="{9DCEA5FC-4640-45AF-B712-7A4FD94AEF0D}" presName="DropPin" presStyleLbl="alignNode1" presStyleIdx="0" presStyleCnt="6"/>
      <dgm:spPr/>
    </dgm:pt>
    <dgm:pt modelId="{846B4BA4-33F0-43CE-A60E-B95E195AD5A9}" type="pres">
      <dgm:prSet presAssocID="{9DCEA5FC-4640-45AF-B712-7A4FD94AEF0D}" presName="Ellipse" presStyleLbl="fgAcc1" presStyleIdx="1" presStyleCnt="7"/>
      <dgm:spPr>
        <a:prstGeom prst="donut">
          <a:avLst/>
        </a:prstGeom>
      </dgm:spPr>
    </dgm:pt>
    <dgm:pt modelId="{A782CF5D-A585-4990-846A-5EDBD19A9BDB}" type="pres">
      <dgm:prSet presAssocID="{9DCEA5FC-4640-45AF-B712-7A4FD94AEF0D}" presName="L2TextContainer" presStyleLbl="revTx" presStyleIdx="0" presStyleCnt="12">
        <dgm:presLayoutVars>
          <dgm:bulletEnabled val="1"/>
        </dgm:presLayoutVars>
      </dgm:prSet>
      <dgm:spPr/>
    </dgm:pt>
    <dgm:pt modelId="{85C50C56-6DC8-4C47-8DBC-4FD6B1554AA4}" type="pres">
      <dgm:prSet presAssocID="{9DCEA5FC-4640-45AF-B712-7A4FD94AEF0D}" presName="L1TextContainer" presStyleLbl="revTx" presStyleIdx="1" presStyleCnt="12">
        <dgm:presLayoutVars>
          <dgm:chMax val="1"/>
          <dgm:chPref val="1"/>
          <dgm:bulletEnabled val="1"/>
        </dgm:presLayoutVars>
      </dgm:prSet>
      <dgm:spPr/>
    </dgm:pt>
    <dgm:pt modelId="{4F322B1B-F357-4BCD-BF34-8A0D705A1CE7}" type="pres">
      <dgm:prSet presAssocID="{9DCEA5FC-4640-45AF-B712-7A4FD94AEF0D}" presName="ConnectLine" presStyleLbl="sibTrans1D1" presStyleIdx="0" presStyleCnt="6"/>
      <dgm:spPr/>
    </dgm:pt>
    <dgm:pt modelId="{9FF32B1E-94FD-475E-9959-8E0546070C5B}" type="pres">
      <dgm:prSet presAssocID="{9DCEA5FC-4640-45AF-B712-7A4FD94AEF0D}" presName="EmptyPlaceHolder" presStyleCnt="0"/>
      <dgm:spPr/>
    </dgm:pt>
    <dgm:pt modelId="{C9E000F5-B650-46EB-A3B0-FBA6593CE548}" type="pres">
      <dgm:prSet presAssocID="{0A99745B-BB5C-49B3-A782-8DB57641F6C9}" presName="spaceBetweenRectangles" presStyleCnt="0"/>
      <dgm:spPr/>
    </dgm:pt>
    <dgm:pt modelId="{64373A7D-C7A5-4C0C-9781-58743159539A}" type="pres">
      <dgm:prSet presAssocID="{096A9AF0-0DAE-4EB3-B448-4501DA034F4A}" presName="composite" presStyleCnt="0"/>
      <dgm:spPr/>
    </dgm:pt>
    <dgm:pt modelId="{B57996C3-16BE-4CEB-B9E2-6FFC42938F41}" type="pres">
      <dgm:prSet presAssocID="{096A9AF0-0DAE-4EB3-B448-4501DA034F4A}" presName="ConnectorPoint" presStyleLbl="lnNode1" presStyleIdx="1" presStyleCnt="6"/>
      <dgm:spPr/>
    </dgm:pt>
    <dgm:pt modelId="{BC71368F-DA7E-405D-93AC-3A6767BF9FC6}" type="pres">
      <dgm:prSet presAssocID="{096A9AF0-0DAE-4EB3-B448-4501DA034F4A}" presName="DropPinPlaceHolder" presStyleCnt="0"/>
      <dgm:spPr/>
    </dgm:pt>
    <dgm:pt modelId="{5B4632EA-1574-417A-A3FA-D711159FBAD1}" type="pres">
      <dgm:prSet presAssocID="{096A9AF0-0DAE-4EB3-B448-4501DA034F4A}" presName="DropPin" presStyleLbl="alignNode1" presStyleIdx="1" presStyleCnt="6"/>
      <dgm:spPr/>
    </dgm:pt>
    <dgm:pt modelId="{032E0966-F86B-4BBD-BE80-8FAB861AF0E8}" type="pres">
      <dgm:prSet presAssocID="{096A9AF0-0DAE-4EB3-B448-4501DA034F4A}" presName="Ellipse" presStyleLbl="fgAcc1" presStyleIdx="2" presStyleCnt="7"/>
      <dgm:spPr>
        <a:prstGeom prst="donut">
          <a:avLst/>
        </a:prstGeom>
      </dgm:spPr>
    </dgm:pt>
    <dgm:pt modelId="{B608C5A1-CE9E-4410-9F2F-F714CC6AB069}" type="pres">
      <dgm:prSet presAssocID="{096A9AF0-0DAE-4EB3-B448-4501DA034F4A}" presName="L2TextContainer" presStyleLbl="revTx" presStyleIdx="2" presStyleCnt="12">
        <dgm:presLayoutVars>
          <dgm:bulletEnabled val="1"/>
        </dgm:presLayoutVars>
      </dgm:prSet>
      <dgm:spPr/>
    </dgm:pt>
    <dgm:pt modelId="{C1E34084-406C-48D5-88FE-7226282DBC49}" type="pres">
      <dgm:prSet presAssocID="{096A9AF0-0DAE-4EB3-B448-4501DA034F4A}" presName="L1TextContainer" presStyleLbl="revTx" presStyleIdx="3" presStyleCnt="12" custLinFactNeighborY="53131">
        <dgm:presLayoutVars>
          <dgm:chMax val="1"/>
          <dgm:chPref val="1"/>
          <dgm:bulletEnabled val="1"/>
        </dgm:presLayoutVars>
      </dgm:prSet>
      <dgm:spPr/>
    </dgm:pt>
    <dgm:pt modelId="{33168228-1414-4AAF-B7E5-C08A80BBB2F1}" type="pres">
      <dgm:prSet presAssocID="{096A9AF0-0DAE-4EB3-B448-4501DA034F4A}" presName="ConnectLine" presStyleLbl="sibTrans1D1" presStyleIdx="1" presStyleCnt="6"/>
      <dgm:spPr>
        <a:xfrm>
          <a:off x="1843314" y="2690813"/>
          <a:ext cx="0" cy="1592961"/>
        </a:xfrm>
        <a:prstGeom prst="line">
          <a:avLst/>
        </a:prstGeom>
      </dgm:spPr>
    </dgm:pt>
    <dgm:pt modelId="{C791BCDD-76D3-4E0E-98B9-0C4903CF0E94}" type="pres">
      <dgm:prSet presAssocID="{096A9AF0-0DAE-4EB3-B448-4501DA034F4A}" presName="EmptyPlaceHolder" presStyleCnt="0"/>
      <dgm:spPr/>
    </dgm:pt>
    <dgm:pt modelId="{3B1DA912-FDB7-4F73-8823-B30C56F7DE86}" type="pres">
      <dgm:prSet presAssocID="{6B0D7DA9-E6ED-4137-9716-F48BF62327A8}" presName="spaceBetweenRectangles" presStyleCnt="0"/>
      <dgm:spPr/>
    </dgm:pt>
    <dgm:pt modelId="{DCEEC7C0-6CAC-4153-B66A-D920E3B7F504}" type="pres">
      <dgm:prSet presAssocID="{683CC5F6-E9B5-49F2-909E-A68D38896308}" presName="composite" presStyleCnt="0"/>
      <dgm:spPr/>
    </dgm:pt>
    <dgm:pt modelId="{56361E50-9FEC-48AD-A369-C1A8379B35EC}" type="pres">
      <dgm:prSet presAssocID="{683CC5F6-E9B5-49F2-909E-A68D38896308}" presName="ConnectorPoint" presStyleLbl="lnNode1" presStyleIdx="2" presStyleCnt="6"/>
      <dgm:spPr/>
    </dgm:pt>
    <dgm:pt modelId="{70AC7E27-D774-4261-A80F-683BBD09A81D}" type="pres">
      <dgm:prSet presAssocID="{683CC5F6-E9B5-49F2-909E-A68D38896308}" presName="DropPinPlaceHolder" presStyleCnt="0"/>
      <dgm:spPr/>
    </dgm:pt>
    <dgm:pt modelId="{7BC09B8D-1C75-4604-9F35-AEC078447C45}" type="pres">
      <dgm:prSet presAssocID="{683CC5F6-E9B5-49F2-909E-A68D38896308}" presName="DropPin" presStyleLbl="alignNode1" presStyleIdx="2" presStyleCnt="6"/>
      <dgm:spPr>
        <a:prstGeom prst="ellipse">
          <a:avLst/>
        </a:prstGeom>
      </dgm:spPr>
    </dgm:pt>
    <dgm:pt modelId="{DFE91A1F-E910-48AB-A4C9-128002268483}" type="pres">
      <dgm:prSet presAssocID="{683CC5F6-E9B5-49F2-909E-A68D38896308}" presName="Ellipse" presStyleLbl="fgAcc1" presStyleIdx="3" presStyleCnt="7"/>
      <dgm:spPr>
        <a:prstGeom prst="star12">
          <a:avLst/>
        </a:prstGeom>
      </dgm:spPr>
    </dgm:pt>
    <dgm:pt modelId="{FC8603F2-85FC-4134-978C-4054E468209C}" type="pres">
      <dgm:prSet presAssocID="{683CC5F6-E9B5-49F2-909E-A68D38896308}" presName="L2TextContainer" presStyleLbl="revTx" presStyleIdx="4" presStyleCnt="12">
        <dgm:presLayoutVars>
          <dgm:bulletEnabled val="1"/>
        </dgm:presLayoutVars>
      </dgm:prSet>
      <dgm:spPr/>
    </dgm:pt>
    <dgm:pt modelId="{4EB3AA5C-1289-44C6-9F3E-859ABA28E18F}" type="pres">
      <dgm:prSet presAssocID="{683CC5F6-E9B5-49F2-909E-A68D38896308}" presName="L1TextContainer" presStyleLbl="revTx" presStyleIdx="5" presStyleCnt="12">
        <dgm:presLayoutVars>
          <dgm:chMax val="1"/>
          <dgm:chPref val="1"/>
          <dgm:bulletEnabled val="1"/>
        </dgm:presLayoutVars>
      </dgm:prSet>
      <dgm:spPr/>
    </dgm:pt>
    <dgm:pt modelId="{0BB03C0E-97EC-4D66-9B09-35D689DAB28C}" type="pres">
      <dgm:prSet presAssocID="{683CC5F6-E9B5-49F2-909E-A68D38896308}" presName="ConnectLine" presStyleLbl="sibTrans1D1" presStyleIdx="2" presStyleCnt="6"/>
      <dgm:spPr/>
    </dgm:pt>
    <dgm:pt modelId="{1A7A92CB-81F0-42D4-87BF-4008DEFA9CA8}" type="pres">
      <dgm:prSet presAssocID="{683CC5F6-E9B5-49F2-909E-A68D38896308}" presName="EmptyPlaceHolder" presStyleCnt="0"/>
      <dgm:spPr/>
    </dgm:pt>
    <dgm:pt modelId="{ABE3202B-256B-4398-8B41-CB40EDB06266}" type="pres">
      <dgm:prSet presAssocID="{4C61DDEE-8BBF-4CBF-B066-7E60B6DF0A11}" presName="spaceBetweenRectangles" presStyleCnt="0"/>
      <dgm:spPr/>
    </dgm:pt>
    <dgm:pt modelId="{B744CD57-FD23-4E62-9589-4CAC57B034E9}" type="pres">
      <dgm:prSet presAssocID="{CA6B1BA0-B2FC-48AD-8EDA-F4AAA4AF2782}" presName="composite" presStyleCnt="0"/>
      <dgm:spPr/>
    </dgm:pt>
    <dgm:pt modelId="{D891B168-1DA5-4124-931F-A51FCB8EFC11}" type="pres">
      <dgm:prSet presAssocID="{CA6B1BA0-B2FC-48AD-8EDA-F4AAA4AF2782}" presName="ConnectorPoint" presStyleLbl="lnNode1" presStyleIdx="3" presStyleCnt="6"/>
      <dgm:spPr/>
    </dgm:pt>
    <dgm:pt modelId="{42206762-CD73-4F82-B16A-D168E2503215}" type="pres">
      <dgm:prSet presAssocID="{CA6B1BA0-B2FC-48AD-8EDA-F4AAA4AF2782}" presName="DropPinPlaceHolder" presStyleCnt="0"/>
      <dgm:spPr/>
    </dgm:pt>
    <dgm:pt modelId="{C0DBECBF-E3AA-450B-95D4-8349AA21B4F8}" type="pres">
      <dgm:prSet presAssocID="{CA6B1BA0-B2FC-48AD-8EDA-F4AAA4AF2782}" presName="DropPin" presStyleLbl="alignNode1" presStyleIdx="3" presStyleCnt="6"/>
      <dgm:spPr/>
    </dgm:pt>
    <dgm:pt modelId="{6EDDD44C-F5E4-49AD-B1D9-346B8B8AEE8F}" type="pres">
      <dgm:prSet presAssocID="{CA6B1BA0-B2FC-48AD-8EDA-F4AAA4AF2782}" presName="Ellipse" presStyleLbl="fgAcc1" presStyleIdx="4" presStyleCnt="7"/>
      <dgm:spPr>
        <a:prstGeom prst="donut">
          <a:avLst/>
        </a:prstGeom>
      </dgm:spPr>
    </dgm:pt>
    <dgm:pt modelId="{FE564261-183D-47F9-8E7E-BCFC5023A815}" type="pres">
      <dgm:prSet presAssocID="{CA6B1BA0-B2FC-48AD-8EDA-F4AAA4AF2782}" presName="L2TextContainer" presStyleLbl="revTx" presStyleIdx="6" presStyleCnt="12">
        <dgm:presLayoutVars>
          <dgm:bulletEnabled val="1"/>
        </dgm:presLayoutVars>
      </dgm:prSet>
      <dgm:spPr/>
    </dgm:pt>
    <dgm:pt modelId="{3DA36ABE-9810-4ED4-9A55-2905E7588D06}" type="pres">
      <dgm:prSet presAssocID="{CA6B1BA0-B2FC-48AD-8EDA-F4AAA4AF2782}" presName="L1TextContainer" presStyleLbl="revTx" presStyleIdx="7" presStyleCnt="12">
        <dgm:presLayoutVars>
          <dgm:chMax val="1"/>
          <dgm:chPref val="1"/>
          <dgm:bulletEnabled val="1"/>
        </dgm:presLayoutVars>
      </dgm:prSet>
      <dgm:spPr/>
    </dgm:pt>
    <dgm:pt modelId="{4B9F5909-A57C-4893-9C8A-D5960FE9BE37}" type="pres">
      <dgm:prSet presAssocID="{CA6B1BA0-B2FC-48AD-8EDA-F4AAA4AF2782}" presName="ConnectLine" presStyleLbl="sibTrans1D1" presStyleIdx="3" presStyleCnt="6"/>
      <dgm:spPr>
        <a:xfrm>
          <a:off x="4960678" y="2690813"/>
          <a:ext cx="0" cy="1592961"/>
        </a:xfrm>
        <a:prstGeom prst="line">
          <a:avLst/>
        </a:prstGeom>
      </dgm:spPr>
    </dgm:pt>
    <dgm:pt modelId="{DEDCEF89-DB8F-4197-B2D2-2D39426E0B96}" type="pres">
      <dgm:prSet presAssocID="{CA6B1BA0-B2FC-48AD-8EDA-F4AAA4AF2782}" presName="EmptyPlaceHolder" presStyleCnt="0"/>
      <dgm:spPr/>
    </dgm:pt>
    <dgm:pt modelId="{4A96FD2F-C127-41DC-AA54-1EEBED6BA483}" type="pres">
      <dgm:prSet presAssocID="{39FB540D-D808-4040-9A37-0AC474C0212F}" presName="spaceBetweenRectangles" presStyleCnt="0"/>
      <dgm:spPr/>
    </dgm:pt>
    <dgm:pt modelId="{A1AE2BC4-A99C-4DD3-A84D-EB3461D18287}" type="pres">
      <dgm:prSet presAssocID="{212ADAAB-D5CB-4BBC-8DAF-7340FD334994}" presName="composite" presStyleCnt="0"/>
      <dgm:spPr/>
    </dgm:pt>
    <dgm:pt modelId="{278CF1E0-B1C4-4B10-A5EC-FD7EF0557E2D}" type="pres">
      <dgm:prSet presAssocID="{212ADAAB-D5CB-4BBC-8DAF-7340FD334994}" presName="ConnectorPoint" presStyleLbl="lnNode1" presStyleIdx="4" presStyleCnt="6"/>
      <dgm:spPr/>
    </dgm:pt>
    <dgm:pt modelId="{27B65FB4-BE6A-41E6-BBE9-8DC9F7B73486}" type="pres">
      <dgm:prSet presAssocID="{212ADAAB-D5CB-4BBC-8DAF-7340FD334994}" presName="DropPinPlaceHolder" presStyleCnt="0"/>
      <dgm:spPr/>
    </dgm:pt>
    <dgm:pt modelId="{488CC4C6-DFBC-460C-A9ED-BEDA8CC682D4}" type="pres">
      <dgm:prSet presAssocID="{212ADAAB-D5CB-4BBC-8DAF-7340FD334994}" presName="DropPin" presStyleLbl="alignNode1" presStyleIdx="4" presStyleCnt="6"/>
      <dgm:spPr/>
    </dgm:pt>
    <dgm:pt modelId="{48CA82DA-B677-461B-A08D-337683480059}" type="pres">
      <dgm:prSet presAssocID="{212ADAAB-D5CB-4BBC-8DAF-7340FD334994}" presName="Ellipse" presStyleLbl="fgAcc1" presStyleIdx="5" presStyleCnt="7"/>
      <dgm:spPr>
        <a:prstGeom prst="donut">
          <a:avLst/>
        </a:prstGeom>
      </dgm:spPr>
    </dgm:pt>
    <dgm:pt modelId="{D1646913-A3FA-4470-A3E9-C64B0A13A62A}" type="pres">
      <dgm:prSet presAssocID="{212ADAAB-D5CB-4BBC-8DAF-7340FD334994}" presName="L2TextContainer" presStyleLbl="revTx" presStyleIdx="8" presStyleCnt="12">
        <dgm:presLayoutVars>
          <dgm:bulletEnabled val="1"/>
        </dgm:presLayoutVars>
      </dgm:prSet>
      <dgm:spPr/>
    </dgm:pt>
    <dgm:pt modelId="{6EC2FC68-E1B8-4274-8090-C2C96A4CD82C}" type="pres">
      <dgm:prSet presAssocID="{212ADAAB-D5CB-4BBC-8DAF-7340FD334994}" presName="L1TextContainer" presStyleLbl="revTx" presStyleIdx="9" presStyleCnt="12">
        <dgm:presLayoutVars>
          <dgm:chMax val="1"/>
          <dgm:chPref val="1"/>
          <dgm:bulletEnabled val="1"/>
        </dgm:presLayoutVars>
      </dgm:prSet>
      <dgm:spPr/>
    </dgm:pt>
    <dgm:pt modelId="{4F41BF23-550C-4E7F-977E-3D22E3AF7B51}" type="pres">
      <dgm:prSet presAssocID="{212ADAAB-D5CB-4BBC-8DAF-7340FD334994}" presName="ConnectLine" presStyleLbl="sibTrans1D1" presStyleIdx="4" presStyleCnt="6"/>
      <dgm:spPr>
        <a:xfrm>
          <a:off x="6519360" y="1097851"/>
          <a:ext cx="0" cy="1592961"/>
        </a:xfrm>
        <a:prstGeom prst="line">
          <a:avLst/>
        </a:prstGeom>
      </dgm:spPr>
    </dgm:pt>
    <dgm:pt modelId="{5018695D-CFD4-49F8-8967-BA8A0C0A0DE1}" type="pres">
      <dgm:prSet presAssocID="{212ADAAB-D5CB-4BBC-8DAF-7340FD334994}" presName="EmptyPlaceHolder" presStyleCnt="0"/>
      <dgm:spPr/>
    </dgm:pt>
    <dgm:pt modelId="{61EA613E-57A8-485F-A4A9-29037092E83A}" type="pres">
      <dgm:prSet presAssocID="{AB2787E4-2A8B-428D-A4AE-2B14DCFFC4E7}" presName="spaceBetweenRectangles" presStyleCnt="0"/>
      <dgm:spPr/>
    </dgm:pt>
    <dgm:pt modelId="{0F3B3032-C16A-44EB-AE28-CB7C1D797D2B}" type="pres">
      <dgm:prSet presAssocID="{A2560FD2-F12F-4A06-A96F-B86674952111}" presName="composite" presStyleCnt="0"/>
      <dgm:spPr/>
    </dgm:pt>
    <dgm:pt modelId="{A64C6D16-2F77-439A-848A-F1081C5E5CBE}" type="pres">
      <dgm:prSet presAssocID="{A2560FD2-F12F-4A06-A96F-B86674952111}" presName="ConnectorPoint" presStyleLbl="lnNode1" presStyleIdx="5" presStyleCnt="6"/>
      <dgm:spPr/>
    </dgm:pt>
    <dgm:pt modelId="{8EFC6EAF-71E5-48C3-9F69-6FB96640B14F}" type="pres">
      <dgm:prSet presAssocID="{A2560FD2-F12F-4A06-A96F-B86674952111}" presName="DropPinPlaceHolder" presStyleCnt="0"/>
      <dgm:spPr/>
    </dgm:pt>
    <dgm:pt modelId="{73F98938-B973-410F-B6E0-43437FA146E6}" type="pres">
      <dgm:prSet presAssocID="{A2560FD2-F12F-4A06-A96F-B86674952111}" presName="DropPin" presStyleLbl="alignNode1" presStyleIdx="5" presStyleCnt="6"/>
      <dgm:spPr>
        <a:prstGeom prst="ellipse">
          <a:avLst/>
        </a:prstGeom>
      </dgm:spPr>
    </dgm:pt>
    <dgm:pt modelId="{26BE64BD-02BC-4C6F-AC50-F9617E59754D}" type="pres">
      <dgm:prSet presAssocID="{A2560FD2-F12F-4A06-A96F-B86674952111}" presName="Ellipse" presStyleLbl="fgAcc1" presStyleIdx="6" presStyleCnt="7"/>
      <dgm:spPr>
        <a:prstGeom prst="star12">
          <a:avLst/>
        </a:prstGeom>
      </dgm:spPr>
    </dgm:pt>
    <dgm:pt modelId="{5C5070CD-E29E-4F50-9A43-342A2DE968FF}" type="pres">
      <dgm:prSet presAssocID="{A2560FD2-F12F-4A06-A96F-B86674952111}" presName="L2TextContainer" presStyleLbl="revTx" presStyleIdx="10" presStyleCnt="12">
        <dgm:presLayoutVars>
          <dgm:bulletEnabled val="1"/>
        </dgm:presLayoutVars>
      </dgm:prSet>
      <dgm:spPr/>
    </dgm:pt>
    <dgm:pt modelId="{6FED4196-A0D3-4E5C-83DA-99291A8FFFC3}" type="pres">
      <dgm:prSet presAssocID="{A2560FD2-F12F-4A06-A96F-B86674952111}" presName="L1TextContainer" presStyleLbl="revTx" presStyleIdx="11" presStyleCnt="12">
        <dgm:presLayoutVars>
          <dgm:chMax val="1"/>
          <dgm:chPref val="1"/>
          <dgm:bulletEnabled val="1"/>
        </dgm:presLayoutVars>
      </dgm:prSet>
      <dgm:spPr/>
    </dgm:pt>
    <dgm:pt modelId="{54DE4918-169B-4E9C-B946-44A9D45AEC94}" type="pres">
      <dgm:prSet presAssocID="{A2560FD2-F12F-4A06-A96F-B86674952111}" presName="ConnectLine" presStyleLbl="sibTrans1D1" presStyleIdx="5" presStyleCnt="6"/>
      <dgm:spPr>
        <a:xfrm>
          <a:off x="8078042" y="2690813"/>
          <a:ext cx="0" cy="1592961"/>
        </a:xfrm>
        <a:prstGeom prst="line">
          <a:avLst/>
        </a:prstGeom>
      </dgm:spPr>
    </dgm:pt>
    <dgm:pt modelId="{75F2030E-997B-4809-B3F1-AEF48EEEDB2B}" type="pres">
      <dgm:prSet presAssocID="{A2560FD2-F12F-4A06-A96F-B86674952111}" presName="EmptyPlaceHolder" presStyleCnt="0"/>
      <dgm:spPr/>
    </dgm:pt>
  </dgm:ptLst>
  <dgm:cxnLst>
    <dgm:cxn modelId="{2FC11007-01BB-470D-9422-1671E01275CE}" type="presOf" srcId="{A2560FD2-F12F-4A06-A96F-B86674952111}" destId="{6FED4196-A0D3-4E5C-83DA-99291A8FFFC3}" srcOrd="0" destOrd="0" presId="urn:microsoft.com/office/officeart/2017/3/layout/DropPinTimeline"/>
    <dgm:cxn modelId="{2F02861A-3FDC-4C2B-B724-282D5914D85A}" type="presOf" srcId="{212ADAAB-D5CB-4BBC-8DAF-7340FD334994}" destId="{6EC2FC68-E1B8-4274-8090-C2C96A4CD82C}" srcOrd="0" destOrd="0" presId="urn:microsoft.com/office/officeart/2017/3/layout/DropPinTimeline"/>
    <dgm:cxn modelId="{146C3436-7349-460D-8FAF-B5C22B68A41F}" type="presOf" srcId="{CA6B1BA0-B2FC-48AD-8EDA-F4AAA4AF2782}" destId="{3DA36ABE-9810-4ED4-9A55-2905E7588D06}" srcOrd="0" destOrd="0" presId="urn:microsoft.com/office/officeart/2017/3/layout/DropPinTimeline"/>
    <dgm:cxn modelId="{991E153C-2D4A-4089-A3BB-23D6CF24990F}" type="presOf" srcId="{683CC5F6-E9B5-49F2-909E-A68D38896308}" destId="{4EB3AA5C-1289-44C6-9F3E-859ABA28E18F}"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E4469D45-E897-415B-A682-716414212B34}" type="presOf" srcId="{1E529C6E-C939-479A-A075-9E9B02837B50}" destId="{5C5070CD-E29E-4F50-9A43-342A2DE968FF}"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C8C7266C-2A0C-476A-85B3-F12BE2521F4C}" srcId="{63085546-7C7C-4B3E-ABEB-2669F1A65FB2}" destId="{212ADAAB-D5CB-4BBC-8DAF-7340FD334994}" srcOrd="4" destOrd="0" parTransId="{45F6D312-A686-491E-95E3-EFB9640CC472}" sibTransId="{AB2787E4-2A8B-428D-A4AE-2B14DCFFC4E7}"/>
    <dgm:cxn modelId="{2841EC4D-F3DC-4972-B897-89C9EA062B26}" type="presOf" srcId="{92921081-529B-4D1C-83A4-C416BB4C5224}" destId="{B608C5A1-CE9E-4410-9F2F-F714CC6AB069}" srcOrd="0" destOrd="0" presId="urn:microsoft.com/office/officeart/2017/3/layout/DropPinTimeline"/>
    <dgm:cxn modelId="{3C15AF51-54A6-4ED0-824A-52A4CE5468AB}" type="presOf" srcId="{2AEE5C11-34AE-4EB7-8907-9BED418EA471}" destId="{D1646913-A3FA-4470-A3E9-C64B0A13A62A}" srcOrd="0" destOrd="0" presId="urn:microsoft.com/office/officeart/2017/3/layout/DropPinTimeline"/>
    <dgm:cxn modelId="{24A8F052-3377-4BA4-8C62-CCF5039C85D7}" srcId="{CA6B1BA0-B2FC-48AD-8EDA-F4AAA4AF2782}" destId="{3CB04A44-4013-4CA7-90FD-29AFC3C15E37}" srcOrd="0" destOrd="0" parTransId="{ECEE936A-E3CC-4209-BECC-1CD0C85A2B72}" sibTransId="{D7A8F7A0-47A3-4464-B3B7-E0806DF46627}"/>
    <dgm:cxn modelId="{601FA375-B804-4895-B969-A3CE7B37C85C}" type="presOf" srcId="{096A9AF0-0DAE-4EB3-B448-4501DA034F4A}" destId="{C1E34084-406C-48D5-88FE-7226282DBC49}" srcOrd="0" destOrd="0" presId="urn:microsoft.com/office/officeart/2017/3/layout/DropPinTimeline"/>
    <dgm:cxn modelId="{F83DF077-A6DE-4B8C-A62E-2FB10C7306B7}" type="presOf" srcId="{4EA069F3-397F-40D5-94A6-32C3E355C277}" destId="{FC8603F2-85FC-4134-978C-4054E468209C}" srcOrd="0" destOrd="0" presId="urn:microsoft.com/office/officeart/2017/3/layout/DropPinTimeline"/>
    <dgm:cxn modelId="{761E4B58-8AA0-4EE9-9827-01A0CA5D8AAC}" type="presOf" srcId="{9DCEA5FC-4640-45AF-B712-7A4FD94AEF0D}" destId="{85C50C56-6DC8-4C47-8DBC-4FD6B1554AA4}" srcOrd="0" destOrd="0" presId="urn:microsoft.com/office/officeart/2017/3/layout/DropPinTimeline"/>
    <dgm:cxn modelId="{B05C4C7C-FEB8-4825-98A0-C38D3021918A}" srcId="{096A9AF0-0DAE-4EB3-B448-4501DA034F4A}" destId="{92921081-529B-4D1C-83A4-C416BB4C5224}" srcOrd="0" destOrd="0" parTransId="{5AD2C2F8-A1D7-469B-93D8-B578BEFE51F8}" sibTransId="{ECC13403-1F53-4ED4-AE4F-334EEC7C8710}"/>
    <dgm:cxn modelId="{2802187F-7EB3-49BE-9C62-E8F8F0567AFB}" type="presOf" srcId="{3CB04A44-4013-4CA7-90FD-29AFC3C15E37}" destId="{FE564261-183D-47F9-8E7E-BCFC5023A815}" srcOrd="0" destOrd="0" presId="urn:microsoft.com/office/officeart/2017/3/layout/DropPinTimeline"/>
    <dgm:cxn modelId="{F9D8B584-9399-4A2B-8ADC-F71293A4822C}" srcId="{63085546-7C7C-4B3E-ABEB-2669F1A65FB2}" destId="{A2560FD2-F12F-4A06-A96F-B86674952111}" srcOrd="5" destOrd="0" parTransId="{96173659-138A-4A00-AE0B-9063EA9393A6}" sibTransId="{D3C3BC3F-2256-4FBC-AFA5-0D035E3EACD7}"/>
    <dgm:cxn modelId="{247DE591-0579-4FF5-9C62-940C4F67096B}" type="presOf" srcId="{63085546-7C7C-4B3E-ABEB-2669F1A65FB2}" destId="{7A5D3400-AF5B-4297-8592-4C1EDB9D0973}" srcOrd="0" destOrd="0" presId="urn:microsoft.com/office/officeart/2017/3/layout/DropPinTimeline"/>
    <dgm:cxn modelId="{F16073A4-7F3E-4CB9-8FB4-14646A5FA672}" type="presOf" srcId="{831701CF-77C7-46C0-A913-8CC39517BAB8}" destId="{A782CF5D-A585-4990-846A-5EDBD19A9BDB}" srcOrd="0" destOrd="0" presId="urn:microsoft.com/office/officeart/2017/3/layout/DropPinTimeline"/>
    <dgm:cxn modelId="{99746BB5-7122-43B8-8680-CF610F03585C}" srcId="{A2560FD2-F12F-4A06-A96F-B86674952111}" destId="{1E529C6E-C939-479A-A075-9E9B02837B50}" srcOrd="0" destOrd="0" parTransId="{46B3C017-F97A-4640-992A-33AEE06B2EFC}" sibTransId="{192E80CB-2667-481C-8244-6EC4AEED1BC2}"/>
    <dgm:cxn modelId="{CA0753BD-DB60-4D68-8486-5B376B839B26}" srcId="{63085546-7C7C-4B3E-ABEB-2669F1A65FB2}" destId="{096A9AF0-0DAE-4EB3-B448-4501DA034F4A}" srcOrd="1" destOrd="0" parTransId="{8CE6ABD6-768E-42C8-9029-C3B5F278B21C}" sibTransId="{6B0D7DA9-E6ED-4137-9716-F48BF62327A8}"/>
    <dgm:cxn modelId="{BC5A70C8-9D97-4922-BCDB-6316D191C527}" srcId="{683CC5F6-E9B5-49F2-909E-A68D38896308}" destId="{4EA069F3-397F-40D5-94A6-32C3E355C277}" srcOrd="0" destOrd="0" parTransId="{2F99115B-608E-4E08-A503-B74879A76D07}" sibTransId="{E94D5EF7-F47C-476C-A5FE-1C35261B578A}"/>
    <dgm:cxn modelId="{CD6B6EE8-3813-4EF1-BFEC-C005A3326D63}" srcId="{63085546-7C7C-4B3E-ABEB-2669F1A65FB2}" destId="{CA6B1BA0-B2FC-48AD-8EDA-F4AAA4AF2782}" srcOrd="3" destOrd="0" parTransId="{D7D3AA07-BCB9-4212-A556-E90870FB1413}" sibTransId="{39FB540D-D808-4040-9A37-0AC474C0212F}"/>
    <dgm:cxn modelId="{59786CF9-070F-4821-A4E9-D33DB930D8D2}" srcId="{63085546-7C7C-4B3E-ABEB-2669F1A65FB2}" destId="{683CC5F6-E9B5-49F2-909E-A68D38896308}" srcOrd="2" destOrd="0" parTransId="{15BFC747-B881-4328-BFBE-9BC128388CC6}" sibTransId="{4C61DDEE-8BBF-4CBF-B066-7E60B6DF0A11}"/>
    <dgm:cxn modelId="{DA6A51DB-6C18-400B-9DA5-E8330852483B}" type="presParOf" srcId="{7A5D3400-AF5B-4297-8592-4C1EDB9D0973}" destId="{BD204284-1F7C-4D58-BC79-8C2DEE7E9FAF}" srcOrd="0" destOrd="0" presId="urn:microsoft.com/office/officeart/2017/3/layout/DropPinTimeline"/>
    <dgm:cxn modelId="{B682209A-D180-4D3D-A7FE-3FF4623AAAC8}" type="presParOf" srcId="{7A5D3400-AF5B-4297-8592-4C1EDB9D0973}" destId="{46A6B157-7198-41C4-9D25-C4F8885F1B6F}" srcOrd="1" destOrd="0" presId="urn:microsoft.com/office/officeart/2017/3/layout/DropPinTimeline"/>
    <dgm:cxn modelId="{4CF30FDC-8EA5-4C55-A240-DA99543AE3C6}" type="presParOf" srcId="{46A6B157-7198-41C4-9D25-C4F8885F1B6F}" destId="{578E6A06-6F61-48BD-9F1A-48E731D6E26D}" srcOrd="0" destOrd="0" presId="urn:microsoft.com/office/officeart/2017/3/layout/DropPinTimeline"/>
    <dgm:cxn modelId="{7F06BCA7-F8E6-43B5-AEBF-3EA16A460043}" type="presParOf" srcId="{578E6A06-6F61-48BD-9F1A-48E731D6E26D}" destId="{9F727168-E825-43C1-AF50-41E115F59C0C}" srcOrd="0" destOrd="0" presId="urn:microsoft.com/office/officeart/2017/3/layout/DropPinTimeline"/>
    <dgm:cxn modelId="{39550BBA-C07C-435F-AE58-6A3869656E8F}" type="presParOf" srcId="{578E6A06-6F61-48BD-9F1A-48E731D6E26D}" destId="{0C380CA5-521A-4949-A022-450DA9C217F5}" srcOrd="1" destOrd="0" presId="urn:microsoft.com/office/officeart/2017/3/layout/DropPinTimeline"/>
    <dgm:cxn modelId="{50FAF036-8C4F-4AB4-964E-F6C0C8E1B366}" type="presParOf" srcId="{0C380CA5-521A-4949-A022-450DA9C217F5}" destId="{19EF924A-339B-436A-9151-9C7B0B0377B9}" srcOrd="0" destOrd="0" presId="urn:microsoft.com/office/officeart/2017/3/layout/DropPinTimeline"/>
    <dgm:cxn modelId="{FEF6FDFF-AC95-4350-940F-FC375C454173}" type="presParOf" srcId="{0C380CA5-521A-4949-A022-450DA9C217F5}" destId="{846B4BA4-33F0-43CE-A60E-B95E195AD5A9}" srcOrd="1" destOrd="0" presId="urn:microsoft.com/office/officeart/2017/3/layout/DropPinTimeline"/>
    <dgm:cxn modelId="{86FB1E3B-8C27-43E3-9CFC-6B9AD5B19723}" type="presParOf" srcId="{578E6A06-6F61-48BD-9F1A-48E731D6E26D}" destId="{A782CF5D-A585-4990-846A-5EDBD19A9BDB}" srcOrd="2" destOrd="0" presId="urn:microsoft.com/office/officeart/2017/3/layout/DropPinTimeline"/>
    <dgm:cxn modelId="{A2AA414F-7DC4-4250-B21D-62866A63C6BC}" type="presParOf" srcId="{578E6A06-6F61-48BD-9F1A-48E731D6E26D}" destId="{85C50C56-6DC8-4C47-8DBC-4FD6B1554AA4}" srcOrd="3" destOrd="0" presId="urn:microsoft.com/office/officeart/2017/3/layout/DropPinTimeline"/>
    <dgm:cxn modelId="{AEEA7548-3D0E-4A32-8C4A-EEFE5745C7DF}" type="presParOf" srcId="{578E6A06-6F61-48BD-9F1A-48E731D6E26D}" destId="{4F322B1B-F357-4BCD-BF34-8A0D705A1CE7}" srcOrd="4" destOrd="0" presId="urn:microsoft.com/office/officeart/2017/3/layout/DropPinTimeline"/>
    <dgm:cxn modelId="{7AB3159E-92F2-4399-AE36-6211AADC42EA}" type="presParOf" srcId="{578E6A06-6F61-48BD-9F1A-48E731D6E26D}" destId="{9FF32B1E-94FD-475E-9959-8E0546070C5B}" srcOrd="5" destOrd="0" presId="urn:microsoft.com/office/officeart/2017/3/layout/DropPinTimeline"/>
    <dgm:cxn modelId="{CAD3EAEA-2806-4987-BD88-048D89C54CF1}" type="presParOf" srcId="{46A6B157-7198-41C4-9D25-C4F8885F1B6F}" destId="{C9E000F5-B650-46EB-A3B0-FBA6593CE548}" srcOrd="1" destOrd="0" presId="urn:microsoft.com/office/officeart/2017/3/layout/DropPinTimeline"/>
    <dgm:cxn modelId="{5EA5B657-7F2F-44E2-B1DD-0B3ECBD1E99D}" type="presParOf" srcId="{46A6B157-7198-41C4-9D25-C4F8885F1B6F}" destId="{64373A7D-C7A5-4C0C-9781-58743159539A}" srcOrd="2" destOrd="0" presId="urn:microsoft.com/office/officeart/2017/3/layout/DropPinTimeline"/>
    <dgm:cxn modelId="{14BAE908-5010-418B-B10F-E0EF3644818C}" type="presParOf" srcId="{64373A7D-C7A5-4C0C-9781-58743159539A}" destId="{B57996C3-16BE-4CEB-B9E2-6FFC42938F41}" srcOrd="0" destOrd="0" presId="urn:microsoft.com/office/officeart/2017/3/layout/DropPinTimeline"/>
    <dgm:cxn modelId="{6EE799C9-2ACE-448A-B9B4-1F0BFCC5494D}" type="presParOf" srcId="{64373A7D-C7A5-4C0C-9781-58743159539A}" destId="{BC71368F-DA7E-405D-93AC-3A6767BF9FC6}" srcOrd="1" destOrd="0" presId="urn:microsoft.com/office/officeart/2017/3/layout/DropPinTimeline"/>
    <dgm:cxn modelId="{59CC3372-0972-45A9-AB2E-167939969C7E}" type="presParOf" srcId="{BC71368F-DA7E-405D-93AC-3A6767BF9FC6}" destId="{5B4632EA-1574-417A-A3FA-D711159FBAD1}" srcOrd="0" destOrd="0" presId="urn:microsoft.com/office/officeart/2017/3/layout/DropPinTimeline"/>
    <dgm:cxn modelId="{1BF47519-9E4E-4BB0-BCBA-A5961FF9A6CD}" type="presParOf" srcId="{BC71368F-DA7E-405D-93AC-3A6767BF9FC6}" destId="{032E0966-F86B-4BBD-BE80-8FAB861AF0E8}" srcOrd="1" destOrd="0" presId="urn:microsoft.com/office/officeart/2017/3/layout/DropPinTimeline"/>
    <dgm:cxn modelId="{882EEBD2-110A-4990-8880-616C578449B7}" type="presParOf" srcId="{64373A7D-C7A5-4C0C-9781-58743159539A}" destId="{B608C5A1-CE9E-4410-9F2F-F714CC6AB069}" srcOrd="2" destOrd="0" presId="urn:microsoft.com/office/officeart/2017/3/layout/DropPinTimeline"/>
    <dgm:cxn modelId="{E5F82FBD-2B6D-4121-BACE-4D1B9A91EC66}" type="presParOf" srcId="{64373A7D-C7A5-4C0C-9781-58743159539A}" destId="{C1E34084-406C-48D5-88FE-7226282DBC49}" srcOrd="3" destOrd="0" presId="urn:microsoft.com/office/officeart/2017/3/layout/DropPinTimeline"/>
    <dgm:cxn modelId="{B94D7E38-E5D7-44D5-B33C-E3A0C78F3780}" type="presParOf" srcId="{64373A7D-C7A5-4C0C-9781-58743159539A}" destId="{33168228-1414-4AAF-B7E5-C08A80BBB2F1}" srcOrd="4" destOrd="0" presId="urn:microsoft.com/office/officeart/2017/3/layout/DropPinTimeline"/>
    <dgm:cxn modelId="{397EE9F0-39A3-4A02-B678-70EBE6F9F893}" type="presParOf" srcId="{64373A7D-C7A5-4C0C-9781-58743159539A}" destId="{C791BCDD-76D3-4E0E-98B9-0C4903CF0E94}" srcOrd="5" destOrd="0" presId="urn:microsoft.com/office/officeart/2017/3/layout/DropPinTimeline"/>
    <dgm:cxn modelId="{AD2F3FEC-DCA0-43DB-982D-903784448797}" type="presParOf" srcId="{46A6B157-7198-41C4-9D25-C4F8885F1B6F}" destId="{3B1DA912-FDB7-4F73-8823-B30C56F7DE86}" srcOrd="3" destOrd="0" presId="urn:microsoft.com/office/officeart/2017/3/layout/DropPinTimeline"/>
    <dgm:cxn modelId="{51C3A01D-5793-42E1-B8B1-95C7AEB64581}" type="presParOf" srcId="{46A6B157-7198-41C4-9D25-C4F8885F1B6F}" destId="{DCEEC7C0-6CAC-4153-B66A-D920E3B7F504}" srcOrd="4" destOrd="0" presId="urn:microsoft.com/office/officeart/2017/3/layout/DropPinTimeline"/>
    <dgm:cxn modelId="{86D426D3-DE4C-4BB4-8C09-D2C63BD51E4E}" type="presParOf" srcId="{DCEEC7C0-6CAC-4153-B66A-D920E3B7F504}" destId="{56361E50-9FEC-48AD-A369-C1A8379B35EC}" srcOrd="0" destOrd="0" presId="urn:microsoft.com/office/officeart/2017/3/layout/DropPinTimeline"/>
    <dgm:cxn modelId="{02CD6C3F-E995-471C-94FB-C0D54B4842D5}" type="presParOf" srcId="{DCEEC7C0-6CAC-4153-B66A-D920E3B7F504}" destId="{70AC7E27-D774-4261-A80F-683BBD09A81D}" srcOrd="1" destOrd="0" presId="urn:microsoft.com/office/officeart/2017/3/layout/DropPinTimeline"/>
    <dgm:cxn modelId="{5CF11FCC-C23E-454E-AC1E-DFD67727D7CD}" type="presParOf" srcId="{70AC7E27-D774-4261-A80F-683BBD09A81D}" destId="{7BC09B8D-1C75-4604-9F35-AEC078447C45}" srcOrd="0" destOrd="0" presId="urn:microsoft.com/office/officeart/2017/3/layout/DropPinTimeline"/>
    <dgm:cxn modelId="{F5089ADD-33C1-472D-BAF2-91B6652DF1A9}" type="presParOf" srcId="{70AC7E27-D774-4261-A80F-683BBD09A81D}" destId="{DFE91A1F-E910-48AB-A4C9-128002268483}" srcOrd="1" destOrd="0" presId="urn:microsoft.com/office/officeart/2017/3/layout/DropPinTimeline"/>
    <dgm:cxn modelId="{FD943790-5411-4A3B-924D-4403B21626BA}" type="presParOf" srcId="{DCEEC7C0-6CAC-4153-B66A-D920E3B7F504}" destId="{FC8603F2-85FC-4134-978C-4054E468209C}" srcOrd="2" destOrd="0" presId="urn:microsoft.com/office/officeart/2017/3/layout/DropPinTimeline"/>
    <dgm:cxn modelId="{D5E16DB1-0EBE-490A-BD7E-FD19274E6A38}" type="presParOf" srcId="{DCEEC7C0-6CAC-4153-B66A-D920E3B7F504}" destId="{4EB3AA5C-1289-44C6-9F3E-859ABA28E18F}" srcOrd="3" destOrd="0" presId="urn:microsoft.com/office/officeart/2017/3/layout/DropPinTimeline"/>
    <dgm:cxn modelId="{8DE5DA9E-2AA7-43F7-8DD5-E5ECEF772101}" type="presParOf" srcId="{DCEEC7C0-6CAC-4153-B66A-D920E3B7F504}" destId="{0BB03C0E-97EC-4D66-9B09-35D689DAB28C}" srcOrd="4" destOrd="0" presId="urn:microsoft.com/office/officeart/2017/3/layout/DropPinTimeline"/>
    <dgm:cxn modelId="{DA57C1DD-192D-489A-BBC9-D9ACA01A09F2}" type="presParOf" srcId="{DCEEC7C0-6CAC-4153-B66A-D920E3B7F504}" destId="{1A7A92CB-81F0-42D4-87BF-4008DEFA9CA8}" srcOrd="5" destOrd="0" presId="urn:microsoft.com/office/officeart/2017/3/layout/DropPinTimeline"/>
    <dgm:cxn modelId="{7E5E61DA-CACE-4FC7-A295-A50C9FA0159E}" type="presParOf" srcId="{46A6B157-7198-41C4-9D25-C4F8885F1B6F}" destId="{ABE3202B-256B-4398-8B41-CB40EDB06266}" srcOrd="5" destOrd="0" presId="urn:microsoft.com/office/officeart/2017/3/layout/DropPinTimeline"/>
    <dgm:cxn modelId="{07DA9BDD-D756-4F29-80E5-7856AC99F270}" type="presParOf" srcId="{46A6B157-7198-41C4-9D25-C4F8885F1B6F}" destId="{B744CD57-FD23-4E62-9589-4CAC57B034E9}" srcOrd="6" destOrd="0" presId="urn:microsoft.com/office/officeart/2017/3/layout/DropPinTimeline"/>
    <dgm:cxn modelId="{A54741C0-57CC-4443-9EC5-35B27EE5E879}" type="presParOf" srcId="{B744CD57-FD23-4E62-9589-4CAC57B034E9}" destId="{D891B168-1DA5-4124-931F-A51FCB8EFC11}" srcOrd="0" destOrd="0" presId="urn:microsoft.com/office/officeart/2017/3/layout/DropPinTimeline"/>
    <dgm:cxn modelId="{44B3C3FE-C503-4088-9594-FF6526E19BF3}" type="presParOf" srcId="{B744CD57-FD23-4E62-9589-4CAC57B034E9}" destId="{42206762-CD73-4F82-B16A-D168E2503215}" srcOrd="1" destOrd="0" presId="urn:microsoft.com/office/officeart/2017/3/layout/DropPinTimeline"/>
    <dgm:cxn modelId="{239B9997-909E-499F-90E5-95A977AC216C}" type="presParOf" srcId="{42206762-CD73-4F82-B16A-D168E2503215}" destId="{C0DBECBF-E3AA-450B-95D4-8349AA21B4F8}" srcOrd="0" destOrd="0" presId="urn:microsoft.com/office/officeart/2017/3/layout/DropPinTimeline"/>
    <dgm:cxn modelId="{913BA6FA-228D-4434-8839-0BBC563346A1}" type="presParOf" srcId="{42206762-CD73-4F82-B16A-D168E2503215}" destId="{6EDDD44C-F5E4-49AD-B1D9-346B8B8AEE8F}" srcOrd="1" destOrd="0" presId="urn:microsoft.com/office/officeart/2017/3/layout/DropPinTimeline"/>
    <dgm:cxn modelId="{81CB2C61-6B70-4A51-ACCE-DD65EFE72264}" type="presParOf" srcId="{B744CD57-FD23-4E62-9589-4CAC57B034E9}" destId="{FE564261-183D-47F9-8E7E-BCFC5023A815}" srcOrd="2" destOrd="0" presId="urn:microsoft.com/office/officeart/2017/3/layout/DropPinTimeline"/>
    <dgm:cxn modelId="{0D94F868-59F8-4671-9038-53D01D6C70F0}" type="presParOf" srcId="{B744CD57-FD23-4E62-9589-4CAC57B034E9}" destId="{3DA36ABE-9810-4ED4-9A55-2905E7588D06}" srcOrd="3" destOrd="0" presId="urn:microsoft.com/office/officeart/2017/3/layout/DropPinTimeline"/>
    <dgm:cxn modelId="{A0A095FA-FAD3-4861-A220-140A889CB7D8}" type="presParOf" srcId="{B744CD57-FD23-4E62-9589-4CAC57B034E9}" destId="{4B9F5909-A57C-4893-9C8A-D5960FE9BE37}" srcOrd="4" destOrd="0" presId="urn:microsoft.com/office/officeart/2017/3/layout/DropPinTimeline"/>
    <dgm:cxn modelId="{8FFFA548-0EFE-4476-B5A5-95CB32500074}" type="presParOf" srcId="{B744CD57-FD23-4E62-9589-4CAC57B034E9}" destId="{DEDCEF89-DB8F-4197-B2D2-2D39426E0B96}" srcOrd="5" destOrd="0" presId="urn:microsoft.com/office/officeart/2017/3/layout/DropPinTimeline"/>
    <dgm:cxn modelId="{D7A836E4-E400-4ED7-ABF3-88920F3B86D1}" type="presParOf" srcId="{46A6B157-7198-41C4-9D25-C4F8885F1B6F}" destId="{4A96FD2F-C127-41DC-AA54-1EEBED6BA483}" srcOrd="7" destOrd="0" presId="urn:microsoft.com/office/officeart/2017/3/layout/DropPinTimeline"/>
    <dgm:cxn modelId="{2E35C8AB-C54E-4DE6-98F2-126D8B12CA35}" type="presParOf" srcId="{46A6B157-7198-41C4-9D25-C4F8885F1B6F}" destId="{A1AE2BC4-A99C-4DD3-A84D-EB3461D18287}" srcOrd="8" destOrd="0" presId="urn:microsoft.com/office/officeart/2017/3/layout/DropPinTimeline"/>
    <dgm:cxn modelId="{AC45CECB-C5CF-4E80-98D8-0844891DC577}" type="presParOf" srcId="{A1AE2BC4-A99C-4DD3-A84D-EB3461D18287}" destId="{278CF1E0-B1C4-4B10-A5EC-FD7EF0557E2D}" srcOrd="0" destOrd="0" presId="urn:microsoft.com/office/officeart/2017/3/layout/DropPinTimeline"/>
    <dgm:cxn modelId="{FAC5196A-0FF0-48C2-A8D5-A327A9296F37}" type="presParOf" srcId="{A1AE2BC4-A99C-4DD3-A84D-EB3461D18287}" destId="{27B65FB4-BE6A-41E6-BBE9-8DC9F7B73486}" srcOrd="1" destOrd="0" presId="urn:microsoft.com/office/officeart/2017/3/layout/DropPinTimeline"/>
    <dgm:cxn modelId="{6506C7DF-695E-463E-9F7A-076AACE839A3}" type="presParOf" srcId="{27B65FB4-BE6A-41E6-BBE9-8DC9F7B73486}" destId="{488CC4C6-DFBC-460C-A9ED-BEDA8CC682D4}" srcOrd="0" destOrd="0" presId="urn:microsoft.com/office/officeart/2017/3/layout/DropPinTimeline"/>
    <dgm:cxn modelId="{BB2EC07F-9382-4ADC-B58A-370E51165161}" type="presParOf" srcId="{27B65FB4-BE6A-41E6-BBE9-8DC9F7B73486}" destId="{48CA82DA-B677-461B-A08D-337683480059}" srcOrd="1" destOrd="0" presId="urn:microsoft.com/office/officeart/2017/3/layout/DropPinTimeline"/>
    <dgm:cxn modelId="{D2C7B1A6-CF92-4104-85AF-7ED69E77FB2E}" type="presParOf" srcId="{A1AE2BC4-A99C-4DD3-A84D-EB3461D18287}" destId="{D1646913-A3FA-4470-A3E9-C64B0A13A62A}" srcOrd="2" destOrd="0" presId="urn:microsoft.com/office/officeart/2017/3/layout/DropPinTimeline"/>
    <dgm:cxn modelId="{6DFB5DDF-069E-470A-9D51-14C2EEBAEAB6}" type="presParOf" srcId="{A1AE2BC4-A99C-4DD3-A84D-EB3461D18287}" destId="{6EC2FC68-E1B8-4274-8090-C2C96A4CD82C}" srcOrd="3" destOrd="0" presId="urn:microsoft.com/office/officeart/2017/3/layout/DropPinTimeline"/>
    <dgm:cxn modelId="{E13030DA-BCC9-42B5-90A4-C1245E765FC8}" type="presParOf" srcId="{A1AE2BC4-A99C-4DD3-A84D-EB3461D18287}" destId="{4F41BF23-550C-4E7F-977E-3D22E3AF7B51}" srcOrd="4" destOrd="0" presId="urn:microsoft.com/office/officeart/2017/3/layout/DropPinTimeline"/>
    <dgm:cxn modelId="{5DC7870F-4614-4A72-AB7A-994AF1F8A4DE}" type="presParOf" srcId="{A1AE2BC4-A99C-4DD3-A84D-EB3461D18287}" destId="{5018695D-CFD4-49F8-8967-BA8A0C0A0DE1}" srcOrd="5" destOrd="0" presId="urn:microsoft.com/office/officeart/2017/3/layout/DropPinTimeline"/>
    <dgm:cxn modelId="{39DED560-FDC7-4A20-BA37-B726CE3DBE1E}" type="presParOf" srcId="{46A6B157-7198-41C4-9D25-C4F8885F1B6F}" destId="{61EA613E-57A8-485F-A4A9-29037092E83A}" srcOrd="9" destOrd="0" presId="urn:microsoft.com/office/officeart/2017/3/layout/DropPinTimeline"/>
    <dgm:cxn modelId="{54E41EA0-9E87-40EF-B950-CD0D02632A5E}" type="presParOf" srcId="{46A6B157-7198-41C4-9D25-C4F8885F1B6F}" destId="{0F3B3032-C16A-44EB-AE28-CB7C1D797D2B}" srcOrd="10" destOrd="0" presId="urn:microsoft.com/office/officeart/2017/3/layout/DropPinTimeline"/>
    <dgm:cxn modelId="{1942FCC2-B760-454F-8ED4-284B5F0D173F}" type="presParOf" srcId="{0F3B3032-C16A-44EB-AE28-CB7C1D797D2B}" destId="{A64C6D16-2F77-439A-848A-F1081C5E5CBE}" srcOrd="0" destOrd="0" presId="urn:microsoft.com/office/officeart/2017/3/layout/DropPinTimeline"/>
    <dgm:cxn modelId="{AC143F48-BF04-4D0E-89BA-960F2ABBD0BF}" type="presParOf" srcId="{0F3B3032-C16A-44EB-AE28-CB7C1D797D2B}" destId="{8EFC6EAF-71E5-48C3-9F69-6FB96640B14F}" srcOrd="1" destOrd="0" presId="urn:microsoft.com/office/officeart/2017/3/layout/DropPinTimeline"/>
    <dgm:cxn modelId="{9D150C9C-5EFC-4A02-8C37-075CE44C91E1}" type="presParOf" srcId="{8EFC6EAF-71E5-48C3-9F69-6FB96640B14F}" destId="{73F98938-B973-410F-B6E0-43437FA146E6}" srcOrd="0" destOrd="0" presId="urn:microsoft.com/office/officeart/2017/3/layout/DropPinTimeline"/>
    <dgm:cxn modelId="{64F7D1CF-1C75-4E99-9650-834BFE5A5694}" type="presParOf" srcId="{8EFC6EAF-71E5-48C3-9F69-6FB96640B14F}" destId="{26BE64BD-02BC-4C6F-AC50-F9617E59754D}" srcOrd="1" destOrd="0" presId="urn:microsoft.com/office/officeart/2017/3/layout/DropPinTimeline"/>
    <dgm:cxn modelId="{C16907F7-D721-4CDC-AE06-6F5EE47FD277}" type="presParOf" srcId="{0F3B3032-C16A-44EB-AE28-CB7C1D797D2B}" destId="{5C5070CD-E29E-4F50-9A43-342A2DE968FF}" srcOrd="2" destOrd="0" presId="urn:microsoft.com/office/officeart/2017/3/layout/DropPinTimeline"/>
    <dgm:cxn modelId="{CA8AB878-D5FF-4555-BB9A-8E6D1CC53290}" type="presParOf" srcId="{0F3B3032-C16A-44EB-AE28-CB7C1D797D2B}" destId="{6FED4196-A0D3-4E5C-83DA-99291A8FFFC3}" srcOrd="3" destOrd="0" presId="urn:microsoft.com/office/officeart/2017/3/layout/DropPinTimeline"/>
    <dgm:cxn modelId="{55A40688-F4F2-41AC-A466-706C7C2D4FCF}" type="presParOf" srcId="{0F3B3032-C16A-44EB-AE28-CB7C1D797D2B}" destId="{54DE4918-169B-4E9C-B946-44A9D45AEC94}" srcOrd="4" destOrd="0" presId="urn:microsoft.com/office/officeart/2017/3/layout/DropPinTimeline"/>
    <dgm:cxn modelId="{506414DA-3D19-4555-9698-F2128A0EF183}" type="presParOf" srcId="{0F3B3032-C16A-44EB-AE28-CB7C1D797D2B}" destId="{75F2030E-997B-4809-B3F1-AEF48EEEDB2B}" srcOrd="5" destOrd="0" presId="urn:microsoft.com/office/officeart/2017/3/layout/DropPinTimeline"/>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a:off x="0" y="1803798"/>
          <a:ext cx="8204704" cy="428624"/>
        </a:xfrm>
        <a:prstGeom prst="homePlate">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EF924A-339B-436A-9151-9C7B0B0377B9}">
      <dsp:nvSpPr>
        <dsp:cNvPr id="0" name=""/>
        <dsp:cNvSpPr/>
      </dsp:nvSpPr>
      <dsp:spPr>
        <a:xfrm rot="8100000">
          <a:off x="66346" y="466377"/>
          <a:ext cx="294256" cy="294256"/>
        </a:xfrm>
        <a:prstGeom prst="teardrop">
          <a:avLst>
            <a:gd name="adj" fmla="val 115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B4BA4-33F0-43CE-A60E-B95E195AD5A9}">
      <dsp:nvSpPr>
        <dsp:cNvPr id="0" name=""/>
        <dsp:cNvSpPr/>
      </dsp:nvSpPr>
      <dsp:spPr>
        <a:xfrm>
          <a:off x="99035" y="499066"/>
          <a:ext cx="228877" cy="228877"/>
        </a:xfrm>
        <a:prstGeom prst="donu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82CF5D-A585-4990-846A-5EDBD19A9BDB}">
      <dsp:nvSpPr>
        <dsp:cNvPr id="0" name=""/>
        <dsp:cNvSpPr/>
      </dsp:nvSpPr>
      <dsp:spPr>
        <a:xfrm>
          <a:off x="421545" y="823388"/>
          <a:ext cx="1932697" cy="119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Initiated discussion in IGSA Renewal</a:t>
          </a:r>
        </a:p>
      </dsp:txBody>
      <dsp:txXfrm>
        <a:off x="421545" y="823388"/>
        <a:ext cx="1932697" cy="1194721"/>
      </dsp:txXfrm>
    </dsp:sp>
    <dsp:sp modelId="{85C50C56-6DC8-4C47-8DBC-4FD6B1554AA4}">
      <dsp:nvSpPr>
        <dsp:cNvPr id="0" name=""/>
        <dsp:cNvSpPr/>
      </dsp:nvSpPr>
      <dsp:spPr>
        <a:xfrm>
          <a:off x="421545" y="403621"/>
          <a:ext cx="1932697" cy="41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SEPTEMBER 2020</a:t>
          </a:r>
        </a:p>
      </dsp:txBody>
      <dsp:txXfrm>
        <a:off x="421545" y="403621"/>
        <a:ext cx="1932697" cy="419766"/>
      </dsp:txXfrm>
    </dsp:sp>
    <dsp:sp modelId="{4F322B1B-F357-4BCD-BF34-8A0D705A1CE7}">
      <dsp:nvSpPr>
        <dsp:cNvPr id="0" name=""/>
        <dsp:cNvSpPr/>
      </dsp:nvSpPr>
      <dsp:spPr>
        <a:xfrm>
          <a:off x="213474" y="823388"/>
          <a:ext cx="0" cy="1194721"/>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727168-E825-43C1-AF50-41E115F59C0C}">
      <dsp:nvSpPr>
        <dsp:cNvPr id="0" name=""/>
        <dsp:cNvSpPr/>
      </dsp:nvSpPr>
      <dsp:spPr>
        <a:xfrm>
          <a:off x="177834" y="1980330"/>
          <a:ext cx="74905" cy="7555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632EA-1574-417A-A3FA-D711159FBAD1}">
      <dsp:nvSpPr>
        <dsp:cNvPr id="0" name=""/>
        <dsp:cNvSpPr/>
      </dsp:nvSpPr>
      <dsp:spPr>
        <a:xfrm rot="18900000">
          <a:off x="1235358" y="3275586"/>
          <a:ext cx="294256" cy="294256"/>
        </a:xfrm>
        <a:prstGeom prst="teardrop">
          <a:avLst>
            <a:gd name="adj" fmla="val 115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E0966-F86B-4BBD-BE80-8FAB861AF0E8}">
      <dsp:nvSpPr>
        <dsp:cNvPr id="0" name=""/>
        <dsp:cNvSpPr/>
      </dsp:nvSpPr>
      <dsp:spPr>
        <a:xfrm>
          <a:off x="1268047" y="3308275"/>
          <a:ext cx="228877" cy="228877"/>
        </a:xfrm>
        <a:prstGeom prst="donu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08C5A1-CE9E-4410-9F2F-F714CC6AB069}">
      <dsp:nvSpPr>
        <dsp:cNvPr id="0" name=""/>
        <dsp:cNvSpPr/>
      </dsp:nvSpPr>
      <dsp:spPr>
        <a:xfrm>
          <a:off x="1590556" y="2241136"/>
          <a:ext cx="1932697" cy="119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Completed BIA and initiated IGSA Determination Package for WG/CC approval/signature</a:t>
          </a:r>
        </a:p>
      </dsp:txBody>
      <dsp:txXfrm>
        <a:off x="1590556" y="2241136"/>
        <a:ext cx="1932697" cy="1194721"/>
      </dsp:txXfrm>
    </dsp:sp>
    <dsp:sp modelId="{C1E34084-406C-48D5-88FE-7226282DBC49}">
      <dsp:nvSpPr>
        <dsp:cNvPr id="0" name=""/>
        <dsp:cNvSpPr/>
      </dsp:nvSpPr>
      <dsp:spPr>
        <a:xfrm>
          <a:off x="1590556" y="3435857"/>
          <a:ext cx="1932697" cy="41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t>JANUARY 2021</a:t>
          </a:r>
          <a:endParaRPr lang="en-US" sz="1100" kern="1200" dirty="0"/>
        </a:p>
      </dsp:txBody>
      <dsp:txXfrm>
        <a:off x="1590556" y="3435857"/>
        <a:ext cx="1932697" cy="419766"/>
      </dsp:txXfrm>
    </dsp:sp>
    <dsp:sp modelId="{33168228-1414-4AAF-B7E5-C08A80BBB2F1}">
      <dsp:nvSpPr>
        <dsp:cNvPr id="0" name=""/>
        <dsp:cNvSpPr/>
      </dsp:nvSpPr>
      <dsp:spPr>
        <a:xfrm>
          <a:off x="1382486" y="2018110"/>
          <a:ext cx="0" cy="1194721"/>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7996C3-16BE-4CEB-B9E2-6FFC42938F41}">
      <dsp:nvSpPr>
        <dsp:cNvPr id="0" name=""/>
        <dsp:cNvSpPr/>
      </dsp:nvSpPr>
      <dsp:spPr>
        <a:xfrm>
          <a:off x="1346846" y="1980330"/>
          <a:ext cx="74905" cy="7555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09B8D-1C75-4604-9F35-AEC078447C45}">
      <dsp:nvSpPr>
        <dsp:cNvPr id="0" name=""/>
        <dsp:cNvSpPr/>
      </dsp:nvSpPr>
      <dsp:spPr>
        <a:xfrm rot="8100000">
          <a:off x="2404369" y="466377"/>
          <a:ext cx="294256" cy="29425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91A1F-E910-48AB-A4C9-128002268483}">
      <dsp:nvSpPr>
        <dsp:cNvPr id="0" name=""/>
        <dsp:cNvSpPr/>
      </dsp:nvSpPr>
      <dsp:spPr>
        <a:xfrm>
          <a:off x="2437058" y="499066"/>
          <a:ext cx="228877" cy="228877"/>
        </a:xfrm>
        <a:prstGeom prst="star12">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8603F2-85FC-4134-978C-4054E468209C}">
      <dsp:nvSpPr>
        <dsp:cNvPr id="0" name=""/>
        <dsp:cNvSpPr/>
      </dsp:nvSpPr>
      <dsp:spPr>
        <a:xfrm>
          <a:off x="2759568" y="823388"/>
          <a:ext cx="1932697" cy="119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i="1" kern="1200" dirty="0"/>
            <a:t>WING APPROVED! </a:t>
          </a:r>
        </a:p>
        <a:p>
          <a:pPr marL="0" lvl="0" indent="0" algn="l" defTabSz="622300">
            <a:lnSpc>
              <a:spcPct val="90000"/>
            </a:lnSpc>
            <a:spcBef>
              <a:spcPct val="0"/>
            </a:spcBef>
            <a:spcAft>
              <a:spcPct val="35000"/>
            </a:spcAft>
            <a:buNone/>
          </a:pPr>
          <a:r>
            <a:rPr lang="en-US" sz="1400" i="1" kern="1200" dirty="0"/>
            <a:t>Forwarded to IEI for notification</a:t>
          </a:r>
        </a:p>
      </dsp:txBody>
      <dsp:txXfrm>
        <a:off x="2759568" y="823388"/>
        <a:ext cx="1932697" cy="1194721"/>
      </dsp:txXfrm>
    </dsp:sp>
    <dsp:sp modelId="{4EB3AA5C-1289-44C6-9F3E-859ABA28E18F}">
      <dsp:nvSpPr>
        <dsp:cNvPr id="0" name=""/>
        <dsp:cNvSpPr/>
      </dsp:nvSpPr>
      <dsp:spPr>
        <a:xfrm>
          <a:off x="2759568" y="403621"/>
          <a:ext cx="1932697" cy="41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i="0" kern="1200" dirty="0"/>
            <a:t>FEBRUARY 2021</a:t>
          </a:r>
        </a:p>
      </dsp:txBody>
      <dsp:txXfrm>
        <a:off x="2759568" y="403621"/>
        <a:ext cx="1932697" cy="419766"/>
      </dsp:txXfrm>
    </dsp:sp>
    <dsp:sp modelId="{0BB03C0E-97EC-4D66-9B09-35D689DAB28C}">
      <dsp:nvSpPr>
        <dsp:cNvPr id="0" name=""/>
        <dsp:cNvSpPr/>
      </dsp:nvSpPr>
      <dsp:spPr>
        <a:xfrm>
          <a:off x="2551497" y="823388"/>
          <a:ext cx="0" cy="1194721"/>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361E50-9FEC-48AD-A369-C1A8379B35EC}">
      <dsp:nvSpPr>
        <dsp:cNvPr id="0" name=""/>
        <dsp:cNvSpPr/>
      </dsp:nvSpPr>
      <dsp:spPr>
        <a:xfrm>
          <a:off x="2515857" y="1980330"/>
          <a:ext cx="74905" cy="7555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BECBF-E3AA-450B-95D4-8349AA21B4F8}">
      <dsp:nvSpPr>
        <dsp:cNvPr id="0" name=""/>
        <dsp:cNvSpPr/>
      </dsp:nvSpPr>
      <dsp:spPr>
        <a:xfrm rot="18900000">
          <a:off x="3573381" y="3275586"/>
          <a:ext cx="294256" cy="294256"/>
        </a:xfrm>
        <a:prstGeom prst="teardrop">
          <a:avLst>
            <a:gd name="adj" fmla="val 115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DDD44C-F5E4-49AD-B1D9-346B8B8AEE8F}">
      <dsp:nvSpPr>
        <dsp:cNvPr id="0" name=""/>
        <dsp:cNvSpPr/>
      </dsp:nvSpPr>
      <dsp:spPr>
        <a:xfrm>
          <a:off x="3606070" y="3308275"/>
          <a:ext cx="228877" cy="228877"/>
        </a:xfrm>
        <a:prstGeom prst="donu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564261-183D-47F9-8E7E-BCFC5023A815}">
      <dsp:nvSpPr>
        <dsp:cNvPr id="0" name=""/>
        <dsp:cNvSpPr/>
      </dsp:nvSpPr>
      <dsp:spPr>
        <a:xfrm>
          <a:off x="3928579" y="2018110"/>
          <a:ext cx="1932697" cy="119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IEI Approval and Requested quotes from Lowndes County</a:t>
          </a:r>
        </a:p>
      </dsp:txBody>
      <dsp:txXfrm>
        <a:off x="3928579" y="2018110"/>
        <a:ext cx="1932697" cy="1194721"/>
      </dsp:txXfrm>
    </dsp:sp>
    <dsp:sp modelId="{3DA36ABE-9810-4ED4-9A55-2905E7588D06}">
      <dsp:nvSpPr>
        <dsp:cNvPr id="0" name=""/>
        <dsp:cNvSpPr/>
      </dsp:nvSpPr>
      <dsp:spPr>
        <a:xfrm>
          <a:off x="3928579" y="3212831"/>
          <a:ext cx="1932697" cy="41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t>MARCH 2021</a:t>
          </a:r>
          <a:endParaRPr lang="en-US" sz="1100" kern="1200" dirty="0"/>
        </a:p>
      </dsp:txBody>
      <dsp:txXfrm>
        <a:off x="3928579" y="3212831"/>
        <a:ext cx="1932697" cy="419766"/>
      </dsp:txXfrm>
    </dsp:sp>
    <dsp:sp modelId="{4B9F5909-A57C-4893-9C8A-D5960FE9BE37}">
      <dsp:nvSpPr>
        <dsp:cNvPr id="0" name=""/>
        <dsp:cNvSpPr/>
      </dsp:nvSpPr>
      <dsp:spPr>
        <a:xfrm>
          <a:off x="3720509" y="2018110"/>
          <a:ext cx="0" cy="1194721"/>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91B168-1DA5-4124-931F-A51FCB8EFC11}">
      <dsp:nvSpPr>
        <dsp:cNvPr id="0" name=""/>
        <dsp:cNvSpPr/>
      </dsp:nvSpPr>
      <dsp:spPr>
        <a:xfrm>
          <a:off x="3684869" y="1980330"/>
          <a:ext cx="74905" cy="7555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CC4C6-DFBC-460C-A9ED-BEDA8CC682D4}">
      <dsp:nvSpPr>
        <dsp:cNvPr id="0" name=""/>
        <dsp:cNvSpPr/>
      </dsp:nvSpPr>
      <dsp:spPr>
        <a:xfrm rot="8100000">
          <a:off x="4742392" y="466377"/>
          <a:ext cx="294256" cy="294256"/>
        </a:xfrm>
        <a:prstGeom prst="teardrop">
          <a:avLst>
            <a:gd name="adj" fmla="val 115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A82DA-B677-461B-A08D-337683480059}">
      <dsp:nvSpPr>
        <dsp:cNvPr id="0" name=""/>
        <dsp:cNvSpPr/>
      </dsp:nvSpPr>
      <dsp:spPr>
        <a:xfrm>
          <a:off x="4775081" y="499066"/>
          <a:ext cx="228877" cy="228877"/>
        </a:xfrm>
        <a:prstGeom prst="donu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46913-A3FA-4470-A3E9-C64B0A13A62A}">
      <dsp:nvSpPr>
        <dsp:cNvPr id="0" name=""/>
        <dsp:cNvSpPr/>
      </dsp:nvSpPr>
      <dsp:spPr>
        <a:xfrm>
          <a:off x="5097591" y="823388"/>
          <a:ext cx="1932697" cy="119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Contract Awarded!</a:t>
          </a:r>
        </a:p>
      </dsp:txBody>
      <dsp:txXfrm>
        <a:off x="5097591" y="823388"/>
        <a:ext cx="1932697" cy="1194721"/>
      </dsp:txXfrm>
    </dsp:sp>
    <dsp:sp modelId="{6EC2FC68-E1B8-4274-8090-C2C96A4CD82C}">
      <dsp:nvSpPr>
        <dsp:cNvPr id="0" name=""/>
        <dsp:cNvSpPr/>
      </dsp:nvSpPr>
      <dsp:spPr>
        <a:xfrm>
          <a:off x="5097591" y="403621"/>
          <a:ext cx="1932697" cy="41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t>JUNE 2021</a:t>
          </a:r>
          <a:endParaRPr lang="en-US" sz="1100" kern="1200" dirty="0"/>
        </a:p>
      </dsp:txBody>
      <dsp:txXfrm>
        <a:off x="5097591" y="403621"/>
        <a:ext cx="1932697" cy="419766"/>
      </dsp:txXfrm>
    </dsp:sp>
    <dsp:sp modelId="{4F41BF23-550C-4E7F-977E-3D22E3AF7B51}">
      <dsp:nvSpPr>
        <dsp:cNvPr id="0" name=""/>
        <dsp:cNvSpPr/>
      </dsp:nvSpPr>
      <dsp:spPr>
        <a:xfrm>
          <a:off x="4889520" y="823388"/>
          <a:ext cx="0" cy="1194721"/>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8CF1E0-B1C4-4B10-A5EC-FD7EF0557E2D}">
      <dsp:nvSpPr>
        <dsp:cNvPr id="0" name=""/>
        <dsp:cNvSpPr/>
      </dsp:nvSpPr>
      <dsp:spPr>
        <a:xfrm>
          <a:off x="4853880" y="1980330"/>
          <a:ext cx="74905" cy="7555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98938-B973-410F-B6E0-43437FA146E6}">
      <dsp:nvSpPr>
        <dsp:cNvPr id="0" name=""/>
        <dsp:cNvSpPr/>
      </dsp:nvSpPr>
      <dsp:spPr>
        <a:xfrm rot="18900000">
          <a:off x="5911403" y="3275586"/>
          <a:ext cx="294256" cy="29425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BE64BD-02BC-4C6F-AC50-F9617E59754D}">
      <dsp:nvSpPr>
        <dsp:cNvPr id="0" name=""/>
        <dsp:cNvSpPr/>
      </dsp:nvSpPr>
      <dsp:spPr>
        <a:xfrm>
          <a:off x="5944093" y="3308275"/>
          <a:ext cx="228877" cy="228877"/>
        </a:xfrm>
        <a:prstGeom prst="star12">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5070CD-E29E-4F50-9A43-342A2DE968FF}">
      <dsp:nvSpPr>
        <dsp:cNvPr id="0" name=""/>
        <dsp:cNvSpPr/>
      </dsp:nvSpPr>
      <dsp:spPr>
        <a:xfrm>
          <a:off x="6266602" y="2018110"/>
          <a:ext cx="1932697" cy="119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i="1" kern="1200" dirty="0"/>
            <a:t>Official signing by Lowndes County </a:t>
          </a:r>
          <a:endParaRPr lang="en-US" sz="1400" kern="1200" dirty="0"/>
        </a:p>
      </dsp:txBody>
      <dsp:txXfrm>
        <a:off x="6266602" y="2018110"/>
        <a:ext cx="1932697" cy="1194721"/>
      </dsp:txXfrm>
    </dsp:sp>
    <dsp:sp modelId="{6FED4196-A0D3-4E5C-83DA-99291A8FFFC3}">
      <dsp:nvSpPr>
        <dsp:cNvPr id="0" name=""/>
        <dsp:cNvSpPr/>
      </dsp:nvSpPr>
      <dsp:spPr>
        <a:xfrm>
          <a:off x="6266602" y="3212831"/>
          <a:ext cx="1932697" cy="41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i="1" kern="1200" dirty="0"/>
            <a:t>JULY 2021</a:t>
          </a:r>
        </a:p>
      </dsp:txBody>
      <dsp:txXfrm>
        <a:off x="6266602" y="3212831"/>
        <a:ext cx="1932697" cy="419766"/>
      </dsp:txXfrm>
    </dsp:sp>
    <dsp:sp modelId="{54DE4918-169B-4E9C-B946-44A9D45AEC94}">
      <dsp:nvSpPr>
        <dsp:cNvPr id="0" name=""/>
        <dsp:cNvSpPr/>
      </dsp:nvSpPr>
      <dsp:spPr>
        <a:xfrm>
          <a:off x="6058532" y="2018110"/>
          <a:ext cx="0" cy="1194721"/>
        </a:xfrm>
        <a:prstGeom prst="line">
          <a:avLst/>
        </a:pr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4C6D16-2F77-439A-848A-F1081C5E5CBE}">
      <dsp:nvSpPr>
        <dsp:cNvPr id="0" name=""/>
        <dsp:cNvSpPr/>
      </dsp:nvSpPr>
      <dsp:spPr>
        <a:xfrm>
          <a:off x="6022892" y="1980330"/>
          <a:ext cx="74905" cy="7555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3" y="1"/>
            <a:ext cx="3039109" cy="459904"/>
          </a:xfrm>
          <a:prstGeom prst="rect">
            <a:avLst/>
          </a:prstGeom>
          <a:noFill/>
          <a:ln w="12700">
            <a:noFill/>
            <a:miter lim="800000"/>
            <a:headEnd/>
            <a:tailEnd/>
          </a:ln>
          <a:effectLst/>
        </p:spPr>
        <p:txBody>
          <a:bodyPr vert="horz" wrap="square" lIns="93224" tIns="46612" rIns="93224" bIns="46612" numCol="1" anchor="t" anchorCtr="0" compatLnSpc="1">
            <a:prstTxWarp prst="textNoShape">
              <a:avLst/>
            </a:prstTxWarp>
          </a:bodyPr>
          <a:lstStyle>
            <a:lvl1pPr algn="l" defTabSz="932046" eaLnBrk="0" hangingPunct="0">
              <a:defRPr sz="1200" b="0">
                <a:latin typeface="Arial" charset="0"/>
              </a:defRPr>
            </a:lvl1pPr>
          </a:lstStyle>
          <a:p>
            <a:pPr>
              <a:defRPr/>
            </a:pPr>
            <a:endParaRPr lang="en-US" dirty="0"/>
          </a:p>
        </p:txBody>
      </p:sp>
      <p:sp>
        <p:nvSpPr>
          <p:cNvPr id="82947" name="Rectangle 3"/>
          <p:cNvSpPr>
            <a:spLocks noGrp="1" noChangeArrowheads="1"/>
          </p:cNvSpPr>
          <p:nvPr>
            <p:ph type="dt" sz="quarter" idx="1"/>
          </p:nvPr>
        </p:nvSpPr>
        <p:spPr bwMode="auto">
          <a:xfrm>
            <a:off x="3971302" y="1"/>
            <a:ext cx="3039108" cy="459904"/>
          </a:xfrm>
          <a:prstGeom prst="rect">
            <a:avLst/>
          </a:prstGeom>
          <a:noFill/>
          <a:ln w="12700">
            <a:noFill/>
            <a:miter lim="800000"/>
            <a:headEnd/>
            <a:tailEnd/>
          </a:ln>
          <a:effectLst/>
        </p:spPr>
        <p:txBody>
          <a:bodyPr vert="horz" wrap="square" lIns="93224" tIns="46612" rIns="93224" bIns="46612" numCol="1" anchor="t" anchorCtr="0" compatLnSpc="1">
            <a:prstTxWarp prst="textNoShape">
              <a:avLst/>
            </a:prstTxWarp>
          </a:bodyPr>
          <a:lstStyle>
            <a:lvl1pPr algn="r" defTabSz="932046" eaLnBrk="0" hangingPunct="0">
              <a:defRPr sz="1200" b="0">
                <a:latin typeface="Arial" charset="0"/>
              </a:defRPr>
            </a:lvl1pPr>
          </a:lstStyle>
          <a:p>
            <a:pPr>
              <a:defRPr/>
            </a:pPr>
            <a:endParaRPr lang="en-US" dirty="0"/>
          </a:p>
        </p:txBody>
      </p:sp>
      <p:sp>
        <p:nvSpPr>
          <p:cNvPr id="82948" name="Rectangle 4"/>
          <p:cNvSpPr>
            <a:spLocks noGrp="1" noChangeArrowheads="1"/>
          </p:cNvSpPr>
          <p:nvPr>
            <p:ph type="ftr" sz="quarter" idx="2"/>
          </p:nvPr>
        </p:nvSpPr>
        <p:spPr bwMode="auto">
          <a:xfrm>
            <a:off x="3" y="8823824"/>
            <a:ext cx="3039109" cy="459904"/>
          </a:xfrm>
          <a:prstGeom prst="rect">
            <a:avLst/>
          </a:prstGeom>
          <a:noFill/>
          <a:ln w="12700">
            <a:noFill/>
            <a:miter lim="800000"/>
            <a:headEnd/>
            <a:tailEnd/>
          </a:ln>
          <a:effectLst/>
        </p:spPr>
        <p:txBody>
          <a:bodyPr vert="horz" wrap="square" lIns="93224" tIns="46612" rIns="93224" bIns="46612" numCol="1" anchor="b" anchorCtr="0" compatLnSpc="1">
            <a:prstTxWarp prst="textNoShape">
              <a:avLst/>
            </a:prstTxWarp>
          </a:bodyPr>
          <a:lstStyle>
            <a:lvl1pPr algn="l" defTabSz="932046" eaLnBrk="0" hangingPunct="0">
              <a:defRPr sz="1200" b="0">
                <a:latin typeface="Arial" charset="0"/>
              </a:defRPr>
            </a:lvl1pPr>
          </a:lstStyle>
          <a:p>
            <a:pPr>
              <a:defRPr/>
            </a:pPr>
            <a:endParaRPr lang="en-US" dirty="0"/>
          </a:p>
        </p:txBody>
      </p:sp>
      <p:sp>
        <p:nvSpPr>
          <p:cNvPr id="82949" name="Rectangle 5"/>
          <p:cNvSpPr>
            <a:spLocks noGrp="1" noChangeArrowheads="1"/>
          </p:cNvSpPr>
          <p:nvPr>
            <p:ph type="sldNum" sz="quarter" idx="3"/>
          </p:nvPr>
        </p:nvSpPr>
        <p:spPr bwMode="auto">
          <a:xfrm>
            <a:off x="3971302" y="8823824"/>
            <a:ext cx="3039108" cy="459904"/>
          </a:xfrm>
          <a:prstGeom prst="rect">
            <a:avLst/>
          </a:prstGeom>
          <a:noFill/>
          <a:ln w="12700">
            <a:noFill/>
            <a:miter lim="800000"/>
            <a:headEnd/>
            <a:tailEnd/>
          </a:ln>
          <a:effectLst/>
        </p:spPr>
        <p:txBody>
          <a:bodyPr vert="horz" wrap="square" lIns="93224" tIns="46612" rIns="93224" bIns="46612" numCol="1" anchor="b" anchorCtr="0" compatLnSpc="1">
            <a:prstTxWarp prst="textNoShape">
              <a:avLst/>
            </a:prstTxWarp>
          </a:bodyPr>
          <a:lstStyle>
            <a:lvl1pPr algn="r" defTabSz="932046" eaLnBrk="0" hangingPunct="0">
              <a:defRPr sz="1200" b="0">
                <a:latin typeface="Arial" charset="0"/>
              </a:defRPr>
            </a:lvl1pPr>
          </a:lstStyle>
          <a:p>
            <a:pPr>
              <a:defRPr/>
            </a:pPr>
            <a:fld id="{2FFADE92-1BA3-4732-A4C8-8BFEE02C8DC7}" type="slidenum">
              <a:rPr lang="en-US"/>
              <a:pPr>
                <a:defRPr/>
              </a:pPr>
              <a:t>‹#›</a:t>
            </a:fld>
            <a:endParaRPr lang="en-US" dirty="0"/>
          </a:p>
        </p:txBody>
      </p:sp>
    </p:spTree>
    <p:extLst>
      <p:ext uri="{BB962C8B-B14F-4D97-AF65-F5344CB8AC3E}">
        <p14:creationId xmlns:p14="http://schemas.microsoft.com/office/powerpoint/2010/main" val="2997965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3" y="1"/>
            <a:ext cx="3039109" cy="464662"/>
          </a:xfrm>
          <a:prstGeom prst="rect">
            <a:avLst/>
          </a:prstGeom>
          <a:noFill/>
          <a:ln w="9525">
            <a:noFill/>
            <a:miter lim="800000"/>
            <a:headEnd/>
            <a:tailEnd/>
          </a:ln>
          <a:effectLst/>
        </p:spPr>
        <p:txBody>
          <a:bodyPr vert="horz" wrap="square" lIns="93224" tIns="46612" rIns="93224" bIns="46612" numCol="1" anchor="t" anchorCtr="0" compatLnSpc="1">
            <a:prstTxWarp prst="textNoShape">
              <a:avLst/>
            </a:prstTxWarp>
          </a:bodyPr>
          <a:lstStyle>
            <a:lvl1pPr algn="l" defTabSz="932046" eaLnBrk="0" hangingPunct="0">
              <a:defRPr sz="1200" b="0">
                <a:latin typeface="Arial" charset="0"/>
              </a:defRPr>
            </a:lvl1pPr>
          </a:lstStyle>
          <a:p>
            <a:pPr>
              <a:defRPr/>
            </a:pPr>
            <a:endParaRPr lang="en-US" dirty="0"/>
          </a:p>
        </p:txBody>
      </p:sp>
      <p:sp>
        <p:nvSpPr>
          <p:cNvPr id="39939" name="Rectangle 3"/>
          <p:cNvSpPr>
            <a:spLocks noGrp="1" noChangeArrowheads="1"/>
          </p:cNvSpPr>
          <p:nvPr>
            <p:ph type="dt" idx="1"/>
          </p:nvPr>
        </p:nvSpPr>
        <p:spPr bwMode="auto">
          <a:xfrm>
            <a:off x="3971302" y="1"/>
            <a:ext cx="3039108" cy="464662"/>
          </a:xfrm>
          <a:prstGeom prst="rect">
            <a:avLst/>
          </a:prstGeom>
          <a:noFill/>
          <a:ln w="9525">
            <a:noFill/>
            <a:miter lim="800000"/>
            <a:headEnd/>
            <a:tailEnd/>
          </a:ln>
          <a:effectLst/>
        </p:spPr>
        <p:txBody>
          <a:bodyPr vert="horz" wrap="square" lIns="93224" tIns="46612" rIns="93224" bIns="46612" numCol="1" anchor="t" anchorCtr="0" compatLnSpc="1">
            <a:prstTxWarp prst="textNoShape">
              <a:avLst/>
            </a:prstTxWarp>
          </a:bodyPr>
          <a:lstStyle>
            <a:lvl1pPr algn="r" defTabSz="932046" eaLnBrk="0" hangingPunct="0">
              <a:defRPr sz="1200" b="0">
                <a:latin typeface="Arial" charset="0"/>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429631" y="4415089"/>
            <a:ext cx="6151142" cy="4183539"/>
          </a:xfrm>
          <a:prstGeom prst="rect">
            <a:avLst/>
          </a:prstGeom>
          <a:noFill/>
          <a:ln w="9525">
            <a:noFill/>
            <a:miter lim="800000"/>
            <a:headEnd/>
            <a:tailEnd/>
          </a:ln>
          <a:effectLst/>
        </p:spPr>
        <p:txBody>
          <a:bodyPr vert="horz" wrap="square" lIns="93224" tIns="46612" rIns="93224" bIns="46612" numCol="1" anchor="t" anchorCtr="1"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3" y="8831756"/>
            <a:ext cx="3039109" cy="464661"/>
          </a:xfrm>
          <a:prstGeom prst="rect">
            <a:avLst/>
          </a:prstGeom>
          <a:noFill/>
          <a:ln w="9525">
            <a:noFill/>
            <a:miter lim="800000"/>
            <a:headEnd/>
            <a:tailEnd/>
          </a:ln>
          <a:effectLst/>
        </p:spPr>
        <p:txBody>
          <a:bodyPr vert="horz" wrap="square" lIns="93224" tIns="46612" rIns="93224" bIns="46612" numCol="1" anchor="b" anchorCtr="0" compatLnSpc="1">
            <a:prstTxWarp prst="textNoShape">
              <a:avLst/>
            </a:prstTxWarp>
          </a:bodyPr>
          <a:lstStyle>
            <a:lvl1pPr algn="l" defTabSz="932046" eaLnBrk="0" hangingPunct="0">
              <a:defRPr sz="1200" b="0">
                <a:latin typeface="Arial" charset="0"/>
              </a:defRPr>
            </a:lvl1pPr>
          </a:lstStyle>
          <a:p>
            <a:pPr>
              <a:defRPr/>
            </a:pPr>
            <a:endParaRPr lang="en-US" dirty="0"/>
          </a:p>
        </p:txBody>
      </p:sp>
      <p:sp>
        <p:nvSpPr>
          <p:cNvPr id="39943" name="Rectangle 7"/>
          <p:cNvSpPr>
            <a:spLocks noGrp="1" noChangeArrowheads="1"/>
          </p:cNvSpPr>
          <p:nvPr>
            <p:ph type="sldNum" sz="quarter" idx="5"/>
          </p:nvPr>
        </p:nvSpPr>
        <p:spPr bwMode="auto">
          <a:xfrm>
            <a:off x="3971302" y="8831756"/>
            <a:ext cx="3039108" cy="464661"/>
          </a:xfrm>
          <a:prstGeom prst="rect">
            <a:avLst/>
          </a:prstGeom>
          <a:noFill/>
          <a:ln w="9525">
            <a:noFill/>
            <a:miter lim="800000"/>
            <a:headEnd/>
            <a:tailEnd/>
          </a:ln>
          <a:effectLst/>
        </p:spPr>
        <p:txBody>
          <a:bodyPr vert="horz" wrap="square" lIns="93224" tIns="46612" rIns="93224" bIns="46612" numCol="1" anchor="b" anchorCtr="0" compatLnSpc="1">
            <a:prstTxWarp prst="textNoShape">
              <a:avLst/>
            </a:prstTxWarp>
          </a:bodyPr>
          <a:lstStyle>
            <a:lvl1pPr algn="r" defTabSz="932046" eaLnBrk="0" hangingPunct="0">
              <a:defRPr sz="1200" b="0">
                <a:latin typeface="Arial" charset="0"/>
              </a:defRPr>
            </a:lvl1pPr>
          </a:lstStyle>
          <a:p>
            <a:pPr>
              <a:defRPr/>
            </a:pPr>
            <a:fld id="{F77768A6-050E-4956-9D7F-4597809CE153}" type="slidenum">
              <a:rPr lang="en-US"/>
              <a:pPr>
                <a:defRPr/>
              </a:pPr>
              <a:t>‹#›</a:t>
            </a:fld>
            <a:endParaRPr lang="en-US" dirty="0"/>
          </a:p>
        </p:txBody>
      </p:sp>
    </p:spTree>
    <p:extLst>
      <p:ext uri="{BB962C8B-B14F-4D97-AF65-F5344CB8AC3E}">
        <p14:creationId xmlns:p14="http://schemas.microsoft.com/office/powerpoint/2010/main" val="1250417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4330"/>
            <a:fld id="{0E1A17B9-D031-4102-98BE-14F40DD3B6CC}" type="slidenum">
              <a:rPr lang="en-US" smtClean="0"/>
              <a:pPr defTabSz="934330"/>
              <a:t>1</a:t>
            </a:fld>
            <a:endParaRPr lang="en-US" dirty="0"/>
          </a:p>
        </p:txBody>
      </p:sp>
      <p:sp>
        <p:nvSpPr>
          <p:cNvPr id="29699" name="Rectangle 2"/>
          <p:cNvSpPr>
            <a:spLocks noGrp="1" noRot="1" noChangeAspect="1" noChangeArrowheads="1" noTextEdit="1"/>
          </p:cNvSpPr>
          <p:nvPr>
            <p:ph type="sldImg"/>
          </p:nvPr>
        </p:nvSpPr>
        <p:spPr>
          <a:xfrm>
            <a:off x="1181100" y="698500"/>
            <a:ext cx="4648200" cy="3486150"/>
          </a:xfrm>
          <a:ln/>
        </p:spPr>
      </p:sp>
      <p:sp>
        <p:nvSpPr>
          <p:cNvPr id="29700" name="Rectangle 3"/>
          <p:cNvSpPr>
            <a:spLocks noGrp="1" noChangeArrowheads="1"/>
          </p:cNvSpPr>
          <p:nvPr>
            <p:ph type="body" idx="1"/>
          </p:nvPr>
        </p:nvSpPr>
        <p:spPr>
          <a:xfrm>
            <a:off x="934722" y="4415798"/>
            <a:ext cx="5140960" cy="4181767"/>
          </a:xfrm>
          <a:noFill/>
          <a:ln/>
        </p:spPr>
        <p:txBody>
          <a:bodyPr/>
          <a:lstStyle/>
          <a:p>
            <a:endParaRPr lang="en-US" sz="900" dirty="0"/>
          </a:p>
        </p:txBody>
      </p:sp>
    </p:spTree>
    <p:extLst>
      <p:ext uri="{BB962C8B-B14F-4D97-AF65-F5344CB8AC3E}">
        <p14:creationId xmlns:p14="http://schemas.microsoft.com/office/powerpoint/2010/main" val="272183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the agenda for today.  I’ll provide a quick overview of the latest information</a:t>
            </a:r>
            <a:r>
              <a:rPr lang="en-US" baseline="0" dirty="0"/>
              <a:t> and updates from the Air Force Community Partnership (AFCP) program.  </a:t>
            </a:r>
            <a:endParaRPr lang="en-US" dirty="0"/>
          </a:p>
          <a:p>
            <a:r>
              <a:rPr lang="en-US" dirty="0"/>
              <a:t>We’ll review the status on Moody initiatives</a:t>
            </a:r>
          </a:p>
          <a:p>
            <a:r>
              <a:rPr lang="en-US" dirty="0"/>
              <a:t>Review some possibilities for new proposals</a:t>
            </a:r>
          </a:p>
          <a:p>
            <a:r>
              <a:rPr lang="en-US" dirty="0"/>
              <a:t>And wrap things up with plans for our next session</a:t>
            </a:r>
          </a:p>
        </p:txBody>
      </p:sp>
      <p:sp>
        <p:nvSpPr>
          <p:cNvPr id="4" name="Slide Number Placeholder 3"/>
          <p:cNvSpPr>
            <a:spLocks noGrp="1"/>
          </p:cNvSpPr>
          <p:nvPr>
            <p:ph type="sldNum" sz="quarter" idx="10"/>
          </p:nvPr>
        </p:nvSpPr>
        <p:spPr/>
        <p:txBody>
          <a:bodyPr/>
          <a:lstStyle/>
          <a:p>
            <a:fld id="{FC7B4BCE-2855-4F02-BD8E-1270FC236CBC}" type="slidenum">
              <a:rPr lang="en-US" smtClean="0"/>
              <a:pPr/>
              <a:t>2</a:t>
            </a:fld>
            <a:endParaRPr lang="en-US" dirty="0"/>
          </a:p>
        </p:txBody>
      </p:sp>
      <p:sp>
        <p:nvSpPr>
          <p:cNvPr id="5" name="Date Placeholder 4"/>
          <p:cNvSpPr>
            <a:spLocks noGrp="1"/>
          </p:cNvSpPr>
          <p:nvPr>
            <p:ph type="dt" idx="11"/>
          </p:nvPr>
        </p:nvSpPr>
        <p:spPr/>
        <p:txBody>
          <a:bodyPr/>
          <a:lstStyle/>
          <a:p>
            <a:r>
              <a:rPr lang="en-US" dirty="0"/>
              <a:t>6/11/2013</a:t>
            </a:r>
          </a:p>
        </p:txBody>
      </p:sp>
    </p:spTree>
    <p:extLst>
      <p:ext uri="{BB962C8B-B14F-4D97-AF65-F5344CB8AC3E}">
        <p14:creationId xmlns:p14="http://schemas.microsoft.com/office/powerpoint/2010/main" val="278985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Lowndes County will operate the water treatment and the wastewater treatment plant.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This partnership concept will allow Lowndes County to operate the water treatment and the wastewater treatment plant on Moody Air Force Base (AFB). Approval from SAF/IEI was obtained to enter into an Intergovernmental Support Agreement (IGSA) with Lowndes County to perform base water and wastewater treatment services. </a:t>
            </a:r>
            <a:endParaRPr lang="en-US" dirty="0">
              <a:effectLst/>
            </a:endParaRPr>
          </a:p>
          <a:p>
            <a:pPr lvl="0"/>
            <a:r>
              <a:rPr lang="en-US" sz="1200" kern="1200" dirty="0">
                <a:solidFill>
                  <a:schemeClr val="tx1"/>
                </a:solidFill>
                <a:effectLst/>
                <a:latin typeface="Arial" charset="0"/>
                <a:ea typeface="+mn-ea"/>
                <a:cs typeface="+mn-cs"/>
              </a:rPr>
              <a:t>Also looking at possibility of Moody tying into the Lowndes County water system to add resiliency to Moody’s system.  Under the proposed partnership, the system would only be activated at emergency levels and Moody would pay the county for the water used, and for any construction required to connect to the county system. </a:t>
            </a:r>
            <a:endParaRPr lang="en-US" dirty="0">
              <a:effectLst/>
            </a:endParaRPr>
          </a:p>
        </p:txBody>
      </p:sp>
      <p:sp>
        <p:nvSpPr>
          <p:cNvPr id="4" name="Slide Number Placeholder 3"/>
          <p:cNvSpPr>
            <a:spLocks noGrp="1"/>
          </p:cNvSpPr>
          <p:nvPr>
            <p:ph type="sldNum" sz="quarter" idx="10"/>
          </p:nvPr>
        </p:nvSpPr>
        <p:spPr/>
        <p:txBody>
          <a:bodyPr/>
          <a:lstStyle/>
          <a:p>
            <a:pPr>
              <a:defRPr/>
            </a:pPr>
            <a:fld id="{ABFDB979-5736-42C8-BA3E-5F998060CA85}" type="slidenum">
              <a:rPr lang="en-US" smtClean="0"/>
              <a:pPr>
                <a:defRPr/>
              </a:pPr>
              <a:t>4</a:t>
            </a:fld>
            <a:endParaRPr lang="en-US" dirty="0"/>
          </a:p>
        </p:txBody>
      </p:sp>
    </p:spTree>
    <p:extLst>
      <p:ext uri="{BB962C8B-B14F-4D97-AF65-F5344CB8AC3E}">
        <p14:creationId xmlns:p14="http://schemas.microsoft.com/office/powerpoint/2010/main" val="239669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7B4BCE-2855-4F02-BD8E-1270FC236CBC}" type="slidenum">
              <a:rPr lang="en-US" smtClean="0"/>
              <a:pPr/>
              <a:t>6</a:t>
            </a:fld>
            <a:endParaRPr lang="en-US" dirty="0"/>
          </a:p>
        </p:txBody>
      </p:sp>
      <p:sp>
        <p:nvSpPr>
          <p:cNvPr id="5" name="Date Placeholder 4"/>
          <p:cNvSpPr>
            <a:spLocks noGrp="1"/>
          </p:cNvSpPr>
          <p:nvPr>
            <p:ph type="dt" idx="11"/>
          </p:nvPr>
        </p:nvSpPr>
        <p:spPr/>
        <p:txBody>
          <a:bodyPr/>
          <a:lstStyle/>
          <a:p>
            <a:r>
              <a:rPr lang="en-US" dirty="0"/>
              <a:t>6/11/2013</a:t>
            </a:r>
          </a:p>
        </p:txBody>
      </p:sp>
    </p:spTree>
    <p:extLst>
      <p:ext uri="{BB962C8B-B14F-4D97-AF65-F5344CB8AC3E}">
        <p14:creationId xmlns:p14="http://schemas.microsoft.com/office/powerpoint/2010/main" val="78492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7B4BCE-2855-4F02-BD8E-1270FC236CBC}" type="slidenum">
              <a:rPr lang="en-US" smtClean="0"/>
              <a:pPr/>
              <a:t>9</a:t>
            </a:fld>
            <a:endParaRPr lang="en-US" dirty="0"/>
          </a:p>
        </p:txBody>
      </p:sp>
      <p:sp>
        <p:nvSpPr>
          <p:cNvPr id="5" name="Date Placeholder 4"/>
          <p:cNvSpPr>
            <a:spLocks noGrp="1"/>
          </p:cNvSpPr>
          <p:nvPr>
            <p:ph type="dt" idx="11"/>
          </p:nvPr>
        </p:nvSpPr>
        <p:spPr/>
        <p:txBody>
          <a:bodyPr/>
          <a:lstStyle/>
          <a:p>
            <a:r>
              <a:rPr lang="en-US" dirty="0"/>
              <a:t>6/11/2013</a:t>
            </a:r>
          </a:p>
        </p:txBody>
      </p:sp>
    </p:spTree>
    <p:extLst>
      <p:ext uri="{BB962C8B-B14F-4D97-AF65-F5344CB8AC3E}">
        <p14:creationId xmlns:p14="http://schemas.microsoft.com/office/powerpoint/2010/main" val="416440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7B4BCE-2855-4F02-BD8E-1270FC236CBC}" type="slidenum">
              <a:rPr lang="en-US" smtClean="0"/>
              <a:pPr/>
              <a:t>10</a:t>
            </a:fld>
            <a:endParaRPr lang="en-US" dirty="0"/>
          </a:p>
        </p:txBody>
      </p:sp>
      <p:sp>
        <p:nvSpPr>
          <p:cNvPr id="5" name="Date Placeholder 4"/>
          <p:cNvSpPr>
            <a:spLocks noGrp="1"/>
          </p:cNvSpPr>
          <p:nvPr>
            <p:ph type="dt" idx="11"/>
          </p:nvPr>
        </p:nvSpPr>
        <p:spPr/>
        <p:txBody>
          <a:bodyPr/>
          <a:lstStyle/>
          <a:p>
            <a:r>
              <a:rPr lang="en-US" dirty="0"/>
              <a:t>6/11/2013</a:t>
            </a:r>
          </a:p>
        </p:txBody>
      </p:sp>
    </p:spTree>
    <p:extLst>
      <p:ext uri="{BB962C8B-B14F-4D97-AF65-F5344CB8AC3E}">
        <p14:creationId xmlns:p14="http://schemas.microsoft.com/office/powerpoint/2010/main" val="1975214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77768A6-050E-4956-9D7F-4597809CE153}" type="slidenum">
              <a:rPr lang="en-US" smtClean="0"/>
              <a:pPr>
                <a:defRPr/>
              </a:pPr>
              <a:t>11</a:t>
            </a:fld>
            <a:endParaRPr lang="en-US" dirty="0"/>
          </a:p>
        </p:txBody>
      </p:sp>
    </p:spTree>
    <p:extLst>
      <p:ext uri="{BB962C8B-B14F-4D97-AF65-F5344CB8AC3E}">
        <p14:creationId xmlns:p14="http://schemas.microsoft.com/office/powerpoint/2010/main" val="227175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b="0" dirty="0">
              <a:solidFill>
                <a:prstClr val="black"/>
              </a:solidFill>
              <a:latin typeface="Arial"/>
            </a:endParaRPr>
          </a:p>
        </p:txBody>
      </p:sp>
      <p:sp>
        <p:nvSpPr>
          <p:cNvPr id="5" name="Line 3"/>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b="0" dirty="0">
              <a:solidFill>
                <a:prstClr val="black"/>
              </a:solidFill>
              <a:latin typeface="Arial"/>
            </a:endParaRPr>
          </a:p>
        </p:txBody>
      </p:sp>
      <p:sp>
        <p:nvSpPr>
          <p:cNvPr id="6" name="Text Box 14"/>
          <p:cNvSpPr txBox="1">
            <a:spLocks noChangeArrowheads="1"/>
          </p:cNvSpPr>
          <p:nvPr/>
        </p:nvSpPr>
        <p:spPr bwMode="auto">
          <a:xfrm>
            <a:off x="3228975" y="258763"/>
            <a:ext cx="2616200" cy="946150"/>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r>
              <a:rPr lang="en-US" sz="4000" b="0" i="1" dirty="0">
                <a:solidFill>
                  <a:srgbClr val="1F497D"/>
                </a:solidFill>
                <a:latin typeface="Arial"/>
              </a:rPr>
              <a:t>23</a:t>
            </a:r>
            <a:r>
              <a:rPr lang="en-US" sz="4000" b="0" i="1" baseline="30000" dirty="0">
                <a:solidFill>
                  <a:srgbClr val="1F497D"/>
                </a:solidFill>
                <a:latin typeface="Arial"/>
              </a:rPr>
              <a:t>rd</a:t>
            </a:r>
            <a:r>
              <a:rPr lang="en-US" sz="4000" b="0" i="1" dirty="0">
                <a:solidFill>
                  <a:srgbClr val="1F497D"/>
                </a:solidFill>
                <a:latin typeface="Arial"/>
              </a:rPr>
              <a:t> WING</a:t>
            </a:r>
          </a:p>
          <a:p>
            <a:pPr algn="ctr" eaLnBrk="0" fontAlgn="auto" hangingPunct="0">
              <a:spcBef>
                <a:spcPts val="0"/>
              </a:spcBef>
              <a:spcAft>
                <a:spcPts val="0"/>
              </a:spcAft>
              <a:defRPr/>
            </a:pPr>
            <a:r>
              <a:rPr lang="en-US" sz="1600" b="0" i="1" dirty="0">
                <a:solidFill>
                  <a:srgbClr val="1F497D"/>
                </a:solidFill>
                <a:latin typeface="Arial"/>
              </a:rPr>
              <a:t>Flying Tigers</a:t>
            </a:r>
          </a:p>
        </p:txBody>
      </p:sp>
      <p:pic>
        <p:nvPicPr>
          <p:cNvPr id="7" name="Picture 25" descr="AF Sym"/>
          <p:cNvPicPr>
            <a:picLocks noChangeAspect="1" noChangeArrowheads="1"/>
          </p:cNvPicPr>
          <p:nvPr userDrawn="1"/>
        </p:nvPicPr>
        <p:blipFill>
          <a:blip r:embed="rId2" cstate="email"/>
          <a:srcRect/>
          <a:stretch>
            <a:fillRect/>
          </a:stretch>
        </p:blipFill>
        <p:spPr bwMode="auto">
          <a:xfrm>
            <a:off x="474663" y="4140200"/>
            <a:ext cx="2847975" cy="2219325"/>
          </a:xfrm>
          <a:prstGeom prst="rect">
            <a:avLst/>
          </a:prstGeom>
          <a:noFill/>
          <a:ln w="9525">
            <a:noFill/>
            <a:miter lim="800000"/>
            <a:headEnd/>
            <a:tailEnd/>
          </a:ln>
        </p:spPr>
      </p:pic>
      <p:pic>
        <p:nvPicPr>
          <p:cNvPr id="8" name="Picture 31" descr="23rd"/>
          <p:cNvPicPr>
            <a:picLocks noChangeAspect="1" noChangeArrowheads="1"/>
          </p:cNvPicPr>
          <p:nvPr userDrawn="1"/>
        </p:nvPicPr>
        <p:blipFill>
          <a:blip r:embed="rId3" cstate="email"/>
          <a:srcRect/>
          <a:stretch>
            <a:fillRect/>
          </a:stretch>
        </p:blipFill>
        <p:spPr bwMode="auto">
          <a:xfrm>
            <a:off x="1452563" y="3781425"/>
            <a:ext cx="904875" cy="917575"/>
          </a:xfrm>
          <a:prstGeom prst="rect">
            <a:avLst/>
          </a:prstGeom>
          <a:noFill/>
          <a:ln w="9525">
            <a:noFill/>
            <a:miter lim="800000"/>
            <a:headEnd/>
            <a:tailEnd/>
          </a:ln>
        </p:spPr>
      </p:pic>
      <p:sp>
        <p:nvSpPr>
          <p:cNvPr id="235525" name="Rectangle 5"/>
          <p:cNvSpPr>
            <a:spLocks noGrp="1" noChangeArrowheads="1"/>
          </p:cNvSpPr>
          <p:nvPr>
            <p:ph type="ctrTitle"/>
          </p:nvPr>
        </p:nvSpPr>
        <p:spPr>
          <a:xfrm>
            <a:off x="803275" y="1633538"/>
            <a:ext cx="7670800" cy="1600200"/>
          </a:xfrm>
        </p:spPr>
        <p:txBody>
          <a:bodyPr anchorCtr="1"/>
          <a:lstStyle>
            <a:lvl1pPr algn="ctr">
              <a:defRPr sz="4400" i="0"/>
            </a:lvl1pPr>
          </a:lstStyle>
          <a:p>
            <a:r>
              <a:rPr lang="en-US"/>
              <a:t>CLICK TO EDIT MASTER TITLE STYLE</a:t>
            </a:r>
          </a:p>
        </p:txBody>
      </p:sp>
      <p:sp>
        <p:nvSpPr>
          <p:cNvPr id="235528" name="Rectangle 8"/>
          <p:cNvSpPr>
            <a:spLocks noGrp="1" noChangeArrowheads="1"/>
          </p:cNvSpPr>
          <p:nvPr>
            <p:ph type="subTitle" sz="quarter" idx="1"/>
          </p:nvPr>
        </p:nvSpPr>
        <p:spPr>
          <a:xfrm>
            <a:off x="4572000" y="4510088"/>
            <a:ext cx="4132263" cy="890587"/>
          </a:xfrm>
        </p:spPr>
        <p:txBody>
          <a:bodyPr anchor="ctr"/>
          <a:lstStyle>
            <a:lvl1pPr marL="0" indent="0" algn="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62716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70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131763"/>
            <a:ext cx="2127250" cy="6116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25" y="131763"/>
            <a:ext cx="6234113" cy="6116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83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57325" y="131763"/>
            <a:ext cx="7332663" cy="1011237"/>
          </a:xfrm>
        </p:spPr>
        <p:txBody>
          <a:bodyPr/>
          <a:lstStyle/>
          <a:p>
            <a:r>
              <a:rPr lang="en-US"/>
              <a:t>Click to edit Master title style</a:t>
            </a:r>
          </a:p>
        </p:txBody>
      </p:sp>
      <p:sp>
        <p:nvSpPr>
          <p:cNvPr id="3" name="Table Placeholder 2"/>
          <p:cNvSpPr>
            <a:spLocks noGrp="1"/>
          </p:cNvSpPr>
          <p:nvPr>
            <p:ph type="tbl" idx="1"/>
          </p:nvPr>
        </p:nvSpPr>
        <p:spPr>
          <a:xfrm>
            <a:off x="276225" y="1504950"/>
            <a:ext cx="8397875" cy="4743450"/>
          </a:xfrm>
        </p:spPr>
        <p:txBody>
          <a:bodyPr/>
          <a:lstStyle/>
          <a:p>
            <a:pPr lvl="0"/>
            <a:endParaRPr lang="en-US" noProof="0" dirty="0"/>
          </a:p>
        </p:txBody>
      </p:sp>
    </p:spTree>
    <p:extLst>
      <p:ext uri="{BB962C8B-B14F-4D97-AF65-F5344CB8AC3E}">
        <p14:creationId xmlns:p14="http://schemas.microsoft.com/office/powerpoint/2010/main" val="3037767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12" descr="TitleSlide.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AFW.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04800" y="3733800"/>
            <a:ext cx="10287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62200" y="304800"/>
            <a:ext cx="6477000" cy="838200"/>
          </a:xfrm>
        </p:spPr>
        <p:txBody>
          <a:bodyPr/>
          <a:lstStyle>
            <a:lvl1pPr algn="r">
              <a:defRPr sz="3200" b="1">
                <a:solidFill>
                  <a:schemeClr val="bg1"/>
                </a:solidFill>
                <a:effectLst/>
                <a:latin typeface="Arial" pitchFamily="34" charset="0"/>
                <a:cs typeface="Arial" pitchFamily="34" charset="0"/>
              </a:defRPr>
            </a:lvl1pPr>
          </a:lstStyle>
          <a:p>
            <a:r>
              <a:rPr lang="en-US" dirty="0"/>
              <a:t>Click to edit Master title style</a:t>
            </a:r>
          </a:p>
        </p:txBody>
      </p:sp>
      <p:sp>
        <p:nvSpPr>
          <p:cNvPr id="10" name="Date Placeholder 3"/>
          <p:cNvSpPr>
            <a:spLocks noGrp="1"/>
          </p:cNvSpPr>
          <p:nvPr>
            <p:ph type="dt" sz="half" idx="10"/>
          </p:nvPr>
        </p:nvSpPr>
        <p:spPr>
          <a:xfrm>
            <a:off x="304800" y="6096000"/>
            <a:ext cx="1752600" cy="365125"/>
          </a:xfrm>
          <a:prstGeom prst="rect">
            <a:avLst/>
          </a:prstGeom>
        </p:spPr>
        <p:txBody>
          <a:bodyPr/>
          <a:lstStyle>
            <a:lvl1pPr fontAlgn="auto">
              <a:spcBef>
                <a:spcPts val="0"/>
              </a:spcBef>
              <a:spcAft>
                <a:spcPts val="0"/>
              </a:spcAft>
              <a:defRPr lang="en-US" sz="1000" b="1">
                <a:latin typeface="+mn-lt"/>
                <a:cs typeface="+mn-cs"/>
              </a:defRPr>
            </a:lvl1pPr>
          </a:lstStyle>
          <a:p>
            <a:pPr>
              <a:defRPr/>
            </a:pPr>
            <a:endParaRPr dirty="0">
              <a:solidFill>
                <a:prstClr val="black"/>
              </a:solidFill>
            </a:endParaRPr>
          </a:p>
        </p:txBody>
      </p:sp>
      <p:sp>
        <p:nvSpPr>
          <p:cNvPr id="11" name="Footer Placeholder 4"/>
          <p:cNvSpPr>
            <a:spLocks noGrp="1"/>
          </p:cNvSpPr>
          <p:nvPr>
            <p:ph type="ftr" sz="quarter" idx="11"/>
          </p:nvPr>
        </p:nvSpPr>
        <p:spPr>
          <a:xfrm>
            <a:off x="2057400" y="6096000"/>
            <a:ext cx="4648200" cy="365125"/>
          </a:xfrm>
          <a:prstGeom prst="rect">
            <a:avLst/>
          </a:prstGeom>
        </p:spPr>
        <p:txBody>
          <a:bodyPr/>
          <a:lstStyle>
            <a:lvl1pPr>
              <a:defRPr sz="800">
                <a:solidFill>
                  <a:schemeClr val="bg1"/>
                </a:solidFill>
                <a:latin typeface="Arial" pitchFamily="34" charset="0"/>
                <a:cs typeface="Arial" pitchFamily="34" charset="0"/>
              </a:defRPr>
            </a:lvl1pPr>
          </a:lstStyle>
          <a:p>
            <a:pPr fontAlgn="auto">
              <a:spcBef>
                <a:spcPts val="0"/>
              </a:spcBef>
              <a:spcAft>
                <a:spcPts val="0"/>
              </a:spcAft>
              <a:defRPr/>
            </a:pPr>
            <a:endParaRPr lang="en-US" b="0" dirty="0">
              <a:solidFill>
                <a:prstClr val="white"/>
              </a:solidFill>
            </a:endParaRPr>
          </a:p>
        </p:txBody>
      </p:sp>
      <p:sp>
        <p:nvSpPr>
          <p:cNvPr id="12" name="Slide Number Placeholder 5"/>
          <p:cNvSpPr>
            <a:spLocks noGrp="1"/>
          </p:cNvSpPr>
          <p:nvPr>
            <p:ph type="sldNum" sz="quarter" idx="12"/>
          </p:nvPr>
        </p:nvSpPr>
        <p:spPr>
          <a:xfrm>
            <a:off x="6705600" y="6096000"/>
            <a:ext cx="2133600" cy="381000"/>
          </a:xfrm>
          <a:prstGeom prst="rect">
            <a:avLst/>
          </a:prstGeom>
        </p:spPr>
        <p:txBody>
          <a:bodyPr/>
          <a:lstStyle>
            <a:lvl1pPr>
              <a:defRPr sz="800" b="1">
                <a:solidFill>
                  <a:schemeClr val="bg1"/>
                </a:solidFill>
                <a:latin typeface="Arial" pitchFamily="34" charset="0"/>
                <a:cs typeface="Arial" pitchFamily="34" charset="0"/>
              </a:defRPr>
            </a:lvl1pPr>
          </a:lstStyle>
          <a:p>
            <a:pPr fontAlgn="auto">
              <a:spcBef>
                <a:spcPts val="0"/>
              </a:spcBef>
              <a:spcAft>
                <a:spcPts val="0"/>
              </a:spcAft>
              <a:defRPr/>
            </a:pPr>
            <a:endParaRPr lang="en-US" dirty="0">
              <a:solidFill>
                <a:prstClr val="white"/>
              </a:solidFill>
            </a:endParaRPr>
          </a:p>
          <a:p>
            <a:pP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2228053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5" name="Line 3"/>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6" name="Text Box 14"/>
          <p:cNvSpPr txBox="1">
            <a:spLocks noChangeArrowheads="1"/>
          </p:cNvSpPr>
          <p:nvPr/>
        </p:nvSpPr>
        <p:spPr bwMode="auto">
          <a:xfrm>
            <a:off x="3205163" y="258763"/>
            <a:ext cx="2663825" cy="954087"/>
          </a:xfrm>
          <a:prstGeom prst="rect">
            <a:avLst/>
          </a:prstGeom>
          <a:noFill/>
          <a:ln w="9525">
            <a:noFill/>
            <a:miter lim="800000"/>
            <a:headEnd/>
            <a:tailEnd/>
          </a:ln>
          <a:effectLst/>
        </p:spPr>
        <p:txBody>
          <a:bodyPr wrap="none">
            <a:spAutoFit/>
          </a:bodyPr>
          <a:lstStyle/>
          <a:p>
            <a:pPr>
              <a:defRPr/>
            </a:pPr>
            <a:r>
              <a:rPr lang="en-US" sz="4000" i="1" dirty="0">
                <a:solidFill>
                  <a:schemeClr val="tx2"/>
                </a:solidFill>
              </a:rPr>
              <a:t>23D WING</a:t>
            </a:r>
          </a:p>
          <a:p>
            <a:pPr>
              <a:defRPr/>
            </a:pPr>
            <a:r>
              <a:rPr lang="en-US" sz="1600" i="1" dirty="0">
                <a:solidFill>
                  <a:schemeClr val="tx2"/>
                </a:solidFill>
              </a:rPr>
              <a:t>Flying Tigers</a:t>
            </a:r>
          </a:p>
        </p:txBody>
      </p:sp>
      <p:pic>
        <p:nvPicPr>
          <p:cNvPr id="7" name="Picture 11" descr="C:\Users\Patrick.Dugan\AppData\Local\Microsoft\Windows\Temporary Internet Files\Content.Outlook\98UJ4O7F\0023wg.png"/>
          <p:cNvPicPr>
            <a:picLocks noChangeAspect="1" noChangeArrowheads="1"/>
          </p:cNvPicPr>
          <p:nvPr/>
        </p:nvPicPr>
        <p:blipFill>
          <a:blip r:embed="rId2" cstate="email"/>
          <a:srcRect/>
          <a:stretch>
            <a:fillRect/>
          </a:stretch>
        </p:blipFill>
        <p:spPr bwMode="auto">
          <a:xfrm>
            <a:off x="549275" y="3686175"/>
            <a:ext cx="2538413" cy="2505075"/>
          </a:xfrm>
          <a:prstGeom prst="rect">
            <a:avLst/>
          </a:prstGeom>
          <a:noFill/>
          <a:ln w="9525">
            <a:noFill/>
            <a:miter lim="800000"/>
            <a:headEnd/>
            <a:tailEnd/>
          </a:ln>
        </p:spPr>
      </p:pic>
      <p:sp>
        <p:nvSpPr>
          <p:cNvPr id="235525" name="Rectangle 5"/>
          <p:cNvSpPr>
            <a:spLocks noGrp="1" noChangeArrowheads="1"/>
          </p:cNvSpPr>
          <p:nvPr>
            <p:ph type="ctrTitle"/>
          </p:nvPr>
        </p:nvSpPr>
        <p:spPr>
          <a:xfrm>
            <a:off x="803275" y="1633538"/>
            <a:ext cx="7670800" cy="1600200"/>
          </a:xfrm>
        </p:spPr>
        <p:txBody>
          <a:bodyPr anchorCtr="1"/>
          <a:lstStyle>
            <a:lvl1pPr algn="ctr">
              <a:defRPr sz="4400" i="0"/>
            </a:lvl1pPr>
          </a:lstStyle>
          <a:p>
            <a:r>
              <a:rPr lang="en-US"/>
              <a:t>Click to edit Master title style</a:t>
            </a:r>
            <a:endParaRPr lang="en-US" dirty="0"/>
          </a:p>
        </p:txBody>
      </p:sp>
      <p:sp>
        <p:nvSpPr>
          <p:cNvPr id="235528" name="Rectangle 8"/>
          <p:cNvSpPr>
            <a:spLocks noGrp="1" noChangeArrowheads="1"/>
          </p:cNvSpPr>
          <p:nvPr>
            <p:ph type="subTitle" sz="quarter" idx="1"/>
          </p:nvPr>
        </p:nvSpPr>
        <p:spPr>
          <a:xfrm>
            <a:off x="4572000" y="4510088"/>
            <a:ext cx="4132263" cy="890587"/>
          </a:xfrm>
        </p:spPr>
        <p:txBody>
          <a:bodyPr anchor="ctr"/>
          <a:lstStyle>
            <a:lvl1pPr marL="0" indent="0" algn="r">
              <a:buFont typeface="Wingdings" pitchFamily="2" charset="2"/>
              <a:buNone/>
              <a:defRPr/>
            </a:lvl1pPr>
          </a:lstStyle>
          <a:p>
            <a:r>
              <a:rPr lang="en-US"/>
              <a:t>Click to edit Master subtitle style</a:t>
            </a:r>
          </a:p>
        </p:txBody>
      </p:sp>
      <p:pic>
        <p:nvPicPr>
          <p:cNvPr id="8" name="Picture 25" descr="AF Sym"/>
          <p:cNvPicPr>
            <a:picLocks noChangeAspect="1" noChangeArrowheads="1"/>
          </p:cNvPicPr>
          <p:nvPr userDrawn="1"/>
        </p:nvPicPr>
        <p:blipFill>
          <a:blip r:embed="rId3" cstate="email"/>
          <a:srcRect/>
          <a:stretch>
            <a:fillRect/>
          </a:stretch>
        </p:blipFill>
        <p:spPr bwMode="auto">
          <a:xfrm>
            <a:off x="474663" y="4140200"/>
            <a:ext cx="2847975" cy="2219325"/>
          </a:xfrm>
          <a:prstGeom prst="rect">
            <a:avLst/>
          </a:prstGeom>
          <a:noFill/>
          <a:ln w="9525">
            <a:noFill/>
            <a:miter lim="800000"/>
            <a:headEnd/>
            <a:tailEnd/>
          </a:ln>
        </p:spPr>
      </p:pic>
      <p:pic>
        <p:nvPicPr>
          <p:cNvPr id="9" name="Picture 31" descr="23rd"/>
          <p:cNvPicPr>
            <a:picLocks noChangeAspect="1" noChangeArrowheads="1"/>
          </p:cNvPicPr>
          <p:nvPr userDrawn="1"/>
        </p:nvPicPr>
        <p:blipFill>
          <a:blip r:embed="rId4" cstate="email"/>
          <a:srcRect/>
          <a:stretch>
            <a:fillRect/>
          </a:stretch>
        </p:blipFill>
        <p:spPr bwMode="auto">
          <a:xfrm>
            <a:off x="1452563" y="3781425"/>
            <a:ext cx="904875" cy="917575"/>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6A574FCC-68FD-4A3F-B81F-F03B9282F56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ED555846-113E-49E4-A643-401321D7BBE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B5A4E99E-CF62-4949-94D8-1B277AF7E5A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B41DC510-074B-4D24-9029-F2EF3BCB4EA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8C6AF4D2-AA19-4F3F-83C9-7D56DD6A801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388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D424233A-16FB-4C8C-A81E-5AFEEE25150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A61EBED5-E076-45C7-BCF2-1A6DBE6BEAD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45CD3B91-0740-4809-994F-2565E0CF073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4CF7FF7F-208E-4E1C-A455-C281A3C8A8D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131763"/>
            <a:ext cx="2127250" cy="6116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25" y="131763"/>
            <a:ext cx="6234113" cy="6116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0A31E8DC-391F-47CF-859D-ABB90FC9FC7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57325" y="131763"/>
            <a:ext cx="7332663" cy="1011237"/>
          </a:xfrm>
        </p:spPr>
        <p:txBody>
          <a:bodyPr/>
          <a:lstStyle/>
          <a:p>
            <a:r>
              <a:rPr lang="en-US"/>
              <a:t>Click to edit Master title style</a:t>
            </a:r>
          </a:p>
        </p:txBody>
      </p:sp>
      <p:sp>
        <p:nvSpPr>
          <p:cNvPr id="3" name="Chart Placeholder 2"/>
          <p:cNvSpPr>
            <a:spLocks noGrp="1"/>
          </p:cNvSpPr>
          <p:nvPr>
            <p:ph type="chart" idx="1"/>
          </p:nvPr>
        </p:nvSpPr>
        <p:spPr>
          <a:xfrm>
            <a:off x="276225" y="1504950"/>
            <a:ext cx="8397875" cy="4743450"/>
          </a:xfrm>
        </p:spPr>
        <p:txBody>
          <a:bodyPr/>
          <a:lstStyle/>
          <a:p>
            <a:pPr lvl="0"/>
            <a:r>
              <a:rPr lang="en-US" noProof="0"/>
              <a:t>Click icon to add chart</a:t>
            </a:r>
          </a:p>
        </p:txBody>
      </p:sp>
      <p:sp>
        <p:nvSpPr>
          <p:cNvPr id="4" name="Rectangle 2"/>
          <p:cNvSpPr>
            <a:spLocks noGrp="1" noChangeArrowheads="1"/>
          </p:cNvSpPr>
          <p:nvPr>
            <p:ph type="sldNum" sz="quarter" idx="10"/>
          </p:nvPr>
        </p:nvSpPr>
        <p:spPr>
          <a:ln/>
        </p:spPr>
        <p:txBody>
          <a:bodyPr/>
          <a:lstStyle>
            <a:lvl1pPr>
              <a:defRPr/>
            </a:lvl1pPr>
          </a:lstStyle>
          <a:p>
            <a:pPr>
              <a:defRPr/>
            </a:pPr>
            <a:fld id="{B30193D6-B065-422F-9BC6-F75F95F1E297}" type="slidenum">
              <a:rPr lang="en-US"/>
              <a:pPr>
                <a:defRPr/>
              </a:pPr>
              <a:t>‹#›</a:t>
            </a:fld>
            <a:endParaRPr lang="en-US"/>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5" name="Line 3"/>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6" name="Text Box 14"/>
          <p:cNvSpPr txBox="1">
            <a:spLocks noChangeArrowheads="1"/>
          </p:cNvSpPr>
          <p:nvPr/>
        </p:nvSpPr>
        <p:spPr bwMode="auto">
          <a:xfrm>
            <a:off x="3205163" y="258763"/>
            <a:ext cx="2663825" cy="954087"/>
          </a:xfrm>
          <a:prstGeom prst="rect">
            <a:avLst/>
          </a:prstGeom>
          <a:noFill/>
          <a:ln w="9525">
            <a:noFill/>
            <a:miter lim="800000"/>
            <a:headEnd/>
            <a:tailEnd/>
          </a:ln>
          <a:effectLst/>
        </p:spPr>
        <p:txBody>
          <a:bodyPr wrap="none">
            <a:spAutoFit/>
          </a:bodyPr>
          <a:lstStyle/>
          <a:p>
            <a:pPr>
              <a:defRPr/>
            </a:pPr>
            <a:r>
              <a:rPr lang="en-US" sz="4000" i="1" dirty="0">
                <a:solidFill>
                  <a:schemeClr val="tx2"/>
                </a:solidFill>
              </a:rPr>
              <a:t>23D WING</a:t>
            </a:r>
          </a:p>
          <a:p>
            <a:pPr>
              <a:defRPr/>
            </a:pPr>
            <a:r>
              <a:rPr lang="en-US" sz="1600" i="1" dirty="0">
                <a:solidFill>
                  <a:schemeClr val="tx2"/>
                </a:solidFill>
              </a:rPr>
              <a:t>Flying Tigers</a:t>
            </a:r>
          </a:p>
        </p:txBody>
      </p:sp>
      <p:pic>
        <p:nvPicPr>
          <p:cNvPr id="7" name="Picture 11" descr="C:\Users\Patrick.Dugan\AppData\Local\Microsoft\Windows\Temporary Internet Files\Content.Outlook\98UJ4O7F\0023wg.png"/>
          <p:cNvPicPr>
            <a:picLocks noChangeAspect="1" noChangeArrowheads="1"/>
          </p:cNvPicPr>
          <p:nvPr userDrawn="1"/>
        </p:nvPicPr>
        <p:blipFill>
          <a:blip r:embed="rId2" cstate="email"/>
          <a:srcRect/>
          <a:stretch>
            <a:fillRect/>
          </a:stretch>
        </p:blipFill>
        <p:spPr bwMode="auto">
          <a:xfrm>
            <a:off x="549275" y="3686175"/>
            <a:ext cx="2538413" cy="2505075"/>
          </a:xfrm>
          <a:prstGeom prst="rect">
            <a:avLst/>
          </a:prstGeom>
          <a:noFill/>
          <a:ln w="9525">
            <a:noFill/>
            <a:miter lim="800000"/>
            <a:headEnd/>
            <a:tailEnd/>
          </a:ln>
        </p:spPr>
      </p:pic>
      <p:sp>
        <p:nvSpPr>
          <p:cNvPr id="235525" name="Rectangle 5"/>
          <p:cNvSpPr>
            <a:spLocks noGrp="1" noChangeArrowheads="1"/>
          </p:cNvSpPr>
          <p:nvPr>
            <p:ph type="ctrTitle"/>
          </p:nvPr>
        </p:nvSpPr>
        <p:spPr>
          <a:xfrm>
            <a:off x="803275" y="1633538"/>
            <a:ext cx="7670800" cy="1600200"/>
          </a:xfrm>
        </p:spPr>
        <p:txBody>
          <a:bodyPr anchorCtr="1"/>
          <a:lstStyle>
            <a:lvl1pPr algn="ctr">
              <a:defRPr sz="4400" i="0"/>
            </a:lvl1pPr>
          </a:lstStyle>
          <a:p>
            <a:r>
              <a:rPr lang="en-US"/>
              <a:t>Click to edit Master title style</a:t>
            </a:r>
            <a:endParaRPr lang="en-US" dirty="0"/>
          </a:p>
        </p:txBody>
      </p:sp>
      <p:sp>
        <p:nvSpPr>
          <p:cNvPr id="235528" name="Rectangle 8"/>
          <p:cNvSpPr>
            <a:spLocks noGrp="1" noChangeArrowheads="1"/>
          </p:cNvSpPr>
          <p:nvPr>
            <p:ph type="subTitle" sz="quarter" idx="1"/>
          </p:nvPr>
        </p:nvSpPr>
        <p:spPr>
          <a:xfrm>
            <a:off x="4572000" y="4510088"/>
            <a:ext cx="4132263" cy="890587"/>
          </a:xfrm>
        </p:spPr>
        <p:txBody>
          <a:bodyPr anchor="ctr"/>
          <a:lstStyle>
            <a:lvl1pPr marL="0" indent="0" algn="r">
              <a:buFont typeface="Wingdings" pitchFamily="2" charset="2"/>
              <a:buNone/>
              <a:defRPr/>
            </a:lvl1pPr>
          </a:lstStyle>
          <a:p>
            <a:r>
              <a:rPr lang="en-US"/>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6A574FCC-68FD-4A3F-B81F-F03B9282F56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ED555846-113E-49E4-A643-401321D7BBE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B5A4E99E-CF62-4949-94D8-1B277AF7E5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99203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B41DC510-074B-4D24-9029-F2EF3BCB4EA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8C6AF4D2-AA19-4F3F-83C9-7D56DD6A801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D424233A-16FB-4C8C-A81E-5AFEEE25150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A61EBED5-E076-45C7-BCF2-1A6DBE6BEADB}"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45CD3B91-0740-4809-994F-2565E0CF073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4CF7FF7F-208E-4E1C-A455-C281A3C8A8DA}"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131763"/>
            <a:ext cx="2127250" cy="6116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25" y="131763"/>
            <a:ext cx="6234113" cy="6116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0A31E8DC-391F-47CF-859D-ABB90FC9FC7A}"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57325" y="131763"/>
            <a:ext cx="7332663" cy="1011237"/>
          </a:xfrm>
        </p:spPr>
        <p:txBody>
          <a:bodyPr/>
          <a:lstStyle/>
          <a:p>
            <a:r>
              <a:rPr lang="en-US"/>
              <a:t>Click to edit Master title style</a:t>
            </a:r>
          </a:p>
        </p:txBody>
      </p:sp>
      <p:sp>
        <p:nvSpPr>
          <p:cNvPr id="3" name="Chart Placeholder 2"/>
          <p:cNvSpPr>
            <a:spLocks noGrp="1"/>
          </p:cNvSpPr>
          <p:nvPr>
            <p:ph type="chart" idx="1"/>
          </p:nvPr>
        </p:nvSpPr>
        <p:spPr>
          <a:xfrm>
            <a:off x="276225" y="1504950"/>
            <a:ext cx="8397875" cy="4743450"/>
          </a:xfrm>
        </p:spPr>
        <p:txBody>
          <a:bodyPr/>
          <a:lstStyle/>
          <a:p>
            <a:pPr lvl="0"/>
            <a:r>
              <a:rPr lang="en-US" noProof="0"/>
              <a:t>Click icon to add chart</a:t>
            </a:r>
          </a:p>
        </p:txBody>
      </p:sp>
      <p:sp>
        <p:nvSpPr>
          <p:cNvPr id="4" name="Rectangle 2"/>
          <p:cNvSpPr>
            <a:spLocks noGrp="1" noChangeArrowheads="1"/>
          </p:cNvSpPr>
          <p:nvPr>
            <p:ph type="sldNum" sz="quarter" idx="10"/>
          </p:nvPr>
        </p:nvSpPr>
        <p:spPr>
          <a:ln/>
        </p:spPr>
        <p:txBody>
          <a:bodyPr/>
          <a:lstStyle>
            <a:lvl1pPr>
              <a:defRPr/>
            </a:lvl1pPr>
          </a:lstStyle>
          <a:p>
            <a:pPr>
              <a:defRPr/>
            </a:pPr>
            <a:fld id="{B30193D6-B065-422F-9BC6-F75F95F1E2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882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453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9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77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165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466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4500" name="Line 4"/>
          <p:cNvSpPr>
            <a:spLocks noChangeShapeType="1"/>
          </p:cNvSpPr>
          <p:nvPr/>
        </p:nvSpPr>
        <p:spPr bwMode="auto">
          <a:xfrm flipV="1">
            <a:off x="273050" y="6451600"/>
            <a:ext cx="8607425"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b="0" dirty="0">
              <a:solidFill>
                <a:prstClr val="black"/>
              </a:solidFill>
              <a:latin typeface="Arial"/>
            </a:endParaRPr>
          </a:p>
        </p:txBody>
      </p:sp>
      <p:sp>
        <p:nvSpPr>
          <p:cNvPr id="234501" name="Line 5"/>
          <p:cNvSpPr>
            <a:spLocks noChangeShapeType="1"/>
          </p:cNvSpPr>
          <p:nvPr/>
        </p:nvSpPr>
        <p:spPr bwMode="auto">
          <a:xfrm>
            <a:off x="250825" y="1231900"/>
            <a:ext cx="8512175" cy="0"/>
          </a:xfrm>
          <a:prstGeom prst="line">
            <a:avLst/>
          </a:prstGeom>
          <a:noFill/>
          <a:ln w="57150">
            <a:solidFill>
              <a:srgbClr val="0C2D83"/>
            </a:solidFill>
            <a:round/>
            <a:headEnd/>
            <a:tailEnd/>
          </a:ln>
          <a:effectLst/>
        </p:spPr>
        <p:txBody>
          <a:bodyPr wrap="none" anchor="ctr"/>
          <a:lstStyle/>
          <a:p>
            <a:pPr algn="ctr" eaLnBrk="0" fontAlgn="auto" hangingPunct="0">
              <a:spcBef>
                <a:spcPts val="0"/>
              </a:spcBef>
              <a:spcAft>
                <a:spcPts val="0"/>
              </a:spcAft>
              <a:defRPr/>
            </a:pPr>
            <a:endParaRPr lang="en-US" sz="1800" b="0" dirty="0">
              <a:solidFill>
                <a:prstClr val="black"/>
              </a:solidFill>
              <a:latin typeface="Arial"/>
            </a:endParaRPr>
          </a:p>
        </p:txBody>
      </p:sp>
      <p:sp>
        <p:nvSpPr>
          <p:cNvPr id="1028" name="Rectangle 6"/>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sp>
        <p:nvSpPr>
          <p:cNvPr id="1029" name="Rectangle 13"/>
          <p:cNvSpPr>
            <a:spLocks noGrp="1" noChangeArrowheads="1"/>
          </p:cNvSpPr>
          <p:nvPr>
            <p:ph type="title"/>
          </p:nvPr>
        </p:nvSpPr>
        <p:spPr bwMode="auto">
          <a:xfrm>
            <a:off x="1457325" y="131763"/>
            <a:ext cx="7332663" cy="1011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30" name="Picture 19" descr="AF Sym"/>
          <p:cNvPicPr>
            <a:picLocks noChangeAspect="1" noChangeArrowheads="1"/>
          </p:cNvPicPr>
          <p:nvPr/>
        </p:nvPicPr>
        <p:blipFill>
          <a:blip r:embed="rId15" cstate="email"/>
          <a:srcRect/>
          <a:stretch>
            <a:fillRect/>
          </a:stretch>
        </p:blipFill>
        <p:spPr bwMode="auto">
          <a:xfrm>
            <a:off x="255588" y="319088"/>
            <a:ext cx="1095375" cy="874712"/>
          </a:xfrm>
          <a:prstGeom prst="rect">
            <a:avLst/>
          </a:prstGeom>
          <a:noFill/>
          <a:ln w="9525">
            <a:noFill/>
            <a:miter lim="800000"/>
            <a:headEnd/>
            <a:tailEnd/>
          </a:ln>
        </p:spPr>
      </p:pic>
      <p:pic>
        <p:nvPicPr>
          <p:cNvPr id="1031" name="Picture 24" descr="23rd"/>
          <p:cNvPicPr>
            <a:picLocks noChangeAspect="1" noChangeArrowheads="1"/>
          </p:cNvPicPr>
          <p:nvPr/>
        </p:nvPicPr>
        <p:blipFill>
          <a:blip r:embed="rId16" cstate="email"/>
          <a:srcRect/>
          <a:stretch>
            <a:fillRect/>
          </a:stretch>
        </p:blipFill>
        <p:spPr bwMode="auto">
          <a:xfrm>
            <a:off x="614363" y="142875"/>
            <a:ext cx="393700" cy="400050"/>
          </a:xfrm>
          <a:prstGeom prst="rect">
            <a:avLst/>
          </a:prstGeom>
          <a:noFill/>
          <a:ln w="9525">
            <a:noFill/>
            <a:miter lim="800000"/>
            <a:headEnd/>
            <a:tailEnd/>
          </a:ln>
        </p:spPr>
      </p:pic>
    </p:spTree>
    <p:extLst>
      <p:ext uri="{BB962C8B-B14F-4D97-AF65-F5344CB8AC3E}">
        <p14:creationId xmlns:p14="http://schemas.microsoft.com/office/powerpoint/2010/main" val="170832473"/>
      </p:ext>
    </p:extLst>
  </p:cSld>
  <p:clrMap bg1="lt1" tx1="dk1" bg2="lt2" tx2="dk2" accent1="accent1" accent2="accent2" accent3="accent3" accent4="accent4" accent5="accent5" accent6="accent6" hlink="hlink" folHlink="folHlink"/>
  <p:sldLayoutIdLst>
    <p:sldLayoutId id="2147492819" r:id="rId1"/>
    <p:sldLayoutId id="2147492820" r:id="rId2"/>
    <p:sldLayoutId id="2147492821" r:id="rId3"/>
    <p:sldLayoutId id="2147492822" r:id="rId4"/>
    <p:sldLayoutId id="2147492823" r:id="rId5"/>
    <p:sldLayoutId id="2147492824" r:id="rId6"/>
    <p:sldLayoutId id="2147492825" r:id="rId7"/>
    <p:sldLayoutId id="2147492826" r:id="rId8"/>
    <p:sldLayoutId id="2147492827" r:id="rId9"/>
    <p:sldLayoutId id="2147492828" r:id="rId10"/>
    <p:sldLayoutId id="2147492829" r:id="rId11"/>
    <p:sldLayoutId id="2147492830" r:id="rId12"/>
    <p:sldLayoutId id="2147492831" r:id="rId13"/>
  </p:sldLayoutIdLst>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sldNum" sz="quarter" idx="4"/>
          </p:nvPr>
        </p:nvSpPr>
        <p:spPr bwMode="auto">
          <a:xfrm>
            <a:off x="7780338"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E1022F67-32E6-449A-A382-96F7FE7C7BC4}" type="slidenum">
              <a:rPr lang="en-US"/>
              <a:pPr>
                <a:defRPr/>
              </a:pPr>
              <a:t>‹#›</a:t>
            </a:fld>
            <a:endParaRPr lang="en-US"/>
          </a:p>
        </p:txBody>
      </p:sp>
      <p:sp>
        <p:nvSpPr>
          <p:cNvPr id="234500" name="Line 4"/>
          <p:cNvSpPr>
            <a:spLocks noChangeShapeType="1"/>
          </p:cNvSpPr>
          <p:nvPr/>
        </p:nvSpPr>
        <p:spPr bwMode="auto">
          <a:xfrm flipV="1">
            <a:off x="273050" y="6451600"/>
            <a:ext cx="8607425" cy="0"/>
          </a:xfrm>
          <a:prstGeom prst="line">
            <a:avLst/>
          </a:prstGeom>
          <a:noFill/>
          <a:ln w="57150">
            <a:solidFill>
              <a:srgbClr val="0C2D83"/>
            </a:solidFill>
            <a:round/>
            <a:headEnd/>
            <a:tailEnd/>
          </a:ln>
          <a:effectLst/>
        </p:spPr>
        <p:txBody>
          <a:bodyPr wrap="none" anchor="ctr"/>
          <a:lstStyle/>
          <a:p>
            <a:pPr>
              <a:defRPr/>
            </a:pPr>
            <a:endParaRPr lang="en-US"/>
          </a:p>
        </p:txBody>
      </p:sp>
      <p:sp>
        <p:nvSpPr>
          <p:cNvPr id="234501" name="Line 5"/>
          <p:cNvSpPr>
            <a:spLocks noChangeShapeType="1"/>
          </p:cNvSpPr>
          <p:nvPr/>
        </p:nvSpPr>
        <p:spPr bwMode="auto">
          <a:xfrm>
            <a:off x="250825" y="1231900"/>
            <a:ext cx="8512175" cy="0"/>
          </a:xfrm>
          <a:prstGeom prst="line">
            <a:avLst/>
          </a:prstGeom>
          <a:noFill/>
          <a:ln w="57150">
            <a:solidFill>
              <a:srgbClr val="0C2D83"/>
            </a:solidFill>
            <a:round/>
            <a:headEnd/>
            <a:tailEnd/>
          </a:ln>
          <a:effectLst/>
        </p:spPr>
        <p:txBody>
          <a:bodyPr wrap="none" anchor="ctr"/>
          <a:lstStyle/>
          <a:p>
            <a:pPr>
              <a:defRPr/>
            </a:pPr>
            <a:endParaRPr lang="en-US"/>
          </a:p>
        </p:txBody>
      </p:sp>
      <p:sp>
        <p:nvSpPr>
          <p:cNvPr id="2053" name="Rectangle 6"/>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sp>
        <p:nvSpPr>
          <p:cNvPr id="2054" name="Rectangle 13"/>
          <p:cNvSpPr>
            <a:spLocks noGrp="1" noChangeArrowheads="1"/>
          </p:cNvSpPr>
          <p:nvPr>
            <p:ph type="title"/>
          </p:nvPr>
        </p:nvSpPr>
        <p:spPr bwMode="auto">
          <a:xfrm>
            <a:off x="1457325" y="131763"/>
            <a:ext cx="7332663" cy="1011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2055" name="Picture 9" descr="C:\Users\Patrick.Dugan\AppData\Local\Microsoft\Windows\Temporary Internet Files\Content.Outlook\98UJ4O7F\0023wg.png"/>
          <p:cNvPicPr>
            <a:picLocks noChangeAspect="1" noChangeArrowheads="1"/>
          </p:cNvPicPr>
          <p:nvPr/>
        </p:nvPicPr>
        <p:blipFill>
          <a:blip r:embed="rId14" cstate="email"/>
          <a:srcRect/>
          <a:stretch>
            <a:fillRect/>
          </a:stretch>
        </p:blipFill>
        <p:spPr bwMode="auto">
          <a:xfrm>
            <a:off x="400050" y="123825"/>
            <a:ext cx="1012825" cy="1000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833" r:id="rId1"/>
    <p:sldLayoutId id="2147492834" r:id="rId2"/>
    <p:sldLayoutId id="2147492835" r:id="rId3"/>
    <p:sldLayoutId id="2147492836" r:id="rId4"/>
    <p:sldLayoutId id="2147492837" r:id="rId5"/>
    <p:sldLayoutId id="2147492838" r:id="rId6"/>
    <p:sldLayoutId id="2147492839" r:id="rId7"/>
    <p:sldLayoutId id="2147492840" r:id="rId8"/>
    <p:sldLayoutId id="2147492841" r:id="rId9"/>
    <p:sldLayoutId id="2147492842" r:id="rId10"/>
    <p:sldLayoutId id="2147492843" r:id="rId11"/>
    <p:sldLayoutId id="2147492844" r:id="rId12"/>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sldNum" sz="quarter" idx="4"/>
          </p:nvPr>
        </p:nvSpPr>
        <p:spPr bwMode="auto">
          <a:xfrm>
            <a:off x="7780338"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E1022F67-32E6-449A-A382-96F7FE7C7BC4}" type="slidenum">
              <a:rPr lang="en-US"/>
              <a:pPr>
                <a:defRPr/>
              </a:pPr>
              <a:t>‹#›</a:t>
            </a:fld>
            <a:endParaRPr lang="en-US"/>
          </a:p>
        </p:txBody>
      </p:sp>
      <p:sp>
        <p:nvSpPr>
          <p:cNvPr id="234500" name="Line 4"/>
          <p:cNvSpPr>
            <a:spLocks noChangeShapeType="1"/>
          </p:cNvSpPr>
          <p:nvPr/>
        </p:nvSpPr>
        <p:spPr bwMode="auto">
          <a:xfrm flipV="1">
            <a:off x="273050" y="6451600"/>
            <a:ext cx="8607425" cy="0"/>
          </a:xfrm>
          <a:prstGeom prst="line">
            <a:avLst/>
          </a:prstGeom>
          <a:noFill/>
          <a:ln w="57150">
            <a:solidFill>
              <a:srgbClr val="0C2D83"/>
            </a:solidFill>
            <a:round/>
            <a:headEnd/>
            <a:tailEnd/>
          </a:ln>
          <a:effectLst/>
        </p:spPr>
        <p:txBody>
          <a:bodyPr wrap="none" anchor="ctr"/>
          <a:lstStyle/>
          <a:p>
            <a:pPr>
              <a:defRPr/>
            </a:pPr>
            <a:endParaRPr lang="en-US"/>
          </a:p>
        </p:txBody>
      </p:sp>
      <p:sp>
        <p:nvSpPr>
          <p:cNvPr id="234501" name="Line 5"/>
          <p:cNvSpPr>
            <a:spLocks noChangeShapeType="1"/>
          </p:cNvSpPr>
          <p:nvPr/>
        </p:nvSpPr>
        <p:spPr bwMode="auto">
          <a:xfrm>
            <a:off x="250825" y="1231900"/>
            <a:ext cx="8512175" cy="0"/>
          </a:xfrm>
          <a:prstGeom prst="line">
            <a:avLst/>
          </a:prstGeom>
          <a:noFill/>
          <a:ln w="57150">
            <a:solidFill>
              <a:srgbClr val="0C2D83"/>
            </a:solidFill>
            <a:round/>
            <a:headEnd/>
            <a:tailEnd/>
          </a:ln>
          <a:effectLst/>
        </p:spPr>
        <p:txBody>
          <a:bodyPr wrap="none" anchor="ctr"/>
          <a:lstStyle/>
          <a:p>
            <a:pPr>
              <a:defRPr/>
            </a:pPr>
            <a:endParaRPr lang="en-US"/>
          </a:p>
        </p:txBody>
      </p:sp>
      <p:sp>
        <p:nvSpPr>
          <p:cNvPr id="2053" name="Rectangle 6"/>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sp>
        <p:nvSpPr>
          <p:cNvPr id="2054" name="Rectangle 13"/>
          <p:cNvSpPr>
            <a:spLocks noGrp="1" noChangeArrowheads="1"/>
          </p:cNvSpPr>
          <p:nvPr>
            <p:ph type="title"/>
          </p:nvPr>
        </p:nvSpPr>
        <p:spPr bwMode="auto">
          <a:xfrm>
            <a:off x="1457325" y="131763"/>
            <a:ext cx="7332663" cy="1011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2055" name="Picture 9" descr="C:\Users\Patrick.Dugan\AppData\Local\Microsoft\Windows\Temporary Internet Files\Content.Outlook\98UJ4O7F\0023wg.png"/>
          <p:cNvPicPr>
            <a:picLocks noChangeAspect="1" noChangeArrowheads="1"/>
          </p:cNvPicPr>
          <p:nvPr/>
        </p:nvPicPr>
        <p:blipFill>
          <a:blip r:embed="rId14" cstate="email"/>
          <a:srcRect/>
          <a:stretch>
            <a:fillRect/>
          </a:stretch>
        </p:blipFill>
        <p:spPr bwMode="auto">
          <a:xfrm>
            <a:off x="400050" y="123825"/>
            <a:ext cx="1012825" cy="1000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846" r:id="rId1"/>
    <p:sldLayoutId id="2147492847" r:id="rId2"/>
    <p:sldLayoutId id="2147492848" r:id="rId3"/>
    <p:sldLayoutId id="2147492849" r:id="rId4"/>
    <p:sldLayoutId id="2147492850" r:id="rId5"/>
    <p:sldLayoutId id="2147492851" r:id="rId6"/>
    <p:sldLayoutId id="2147492852" r:id="rId7"/>
    <p:sldLayoutId id="2147492853" r:id="rId8"/>
    <p:sldLayoutId id="2147492854" r:id="rId9"/>
    <p:sldLayoutId id="2147492855" r:id="rId10"/>
    <p:sldLayoutId id="2147492856" r:id="rId11"/>
    <p:sldLayoutId id="2147492857" r:id="rId12"/>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23123" y="1409209"/>
            <a:ext cx="8151813" cy="1820333"/>
          </a:xfrm>
        </p:spPr>
        <p:txBody>
          <a:bodyPr/>
          <a:lstStyle/>
          <a:p>
            <a:r>
              <a:rPr lang="en-US" dirty="0"/>
              <a:t>Moody AFB IGSA</a:t>
            </a:r>
          </a:p>
        </p:txBody>
      </p:sp>
      <p:sp>
        <p:nvSpPr>
          <p:cNvPr id="6147" name="Subtitle 5"/>
          <p:cNvSpPr>
            <a:spLocks noGrp="1"/>
          </p:cNvSpPr>
          <p:nvPr>
            <p:ph type="subTitle" sz="quarter" idx="1"/>
          </p:nvPr>
        </p:nvSpPr>
        <p:spPr>
          <a:xfrm>
            <a:off x="4542673" y="4622781"/>
            <a:ext cx="4132263" cy="890587"/>
          </a:xfrm>
        </p:spPr>
        <p:txBody>
          <a:bodyPr/>
          <a:lstStyle/>
          <a:p>
            <a:pPr algn="l"/>
            <a:r>
              <a:rPr lang="en-US" dirty="0"/>
              <a:t>Installation Innovation Forum</a:t>
            </a:r>
          </a:p>
          <a:p>
            <a:pPr algn="l"/>
            <a:r>
              <a:rPr lang="en-US" dirty="0"/>
              <a:t>2 Nov 2022</a:t>
            </a:r>
          </a:p>
        </p:txBody>
      </p:sp>
      <p:sp>
        <p:nvSpPr>
          <p:cNvPr id="6149" name="Text Box 3"/>
          <p:cNvSpPr txBox="1">
            <a:spLocks noChangeArrowheads="1"/>
          </p:cNvSpPr>
          <p:nvPr/>
        </p:nvSpPr>
        <p:spPr bwMode="auto">
          <a:xfrm>
            <a:off x="1676400" y="6400800"/>
            <a:ext cx="184150" cy="244475"/>
          </a:xfrm>
          <a:prstGeom prst="rect">
            <a:avLst/>
          </a:prstGeom>
          <a:noFill/>
          <a:ln w="12700" algn="ctr">
            <a:noFill/>
            <a:miter lim="800000"/>
            <a:headEnd/>
            <a:tailEnd/>
          </a:ln>
        </p:spPr>
        <p:txBody>
          <a:bodyPr wrap="none">
            <a:spAutoFit/>
          </a:bodyPr>
          <a:lstStyle/>
          <a:p>
            <a:endParaRPr lang="en-US" sz="1000" dirty="0"/>
          </a:p>
        </p:txBody>
      </p:sp>
      <p:sp>
        <p:nvSpPr>
          <p:cNvPr id="6" name="Subtitle 5"/>
          <p:cNvSpPr txBox="1">
            <a:spLocks/>
          </p:cNvSpPr>
          <p:nvPr/>
        </p:nvSpPr>
        <p:spPr bwMode="auto">
          <a:xfrm>
            <a:off x="5628523" y="5224425"/>
            <a:ext cx="3046413" cy="890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defRPr/>
            </a:pPr>
            <a:endParaRPr kumimoji="0" lang="en-US" sz="2000" b="1" i="0" u="none" strike="noStrike" kern="0" cap="none" spc="0" normalizeH="0" noProof="0" dirty="0">
              <a:ln>
                <a:noFill/>
              </a:ln>
              <a:solidFill>
                <a:schemeClr val="tx1"/>
              </a:solidFill>
              <a:effectLst/>
              <a:uLnTx/>
              <a:uFillTx/>
              <a:latin typeface="+mn-lt"/>
              <a:ea typeface="+mn-ea"/>
              <a:cs typeface="+mn-cs"/>
            </a:endParaRPr>
          </a:p>
        </p:txBody>
      </p:sp>
      <p:sp>
        <p:nvSpPr>
          <p:cNvPr id="7" name="Text Box 7"/>
          <p:cNvSpPr txBox="1">
            <a:spLocks noChangeArrowheads="1"/>
          </p:cNvSpPr>
          <p:nvPr/>
        </p:nvSpPr>
        <p:spPr bwMode="auto">
          <a:xfrm>
            <a:off x="279400" y="6453965"/>
            <a:ext cx="1498600" cy="304800"/>
          </a:xfrm>
          <a:prstGeom prst="rect">
            <a:avLst/>
          </a:prstGeom>
          <a:noFill/>
          <a:ln w="9525" cap="rnd">
            <a:noFill/>
            <a:miter lim="800000"/>
            <a:headEnd/>
            <a:tailEnd/>
          </a:ln>
          <a:effectLst/>
        </p:spPr>
        <p:txBody>
          <a:bodyPr wrap="none">
            <a:spAutoFit/>
          </a:bodyPr>
          <a:lstStyle/>
          <a:p>
            <a:r>
              <a:rPr lang="en-US" sz="1400" dirty="0">
                <a:solidFill>
                  <a:srgbClr val="008000"/>
                </a:solidFill>
              </a:rPr>
              <a:t>UNCLASSIFIED</a:t>
            </a:r>
          </a:p>
        </p:txBody>
      </p:sp>
    </p:spTree>
    <p:extLst>
      <p:ext uri="{BB962C8B-B14F-4D97-AF65-F5344CB8AC3E}">
        <p14:creationId xmlns:p14="http://schemas.microsoft.com/office/powerpoint/2010/main" val="2592748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What’s Next for Moody and IGSA?</a:t>
            </a:r>
          </a:p>
        </p:txBody>
      </p:sp>
      <p:sp>
        <p:nvSpPr>
          <p:cNvPr id="3" name="Content Placeholder 2"/>
          <p:cNvSpPr>
            <a:spLocks noGrp="1"/>
          </p:cNvSpPr>
          <p:nvPr>
            <p:ph idx="1"/>
          </p:nvPr>
        </p:nvSpPr>
        <p:spPr>
          <a:xfrm>
            <a:off x="381000" y="1200150"/>
            <a:ext cx="8397875" cy="4743450"/>
          </a:xfrm>
        </p:spPr>
        <p:txBody>
          <a:bodyPr/>
          <a:lstStyle/>
          <a:p>
            <a:r>
              <a:rPr lang="en-US" dirty="0"/>
              <a:t>Moody and Lowndes County continue to explore other partnership opportunities</a:t>
            </a:r>
          </a:p>
          <a:p>
            <a:pPr lvl="1"/>
            <a:r>
              <a:rPr lang="en-US" dirty="0"/>
              <a:t>Connecting Moody’s Grassy Pond Recreation Site to Lowndes County sewer plant</a:t>
            </a:r>
          </a:p>
          <a:p>
            <a:pPr lvl="1"/>
            <a:r>
              <a:rPr lang="en-US" dirty="0"/>
              <a:t>Paving of Hightower Road along Moody’s north perimeter boundary fence</a:t>
            </a:r>
          </a:p>
          <a:p>
            <a:pPr lvl="1"/>
            <a:r>
              <a:rPr lang="en-US" dirty="0"/>
              <a:t>Exploring possibility of connecting Lowndes County water to Moody as an emergency supply for added resiliency</a:t>
            </a:r>
          </a:p>
          <a:p>
            <a:pPr lvl="1"/>
            <a:r>
              <a:rPr lang="en-US" dirty="0"/>
              <a:t>Exploring possibility of Lowndes County operating Moody’s soon to be closed golf course</a:t>
            </a:r>
          </a:p>
          <a:p>
            <a:pPr lvl="1"/>
            <a:endParaRPr lang="en-US" dirty="0"/>
          </a:p>
          <a:p>
            <a:pPr lvl="1"/>
            <a:endParaRPr lang="en-US" dirty="0"/>
          </a:p>
        </p:txBody>
      </p:sp>
      <p:sp>
        <p:nvSpPr>
          <p:cNvPr id="4" name="Slide Number Placeholder 3"/>
          <p:cNvSpPr>
            <a:spLocks noGrp="1"/>
          </p:cNvSpPr>
          <p:nvPr>
            <p:ph type="sldNum" sz="quarter" idx="4294967295"/>
          </p:nvPr>
        </p:nvSpPr>
        <p:spPr>
          <a:xfrm>
            <a:off x="7988300" y="6524625"/>
            <a:ext cx="1143000" cy="304800"/>
          </a:xfrm>
          <a:prstGeom prst="rect">
            <a:avLst/>
          </a:prstGeom>
        </p:spPr>
        <p:txBody>
          <a:bodyPr/>
          <a:lstStyle/>
          <a:p>
            <a:pPr>
              <a:defRPr/>
            </a:pPr>
            <a:fld id="{E40D656C-D7E1-42FB-A2C2-20778645C932}" type="slidenum">
              <a:rPr lang="en-US" smtClean="0">
                <a:solidFill>
                  <a:srgbClr val="FFFFFF">
                    <a:lumMod val="50000"/>
                  </a:srgbClr>
                </a:solidFill>
              </a:rPr>
              <a:pPr>
                <a:defRPr/>
              </a:pPr>
              <a:t>10</a:t>
            </a:fld>
            <a:endParaRPr lang="en-US" dirty="0">
              <a:solidFill>
                <a:srgbClr val="808080"/>
              </a:solidFill>
            </a:endParaRPr>
          </a:p>
        </p:txBody>
      </p:sp>
    </p:spTree>
    <p:extLst>
      <p:ext uri="{BB962C8B-B14F-4D97-AF65-F5344CB8AC3E}">
        <p14:creationId xmlns:p14="http://schemas.microsoft.com/office/powerpoint/2010/main" val="71507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400" dirty="0"/>
              <a:t>Questions</a:t>
            </a:r>
          </a:p>
          <a:p>
            <a:pPr marL="0" indent="0" algn="ctr">
              <a:buNone/>
            </a:pPr>
            <a:endParaRPr lang="en-US" dirty="0"/>
          </a:p>
        </p:txBody>
      </p:sp>
      <p:sp>
        <p:nvSpPr>
          <p:cNvPr id="4" name="Slide Number Placeholder 3"/>
          <p:cNvSpPr>
            <a:spLocks noGrp="1"/>
          </p:cNvSpPr>
          <p:nvPr>
            <p:ph type="sldNum" sz="quarter" idx="10"/>
          </p:nvPr>
        </p:nvSpPr>
        <p:spPr/>
        <p:txBody>
          <a:bodyPr/>
          <a:lstStyle/>
          <a:p>
            <a:pPr>
              <a:defRPr/>
            </a:pPr>
            <a:fld id="{6A574FCC-68FD-4A3F-B81F-F03B9282F568}" type="slidenum">
              <a:rPr lang="en-US" smtClean="0"/>
              <a:pPr>
                <a:defRPr/>
              </a:pPr>
              <a:t>11</a:t>
            </a:fld>
            <a:endParaRPr lang="en-US"/>
          </a:p>
        </p:txBody>
      </p:sp>
    </p:spTree>
    <p:extLst>
      <p:ext uri="{BB962C8B-B14F-4D97-AF65-F5344CB8AC3E}">
        <p14:creationId xmlns:p14="http://schemas.microsoft.com/office/powerpoint/2010/main" val="41293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81000" y="1200150"/>
            <a:ext cx="8397875" cy="4743450"/>
          </a:xfrm>
        </p:spPr>
        <p:txBody>
          <a:bodyPr/>
          <a:lstStyle/>
          <a:p>
            <a:r>
              <a:rPr lang="en-US" sz="2200" dirty="0"/>
              <a:t>History</a:t>
            </a:r>
            <a:endParaRPr lang="en-US" sz="2200" dirty="0">
              <a:solidFill>
                <a:srgbClr val="FF0000"/>
              </a:solidFill>
            </a:endParaRPr>
          </a:p>
          <a:p>
            <a:r>
              <a:rPr lang="en-US" sz="2200" dirty="0"/>
              <a:t>Community Partnership</a:t>
            </a:r>
          </a:p>
          <a:p>
            <a:r>
              <a:rPr lang="en-US" sz="2200" dirty="0"/>
              <a:t>Initial IGSA</a:t>
            </a:r>
          </a:p>
          <a:p>
            <a:r>
              <a:rPr lang="en-US" sz="2200" dirty="0"/>
              <a:t>Benefits of IGSA</a:t>
            </a:r>
          </a:p>
          <a:p>
            <a:r>
              <a:rPr lang="en-US" sz="2200" dirty="0"/>
              <a:t>IGSA Renewal</a:t>
            </a:r>
          </a:p>
          <a:p>
            <a:pPr eaLnBrk="1" hangingPunct="1"/>
            <a:r>
              <a:rPr lang="en-US" sz="2200" dirty="0"/>
              <a:t>Way Ahead</a:t>
            </a:r>
            <a:endParaRPr lang="en-US" dirty="0"/>
          </a:p>
        </p:txBody>
      </p:sp>
      <p:sp>
        <p:nvSpPr>
          <p:cNvPr id="4" name="Slide Number Placeholder 3"/>
          <p:cNvSpPr>
            <a:spLocks noGrp="1"/>
          </p:cNvSpPr>
          <p:nvPr>
            <p:ph type="sldNum" sz="quarter" idx="4294967295"/>
          </p:nvPr>
        </p:nvSpPr>
        <p:spPr>
          <a:xfrm>
            <a:off x="7988300" y="6524625"/>
            <a:ext cx="1143000" cy="304800"/>
          </a:xfrm>
          <a:prstGeom prst="rect">
            <a:avLst/>
          </a:prstGeom>
        </p:spPr>
        <p:txBody>
          <a:bodyPr/>
          <a:lstStyle/>
          <a:p>
            <a:pPr>
              <a:defRPr/>
            </a:pPr>
            <a:fld id="{E40D656C-D7E1-42FB-A2C2-20778645C932}" type="slidenum">
              <a:rPr lang="en-US" smtClean="0">
                <a:solidFill>
                  <a:srgbClr val="FFFFFF">
                    <a:lumMod val="50000"/>
                  </a:srgbClr>
                </a:solidFill>
              </a:rPr>
              <a:pPr>
                <a:defRPr/>
              </a:pPr>
              <a:t>2</a:t>
            </a:fld>
            <a:endParaRPr lang="en-US" dirty="0">
              <a:solidFill>
                <a:srgbClr val="808080"/>
              </a:solidFill>
            </a:endParaRPr>
          </a:p>
        </p:txBody>
      </p:sp>
    </p:spTree>
    <p:extLst>
      <p:ext uri="{BB962C8B-B14F-4D97-AF65-F5344CB8AC3E}">
        <p14:creationId xmlns:p14="http://schemas.microsoft.com/office/powerpoint/2010/main" val="206125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Moody IGSA </a:t>
            </a:r>
            <a:br>
              <a:rPr lang="en-US" dirty="0"/>
            </a:br>
            <a:r>
              <a:rPr lang="en-US" dirty="0"/>
              <a:t>2014-2016</a:t>
            </a:r>
          </a:p>
        </p:txBody>
      </p:sp>
      <p:sp>
        <p:nvSpPr>
          <p:cNvPr id="3" name="Content Placeholder 2"/>
          <p:cNvSpPr>
            <a:spLocks noGrp="1"/>
          </p:cNvSpPr>
          <p:nvPr>
            <p:ph idx="1"/>
          </p:nvPr>
        </p:nvSpPr>
        <p:spPr/>
        <p:txBody>
          <a:bodyPr/>
          <a:lstStyle/>
          <a:p>
            <a:r>
              <a:rPr lang="en-US" dirty="0"/>
              <a:t>Moody part of initial 13 AF installations for P4 (forerunner to AFCP)</a:t>
            </a:r>
          </a:p>
          <a:p>
            <a:r>
              <a:rPr lang="en-US" dirty="0"/>
              <a:t>Identified Water and Wastewater Treatment Plant as possible initiative during Table Top Exercise in May 2013</a:t>
            </a:r>
          </a:p>
          <a:p>
            <a:r>
              <a:rPr lang="en-US" dirty="0"/>
              <a:t>BCA completed May 2014</a:t>
            </a:r>
          </a:p>
          <a:p>
            <a:r>
              <a:rPr lang="en-US" dirty="0"/>
              <a:t>SAF/IEI approved Oct 2014</a:t>
            </a:r>
          </a:p>
          <a:p>
            <a:r>
              <a:rPr lang="en-US" dirty="0"/>
              <a:t>Business clearance approved Mar 2015</a:t>
            </a:r>
          </a:p>
          <a:p>
            <a:pPr lvl="1"/>
            <a:r>
              <a:rPr lang="en-US" dirty="0"/>
              <a:t>Award pushed one year to allow for delay in negotiation progress</a:t>
            </a:r>
          </a:p>
          <a:p>
            <a:r>
              <a:rPr lang="en-US" dirty="0"/>
              <a:t>Negotiations resumed Jun 2016 and contract awarded Aug 2016</a:t>
            </a:r>
          </a:p>
          <a:p>
            <a:r>
              <a:rPr lang="en-US" dirty="0"/>
              <a:t>Agreement began October 2016</a:t>
            </a:r>
          </a:p>
          <a:p>
            <a:pPr lvl="1"/>
            <a:endParaRPr lang="en-US" dirty="0"/>
          </a:p>
          <a:p>
            <a:endParaRPr lang="en-US" dirty="0"/>
          </a:p>
        </p:txBody>
      </p:sp>
      <p:sp>
        <p:nvSpPr>
          <p:cNvPr id="4" name="Slide Number Placeholder 3"/>
          <p:cNvSpPr>
            <a:spLocks noGrp="1"/>
          </p:cNvSpPr>
          <p:nvPr>
            <p:ph type="sldNum" sz="quarter" idx="10"/>
          </p:nvPr>
        </p:nvSpPr>
        <p:spPr/>
        <p:txBody>
          <a:bodyPr/>
          <a:lstStyle/>
          <a:p>
            <a:pPr>
              <a:defRPr/>
            </a:pPr>
            <a:fld id="{6A574FCC-68FD-4A3F-B81F-F03B9282F568}" type="slidenum">
              <a:rPr lang="en-US" smtClean="0"/>
              <a:pPr>
                <a:defRPr/>
              </a:pPr>
              <a:t>3</a:t>
            </a:fld>
            <a:endParaRPr lang="en-US"/>
          </a:p>
        </p:txBody>
      </p:sp>
    </p:spTree>
    <p:extLst>
      <p:ext uri="{BB962C8B-B14F-4D97-AF65-F5344CB8AC3E}">
        <p14:creationId xmlns:p14="http://schemas.microsoft.com/office/powerpoint/2010/main" val="375186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Wastewater Treatment Plant Operation</a:t>
            </a:r>
            <a:br>
              <a:rPr lang="en-US" sz="2800" dirty="0"/>
            </a:br>
            <a:r>
              <a:rPr lang="en-US" sz="2400" dirty="0"/>
              <a:t>Moody AFB</a:t>
            </a:r>
          </a:p>
        </p:txBody>
      </p:sp>
      <p:sp>
        <p:nvSpPr>
          <p:cNvPr id="3" name="Content Placeholder 2"/>
          <p:cNvSpPr>
            <a:spLocks noGrp="1"/>
          </p:cNvSpPr>
          <p:nvPr>
            <p:ph idx="1"/>
          </p:nvPr>
        </p:nvSpPr>
        <p:spPr>
          <a:xfrm>
            <a:off x="112940" y="1167495"/>
            <a:ext cx="5814332" cy="4743450"/>
          </a:xfrm>
        </p:spPr>
        <p:txBody>
          <a:bodyPr/>
          <a:lstStyle/>
          <a:p>
            <a:pPr marL="406400" lvl="1" indent="0">
              <a:lnSpc>
                <a:spcPts val="0"/>
              </a:lnSpc>
              <a:spcBef>
                <a:spcPts val="0"/>
              </a:spcBef>
              <a:buNone/>
            </a:pPr>
            <a:endParaRPr lang="en-US" sz="1500" dirty="0"/>
          </a:p>
          <a:p>
            <a:r>
              <a:rPr lang="en-US" sz="1500" dirty="0">
                <a:solidFill>
                  <a:srgbClr val="002060"/>
                </a:solidFill>
              </a:rPr>
              <a:t>Need/Requirement</a:t>
            </a:r>
          </a:p>
          <a:p>
            <a:pPr lvl="1"/>
            <a:r>
              <a:rPr lang="en-US" sz="1500" dirty="0"/>
              <a:t>Operation of Moody’s water/wastewater treatment plants</a:t>
            </a:r>
          </a:p>
          <a:p>
            <a:pPr lvl="2"/>
            <a:r>
              <a:rPr lang="en-US" sz="1500" dirty="0"/>
              <a:t>Previously contractor operated</a:t>
            </a:r>
          </a:p>
          <a:p>
            <a:r>
              <a:rPr lang="en-US" sz="1500" dirty="0">
                <a:solidFill>
                  <a:srgbClr val="002060"/>
                </a:solidFill>
              </a:rPr>
              <a:t>What resources does each provide:</a:t>
            </a:r>
          </a:p>
          <a:p>
            <a:pPr lvl="1"/>
            <a:r>
              <a:rPr lang="en-US" sz="1500" dirty="0"/>
              <a:t>Moody water and wastewater plants on base</a:t>
            </a:r>
          </a:p>
          <a:p>
            <a:pPr lvl="1"/>
            <a:r>
              <a:rPr lang="en-US" sz="1500" dirty="0"/>
              <a:t>Lowndes provides manpower, expertise, and equipment/supplies to operate the plants</a:t>
            </a:r>
          </a:p>
          <a:p>
            <a:r>
              <a:rPr lang="en-US" sz="1500" dirty="0">
                <a:solidFill>
                  <a:srgbClr val="002060"/>
                </a:solidFill>
              </a:rPr>
              <a:t>How does it work:</a:t>
            </a:r>
          </a:p>
          <a:p>
            <a:pPr lvl="1"/>
            <a:r>
              <a:rPr lang="en-US" sz="1500" dirty="0"/>
              <a:t>Moody establishes a sole-source service contract for operation and maintenance of the plant infrastructure</a:t>
            </a:r>
            <a:endParaRPr lang="en-US" sz="1600" dirty="0"/>
          </a:p>
          <a:p>
            <a:pPr lvl="1"/>
            <a:r>
              <a:rPr lang="en-US" sz="1500" dirty="0"/>
              <a:t>Lowndes takes over operations and assumes responsibility for consumables and maintenance </a:t>
            </a:r>
          </a:p>
          <a:p>
            <a:r>
              <a:rPr lang="en-US" sz="1500" dirty="0">
                <a:solidFill>
                  <a:srgbClr val="002060"/>
                </a:solidFill>
              </a:rPr>
              <a:t>What value is created:</a:t>
            </a:r>
          </a:p>
          <a:p>
            <a:pPr lvl="1"/>
            <a:r>
              <a:rPr lang="en-US" sz="1500" dirty="0"/>
              <a:t>Moody estimates a $210,000 annual savings</a:t>
            </a:r>
          </a:p>
        </p:txBody>
      </p:sp>
      <p:sp>
        <p:nvSpPr>
          <p:cNvPr id="4" name="Slide Number Placeholder 3"/>
          <p:cNvSpPr>
            <a:spLocks noGrp="1"/>
          </p:cNvSpPr>
          <p:nvPr>
            <p:ph type="sldNum" sz="quarter" idx="4294967295"/>
          </p:nvPr>
        </p:nvSpPr>
        <p:spPr/>
        <p:txBody>
          <a:bodyPr/>
          <a:lstStyle/>
          <a:p>
            <a:pPr>
              <a:defRPr/>
            </a:pPr>
            <a:endParaRPr lang="en-US" dirty="0">
              <a:solidFill>
                <a:srgbClr val="808080"/>
              </a:solidFill>
            </a:endParaRPr>
          </a:p>
        </p:txBody>
      </p:sp>
      <p:pic>
        <p:nvPicPr>
          <p:cNvPr id="6" name="Picture 5"/>
          <p:cNvPicPr>
            <a:picLocks noChangeAspect="1"/>
          </p:cNvPicPr>
          <p:nvPr/>
        </p:nvPicPr>
        <p:blipFill rotWithShape="1">
          <a:blip r:embed="rId3"/>
          <a:srcRect l="17747" t="33036" r="40337" b="27009"/>
          <a:stretch/>
        </p:blipFill>
        <p:spPr>
          <a:xfrm>
            <a:off x="5906032" y="1785944"/>
            <a:ext cx="3055679" cy="1637624"/>
          </a:xfrm>
          <a:prstGeom prst="rect">
            <a:avLst/>
          </a:prstGeom>
        </p:spPr>
      </p:pic>
      <p:pic>
        <p:nvPicPr>
          <p:cNvPr id="9" name="Picture 8"/>
          <p:cNvPicPr>
            <a:picLocks noChangeAspect="1"/>
          </p:cNvPicPr>
          <p:nvPr/>
        </p:nvPicPr>
        <p:blipFill rotWithShape="1">
          <a:blip r:embed="rId4"/>
          <a:srcRect l="17371" t="32366" r="39834" b="25447"/>
          <a:stretch/>
        </p:blipFill>
        <p:spPr>
          <a:xfrm>
            <a:off x="5927272" y="3826334"/>
            <a:ext cx="3034439" cy="1681845"/>
          </a:xfrm>
          <a:prstGeom prst="rect">
            <a:avLst/>
          </a:prstGeom>
        </p:spPr>
      </p:pic>
    </p:spTree>
    <p:extLst>
      <p:ext uri="{BB962C8B-B14F-4D97-AF65-F5344CB8AC3E}">
        <p14:creationId xmlns:p14="http://schemas.microsoft.com/office/powerpoint/2010/main" val="142833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5EED-B8B5-4E09-A0EC-8BD2CF133BA6}"/>
              </a:ext>
            </a:extLst>
          </p:cNvPr>
          <p:cNvSpPr>
            <a:spLocks noGrp="1"/>
          </p:cNvSpPr>
          <p:nvPr>
            <p:ph type="title"/>
          </p:nvPr>
        </p:nvSpPr>
        <p:spPr/>
        <p:txBody>
          <a:bodyPr/>
          <a:lstStyle/>
          <a:p>
            <a:r>
              <a:rPr lang="en-US" dirty="0"/>
              <a:t>IGSA Renewal Milestones</a:t>
            </a:r>
          </a:p>
        </p:txBody>
      </p:sp>
      <p:graphicFrame>
        <p:nvGraphicFramePr>
          <p:cNvPr id="3" name="Diagram 2" descr="Placeholder Timeline&#10;">
            <a:extLst>
              <a:ext uri="{FF2B5EF4-FFF2-40B4-BE49-F238E27FC236}">
                <a16:creationId xmlns:a16="http://schemas.microsoft.com/office/drawing/2014/main" id="{073C5A0D-DFE8-4C7D-834F-C6443FF17576}"/>
              </a:ext>
            </a:extLst>
          </p:cNvPr>
          <p:cNvGraphicFramePr/>
          <p:nvPr>
            <p:extLst>
              <p:ext uri="{D42A27DB-BD31-4B8C-83A1-F6EECF244321}">
                <p14:modId xmlns:p14="http://schemas.microsoft.com/office/powerpoint/2010/main" val="1704671395"/>
              </p:ext>
            </p:extLst>
          </p:nvPr>
        </p:nvGraphicFramePr>
        <p:xfrm>
          <a:off x="419642" y="1793081"/>
          <a:ext cx="8204704" cy="4036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802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2021 IGSA</a:t>
            </a:r>
          </a:p>
        </p:txBody>
      </p:sp>
      <p:sp>
        <p:nvSpPr>
          <p:cNvPr id="3" name="Content Placeholder 2"/>
          <p:cNvSpPr>
            <a:spLocks noGrp="1"/>
          </p:cNvSpPr>
          <p:nvPr>
            <p:ph idx="1"/>
          </p:nvPr>
        </p:nvSpPr>
        <p:spPr>
          <a:xfrm>
            <a:off x="381000" y="1200150"/>
            <a:ext cx="8397875" cy="4743450"/>
          </a:xfrm>
        </p:spPr>
        <p:txBody>
          <a:bodyPr/>
          <a:lstStyle/>
          <a:p>
            <a:r>
              <a:rPr lang="en-US" dirty="0"/>
              <a:t>Original IGSA expired Oct 2021</a:t>
            </a:r>
          </a:p>
          <a:p>
            <a:r>
              <a:rPr lang="en-US" dirty="0"/>
              <a:t>Initiated discussion with AF team (CE,CONS, CPTS, JA) in September 2020 for 10 year IGSA renewal</a:t>
            </a:r>
          </a:p>
          <a:p>
            <a:pPr lvl="1"/>
            <a:r>
              <a:rPr lang="en-US" dirty="0"/>
              <a:t>New team members from JA, CPTS and CONS along with a few new members from CE</a:t>
            </a:r>
          </a:p>
          <a:p>
            <a:pPr lvl="1"/>
            <a:r>
              <a:rPr lang="en-US" dirty="0"/>
              <a:t>Confirmed Lowndes County interest in renewal</a:t>
            </a:r>
          </a:p>
          <a:p>
            <a:r>
              <a:rPr lang="en-US" dirty="0"/>
              <a:t>AFCP handbook and 2019 SAF/AQC and IEI IGSA memo very helpful w/questions from new team members</a:t>
            </a:r>
          </a:p>
          <a:p>
            <a:r>
              <a:rPr lang="en-US" dirty="0"/>
              <a:t>Completed BIA 8 Jan 2021 and initiated IGSA Determination Package for WG/CC approval/signature</a:t>
            </a:r>
          </a:p>
          <a:p>
            <a:pPr lvl="1"/>
            <a:r>
              <a:rPr lang="en-US" dirty="0"/>
              <a:t>Approved 23 Feb 21</a:t>
            </a:r>
          </a:p>
          <a:p>
            <a:pPr lvl="1"/>
            <a:r>
              <a:rPr lang="en-US" dirty="0"/>
              <a:t>Forwarded for IEI notification 25 Feb 21; approved 22 Mar 21</a:t>
            </a:r>
          </a:p>
          <a:p>
            <a:r>
              <a:rPr lang="en-US" dirty="0"/>
              <a:t>Requested quotes from Lowndes County March 2021</a:t>
            </a:r>
          </a:p>
          <a:p>
            <a:r>
              <a:rPr lang="en-US" dirty="0"/>
              <a:t>Contract awarded 25 Jun 21; official signing by Lowndes County at County Commission meeting 14 July</a:t>
            </a:r>
          </a:p>
          <a:p>
            <a:pPr lvl="1"/>
            <a:endParaRPr lang="en-US" dirty="0"/>
          </a:p>
        </p:txBody>
      </p:sp>
      <p:sp>
        <p:nvSpPr>
          <p:cNvPr id="4" name="Slide Number Placeholder 3"/>
          <p:cNvSpPr>
            <a:spLocks noGrp="1"/>
          </p:cNvSpPr>
          <p:nvPr>
            <p:ph type="sldNum" sz="quarter" idx="4294967295"/>
          </p:nvPr>
        </p:nvSpPr>
        <p:spPr>
          <a:xfrm>
            <a:off x="7988300" y="6524625"/>
            <a:ext cx="1143000" cy="304800"/>
          </a:xfrm>
          <a:prstGeom prst="rect">
            <a:avLst/>
          </a:prstGeom>
        </p:spPr>
        <p:txBody>
          <a:bodyPr/>
          <a:lstStyle/>
          <a:p>
            <a:pPr>
              <a:defRPr/>
            </a:pPr>
            <a:fld id="{E40D656C-D7E1-42FB-A2C2-20778645C932}" type="slidenum">
              <a:rPr lang="en-US" smtClean="0">
                <a:solidFill>
                  <a:srgbClr val="FFFFFF">
                    <a:lumMod val="50000"/>
                  </a:srgbClr>
                </a:solidFill>
              </a:rPr>
              <a:pPr>
                <a:defRPr/>
              </a:pPr>
              <a:t>6</a:t>
            </a:fld>
            <a:endParaRPr lang="en-US" dirty="0">
              <a:solidFill>
                <a:srgbClr val="808080"/>
              </a:solidFill>
            </a:endParaRPr>
          </a:p>
        </p:txBody>
      </p:sp>
    </p:spTree>
    <p:extLst>
      <p:ext uri="{BB962C8B-B14F-4D97-AF65-F5344CB8AC3E}">
        <p14:creationId xmlns:p14="http://schemas.microsoft.com/office/powerpoint/2010/main" val="103528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v. IGSA</a:t>
            </a:r>
          </a:p>
        </p:txBody>
      </p:sp>
      <p:sp>
        <p:nvSpPr>
          <p:cNvPr id="3" name="Content Placeholder 2"/>
          <p:cNvSpPr>
            <a:spLocks noGrp="1"/>
          </p:cNvSpPr>
          <p:nvPr>
            <p:ph idx="1"/>
          </p:nvPr>
        </p:nvSpPr>
        <p:spPr/>
        <p:txBody>
          <a:bodyPr/>
          <a:lstStyle/>
          <a:p>
            <a:r>
              <a:rPr lang="en-US" dirty="0"/>
              <a:t>Initial Business Case Analysis (BCA) discussions raised some of the following questions – </a:t>
            </a:r>
          </a:p>
          <a:p>
            <a:pPr lvl="1"/>
            <a:r>
              <a:rPr lang="en-US" dirty="0"/>
              <a:t>Authority</a:t>
            </a:r>
          </a:p>
          <a:p>
            <a:pPr lvl="2"/>
            <a:r>
              <a:rPr lang="en-US" dirty="0"/>
              <a:t>10 U.S.C 2679 v. FAR </a:t>
            </a:r>
          </a:p>
          <a:p>
            <a:pPr lvl="3"/>
            <a:r>
              <a:rPr lang="en-US" dirty="0"/>
              <a:t>AFCP Handbook, SAF/IEI memo useful in clarifying process, distinction between contract and agreement as it applies to IGSA</a:t>
            </a:r>
          </a:p>
          <a:p>
            <a:pPr lvl="1"/>
            <a:r>
              <a:rPr lang="en-US" dirty="0"/>
              <a:t>IGSA v. Commercial Contract</a:t>
            </a:r>
          </a:p>
          <a:p>
            <a:pPr lvl="2"/>
            <a:r>
              <a:rPr lang="en-US" dirty="0"/>
              <a:t>Cost/Benefit analysis showed clear cost savings</a:t>
            </a:r>
          </a:p>
          <a:p>
            <a:pPr lvl="2"/>
            <a:r>
              <a:rPr lang="en-US" dirty="0"/>
              <a:t>Substantial decrease in administrative efforts</a:t>
            </a:r>
          </a:p>
          <a:p>
            <a:pPr lvl="2"/>
            <a:r>
              <a:rPr lang="en-US" dirty="0"/>
              <a:t>Added value to end user through continuation of service provider</a:t>
            </a:r>
          </a:p>
          <a:p>
            <a:pPr lvl="2"/>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6A574FCC-68FD-4A3F-B81F-F03B9282F568}" type="slidenum">
              <a:rPr lang="en-US" smtClean="0"/>
              <a:pPr>
                <a:defRPr/>
              </a:pPr>
              <a:t>7</a:t>
            </a:fld>
            <a:endParaRPr lang="en-US"/>
          </a:p>
        </p:txBody>
      </p:sp>
    </p:spTree>
    <p:extLst>
      <p:ext uri="{BB962C8B-B14F-4D97-AF65-F5344CB8AC3E}">
        <p14:creationId xmlns:p14="http://schemas.microsoft.com/office/powerpoint/2010/main" val="288307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 July 2021 Lowndes County Commission Meeting</a:t>
            </a:r>
          </a:p>
        </p:txBody>
      </p:sp>
      <p:sp>
        <p:nvSpPr>
          <p:cNvPr id="4" name="Slide Number Placeholder 3"/>
          <p:cNvSpPr>
            <a:spLocks noGrp="1"/>
          </p:cNvSpPr>
          <p:nvPr>
            <p:ph type="sldNum" sz="quarter" idx="10"/>
          </p:nvPr>
        </p:nvSpPr>
        <p:spPr/>
        <p:txBody>
          <a:bodyPr/>
          <a:lstStyle/>
          <a:p>
            <a:pPr>
              <a:defRPr/>
            </a:pPr>
            <a:fld id="{6A574FCC-68FD-4A3F-B81F-F03B9282F568}" type="slidenum">
              <a:rPr lang="en-US" smtClean="0"/>
              <a:pPr>
                <a:defRPr/>
              </a:pPr>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025" y="1288618"/>
            <a:ext cx="6512313" cy="4888576"/>
          </a:xfrm>
          <a:prstGeom prst="rect">
            <a:avLst/>
          </a:prstGeom>
        </p:spPr>
      </p:pic>
    </p:spTree>
    <p:extLst>
      <p:ext uri="{BB962C8B-B14F-4D97-AF65-F5344CB8AC3E}">
        <p14:creationId xmlns:p14="http://schemas.microsoft.com/office/powerpoint/2010/main" val="216522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a:xfrm>
            <a:off x="381000" y="1200150"/>
            <a:ext cx="8397875" cy="4743450"/>
          </a:xfrm>
        </p:spPr>
        <p:txBody>
          <a:bodyPr/>
          <a:lstStyle/>
          <a:p>
            <a:r>
              <a:rPr lang="en-US" dirty="0"/>
              <a:t>IGSA Renewal process is stream lined</a:t>
            </a:r>
          </a:p>
          <a:p>
            <a:pPr lvl="1"/>
            <a:r>
              <a:rPr lang="en-US" dirty="0"/>
              <a:t>Very straight forward and less time consuming</a:t>
            </a:r>
          </a:p>
          <a:p>
            <a:r>
              <a:rPr lang="en-US" dirty="0"/>
              <a:t>AFCP assistance very beneficial and helped keep on schedule</a:t>
            </a:r>
          </a:p>
          <a:p>
            <a:pPr lvl="1"/>
            <a:r>
              <a:rPr lang="en-US" dirty="0"/>
              <a:t>Quick turn on questions for guidance/assistance</a:t>
            </a:r>
          </a:p>
          <a:p>
            <a:r>
              <a:rPr lang="en-US" dirty="0"/>
              <a:t>Begin early</a:t>
            </a:r>
          </a:p>
          <a:p>
            <a:pPr lvl="1"/>
            <a:r>
              <a:rPr lang="en-US" dirty="0"/>
              <a:t>Keep leadership informed</a:t>
            </a:r>
          </a:p>
          <a:p>
            <a:pPr lvl="1"/>
            <a:r>
              <a:rPr lang="en-US" dirty="0"/>
              <a:t>Educate newcomers to process</a:t>
            </a:r>
          </a:p>
          <a:p>
            <a:r>
              <a:rPr lang="en-US" dirty="0"/>
              <a:t>Keep partners informed along the way</a:t>
            </a:r>
          </a:p>
          <a:p>
            <a:r>
              <a:rPr lang="en-US" dirty="0"/>
              <a:t>Can be used as a springboard for other ideas/partnerships</a:t>
            </a:r>
          </a:p>
          <a:p>
            <a:pPr lvl="1"/>
            <a:r>
              <a:rPr lang="en-US" dirty="0"/>
              <a:t>Automatic Aid Agreement with Lowndes County Fire Dept</a:t>
            </a:r>
          </a:p>
          <a:p>
            <a:pPr lvl="1"/>
            <a:r>
              <a:rPr lang="en-US" dirty="0"/>
              <a:t>Second sub-station for base </a:t>
            </a:r>
          </a:p>
          <a:p>
            <a:pPr lvl="1"/>
            <a:endParaRPr lang="en-US" dirty="0"/>
          </a:p>
          <a:p>
            <a:pPr lvl="1"/>
            <a:endParaRPr lang="en-US" dirty="0"/>
          </a:p>
        </p:txBody>
      </p:sp>
      <p:sp>
        <p:nvSpPr>
          <p:cNvPr id="4" name="Slide Number Placeholder 3"/>
          <p:cNvSpPr>
            <a:spLocks noGrp="1"/>
          </p:cNvSpPr>
          <p:nvPr>
            <p:ph type="sldNum" sz="quarter" idx="4294967295"/>
          </p:nvPr>
        </p:nvSpPr>
        <p:spPr>
          <a:xfrm>
            <a:off x="7988300" y="6524625"/>
            <a:ext cx="1143000" cy="304800"/>
          </a:xfrm>
          <a:prstGeom prst="rect">
            <a:avLst/>
          </a:prstGeom>
        </p:spPr>
        <p:txBody>
          <a:bodyPr/>
          <a:lstStyle/>
          <a:p>
            <a:pPr>
              <a:defRPr/>
            </a:pPr>
            <a:fld id="{E40D656C-D7E1-42FB-A2C2-20778645C932}" type="slidenum">
              <a:rPr lang="en-US" smtClean="0">
                <a:solidFill>
                  <a:srgbClr val="FFFFFF">
                    <a:lumMod val="50000"/>
                  </a:srgbClr>
                </a:solidFill>
              </a:rPr>
              <a:pPr>
                <a:defRPr/>
              </a:pPr>
              <a:t>9</a:t>
            </a:fld>
            <a:endParaRPr lang="en-US" dirty="0">
              <a:solidFill>
                <a:srgbClr val="808080"/>
              </a:solidFill>
            </a:endParaRPr>
          </a:p>
        </p:txBody>
      </p:sp>
    </p:spTree>
    <p:extLst>
      <p:ext uri="{BB962C8B-B14F-4D97-AF65-F5344CB8AC3E}">
        <p14:creationId xmlns:p14="http://schemas.microsoft.com/office/powerpoint/2010/main" val="4092745409"/>
      </p:ext>
    </p:extLst>
  </p:cSld>
  <p:clrMapOvr>
    <a:masterClrMapping/>
  </p:clrMapOvr>
</p:sld>
</file>

<file path=ppt/theme/theme1.xml><?xml version="1.0" encoding="utf-8"?>
<a:theme xmlns:a="http://schemas.openxmlformats.org/drawingml/2006/main" name="4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28575" cap="flat" cmpd="sng" algn="ctr">
          <a:solidFill>
            <a:srgbClr val="DDDDDD"/>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28575" cap="flat" cmpd="sng" algn="ctr">
          <a:solidFill>
            <a:srgbClr val="DDDDDD"/>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151C77"/>
        </a:dk2>
        <a:lt2>
          <a:srgbClr val="808080"/>
        </a:lt2>
        <a:accent1>
          <a:srgbClr val="FF9900"/>
        </a:accent1>
        <a:accent2>
          <a:srgbClr val="008000"/>
        </a:accent2>
        <a:accent3>
          <a:srgbClr val="FFFFFF"/>
        </a:accent3>
        <a:accent4>
          <a:srgbClr val="000000"/>
        </a:accent4>
        <a:accent5>
          <a:srgbClr val="FFCAAA"/>
        </a:accent5>
        <a:accent6>
          <a:srgbClr val="0073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51C77"/>
        </a:dk2>
        <a:lt2>
          <a:srgbClr val="808080"/>
        </a:lt2>
        <a:accent1>
          <a:srgbClr val="FFFF00"/>
        </a:accent1>
        <a:accent2>
          <a:srgbClr val="008000"/>
        </a:accent2>
        <a:accent3>
          <a:srgbClr val="FFFFFF"/>
        </a:accent3>
        <a:accent4>
          <a:srgbClr val="000000"/>
        </a:accent4>
        <a:accent5>
          <a:srgbClr val="FFFFAA"/>
        </a:accent5>
        <a:accent6>
          <a:srgbClr val="0073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151C77"/>
        </a:dk2>
        <a:lt2>
          <a:srgbClr val="808080"/>
        </a:lt2>
        <a:accent1>
          <a:srgbClr val="FFFF00"/>
        </a:accent1>
        <a:accent2>
          <a:srgbClr val="008000"/>
        </a:accent2>
        <a:accent3>
          <a:srgbClr val="FFFFFF"/>
        </a:accent3>
        <a:accent4>
          <a:srgbClr val="000000"/>
        </a:accent4>
        <a:accent5>
          <a:srgbClr val="FFFFAA"/>
        </a:accent5>
        <a:accent6>
          <a:srgbClr val="007300"/>
        </a:accent6>
        <a:hlink>
          <a:srgbClr val="0000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
      <a:dk1>
        <a:srgbClr val="000000"/>
      </a:dk1>
      <a:lt1>
        <a:srgbClr val="FFFFFF"/>
      </a:lt1>
      <a:dk2>
        <a:srgbClr val="151C77"/>
      </a:dk2>
      <a:lt2>
        <a:srgbClr val="B2B2B2"/>
      </a:lt2>
      <a:accent1>
        <a:srgbClr val="FFFF00"/>
      </a:accent1>
      <a:accent2>
        <a:srgbClr val="00CC00"/>
      </a:accent2>
      <a:accent3>
        <a:srgbClr val="FFFFFF"/>
      </a:accent3>
      <a:accent4>
        <a:srgbClr val="000000"/>
      </a:accent4>
      <a:accent5>
        <a:srgbClr val="FFFFAA"/>
      </a:accent5>
      <a:accent6>
        <a:srgbClr val="00B900"/>
      </a:accent6>
      <a:hlink>
        <a:srgbClr val="0000FF"/>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28575" cap="flat" cmpd="sng" algn="ctr">
          <a:solidFill>
            <a:srgbClr val="DDDDDD"/>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28575" cap="flat" cmpd="sng" algn="ctr">
          <a:solidFill>
            <a:srgbClr val="DDDDDD"/>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151C77"/>
        </a:dk2>
        <a:lt2>
          <a:srgbClr val="808080"/>
        </a:lt2>
        <a:accent1>
          <a:srgbClr val="FF9900"/>
        </a:accent1>
        <a:accent2>
          <a:srgbClr val="008000"/>
        </a:accent2>
        <a:accent3>
          <a:srgbClr val="FFFFFF"/>
        </a:accent3>
        <a:accent4>
          <a:srgbClr val="000000"/>
        </a:accent4>
        <a:accent5>
          <a:srgbClr val="FFCAAA"/>
        </a:accent5>
        <a:accent6>
          <a:srgbClr val="0073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51C77"/>
        </a:dk2>
        <a:lt2>
          <a:srgbClr val="808080"/>
        </a:lt2>
        <a:accent1>
          <a:srgbClr val="FFFF00"/>
        </a:accent1>
        <a:accent2>
          <a:srgbClr val="008000"/>
        </a:accent2>
        <a:accent3>
          <a:srgbClr val="FFFFFF"/>
        </a:accent3>
        <a:accent4>
          <a:srgbClr val="000000"/>
        </a:accent4>
        <a:accent5>
          <a:srgbClr val="FFFFAA"/>
        </a:accent5>
        <a:accent6>
          <a:srgbClr val="0073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151C77"/>
        </a:dk2>
        <a:lt2>
          <a:srgbClr val="808080"/>
        </a:lt2>
        <a:accent1>
          <a:srgbClr val="FFFF00"/>
        </a:accent1>
        <a:accent2>
          <a:srgbClr val="008000"/>
        </a:accent2>
        <a:accent3>
          <a:srgbClr val="FFFFFF"/>
        </a:accent3>
        <a:accent4>
          <a:srgbClr val="000000"/>
        </a:accent4>
        <a:accent5>
          <a:srgbClr val="FFFFAA"/>
        </a:accent5>
        <a:accent6>
          <a:srgbClr val="007300"/>
        </a:accent6>
        <a:hlink>
          <a:srgbClr val="0000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
      <a:dk1>
        <a:srgbClr val="000000"/>
      </a:dk1>
      <a:lt1>
        <a:srgbClr val="FFFFFF"/>
      </a:lt1>
      <a:dk2>
        <a:srgbClr val="151C77"/>
      </a:dk2>
      <a:lt2>
        <a:srgbClr val="B2B2B2"/>
      </a:lt2>
      <a:accent1>
        <a:srgbClr val="FFFF00"/>
      </a:accent1>
      <a:accent2>
        <a:srgbClr val="00CC00"/>
      </a:accent2>
      <a:accent3>
        <a:srgbClr val="FFFFFF"/>
      </a:accent3>
      <a:accent4>
        <a:srgbClr val="000000"/>
      </a:accent4>
      <a:accent5>
        <a:srgbClr val="FFFFAA"/>
      </a:accent5>
      <a:accent6>
        <a:srgbClr val="00B900"/>
      </a:accent6>
      <a:hlink>
        <a:srgbClr val="0000FF"/>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28575" cap="flat" cmpd="sng" algn="ctr">
          <a:solidFill>
            <a:srgbClr val="DDDDDD"/>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28575" cap="flat" cmpd="sng" algn="ctr">
          <a:solidFill>
            <a:srgbClr val="DDDDDD"/>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151C77"/>
        </a:dk2>
        <a:lt2>
          <a:srgbClr val="808080"/>
        </a:lt2>
        <a:accent1>
          <a:srgbClr val="FF9900"/>
        </a:accent1>
        <a:accent2>
          <a:srgbClr val="008000"/>
        </a:accent2>
        <a:accent3>
          <a:srgbClr val="FFFFFF"/>
        </a:accent3>
        <a:accent4>
          <a:srgbClr val="000000"/>
        </a:accent4>
        <a:accent5>
          <a:srgbClr val="FFCAAA"/>
        </a:accent5>
        <a:accent6>
          <a:srgbClr val="0073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51C77"/>
        </a:dk2>
        <a:lt2>
          <a:srgbClr val="808080"/>
        </a:lt2>
        <a:accent1>
          <a:srgbClr val="FFFF00"/>
        </a:accent1>
        <a:accent2>
          <a:srgbClr val="008000"/>
        </a:accent2>
        <a:accent3>
          <a:srgbClr val="FFFFFF"/>
        </a:accent3>
        <a:accent4>
          <a:srgbClr val="000000"/>
        </a:accent4>
        <a:accent5>
          <a:srgbClr val="FFFFAA"/>
        </a:accent5>
        <a:accent6>
          <a:srgbClr val="0073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151C77"/>
        </a:dk2>
        <a:lt2>
          <a:srgbClr val="808080"/>
        </a:lt2>
        <a:accent1>
          <a:srgbClr val="FFFF00"/>
        </a:accent1>
        <a:accent2>
          <a:srgbClr val="008000"/>
        </a:accent2>
        <a:accent3>
          <a:srgbClr val="FFFFFF"/>
        </a:accent3>
        <a:accent4>
          <a:srgbClr val="000000"/>
        </a:accent4>
        <a:accent5>
          <a:srgbClr val="FFFFAA"/>
        </a:accent5>
        <a:accent6>
          <a:srgbClr val="007300"/>
        </a:accent6>
        <a:hlink>
          <a:srgbClr val="0000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98a74f-fa02-41e7-90f0-5f0c90bcdba5">
      <Terms xmlns="http://schemas.microsoft.com/office/infopath/2007/PartnerControls"/>
    </lcf76f155ced4ddcb4097134ff3c332f>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AE547CCE-8764-41AC-AD6B-0D10502D8A20}">
  <ds:schemaRefs>
    <ds:schemaRef ds:uri="http://schemas.microsoft.com/sharepoint/v3/contenttype/forms"/>
  </ds:schemaRefs>
</ds:datastoreItem>
</file>

<file path=customXml/itemProps2.xml><?xml version="1.0" encoding="utf-8"?>
<ds:datastoreItem xmlns:ds="http://schemas.openxmlformats.org/officeDocument/2006/customXml" ds:itemID="{967F8EC2-E524-4F0F-B86C-BB2FFFF3FC23}"/>
</file>

<file path=customXml/itemProps3.xml><?xml version="1.0" encoding="utf-8"?>
<ds:datastoreItem xmlns:ds="http://schemas.openxmlformats.org/officeDocument/2006/customXml" ds:itemID="{856FF8A5-98FE-4379-9D6C-0203F392CA82}">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79817</TotalTime>
  <Words>792</Words>
  <Application>Microsoft Office PowerPoint</Application>
  <PresentationFormat>On-screen Show (4:3)</PresentationFormat>
  <Paragraphs>118</Paragraphs>
  <Slides>11</Slides>
  <Notes>7</Notes>
  <HiddenSlides>1</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11</vt:i4>
      </vt:variant>
    </vt:vector>
  </HeadingPairs>
  <TitlesOfParts>
    <vt:vector size="16" baseType="lpstr">
      <vt:lpstr>Arial</vt:lpstr>
      <vt:lpstr>Wingdings</vt:lpstr>
      <vt:lpstr>4_Default Design</vt:lpstr>
      <vt:lpstr>Theme1</vt:lpstr>
      <vt:lpstr>5_Default Design</vt:lpstr>
      <vt:lpstr>Moody AFB IGSA</vt:lpstr>
      <vt:lpstr>Agenda</vt:lpstr>
      <vt:lpstr>Moody IGSA  2014-2016</vt:lpstr>
      <vt:lpstr>Wastewater Treatment Plant Operation Moody AFB</vt:lpstr>
      <vt:lpstr>IGSA Renewal Milestones</vt:lpstr>
      <vt:lpstr>2021 IGSA</vt:lpstr>
      <vt:lpstr>Contract v. IGSA</vt:lpstr>
      <vt:lpstr>19 July 2021 Lowndes County Commission Meeting</vt:lpstr>
      <vt:lpstr>Bottom Line</vt:lpstr>
      <vt:lpstr>What’s Next for Moody and IGSA?</vt:lpstr>
      <vt:lpstr>PowerPoint Presentation</vt:lpstr>
    </vt:vector>
  </TitlesOfParts>
  <Company>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PLACE FOR THE TITLE</dc:title>
  <dc:creator>heftc</dc:creator>
  <cp:lastModifiedBy>EUNICE, JOHN L GS-14 USAF ACC 23 CES/CD</cp:lastModifiedBy>
  <cp:revision>10709</cp:revision>
  <cp:lastPrinted>2018-05-14T01:02:32Z</cp:lastPrinted>
  <dcterms:created xsi:type="dcterms:W3CDTF">2002-02-20T19:22:53Z</dcterms:created>
  <dcterms:modified xsi:type="dcterms:W3CDTF">2022-10-19T14:40:59Z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0x010100669121F19C93BA4DB0094FC1C2D0CE64</vt:lpwstr>
  </property>
</Properties>
</file>