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7"/>
    <p:restoredTop sz="94648"/>
  </p:normalViewPr>
  <p:slideViewPr>
    <p:cSldViewPr snapToGrid="0" snapToObjects="1">
      <p:cViewPr>
        <p:scale>
          <a:sx n="70" d="100"/>
          <a:sy n="70" d="100"/>
        </p:scale>
        <p:origin x="968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CB6C-A34D-4143-B0E9-4816F2DC4727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74C03-6029-C241-8424-F1C591C83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1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4C03-6029-C241-8424-F1C591C835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8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4C03-6029-C241-8424-F1C591C835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4C03-6029-C241-8424-F1C591C835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4C03-6029-C241-8424-F1C591C835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4C03-6029-C241-8424-F1C591C835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1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74C03-6029-C241-8424-F1C591C835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AC1D-687D-8342-8D56-3214F8724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77E93-9112-BB43-8629-AF727D939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D704F-41CD-5748-A41D-ED432AF13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48396-2CF9-D045-AEA9-FE72BACE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05BF0-2924-8B46-83C7-07BE58C7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532A-C9AA-2046-918B-A2C4D65E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C78B7-61C3-FD4F-A0B3-E4A58511F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F8401-5C75-BB4C-97CA-A8237352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DEA9-2E94-A74F-A774-055FC8E4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C9979-8A10-C048-8462-0DF860E4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0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268256-E8BC-AE43-BE5D-1899F78C9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A8994D-FCBD-9146-9853-B15A94FDA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D3AB7-1DAA-9849-8DE1-FAFE2A19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B49C2-863C-EA4F-A4FB-70FAACB6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FAAEE-A24D-E74F-BB13-F1105CF6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8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0EFF-100C-2445-A05A-B2AD1525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6667A-5D89-F949-BB6F-D3791C73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4134-493E-2840-8437-629150F0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E37E5-7A5B-8C49-9873-07A350BF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52DDD-0608-614A-9445-2DAE1D5E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7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DF45-CD98-D741-B0B5-F1E39560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52368-1E66-9E47-84FF-62862967A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3C512-74C2-CC43-BB5E-4C58C65A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72777-5776-6E4A-AD1E-9B254D53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C0DD-EF4A-394E-8221-29F11FA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8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C647E-0CF1-F04A-8019-627103731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9FC79-3351-B94C-B627-2D407CEB2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5BEA7-45C8-3D41-B939-F074B2E1A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C8D10-EB8A-7342-A816-E78FB9AE7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377AB-301C-7E45-9945-847ED57F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B9D49-E656-2B40-A4D4-A6B0B5AC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9785-6203-E94A-89E4-F66C8057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21CC9-9BA2-BB4A-95E1-2C5D71DBA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0C69E-FA99-F74B-BBFA-FE5FAF757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FE712-3080-0945-BC89-7B4D68026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023D0-9183-F44C-B084-D3D120584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D4477-41F1-724B-8124-517DFB2F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75A23-27C5-524A-AD8A-6731A955C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F1875E-32B4-684D-8715-E074BEFA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8BDF9-B65F-674F-A93A-B508A0AB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EA57E-6DE1-A541-A543-5D065C4C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5768B-1742-734D-A65E-C249CE60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A617C-CBA7-4A4E-94B0-4A305F87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2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5BF5B-2949-0B42-A80E-38836E6B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9657D-3958-C647-BF1B-0F61DA34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E22A5-CEA2-D546-AC41-B3AAE5BF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5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080A-BB05-4246-9CCC-A133AB41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EA2C-7EA0-3D49-935D-3F14A10B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FEA62-0801-484F-97DB-435E2ABFB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0D720-77D0-E943-B18B-46C592EF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CD7E9-1454-FD49-A89E-B393984B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6E5CF-5582-1D44-B7E8-E672E8A0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81AD-D3CB-AD4D-A74D-5F4CB58A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FF28D-4CFC-3F4F-8B1D-CC4B3653E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950C1-D1CB-9542-B724-BEDAED99B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4A0BD-A082-D241-B069-29D409BA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E6370-03E9-8746-9F0B-0C5CFC50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58B64-CE3D-E641-A1CF-4C4FA95D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DD114-60BB-6648-BC06-E254A8E1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94053-6FB8-F042-9C35-2EF62573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6DBC0-2841-6D4F-8346-C3D80BAEF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4620-E072-814F-8292-57C1E4B49B81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15A49-8FC0-A34F-966E-A665800FB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BB83-7B91-CE40-BB02-61CF97D8A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AD0D-5E77-8A48-A86D-F2B2B48C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Picture 9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51A4A1D8-2109-A24F-93BE-2AED03C9F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205" y="782259"/>
            <a:ext cx="7629587" cy="5293480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 descr="A group of people standing in front of a military vehicle&#10;&#10;Description automatically generated with low confidence">
            <a:extLst>
              <a:ext uri="{FF2B5EF4-FFF2-40B4-BE49-F238E27FC236}">
                <a16:creationId xmlns:a16="http://schemas.microsoft.com/office/drawing/2014/main" id="{9E11C55B-06A3-4741-94D1-01DF0C2749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386" y="732969"/>
            <a:ext cx="7805060" cy="5203373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8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 descr="A group of people in a vehicle&#10;&#10;Description automatically generated with low confidence">
            <a:extLst>
              <a:ext uri="{FF2B5EF4-FFF2-40B4-BE49-F238E27FC236}">
                <a16:creationId xmlns:a16="http://schemas.microsoft.com/office/drawing/2014/main" id="{2A19211D-1B24-8045-9058-6CB74B1943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578" y="878718"/>
            <a:ext cx="7650844" cy="5100563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 descr="A group of people walking in front of a fire truck&#10;&#10;Description automatically generated with low confidence">
            <a:extLst>
              <a:ext uri="{FF2B5EF4-FFF2-40B4-BE49-F238E27FC236}">
                <a16:creationId xmlns:a16="http://schemas.microsoft.com/office/drawing/2014/main" id="{B071F37B-EABA-3D4E-907F-566A0DCDBD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571" y="717851"/>
            <a:ext cx="7827738" cy="5218492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77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Picture 9" descr="A person wearing sunglasses&#10;&#10;Description automatically generated with low confidence">
            <a:extLst>
              <a:ext uri="{FF2B5EF4-FFF2-40B4-BE49-F238E27FC236}">
                <a16:creationId xmlns:a16="http://schemas.microsoft.com/office/drawing/2014/main" id="{504F8E55-E40F-DB45-BADB-747D9F172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790" y="806826"/>
            <a:ext cx="4201458" cy="5307104"/>
          </a:xfrm>
          <a:prstGeom prst="rect">
            <a:avLst/>
          </a:prstGeom>
        </p:spPr>
      </p:pic>
      <p:pic>
        <p:nvPicPr>
          <p:cNvPr id="6" name="Picture 5" descr="Shape, square&#10;&#10;Description automatically generated">
            <a:extLst>
              <a:ext uri="{FF2B5EF4-FFF2-40B4-BE49-F238E27FC236}">
                <a16:creationId xmlns:a16="http://schemas.microsoft.com/office/drawing/2014/main" id="{1F7F6D64-E07F-4444-BA95-1D744E9FF7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3" y="233082"/>
            <a:ext cx="5185317" cy="6858000"/>
          </a:xfrm>
          <a:prstGeom prst="rect">
            <a:avLst/>
          </a:prstGeom>
        </p:spPr>
      </p:pic>
      <p:pic>
        <p:nvPicPr>
          <p:cNvPr id="12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0F29C68-2400-0947-B167-967F8B231B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035" y="806826"/>
            <a:ext cx="4051318" cy="5364238"/>
          </a:xfrm>
          <a:prstGeom prst="rect">
            <a:avLst/>
          </a:prstGeom>
        </p:spPr>
      </p:pic>
      <p:pic>
        <p:nvPicPr>
          <p:cNvPr id="9" name="Picture 8" descr="Shape, square&#10;&#10;Description automatically generated">
            <a:extLst>
              <a:ext uri="{FF2B5EF4-FFF2-40B4-BE49-F238E27FC236}">
                <a16:creationId xmlns:a16="http://schemas.microsoft.com/office/drawing/2014/main" id="{B323E419-B1CE-E743-942C-B32C353306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354" y="233082"/>
            <a:ext cx="5185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6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 descr="Two people in a car&#10;&#10;Description automatically generated with medium confidence">
            <a:extLst>
              <a:ext uri="{FF2B5EF4-FFF2-40B4-BE49-F238E27FC236}">
                <a16:creationId xmlns:a16="http://schemas.microsoft.com/office/drawing/2014/main" id="{AB77F08D-742B-B64E-BDE2-BDB20CC675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2728" y="860611"/>
            <a:ext cx="4394564" cy="5280212"/>
          </a:xfrm>
          <a:prstGeom prst="rect">
            <a:avLst/>
          </a:prstGeom>
        </p:spPr>
      </p:pic>
      <p:pic>
        <p:nvPicPr>
          <p:cNvPr id="11" name="Picture 10" descr="A picture containing person, outdoor, standing, military&#10;&#10;Description automatically generated">
            <a:extLst>
              <a:ext uri="{FF2B5EF4-FFF2-40B4-BE49-F238E27FC236}">
                <a16:creationId xmlns:a16="http://schemas.microsoft.com/office/drawing/2014/main" id="{584CAB90-FD2E-9645-BC22-D13500A4E1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679" y="860611"/>
            <a:ext cx="4346021" cy="5280212"/>
          </a:xfrm>
          <a:prstGeom prst="rect">
            <a:avLst/>
          </a:prstGeom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33106C2-A756-7043-BF71-A130573A2D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3" y="233082"/>
            <a:ext cx="5185317" cy="6858000"/>
          </a:xfrm>
          <a:prstGeom prst="rect">
            <a:avLst/>
          </a:prstGeom>
        </p:spPr>
      </p:pic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5E3D18B5-F656-EE41-ACFE-4515296CF2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354" y="233082"/>
            <a:ext cx="5185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9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 descr="A picture containing tree, grass, outdoor, truck&#10;&#10;Description automatically generated">
            <a:extLst>
              <a:ext uri="{FF2B5EF4-FFF2-40B4-BE49-F238E27FC236}">
                <a16:creationId xmlns:a16="http://schemas.microsoft.com/office/drawing/2014/main" id="{1A266B5B-5E9C-C943-B69F-06EA5731B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9459" y="664137"/>
            <a:ext cx="7637929" cy="5386294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 descr="A picture containing person, group, people, family&#10;&#10;Description automatically generated">
            <a:extLst>
              <a:ext uri="{FF2B5EF4-FFF2-40B4-BE49-F238E27FC236}">
                <a16:creationId xmlns:a16="http://schemas.microsoft.com/office/drawing/2014/main" id="{52E1AA53-A65F-D34C-8D57-56F5F203A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087" y="728382"/>
            <a:ext cx="7788195" cy="5236989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 descr="A picture containing text, person, posing, vending machine&#10;&#10;Description automatically generated">
            <a:extLst>
              <a:ext uri="{FF2B5EF4-FFF2-40B4-BE49-F238E27FC236}">
                <a16:creationId xmlns:a16="http://schemas.microsoft.com/office/drawing/2014/main" id="{03199EBB-D275-0147-96D3-66AEC5DCC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024" y="860610"/>
            <a:ext cx="4309036" cy="5177333"/>
          </a:xfrm>
          <a:prstGeom prst="rect">
            <a:avLst/>
          </a:prstGeom>
        </p:spPr>
      </p:pic>
      <p:pic>
        <p:nvPicPr>
          <p:cNvPr id="9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A690AF3-3CB2-3449-9F59-CB283B1DCE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927" y="991238"/>
            <a:ext cx="3983746" cy="5148305"/>
          </a:xfrm>
          <a:prstGeom prst="rect">
            <a:avLst/>
          </a:prstGeom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33106C2-A756-7043-BF71-A130573A2D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3" y="233082"/>
            <a:ext cx="5185317" cy="6858000"/>
          </a:xfrm>
          <a:prstGeom prst="rect">
            <a:avLst/>
          </a:prstGeom>
        </p:spPr>
      </p:pic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5E3D18B5-F656-EE41-ACFE-4515296CF2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354" y="233082"/>
            <a:ext cx="5185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3E331590-8056-9A47-BE1F-938BAE6F2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14" y="812799"/>
            <a:ext cx="7662849" cy="5108566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FCA88C3D-DCF4-F24C-9D25-A48059035E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882" y="805223"/>
            <a:ext cx="7871331" cy="5247554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0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7038814-37A9-C54A-8D99-289FB96EA2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 descr="A picture containing tree, smoke, train, outdoor&#10;&#10;Description automatically generated">
            <a:extLst>
              <a:ext uri="{FF2B5EF4-FFF2-40B4-BE49-F238E27FC236}">
                <a16:creationId xmlns:a16="http://schemas.microsoft.com/office/drawing/2014/main" id="{79EE0799-DACF-424A-A7C1-B57B272A7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42" y="821266"/>
            <a:ext cx="7694387" cy="5129591"/>
          </a:xfrm>
          <a:prstGeom prst="rect">
            <a:avLst/>
          </a:prstGeom>
        </p:spPr>
      </p:pic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DE77245-30E9-B64B-8969-F3E496E02B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934" y="174811"/>
            <a:ext cx="9138131" cy="65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4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D692BA72-3D3F-4738-84E4-2DBAAC03EA3C}"/>
</file>

<file path=customXml/itemProps2.xml><?xml version="1.0" encoding="utf-8"?>
<ds:datastoreItem xmlns:ds="http://schemas.openxmlformats.org/officeDocument/2006/customXml" ds:itemID="{5043A548-8FF1-4555-BEA8-BAC3BCE4563B}"/>
</file>

<file path=customXml/itemProps3.xml><?xml version="1.0" encoding="utf-8"?>
<ds:datastoreItem xmlns:ds="http://schemas.openxmlformats.org/officeDocument/2006/customXml" ds:itemID="{1AEE95B4-EA77-436A-BDC9-3A901C927F2F}"/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</Words>
  <Application>Microsoft Macintosh PowerPoint</Application>
  <PresentationFormat>Widescreen</PresentationFormat>
  <Paragraphs>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Enas Osman</dc:creator>
  <cp:lastModifiedBy>Enas Osman</cp:lastModifiedBy>
  <cp:revision>4</cp:revision>
  <dcterms:created xsi:type="dcterms:W3CDTF">2022-10-26T15:25:48Z</dcterms:created>
  <dcterms:modified xsi:type="dcterms:W3CDTF">2022-10-26T19:14:51Z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  <property fmtid="{D5CDD505-2E9C-101B-9397-08002B2CF9AE}" pid="3" name="TaxKeyword">
    <vt:lpwstr/>
  </property>
</Properties>
</file>