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0"/>
  </p:notesMasterIdLst>
  <p:handoutMasterIdLst>
    <p:handoutMasterId r:id="rId21"/>
  </p:handoutMasterIdLst>
  <p:sldIdLst>
    <p:sldId id="256" r:id="rId5"/>
    <p:sldId id="262" r:id="rId6"/>
    <p:sldId id="270" r:id="rId7"/>
    <p:sldId id="273" r:id="rId8"/>
    <p:sldId id="282" r:id="rId9"/>
    <p:sldId id="276" r:id="rId10"/>
    <p:sldId id="280" r:id="rId11"/>
    <p:sldId id="274" r:id="rId12"/>
    <p:sldId id="269" r:id="rId13"/>
    <p:sldId id="275" r:id="rId14"/>
    <p:sldId id="279" r:id="rId15"/>
    <p:sldId id="271" r:id="rId16"/>
    <p:sldId id="272" r:id="rId17"/>
    <p:sldId id="278" r:id="rId18"/>
    <p:sldId id="261" r:id="rId19"/>
  </p:sldIdLst>
  <p:sldSz cx="12192000" cy="6858000"/>
  <p:notesSz cx="7010400" cy="9372600"/>
  <p:custDataLst>
    <p:tags r:id="rId22"/>
  </p:custDataLst>
  <p:defaultTextStyle>
    <a:defPPr>
      <a:defRPr lang="en-US"/>
    </a:defPPr>
    <a:lvl1pPr algn="ctr" rtl="0" fontAlgn="base">
      <a:spcBef>
        <a:spcPct val="0"/>
      </a:spcBef>
      <a:spcAft>
        <a:spcPct val="0"/>
      </a:spcAft>
      <a:defRPr sz="1400" kern="1200">
        <a:solidFill>
          <a:srgbClr val="000000"/>
        </a:solidFill>
        <a:latin typeface="Arial" charset="0"/>
        <a:ea typeface="+mn-ea"/>
        <a:cs typeface="Arial" charset="0"/>
      </a:defRPr>
    </a:lvl1pPr>
    <a:lvl2pPr marL="457200" algn="ctr" rtl="0" fontAlgn="base">
      <a:spcBef>
        <a:spcPct val="0"/>
      </a:spcBef>
      <a:spcAft>
        <a:spcPct val="0"/>
      </a:spcAft>
      <a:defRPr sz="1400" kern="1200">
        <a:solidFill>
          <a:srgbClr val="000000"/>
        </a:solidFill>
        <a:latin typeface="Arial" charset="0"/>
        <a:ea typeface="+mn-ea"/>
        <a:cs typeface="Arial" charset="0"/>
      </a:defRPr>
    </a:lvl2pPr>
    <a:lvl3pPr marL="914400" algn="ctr" rtl="0" fontAlgn="base">
      <a:spcBef>
        <a:spcPct val="0"/>
      </a:spcBef>
      <a:spcAft>
        <a:spcPct val="0"/>
      </a:spcAft>
      <a:defRPr sz="1400" kern="1200">
        <a:solidFill>
          <a:srgbClr val="000000"/>
        </a:solidFill>
        <a:latin typeface="Arial" charset="0"/>
        <a:ea typeface="+mn-ea"/>
        <a:cs typeface="Arial" charset="0"/>
      </a:defRPr>
    </a:lvl3pPr>
    <a:lvl4pPr marL="1371600" algn="ctr" rtl="0" fontAlgn="base">
      <a:spcBef>
        <a:spcPct val="0"/>
      </a:spcBef>
      <a:spcAft>
        <a:spcPct val="0"/>
      </a:spcAft>
      <a:defRPr sz="1400" kern="1200">
        <a:solidFill>
          <a:srgbClr val="000000"/>
        </a:solidFill>
        <a:latin typeface="Arial" charset="0"/>
        <a:ea typeface="+mn-ea"/>
        <a:cs typeface="Arial" charset="0"/>
      </a:defRPr>
    </a:lvl4pPr>
    <a:lvl5pPr marL="1828800" algn="ctr" rtl="0" fontAlgn="base">
      <a:spcBef>
        <a:spcPct val="0"/>
      </a:spcBef>
      <a:spcAft>
        <a:spcPct val="0"/>
      </a:spcAft>
      <a:defRPr sz="1400" kern="1200">
        <a:solidFill>
          <a:srgbClr val="000000"/>
        </a:solidFill>
        <a:latin typeface="Arial" charset="0"/>
        <a:ea typeface="+mn-ea"/>
        <a:cs typeface="Arial" charset="0"/>
      </a:defRPr>
    </a:lvl5pPr>
    <a:lvl6pPr marL="2286000" algn="l" defTabSz="914400" rtl="0" eaLnBrk="1" latinLnBrk="0" hangingPunct="1">
      <a:defRPr sz="1400" kern="1200">
        <a:solidFill>
          <a:srgbClr val="000000"/>
        </a:solidFill>
        <a:latin typeface="Arial" charset="0"/>
        <a:ea typeface="+mn-ea"/>
        <a:cs typeface="Arial" charset="0"/>
      </a:defRPr>
    </a:lvl6pPr>
    <a:lvl7pPr marL="2743200" algn="l" defTabSz="914400" rtl="0" eaLnBrk="1" latinLnBrk="0" hangingPunct="1">
      <a:defRPr sz="1400" kern="1200">
        <a:solidFill>
          <a:srgbClr val="000000"/>
        </a:solidFill>
        <a:latin typeface="Arial" charset="0"/>
        <a:ea typeface="+mn-ea"/>
        <a:cs typeface="Arial" charset="0"/>
      </a:defRPr>
    </a:lvl7pPr>
    <a:lvl8pPr marL="3200400" algn="l" defTabSz="914400" rtl="0" eaLnBrk="1" latinLnBrk="0" hangingPunct="1">
      <a:defRPr sz="1400" kern="1200">
        <a:solidFill>
          <a:srgbClr val="000000"/>
        </a:solidFill>
        <a:latin typeface="Arial" charset="0"/>
        <a:ea typeface="+mn-ea"/>
        <a:cs typeface="Arial" charset="0"/>
      </a:defRPr>
    </a:lvl8pPr>
    <a:lvl9pPr marL="3657600" algn="l" defTabSz="914400" rtl="0" eaLnBrk="1" latinLnBrk="0" hangingPunct="1">
      <a:defRPr sz="1400"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0" pos="7152" userDrawn="1">
          <p15:clr>
            <a:srgbClr val="A4A3A4"/>
          </p15:clr>
        </p15:guide>
        <p15:guide id="11" pos="504" userDrawn="1">
          <p15:clr>
            <a:srgbClr val="A4A3A4"/>
          </p15:clr>
        </p15:guide>
        <p15:guide id="12" orient="horz" pos="624" userDrawn="1">
          <p15:clr>
            <a:srgbClr val="A4A3A4"/>
          </p15:clr>
        </p15:guide>
      </p15:sldGuideLst>
    </p:ext>
    <p:ext uri="{2D200454-40CA-4A62-9FC3-DE9A4176ACB9}">
      <p15:notesGuideLst xmlns:p15="http://schemas.microsoft.com/office/powerpoint/2012/main">
        <p15:guide id="1" orient="horz" pos="2952">
          <p15:clr>
            <a:srgbClr val="A4A3A4"/>
          </p15:clr>
        </p15:guide>
        <p15:guide id="2" orient="horz" pos="93">
          <p15:clr>
            <a:srgbClr val="A4A3A4"/>
          </p15:clr>
        </p15:guide>
        <p15:guide id="3" pos="2208">
          <p15:clr>
            <a:srgbClr val="A4A3A4"/>
          </p15:clr>
        </p15:guide>
        <p15:guide id="4" pos="4232">
          <p15:clr>
            <a:srgbClr val="A4A3A4"/>
          </p15:clr>
        </p15:guide>
        <p15:guide id="5" pos="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F4EC"/>
    <a:srgbClr val="298B6E"/>
    <a:srgbClr val="0D7EC2"/>
    <a:srgbClr val="0996B1"/>
    <a:srgbClr val="C1EDE0"/>
    <a:srgbClr val="A8ECFA"/>
    <a:srgbClr val="BDE3FB"/>
    <a:srgbClr val="A1D7F9"/>
    <a:srgbClr val="FFFF19"/>
    <a:srgbClr val="C8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0A9D9-70A9-45D9-9567-A68E63D1B4D4}" v="17" dt="2023-01-03T19:22:33.628"/>
  </p1510:revLst>
</p1510:revInfo>
</file>

<file path=ppt/tableStyles.xml><?xml version="1.0" encoding="utf-8"?>
<a:tblStyleLst xmlns:a="http://schemas.openxmlformats.org/drawingml/2006/main" def="{0DF98E00-6AD2-449E-AE7F-117422330E2A}">
  <a:tblStyle styleId="{0DF98E00-6AD2-449E-AE7F-117422330E2A}" styleName="PresBuilder Light">
    <a:wholeTbl>
      <a:tcTxStyle>
        <a:fontRef idx="minor"/>
        <a:schemeClr val="tx1"/>
      </a:tcTxStyle>
      <a:tcStyle>
        <a:tcBdr>
          <a:left>
            <a:ln>
              <a:noFill/>
            </a:ln>
          </a:left>
          <a:right>
            <a:ln>
              <a:noFill/>
            </a:ln>
          </a:right>
          <a:top>
            <a:ln>
              <a:noFill/>
            </a:ln>
          </a:top>
          <a:bottom>
            <a:ln>
              <a:noFill/>
            </a:ln>
          </a:bottom>
          <a:insideH>
            <a:ln w="9525" cmpd="sng">
              <a:solidFill>
                <a:schemeClr val="accent1"/>
              </a:solidFill>
            </a:ln>
          </a:insideH>
          <a:insideV>
            <a:ln>
              <a:noFill/>
            </a:ln>
          </a:insideV>
        </a:tcBdr>
        <a:fill>
          <a:noFill/>
        </a:fill>
      </a:tcStyle>
    </a:wholeTbl>
    <a:band1H>
      <a:tcStyle>
        <a:tcBdr/>
        <a:fill>
          <a:noFill/>
        </a:fill>
      </a:tcStyle>
    </a:band1H>
    <a:band1V>
      <a:tcStyle>
        <a:tcBdr/>
        <a:fill>
          <a:noFill/>
        </a:fill>
      </a:tcStyle>
    </a:band1V>
    <a:lastCol>
      <a:tcTxStyle b="on"/>
      <a:tcStyle>
        <a:tcBdr/>
      </a:tcStyle>
    </a:lastCol>
    <a:firstCol>
      <a:tcTxStyle b="on">
        <a:schemeClr val="accent1"/>
      </a:tcTxStyle>
      <a:tcStyle>
        <a:tcBdr/>
      </a:tcStyle>
    </a:firstCol>
    <a:lastRow>
      <a:tcTxStyle b="on">
        <a:schemeClr val="accent5"/>
      </a:tcTxStyle>
      <a:tcStyle>
        <a:tcBdr>
          <a:top>
            <a:ln>
              <a:noFill/>
            </a:ln>
          </a:top>
        </a:tcBdr>
        <a:fill>
          <a:solidFill>
            <a:schemeClr val="accent5">
              <a:lumMod val="20000"/>
              <a:lumOff val="80000"/>
            </a:schemeClr>
          </a:solidFill>
        </a:fill>
      </a:tcStyle>
    </a:lastRow>
    <a:firstRow>
      <a:tcTxStyle b="on">
        <a:schemeClr val="tx1"/>
      </a:tcTxStyle>
      <a:tcStyle>
        <a:tcBdr>
          <a:bottom>
            <a:ln w="19050" cmpd="sng">
              <a:solidFill>
                <a:schemeClr val="accent1"/>
              </a:solidFill>
            </a:ln>
          </a:bottom>
        </a:tcBdr>
        <a:fill>
          <a:noFill/>
        </a:fill>
      </a:tcStyle>
    </a:firstRow>
  </a:tblStyle>
  <a:tblStyle styleId="{E1785A57-48A2-4E5B-A3AC-52B7D137A7C0}" styleName="PresBuilder Medium">
    <a:wholeTbl>
      <a:tcTxStyle>
        <a:fontRef idx="minor">
          <a:scrgbClr r="0" g="0" b="0"/>
        </a:fontRef>
        <a:srgbClr val="000000"/>
      </a:tcTxStyle>
      <a:tcStyle>
        <a:tcBdr>
          <a:left>
            <a:ln>
              <a:noFill/>
            </a:ln>
          </a:left>
          <a:right>
            <a:ln>
              <a:noFill/>
            </a:ln>
          </a:right>
          <a:top>
            <a:ln>
              <a:noFill/>
            </a:ln>
          </a:top>
          <a:bottom>
            <a:ln>
              <a:noFill/>
            </a:ln>
          </a:bottom>
          <a:insideH>
            <a:ln w="9525" cmpd="sng">
              <a:solidFill>
                <a:schemeClr val="accent1"/>
              </a:solidFill>
            </a:ln>
          </a:insideH>
          <a:insideV>
            <a:ln>
              <a:noFill/>
            </a:ln>
          </a:insideV>
        </a:tcBdr>
        <a:fill>
          <a:solidFill>
            <a:srgbClr val="FFFFFF"/>
          </a:solidFill>
        </a:fill>
      </a:tcStyle>
    </a:wholeTbl>
    <a:band1H>
      <a:tcStyle>
        <a:tcBdr/>
        <a:fill>
          <a:solidFill>
            <a:schemeClr val="accent5">
              <a:lumMod val="20000"/>
              <a:lumOff val="80000"/>
            </a:schemeClr>
          </a:solidFill>
        </a:fill>
      </a:tcStyle>
    </a:band1H>
    <a:band1V>
      <a:tcStyle>
        <a:tcBdr/>
        <a:fill>
          <a:solidFill>
            <a:schemeClr val="accent1">
              <a:alpha val="20000"/>
            </a:schemeClr>
          </a:solidFill>
        </a:fill>
      </a:tcStyle>
    </a:band1V>
    <a:lastCol>
      <a:tcTxStyle b="on"/>
      <a:tcStyle>
        <a:tcBdr/>
      </a:tcStyle>
    </a:lastCol>
    <a:firstCol>
      <a:tcTxStyle b="on">
        <a:srgbClr val="FFFFFF"/>
      </a:tcTxStyle>
      <a:tcStyle>
        <a:tcBdr/>
        <a:fill>
          <a:solidFill>
            <a:schemeClr val="accent5">
              <a:alpha val="50000"/>
            </a:schemeClr>
          </a:solidFill>
        </a:fill>
      </a:tcStyle>
    </a:firstCol>
    <a:lastRow>
      <a:tcTxStyle b="on">
        <a:srgbClr val="FFFFFF"/>
      </a:tcTxStyle>
      <a:tcStyle>
        <a:tcBdr/>
        <a:fill>
          <a:solidFill>
            <a:schemeClr val="accent1"/>
          </a:solidFill>
        </a:fill>
      </a:tcStyle>
    </a:lastRow>
    <a:firstRow>
      <a:tcTxStyle b="on">
        <a:srgbClr val="000000"/>
      </a:tcTxStyle>
      <a:tcStyle>
        <a:tcBdr>
          <a:bottom>
            <a:ln w="19050" cmpd="sng">
              <a:solidFill>
                <a:schemeClr val="accent1"/>
              </a:solidFill>
            </a:ln>
          </a:bottom>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27" autoAdjust="0"/>
  </p:normalViewPr>
  <p:slideViewPr>
    <p:cSldViewPr snapToGrid="0">
      <p:cViewPr varScale="1">
        <p:scale>
          <a:sx n="78" d="100"/>
          <a:sy n="78" d="100"/>
        </p:scale>
        <p:origin x="869" y="72"/>
      </p:cViewPr>
      <p:guideLst>
        <p:guide pos="7152"/>
        <p:guide pos="504"/>
        <p:guide orient="horz"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2478"/>
    </p:cViewPr>
  </p:sorterViewPr>
  <p:notesViewPr>
    <p:cSldViewPr snapToGrid="0">
      <p:cViewPr varScale="1">
        <p:scale>
          <a:sx n="45" d="100"/>
          <a:sy n="45" d="100"/>
        </p:scale>
        <p:origin x="2736" y="64"/>
      </p:cViewPr>
      <p:guideLst>
        <p:guide orient="horz" pos="2952"/>
        <p:guide orient="horz" pos="93"/>
        <p:guide pos="2208"/>
        <p:guide pos="4232"/>
        <p:guide pos="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uilbert" userId="f4de927b-afc7-4fbd-92f7-70ce9bed3d2e" providerId="ADAL" clId="{0050A9D9-70A9-45D9-9567-A68E63D1B4D4}"/>
    <pc:docChg chg="undo redo custSel addSld delSld modSld sldOrd">
      <pc:chgData name="Andrew Guilbert" userId="f4de927b-afc7-4fbd-92f7-70ce9bed3d2e" providerId="ADAL" clId="{0050A9D9-70A9-45D9-9567-A68E63D1B4D4}" dt="2023-01-15T20:39:05.328" v="6842" actId="20577"/>
      <pc:docMkLst>
        <pc:docMk/>
      </pc:docMkLst>
      <pc:sldChg chg="add del modNotesTx">
        <pc:chgData name="Andrew Guilbert" userId="f4de927b-afc7-4fbd-92f7-70ce9bed3d2e" providerId="ADAL" clId="{0050A9D9-70A9-45D9-9567-A68E63D1B4D4}" dt="2023-01-10T20:07:32.713" v="6770" actId="20577"/>
        <pc:sldMkLst>
          <pc:docMk/>
          <pc:sldMk cId="2102706484" sldId="261"/>
        </pc:sldMkLst>
      </pc:sldChg>
      <pc:sldChg chg="modSp mod modNotesTx">
        <pc:chgData name="Andrew Guilbert" userId="f4de927b-afc7-4fbd-92f7-70ce9bed3d2e" providerId="ADAL" clId="{0050A9D9-70A9-45D9-9567-A68E63D1B4D4}" dt="2023-01-10T19:48:43.407" v="5722" actId="20577"/>
        <pc:sldMkLst>
          <pc:docMk/>
          <pc:sldMk cId="1489265673" sldId="262"/>
        </pc:sldMkLst>
        <pc:spChg chg="mod">
          <ac:chgData name="Andrew Guilbert" userId="f4de927b-afc7-4fbd-92f7-70ce9bed3d2e" providerId="ADAL" clId="{0050A9D9-70A9-45D9-9567-A68E63D1B4D4}" dt="2023-01-10T19:48:43.407" v="5722" actId="20577"/>
          <ac:spMkLst>
            <pc:docMk/>
            <pc:sldMk cId="1489265673" sldId="262"/>
            <ac:spMk id="9" creationId="{DDFFAD68-451E-4ABF-B3A6-33E2C24C9007}"/>
          </ac:spMkLst>
        </pc:spChg>
      </pc:sldChg>
      <pc:sldChg chg="addSp delSp modSp mod">
        <pc:chgData name="Andrew Guilbert" userId="f4de927b-afc7-4fbd-92f7-70ce9bed3d2e" providerId="ADAL" clId="{0050A9D9-70A9-45D9-9567-A68E63D1B4D4}" dt="2023-01-10T20:04:32.896" v="6413" actId="20577"/>
        <pc:sldMkLst>
          <pc:docMk/>
          <pc:sldMk cId="269073100" sldId="269"/>
        </pc:sldMkLst>
        <pc:spChg chg="mod">
          <ac:chgData name="Andrew Guilbert" userId="f4de927b-afc7-4fbd-92f7-70ce9bed3d2e" providerId="ADAL" clId="{0050A9D9-70A9-45D9-9567-A68E63D1B4D4}" dt="2023-01-10T20:04:32.896" v="6413" actId="20577"/>
          <ac:spMkLst>
            <pc:docMk/>
            <pc:sldMk cId="269073100" sldId="269"/>
            <ac:spMk id="2" creationId="{3A9B0B39-5BA5-912D-2F4C-153CB42554CA}"/>
          </ac:spMkLst>
        </pc:spChg>
        <pc:spChg chg="mod">
          <ac:chgData name="Andrew Guilbert" userId="f4de927b-afc7-4fbd-92f7-70ce9bed3d2e" providerId="ADAL" clId="{0050A9D9-70A9-45D9-9567-A68E63D1B4D4}" dt="2022-12-27T17:11:31.266" v="2488" actId="27107"/>
          <ac:spMkLst>
            <pc:docMk/>
            <pc:sldMk cId="269073100" sldId="269"/>
            <ac:spMk id="3" creationId="{CB578C74-5434-273C-3538-EFC71F64CB76}"/>
          </ac:spMkLst>
        </pc:spChg>
        <pc:spChg chg="add mod">
          <ac:chgData name="Andrew Guilbert" userId="f4de927b-afc7-4fbd-92f7-70ce9bed3d2e" providerId="ADAL" clId="{0050A9D9-70A9-45D9-9567-A68E63D1B4D4}" dt="2022-12-21T15:53:13.615" v="1494" actId="207"/>
          <ac:spMkLst>
            <pc:docMk/>
            <pc:sldMk cId="269073100" sldId="269"/>
            <ac:spMk id="5" creationId="{61050A80-8148-4DE9-BFBA-35560AA9EEA7}"/>
          </ac:spMkLst>
        </pc:spChg>
        <pc:picChg chg="add mod">
          <ac:chgData name="Andrew Guilbert" userId="f4de927b-afc7-4fbd-92f7-70ce9bed3d2e" providerId="ADAL" clId="{0050A9D9-70A9-45D9-9567-A68E63D1B4D4}" dt="2022-12-13T19:37:37.645" v="93" actId="1076"/>
          <ac:picMkLst>
            <pc:docMk/>
            <pc:sldMk cId="269073100" sldId="269"/>
            <ac:picMk id="6" creationId="{A643102B-4115-4AA8-BAF1-C850E0710C14}"/>
          </ac:picMkLst>
        </pc:picChg>
        <pc:picChg chg="add del mod">
          <ac:chgData name="Andrew Guilbert" userId="f4de927b-afc7-4fbd-92f7-70ce9bed3d2e" providerId="ADAL" clId="{0050A9D9-70A9-45D9-9567-A68E63D1B4D4}" dt="2022-12-13T19:31:28.594" v="31" actId="21"/>
          <ac:picMkLst>
            <pc:docMk/>
            <pc:sldMk cId="269073100" sldId="269"/>
            <ac:picMk id="8" creationId="{EF186B90-0737-4067-A142-3C2535743580}"/>
          </ac:picMkLst>
        </pc:picChg>
        <pc:picChg chg="del">
          <ac:chgData name="Andrew Guilbert" userId="f4de927b-afc7-4fbd-92f7-70ce9bed3d2e" providerId="ADAL" clId="{0050A9D9-70A9-45D9-9567-A68E63D1B4D4}" dt="2022-12-13T19:30:22.363" v="18" actId="478"/>
          <ac:picMkLst>
            <pc:docMk/>
            <pc:sldMk cId="269073100" sldId="269"/>
            <ac:picMk id="9" creationId="{88BFAFDD-71D9-4FD7-A18F-E3781A28A7BD}"/>
          </ac:picMkLst>
        </pc:picChg>
      </pc:sldChg>
      <pc:sldChg chg="modSp mod modNotesTx">
        <pc:chgData name="Andrew Guilbert" userId="f4de927b-afc7-4fbd-92f7-70ce9bed3d2e" providerId="ADAL" clId="{0050A9D9-70A9-45D9-9567-A68E63D1B4D4}" dt="2023-01-10T19:52:10.979" v="5845" actId="20577"/>
        <pc:sldMkLst>
          <pc:docMk/>
          <pc:sldMk cId="792129933" sldId="270"/>
        </pc:sldMkLst>
        <pc:spChg chg="mod">
          <ac:chgData name="Andrew Guilbert" userId="f4de927b-afc7-4fbd-92f7-70ce9bed3d2e" providerId="ADAL" clId="{0050A9D9-70A9-45D9-9567-A68E63D1B4D4}" dt="2023-01-03T19:22:21.888" v="5292" actId="404"/>
          <ac:spMkLst>
            <pc:docMk/>
            <pc:sldMk cId="792129933" sldId="270"/>
            <ac:spMk id="3" creationId="{E63DAB2C-E440-4BF9-B40C-9AA8EDB25A1A}"/>
          </ac:spMkLst>
        </pc:spChg>
      </pc:sldChg>
      <pc:sldChg chg="modSp add del mod">
        <pc:chgData name="Andrew Guilbert" userId="f4de927b-afc7-4fbd-92f7-70ce9bed3d2e" providerId="ADAL" clId="{0050A9D9-70A9-45D9-9567-A68E63D1B4D4}" dt="2023-01-15T19:05:19.368" v="6813" actId="20577"/>
        <pc:sldMkLst>
          <pc:docMk/>
          <pc:sldMk cId="137928130" sldId="271"/>
        </pc:sldMkLst>
        <pc:spChg chg="mod">
          <ac:chgData name="Andrew Guilbert" userId="f4de927b-afc7-4fbd-92f7-70ce9bed3d2e" providerId="ADAL" clId="{0050A9D9-70A9-45D9-9567-A68E63D1B4D4}" dt="2022-12-27T16:48:39.081" v="1522" actId="20577"/>
          <ac:spMkLst>
            <pc:docMk/>
            <pc:sldMk cId="137928130" sldId="271"/>
            <ac:spMk id="2" creationId="{61182169-687E-4A23-B276-C4822867D5F2}"/>
          </ac:spMkLst>
        </pc:spChg>
        <pc:spChg chg="mod">
          <ac:chgData name="Andrew Guilbert" userId="f4de927b-afc7-4fbd-92f7-70ce9bed3d2e" providerId="ADAL" clId="{0050A9D9-70A9-45D9-9567-A68E63D1B4D4}" dt="2023-01-15T19:05:19.368" v="6813" actId="20577"/>
          <ac:spMkLst>
            <pc:docMk/>
            <pc:sldMk cId="137928130" sldId="271"/>
            <ac:spMk id="3" creationId="{34F5750B-A9F8-4E6E-B694-89E7070B382F}"/>
          </ac:spMkLst>
        </pc:spChg>
      </pc:sldChg>
      <pc:sldChg chg="modSp add del mod">
        <pc:chgData name="Andrew Guilbert" userId="f4de927b-afc7-4fbd-92f7-70ce9bed3d2e" providerId="ADAL" clId="{0050A9D9-70A9-45D9-9567-A68E63D1B4D4}" dt="2023-01-15T20:38:34.977" v="6830" actId="20577"/>
        <pc:sldMkLst>
          <pc:docMk/>
          <pc:sldMk cId="165710524" sldId="272"/>
        </pc:sldMkLst>
        <pc:spChg chg="mod">
          <ac:chgData name="Andrew Guilbert" userId="f4de927b-afc7-4fbd-92f7-70ce9bed3d2e" providerId="ADAL" clId="{0050A9D9-70A9-45D9-9567-A68E63D1B4D4}" dt="2022-12-27T16:48:48.446" v="1567" actId="20577"/>
          <ac:spMkLst>
            <pc:docMk/>
            <pc:sldMk cId="165710524" sldId="272"/>
            <ac:spMk id="2" creationId="{61182169-687E-4A23-B276-C4822867D5F2}"/>
          </ac:spMkLst>
        </pc:spChg>
        <pc:spChg chg="mod">
          <ac:chgData name="Andrew Guilbert" userId="f4de927b-afc7-4fbd-92f7-70ce9bed3d2e" providerId="ADAL" clId="{0050A9D9-70A9-45D9-9567-A68E63D1B4D4}" dt="2023-01-15T20:38:34.977" v="6830" actId="20577"/>
          <ac:spMkLst>
            <pc:docMk/>
            <pc:sldMk cId="165710524" sldId="272"/>
            <ac:spMk id="3" creationId="{34F5750B-A9F8-4E6E-B694-89E7070B382F}"/>
          </ac:spMkLst>
        </pc:spChg>
      </pc:sldChg>
      <pc:sldChg chg="modSp mod">
        <pc:chgData name="Andrew Guilbert" userId="f4de927b-afc7-4fbd-92f7-70ce9bed3d2e" providerId="ADAL" clId="{0050A9D9-70A9-45D9-9567-A68E63D1B4D4}" dt="2023-01-10T19:53:06.251" v="5853" actId="20577"/>
        <pc:sldMkLst>
          <pc:docMk/>
          <pc:sldMk cId="1931153825" sldId="273"/>
        </pc:sldMkLst>
        <pc:spChg chg="mod">
          <ac:chgData name="Andrew Guilbert" userId="f4de927b-afc7-4fbd-92f7-70ce9bed3d2e" providerId="ADAL" clId="{0050A9D9-70A9-45D9-9567-A68E63D1B4D4}" dt="2023-01-10T19:53:06.251" v="5853" actId="20577"/>
          <ac:spMkLst>
            <pc:docMk/>
            <pc:sldMk cId="1931153825" sldId="273"/>
            <ac:spMk id="3" creationId="{1F824E36-7959-458D-A75B-27255F98C723}"/>
          </ac:spMkLst>
        </pc:spChg>
      </pc:sldChg>
      <pc:sldChg chg="modSp mod ord modNotesTx">
        <pc:chgData name="Andrew Guilbert" userId="f4de927b-afc7-4fbd-92f7-70ce9bed3d2e" providerId="ADAL" clId="{0050A9D9-70A9-45D9-9567-A68E63D1B4D4}" dt="2023-01-15T18:50:27.927" v="6812" actId="20577"/>
        <pc:sldMkLst>
          <pc:docMk/>
          <pc:sldMk cId="3070266291" sldId="274"/>
        </pc:sldMkLst>
        <pc:spChg chg="mod">
          <ac:chgData name="Andrew Guilbert" userId="f4de927b-afc7-4fbd-92f7-70ce9bed3d2e" providerId="ADAL" clId="{0050A9D9-70A9-45D9-9567-A68E63D1B4D4}" dt="2022-12-13T19:52:06.933" v="1440" actId="20577"/>
          <ac:spMkLst>
            <pc:docMk/>
            <pc:sldMk cId="3070266291" sldId="274"/>
            <ac:spMk id="2" creationId="{EC9279E3-B406-4669-8A92-CA9B4A872308}"/>
          </ac:spMkLst>
        </pc:spChg>
        <pc:spChg chg="mod">
          <ac:chgData name="Andrew Guilbert" userId="f4de927b-afc7-4fbd-92f7-70ce9bed3d2e" providerId="ADAL" clId="{0050A9D9-70A9-45D9-9567-A68E63D1B4D4}" dt="2023-01-15T18:50:27.927" v="6812" actId="20577"/>
          <ac:spMkLst>
            <pc:docMk/>
            <pc:sldMk cId="3070266291" sldId="274"/>
            <ac:spMk id="3" creationId="{0E3465D9-5782-4951-A737-14E782B3C5D4}"/>
          </ac:spMkLst>
        </pc:spChg>
      </pc:sldChg>
      <pc:sldChg chg="modSp mod ord modNotesTx">
        <pc:chgData name="Andrew Guilbert" userId="f4de927b-afc7-4fbd-92f7-70ce9bed3d2e" providerId="ADAL" clId="{0050A9D9-70A9-45D9-9567-A68E63D1B4D4}" dt="2023-01-15T20:38:36.585" v="6831" actId="20578"/>
        <pc:sldMkLst>
          <pc:docMk/>
          <pc:sldMk cId="3207206260" sldId="275"/>
        </pc:sldMkLst>
        <pc:spChg chg="mod">
          <ac:chgData name="Andrew Guilbert" userId="f4de927b-afc7-4fbd-92f7-70ce9bed3d2e" providerId="ADAL" clId="{0050A9D9-70A9-45D9-9567-A68E63D1B4D4}" dt="2022-12-13T20:00:41.394" v="1488" actId="20577"/>
          <ac:spMkLst>
            <pc:docMk/>
            <pc:sldMk cId="3207206260" sldId="275"/>
            <ac:spMk id="2" creationId="{EC9279E3-B406-4669-8A92-CA9B4A872308}"/>
          </ac:spMkLst>
        </pc:spChg>
        <pc:spChg chg="mod">
          <ac:chgData name="Andrew Guilbert" userId="f4de927b-afc7-4fbd-92f7-70ce9bed3d2e" providerId="ADAL" clId="{0050A9D9-70A9-45D9-9567-A68E63D1B4D4}" dt="2023-01-10T20:03:47.778" v="6376" actId="20577"/>
          <ac:spMkLst>
            <pc:docMk/>
            <pc:sldMk cId="3207206260" sldId="275"/>
            <ac:spMk id="3" creationId="{0E3465D9-5782-4951-A737-14E782B3C5D4}"/>
          </ac:spMkLst>
        </pc:spChg>
      </pc:sldChg>
      <pc:sldChg chg="addSp delSp modSp mod ord">
        <pc:chgData name="Andrew Guilbert" userId="f4de927b-afc7-4fbd-92f7-70ce9bed3d2e" providerId="ADAL" clId="{0050A9D9-70A9-45D9-9567-A68E63D1B4D4}" dt="2023-01-10T19:56:10.527" v="5909" actId="20577"/>
        <pc:sldMkLst>
          <pc:docMk/>
          <pc:sldMk cId="3292237757" sldId="276"/>
        </pc:sldMkLst>
        <pc:spChg chg="mod">
          <ac:chgData name="Andrew Guilbert" userId="f4de927b-afc7-4fbd-92f7-70ce9bed3d2e" providerId="ADAL" clId="{0050A9D9-70A9-45D9-9567-A68E63D1B4D4}" dt="2022-12-28T19:43:17.099" v="4173" actId="20577"/>
          <ac:spMkLst>
            <pc:docMk/>
            <pc:sldMk cId="3292237757" sldId="276"/>
            <ac:spMk id="2" creationId="{44F7FA00-C203-48A8-A187-B9FDAE92E987}"/>
          </ac:spMkLst>
        </pc:spChg>
        <pc:spChg chg="mod">
          <ac:chgData name="Andrew Guilbert" userId="f4de927b-afc7-4fbd-92f7-70ce9bed3d2e" providerId="ADAL" clId="{0050A9D9-70A9-45D9-9567-A68E63D1B4D4}" dt="2023-01-10T19:56:10.527" v="5909" actId="20577"/>
          <ac:spMkLst>
            <pc:docMk/>
            <pc:sldMk cId="3292237757" sldId="276"/>
            <ac:spMk id="3" creationId="{8226370A-1329-46C5-8E86-96D70BE3C943}"/>
          </ac:spMkLst>
        </pc:spChg>
        <pc:spChg chg="add del mod">
          <ac:chgData name="Andrew Guilbert" userId="f4de927b-afc7-4fbd-92f7-70ce9bed3d2e" providerId="ADAL" clId="{0050A9D9-70A9-45D9-9567-A68E63D1B4D4}" dt="2022-12-28T20:03:06.950" v="5113" actId="1076"/>
          <ac:spMkLst>
            <pc:docMk/>
            <pc:sldMk cId="3292237757" sldId="276"/>
            <ac:spMk id="7" creationId="{69176600-042E-4A05-B5A5-29F37A673854}"/>
          </ac:spMkLst>
        </pc:spChg>
        <pc:spChg chg="add del mod">
          <ac:chgData name="Andrew Guilbert" userId="f4de927b-afc7-4fbd-92f7-70ce9bed3d2e" providerId="ADAL" clId="{0050A9D9-70A9-45D9-9567-A68E63D1B4D4}" dt="2022-12-28T20:03:45.071" v="5119" actId="21"/>
          <ac:spMkLst>
            <pc:docMk/>
            <pc:sldMk cId="3292237757" sldId="276"/>
            <ac:spMk id="8" creationId="{FC2BB776-D0D8-4AB4-9422-3DC5492FF817}"/>
          </ac:spMkLst>
        </pc:spChg>
        <pc:spChg chg="add mod">
          <ac:chgData name="Andrew Guilbert" userId="f4de927b-afc7-4fbd-92f7-70ce9bed3d2e" providerId="ADAL" clId="{0050A9D9-70A9-45D9-9567-A68E63D1B4D4}" dt="2022-12-28T20:03:55.732" v="5121" actId="1076"/>
          <ac:spMkLst>
            <pc:docMk/>
            <pc:sldMk cId="3292237757" sldId="276"/>
            <ac:spMk id="9" creationId="{B43ACA04-F869-4D22-8C11-2F2A555BA7C2}"/>
          </ac:spMkLst>
        </pc:spChg>
        <pc:picChg chg="add mod">
          <ac:chgData name="Andrew Guilbert" userId="f4de927b-afc7-4fbd-92f7-70ce9bed3d2e" providerId="ADAL" clId="{0050A9D9-70A9-45D9-9567-A68E63D1B4D4}" dt="2022-12-28T20:02:17.567" v="5106" actId="1076"/>
          <ac:picMkLst>
            <pc:docMk/>
            <pc:sldMk cId="3292237757" sldId="276"/>
            <ac:picMk id="4" creationId="{09A5B2A1-0FF8-4D7D-8AF1-44562BEBEF34}"/>
          </ac:picMkLst>
        </pc:picChg>
        <pc:picChg chg="add mod">
          <ac:chgData name="Andrew Guilbert" userId="f4de927b-afc7-4fbd-92f7-70ce9bed3d2e" providerId="ADAL" clId="{0050A9D9-70A9-45D9-9567-A68E63D1B4D4}" dt="2022-12-28T20:02:10.538" v="5105" actId="1076"/>
          <ac:picMkLst>
            <pc:docMk/>
            <pc:sldMk cId="3292237757" sldId="276"/>
            <ac:picMk id="6" creationId="{B6A78CAF-0F3A-48F1-9988-D9B11AD01861}"/>
          </ac:picMkLst>
        </pc:picChg>
      </pc:sldChg>
      <pc:sldChg chg="addSp delSp modSp del mod">
        <pc:chgData name="Andrew Guilbert" userId="f4de927b-afc7-4fbd-92f7-70ce9bed3d2e" providerId="ADAL" clId="{0050A9D9-70A9-45D9-9567-A68E63D1B4D4}" dt="2022-12-13T19:42:54.017" v="254" actId="47"/>
        <pc:sldMkLst>
          <pc:docMk/>
          <pc:sldMk cId="2573614703" sldId="277"/>
        </pc:sldMkLst>
        <pc:spChg chg="add mod">
          <ac:chgData name="Andrew Guilbert" userId="f4de927b-afc7-4fbd-92f7-70ce9bed3d2e" providerId="ADAL" clId="{0050A9D9-70A9-45D9-9567-A68E63D1B4D4}" dt="2022-12-13T19:42:50.044" v="252" actId="478"/>
          <ac:spMkLst>
            <pc:docMk/>
            <pc:sldMk cId="2573614703" sldId="277"/>
            <ac:spMk id="3" creationId="{80E96E98-9664-4AB7-8B30-C543FD9B70DF}"/>
          </ac:spMkLst>
        </pc:spChg>
        <pc:picChg chg="del">
          <ac:chgData name="Andrew Guilbert" userId="f4de927b-afc7-4fbd-92f7-70ce9bed3d2e" providerId="ADAL" clId="{0050A9D9-70A9-45D9-9567-A68E63D1B4D4}" dt="2022-12-13T19:42:50.044" v="252" actId="478"/>
          <ac:picMkLst>
            <pc:docMk/>
            <pc:sldMk cId="2573614703" sldId="277"/>
            <ac:picMk id="6" creationId="{F9977FC3-0348-4DDD-BA2A-5A20B17EC703}"/>
          </ac:picMkLst>
        </pc:picChg>
        <pc:picChg chg="del">
          <ac:chgData name="Andrew Guilbert" userId="f4de927b-afc7-4fbd-92f7-70ce9bed3d2e" providerId="ADAL" clId="{0050A9D9-70A9-45D9-9567-A68E63D1B4D4}" dt="2022-12-13T19:42:52.387" v="253" actId="478"/>
          <ac:picMkLst>
            <pc:docMk/>
            <pc:sldMk cId="2573614703" sldId="277"/>
            <ac:picMk id="8" creationId="{6AF1D9AD-3F8E-42AD-9362-8D68F7FEB9A8}"/>
          </ac:picMkLst>
        </pc:picChg>
      </pc:sldChg>
      <pc:sldChg chg="modSp add del mod">
        <pc:chgData name="Andrew Guilbert" userId="f4de927b-afc7-4fbd-92f7-70ce9bed3d2e" providerId="ADAL" clId="{0050A9D9-70A9-45D9-9567-A68E63D1B4D4}" dt="2023-01-15T19:05:33.912" v="6817" actId="20577"/>
        <pc:sldMkLst>
          <pc:docMk/>
          <pc:sldMk cId="3610206362" sldId="278"/>
        </pc:sldMkLst>
        <pc:spChg chg="mod">
          <ac:chgData name="Andrew Guilbert" userId="f4de927b-afc7-4fbd-92f7-70ce9bed3d2e" providerId="ADAL" clId="{0050A9D9-70A9-45D9-9567-A68E63D1B4D4}" dt="2022-12-27T16:48:57.837" v="1595" actId="20577"/>
          <ac:spMkLst>
            <pc:docMk/>
            <pc:sldMk cId="3610206362" sldId="278"/>
            <ac:spMk id="2" creationId="{61182169-687E-4A23-B276-C4822867D5F2}"/>
          </ac:spMkLst>
        </pc:spChg>
        <pc:spChg chg="mod">
          <ac:chgData name="Andrew Guilbert" userId="f4de927b-afc7-4fbd-92f7-70ce9bed3d2e" providerId="ADAL" clId="{0050A9D9-70A9-45D9-9567-A68E63D1B4D4}" dt="2023-01-15T19:05:33.912" v="6817" actId="20577"/>
          <ac:spMkLst>
            <pc:docMk/>
            <pc:sldMk cId="3610206362" sldId="278"/>
            <ac:spMk id="3" creationId="{34F5750B-A9F8-4E6E-B694-89E7070B382F}"/>
          </ac:spMkLst>
        </pc:spChg>
      </pc:sldChg>
      <pc:sldChg chg="addSp delSp modSp new mod">
        <pc:chgData name="Andrew Guilbert" userId="f4de927b-afc7-4fbd-92f7-70ce9bed3d2e" providerId="ADAL" clId="{0050A9D9-70A9-45D9-9567-A68E63D1B4D4}" dt="2023-01-10T20:04:47.037" v="6438" actId="20577"/>
        <pc:sldMkLst>
          <pc:docMk/>
          <pc:sldMk cId="1174677601" sldId="279"/>
        </pc:sldMkLst>
        <pc:spChg chg="mod">
          <ac:chgData name="Andrew Guilbert" userId="f4de927b-afc7-4fbd-92f7-70ce9bed3d2e" providerId="ADAL" clId="{0050A9D9-70A9-45D9-9567-A68E63D1B4D4}" dt="2023-01-10T20:04:47.037" v="6438" actId="20577"/>
          <ac:spMkLst>
            <pc:docMk/>
            <pc:sldMk cId="1174677601" sldId="279"/>
            <ac:spMk id="2" creationId="{2D94B7D4-1FA1-4C0B-BF92-F2457FE6FAD3}"/>
          </ac:spMkLst>
        </pc:spChg>
        <pc:spChg chg="del">
          <ac:chgData name="Andrew Guilbert" userId="f4de927b-afc7-4fbd-92f7-70ce9bed3d2e" providerId="ADAL" clId="{0050A9D9-70A9-45D9-9567-A68E63D1B4D4}" dt="2022-12-13T19:31:32.962" v="33"/>
          <ac:spMkLst>
            <pc:docMk/>
            <pc:sldMk cId="1174677601" sldId="279"/>
            <ac:spMk id="3" creationId="{11481E3B-2BB8-4B32-B1F9-93F43D2D7929}"/>
          </ac:spMkLst>
        </pc:spChg>
        <pc:spChg chg="add mod">
          <ac:chgData name="Andrew Guilbert" userId="f4de927b-afc7-4fbd-92f7-70ce9bed3d2e" providerId="ADAL" clId="{0050A9D9-70A9-45D9-9567-A68E63D1B4D4}" dt="2022-12-21T15:53:31.534" v="1496" actId="207"/>
          <ac:spMkLst>
            <pc:docMk/>
            <pc:sldMk cId="1174677601" sldId="279"/>
            <ac:spMk id="3" creationId="{27C68603-021E-4E79-9E3C-1DA8423D896A}"/>
          </ac:spMkLst>
        </pc:spChg>
        <pc:spChg chg="add del mod">
          <ac:chgData name="Andrew Guilbert" userId="f4de927b-afc7-4fbd-92f7-70ce9bed3d2e" providerId="ADAL" clId="{0050A9D9-70A9-45D9-9567-A68E63D1B4D4}" dt="2022-12-13T19:38:48.784" v="129" actId="478"/>
          <ac:spMkLst>
            <pc:docMk/>
            <pc:sldMk cId="1174677601" sldId="279"/>
            <ac:spMk id="7" creationId="{56C2212C-B853-499C-9F35-AA7E1C952AF6}"/>
          </ac:spMkLst>
        </pc:spChg>
        <pc:spChg chg="add del mod">
          <ac:chgData name="Andrew Guilbert" userId="f4de927b-afc7-4fbd-92f7-70ce9bed3d2e" providerId="ADAL" clId="{0050A9D9-70A9-45D9-9567-A68E63D1B4D4}" dt="2022-12-13T19:42:31.194" v="250" actId="20577"/>
          <ac:spMkLst>
            <pc:docMk/>
            <pc:sldMk cId="1174677601" sldId="279"/>
            <ac:spMk id="9" creationId="{F439D446-D545-43AF-A371-C61EB4FE85C6}"/>
          </ac:spMkLst>
        </pc:spChg>
        <pc:picChg chg="add del mod">
          <ac:chgData name="Andrew Guilbert" userId="f4de927b-afc7-4fbd-92f7-70ce9bed3d2e" providerId="ADAL" clId="{0050A9D9-70A9-45D9-9567-A68E63D1B4D4}" dt="2022-12-13T19:38:53.183" v="130" actId="21"/>
          <ac:picMkLst>
            <pc:docMk/>
            <pc:sldMk cId="1174677601" sldId="279"/>
            <ac:picMk id="5" creationId="{674585AA-EAC0-4B26-8ECA-8A9178E4B463}"/>
          </ac:picMkLst>
        </pc:picChg>
        <pc:picChg chg="add del mod">
          <ac:chgData name="Andrew Guilbert" userId="f4de927b-afc7-4fbd-92f7-70ce9bed3d2e" providerId="ADAL" clId="{0050A9D9-70A9-45D9-9567-A68E63D1B4D4}" dt="2022-12-13T19:38:59.346" v="132"/>
          <ac:picMkLst>
            <pc:docMk/>
            <pc:sldMk cId="1174677601" sldId="279"/>
            <ac:picMk id="10" creationId="{97C31361-4CB8-41A9-82E7-11D1A1726D32}"/>
          </ac:picMkLst>
        </pc:picChg>
        <pc:picChg chg="add mod">
          <ac:chgData name="Andrew Guilbert" userId="f4de927b-afc7-4fbd-92f7-70ce9bed3d2e" providerId="ADAL" clId="{0050A9D9-70A9-45D9-9567-A68E63D1B4D4}" dt="2022-12-13T19:42:12.985" v="223" actId="1076"/>
          <ac:picMkLst>
            <pc:docMk/>
            <pc:sldMk cId="1174677601" sldId="279"/>
            <ac:picMk id="11" creationId="{FA930313-7813-4E67-AEDD-A226EE1C902D}"/>
          </ac:picMkLst>
        </pc:picChg>
      </pc:sldChg>
      <pc:sldChg chg="addSp delSp modSp new del mod">
        <pc:chgData name="Andrew Guilbert" userId="f4de927b-afc7-4fbd-92f7-70ce9bed3d2e" providerId="ADAL" clId="{0050A9D9-70A9-45D9-9567-A68E63D1B4D4}" dt="2022-12-13T19:42:35.317" v="251" actId="47"/>
        <pc:sldMkLst>
          <pc:docMk/>
          <pc:sldMk cId="723307274" sldId="280"/>
        </pc:sldMkLst>
        <pc:spChg chg="del">
          <ac:chgData name="Andrew Guilbert" userId="f4de927b-afc7-4fbd-92f7-70ce9bed3d2e" providerId="ADAL" clId="{0050A9D9-70A9-45D9-9567-A68E63D1B4D4}" dt="2022-12-13T19:39:09.856" v="134"/>
          <ac:spMkLst>
            <pc:docMk/>
            <pc:sldMk cId="723307274" sldId="280"/>
            <ac:spMk id="3" creationId="{AE48AC31-5DA4-420A-B0BF-6EF183EC6399}"/>
          </ac:spMkLst>
        </pc:spChg>
        <pc:spChg chg="add mod">
          <ac:chgData name="Andrew Guilbert" userId="f4de927b-afc7-4fbd-92f7-70ce9bed3d2e" providerId="ADAL" clId="{0050A9D9-70A9-45D9-9567-A68E63D1B4D4}" dt="2022-12-13T19:39:55.831" v="151" actId="21"/>
          <ac:spMkLst>
            <pc:docMk/>
            <pc:sldMk cId="723307274" sldId="280"/>
            <ac:spMk id="7" creationId="{034BD936-3C4D-42E2-B022-E3D8C85160AF}"/>
          </ac:spMkLst>
        </pc:spChg>
        <pc:picChg chg="add del mod">
          <ac:chgData name="Andrew Guilbert" userId="f4de927b-afc7-4fbd-92f7-70ce9bed3d2e" providerId="ADAL" clId="{0050A9D9-70A9-45D9-9567-A68E63D1B4D4}" dt="2022-12-13T19:39:55.831" v="151" actId="21"/>
          <ac:picMkLst>
            <pc:docMk/>
            <pc:sldMk cId="723307274" sldId="280"/>
            <ac:picMk id="5" creationId="{D2241156-CE38-4601-9448-C7CF02FEFDB5}"/>
          </ac:picMkLst>
        </pc:picChg>
      </pc:sldChg>
      <pc:sldChg chg="modSp new mod">
        <pc:chgData name="Andrew Guilbert" userId="f4de927b-afc7-4fbd-92f7-70ce9bed3d2e" providerId="ADAL" clId="{0050A9D9-70A9-45D9-9567-A68E63D1B4D4}" dt="2023-01-10T19:56:33.016" v="5912" actId="20577"/>
        <pc:sldMkLst>
          <pc:docMk/>
          <pc:sldMk cId="2733386493" sldId="280"/>
        </pc:sldMkLst>
        <pc:spChg chg="mod">
          <ac:chgData name="Andrew Guilbert" userId="f4de927b-afc7-4fbd-92f7-70ce9bed3d2e" providerId="ADAL" clId="{0050A9D9-70A9-45D9-9567-A68E63D1B4D4}" dt="2022-12-27T17:25:26.619" v="3313" actId="20577"/>
          <ac:spMkLst>
            <pc:docMk/>
            <pc:sldMk cId="2733386493" sldId="280"/>
            <ac:spMk id="2" creationId="{BE5866CF-40FD-4E54-BCA5-06FB92B634D9}"/>
          </ac:spMkLst>
        </pc:spChg>
        <pc:spChg chg="mod">
          <ac:chgData name="Andrew Guilbert" userId="f4de927b-afc7-4fbd-92f7-70ce9bed3d2e" providerId="ADAL" clId="{0050A9D9-70A9-45D9-9567-A68E63D1B4D4}" dt="2023-01-10T19:56:33.016" v="5912" actId="20577"/>
          <ac:spMkLst>
            <pc:docMk/>
            <pc:sldMk cId="2733386493" sldId="280"/>
            <ac:spMk id="3" creationId="{4AEE40F2-129E-47E3-8CFE-9C21322B5336}"/>
          </ac:spMkLst>
        </pc:spChg>
      </pc:sldChg>
      <pc:sldChg chg="new del">
        <pc:chgData name="Andrew Guilbert" userId="f4de927b-afc7-4fbd-92f7-70ce9bed3d2e" providerId="ADAL" clId="{0050A9D9-70A9-45D9-9567-A68E63D1B4D4}" dt="2022-12-27T16:47:06.593" v="1499" actId="47"/>
        <pc:sldMkLst>
          <pc:docMk/>
          <pc:sldMk cId="3828455902" sldId="280"/>
        </pc:sldMkLst>
      </pc:sldChg>
      <pc:sldChg chg="addSp delSp modSp new del mod">
        <pc:chgData name="Andrew Guilbert" userId="f4de927b-afc7-4fbd-92f7-70ce9bed3d2e" providerId="ADAL" clId="{0050A9D9-70A9-45D9-9567-A68E63D1B4D4}" dt="2022-12-28T19:49:04.915" v="4812" actId="47"/>
        <pc:sldMkLst>
          <pc:docMk/>
          <pc:sldMk cId="3064156045" sldId="281"/>
        </pc:sldMkLst>
        <pc:spChg chg="mod">
          <ac:chgData name="Andrew Guilbert" userId="f4de927b-afc7-4fbd-92f7-70ce9bed3d2e" providerId="ADAL" clId="{0050A9D9-70A9-45D9-9567-A68E63D1B4D4}" dt="2022-12-28T19:38:04.308" v="3919" actId="20577"/>
          <ac:spMkLst>
            <pc:docMk/>
            <pc:sldMk cId="3064156045" sldId="281"/>
            <ac:spMk id="2" creationId="{7C12D881-3022-4FF1-939E-D6A4E85EA8D7}"/>
          </ac:spMkLst>
        </pc:spChg>
        <pc:spChg chg="del mod">
          <ac:chgData name="Andrew Guilbert" userId="f4de927b-afc7-4fbd-92f7-70ce9bed3d2e" providerId="ADAL" clId="{0050A9D9-70A9-45D9-9567-A68E63D1B4D4}" dt="2022-12-28T19:39:05.800" v="3927" actId="21"/>
          <ac:spMkLst>
            <pc:docMk/>
            <pc:sldMk cId="3064156045" sldId="281"/>
            <ac:spMk id="3" creationId="{755B3E08-3CF5-489F-81F2-59EBB15B31C3}"/>
          </ac:spMkLst>
        </pc:spChg>
        <pc:picChg chg="add del mod">
          <ac:chgData name="Andrew Guilbert" userId="f4de927b-afc7-4fbd-92f7-70ce9bed3d2e" providerId="ADAL" clId="{0050A9D9-70A9-45D9-9567-A68E63D1B4D4}" dt="2022-12-28T19:38:13.246" v="3920" actId="478"/>
          <ac:picMkLst>
            <pc:docMk/>
            <pc:sldMk cId="3064156045" sldId="281"/>
            <ac:picMk id="5" creationId="{C6028C08-FC7D-4FC9-8AAF-C11A5EEEBB3F}"/>
          </ac:picMkLst>
        </pc:picChg>
        <pc:picChg chg="add del mod">
          <ac:chgData name="Andrew Guilbert" userId="f4de927b-afc7-4fbd-92f7-70ce9bed3d2e" providerId="ADAL" clId="{0050A9D9-70A9-45D9-9567-A68E63D1B4D4}" dt="2022-12-28T19:48:51.514" v="4808" actId="21"/>
          <ac:picMkLst>
            <pc:docMk/>
            <pc:sldMk cId="3064156045" sldId="281"/>
            <ac:picMk id="7" creationId="{F44A7A17-C469-4A51-AE7B-126BFD994DBB}"/>
          </ac:picMkLst>
        </pc:picChg>
      </pc:sldChg>
      <pc:sldChg chg="modSp new mod ord">
        <pc:chgData name="Andrew Guilbert" userId="f4de927b-afc7-4fbd-92f7-70ce9bed3d2e" providerId="ADAL" clId="{0050A9D9-70A9-45D9-9567-A68E63D1B4D4}" dt="2023-01-15T20:39:05.328" v="6842" actId="20577"/>
        <pc:sldMkLst>
          <pc:docMk/>
          <pc:sldMk cId="1469821073" sldId="282"/>
        </pc:sldMkLst>
        <pc:spChg chg="mod">
          <ac:chgData name="Andrew Guilbert" userId="f4de927b-afc7-4fbd-92f7-70ce9bed3d2e" providerId="ADAL" clId="{0050A9D9-70A9-45D9-9567-A68E63D1B4D4}" dt="2022-12-28T19:43:37.885" v="4188" actId="20577"/>
          <ac:spMkLst>
            <pc:docMk/>
            <pc:sldMk cId="1469821073" sldId="282"/>
            <ac:spMk id="2" creationId="{2CEBD3B0-F88B-4326-8BAA-1C10CFD37481}"/>
          </ac:spMkLst>
        </pc:spChg>
        <pc:spChg chg="mod">
          <ac:chgData name="Andrew Guilbert" userId="f4de927b-afc7-4fbd-92f7-70ce9bed3d2e" providerId="ADAL" clId="{0050A9D9-70A9-45D9-9567-A68E63D1B4D4}" dt="2023-01-15T20:39:05.328" v="6842" actId="20577"/>
          <ac:spMkLst>
            <pc:docMk/>
            <pc:sldMk cId="1469821073" sldId="282"/>
            <ac:spMk id="3" creationId="{56ADFA7E-6757-4A78-8E11-6FAA87C05B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9900"/>
          </a:xfrm>
          <a:prstGeom prst="rect">
            <a:avLst/>
          </a:prstGeom>
          <a:noFill/>
          <a:ln w="9525">
            <a:noFill/>
            <a:miter lim="800000"/>
            <a:headEnd/>
            <a:tailEnd/>
          </a:ln>
          <a:effectLst/>
        </p:spPr>
        <p:txBody>
          <a:bodyPr vert="horz" wrap="square" lIns="92688" tIns="46344" rIns="92688" bIns="46344" numCol="1" anchor="t" anchorCtr="0" compatLnSpc="1">
            <a:prstTxWarp prst="textNoShape">
              <a:avLst/>
            </a:prstTxWarp>
          </a:bodyPr>
          <a:lstStyle>
            <a:lvl1pPr algn="l" defTabSz="927100">
              <a:defRPr sz="1200">
                <a:solidFill>
                  <a:schemeClr val="tx1"/>
                </a:solidFill>
                <a:latin typeface="Times New Roman" pitchFamily="18" charset="0"/>
              </a:defRPr>
            </a:lvl1pPr>
          </a:lstStyle>
          <a:p>
            <a:endParaRPr lang="en-US"/>
          </a:p>
        </p:txBody>
      </p:sp>
      <p:sp>
        <p:nvSpPr>
          <p:cNvPr id="5123" name="Rectangle 3"/>
          <p:cNvSpPr>
            <a:spLocks noGrp="1" noChangeArrowheads="1"/>
          </p:cNvSpPr>
          <p:nvPr>
            <p:ph type="dt" sz="quarter" idx="1"/>
          </p:nvPr>
        </p:nvSpPr>
        <p:spPr bwMode="auto">
          <a:xfrm>
            <a:off x="3971925" y="0"/>
            <a:ext cx="3038475" cy="469900"/>
          </a:xfrm>
          <a:prstGeom prst="rect">
            <a:avLst/>
          </a:prstGeom>
          <a:noFill/>
          <a:ln w="9525">
            <a:noFill/>
            <a:miter lim="800000"/>
            <a:headEnd/>
            <a:tailEnd/>
          </a:ln>
          <a:effectLst/>
        </p:spPr>
        <p:txBody>
          <a:bodyPr vert="horz" wrap="square" lIns="92688" tIns="46344" rIns="92688" bIns="46344" numCol="1" anchor="t" anchorCtr="0" compatLnSpc="1">
            <a:prstTxWarp prst="textNoShape">
              <a:avLst/>
            </a:prstTxWarp>
          </a:bodyPr>
          <a:lstStyle>
            <a:lvl1pPr algn="r" defTabSz="927100">
              <a:defRPr sz="1200">
                <a:solidFill>
                  <a:schemeClr val="tx1"/>
                </a:solidFill>
                <a:latin typeface="Times New Roman" pitchFamily="18" charset="0"/>
              </a:defRPr>
            </a:lvl1pPr>
          </a:lstStyle>
          <a:p>
            <a:fld id="{9298C092-A832-49B8-B921-62CCD3A83B7D}" type="datetime8">
              <a:rPr lang="en-US"/>
              <a:pPr/>
              <a:t>1/15/2023 12:48 PM</a:t>
            </a:fld>
            <a:endParaRPr lang="en-US"/>
          </a:p>
        </p:txBody>
      </p:sp>
      <p:sp>
        <p:nvSpPr>
          <p:cNvPr id="5124" name="Rectangle 4"/>
          <p:cNvSpPr>
            <a:spLocks noGrp="1" noChangeArrowheads="1"/>
          </p:cNvSpPr>
          <p:nvPr>
            <p:ph type="ftr" sz="quarter" idx="2"/>
          </p:nvPr>
        </p:nvSpPr>
        <p:spPr bwMode="auto">
          <a:xfrm>
            <a:off x="0" y="8902700"/>
            <a:ext cx="3038475" cy="469900"/>
          </a:xfrm>
          <a:prstGeom prst="rect">
            <a:avLst/>
          </a:prstGeom>
          <a:noFill/>
          <a:ln w="9525">
            <a:noFill/>
            <a:miter lim="800000"/>
            <a:headEnd/>
            <a:tailEnd/>
          </a:ln>
          <a:effectLst/>
        </p:spPr>
        <p:txBody>
          <a:bodyPr vert="horz" wrap="square" lIns="92688" tIns="46344" rIns="92688" bIns="46344" numCol="1" anchor="b" anchorCtr="0" compatLnSpc="1">
            <a:prstTxWarp prst="textNoShape">
              <a:avLst/>
            </a:prstTxWarp>
          </a:bodyPr>
          <a:lstStyle>
            <a:lvl1pPr algn="l" defTabSz="927100">
              <a:defRPr sz="1200">
                <a:solidFill>
                  <a:schemeClr val="tx1"/>
                </a:solidFill>
                <a:latin typeface="Times New Roman" pitchFamily="18" charset="0"/>
              </a:defRPr>
            </a:lvl1pPr>
          </a:lstStyle>
          <a:p>
            <a:endParaRPr lang="en-US"/>
          </a:p>
        </p:txBody>
      </p:sp>
      <p:sp>
        <p:nvSpPr>
          <p:cNvPr id="5125" name="Rectangle 5"/>
          <p:cNvSpPr>
            <a:spLocks noGrp="1" noChangeArrowheads="1"/>
          </p:cNvSpPr>
          <p:nvPr>
            <p:ph type="sldNum" sz="quarter" idx="3"/>
          </p:nvPr>
        </p:nvSpPr>
        <p:spPr bwMode="auto">
          <a:xfrm>
            <a:off x="3971925" y="8902700"/>
            <a:ext cx="3038475" cy="469900"/>
          </a:xfrm>
          <a:prstGeom prst="rect">
            <a:avLst/>
          </a:prstGeom>
          <a:noFill/>
          <a:ln w="9525">
            <a:noFill/>
            <a:miter lim="800000"/>
            <a:headEnd/>
            <a:tailEnd/>
          </a:ln>
          <a:effectLst/>
        </p:spPr>
        <p:txBody>
          <a:bodyPr vert="horz" wrap="square" lIns="92688" tIns="46344" rIns="92688" bIns="46344" numCol="1" anchor="b" anchorCtr="0" compatLnSpc="1">
            <a:prstTxWarp prst="textNoShape">
              <a:avLst/>
            </a:prstTxWarp>
          </a:bodyPr>
          <a:lstStyle>
            <a:lvl1pPr algn="r" defTabSz="927100">
              <a:defRPr sz="1200">
                <a:solidFill>
                  <a:schemeClr val="tx1"/>
                </a:solidFill>
                <a:latin typeface="Times New Roman" pitchFamily="18" charset="0"/>
              </a:defRPr>
            </a:lvl1pPr>
          </a:lstStyle>
          <a:p>
            <a:fld id="{8D09AA0B-A851-4A24-AB79-48D174069820}"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60" name="Rectangle 4"/>
          <p:cNvSpPr>
            <a:spLocks noGrp="1" noRot="1" noChangeAspect="1" noChangeArrowheads="1" noTextEdit="1"/>
          </p:cNvSpPr>
          <p:nvPr>
            <p:ph type="sldImg" idx="2"/>
          </p:nvPr>
        </p:nvSpPr>
        <p:spPr bwMode="auto">
          <a:xfrm>
            <a:off x="-60325" y="446088"/>
            <a:ext cx="7137400" cy="4016375"/>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292100" y="4686300"/>
            <a:ext cx="6426200" cy="4449763"/>
          </a:xfrm>
          <a:prstGeom prst="rect">
            <a:avLst/>
          </a:prstGeom>
          <a:noFill/>
          <a:ln w="9525">
            <a:noFill/>
            <a:miter lim="800000"/>
            <a:headEnd/>
            <a:tailEnd/>
          </a:ln>
          <a:effectLst/>
        </p:spPr>
        <p:txBody>
          <a:bodyPr vert="horz" wrap="square" lIns="92688" tIns="46344" rIns="92688" bIns="46344" numCol="1" anchor="t" anchorCtr="0" compatLnSpc="1">
            <a:prstTxWarp prst="textNoShape">
              <a:avLst/>
            </a:prstTxWarp>
          </a:bodyPr>
          <a:lstStyle/>
          <a:p>
            <a:pPr lvl="0"/>
            <a:r>
              <a:rPr lang="en-US"/>
              <a:t>Click to edit Master text styles</a:t>
            </a:r>
          </a:p>
        </p:txBody>
      </p:sp>
      <p:sp>
        <p:nvSpPr>
          <p:cNvPr id="45066" name="Rectangle 10"/>
          <p:cNvSpPr>
            <a:spLocks noGrp="1" noChangeArrowheads="1"/>
          </p:cNvSpPr>
          <p:nvPr>
            <p:ph type="dt" idx="1"/>
          </p:nvPr>
        </p:nvSpPr>
        <p:spPr bwMode="auto">
          <a:xfrm>
            <a:off x="3679825" y="147638"/>
            <a:ext cx="3038475" cy="223837"/>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defTabSz="884238">
              <a:defRPr sz="700">
                <a:solidFill>
                  <a:schemeClr val="tx1"/>
                </a:solidFill>
                <a:latin typeface="Times New Roman" pitchFamily="18" charset="0"/>
              </a:defRPr>
            </a:lvl1pPr>
          </a:lstStyle>
          <a:p>
            <a:fld id="{1D2064C5-40D6-4F76-9D58-455F493BC55F}" type="datetime8">
              <a:rPr lang="en-US"/>
              <a:pPr/>
              <a:t>1/15/2023 12:45 PM</a:t>
            </a:fld>
            <a:endParaRPr lang="en-U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dt" idx="1"/>
          </p:nvPr>
        </p:nvSpPr>
        <p:spPr>
          <a:ln/>
        </p:spPr>
        <p:txBody>
          <a:bodyPr/>
          <a:lstStyle/>
          <a:p>
            <a:fld id="{BFAAC039-ED82-44F6-A4F5-B78B58A44183}" type="datetime8">
              <a:rPr lang="en-US"/>
              <a:pPr/>
              <a:t>1/15/2023 12:45 PM</a:t>
            </a:fld>
            <a:endParaRPr lang="en-US" dirty="0"/>
          </a:p>
        </p:txBody>
      </p:sp>
      <p:sp>
        <p:nvSpPr>
          <p:cNvPr id="665602" name="Rectangle 2"/>
          <p:cNvSpPr>
            <a:spLocks noGrp="1" noRot="1" noChangeAspect="1" noChangeArrowheads="1" noTextEdit="1"/>
          </p:cNvSpPr>
          <p:nvPr>
            <p:ph type="sldImg"/>
          </p:nvPr>
        </p:nvSpPr>
        <p:spPr>
          <a:xfrm>
            <a:off x="-60325" y="446088"/>
            <a:ext cx="7137400" cy="4016375"/>
          </a:xfrm>
          <a:ln/>
        </p:spPr>
      </p:sp>
      <p:sp>
        <p:nvSpPr>
          <p:cNvPr id="665603" name="Rectangle 3"/>
          <p:cNvSpPr>
            <a:spLocks noGrp="1" noChangeArrowheads="1"/>
          </p:cNvSpPr>
          <p:nvPr>
            <p:ph type="body" idx="1"/>
          </p:nvPr>
        </p:nvSpPr>
        <p:spPr>
          <a:xfrm>
            <a:off x="292619" y="4686300"/>
            <a:ext cx="6425162" cy="4448521"/>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Register is a daily gazette that contains new and amended Federal regulations. It discusses regulations and requirements for public health and </a:t>
            </a:r>
            <a:r>
              <a:rPr lang="en-US" dirty="0" err="1"/>
              <a:t>medicare</a:t>
            </a:r>
            <a:r>
              <a:rPr lang="en-US" dirty="0"/>
              <a:t> programs.  Subpart E, 409.44 discusses the requirements for home health skilled services </a:t>
            </a:r>
          </a:p>
        </p:txBody>
      </p:sp>
      <p:sp>
        <p:nvSpPr>
          <p:cNvPr id="4" name="Date Placeholder 3"/>
          <p:cNvSpPr>
            <a:spLocks noGrp="1"/>
          </p:cNvSpPr>
          <p:nvPr>
            <p:ph type="dt" idx="1"/>
          </p:nvPr>
        </p:nvSpPr>
        <p:spPr/>
        <p:txBody>
          <a:bodyPr/>
          <a:lstStyle/>
          <a:p>
            <a:fld id="{1D2064C5-40D6-4F76-9D58-455F493BC55F}" type="datetime8">
              <a:rPr lang="en-US" smtClean="0"/>
              <a:pPr/>
              <a:t>1/15/2023 12:45 PM</a:t>
            </a:fld>
            <a:endParaRPr lang="en-US"/>
          </a:p>
        </p:txBody>
      </p:sp>
    </p:spTree>
    <p:extLst>
      <p:ext uri="{BB962C8B-B14F-4D97-AF65-F5344CB8AC3E}">
        <p14:creationId xmlns:p14="http://schemas.microsoft.com/office/powerpoint/2010/main" val="331705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Medicare Chap 7, we see similar verbiage on the requirements for reassessment visits. </a:t>
            </a:r>
          </a:p>
          <a:p>
            <a:r>
              <a:rPr lang="en-US" dirty="0"/>
              <a:t>Medicare Chap 7 describes covered services under the Home Health Prospective Payment System and the conditions to be met for Medicare to cover these services</a:t>
            </a:r>
          </a:p>
        </p:txBody>
      </p:sp>
      <p:sp>
        <p:nvSpPr>
          <p:cNvPr id="4" name="Date Placeholder 3"/>
          <p:cNvSpPr>
            <a:spLocks noGrp="1"/>
          </p:cNvSpPr>
          <p:nvPr>
            <p:ph type="dt" idx="1"/>
          </p:nvPr>
        </p:nvSpPr>
        <p:spPr/>
        <p:txBody>
          <a:bodyPr/>
          <a:lstStyle/>
          <a:p>
            <a:fld id="{1D2064C5-40D6-4F76-9D58-455F493BC55F}" type="datetime8">
              <a:rPr lang="en-US" smtClean="0"/>
              <a:pPr/>
              <a:t>1/15/2023 12:45 PM</a:t>
            </a:fld>
            <a:endParaRPr lang="en-US"/>
          </a:p>
        </p:txBody>
      </p:sp>
    </p:spTree>
    <p:extLst>
      <p:ext uri="{BB962C8B-B14F-4D97-AF65-F5344CB8AC3E}">
        <p14:creationId xmlns:p14="http://schemas.microsoft.com/office/powerpoint/2010/main" val="54793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Relevant Category such as Strength, Specific Goal such as MMT</a:t>
            </a:r>
          </a:p>
        </p:txBody>
      </p:sp>
      <p:sp>
        <p:nvSpPr>
          <p:cNvPr id="4" name="Date Placeholder 3"/>
          <p:cNvSpPr>
            <a:spLocks noGrp="1"/>
          </p:cNvSpPr>
          <p:nvPr>
            <p:ph type="dt" idx="1"/>
          </p:nvPr>
        </p:nvSpPr>
        <p:spPr/>
        <p:txBody>
          <a:bodyPr/>
          <a:lstStyle/>
          <a:p>
            <a:fld id="{1D2064C5-40D6-4F76-9D58-455F493BC55F}" type="datetime8">
              <a:rPr lang="en-US" smtClean="0"/>
              <a:pPr/>
              <a:t>1/15/2023 12:45 PM</a:t>
            </a:fld>
            <a:endParaRPr lang="en-US"/>
          </a:p>
        </p:txBody>
      </p:sp>
    </p:spTree>
    <p:extLst>
      <p:ext uri="{BB962C8B-B14F-4D97-AF65-F5344CB8AC3E}">
        <p14:creationId xmlns:p14="http://schemas.microsoft.com/office/powerpoint/2010/main" val="235701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your goal comparisons you will be asked to indicate the effectiveness of therapy and justify reason for continuation.</a:t>
            </a:r>
          </a:p>
        </p:txBody>
      </p:sp>
      <p:sp>
        <p:nvSpPr>
          <p:cNvPr id="4" name="Date Placeholder 3"/>
          <p:cNvSpPr>
            <a:spLocks noGrp="1"/>
          </p:cNvSpPr>
          <p:nvPr>
            <p:ph type="dt" idx="1"/>
          </p:nvPr>
        </p:nvSpPr>
        <p:spPr/>
        <p:txBody>
          <a:bodyPr/>
          <a:lstStyle/>
          <a:p>
            <a:fld id="{1D2064C5-40D6-4F76-9D58-455F493BC55F}" type="datetime8">
              <a:rPr lang="en-US" smtClean="0"/>
              <a:pPr/>
              <a:t>1/15/2023 12:45 PM</a:t>
            </a:fld>
            <a:endParaRPr lang="en-US"/>
          </a:p>
        </p:txBody>
      </p:sp>
    </p:spTree>
    <p:extLst>
      <p:ext uri="{BB962C8B-B14F-4D97-AF65-F5344CB8AC3E}">
        <p14:creationId xmlns:p14="http://schemas.microsoft.com/office/powerpoint/2010/main" val="367320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2064C5-40D6-4F76-9D58-455F493BC55F}" type="datetime8">
              <a:rPr lang="en-US" smtClean="0"/>
              <a:pPr/>
              <a:t>1/15/2023 12:45 PM</a:t>
            </a:fld>
            <a:endParaRPr lang="en-US"/>
          </a:p>
        </p:txBody>
      </p:sp>
    </p:spTree>
    <p:extLst>
      <p:ext uri="{BB962C8B-B14F-4D97-AF65-F5344CB8AC3E}">
        <p14:creationId xmlns:p14="http://schemas.microsoft.com/office/powerpoint/2010/main" val="66970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regarding the documentation requirements for a reassessment, please reach out to your local therapy manager or therapy </a:t>
            </a:r>
            <a:r>
              <a:rPr lang="en-US"/>
              <a:t>regional director.  </a:t>
            </a:r>
            <a:endParaRPr lang="en-US" dirty="0"/>
          </a:p>
        </p:txBody>
      </p:sp>
      <p:sp>
        <p:nvSpPr>
          <p:cNvPr id="4" name="Date Placeholder 3"/>
          <p:cNvSpPr>
            <a:spLocks noGrp="1"/>
          </p:cNvSpPr>
          <p:nvPr>
            <p:ph type="dt" idx="1"/>
          </p:nvPr>
        </p:nvSpPr>
        <p:spPr/>
        <p:txBody>
          <a:bodyPr/>
          <a:lstStyle/>
          <a:p>
            <a:fld id="{1D2064C5-40D6-4F76-9D58-455F493BC55F}" type="datetime8">
              <a:rPr lang="en-US" smtClean="0"/>
              <a:pPr/>
              <a:t>1/15/2023 12:45 PM</a:t>
            </a:fld>
            <a:endParaRPr lang="en-US"/>
          </a:p>
        </p:txBody>
      </p:sp>
    </p:spTree>
    <p:extLst>
      <p:ext uri="{BB962C8B-B14F-4D97-AF65-F5344CB8AC3E}">
        <p14:creationId xmlns:p14="http://schemas.microsoft.com/office/powerpoint/2010/main" val="3109089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pic>
        <p:nvPicPr>
          <p:cNvPr id="3" name="Picture 2" descr="A picture containing text, person, screenshot, electronics&#10;&#10;Description automatically generated">
            <a:extLst>
              <a:ext uri="{FF2B5EF4-FFF2-40B4-BE49-F238E27FC236}">
                <a16:creationId xmlns:a16="http://schemas.microsoft.com/office/drawing/2014/main" id="{7F7C9C35-5CC3-4B48-95C2-00DD3F789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43" name="Rectangle 2"/>
          <p:cNvSpPr>
            <a:spLocks noGrp="1" noChangeArrowheads="1"/>
          </p:cNvSpPr>
          <p:nvPr>
            <p:ph type="ctrTitle"/>
          </p:nvPr>
        </p:nvSpPr>
        <p:spPr>
          <a:xfrm>
            <a:off x="3759198" y="2644737"/>
            <a:ext cx="3826316" cy="892552"/>
          </a:xfrm>
          <a:ln algn="ctr"/>
        </p:spPr>
        <p:txBody>
          <a:bodyPr wrap="square" tIns="0" bIns="0" anchor="t">
            <a:spAutoFit/>
          </a:bodyPr>
          <a:lstStyle>
            <a:lvl1pPr algn="r">
              <a:lnSpc>
                <a:spcPct val="100000"/>
              </a:lnSpc>
              <a:defRPr sz="2900" b="1">
                <a:solidFill>
                  <a:schemeClr val="bg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824496" y="3766987"/>
            <a:ext cx="6761018" cy="271613"/>
          </a:xfrm>
        </p:spPr>
        <p:txBody>
          <a:bodyPr wrap="square" lIns="18288" tIns="0" rIns="0" bIns="0">
            <a:spAutoFit/>
          </a:bodyPr>
          <a:lstStyle>
            <a:lvl1pPr marL="0" indent="0" algn="r">
              <a:lnSpc>
                <a:spcPct val="100000"/>
              </a:lnSpc>
              <a:spcBef>
                <a:spcPts val="794"/>
              </a:spcBef>
              <a:buClr>
                <a:schemeClr val="tx2"/>
              </a:buClr>
              <a:buSzTx/>
              <a:buFont typeface="Wingdings" pitchFamily="2" charset="2"/>
              <a:buNone/>
              <a:defRPr sz="1765">
                <a:solidFill>
                  <a:schemeClr val="bg1"/>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3169378" y="4321106"/>
            <a:ext cx="4416136" cy="458096"/>
          </a:xfrm>
        </p:spPr>
        <p:txBody>
          <a:bodyPr lIns="18288" tIns="0" rIns="0" bIns="0"/>
          <a:lstStyle>
            <a:lvl1pPr algn="r">
              <a:lnSpc>
                <a:spcPct val="110000"/>
              </a:lnSpc>
              <a:spcBef>
                <a:spcPts val="62"/>
              </a:spcBef>
              <a:buNone/>
              <a:defRPr sz="1700" baseline="0">
                <a:solidFill>
                  <a:schemeClr val="bg1"/>
                </a:solidFill>
              </a:defRPr>
            </a:lvl1pPr>
          </a:lstStyle>
          <a:p>
            <a:pPr lvl="0"/>
            <a:r>
              <a:rPr lang="en-US" dirty="0"/>
              <a:t>Date</a:t>
            </a:r>
          </a:p>
          <a:p>
            <a:pPr lvl="0"/>
            <a:r>
              <a:rPr lang="en-US" dirty="0"/>
              <a:t>Speaker Name</a:t>
            </a:r>
          </a:p>
        </p:txBody>
      </p:sp>
      <p:sp>
        <p:nvSpPr>
          <p:cNvPr id="9" name="shpStamp" hidden="1"/>
          <p:cNvSpPr txBox="1">
            <a:spLocks noChangeArrowheads="1"/>
          </p:cNvSpPr>
          <p:nvPr userDrawn="1">
            <p:custDataLst>
              <p:tags r:id="rId1"/>
            </p:custDataLst>
          </p:nvPr>
        </p:nvSpPr>
        <p:spPr bwMode="ltGray">
          <a:xfrm>
            <a:off x="10108046" y="147658"/>
            <a:ext cx="1252681" cy="322169"/>
          </a:xfrm>
          <a:prstGeom prst="rect">
            <a:avLst/>
          </a:prstGeom>
          <a:noFill/>
          <a:ln w="9525" algn="ctr">
            <a:noFill/>
            <a:miter lim="800000"/>
            <a:headEnd/>
            <a:tailEnd/>
          </a:ln>
          <a:effectLst/>
        </p:spPr>
        <p:txBody>
          <a:bodyPr wrap="none" lIns="0" tIns="0" rIns="0" bIns="0" anchor="t"/>
          <a:lstStyle/>
          <a:p>
            <a:pPr algn="r"/>
            <a:r>
              <a:rPr lang="en-US" sz="1235" b="0">
                <a:solidFill>
                  <a:srgbClr val="FF0000"/>
                </a:solidFill>
                <a:latin typeface="Arial"/>
              </a:rPr>
              <a:t>STAMP</a:t>
            </a:r>
            <a:endParaRPr lang="en-US" sz="1235" b="0" dirty="0">
              <a:solidFill>
                <a:srgbClr val="FF0000"/>
              </a:solidFill>
              <a:latin typeface="Arial"/>
            </a:endParaRPr>
          </a:p>
        </p:txBody>
      </p:sp>
      <p:sp>
        <p:nvSpPr>
          <p:cNvPr id="10" name="ClientLogo" hidden="1"/>
          <p:cNvSpPr>
            <a:spLocks noChangeArrowheads="1"/>
          </p:cNvSpPr>
          <p:nvPr userDrawn="1">
            <p:custDataLst>
              <p:tags r:id="rId2"/>
            </p:custDataLst>
          </p:nvPr>
        </p:nvSpPr>
        <p:spPr bwMode="auto">
          <a:xfrm>
            <a:off x="8027873" y="892269"/>
            <a:ext cx="3325091" cy="806824"/>
          </a:xfrm>
          <a:prstGeom prst="rect">
            <a:avLst/>
          </a:prstGeom>
          <a:solidFill>
            <a:srgbClr val="FEDF87"/>
          </a:solidFill>
          <a:ln w="12700">
            <a:solidFill>
              <a:srgbClr val="FF0000"/>
            </a:solidFill>
            <a:prstDash val="solid"/>
            <a:miter lim="800000"/>
            <a:headEnd/>
            <a:tailEnd/>
          </a:ln>
          <a:effectLst/>
        </p:spPr>
        <p:txBody>
          <a:bodyPr wrap="square" lIns="0" tIns="48409" rIns="32273" bIns="0" anchor="t"/>
          <a:lstStyle/>
          <a:p>
            <a:pPr lvl="0"/>
            <a:r>
              <a:rPr lang="en-US" sz="1059" b="1" dirty="0">
                <a:solidFill>
                  <a:srgbClr val="FF0000"/>
                </a:solidFill>
              </a:rPr>
              <a:t>PB Cover</a:t>
            </a:r>
            <a:r>
              <a:rPr lang="en-US" sz="1059" b="1" baseline="0" dirty="0">
                <a:solidFill>
                  <a:srgbClr val="FF0000"/>
                </a:solidFill>
              </a:rPr>
              <a:t> Logo</a:t>
            </a:r>
            <a:r>
              <a:rPr lang="en-US" sz="1059" b="1" dirty="0">
                <a:solidFill>
                  <a:srgbClr val="FF0000"/>
                </a:solidFill>
              </a:rPr>
              <a:t> Placeholder </a:t>
            </a:r>
            <a:br>
              <a:rPr lang="en-US" sz="1059" dirty="0">
                <a:solidFill>
                  <a:srgbClr val="FF0000"/>
                </a:solidFill>
              </a:rPr>
            </a:br>
            <a:r>
              <a:rPr lang="en-US" sz="1059" dirty="0">
                <a:solidFill>
                  <a:srgbClr val="FF0000"/>
                </a:solidFill>
              </a:rPr>
              <a:t>Delete this box if you see it on a slide, but DO NOT REMOVE this box from the slide layout.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 Slid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74742B4-13C3-6449-B6F2-BAA4CB7E1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hasCustomPrompt="1"/>
          </p:nvPr>
        </p:nvSpPr>
        <p:spPr>
          <a:xfrm>
            <a:off x="7088248" y="3570931"/>
            <a:ext cx="3764663" cy="470647"/>
          </a:xfrm>
          <a:noFill/>
          <a:ln w="9525" algn="ctr">
            <a:noFill/>
            <a:miter lim="800000"/>
            <a:headEnd/>
            <a:tailEnd/>
          </a:ln>
          <a:effectLst/>
        </p:spPr>
        <p:txBody>
          <a:bodyPr lIns="0" tIns="0" rIns="0" bIns="0" anchor="t"/>
          <a:lstStyle>
            <a:lvl1pPr algn="r" defTabSz="899320" rtl="0" fontAlgn="base">
              <a:lnSpc>
                <a:spcPct val="100000"/>
              </a:lnSpc>
              <a:spcBef>
                <a:spcPct val="0"/>
              </a:spcBef>
              <a:spcAft>
                <a:spcPct val="0"/>
              </a:spcAft>
              <a:defRPr lang="en-US" sz="2800" b="1" kern="1200" baseline="0" dirty="0" smtClean="0">
                <a:solidFill>
                  <a:schemeClr val="bg1"/>
                </a:solidFill>
                <a:latin typeface="+mj-lt"/>
                <a:ea typeface="+mn-ea"/>
                <a:cs typeface="Times New Roman" pitchFamily="18" charset="0"/>
              </a:defRPr>
            </a:lvl1pPr>
          </a:lstStyle>
          <a:p>
            <a:r>
              <a:rPr lang="en-US" dirty="0"/>
              <a:t>Tab Text Goes Here</a:t>
            </a:r>
          </a:p>
        </p:txBody>
      </p:sp>
      <p:pic>
        <p:nvPicPr>
          <p:cNvPr id="10" name="Picture 9" descr="Two people looking at the camera&#10;&#10;Description automatically generated">
            <a:extLst>
              <a:ext uri="{FF2B5EF4-FFF2-40B4-BE49-F238E27FC236}">
                <a16:creationId xmlns:a16="http://schemas.microsoft.com/office/drawing/2014/main" id="{7CF87DEC-4538-DD48-9791-94DE2B94C1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487" t="5775" r="21698" b="6639"/>
          <a:stretch/>
        </p:blipFill>
        <p:spPr>
          <a:xfrm>
            <a:off x="3436342" y="3221249"/>
            <a:ext cx="2751120" cy="2731242"/>
          </a:xfrm>
          <a:prstGeom prst="ellipse">
            <a:avLst/>
          </a:prstGeom>
          <a:ln w="38100">
            <a:solidFill>
              <a:schemeClr val="accent5">
                <a:lumMod val="60000"/>
                <a:lumOff val="40000"/>
              </a:schemeClr>
            </a:solidFill>
          </a:ln>
          <a:effectLst>
            <a:outerShdw blurRad="50800" dist="38100" dir="2700000" algn="tl" rotWithShape="0">
              <a:prstClr val="black">
                <a:alpha val="40000"/>
              </a:prstClr>
            </a:outerShdw>
          </a:effectLst>
        </p:spPr>
      </p:pic>
      <p:pic>
        <p:nvPicPr>
          <p:cNvPr id="12" name="Picture 11" descr="A doctor talking to a patient&#10;&#10;Description automatically generated with low confidence">
            <a:extLst>
              <a:ext uri="{FF2B5EF4-FFF2-40B4-BE49-F238E27FC236}">
                <a16:creationId xmlns:a16="http://schemas.microsoft.com/office/drawing/2014/main" id="{B97E1420-2BC4-474B-A032-98BF7A87485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2" t="3202" r="7659"/>
          <a:stretch/>
        </p:blipFill>
        <p:spPr>
          <a:xfrm>
            <a:off x="1606978" y="850224"/>
            <a:ext cx="3256318" cy="3191354"/>
          </a:xfrm>
          <a:prstGeom prst="ellipse">
            <a:avLst/>
          </a:prstGeom>
          <a:ln w="28575">
            <a:solidFill>
              <a:srgbClr val="00AEEF"/>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B9B58C8-102B-3548-BC8B-784BBCB6D5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2400" y="0"/>
            <a:ext cx="5348395" cy="2158584"/>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6343" name="Rectangle 2"/>
          <p:cNvSpPr>
            <a:spLocks noGrp="1" noChangeArrowheads="1"/>
          </p:cNvSpPr>
          <p:nvPr>
            <p:ph type="ctrTitle"/>
          </p:nvPr>
        </p:nvSpPr>
        <p:spPr>
          <a:xfrm>
            <a:off x="1255475" y="3778262"/>
            <a:ext cx="6888360" cy="434509"/>
          </a:xfrm>
          <a:ln algn="ctr"/>
        </p:spPr>
        <p:txBody>
          <a:bodyPr wrap="square" tIns="0" bIns="0" anchor="b">
            <a:spAutoFit/>
          </a:bodyPr>
          <a:lstStyle>
            <a:lvl1pPr>
              <a:lnSpc>
                <a:spcPct val="100000"/>
              </a:lnSpc>
              <a:defRPr sz="2824">
                <a:solidFill>
                  <a:schemeClr val="accent1"/>
                </a:solidFill>
                <a:latin typeface="+mj-lt"/>
              </a:defRPr>
            </a:lvl1pPr>
          </a:lstStyle>
          <a:p>
            <a:r>
              <a:rPr lang="en-US"/>
              <a:t>Click to edit Master title style</a:t>
            </a:r>
            <a:endParaRPr lang="en-US" dirty="0"/>
          </a:p>
        </p:txBody>
      </p:sp>
      <p:sp>
        <p:nvSpPr>
          <p:cNvPr id="6344" name="Rectangle 3"/>
          <p:cNvSpPr>
            <a:spLocks noGrp="1" noChangeArrowheads="1"/>
          </p:cNvSpPr>
          <p:nvPr>
            <p:ph type="subTitle" idx="1"/>
          </p:nvPr>
        </p:nvSpPr>
        <p:spPr>
          <a:xfrm>
            <a:off x="1255475" y="4260956"/>
            <a:ext cx="6875176" cy="271613"/>
          </a:xfrm>
        </p:spPr>
        <p:txBody>
          <a:bodyPr wrap="square" lIns="18288" tIns="0" rIns="0" bIns="0">
            <a:spAutoFit/>
          </a:bodyPr>
          <a:lstStyle>
            <a:lvl1pPr marL="0" indent="0">
              <a:lnSpc>
                <a:spcPct val="100000"/>
              </a:lnSpc>
              <a:spcBef>
                <a:spcPts val="794"/>
              </a:spcBef>
              <a:buClr>
                <a:schemeClr val="tx2"/>
              </a:buClr>
              <a:buSzTx/>
              <a:buFont typeface="Wingdings" pitchFamily="2" charset="2"/>
              <a:buNone/>
              <a:defRPr sz="1765">
                <a:solidFill>
                  <a:schemeClr val="tx2"/>
                </a:solidFill>
                <a:latin typeface="+mj-lt"/>
              </a:defRPr>
            </a:lvl1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1255474" y="4631190"/>
            <a:ext cx="4416136" cy="411457"/>
          </a:xfrm>
        </p:spPr>
        <p:txBody>
          <a:bodyPr lIns="18288" tIns="0" rIns="0" bIns="0"/>
          <a:lstStyle>
            <a:lvl1pPr>
              <a:lnSpc>
                <a:spcPct val="110000"/>
              </a:lnSpc>
              <a:spcBef>
                <a:spcPts val="62"/>
              </a:spcBef>
              <a:buNone/>
              <a:defRPr baseline="0"/>
            </a:lvl1pPr>
          </a:lstStyle>
          <a:p>
            <a:pPr lvl="0"/>
            <a:r>
              <a:rPr lang="en-US" dirty="0"/>
              <a:t>Date</a:t>
            </a:r>
          </a:p>
          <a:p>
            <a:pPr lvl="0"/>
            <a:r>
              <a:rPr lang="en-US" dirty="0"/>
              <a:t>Speaker Name</a:t>
            </a:r>
          </a:p>
        </p:txBody>
      </p:sp>
      <p:sp>
        <p:nvSpPr>
          <p:cNvPr id="11" name="shpStamp" hidden="1"/>
          <p:cNvSpPr txBox="1">
            <a:spLocks noChangeArrowheads="1"/>
          </p:cNvSpPr>
          <p:nvPr userDrawn="1">
            <p:custDataLst>
              <p:tags r:id="rId1"/>
            </p:custDataLst>
          </p:nvPr>
        </p:nvSpPr>
        <p:spPr bwMode="ltGray">
          <a:xfrm>
            <a:off x="10108046" y="147658"/>
            <a:ext cx="1252681" cy="322169"/>
          </a:xfrm>
          <a:prstGeom prst="rect">
            <a:avLst/>
          </a:prstGeom>
          <a:noFill/>
          <a:ln w="9525" algn="ctr">
            <a:noFill/>
            <a:miter lim="800000"/>
            <a:headEnd/>
            <a:tailEnd/>
          </a:ln>
          <a:effectLst/>
        </p:spPr>
        <p:txBody>
          <a:bodyPr wrap="none" lIns="0" tIns="0" rIns="0" bIns="0" anchor="t"/>
          <a:lstStyle/>
          <a:p>
            <a:pPr algn="r"/>
            <a:r>
              <a:rPr lang="en-US" sz="1235" b="0">
                <a:solidFill>
                  <a:srgbClr val="FF0000"/>
                </a:solidFill>
                <a:latin typeface="Arial"/>
              </a:rPr>
              <a:t>STAMP</a:t>
            </a:r>
            <a:endParaRPr lang="en-US" sz="1235" b="0" dirty="0">
              <a:solidFill>
                <a:srgbClr val="FF0000"/>
              </a:solidFill>
              <a:latin typeface="Arial"/>
            </a:endParaRPr>
          </a:p>
        </p:txBody>
      </p:sp>
      <p:pic>
        <p:nvPicPr>
          <p:cNvPr id="13" name="Picture 12" descr="A group of people in front of a crowd posing for the camera&#10;&#10;Description automatically generated">
            <a:extLst>
              <a:ext uri="{FF2B5EF4-FFF2-40B4-BE49-F238E27FC236}">
                <a16:creationId xmlns:a16="http://schemas.microsoft.com/office/drawing/2014/main" id="{198BE2EE-8238-8842-AF5A-CEAB685A0A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lhTitle"/>
          <p:cNvSpPr>
            <a:spLocks noGrp="1"/>
          </p:cNvSpPr>
          <p:nvPr>
            <p:ph type="title"/>
          </p:nvPr>
        </p:nvSpPr>
        <p:spPr>
          <a:xfrm>
            <a:off x="831270" y="246888"/>
            <a:ext cx="10972800" cy="470647"/>
          </a:xfrm>
        </p:spPr>
        <p:txBody>
          <a:bodyPr/>
          <a:lstStyle/>
          <a:p>
            <a:r>
              <a:rPr lang="en-US"/>
              <a:t>Click to edit Master title style</a:t>
            </a:r>
            <a:endParaRPr lang="en-US" dirty="0"/>
          </a:p>
        </p:txBody>
      </p:sp>
      <p:sp>
        <p:nvSpPr>
          <p:cNvPr id="12" name="plhSubheader"/>
          <p:cNvSpPr>
            <a:spLocks noGrp="1"/>
          </p:cNvSpPr>
          <p:nvPr>
            <p:ph type="body" sz="quarter" idx="13" hasCustomPrompt="1"/>
          </p:nvPr>
        </p:nvSpPr>
        <p:spPr>
          <a:xfrm>
            <a:off x="831273" y="918920"/>
            <a:ext cx="10529455" cy="336176"/>
          </a:xfrm>
          <a:noFill/>
          <a:ln w="9525">
            <a:noFill/>
            <a:miter lim="800000"/>
            <a:headEnd/>
            <a:tailEnd/>
          </a:ln>
          <a:effectLst/>
        </p:spPr>
        <p:txBody>
          <a:bodyPr lIns="0" tIns="0" rIns="100584" bIns="18288"/>
          <a:lstStyle>
            <a:lvl1pPr marL="0" indent="0" algn="l" rtl="0" fontAlgn="base">
              <a:spcBef>
                <a:spcPct val="0"/>
              </a:spcBef>
              <a:spcAft>
                <a:spcPct val="0"/>
              </a:spcAft>
              <a:buNone/>
              <a:defRPr lang="en-US" sz="1800" b="1" kern="1200" dirty="0" smtClean="0">
                <a:solidFill>
                  <a:schemeClr val="accent1"/>
                </a:solidFill>
                <a:latin typeface="+mn-lt"/>
                <a:ea typeface="+mn-ea"/>
                <a:cs typeface="Arial" charset="0"/>
              </a:defRPr>
            </a:lvl1pPr>
            <a:lvl2pPr algn="l" rtl="0" fontAlgn="base">
              <a:spcBef>
                <a:spcPct val="0"/>
              </a:spcBef>
              <a:spcAft>
                <a:spcPct val="0"/>
              </a:spcAft>
              <a:buNone/>
              <a:defRPr lang="en-US" sz="1412"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412"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412"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412" b="1" kern="1200" dirty="0">
                <a:solidFill>
                  <a:schemeClr val="tx1"/>
                </a:solidFill>
                <a:latin typeface="Arial" charset="0"/>
                <a:ea typeface="+mn-ea"/>
                <a:cs typeface="Arial" charset="0"/>
              </a:defRPr>
            </a:lvl5pPr>
          </a:lstStyle>
          <a:p>
            <a:pPr lvl="0"/>
            <a:r>
              <a:rPr lang="en-US" dirty="0"/>
              <a:t>Sub-Header: Enter your optional sub-heading here </a:t>
            </a:r>
          </a:p>
          <a:p>
            <a:pPr lvl="0"/>
            <a:endParaRPr lang="en-US" dirty="0"/>
          </a:p>
        </p:txBody>
      </p:sp>
      <p:sp>
        <p:nvSpPr>
          <p:cNvPr id="7" name="plhBody"/>
          <p:cNvSpPr>
            <a:spLocks noGrp="1"/>
          </p:cNvSpPr>
          <p:nvPr>
            <p:ph type="body" sz="quarter" idx="16"/>
          </p:nvPr>
        </p:nvSpPr>
        <p:spPr>
          <a:xfrm>
            <a:off x="831273" y="1284271"/>
            <a:ext cx="10529455" cy="4890498"/>
          </a:xfrm>
        </p:spPr>
        <p:txBody>
          <a:bodyPr/>
          <a:lstStyle>
            <a:lvl1pPr marL="274320" indent="-274320">
              <a:defRPr sz="2000"/>
            </a:lvl1pPr>
            <a:lvl2pPr marL="548640" indent="-274320">
              <a:defRPr sz="1800"/>
            </a:lvl2pPr>
            <a:lvl3pPr marL="822960" indent="-274320">
              <a:defRPr sz="1200"/>
            </a:lvl3pPr>
            <a:lvl4pPr marL="1097280" indent="-274320">
              <a:defRPr sz="1200"/>
            </a:lvl4pPr>
            <a:lvl5pPr marL="1371600" indent="-274320">
              <a:defRPr sz="1200"/>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lhSectionHeader"/>
          <p:cNvSpPr>
            <a:spLocks noGrp="1"/>
          </p:cNvSpPr>
          <p:nvPr>
            <p:ph type="body" sz="quarter" idx="18" hasCustomPrompt="1"/>
          </p:nvPr>
        </p:nvSpPr>
        <p:spPr>
          <a:xfrm>
            <a:off x="6096000" y="30672"/>
            <a:ext cx="5264727" cy="153296"/>
          </a:xfrm>
        </p:spPr>
        <p:txBody>
          <a:bodyPr wrap="none" tIns="36576" rIns="0" bIns="0"/>
          <a:lstStyle>
            <a:lvl1pPr algn="r">
              <a:buNone/>
              <a:defRPr sz="706" b="1">
                <a:solidFill>
                  <a:schemeClr val="bg1"/>
                </a:solidFill>
                <a:latin typeface="+mn-lt"/>
                <a:cs typeface="Arial" pitchFamily="34" charset="0"/>
              </a:defRPr>
            </a:lvl1pPr>
          </a:lstStyle>
          <a:p>
            <a:pPr lvl="0"/>
            <a:r>
              <a:rPr lang="en-US" dirty="0"/>
              <a:t>Section Header (used to create Tab Pages and Table of Contents)</a:t>
            </a:r>
          </a:p>
        </p:txBody>
      </p:sp>
      <p:sp>
        <p:nvSpPr>
          <p:cNvPr id="9" name="plhFootnote"/>
          <p:cNvSpPr>
            <a:spLocks noGrp="1"/>
          </p:cNvSpPr>
          <p:nvPr>
            <p:ph type="body" sz="quarter" idx="22" hasCustomPrompt="1"/>
          </p:nvPr>
        </p:nvSpPr>
        <p:spPr>
          <a:xfrm>
            <a:off x="831270" y="6240802"/>
            <a:ext cx="10141529" cy="358469"/>
          </a:xfrm>
        </p:spPr>
        <p:txBody>
          <a:bodyPr wrap="square" tIns="18288" bIns="18288" anchor="b" anchorCtr="0">
            <a:spAutoFit/>
          </a:bodyPr>
          <a:lstStyle>
            <a:lvl1pPr marL="0" indent="0">
              <a:lnSpc>
                <a:spcPct val="100000"/>
              </a:lnSpc>
              <a:spcBef>
                <a:spcPts val="0"/>
              </a:spcBef>
              <a:buNone/>
              <a:defRPr sz="700" i="1">
                <a:solidFill>
                  <a:schemeClr val="tx1"/>
                </a:solidFill>
              </a:defRPr>
            </a:lvl1pPr>
            <a:lvl2pPr marL="154089" indent="-154089">
              <a:lnSpc>
                <a:spcPct val="100000"/>
              </a:lnSpc>
              <a:spcBef>
                <a:spcPts val="0"/>
              </a:spcBef>
              <a:buClrTx/>
              <a:buSzPct val="100000"/>
              <a:buFont typeface="+mj-lt"/>
              <a:buAutoNum type="arabicPeriod"/>
              <a:defRPr sz="700" i="1">
                <a:solidFill>
                  <a:schemeClr val="tx1"/>
                </a:solidFill>
              </a:defRPr>
            </a:lvl2pPr>
            <a:lvl3pPr marL="403433" indent="-201717">
              <a:lnSpc>
                <a:spcPct val="100000"/>
              </a:lnSpc>
              <a:spcBef>
                <a:spcPts val="0"/>
              </a:spcBef>
              <a:buClr>
                <a:schemeClr val="tx1"/>
              </a:buClr>
              <a:buFont typeface="+mj-lt"/>
              <a:buAutoNum type="alphaLcParenR"/>
              <a:defRPr sz="706" i="1"/>
            </a:lvl3pPr>
            <a:lvl4pPr marL="8405" indent="0">
              <a:lnSpc>
                <a:spcPct val="90000"/>
              </a:lnSpc>
              <a:spcBef>
                <a:spcPts val="0"/>
              </a:spcBef>
              <a:buNone/>
              <a:defRPr sz="700" i="1" u="none" strike="noStrike" normalizeH="0" baseline="0">
                <a:latin typeface="+mn-lt"/>
              </a:defRPr>
            </a:lvl4pPr>
            <a:lvl5pPr>
              <a:defRPr sz="706" i="1"/>
            </a:lvl5pPr>
          </a:lstStyle>
          <a:p>
            <a:pPr lvl="3"/>
            <a:r>
              <a:rPr lang="en-US" dirty="0"/>
              <a:t>___________________________</a:t>
            </a:r>
          </a:p>
          <a:p>
            <a:pPr lvl="0"/>
            <a:r>
              <a:rPr lang="en-US" dirty="0"/>
              <a:t>Source:</a:t>
            </a:r>
          </a:p>
          <a:p>
            <a:pPr lvl="1"/>
            <a:r>
              <a:rPr lang="en-US" dirty="0"/>
              <a:t>Footnotes.</a:t>
            </a:r>
          </a:p>
        </p:txBody>
      </p:sp>
      <p:sp>
        <p:nvSpPr>
          <p:cNvPr id="8" name="Slide Number Placeholder 7"/>
          <p:cNvSpPr>
            <a:spLocks noGrp="1"/>
          </p:cNvSpPr>
          <p:nvPr>
            <p:ph type="sldNum" sz="quarter" idx="23"/>
          </p:nvPr>
        </p:nvSpPr>
        <p:spPr/>
        <p:txBody>
          <a:bodyPr/>
          <a:lstStyle>
            <a:lvl1pPr>
              <a:defRPr lang="en-US" smtClean="0"/>
            </a:lvl1pPr>
          </a:lstStyle>
          <a:p>
            <a:fld id="{B9C336D5-3D05-49AE-8F6B-E63348C164E7}" type="slidenum">
              <a:rPr lang="en-US" smtClean="0"/>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plhTOCTitle"/>
          <p:cNvSpPr>
            <a:spLocks noGrp="1"/>
          </p:cNvSpPr>
          <p:nvPr>
            <p:ph type="title"/>
          </p:nvPr>
        </p:nvSpPr>
        <p:spPr/>
        <p:txBody>
          <a:bodyPr/>
          <a:lstStyle/>
          <a:p>
            <a:r>
              <a:rPr lang="en-US"/>
              <a:t>Click to edit Master title style</a:t>
            </a:r>
            <a:endParaRPr lang="en-US" dirty="0"/>
          </a:p>
        </p:txBody>
      </p:sp>
      <p:sp>
        <p:nvSpPr>
          <p:cNvPr id="5" name="plhTOCBody"/>
          <p:cNvSpPr>
            <a:spLocks noGrp="1"/>
          </p:cNvSpPr>
          <p:nvPr>
            <p:ph type="body" sz="quarter" idx="10" hasCustomPrompt="1"/>
          </p:nvPr>
        </p:nvSpPr>
        <p:spPr/>
        <p:txBody>
          <a:bodyPr/>
          <a:lstStyle>
            <a:lvl1pPr marL="605150" indent="-605150">
              <a:lnSpc>
                <a:spcPct val="155000"/>
              </a:lnSpc>
              <a:spcBef>
                <a:spcPts val="0"/>
              </a:spcBef>
              <a:buFont typeface="+mj-lt"/>
              <a:buAutoNum type="arabicPeriod"/>
              <a:tabLst>
                <a:tab pos="7610601" algn="r"/>
              </a:tabLst>
              <a:defRPr/>
            </a:lvl1pPr>
            <a:lvl2pPr marL="1210300" indent="-605150">
              <a:lnSpc>
                <a:spcPct val="155000"/>
              </a:lnSpc>
              <a:spcBef>
                <a:spcPts val="0"/>
              </a:spcBef>
              <a:buSzPct val="100000"/>
              <a:buFont typeface="+mj-lt"/>
              <a:buAutoNum type="alphaUcPeriod"/>
              <a:tabLst>
                <a:tab pos="7610601" algn="r"/>
              </a:tabLst>
              <a:defRPr/>
            </a:lvl2pPr>
            <a:lvl3pPr marL="1815450" indent="-605150">
              <a:lnSpc>
                <a:spcPct val="155000"/>
              </a:lnSpc>
              <a:spcBef>
                <a:spcPts val="0"/>
              </a:spcBef>
              <a:buFont typeface="+mj-lt"/>
              <a:buAutoNum type="romanLcPeriod"/>
              <a:tabLst>
                <a:tab pos="7610601" algn="r"/>
              </a:tabLst>
              <a:defRPr baseline="0"/>
            </a:lvl3pPr>
            <a:lvl4pPr marL="1210300" indent="-605150">
              <a:lnSpc>
                <a:spcPct val="155000"/>
              </a:lnSpc>
              <a:spcBef>
                <a:spcPts val="0"/>
              </a:spcBef>
              <a:buNone/>
              <a:tabLst>
                <a:tab pos="7610601" algn="r"/>
              </a:tabLst>
              <a:defRPr/>
            </a:lvl4pPr>
            <a:lvl5pPr marL="1210300" indent="-605150">
              <a:lnSpc>
                <a:spcPct val="155000"/>
              </a:lnSpc>
              <a:spcBef>
                <a:spcPts val="0"/>
              </a:spcBef>
              <a:buFont typeface="+mj-lt"/>
              <a:buAutoNum type="alphaUcPeriod"/>
              <a:tabLst>
                <a:tab pos="7610601" algn="r"/>
              </a:tabLst>
              <a:defRPr/>
            </a:lvl5pPr>
            <a:lvl6pPr marL="1815450" indent="-605150">
              <a:lnSpc>
                <a:spcPct val="155000"/>
              </a:lnSpc>
              <a:spcBef>
                <a:spcPts val="0"/>
              </a:spcBef>
              <a:buSzPct val="100000"/>
              <a:buFont typeface="+mj-lt"/>
              <a:buAutoNum type="romanLcPeriod"/>
              <a:tabLst>
                <a:tab pos="7610601" algn="r"/>
              </a:tabLst>
              <a:defRPr baseline="0"/>
            </a:lvl6pPr>
            <a:lvl7pPr marL="0" indent="0">
              <a:buNone/>
              <a:defRPr/>
            </a:lvl7pPr>
          </a:lstStyle>
          <a:p>
            <a:pPr lvl="0"/>
            <a:r>
              <a:rPr lang="en-US" dirty="0"/>
              <a:t>Primary Sections</a:t>
            </a:r>
          </a:p>
          <a:p>
            <a:pPr lvl="1"/>
            <a:r>
              <a:rPr lang="en-US" dirty="0"/>
              <a:t>Sub-Sections</a:t>
            </a:r>
          </a:p>
          <a:p>
            <a:pPr lvl="2"/>
            <a:r>
              <a:rPr lang="en-US" dirty="0"/>
              <a:t>Tertiary Sections</a:t>
            </a:r>
          </a:p>
          <a:p>
            <a:pPr lvl="6"/>
            <a:r>
              <a:rPr lang="en-US" dirty="0"/>
              <a:t>________________________________________________________________________________________</a:t>
            </a:r>
          </a:p>
          <a:p>
            <a:pPr lvl="3"/>
            <a:r>
              <a:rPr lang="en-US" dirty="0"/>
              <a:t>Appendices</a:t>
            </a:r>
          </a:p>
          <a:p>
            <a:pPr lvl="4"/>
            <a:r>
              <a:rPr lang="en-US" dirty="0"/>
              <a:t>Appendices Sections</a:t>
            </a:r>
          </a:p>
          <a:p>
            <a:pPr lvl="5"/>
            <a:r>
              <a:rPr lang="en-US" dirty="0"/>
              <a:t>Appendices Sub-Sections</a:t>
            </a:r>
          </a:p>
          <a:p>
            <a:pPr lvl="5"/>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552D-A849-4D61-BCA0-118ED8CC2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3C71C-AB47-4BDC-A2C8-62E44F9EF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3D2B7-C874-495F-B0C5-418AA0C6C497}"/>
              </a:ext>
            </a:extLst>
          </p:cNvPr>
          <p:cNvSpPr>
            <a:spLocks noGrp="1"/>
          </p:cNvSpPr>
          <p:nvPr>
            <p:ph type="dt" sz="half" idx="10"/>
          </p:nvPr>
        </p:nvSpPr>
        <p:spPr/>
        <p:txBody>
          <a:bodyPr/>
          <a:lstStyle/>
          <a:p>
            <a:fld id="{F5F58101-C19C-4A1E-9356-1D627B4B0B02}" type="datetimeFigureOut">
              <a:rPr lang="en-US" smtClean="0"/>
              <a:t>1/15/2023</a:t>
            </a:fld>
            <a:endParaRPr lang="en-US"/>
          </a:p>
        </p:txBody>
      </p:sp>
      <p:sp>
        <p:nvSpPr>
          <p:cNvPr id="5" name="Footer Placeholder 4">
            <a:extLst>
              <a:ext uri="{FF2B5EF4-FFF2-40B4-BE49-F238E27FC236}">
                <a16:creationId xmlns:a16="http://schemas.microsoft.com/office/drawing/2014/main" id="{6DA46713-5A1C-494C-9294-FB66ABD9D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9EA2D-7C9C-435C-B5D1-DC5BA9A5E541}"/>
              </a:ext>
            </a:extLst>
          </p:cNvPr>
          <p:cNvSpPr>
            <a:spLocks noGrp="1"/>
          </p:cNvSpPr>
          <p:nvPr>
            <p:ph type="sldNum" sz="quarter" idx="12"/>
          </p:nvPr>
        </p:nvSpPr>
        <p:spPr/>
        <p:txBody>
          <a:bodyPr/>
          <a:lstStyle/>
          <a:p>
            <a:fld id="{374B2654-C8A5-4EDE-9AB4-0035A2F1080D}" type="slidenum">
              <a:rPr lang="en-US" smtClean="0"/>
              <a:t>‹#›</a:t>
            </a:fld>
            <a:endParaRPr lang="en-US"/>
          </a:p>
        </p:txBody>
      </p:sp>
    </p:spTree>
    <p:extLst>
      <p:ext uri="{BB962C8B-B14F-4D97-AF65-F5344CB8AC3E}">
        <p14:creationId xmlns:p14="http://schemas.microsoft.com/office/powerpoint/2010/main" val="183019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819E3E76-316A-5040-86D9-9289DD3A6D6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3"/>
          <p:cNvSpPr>
            <a:spLocks noGrp="1" noChangeArrowheads="1"/>
          </p:cNvSpPr>
          <p:nvPr>
            <p:ph type="body" idx="1"/>
          </p:nvPr>
        </p:nvSpPr>
        <p:spPr bwMode="auto">
          <a:xfrm>
            <a:off x="831273" y="1280160"/>
            <a:ext cx="10529455" cy="4892040"/>
          </a:xfrm>
          <a:prstGeom prst="rect">
            <a:avLst/>
          </a:prstGeom>
          <a:noFill/>
          <a:ln w="9525" algn="ctr">
            <a:noFill/>
            <a:miter lim="800000"/>
            <a:headEnd/>
            <a:tailEnd/>
          </a:ln>
        </p:spPr>
        <p:txBody>
          <a:bodyPr vert="horz" wrap="square" lIns="0" tIns="45720" rIns="18288"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3" name="Rectangle 145"/>
          <p:cNvSpPr>
            <a:spLocks noGrp="1" noChangeArrowheads="1"/>
          </p:cNvSpPr>
          <p:nvPr>
            <p:ph type="title"/>
          </p:nvPr>
        </p:nvSpPr>
        <p:spPr bwMode="auto">
          <a:xfrm>
            <a:off x="831272" y="246888"/>
            <a:ext cx="10972800" cy="470647"/>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endParaRPr lang="en-US" dirty="0"/>
          </a:p>
        </p:txBody>
      </p:sp>
      <p:sp>
        <p:nvSpPr>
          <p:cNvPr id="14" name="plhSlideNumber"/>
          <p:cNvSpPr>
            <a:spLocks noGrp="1"/>
          </p:cNvSpPr>
          <p:nvPr>
            <p:ph type="sldNum" sz="quarter" idx="4"/>
          </p:nvPr>
        </p:nvSpPr>
        <p:spPr>
          <a:xfrm>
            <a:off x="8741664" y="6356537"/>
            <a:ext cx="2844030" cy="365592"/>
          </a:xfrm>
          <a:prstGeom prst="rect">
            <a:avLst/>
          </a:prstGeom>
        </p:spPr>
        <p:txBody>
          <a:bodyPr/>
          <a:lstStyle>
            <a:lvl1pPr algn="r">
              <a:defRPr sz="1200">
                <a:solidFill>
                  <a:srgbClr val="898989"/>
                </a:solidFill>
                <a:latin typeface="+mn-lt"/>
              </a:defRPr>
            </a:lvl1pPr>
          </a:lstStyle>
          <a:p>
            <a:fld id="{E189E361-82B6-4274-A833-6E3626364A67}" type="slidenum">
              <a:rPr lang="en-US" smtClean="0"/>
              <a:pPr/>
              <a:t>‹#›</a:t>
            </a:fld>
            <a:endParaRPr lang="en-US" dirty="0"/>
          </a:p>
        </p:txBody>
      </p:sp>
      <p:sp>
        <p:nvSpPr>
          <p:cNvPr id="15" name="shpStamp" hidden="1"/>
          <p:cNvSpPr txBox="1">
            <a:spLocks noChangeArrowheads="1"/>
          </p:cNvSpPr>
          <p:nvPr>
            <p:custDataLst>
              <p:tags r:id="rId8"/>
            </p:custDataLst>
          </p:nvPr>
        </p:nvSpPr>
        <p:spPr bwMode="ltGray">
          <a:xfrm>
            <a:off x="10108046" y="147658"/>
            <a:ext cx="1252681" cy="322169"/>
          </a:xfrm>
          <a:prstGeom prst="rect">
            <a:avLst/>
          </a:prstGeom>
          <a:noFill/>
          <a:ln w="9525" algn="ctr">
            <a:noFill/>
            <a:miter lim="800000"/>
            <a:headEnd/>
            <a:tailEnd/>
          </a:ln>
          <a:effectLst/>
        </p:spPr>
        <p:txBody>
          <a:bodyPr wrap="none" lIns="0" tIns="0" rIns="0" bIns="0" anchor="t"/>
          <a:lstStyle/>
          <a:p>
            <a:pPr algn="r"/>
            <a:r>
              <a:rPr lang="en-US" sz="1235" b="0">
                <a:solidFill>
                  <a:srgbClr val="FF0000"/>
                </a:solidFill>
                <a:latin typeface="Arial"/>
              </a:rPr>
              <a:t>STAMP</a:t>
            </a:r>
            <a:endParaRPr lang="en-US" sz="1235" b="0" dirty="0">
              <a:solidFill>
                <a:srgbClr val="FF0000"/>
              </a:solidFill>
              <a:latin typeface="Arial"/>
            </a:endParaRPr>
          </a:p>
        </p:txBody>
      </p:sp>
      <p:sp>
        <p:nvSpPr>
          <p:cNvPr id="11" name="ClientLogo" hidden="1"/>
          <p:cNvSpPr/>
          <p:nvPr userDrawn="1"/>
        </p:nvSpPr>
        <p:spPr bwMode="auto">
          <a:xfrm>
            <a:off x="8312733" y="6248849"/>
            <a:ext cx="3048000" cy="484094"/>
          </a:xfrm>
          <a:prstGeom prst="rect">
            <a:avLst/>
          </a:prstGeom>
          <a:solidFill>
            <a:srgbClr val="FEDF87"/>
          </a:solidFill>
          <a:ln w="9525" cap="flat" cmpd="sng" algn="ctr">
            <a:solidFill>
              <a:srgbClr val="FF0000"/>
            </a:solidFill>
            <a:prstDash val="solid"/>
            <a:round/>
            <a:headEnd type="none" w="med" len="med"/>
            <a:tailEnd type="none" w="med" len="med"/>
          </a:ln>
          <a:effectLst/>
        </p:spPr>
        <p:txBody>
          <a:bodyPr vert="horz" wrap="square" lIns="0" tIns="0" rIns="16136" bIns="16136" numCol="1" rtlCol="0" anchor="ctr" anchorCtr="0" compatLnSpc="1">
            <a:prstTxWarp prst="textNoShape">
              <a:avLst/>
            </a:prstTxWarp>
          </a:bodyPr>
          <a:lstStyle/>
          <a:p>
            <a:pPr marL="0" marR="0" indent="0" algn="ctr" defTabSz="806867" rtl="0" eaLnBrk="1" fontAlgn="base" latinLnBrk="0" hangingPunct="1">
              <a:lnSpc>
                <a:spcPct val="100000"/>
              </a:lnSpc>
              <a:spcBef>
                <a:spcPct val="0"/>
              </a:spcBef>
              <a:spcAft>
                <a:spcPct val="0"/>
              </a:spcAft>
              <a:buClrTx/>
              <a:buSzTx/>
              <a:buFontTx/>
              <a:buNone/>
              <a:tabLst/>
            </a:pPr>
            <a:r>
              <a:rPr kumimoji="0" lang="en-US" sz="706" b="1" i="0" u="none" strike="noStrike" cap="none" normalizeH="0" baseline="0" dirty="0">
                <a:ln>
                  <a:noFill/>
                </a:ln>
                <a:solidFill>
                  <a:srgbClr val="FF0000"/>
                </a:solidFill>
                <a:effectLst/>
                <a:latin typeface="Arial" pitchFamily="34" charset="0"/>
                <a:cs typeface="Arial" pitchFamily="34" charset="0"/>
              </a:rPr>
              <a:t>PresBuilder  Client Logo Placeholder </a:t>
            </a:r>
            <a:r>
              <a:rPr kumimoji="0" lang="en-US" sz="706" b="0" i="0" u="none" strike="noStrike" cap="none" normalizeH="0" baseline="0" dirty="0">
                <a:ln>
                  <a:noFill/>
                </a:ln>
                <a:solidFill>
                  <a:srgbClr val="FF0000"/>
                </a:solidFill>
                <a:effectLst/>
                <a:latin typeface="Arial" pitchFamily="34" charset="0"/>
                <a:cs typeface="Arial" pitchFamily="34" charset="0"/>
              </a:rPr>
              <a:t>– </a:t>
            </a:r>
            <a:br>
              <a:rPr kumimoji="0" lang="en-US" sz="706" b="0" i="0" u="none" strike="noStrike" cap="none" normalizeH="0" baseline="0" dirty="0">
                <a:ln>
                  <a:noFill/>
                </a:ln>
                <a:solidFill>
                  <a:srgbClr val="FF0000"/>
                </a:solidFill>
                <a:effectLst/>
                <a:latin typeface="Arial" pitchFamily="34" charset="0"/>
                <a:cs typeface="Arial" pitchFamily="34" charset="0"/>
              </a:rPr>
            </a:br>
            <a:r>
              <a:rPr kumimoji="0" lang="en-US" sz="706" b="0" i="0" u="none" strike="noStrike" cap="none" normalizeH="0" baseline="0" dirty="0">
                <a:ln>
                  <a:noFill/>
                </a:ln>
                <a:solidFill>
                  <a:srgbClr val="FF0000"/>
                </a:solidFill>
                <a:effectLst/>
                <a:latin typeface="Arial" pitchFamily="34" charset="0"/>
                <a:cs typeface="Arial" pitchFamily="34" charset="0"/>
              </a:rPr>
              <a:t>Delete this box if you see it on a slide, but DO NOT REMOVE this box from the slide layout. </a:t>
            </a:r>
          </a:p>
        </p:txBody>
      </p:sp>
      <p:sp>
        <p:nvSpPr>
          <p:cNvPr id="16" name="Rectangle 15"/>
          <p:cNvSpPr/>
          <p:nvPr userDrawn="1"/>
        </p:nvSpPr>
        <p:spPr>
          <a:xfrm>
            <a:off x="-927667" y="162467"/>
            <a:ext cx="780521" cy="972650"/>
          </a:xfrm>
          <a:prstGeom prst="rect">
            <a:avLst/>
          </a:prstGeom>
          <a:solidFill>
            <a:schemeClr val="accent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a:t>
            </a:r>
          </a:p>
          <a:p>
            <a:pPr algn="ctr"/>
            <a:r>
              <a:rPr lang="en-US" sz="1400" b="1" dirty="0"/>
              <a:t>111</a:t>
            </a:r>
          </a:p>
          <a:p>
            <a:pPr algn="ctr"/>
            <a:r>
              <a:rPr lang="en-US" sz="1400" b="1" dirty="0"/>
              <a:t>198</a:t>
            </a:r>
          </a:p>
        </p:txBody>
      </p:sp>
      <p:sp>
        <p:nvSpPr>
          <p:cNvPr id="17" name="Rectangle 16"/>
          <p:cNvSpPr/>
          <p:nvPr userDrawn="1"/>
        </p:nvSpPr>
        <p:spPr>
          <a:xfrm>
            <a:off x="-927667" y="1265943"/>
            <a:ext cx="780521" cy="972650"/>
          </a:xfrm>
          <a:prstGeom prst="rect">
            <a:avLst/>
          </a:prstGeom>
          <a:solidFill>
            <a:schemeClr val="accent2"/>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0</a:t>
            </a:r>
          </a:p>
          <a:p>
            <a:pPr algn="ctr"/>
            <a:r>
              <a:rPr lang="en-US" sz="1400" b="1" dirty="0"/>
              <a:t>157</a:t>
            </a:r>
          </a:p>
          <a:p>
            <a:pPr algn="ctr"/>
            <a:r>
              <a:rPr lang="en-US" sz="1400" b="1" dirty="0"/>
              <a:t>217</a:t>
            </a:r>
          </a:p>
        </p:txBody>
      </p:sp>
      <p:sp>
        <p:nvSpPr>
          <p:cNvPr id="18" name="Rectangle 17"/>
          <p:cNvSpPr/>
          <p:nvPr userDrawn="1"/>
        </p:nvSpPr>
        <p:spPr>
          <a:xfrm>
            <a:off x="-927667" y="2369419"/>
            <a:ext cx="780521" cy="972650"/>
          </a:xfrm>
          <a:prstGeom prst="rect">
            <a:avLst/>
          </a:prstGeom>
          <a:solidFill>
            <a:schemeClr val="accent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11</a:t>
            </a:r>
          </a:p>
          <a:p>
            <a:pPr algn="ctr"/>
            <a:r>
              <a:rPr lang="en-US" sz="1400" b="1" dirty="0"/>
              <a:t>208</a:t>
            </a:r>
          </a:p>
          <a:p>
            <a:pPr algn="ctr"/>
            <a:r>
              <a:rPr lang="en-US" sz="1400" b="1" dirty="0"/>
              <a:t>217</a:t>
            </a:r>
          </a:p>
        </p:txBody>
      </p:sp>
      <p:sp>
        <p:nvSpPr>
          <p:cNvPr id="19" name="Rectangle 18"/>
          <p:cNvSpPr/>
          <p:nvPr userDrawn="1"/>
        </p:nvSpPr>
        <p:spPr>
          <a:xfrm>
            <a:off x="-927667" y="3472895"/>
            <a:ext cx="780521" cy="972650"/>
          </a:xfrm>
          <a:prstGeom prst="rect">
            <a:avLst/>
          </a:prstGeom>
          <a:solidFill>
            <a:schemeClr val="accent4"/>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16</a:t>
            </a:r>
          </a:p>
          <a:p>
            <a:pPr algn="ctr"/>
            <a:r>
              <a:rPr lang="en-US" sz="1400" b="1" dirty="0"/>
              <a:t>207</a:t>
            </a:r>
          </a:p>
          <a:p>
            <a:pPr algn="ctr"/>
            <a:r>
              <a:rPr lang="en-US" sz="1400" b="1" dirty="0"/>
              <a:t>155</a:t>
            </a:r>
          </a:p>
        </p:txBody>
      </p:sp>
      <p:sp>
        <p:nvSpPr>
          <p:cNvPr id="20" name="Rectangle 19"/>
          <p:cNvSpPr/>
          <p:nvPr userDrawn="1"/>
        </p:nvSpPr>
        <p:spPr>
          <a:xfrm>
            <a:off x="-927667" y="4576371"/>
            <a:ext cx="780521" cy="972650"/>
          </a:xfrm>
          <a:prstGeom prst="rect">
            <a:avLst/>
          </a:prstGeom>
          <a:solidFill>
            <a:schemeClr val="accent5"/>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124</a:t>
            </a:r>
          </a:p>
          <a:p>
            <a:pPr algn="ctr"/>
            <a:r>
              <a:rPr lang="en-US" sz="1400" b="1" dirty="0"/>
              <a:t>202</a:t>
            </a:r>
          </a:p>
          <a:p>
            <a:pPr algn="ctr"/>
            <a:r>
              <a:rPr lang="en-US" sz="1400" b="1" dirty="0"/>
              <a:t>98</a:t>
            </a:r>
          </a:p>
        </p:txBody>
      </p:sp>
      <p:sp>
        <p:nvSpPr>
          <p:cNvPr id="21" name="Rectangle 20"/>
          <p:cNvSpPr/>
          <p:nvPr userDrawn="1"/>
        </p:nvSpPr>
        <p:spPr>
          <a:xfrm>
            <a:off x="-927667" y="5679845"/>
            <a:ext cx="780521" cy="972650"/>
          </a:xfrm>
          <a:prstGeom prst="rect">
            <a:avLst/>
          </a:prstGeom>
          <a:solidFill>
            <a:schemeClr val="accent6"/>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165</a:t>
            </a:r>
          </a:p>
          <a:p>
            <a:pPr algn="ctr"/>
            <a:r>
              <a:rPr lang="en-US" sz="1400" b="1" dirty="0"/>
              <a:t>194</a:t>
            </a:r>
          </a:p>
          <a:p>
            <a:pPr algn="ctr"/>
            <a:r>
              <a:rPr lang="en-US" sz="1400" b="1" dirty="0"/>
              <a:t>73</a:t>
            </a:r>
          </a:p>
        </p:txBody>
      </p:sp>
    </p:spTree>
  </p:cSld>
  <p:clrMap bg1="lt1" tx1="dk1" bg2="lt2" tx2="dk2" accent1="accent1" accent2="accent2" accent3="accent3" accent4="accent4" accent5="accent5" accent6="accent6" hlink="hlink" folHlink="folHlink"/>
  <p:sldLayoutIdLst>
    <p:sldLayoutId id="2147483663" r:id="rId1"/>
    <p:sldLayoutId id="2147483665" r:id="rId2"/>
    <p:sldLayoutId id="2147483668" r:id="rId3"/>
    <p:sldLayoutId id="2147483666" r:id="rId4"/>
    <p:sldLayoutId id="2147483669" r:id="rId5"/>
    <p:sldLayoutId id="2147483670" r:id="rId6"/>
  </p:sldLayoutIdLst>
  <p:hf hdr="0" ftr="0" dt="0"/>
  <p:txStyles>
    <p:titleStyle>
      <a:lvl1pPr algn="l" defTabSz="899320" rtl="0" eaLnBrk="1" fontAlgn="base" hangingPunct="1">
        <a:lnSpc>
          <a:spcPct val="100000"/>
        </a:lnSpc>
        <a:spcBef>
          <a:spcPct val="0"/>
        </a:spcBef>
        <a:spcAft>
          <a:spcPct val="0"/>
        </a:spcAft>
        <a:defRPr sz="2600" b="1">
          <a:solidFill>
            <a:schemeClr val="bg1"/>
          </a:solidFill>
          <a:latin typeface="+mj-lt"/>
          <a:ea typeface="+mj-ea"/>
          <a:cs typeface="+mj-cs"/>
        </a:defRPr>
      </a:lvl1pPr>
      <a:lvl2pPr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2pPr>
      <a:lvl3pPr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3pPr>
      <a:lvl4pPr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4pPr>
      <a:lvl5pPr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5pPr>
      <a:lvl6pPr marL="403433"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6pPr>
      <a:lvl7pPr marL="806867"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7pPr>
      <a:lvl8pPr marL="1210300"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8pPr>
      <a:lvl9pPr marL="1613733" algn="l" defTabSz="899320" rtl="0" eaLnBrk="1" fontAlgn="base" hangingPunct="1">
        <a:lnSpc>
          <a:spcPct val="80000"/>
        </a:lnSpc>
        <a:spcBef>
          <a:spcPct val="0"/>
        </a:spcBef>
        <a:spcAft>
          <a:spcPct val="0"/>
        </a:spcAft>
        <a:defRPr sz="2471">
          <a:solidFill>
            <a:schemeClr val="tx1"/>
          </a:solidFill>
          <a:latin typeface="Arial" pitchFamily="34" charset="0"/>
          <a:cs typeface="Arial" pitchFamily="34" charset="0"/>
        </a:defRPr>
      </a:lvl9pPr>
    </p:titleStyle>
    <p:bodyStyle>
      <a:lvl1pPr marL="201717" indent="-201717" algn="l" defTabSz="899320" rtl="0" eaLnBrk="1" fontAlgn="base" hangingPunct="1">
        <a:lnSpc>
          <a:spcPct val="110000"/>
        </a:lnSpc>
        <a:spcBef>
          <a:spcPts val="889"/>
        </a:spcBef>
        <a:spcAft>
          <a:spcPct val="0"/>
        </a:spcAft>
        <a:buClr>
          <a:srgbClr val="0070C0"/>
        </a:buClr>
        <a:buSzPct val="100000"/>
        <a:buFont typeface="Wingdings 2" pitchFamily="18" charset="2"/>
        <a:buChar char=""/>
        <a:defRPr lang="en-US" sz="1800" dirty="0" smtClean="0">
          <a:solidFill>
            <a:schemeClr val="tx1"/>
          </a:solidFill>
          <a:latin typeface="+mn-lt"/>
          <a:ea typeface="+mn-ea"/>
          <a:cs typeface="+mn-cs"/>
        </a:defRPr>
      </a:lvl1pPr>
      <a:lvl2pPr marL="403433" indent="-200316" algn="l" defTabSz="899320" rtl="0" eaLnBrk="1" fontAlgn="base" hangingPunct="1">
        <a:lnSpc>
          <a:spcPct val="110000"/>
        </a:lnSpc>
        <a:spcBef>
          <a:spcPts val="296"/>
        </a:spcBef>
        <a:spcAft>
          <a:spcPct val="0"/>
        </a:spcAft>
        <a:buClr>
          <a:srgbClr val="0070C0"/>
        </a:buClr>
        <a:buSzPct val="85000"/>
        <a:buFont typeface="Wingdings 2" pitchFamily="18" charset="2"/>
        <a:buChar char=""/>
        <a:defRPr lang="en-US" sz="1600" dirty="0" smtClean="0">
          <a:solidFill>
            <a:schemeClr val="tx1"/>
          </a:solidFill>
          <a:latin typeface="+mn-lt"/>
          <a:ea typeface="+mn-ea"/>
          <a:cs typeface="+mn-cs"/>
        </a:defRPr>
      </a:lvl2pPr>
      <a:lvl3pPr marL="605150" indent="-200316" algn="l" defTabSz="899320" rtl="0" eaLnBrk="1" fontAlgn="base" hangingPunct="1">
        <a:lnSpc>
          <a:spcPct val="110000"/>
        </a:lnSpc>
        <a:spcBef>
          <a:spcPts val="296"/>
        </a:spcBef>
        <a:spcAft>
          <a:spcPct val="0"/>
        </a:spcAft>
        <a:buClr>
          <a:srgbClr val="0070C0"/>
        </a:buClr>
        <a:buSzPct val="100000"/>
        <a:buFont typeface="Wingdings" pitchFamily="2" charset="2"/>
        <a:buChar char=""/>
        <a:defRPr lang="en-US" sz="1100" dirty="0" smtClean="0">
          <a:solidFill>
            <a:schemeClr val="tx1"/>
          </a:solidFill>
          <a:latin typeface="+mn-lt"/>
          <a:ea typeface="+mn-ea"/>
          <a:cs typeface="+mn-cs"/>
        </a:defRPr>
      </a:lvl3pPr>
      <a:lvl4pPr marL="805466" indent="-198915" algn="l" defTabSz="899320" rtl="0" eaLnBrk="1" fontAlgn="base" hangingPunct="1">
        <a:lnSpc>
          <a:spcPct val="110000"/>
        </a:lnSpc>
        <a:spcBef>
          <a:spcPts val="296"/>
        </a:spcBef>
        <a:spcAft>
          <a:spcPct val="0"/>
        </a:spcAft>
        <a:buClr>
          <a:srgbClr val="0070C0"/>
        </a:buClr>
        <a:buSzPct val="80000"/>
        <a:buFont typeface="Wingdings 3" pitchFamily="18" charset="2"/>
        <a:buChar char=""/>
        <a:defRPr lang="en-US" sz="1100" dirty="0" smtClean="0">
          <a:solidFill>
            <a:schemeClr val="tx1"/>
          </a:solidFill>
          <a:latin typeface="+mn-lt"/>
          <a:ea typeface="+mn-ea"/>
          <a:cs typeface="+mn-cs"/>
        </a:defRPr>
      </a:lvl4pPr>
      <a:lvl5pPr marL="1008583" indent="-201717" algn="l" defTabSz="899320" rtl="0" eaLnBrk="1" fontAlgn="base" hangingPunct="1">
        <a:lnSpc>
          <a:spcPct val="110000"/>
        </a:lnSpc>
        <a:spcBef>
          <a:spcPts val="296"/>
        </a:spcBef>
        <a:spcAft>
          <a:spcPct val="0"/>
        </a:spcAft>
        <a:buClr>
          <a:srgbClr val="0070C0"/>
        </a:buClr>
        <a:buSzPct val="100000"/>
        <a:buFont typeface="Wingdings 2" pitchFamily="18" charset="2"/>
        <a:buChar char=""/>
        <a:defRPr lang="en-US" sz="1100" dirty="0" smtClean="0">
          <a:solidFill>
            <a:schemeClr val="tx1"/>
          </a:solidFill>
          <a:latin typeface="+mn-lt"/>
          <a:ea typeface="+mn-ea"/>
          <a:cs typeface="+mn-cs"/>
        </a:defRPr>
      </a:lvl5pPr>
      <a:lvl6pPr marL="1213101" indent="-201717" algn="l" defTabSz="899320" rtl="0" eaLnBrk="1" fontAlgn="base" hangingPunct="1">
        <a:lnSpc>
          <a:spcPct val="110000"/>
        </a:lnSpc>
        <a:spcBef>
          <a:spcPts val="296"/>
        </a:spcBef>
        <a:spcAft>
          <a:spcPct val="0"/>
        </a:spcAft>
        <a:buClr>
          <a:schemeClr val="tx2"/>
        </a:buClr>
        <a:buSzPct val="85000"/>
        <a:buFont typeface="Wingdings 2" pitchFamily="18" charset="2"/>
        <a:buChar char="¡"/>
        <a:defRPr lang="en-US" sz="1235" baseline="0" dirty="0" smtClean="0">
          <a:solidFill>
            <a:schemeClr val="tx1"/>
          </a:solidFill>
          <a:latin typeface="+mn-lt"/>
          <a:ea typeface="+mn-ea"/>
          <a:cs typeface="+mn-cs"/>
        </a:defRPr>
      </a:lvl6pPr>
      <a:lvl7pPr marL="1409215" indent="-196113" algn="l" defTabSz="899320" rtl="0" eaLnBrk="1" fontAlgn="base" hangingPunct="1">
        <a:lnSpc>
          <a:spcPct val="110000"/>
        </a:lnSpc>
        <a:spcBef>
          <a:spcPts val="296"/>
        </a:spcBef>
        <a:spcAft>
          <a:spcPct val="0"/>
        </a:spcAft>
        <a:buClr>
          <a:schemeClr val="tx2"/>
        </a:buClr>
        <a:buSzPct val="100000"/>
        <a:buFont typeface="Wingdings" pitchFamily="2" charset="2"/>
        <a:buChar char="w"/>
        <a:defRPr lang="en-US" sz="1235" baseline="0" dirty="0" smtClean="0">
          <a:solidFill>
            <a:schemeClr val="tx1"/>
          </a:solidFill>
          <a:latin typeface="+mn-lt"/>
          <a:ea typeface="+mn-ea"/>
          <a:cs typeface="+mn-cs"/>
        </a:defRPr>
      </a:lvl7pPr>
      <a:lvl8pPr marL="1613733" indent="-204518" algn="l" defTabSz="899320" rtl="0" eaLnBrk="1" fontAlgn="base" hangingPunct="1">
        <a:lnSpc>
          <a:spcPct val="110000"/>
        </a:lnSpc>
        <a:spcBef>
          <a:spcPts val="296"/>
        </a:spcBef>
        <a:spcAft>
          <a:spcPct val="0"/>
        </a:spcAft>
        <a:buClr>
          <a:schemeClr val="tx2"/>
        </a:buClr>
        <a:buSzPct val="80000"/>
        <a:buFont typeface="Wingdings 3" pitchFamily="18" charset="2"/>
        <a:buChar char=""/>
        <a:defRPr lang="en-US" sz="1235" baseline="0" dirty="0" smtClean="0">
          <a:solidFill>
            <a:schemeClr val="tx1"/>
          </a:solidFill>
          <a:latin typeface="+mn-lt"/>
          <a:ea typeface="+mn-ea"/>
          <a:cs typeface="+mn-cs"/>
        </a:defRPr>
      </a:lvl8pPr>
      <a:lvl9pPr marL="1815450" indent="-201717" algn="l" defTabSz="899320" rtl="0" eaLnBrk="1" fontAlgn="base" hangingPunct="1">
        <a:lnSpc>
          <a:spcPct val="110000"/>
        </a:lnSpc>
        <a:spcBef>
          <a:spcPts val="296"/>
        </a:spcBef>
        <a:spcAft>
          <a:spcPct val="0"/>
        </a:spcAft>
        <a:buClr>
          <a:schemeClr val="tx2"/>
        </a:buClr>
        <a:buSzPct val="100000"/>
        <a:buFont typeface="Wingdings 2" pitchFamily="18" charset="2"/>
        <a:buChar char=""/>
        <a:defRPr lang="en-US" sz="1235" baseline="0" dirty="0" smtClean="0">
          <a:solidFill>
            <a:schemeClr val="tx1"/>
          </a:solidFill>
          <a:latin typeface="+mn-lt"/>
          <a:ea typeface="+mn-ea"/>
          <a:cs typeface="+mn-cs"/>
        </a:defRPr>
      </a:lvl9pPr>
    </p:bodyStyle>
    <p:otherStyle>
      <a:defPPr>
        <a:defRPr lang="en-US"/>
      </a:defPPr>
      <a:lvl1pPr marL="0" algn="l" defTabSz="806867" rtl="0" eaLnBrk="1" latinLnBrk="0" hangingPunct="1">
        <a:defRPr sz="1059" kern="1200">
          <a:solidFill>
            <a:schemeClr val="tx1"/>
          </a:solidFill>
          <a:latin typeface="+mn-lt"/>
          <a:ea typeface="+mn-ea"/>
          <a:cs typeface="+mn-cs"/>
        </a:defRPr>
      </a:lvl1pPr>
      <a:lvl2pPr marL="403433" algn="l" defTabSz="806867" rtl="0" eaLnBrk="1" latinLnBrk="0" hangingPunct="1">
        <a:defRPr sz="1059" kern="1200">
          <a:solidFill>
            <a:schemeClr val="tx1"/>
          </a:solidFill>
          <a:latin typeface="+mn-lt"/>
          <a:ea typeface="+mn-ea"/>
          <a:cs typeface="+mn-cs"/>
        </a:defRPr>
      </a:lvl2pPr>
      <a:lvl3pPr marL="806867" algn="l" defTabSz="806867" rtl="0" eaLnBrk="1" latinLnBrk="0" hangingPunct="1">
        <a:defRPr sz="1059" kern="1200">
          <a:solidFill>
            <a:schemeClr val="tx1"/>
          </a:solidFill>
          <a:latin typeface="+mn-lt"/>
          <a:ea typeface="+mn-ea"/>
          <a:cs typeface="+mn-cs"/>
        </a:defRPr>
      </a:lvl3pPr>
      <a:lvl4pPr marL="1210300" algn="l" defTabSz="806867" rtl="0" eaLnBrk="1" latinLnBrk="0" hangingPunct="1">
        <a:defRPr sz="1059" kern="1200">
          <a:solidFill>
            <a:schemeClr val="tx1"/>
          </a:solidFill>
          <a:latin typeface="+mn-lt"/>
          <a:ea typeface="+mn-ea"/>
          <a:cs typeface="+mn-cs"/>
        </a:defRPr>
      </a:lvl4pPr>
      <a:lvl5pPr marL="1613733" algn="l" defTabSz="806867" rtl="0" eaLnBrk="1" latinLnBrk="0" hangingPunct="1">
        <a:defRPr sz="1059" kern="1200">
          <a:solidFill>
            <a:schemeClr val="tx1"/>
          </a:solidFill>
          <a:latin typeface="+mn-lt"/>
          <a:ea typeface="+mn-ea"/>
          <a:cs typeface="+mn-cs"/>
        </a:defRPr>
      </a:lvl5pPr>
      <a:lvl6pPr marL="2017166" algn="l" defTabSz="806867" rtl="0" eaLnBrk="1" latinLnBrk="0" hangingPunct="1">
        <a:defRPr sz="1059" kern="1200">
          <a:solidFill>
            <a:schemeClr val="tx1"/>
          </a:solidFill>
          <a:latin typeface="+mn-lt"/>
          <a:ea typeface="+mn-ea"/>
          <a:cs typeface="+mn-cs"/>
        </a:defRPr>
      </a:lvl6pPr>
      <a:lvl7pPr marL="2420600" algn="l" defTabSz="806867" rtl="0" eaLnBrk="1" latinLnBrk="0" hangingPunct="1">
        <a:defRPr sz="1059" kern="1200">
          <a:solidFill>
            <a:schemeClr val="tx1"/>
          </a:solidFill>
          <a:latin typeface="+mn-lt"/>
          <a:ea typeface="+mn-ea"/>
          <a:cs typeface="+mn-cs"/>
        </a:defRPr>
      </a:lvl7pPr>
      <a:lvl8pPr marL="2824033" algn="l" defTabSz="806867" rtl="0" eaLnBrk="1" latinLnBrk="0" hangingPunct="1">
        <a:defRPr sz="1059" kern="1200">
          <a:solidFill>
            <a:schemeClr val="tx1"/>
          </a:solidFill>
          <a:latin typeface="+mn-lt"/>
          <a:ea typeface="+mn-ea"/>
          <a:cs typeface="+mn-cs"/>
        </a:defRPr>
      </a:lvl8pPr>
      <a:lvl9pPr marL="3227466" algn="l" defTabSz="806867" rtl="0" eaLnBrk="1" latinLnBrk="0" hangingPunct="1">
        <a:defRPr sz="10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hyperlink" Target="https://www.ecfr.gov/current/title-42/chapter-IV/subchapter-B/part-409/subpart-E/section-409.4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Regulations-and-Guidance/Guidance/Manuals/Downloads/bp102c07.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PBTitle"/>
          <p:cNvSpPr>
            <a:spLocks noGrp="1" noChangeArrowheads="1"/>
          </p:cNvSpPr>
          <p:nvPr>
            <p:ph type="ctrTitle"/>
            <p:custDataLst>
              <p:tags r:id="rId2"/>
            </p:custDataLst>
          </p:nvPr>
        </p:nvSpPr>
        <p:spPr>
          <a:xfrm>
            <a:off x="2397967" y="2644737"/>
            <a:ext cx="5187547" cy="446276"/>
          </a:xfrm>
        </p:spPr>
        <p:txBody>
          <a:bodyPr/>
          <a:lstStyle/>
          <a:p>
            <a:r>
              <a:rPr lang="en-US" dirty="0"/>
              <a:t>30 Day Reassessments</a:t>
            </a:r>
          </a:p>
        </p:txBody>
      </p:sp>
    </p:spTree>
    <p:custDataLst>
      <p:tags r:id="rId1"/>
    </p:custData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79E3-B406-4669-8A92-CA9B4A872308}"/>
              </a:ext>
            </a:extLst>
          </p:cNvPr>
          <p:cNvSpPr>
            <a:spLocks noGrp="1"/>
          </p:cNvSpPr>
          <p:nvPr>
            <p:ph type="title"/>
          </p:nvPr>
        </p:nvSpPr>
        <p:spPr/>
        <p:txBody>
          <a:bodyPr/>
          <a:lstStyle/>
          <a:p>
            <a:r>
              <a:rPr lang="en-US" dirty="0"/>
              <a:t>Effectiveness of Therapy</a:t>
            </a:r>
          </a:p>
        </p:txBody>
      </p:sp>
      <p:sp>
        <p:nvSpPr>
          <p:cNvPr id="3" name="Text Placeholder 2">
            <a:extLst>
              <a:ext uri="{FF2B5EF4-FFF2-40B4-BE49-F238E27FC236}">
                <a16:creationId xmlns:a16="http://schemas.microsoft.com/office/drawing/2014/main" id="{0E3465D9-5782-4951-A737-14E782B3C5D4}"/>
              </a:ext>
            </a:extLst>
          </p:cNvPr>
          <p:cNvSpPr>
            <a:spLocks noGrp="1"/>
          </p:cNvSpPr>
          <p:nvPr>
            <p:ph type="body" sz="quarter" idx="10"/>
          </p:nvPr>
        </p:nvSpPr>
        <p:spPr>
          <a:xfrm>
            <a:off x="831272" y="1073791"/>
            <a:ext cx="10529455" cy="5115187"/>
          </a:xfrm>
        </p:spPr>
        <p:txBody>
          <a:bodyPr/>
          <a:lstStyle/>
          <a:p>
            <a:pPr marL="0" indent="0">
              <a:buNone/>
            </a:pPr>
            <a:r>
              <a:rPr lang="en-US" sz="2000" dirty="0"/>
              <a:t>Effectiveness of Therapy, Statement of Progress, and Patient’s Need for Continued Service</a:t>
            </a:r>
          </a:p>
          <a:p>
            <a:pPr marL="285750" indent="-285750">
              <a:buFont typeface="Arial" panose="020B0604020202020204" pitchFamily="34" charset="0"/>
              <a:buChar char="•"/>
            </a:pPr>
            <a:r>
              <a:rPr lang="en-US" dirty="0"/>
              <a:t>Document the effectiveness of therapy, or lack thereof</a:t>
            </a:r>
          </a:p>
          <a:p>
            <a:pPr marL="285750" indent="-285750">
              <a:buFont typeface="Arial" panose="020B0604020202020204" pitchFamily="34" charset="0"/>
              <a:buChar char="•"/>
            </a:pPr>
            <a:r>
              <a:rPr lang="en-US" dirty="0"/>
              <a:t>Document improvements in objective measures from baseline → reassessment : Describe how the patients improvements can be attributed to the applied interventions to demonstrate the effectiveness of treatment</a:t>
            </a:r>
          </a:p>
          <a:p>
            <a:pPr marL="285750" indent="-285750">
              <a:buFont typeface="Arial" panose="020B0604020202020204" pitchFamily="34" charset="0"/>
              <a:buChar char="•"/>
            </a:pPr>
            <a:r>
              <a:rPr lang="en-US" dirty="0"/>
              <a:t>Include:</a:t>
            </a:r>
          </a:p>
          <a:p>
            <a:pPr marL="890900" lvl="1" indent="-285750">
              <a:buFont typeface="Arial" panose="020B0604020202020204" pitchFamily="34" charset="0"/>
              <a:buChar char="•"/>
            </a:pPr>
            <a:r>
              <a:rPr lang="en-US" dirty="0"/>
              <a:t>Why progress is functionally important</a:t>
            </a:r>
          </a:p>
          <a:p>
            <a:pPr marL="890900" lvl="1" indent="-285750">
              <a:buFont typeface="Arial" panose="020B0604020202020204" pitchFamily="34" charset="0"/>
              <a:buChar char="•"/>
            </a:pPr>
            <a:r>
              <a:rPr lang="en-US" dirty="0"/>
              <a:t>If interventions are working, what will be next intervention and/or progression</a:t>
            </a:r>
          </a:p>
          <a:p>
            <a:pPr marL="890900" lvl="1" indent="-285750">
              <a:buFont typeface="Arial" panose="020B0604020202020204" pitchFamily="34" charset="0"/>
              <a:buChar char="•"/>
            </a:pPr>
            <a:r>
              <a:rPr lang="en-US" dirty="0"/>
              <a:t>If current interventions do not work, what interventions will be implemented (and/or POC update to change)</a:t>
            </a:r>
          </a:p>
          <a:p>
            <a:pPr marL="285750" indent="-285750">
              <a:lnSpc>
                <a:spcPct val="100000"/>
              </a:lnSpc>
              <a:buFont typeface="Arial" panose="020B0604020202020204" pitchFamily="34" charset="0"/>
              <a:buChar char="•"/>
            </a:pPr>
            <a:r>
              <a:rPr lang="en-US" dirty="0"/>
              <a:t>Example</a:t>
            </a:r>
          </a:p>
          <a:p>
            <a:pPr marL="890900" lvl="1" indent="-285750">
              <a:lnSpc>
                <a:spcPct val="100000"/>
              </a:lnSpc>
              <a:buFont typeface="Arial" panose="020B0604020202020204" pitchFamily="34" charset="0"/>
              <a:buChar char="•"/>
            </a:pPr>
            <a:r>
              <a:rPr lang="en-US" dirty="0"/>
              <a:t>GOOD: Skilled assessment of the patient shows progress as expected based on achievement of &lt;goals&gt;.  Progress can be attributed to &lt;interventions&gt; provided.  </a:t>
            </a:r>
          </a:p>
          <a:p>
            <a:pPr marL="890900" lvl="1" indent="-285750">
              <a:lnSpc>
                <a:spcPct val="100000"/>
              </a:lnSpc>
              <a:buFont typeface="Arial" panose="020B0604020202020204" pitchFamily="34" charset="0"/>
              <a:buChar char="•"/>
            </a:pPr>
            <a:r>
              <a:rPr lang="en-US" dirty="0"/>
              <a:t>NOT GOOD: Therapy has been very effective </a:t>
            </a:r>
          </a:p>
        </p:txBody>
      </p:sp>
    </p:spTree>
    <p:extLst>
      <p:ext uri="{BB962C8B-B14F-4D97-AF65-F5344CB8AC3E}">
        <p14:creationId xmlns:p14="http://schemas.microsoft.com/office/powerpoint/2010/main" val="320720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B7D4-1FA1-4C0B-BF92-F2457FE6FAD3}"/>
              </a:ext>
            </a:extLst>
          </p:cNvPr>
          <p:cNvSpPr>
            <a:spLocks noGrp="1"/>
          </p:cNvSpPr>
          <p:nvPr>
            <p:ph type="title"/>
          </p:nvPr>
        </p:nvSpPr>
        <p:spPr/>
        <p:txBody>
          <a:bodyPr/>
          <a:lstStyle/>
          <a:p>
            <a:r>
              <a:rPr lang="en-US" dirty="0"/>
              <a:t>Effectiveness of Therapy </a:t>
            </a:r>
          </a:p>
        </p:txBody>
      </p:sp>
      <p:sp>
        <p:nvSpPr>
          <p:cNvPr id="4" name="Slide Number Placeholder 3">
            <a:extLst>
              <a:ext uri="{FF2B5EF4-FFF2-40B4-BE49-F238E27FC236}">
                <a16:creationId xmlns:a16="http://schemas.microsoft.com/office/drawing/2014/main" id="{95B7BAD3-F946-4F27-A640-5D6F7392DBB6}"/>
              </a:ext>
            </a:extLst>
          </p:cNvPr>
          <p:cNvSpPr>
            <a:spLocks noGrp="1"/>
          </p:cNvSpPr>
          <p:nvPr>
            <p:ph type="sldNum" sz="quarter" idx="12"/>
          </p:nvPr>
        </p:nvSpPr>
        <p:spPr/>
        <p:txBody>
          <a:bodyPr/>
          <a:lstStyle/>
          <a:p>
            <a:fld id="{374B2654-C8A5-4EDE-9AB4-0035A2F1080D}" type="slidenum">
              <a:rPr lang="en-US" smtClean="0"/>
              <a:t>11</a:t>
            </a:fld>
            <a:endParaRPr lang="en-US"/>
          </a:p>
        </p:txBody>
      </p:sp>
      <p:sp>
        <p:nvSpPr>
          <p:cNvPr id="9" name="Content Placeholder 8">
            <a:extLst>
              <a:ext uri="{FF2B5EF4-FFF2-40B4-BE49-F238E27FC236}">
                <a16:creationId xmlns:a16="http://schemas.microsoft.com/office/drawing/2014/main" id="{F439D446-D545-43AF-A371-C61EB4FE85C6}"/>
              </a:ext>
            </a:extLst>
          </p:cNvPr>
          <p:cNvSpPr>
            <a:spLocks noGrp="1"/>
          </p:cNvSpPr>
          <p:nvPr>
            <p:ph idx="1"/>
          </p:nvPr>
        </p:nvSpPr>
        <p:spPr>
          <a:xfrm>
            <a:off x="627086" y="1155872"/>
            <a:ext cx="10529455" cy="4892040"/>
          </a:xfrm>
        </p:spPr>
        <p:txBody>
          <a:bodyPr/>
          <a:lstStyle/>
          <a:p>
            <a:r>
              <a:rPr lang="en-US" dirty="0"/>
              <a:t>During a reassessment (33) or recert (06,02), you </a:t>
            </a:r>
            <a:r>
              <a:rPr lang="en-US" b="1" u="sng" dirty="0"/>
              <a:t>MUST</a:t>
            </a:r>
            <a:r>
              <a:rPr lang="en-US" dirty="0"/>
              <a:t> also document the effectiveness of the therapy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Examples:</a:t>
            </a:r>
          </a:p>
          <a:p>
            <a:pPr lvl="1"/>
            <a:r>
              <a:rPr lang="en-US" sz="1200" dirty="0"/>
              <a:t>“Patient has reached 70% of their goals up to this point and I anticipate they will be able to reach all goals by end of therapy plan of care.  Current program is effective based on aforementioned progress and will update gait goal for patient to be able to walk into garage to enter vehicle for appointments. Will progress gait training to manage unlevel surfaces and increase cadence of steps.” </a:t>
            </a:r>
          </a:p>
        </p:txBody>
      </p:sp>
      <p:pic>
        <p:nvPicPr>
          <p:cNvPr id="11" name="Picture 10">
            <a:extLst>
              <a:ext uri="{FF2B5EF4-FFF2-40B4-BE49-F238E27FC236}">
                <a16:creationId xmlns:a16="http://schemas.microsoft.com/office/drawing/2014/main" id="{FA930313-7813-4E67-AEDD-A226EE1C902D}"/>
              </a:ext>
            </a:extLst>
          </p:cNvPr>
          <p:cNvPicPr>
            <a:picLocks noChangeAspect="1"/>
          </p:cNvPicPr>
          <p:nvPr/>
        </p:nvPicPr>
        <p:blipFill>
          <a:blip r:embed="rId2"/>
          <a:stretch>
            <a:fillRect/>
          </a:stretch>
        </p:blipFill>
        <p:spPr>
          <a:xfrm>
            <a:off x="2494667" y="1910163"/>
            <a:ext cx="5916725" cy="3694310"/>
          </a:xfrm>
          <a:prstGeom prst="rect">
            <a:avLst/>
          </a:prstGeom>
        </p:spPr>
      </p:pic>
      <p:sp>
        <p:nvSpPr>
          <p:cNvPr id="3" name="Rectangle 2">
            <a:extLst>
              <a:ext uri="{FF2B5EF4-FFF2-40B4-BE49-F238E27FC236}">
                <a16:creationId xmlns:a16="http://schemas.microsoft.com/office/drawing/2014/main" id="{27C68603-021E-4E79-9E3C-1DA8423D896A}"/>
              </a:ext>
            </a:extLst>
          </p:cNvPr>
          <p:cNvSpPr/>
          <p:nvPr/>
        </p:nvSpPr>
        <p:spPr bwMode="auto">
          <a:xfrm>
            <a:off x="3060441" y="2136710"/>
            <a:ext cx="690465" cy="93306"/>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0" tIns="0" rIns="18288" bIns="18288"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117467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2169-687E-4A23-B276-C4822867D5F2}"/>
              </a:ext>
            </a:extLst>
          </p:cNvPr>
          <p:cNvSpPr>
            <a:spLocks noGrp="1"/>
          </p:cNvSpPr>
          <p:nvPr>
            <p:ph type="title"/>
          </p:nvPr>
        </p:nvSpPr>
        <p:spPr/>
        <p:txBody>
          <a:bodyPr/>
          <a:lstStyle/>
          <a:p>
            <a:r>
              <a:rPr lang="en-US" dirty="0"/>
              <a:t>Reassessment Examples</a:t>
            </a:r>
          </a:p>
        </p:txBody>
      </p:sp>
      <p:sp>
        <p:nvSpPr>
          <p:cNvPr id="3" name="Text Placeholder 2">
            <a:extLst>
              <a:ext uri="{FF2B5EF4-FFF2-40B4-BE49-F238E27FC236}">
                <a16:creationId xmlns:a16="http://schemas.microsoft.com/office/drawing/2014/main" id="{34F5750B-A9F8-4E6E-B694-89E7070B382F}"/>
              </a:ext>
            </a:extLst>
          </p:cNvPr>
          <p:cNvSpPr>
            <a:spLocks noGrp="1"/>
          </p:cNvSpPr>
          <p:nvPr>
            <p:ph type="body" sz="quarter" idx="10"/>
          </p:nvPr>
        </p:nvSpPr>
        <p:spPr>
          <a:xfrm>
            <a:off x="831272" y="996696"/>
            <a:ext cx="10529455" cy="5238086"/>
          </a:xfrm>
        </p:spPr>
        <p:txBody>
          <a:bodyPr/>
          <a:lstStyle/>
          <a:p>
            <a:pPr marL="0" indent="0" algn="l">
              <a:buNone/>
            </a:pPr>
            <a:r>
              <a:rPr lang="en-US" b="1" i="0" dirty="0">
                <a:solidFill>
                  <a:srgbClr val="34495E"/>
                </a:solidFill>
                <a:effectLst/>
              </a:rPr>
              <a:t>Physical Therapy: </a:t>
            </a:r>
            <a:endParaRPr lang="en-US" b="0" i="0" dirty="0">
              <a:solidFill>
                <a:srgbClr val="34495E"/>
              </a:solidFill>
              <a:effectLst/>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ALL GOALS, SPECIFICALLY LIST AND COMPARE CURRENT RESULTS OF OBJECTIVE TESTS TO PRIOR TESTS AND INTERPRET FINDINGS.</a:t>
            </a:r>
          </a:p>
          <a:p>
            <a:pPr marL="948050" lvl="1" indent="-342900">
              <a:spcAft>
                <a:spcPts val="0"/>
              </a:spcAft>
              <a:buFont typeface="Symbol" panose="05050102010706020507" pitchFamily="18" charset="2"/>
              <a:buChar char=""/>
            </a:pPr>
            <a:r>
              <a:rPr lang="en-US" sz="1400" i="1" dirty="0">
                <a:effectLst/>
                <a:latin typeface="Calibri" panose="020F0502020204030204" pitchFamily="34" charset="0"/>
                <a:ea typeface="Calibri" panose="020F0502020204030204" pitchFamily="34" charset="0"/>
                <a:cs typeface="Times New Roman" panose="02020603050405020304" pitchFamily="18" charset="0"/>
              </a:rPr>
              <a:t>“Patient has improved sit to stand transfers from MOD A to SBA, ambulation from 20 feet with MIN A and 2ww to 50 feet with SBA and 2ww and is now able to walk from the bedroom to the kitchen. Patient has improved ability to perform UB dressing from MINA to SBA requiring VC’s 25% of the time for sequencing.”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INDICATE THE EFFECTIVENESS OF THERAPY TO DATE. HOW THE PATIENT HAS MADE PROGRESS OR LACK THEREOF TOWARDS GOALS. JUSTIFY THE REASON FOR CONTINUED THERAPY.</a:t>
            </a:r>
          </a:p>
          <a:p>
            <a:pPr marL="948050" lvl="1" indent="-342900">
              <a:spcAft>
                <a:spcPts val="0"/>
              </a:spcAft>
              <a:buFont typeface="Symbol" panose="05050102010706020507" pitchFamily="18" charset="2"/>
              <a:buChar char=""/>
            </a:pPr>
            <a:r>
              <a:rPr lang="en-US" sz="1400" i="1" dirty="0">
                <a:effectLst/>
                <a:latin typeface="Calibri" panose="020F0502020204030204" pitchFamily="34" charset="0"/>
                <a:ea typeface="Calibri" panose="020F0502020204030204" pitchFamily="34" charset="0"/>
                <a:cs typeface="Times New Roman" panose="02020603050405020304" pitchFamily="18" charset="0"/>
              </a:rPr>
              <a:t>“Patient has reached 70% of their goals up to this point and I anticipate they will be able to reach all goals by end of therapy plan of care.  Current program is effective based on the  aforementioned and will update gait goal for patient to be able to walk into garage to enter vehicle for appointments. Will progress gait training to manage unlevel surfaces and increase cadence of steps.” </a:t>
            </a:r>
            <a:endParaRPr lang="en-US" sz="3200" dirty="0"/>
          </a:p>
        </p:txBody>
      </p:sp>
    </p:spTree>
    <p:extLst>
      <p:ext uri="{BB962C8B-B14F-4D97-AF65-F5344CB8AC3E}">
        <p14:creationId xmlns:p14="http://schemas.microsoft.com/office/powerpoint/2010/main" val="13792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2169-687E-4A23-B276-C4822867D5F2}"/>
              </a:ext>
            </a:extLst>
          </p:cNvPr>
          <p:cNvSpPr>
            <a:spLocks noGrp="1"/>
          </p:cNvSpPr>
          <p:nvPr>
            <p:ph type="title"/>
          </p:nvPr>
        </p:nvSpPr>
        <p:spPr/>
        <p:txBody>
          <a:bodyPr/>
          <a:lstStyle/>
          <a:p>
            <a:r>
              <a:rPr lang="en-US" dirty="0"/>
              <a:t>Reassessment Examples</a:t>
            </a:r>
          </a:p>
        </p:txBody>
      </p:sp>
      <p:sp>
        <p:nvSpPr>
          <p:cNvPr id="3" name="Text Placeholder 2">
            <a:extLst>
              <a:ext uri="{FF2B5EF4-FFF2-40B4-BE49-F238E27FC236}">
                <a16:creationId xmlns:a16="http://schemas.microsoft.com/office/drawing/2014/main" id="{34F5750B-A9F8-4E6E-B694-89E7070B382F}"/>
              </a:ext>
            </a:extLst>
          </p:cNvPr>
          <p:cNvSpPr>
            <a:spLocks noGrp="1"/>
          </p:cNvSpPr>
          <p:nvPr>
            <p:ph type="body" sz="quarter" idx="10"/>
          </p:nvPr>
        </p:nvSpPr>
        <p:spPr>
          <a:xfrm>
            <a:off x="831272" y="1033272"/>
            <a:ext cx="10529455" cy="5238086"/>
          </a:xfrm>
        </p:spPr>
        <p:txBody>
          <a:bodyPr/>
          <a:lstStyle/>
          <a:p>
            <a:pPr marL="0" indent="0" algn="l">
              <a:buNone/>
            </a:pPr>
            <a:r>
              <a:rPr lang="en-US" b="1" i="0" dirty="0">
                <a:solidFill>
                  <a:srgbClr val="34495E"/>
                </a:solidFill>
                <a:effectLst/>
              </a:rPr>
              <a:t>Occupational Therapy:</a:t>
            </a:r>
          </a:p>
          <a:p>
            <a:pPr marL="342900" marR="0" lvl="0" indent="-342900" algn="l" defTabSz="899320" rtl="0" eaLnBrk="1" fontAlgn="base" latinLnBrk="0" hangingPunct="1">
              <a:lnSpc>
                <a:spcPct val="155000"/>
              </a:lnSpc>
              <a:spcBef>
                <a:spcPts val="0"/>
              </a:spcBef>
              <a:spcAft>
                <a:spcPts val="0"/>
              </a:spcAft>
              <a:buClr>
                <a:srgbClr val="0070C0"/>
              </a:buClr>
              <a:buSzPct val="100000"/>
              <a:buFont typeface="Symbol" panose="05050102010706020507" pitchFamily="18" charset="2"/>
              <a:buChar char=""/>
              <a:tabLst>
                <a:tab pos="7610601" algn="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 ALL GOALS, SPECIFICALLY LIST AND COMPARE CURRENT RESULTS OF OBJECTIVE TESTS TO PRIOR TESTS AND INTERPRET FINDINGS.</a:t>
            </a:r>
          </a:p>
          <a:p>
            <a:pPr marL="948050" marR="0" lvl="1" indent="-342900" algn="l" defTabSz="899320" rtl="0" eaLnBrk="1" fontAlgn="base" latinLnBrk="0" hangingPunct="1">
              <a:lnSpc>
                <a:spcPct val="155000"/>
              </a:lnSpc>
              <a:spcBef>
                <a:spcPts val="0"/>
              </a:spcBef>
              <a:spcAft>
                <a:spcPts val="0"/>
              </a:spcAft>
              <a:buClr>
                <a:srgbClr val="0070C0"/>
              </a:buClr>
              <a:buSzPct val="100000"/>
              <a:buFont typeface="Symbol" panose="05050102010706020507" pitchFamily="18" charset="2"/>
              <a:buChar char=""/>
              <a:tabLst>
                <a:tab pos="7610601" algn="r"/>
              </a:tabLst>
              <a:defRPr/>
            </a:pPr>
            <a:r>
              <a:rPr 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“Patient has improved </a:t>
            </a:r>
            <a:r>
              <a:rPr kumimoji="0" lang="en-US" sz="14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seated front reach progressing from 9 to 13 inches and MMT of R shoulder abduction from 4/5 to 5-/5, meeting both balance and strength goals. Client has progressed from min assist in shower transfer and bathing to independent bathing with shower bench and CGA shower transfer with use of grab bar in and out of shower.”</a:t>
            </a:r>
          </a:p>
          <a:p>
            <a:pPr marL="605150" marR="0" lvl="1" indent="0" algn="l" defTabSz="899320" rtl="0" eaLnBrk="1" fontAlgn="base" latinLnBrk="0" hangingPunct="1">
              <a:lnSpc>
                <a:spcPct val="155000"/>
              </a:lnSpc>
              <a:spcBef>
                <a:spcPts val="0"/>
              </a:spcBef>
              <a:spcAft>
                <a:spcPts val="0"/>
              </a:spcAft>
              <a:buClr>
                <a:srgbClr val="0070C0"/>
              </a:buClr>
              <a:buSzPct val="100000"/>
              <a:buNone/>
              <a:tabLst>
                <a:tab pos="7610601" algn="r"/>
              </a:tabLst>
              <a:defRPr/>
            </a:pPr>
            <a:endParaRPr kumimoji="0" lang="en-US" sz="14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899320" rtl="0" eaLnBrk="1" fontAlgn="base" latinLnBrk="0" hangingPunct="1">
              <a:lnSpc>
                <a:spcPct val="155000"/>
              </a:lnSpc>
              <a:spcBef>
                <a:spcPts val="0"/>
              </a:spcBef>
              <a:spcAft>
                <a:spcPts val="0"/>
              </a:spcAft>
              <a:buClr>
                <a:srgbClr val="0070C0"/>
              </a:buClr>
              <a:buSzPct val="100000"/>
              <a:buFont typeface="Symbol" panose="05050102010706020507" pitchFamily="18" charset="2"/>
              <a:buChar char=""/>
              <a:tabLst>
                <a:tab pos="7610601" algn="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INDICATE THE EFFECTIVENESS OF THERAPY TO DATE. HOW THE PATIENT HAS MADE PROGRESS OR LACK THEREOF TOWARDS GOALS. JUSTIFY THE REASON FOR CONTINUED THERAPY.</a:t>
            </a:r>
          </a:p>
          <a:p>
            <a:pPr marL="948050" lvl="1" indent="-342900">
              <a:spcAft>
                <a:spcPts val="0"/>
              </a:spcAft>
              <a:buFont typeface="Symbol" panose="05050102010706020507" pitchFamily="18" charset="2"/>
              <a:buChar char=""/>
              <a:defRPr/>
            </a:pPr>
            <a:r>
              <a:rPr kumimoji="0" lang="en-US" sz="14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“With further skilled training the client will be able to independently take correct medications and proper dosages at correct times. Pt also has nearly met dressing goal, will be ready soon to increase independence to item retrieval and donning clothing and not just setup/supervision from seated position. Will progress patient to achieve safe and independent showering and dressing as well as safe and independent medication management.”</a:t>
            </a:r>
          </a:p>
          <a:p>
            <a:pPr marL="948050" lvl="1" indent="-342900">
              <a:spcAft>
                <a:spcPts val="0"/>
              </a:spcAft>
              <a:buFont typeface="Symbol" panose="05050102010706020507" pitchFamily="18" charset="2"/>
              <a:buChar char=""/>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1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2169-687E-4A23-B276-C4822867D5F2}"/>
              </a:ext>
            </a:extLst>
          </p:cNvPr>
          <p:cNvSpPr>
            <a:spLocks noGrp="1"/>
          </p:cNvSpPr>
          <p:nvPr>
            <p:ph type="title"/>
          </p:nvPr>
        </p:nvSpPr>
        <p:spPr/>
        <p:txBody>
          <a:bodyPr/>
          <a:lstStyle/>
          <a:p>
            <a:r>
              <a:rPr lang="en-US" dirty="0"/>
              <a:t>Reassessment Examples</a:t>
            </a:r>
          </a:p>
        </p:txBody>
      </p:sp>
      <p:sp>
        <p:nvSpPr>
          <p:cNvPr id="3" name="Text Placeholder 2">
            <a:extLst>
              <a:ext uri="{FF2B5EF4-FFF2-40B4-BE49-F238E27FC236}">
                <a16:creationId xmlns:a16="http://schemas.microsoft.com/office/drawing/2014/main" id="{34F5750B-A9F8-4E6E-B694-89E7070B382F}"/>
              </a:ext>
            </a:extLst>
          </p:cNvPr>
          <p:cNvSpPr>
            <a:spLocks noGrp="1"/>
          </p:cNvSpPr>
          <p:nvPr>
            <p:ph type="body" sz="quarter" idx="10"/>
          </p:nvPr>
        </p:nvSpPr>
        <p:spPr>
          <a:xfrm>
            <a:off x="831272" y="886968"/>
            <a:ext cx="10529455" cy="5238086"/>
          </a:xfrm>
        </p:spPr>
        <p:txBody>
          <a:bodyPr/>
          <a:lstStyle/>
          <a:p>
            <a:pPr marL="0" indent="0" algn="l">
              <a:buNone/>
            </a:pPr>
            <a:r>
              <a:rPr lang="en-US" b="1" dirty="0">
                <a:solidFill>
                  <a:srgbClr val="34495E"/>
                </a:solidFill>
              </a:rPr>
              <a:t>Speech </a:t>
            </a:r>
            <a:r>
              <a:rPr lang="en-US" b="1" i="0" dirty="0">
                <a:solidFill>
                  <a:srgbClr val="34495E"/>
                </a:solidFill>
                <a:effectLst/>
              </a:rPr>
              <a:t>Therapy:</a:t>
            </a:r>
          </a:p>
          <a:p>
            <a:pPr marL="342900" marR="0" lvl="0" indent="-342900" algn="l" defTabSz="899320" rtl="0" eaLnBrk="1" fontAlgn="base" latinLnBrk="0" hangingPunct="1">
              <a:lnSpc>
                <a:spcPct val="155000"/>
              </a:lnSpc>
              <a:spcBef>
                <a:spcPts val="0"/>
              </a:spcBef>
              <a:spcAft>
                <a:spcPts val="0"/>
              </a:spcAft>
              <a:buClr>
                <a:srgbClr val="0070C0"/>
              </a:buClr>
              <a:buSzPct val="100000"/>
              <a:buFont typeface="Symbol" panose="05050102010706020507" pitchFamily="18" charset="2"/>
              <a:buChar char=""/>
              <a:tabLst>
                <a:tab pos="7610601" algn="r"/>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 ALL GOALS, SPECIFICALLY LIST AND COMPARE CURRENT RESULTS OF OBJECTIVE TESTS TO PRIOR TESTS AND INTERPRET FINDINGS.</a:t>
            </a:r>
          </a:p>
          <a:p>
            <a:pPr marL="948050" lvl="1" indent="-342900">
              <a:spcAft>
                <a:spcPts val="0"/>
              </a:spcAft>
              <a:buFont typeface="Symbol" panose="05050102010706020507" pitchFamily="18" charset="2"/>
              <a:buChar char=""/>
              <a:defRPr/>
            </a:pPr>
            <a:r>
              <a:rPr 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“Patient has improved Sustained /A/  to 7.3 seconds from 5.9 seconds at evaluation. Patient sustained /I/ for 7.9 second average, Improvement from 6.2 second average at eval. Adequate change of pitch from lower to higher pitch. Speech intelligibility at sentence level is mild deficit with intelligibility of 88% from 72% at eval. MASA improved from 140 at eval to 138.”</a:t>
            </a:r>
          </a:p>
          <a:p>
            <a:pPr marL="342900" indent="-342900">
              <a:spcAft>
                <a:spcPts val="0"/>
              </a:spcAft>
              <a:buFont typeface="Symbol" panose="05050102010706020507" pitchFamily="18" charset="2"/>
              <a:buChar char=""/>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INDICATE THE EFFECTIVENESS OF THERAPY TO DATE. HOW THE PATIENT HAS MADE PROGRESS OR LACK THEREOF TOWARDS GOALS. JUSTIFY THE REASON FOR CONTINUED THERAPY.</a:t>
            </a:r>
          </a:p>
          <a:p>
            <a:pPr marL="948050" marR="0" lvl="1" indent="-342900" algn="l" defTabSz="899320" rtl="0" eaLnBrk="1" fontAlgn="base" latinLnBrk="0" hangingPunct="1">
              <a:lnSpc>
                <a:spcPct val="155000"/>
              </a:lnSpc>
              <a:spcBef>
                <a:spcPts val="0"/>
              </a:spcBef>
              <a:spcAft>
                <a:spcPts val="0"/>
              </a:spcAft>
              <a:buClr>
                <a:srgbClr val="0070C0"/>
              </a:buClr>
              <a:buSzPct val="100000"/>
              <a:buFont typeface="Symbol" panose="05050102010706020507" pitchFamily="18" charset="2"/>
              <a:buChar char=""/>
              <a:tabLst>
                <a:tab pos="7610601" algn="r"/>
              </a:tabLst>
              <a:defRPr/>
            </a:pPr>
            <a:r>
              <a:rPr kumimoji="0" lang="en-US" sz="14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“Patient has made steady improvement with established goals to </a:t>
            </a:r>
            <a:r>
              <a:rPr 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date</a:t>
            </a:r>
            <a:r>
              <a:rPr kumimoji="0" lang="en-US" sz="14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Patient will continue to benefit from verbal and visual cues for use of THE BREATHER device to further improve inspiration and expiration for the improvement of phonation and to improve overall speech intelligibility. Patient still with mildly delayed mastication, with suspected premature spillage over tongue base with thin liquids and will continue from further training and education for improvement and achievement of goals. Patient and spouse will benefit from continued education regarding diet </a:t>
            </a:r>
            <a:r>
              <a:rPr 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modifications of mechanical soft and compensatory strategies with chin tuck, slow intake rate, and throat clearing.”</a:t>
            </a:r>
            <a:endParaRPr lang="en-US" b="0" i="0" dirty="0">
              <a:solidFill>
                <a:srgbClr val="34495E"/>
              </a:solidFill>
              <a:effectLst/>
            </a:endParaRPr>
          </a:p>
          <a:p>
            <a:pPr marL="0" indent="0">
              <a:buNone/>
            </a:pPr>
            <a:endParaRPr lang="en-US" dirty="0"/>
          </a:p>
        </p:txBody>
      </p:sp>
    </p:spTree>
    <p:extLst>
      <p:ext uri="{BB962C8B-B14F-4D97-AF65-F5344CB8AC3E}">
        <p14:creationId xmlns:p14="http://schemas.microsoft.com/office/powerpoint/2010/main" val="361020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TabText"/>
          <p:cNvSpPr>
            <a:spLocks noGrp="1"/>
          </p:cNvSpPr>
          <p:nvPr>
            <p:ph type="title"/>
            <p:custDataLst>
              <p:tags r:id="rId2"/>
            </p:custDataLst>
          </p:nvPr>
        </p:nvSpPr>
        <p:spPr>
          <a:xfrm>
            <a:off x="7048716" y="3024393"/>
            <a:ext cx="3764663" cy="470647"/>
          </a:xfrm>
        </p:spPr>
        <p:txBody>
          <a:bodyPr/>
          <a:lstStyle/>
          <a:p>
            <a:r>
              <a:rPr lang="en-US" dirty="0"/>
              <a:t>Questions?</a:t>
            </a:r>
          </a:p>
        </p:txBody>
      </p:sp>
    </p:spTree>
    <p:custDataLst>
      <p:tags r:id="rId1"/>
    </p:custDataLst>
    <p:extLst>
      <p:ext uri="{BB962C8B-B14F-4D97-AF65-F5344CB8AC3E}">
        <p14:creationId xmlns:p14="http://schemas.microsoft.com/office/powerpoint/2010/main" val="210270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2655E6-9CC6-4DBC-85D6-C0708353553F}"/>
              </a:ext>
            </a:extLst>
          </p:cNvPr>
          <p:cNvSpPr>
            <a:spLocks noGrp="1"/>
          </p:cNvSpPr>
          <p:nvPr>
            <p:ph type="title"/>
          </p:nvPr>
        </p:nvSpPr>
        <p:spPr/>
        <p:txBody>
          <a:bodyPr/>
          <a:lstStyle/>
          <a:p>
            <a:r>
              <a:rPr lang="en-US" dirty="0"/>
              <a:t>Federal Register 409.44</a:t>
            </a:r>
          </a:p>
        </p:txBody>
      </p:sp>
      <p:sp>
        <p:nvSpPr>
          <p:cNvPr id="9" name="Text Placeholder 8">
            <a:extLst>
              <a:ext uri="{FF2B5EF4-FFF2-40B4-BE49-F238E27FC236}">
                <a16:creationId xmlns:a16="http://schemas.microsoft.com/office/drawing/2014/main" id="{DDFFAD68-451E-4ABF-B3A6-33E2C24C9007}"/>
              </a:ext>
            </a:extLst>
          </p:cNvPr>
          <p:cNvSpPr>
            <a:spLocks noGrp="1"/>
          </p:cNvSpPr>
          <p:nvPr>
            <p:ph type="body" sz="quarter" idx="10"/>
          </p:nvPr>
        </p:nvSpPr>
        <p:spPr>
          <a:xfrm>
            <a:off x="730605" y="877487"/>
            <a:ext cx="10670034" cy="5843987"/>
          </a:xfrm>
        </p:spPr>
        <p:txBody>
          <a:bodyPr/>
          <a:lstStyle/>
          <a:p>
            <a:pPr marL="0" indent="0">
              <a:lnSpc>
                <a:spcPct val="100000"/>
              </a:lnSpc>
              <a:buNone/>
            </a:pPr>
            <a:r>
              <a:rPr lang="en-US" sz="1600" dirty="0"/>
              <a:t>(A) The patient’s function must be initially assessed and periodically reassessed by a qualified therapist, of the corresponding discipline for the type of therapy being provided, using a method which would include </a:t>
            </a:r>
            <a:r>
              <a:rPr lang="en-US" sz="1600" b="1" u="sng" dirty="0"/>
              <a:t>objective measurement</a:t>
            </a:r>
            <a:r>
              <a:rPr lang="en-US" sz="1600" b="1" dirty="0"/>
              <a:t>  </a:t>
            </a:r>
            <a:r>
              <a:rPr lang="en-US" sz="1600" dirty="0"/>
              <a:t>(409.44(c)(1)(iv))</a:t>
            </a:r>
          </a:p>
          <a:p>
            <a:pPr marL="605150" lvl="3" indent="0">
              <a:lnSpc>
                <a:spcPct val="100000"/>
              </a:lnSpc>
            </a:pPr>
            <a:endParaRPr lang="en-US" sz="900" dirty="0"/>
          </a:p>
          <a:p>
            <a:pPr marL="0" indent="0">
              <a:buNone/>
            </a:pPr>
            <a:r>
              <a:rPr lang="en-US" sz="1600" dirty="0"/>
              <a:t>(B) </a:t>
            </a:r>
            <a:r>
              <a:rPr lang="en-US" sz="1600" b="1" i="1" dirty="0"/>
              <a:t>At least every 30 calendar days </a:t>
            </a:r>
            <a:r>
              <a:rPr lang="en-US" sz="1600" dirty="0"/>
              <a:t>a qualified therapist (instead of an assistant) must provide the needed therapy service and functionally reassess the patient in accordance with subsection A listed above (409.44(c)(2)(</a:t>
            </a:r>
            <a:r>
              <a:rPr lang="en-US" sz="1600" dirty="0" err="1"/>
              <a:t>i</a:t>
            </a:r>
            <a:r>
              <a:rPr lang="en-US" sz="1600" dirty="0"/>
              <a:t>)(A)</a:t>
            </a:r>
            <a:endParaRPr lang="en-US" sz="900" dirty="0"/>
          </a:p>
          <a:p>
            <a:pPr marL="0" indent="0">
              <a:buNone/>
            </a:pPr>
            <a:r>
              <a:rPr lang="en-US" sz="1600" dirty="0"/>
              <a:t>(C) Therapy visits for therapy discipline(s) not in compliance with these policies will not be covered until the following conditions are met:</a:t>
            </a:r>
          </a:p>
          <a:p>
            <a:pPr marL="605150" lvl="1" indent="0">
              <a:buNone/>
            </a:pPr>
            <a:r>
              <a:rPr lang="en-US" dirty="0"/>
              <a:t>(1) The qualified therapist has completed the reassessment and </a:t>
            </a:r>
            <a:r>
              <a:rPr lang="en-US" b="1" i="1" dirty="0"/>
              <a:t>objective measurements of the effectiveness of the therapy as it relates to the therapy goals. </a:t>
            </a:r>
            <a:r>
              <a:rPr lang="en-US" dirty="0"/>
              <a:t>As long as the paragraphs of this section are met, therapy coverage resumes with the completed reassessment therapy visit. </a:t>
            </a:r>
          </a:p>
          <a:p>
            <a:pPr marL="605150" lvl="1" indent="0">
              <a:buNone/>
            </a:pPr>
            <a:r>
              <a:rPr lang="en-US" dirty="0"/>
              <a:t>(2) The qualified therapist has determined if goals have been achieved or require updating </a:t>
            </a:r>
            <a:r>
              <a:rPr lang="nn-NO" dirty="0"/>
              <a:t>(c)(2)(i)(C)(2)</a:t>
            </a:r>
            <a:endParaRPr lang="en-US" dirty="0"/>
          </a:p>
          <a:p>
            <a:pPr marL="605150" lvl="1" indent="0">
              <a:buNone/>
            </a:pPr>
            <a:r>
              <a:rPr lang="en-US" dirty="0"/>
              <a:t>(3) The qualified therapist has documented measurement results and corresponding therapy effectiveness in the clinical record in accordance with the federal registers requirements for reassessments of this section </a:t>
            </a:r>
            <a:r>
              <a:rPr lang="nn-NO" dirty="0"/>
              <a:t>(c)(2)(i)(C)(3) referencing (c)(2)(i)(F). </a:t>
            </a:r>
            <a:endParaRPr lang="en-US" dirty="0"/>
          </a:p>
          <a:p>
            <a:pPr marL="605150" lvl="1" indent="0">
              <a:buNone/>
            </a:pPr>
            <a:endParaRPr lang="en-US" dirty="0"/>
          </a:p>
          <a:p>
            <a:pPr marL="605150" lvl="1" indent="0">
              <a:buNone/>
            </a:pPr>
            <a:r>
              <a:rPr lang="en-US" dirty="0"/>
              <a:t>Reference: </a:t>
            </a:r>
            <a:r>
              <a:rPr lang="en-US" dirty="0">
                <a:hlinkClick r:id="rId3"/>
              </a:rPr>
              <a:t>https://www.ecfr.gov/current/title-42/chapter-IV/subchapter-B/part-409/subpart-E/section-409.44</a:t>
            </a: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6D82E860-7EE9-C74F-BEDA-746492199125}"/>
              </a:ext>
            </a:extLst>
          </p:cNvPr>
          <p:cNvSpPr>
            <a:spLocks noGrp="1"/>
          </p:cNvSpPr>
          <p:nvPr>
            <p:ph type="sldNum" sz="quarter" idx="4294967295"/>
          </p:nvPr>
        </p:nvSpPr>
        <p:spPr>
          <a:xfrm>
            <a:off x="9348788" y="6356350"/>
            <a:ext cx="2843212" cy="365125"/>
          </a:xfrm>
        </p:spPr>
        <p:txBody>
          <a:bodyPr/>
          <a:lstStyle/>
          <a:p>
            <a:fld id="{B9C336D5-3D05-49AE-8F6B-E63348C164E7}" type="slidenum">
              <a:rPr lang="en-US" smtClean="0"/>
              <a:pPr/>
              <a:t>2</a:t>
            </a:fld>
            <a:endParaRPr lang="en-US" dirty="0"/>
          </a:p>
        </p:txBody>
      </p:sp>
    </p:spTree>
    <p:extLst>
      <p:ext uri="{BB962C8B-B14F-4D97-AF65-F5344CB8AC3E}">
        <p14:creationId xmlns:p14="http://schemas.microsoft.com/office/powerpoint/2010/main" val="148926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E60D-CD2A-4436-948D-BC3BB2D94090}"/>
              </a:ext>
            </a:extLst>
          </p:cNvPr>
          <p:cNvSpPr>
            <a:spLocks noGrp="1"/>
          </p:cNvSpPr>
          <p:nvPr>
            <p:ph type="title"/>
          </p:nvPr>
        </p:nvSpPr>
        <p:spPr/>
        <p:txBody>
          <a:bodyPr/>
          <a:lstStyle/>
          <a:p>
            <a:r>
              <a:rPr lang="en-US" dirty="0"/>
              <a:t>Medicare Chapter 7 40.2.1</a:t>
            </a:r>
          </a:p>
        </p:txBody>
      </p:sp>
      <p:sp>
        <p:nvSpPr>
          <p:cNvPr id="3" name="Text Placeholder 2">
            <a:extLst>
              <a:ext uri="{FF2B5EF4-FFF2-40B4-BE49-F238E27FC236}">
                <a16:creationId xmlns:a16="http://schemas.microsoft.com/office/drawing/2014/main" id="{E63DAB2C-E440-4BF9-B40C-9AA8EDB25A1A}"/>
              </a:ext>
            </a:extLst>
          </p:cNvPr>
          <p:cNvSpPr>
            <a:spLocks noGrp="1"/>
          </p:cNvSpPr>
          <p:nvPr>
            <p:ph type="body" sz="quarter" idx="10"/>
          </p:nvPr>
        </p:nvSpPr>
        <p:spPr>
          <a:xfrm>
            <a:off x="831272" y="982980"/>
            <a:ext cx="10529455" cy="4892040"/>
          </a:xfrm>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ea typeface="Calibri" panose="020F0502020204030204" pitchFamily="34" charset="0"/>
                <a:cs typeface="+mn-cs"/>
              </a:rPr>
              <a:t>Reassessment must be performed at least every 30 days (performed in conjunction with an ordered therapy service) </a:t>
            </a:r>
            <a:endPar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Calibri" panose="020F050202020403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rgbClr val="000000"/>
                </a:solidFill>
                <a:effectLst/>
                <a:uLnTx/>
                <a:uFillTx/>
                <a:ea typeface="Calibri" panose="020F0502020204030204" pitchFamily="34" charset="0"/>
                <a:cs typeface="+mn-cs"/>
              </a:rPr>
              <a:t>At least once every 30 days, for each therapy discipline for which services are provided, a qualified therapist (instead of an assistant) must provide the ordered therapy service, functionally reassess the patient, and </a:t>
            </a:r>
            <a:r>
              <a:rPr kumimoji="0" lang="en-US" sz="1800" b="0" i="0" u="sng" strike="noStrike" kern="1200" cap="none" spc="0" normalizeH="0" baseline="0" noProof="0" dirty="0">
                <a:ln>
                  <a:noFill/>
                </a:ln>
                <a:solidFill>
                  <a:srgbClr val="000000"/>
                </a:solidFill>
                <a:effectLst/>
                <a:uLnTx/>
                <a:uFillTx/>
                <a:ea typeface="Calibri" panose="020F0502020204030204" pitchFamily="34" charset="0"/>
                <a:cs typeface="+mn-cs"/>
              </a:rPr>
              <a:t>compare the resultant measurement to prior assessment measurements.</a:t>
            </a:r>
            <a:r>
              <a:rPr kumimoji="0" lang="en-US" sz="1800" b="0" i="0" u="none" strike="noStrike" kern="1200" cap="none" spc="0" normalizeH="0" baseline="0" noProof="0" dirty="0">
                <a:ln>
                  <a:noFill/>
                </a:ln>
                <a:solidFill>
                  <a:srgbClr val="000000"/>
                </a:solidFill>
                <a:effectLst/>
                <a:uLnTx/>
                <a:uFillTx/>
                <a:ea typeface="Calibri" panose="020F0502020204030204" pitchFamily="34" charset="0"/>
                <a:cs typeface="+mn-cs"/>
              </a:rPr>
              <a:t> </a:t>
            </a:r>
            <a:r>
              <a:rPr kumimoji="0" lang="en-US" sz="1800" b="0" i="0" u="none" strike="noStrike" kern="1200" cap="none" spc="0" normalizeH="0" baseline="0" noProof="0" dirty="0">
                <a:ln>
                  <a:noFill/>
                </a:ln>
                <a:solidFill>
                  <a:srgbClr val="000000"/>
                </a:solidFill>
                <a:effectLst/>
                <a:highlight>
                  <a:srgbClr val="FFFF00"/>
                </a:highlight>
                <a:uLnTx/>
                <a:uFillTx/>
                <a:ea typeface="Calibri" panose="020F0502020204030204" pitchFamily="34" charset="0"/>
                <a:cs typeface="+mn-cs"/>
              </a:rPr>
              <a:t>The therapist must document in the clinical record the measurement results along with the therapist’s determination of the effectiveness of therapy, or lack thereof</a:t>
            </a: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solidFill>
                <a:srgbClr val="000000"/>
              </a:solidFill>
              <a:highlight>
                <a:srgbClr val="FFFF00"/>
              </a:highlight>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solidFill>
                <a:srgbClr val="000000"/>
              </a:solidFill>
              <a:highlight>
                <a:srgbClr val="FFFF00"/>
              </a:highlight>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solidFill>
                <a:srgbClr val="000000"/>
              </a:solidFill>
              <a:highlight>
                <a:srgbClr val="FFFF00"/>
              </a:highlight>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solidFill>
                <a:srgbClr val="000000"/>
              </a:solidFill>
              <a:highlight>
                <a:srgbClr val="FFFF00"/>
              </a:highlight>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solidFill>
                <a:srgbClr val="000000"/>
              </a:solidFill>
              <a:highlight>
                <a:srgbClr val="FFFF00"/>
              </a:highlight>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sz="1600" kern="1200" dirty="0">
                <a:solidFill>
                  <a:srgbClr val="000000"/>
                </a:solidFill>
                <a:ea typeface="Calibri" panose="020F0502020204030204" pitchFamily="34" charset="0"/>
              </a:rPr>
              <a:t>Reference: </a:t>
            </a:r>
            <a:r>
              <a:rPr lang="en-US" sz="1600" kern="1200" dirty="0">
                <a:solidFill>
                  <a:srgbClr val="000000"/>
                </a:solidFill>
                <a:ea typeface="Calibri" panose="020F0502020204030204" pitchFamily="34" charset="0"/>
                <a:hlinkClick r:id="rId3"/>
              </a:rPr>
              <a:t>https://www.cms.gov/Regulations-and-Guidance/Guidance/Manuals/Downloads/bp102c07.pdf</a:t>
            </a:r>
            <a:endParaRPr lang="en-US" sz="1600" kern="1200" dirty="0">
              <a:solidFill>
                <a:srgbClr val="000000"/>
              </a:solidFill>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solidFill>
                <a:srgbClr val="000000"/>
              </a:solidFill>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solidFill>
                <a:srgbClr val="000000"/>
              </a:solidFill>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79212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D704-8FF0-4463-8B72-87D6F6034AB8}"/>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1F824E36-7959-458D-A75B-27255F98C723}"/>
              </a:ext>
            </a:extLst>
          </p:cNvPr>
          <p:cNvSpPr>
            <a:spLocks noGrp="1"/>
          </p:cNvSpPr>
          <p:nvPr>
            <p:ph type="body" sz="quarter" idx="10"/>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b="0" i="0" dirty="0">
                <a:effectLst/>
              </a:rPr>
              <a:t>If the therapy reassessment is missed for any reason, reschedule the reassessment visit as soon as possible in order to ensure all visits will remain billable for therapy services</a:t>
            </a:r>
          </a:p>
          <a:p>
            <a:pPr marL="948050" lvl="1" indent="-342900" defTabSz="914400" fontAlgn="auto">
              <a:lnSpc>
                <a:spcPct val="100000"/>
              </a:lnSpc>
              <a:spcAft>
                <a:spcPts val="0"/>
              </a:spcAft>
              <a:buClrTx/>
              <a:buSzTx/>
              <a:buFont typeface="Times New Roman" panose="02020603050405020304" pitchFamily="18" charset="0"/>
              <a:buChar char="•"/>
              <a:tabLst/>
              <a:defRPr/>
            </a:pPr>
            <a:r>
              <a:rPr lang="en-US" b="0" i="0" dirty="0">
                <a:effectLst/>
              </a:rPr>
              <a:t>Do not perform another routine visit, prior to the reassessment being completed </a:t>
            </a:r>
          </a:p>
          <a:p>
            <a:pPr marL="948050" lvl="1" indent="-342900" defTabSz="914400" fontAlgn="auto">
              <a:lnSpc>
                <a:spcPct val="100000"/>
              </a:lnSpc>
              <a:spcAft>
                <a:spcPts val="0"/>
              </a:spcAft>
              <a:buClrTx/>
              <a:buSzTx/>
              <a:buFont typeface="Times New Roman" panose="02020603050405020304" pitchFamily="18" charset="0"/>
              <a:buChar char="•"/>
              <a:tabLst/>
              <a:defRPr/>
            </a:pPr>
            <a:r>
              <a:rPr lang="en-US" b="0" i="0" dirty="0">
                <a:effectLst/>
              </a:rPr>
              <a:t>If a therapy assistant is part of the patients care team, they</a:t>
            </a:r>
            <a:r>
              <a:rPr lang="en-US" dirty="0"/>
              <a:t> should not treat the patient again until the     30-day reassessment has been completed by the qualified therapist</a:t>
            </a:r>
            <a:endParaRPr lang="en-US" sz="1800" dirty="0"/>
          </a:p>
          <a:p>
            <a:pPr marL="342900" indent="-342900" defTabSz="914400" fontAlgn="auto">
              <a:lnSpc>
                <a:spcPct val="100000"/>
              </a:lnSpc>
              <a:spcAft>
                <a:spcPts val="0"/>
              </a:spcAft>
              <a:buClrTx/>
              <a:buSzTx/>
              <a:buFont typeface="Times New Roman" panose="02020603050405020304" pitchFamily="18" charset="0"/>
              <a:buChar char="•"/>
              <a:tabLst/>
              <a:defRPr/>
            </a:pPr>
            <a:endParaRPr kumimoji="0" lang="en-US" sz="2000" b="0" i="0" u="none" strike="noStrike" kern="1200" cap="none" spc="0" normalizeH="0" baseline="0" noProof="0" dirty="0">
              <a:ln>
                <a:noFill/>
              </a:ln>
              <a:effectLst/>
              <a:uLnTx/>
              <a:uFillTx/>
              <a:ea typeface="Calibri" panose="020F0502020204030204" pitchFamily="34" charset="0"/>
              <a:cs typeface="+mn-cs"/>
            </a:endParaRPr>
          </a:p>
          <a:p>
            <a:pPr marL="342900" indent="-342900" defTabSz="914400" fontAlgn="auto">
              <a:lnSpc>
                <a:spcPct val="100000"/>
              </a:lnSpc>
              <a:spcAft>
                <a:spcPts val="0"/>
              </a:spcAft>
              <a:buClrTx/>
              <a:buSzTx/>
              <a:buFont typeface="Times New Roman" panose="02020603050405020304" pitchFamily="18" charset="0"/>
              <a:buChar char="•"/>
              <a:tabLst/>
              <a:defRPr/>
            </a:pPr>
            <a:r>
              <a:rPr kumimoji="0" lang="en-US" b="0" i="0" u="none" strike="noStrike" kern="1200" cap="none" spc="0" normalizeH="0" baseline="0" noProof="0" dirty="0">
                <a:ln>
                  <a:noFill/>
                </a:ln>
                <a:effectLst/>
                <a:uLnTx/>
                <a:uFillTx/>
                <a:ea typeface="Calibri" panose="020F0502020204030204" pitchFamily="34" charset="0"/>
                <a:cs typeface="+mn-cs"/>
              </a:rPr>
              <a:t>The 30-day clock begins with the first therapy service (of that discipline) and the clock resets with each therapist’s visit/assessment/measurement/documentation (of that discipline) as long as the required documentation is present</a:t>
            </a:r>
            <a:endParaRPr kumimoji="0" lang="en-US" sz="2000" b="0" i="0" u="none" strike="noStrike" kern="1200" cap="none" spc="0" normalizeH="0" baseline="0" noProof="0" dirty="0">
              <a:ln>
                <a:noFill/>
              </a:ln>
              <a:effectLst/>
              <a:uLnTx/>
              <a:uFillTx/>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kern="1200" dirty="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effectLst/>
                <a:uLnTx/>
                <a:uFillTx/>
                <a:ea typeface="Calibri" panose="020F0502020204030204" pitchFamily="34" charset="0"/>
                <a:cs typeface="+mn-cs"/>
              </a:rPr>
              <a:t>For multi-discipline therapy cases, a qualified therapist from each of the disciplines must functionally reassess the patient. The therapist must document the measurement results which correspond to the therapist’s discipline and care plan goals in the clinical record</a:t>
            </a: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en-US" sz="1800" b="0" i="0" u="none" strike="noStrike" kern="1200" cap="none" spc="0" normalizeH="0" baseline="0" noProof="0" dirty="0">
              <a:ln>
                <a:noFill/>
              </a:ln>
              <a:effectLst/>
              <a:uLnTx/>
              <a:uFillTx/>
              <a:ea typeface="Calibri" panose="020F0502020204030204" pitchFamily="34" charset="0"/>
              <a:cs typeface="+mn-cs"/>
            </a:endParaRPr>
          </a:p>
          <a:p>
            <a:pPr marL="0" indent="0">
              <a:buNone/>
            </a:pPr>
            <a:endParaRPr lang="en-US" dirty="0"/>
          </a:p>
        </p:txBody>
      </p:sp>
    </p:spTree>
    <p:extLst>
      <p:ext uri="{BB962C8B-B14F-4D97-AF65-F5344CB8AC3E}">
        <p14:creationId xmlns:p14="http://schemas.microsoft.com/office/powerpoint/2010/main" val="193115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D3B0-F88B-4326-8BAA-1C10CFD37481}"/>
              </a:ext>
            </a:extLst>
          </p:cNvPr>
          <p:cNvSpPr>
            <a:spLocks noGrp="1"/>
          </p:cNvSpPr>
          <p:nvPr>
            <p:ph type="title"/>
          </p:nvPr>
        </p:nvSpPr>
        <p:spPr/>
        <p:txBody>
          <a:bodyPr/>
          <a:lstStyle/>
          <a:p>
            <a:r>
              <a:rPr lang="en-US" dirty="0"/>
              <a:t>Scheduling</a:t>
            </a:r>
          </a:p>
        </p:txBody>
      </p:sp>
      <p:sp>
        <p:nvSpPr>
          <p:cNvPr id="3" name="Text Placeholder 2">
            <a:extLst>
              <a:ext uri="{FF2B5EF4-FFF2-40B4-BE49-F238E27FC236}">
                <a16:creationId xmlns:a16="http://schemas.microsoft.com/office/drawing/2014/main" id="{56ADFA7E-6757-4A78-8E11-6FAA87C05BC1}"/>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Plot the PT/OT/ST 33 visit per your agency guidelines</a:t>
            </a:r>
          </a:p>
          <a:p>
            <a:pPr marL="890900" lvl="1" indent="-285750">
              <a:buFont typeface="Arial" panose="020B0604020202020204" pitchFamily="34" charset="0"/>
              <a:buChar char="•"/>
            </a:pPr>
            <a:endParaRPr lang="en-US" dirty="0"/>
          </a:p>
          <a:p>
            <a:pPr marL="890900" lvl="1" indent="-285750">
              <a:buFont typeface="Arial" panose="020B0604020202020204" pitchFamily="34" charset="0"/>
              <a:buChar char="•"/>
            </a:pPr>
            <a:r>
              <a:rPr lang="en-US" dirty="0"/>
              <a:t>Plotting a reassessment within the 30-day window is initially the evaluating therapists responsibility</a:t>
            </a:r>
          </a:p>
          <a:p>
            <a:pPr marL="890900" lvl="1" indent="-285750">
              <a:buFont typeface="Arial" panose="020B0604020202020204" pitchFamily="34" charset="0"/>
              <a:buChar char="•"/>
            </a:pPr>
            <a:endParaRPr lang="en-US" dirty="0"/>
          </a:p>
          <a:p>
            <a:pPr marL="890900" lvl="1" indent="-285750">
              <a:buFont typeface="Arial" panose="020B0604020202020204" pitchFamily="34" charset="0"/>
              <a:buChar char="•"/>
            </a:pPr>
            <a:r>
              <a:rPr lang="en-US" dirty="0"/>
              <a:t>Office staff should ensure a reassessment was plotted in time and correctly during processing the workflow in the back office</a:t>
            </a:r>
          </a:p>
          <a:p>
            <a:pPr marL="890900" lvl="1" indent="-285750">
              <a:buFont typeface="Arial" panose="020B0604020202020204" pitchFamily="34" charset="0"/>
              <a:buChar char="•"/>
            </a:pPr>
            <a:endParaRPr lang="en-US" dirty="0"/>
          </a:p>
          <a:p>
            <a:pPr marL="890900" lvl="1" indent="-285750">
              <a:buFont typeface="Arial" panose="020B0604020202020204" pitchFamily="34" charset="0"/>
              <a:buChar char="•"/>
            </a:pPr>
            <a:r>
              <a:rPr lang="en-US" kern="1200" dirty="0">
                <a:solidFill>
                  <a:srgbClr val="000000"/>
                </a:solidFill>
                <a:ea typeface="Calibri" panose="020F0502020204030204" pitchFamily="34" charset="0"/>
              </a:rPr>
              <a:t>Visit </a:t>
            </a:r>
            <a:r>
              <a:rPr lang="en-US" kern="1200">
                <a:solidFill>
                  <a:srgbClr val="000000"/>
                </a:solidFill>
                <a:ea typeface="Calibri" panose="020F0502020204030204" pitchFamily="34" charset="0"/>
              </a:rPr>
              <a:t>type PT/OT/ST 33 </a:t>
            </a:r>
            <a:r>
              <a:rPr lang="en-US" kern="1200" dirty="0">
                <a:solidFill>
                  <a:srgbClr val="000000"/>
                </a:solidFill>
                <a:ea typeface="Calibri" panose="020F0502020204030204" pitchFamily="34" charset="0"/>
              </a:rPr>
              <a:t>should be used to schedule reassessments mid episode and no later than 30 days from the evaluation to satisfy this requirement while 02 or 06 recertification visit types should be performed toward the end of a 60-day episode and within the 5-day window to continue services if needed and are structured to also satisfy this requirement</a:t>
            </a:r>
          </a:p>
          <a:p>
            <a:pPr marL="605150" lvl="1" indent="0">
              <a:buNone/>
            </a:pPr>
            <a:endParaRPr lang="en-US" dirty="0"/>
          </a:p>
        </p:txBody>
      </p:sp>
    </p:spTree>
    <p:extLst>
      <p:ext uri="{BB962C8B-B14F-4D97-AF65-F5344CB8AC3E}">
        <p14:creationId xmlns:p14="http://schemas.microsoft.com/office/powerpoint/2010/main" val="146982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FA00-C203-48A8-A187-B9FDAE92E987}"/>
              </a:ext>
            </a:extLst>
          </p:cNvPr>
          <p:cNvSpPr>
            <a:spLocks noGrp="1"/>
          </p:cNvSpPr>
          <p:nvPr>
            <p:ph type="title"/>
          </p:nvPr>
        </p:nvSpPr>
        <p:spPr/>
        <p:txBody>
          <a:bodyPr/>
          <a:lstStyle/>
          <a:p>
            <a:r>
              <a:rPr lang="en-US" dirty="0"/>
              <a:t>Reassessment Tracking</a:t>
            </a:r>
          </a:p>
        </p:txBody>
      </p:sp>
      <p:sp>
        <p:nvSpPr>
          <p:cNvPr id="3" name="Text Placeholder 2">
            <a:extLst>
              <a:ext uri="{FF2B5EF4-FFF2-40B4-BE49-F238E27FC236}">
                <a16:creationId xmlns:a16="http://schemas.microsoft.com/office/drawing/2014/main" id="{8226370A-1329-46C5-8E86-96D70BE3C943}"/>
              </a:ext>
            </a:extLst>
          </p:cNvPr>
          <p:cNvSpPr>
            <a:spLocks noGrp="1"/>
          </p:cNvSpPr>
          <p:nvPr>
            <p:ph type="body" sz="quarter" idx="10"/>
          </p:nvPr>
        </p:nvSpPr>
        <p:spPr>
          <a:xfrm>
            <a:off x="609601" y="883990"/>
            <a:ext cx="10529455" cy="5090020"/>
          </a:xfrm>
        </p:spPr>
        <p:txBody>
          <a:bodyPr/>
          <a:lstStyle/>
          <a:p>
            <a:pPr marL="285750" indent="-285750">
              <a:buFont typeface="Arial" panose="020B0604020202020204" pitchFamily="34" charset="0"/>
              <a:buChar char="•"/>
            </a:pPr>
            <a:r>
              <a:rPr lang="en-US" dirty="0"/>
              <a:t>Select the option “30 Day (2015) Reassessment Visit” to the query at the start of the visit and choose save. When a reassessment is being completed, this will re-set the 30-day clock in HCHB.</a:t>
            </a:r>
          </a:p>
          <a:p>
            <a:pPr marL="890900" lvl="1" indent="-285750">
              <a:buFont typeface="Arial" panose="020B0604020202020204" pitchFamily="34" charset="0"/>
              <a:buChar char="•"/>
            </a:pPr>
            <a:r>
              <a:rPr lang="en-US" dirty="0"/>
              <a:t>HCHB will default an FRA reminder every 30 days if not performed correctly. </a:t>
            </a:r>
          </a:p>
          <a:p>
            <a:pPr marL="285750" indent="-285750">
              <a:buFont typeface="Arial" panose="020B0604020202020204" pitchFamily="34" charset="0"/>
              <a:buChar char="•"/>
            </a:pPr>
            <a:r>
              <a:rPr lang="en-US" dirty="0"/>
              <a:t>	An evaluation does </a:t>
            </a:r>
            <a:r>
              <a:rPr lang="en-US" b="1" u="sng" dirty="0"/>
              <a:t>NOT</a:t>
            </a:r>
            <a:r>
              <a:rPr lang="en-US" dirty="0"/>
              <a:t> reset the 30-day reassessment clock </a:t>
            </a:r>
            <a:r>
              <a:rPr lang="en-US" b="1" u="sng" dirty="0"/>
              <a:t>UNLESS</a:t>
            </a:r>
            <a:r>
              <a:rPr lang="en-US" dirty="0"/>
              <a:t> an FRA is completed (comparison of objective measures, etc.) </a:t>
            </a:r>
            <a:r>
              <a:rPr lang="en-US" b="1" u="sng" dirty="0"/>
              <a:t>AND</a:t>
            </a:r>
            <a:r>
              <a:rPr lang="en-US" dirty="0"/>
              <a:t> documentation requirements are met</a:t>
            </a:r>
          </a:p>
          <a:p>
            <a:pPr marL="285750" indent="-285750">
              <a:buFont typeface="Arial" panose="020B0604020202020204" pitchFamily="34" charset="0"/>
              <a:buChar char="•"/>
            </a:pPr>
            <a:r>
              <a:rPr lang="en-US" dirty="0"/>
              <a:t>If for any reason the visit is not being used to satisfy the 30-day reassessment requirements, select “Reassessment not indicated instead.</a:t>
            </a:r>
          </a:p>
          <a:p>
            <a:pPr marL="0" marR="0" lvl="0" indent="0" algn="l" defTabSz="914400" rtl="0" eaLnBrk="1" fontAlgn="auto" latinLnBrk="0" hangingPunct="1">
              <a:lnSpc>
                <a:spcPct val="100000"/>
              </a:lnSpc>
              <a:spcBef>
                <a:spcPts val="0"/>
              </a:spcBef>
              <a:spcAft>
                <a:spcPts val="0"/>
              </a:spcAft>
              <a:buClrTx/>
              <a:buSzTx/>
              <a:buNone/>
              <a:tabLst/>
              <a:defRPr/>
            </a:pPr>
            <a:endParaRPr lang="en-US" kern="1200" dirty="0">
              <a:solidFill>
                <a:srgbClr val="000000"/>
              </a:solidFill>
              <a:ea typeface="Calibri" panose="020F0502020204030204" pitchFamily="34" charset="0"/>
            </a:endParaRPr>
          </a:p>
          <a:p>
            <a:pPr marL="285750" indent="-285750">
              <a:buFont typeface="Arial" panose="020B0604020202020204" pitchFamily="34" charset="0"/>
              <a:buChar char="•"/>
            </a:pPr>
            <a:endParaRPr lang="en-US" dirty="0"/>
          </a:p>
        </p:txBody>
      </p:sp>
      <p:pic>
        <p:nvPicPr>
          <p:cNvPr id="4" name="Picture 3" descr="Graphical user interface, text, application, website&#10;&#10;Description automatically generated">
            <a:extLst>
              <a:ext uri="{FF2B5EF4-FFF2-40B4-BE49-F238E27FC236}">
                <a16:creationId xmlns:a16="http://schemas.microsoft.com/office/drawing/2014/main" id="{09A5B2A1-0FF8-4D7D-8AF1-44562BEBE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845442"/>
            <a:ext cx="4745226" cy="3115250"/>
          </a:xfrm>
          <a:prstGeom prst="rect">
            <a:avLst/>
          </a:prstGeom>
        </p:spPr>
      </p:pic>
      <p:pic>
        <p:nvPicPr>
          <p:cNvPr id="6" name="Picture 5" descr="Graphical user interface, application, website&#10;&#10;Description automatically generated">
            <a:extLst>
              <a:ext uri="{FF2B5EF4-FFF2-40B4-BE49-F238E27FC236}">
                <a16:creationId xmlns:a16="http://schemas.microsoft.com/office/drawing/2014/main" id="{B6A78CAF-0F3A-48F1-9988-D9B11AD01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87" y="3845442"/>
            <a:ext cx="4745226" cy="2965766"/>
          </a:xfrm>
          <a:prstGeom prst="rect">
            <a:avLst/>
          </a:prstGeom>
        </p:spPr>
      </p:pic>
      <p:sp>
        <p:nvSpPr>
          <p:cNvPr id="7" name="Arrow: Left 6">
            <a:extLst>
              <a:ext uri="{FF2B5EF4-FFF2-40B4-BE49-F238E27FC236}">
                <a16:creationId xmlns:a16="http://schemas.microsoft.com/office/drawing/2014/main" id="{69176600-042E-4A05-B5A5-29F37A673854}"/>
              </a:ext>
            </a:extLst>
          </p:cNvPr>
          <p:cNvSpPr/>
          <p:nvPr/>
        </p:nvSpPr>
        <p:spPr bwMode="auto">
          <a:xfrm rot="10800000">
            <a:off x="1261640" y="5278353"/>
            <a:ext cx="590310" cy="249428"/>
          </a:xfrm>
          <a:prstGeom prst="leftArrow">
            <a:avLst/>
          </a:prstGeom>
          <a:solidFill>
            <a:srgbClr val="FF0000"/>
          </a:solidFill>
          <a:ln w="9525" cap="flat" cmpd="sng" algn="ctr">
            <a:solidFill>
              <a:srgbClr val="000000"/>
            </a:solidFill>
            <a:prstDash val="solid"/>
            <a:round/>
            <a:headEnd type="none" w="med" len="med"/>
            <a:tailEnd type="none" w="med" len="med"/>
          </a:ln>
          <a:effectLst/>
        </p:spPr>
        <p:txBody>
          <a:bodyPr vert="horz" wrap="none" lIns="0" tIns="0" rIns="18288" bIns="18288"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itchFamily="34" charset="0"/>
              <a:cs typeface="Arial" pitchFamily="34" charset="0"/>
            </a:endParaRPr>
          </a:p>
        </p:txBody>
      </p:sp>
      <p:sp>
        <p:nvSpPr>
          <p:cNvPr id="9" name="Arrow: Left 8">
            <a:extLst>
              <a:ext uri="{FF2B5EF4-FFF2-40B4-BE49-F238E27FC236}">
                <a16:creationId xmlns:a16="http://schemas.microsoft.com/office/drawing/2014/main" id="{B43ACA04-F869-4D22-8C11-2F2A555BA7C2}"/>
              </a:ext>
            </a:extLst>
          </p:cNvPr>
          <p:cNvSpPr/>
          <p:nvPr/>
        </p:nvSpPr>
        <p:spPr bwMode="auto">
          <a:xfrm rot="10800000">
            <a:off x="7513898" y="6522138"/>
            <a:ext cx="590310" cy="249428"/>
          </a:xfrm>
          <a:prstGeom prst="leftArrow">
            <a:avLst/>
          </a:prstGeom>
          <a:solidFill>
            <a:srgbClr val="FF0000"/>
          </a:solidFill>
          <a:ln w="9525" cap="flat" cmpd="sng" algn="ctr">
            <a:solidFill>
              <a:srgbClr val="000000"/>
            </a:solidFill>
            <a:prstDash val="solid"/>
            <a:round/>
            <a:headEnd type="none" w="med" len="med"/>
            <a:tailEnd type="none" w="med" len="med"/>
          </a:ln>
          <a:effectLst/>
        </p:spPr>
        <p:txBody>
          <a:bodyPr vert="horz" wrap="none" lIns="0" tIns="0" rIns="18288" bIns="18288"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329223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66CF-40FD-4E54-BCA5-06FB92B634D9}"/>
              </a:ext>
            </a:extLst>
          </p:cNvPr>
          <p:cNvSpPr>
            <a:spLocks noGrp="1"/>
          </p:cNvSpPr>
          <p:nvPr>
            <p:ph type="title"/>
          </p:nvPr>
        </p:nvSpPr>
        <p:spPr/>
        <p:txBody>
          <a:bodyPr/>
          <a:lstStyle/>
          <a:p>
            <a:r>
              <a:rPr lang="en-US" dirty="0"/>
              <a:t>Reassessment Structure</a:t>
            </a:r>
          </a:p>
        </p:txBody>
      </p:sp>
      <p:sp>
        <p:nvSpPr>
          <p:cNvPr id="3" name="Text Placeholder 2">
            <a:extLst>
              <a:ext uri="{FF2B5EF4-FFF2-40B4-BE49-F238E27FC236}">
                <a16:creationId xmlns:a16="http://schemas.microsoft.com/office/drawing/2014/main" id="{4AEE40F2-129E-47E3-8CFE-9C21322B5336}"/>
              </a:ext>
            </a:extLst>
          </p:cNvPr>
          <p:cNvSpPr>
            <a:spLocks noGrp="1"/>
          </p:cNvSpPr>
          <p:nvPr>
            <p:ph type="body" sz="quarter" idx="10"/>
          </p:nvPr>
        </p:nvSpPr>
        <p:spPr/>
        <p:txBody>
          <a:bodyPr/>
          <a:lstStyle/>
          <a:p>
            <a:pPr marL="0" marR="0" lvl="0" indent="0" algn="l" defTabSz="899320" rtl="0" eaLnBrk="1" fontAlgn="base" latinLnBrk="0" hangingPunct="1">
              <a:lnSpc>
                <a:spcPct val="155000"/>
              </a:lnSpc>
              <a:spcBef>
                <a:spcPts val="0"/>
              </a:spcBef>
              <a:spcAft>
                <a:spcPts val="0"/>
              </a:spcAft>
              <a:buClr>
                <a:srgbClr val="0070C0"/>
              </a:buClr>
              <a:buSzPct val="100000"/>
              <a:buNone/>
              <a:tabLst>
                <a:tab pos="7610601" algn="r"/>
              </a:tabLst>
              <a:defRP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899320" rtl="0" eaLnBrk="1" fontAlgn="base" latinLnBrk="0" hangingPunct="1">
              <a:lnSpc>
                <a:spcPct val="155000"/>
              </a:lnSpc>
              <a:spcBef>
                <a:spcPts val="0"/>
              </a:spcBef>
              <a:spcAft>
                <a:spcPts val="0"/>
              </a:spcAft>
              <a:buClr>
                <a:srgbClr val="0070C0"/>
              </a:buClr>
              <a:buSzPct val="100000"/>
              <a:buFont typeface="Symbol" panose="05050102010706020507" pitchFamily="18" charset="2"/>
              <a:buChar char=""/>
              <a:tabLst>
                <a:tab pos="7610601" algn="r"/>
              </a:tabLst>
              <a:defRPr/>
            </a:pPr>
            <a:r>
              <a:rPr lang="en-US" sz="1600" dirty="0">
                <a:solidFill>
                  <a:srgbClr val="000000"/>
                </a:solidFill>
                <a:ea typeface="Calibri" panose="020F0502020204030204" pitchFamily="34" charset="0"/>
                <a:cs typeface="Times New Roman" panose="02020603050405020304" pitchFamily="18" charset="0"/>
              </a:rPr>
              <a:t>The assessment section inside HCHB/Pointcare has been structured to meet the documentation requirements set forth by the Federal Register, Medicare Chap 7, LCDs, and COPs. When completing a reassessment, you will be required to document under the following question statements:</a:t>
            </a:r>
          </a:p>
          <a:p>
            <a:pPr marL="948050" lvl="1" indent="-342900">
              <a:spcAft>
                <a:spcPts val="0"/>
              </a:spcAft>
              <a:buFont typeface="Symbol" panose="05050102010706020507" pitchFamily="18" charset="2"/>
              <a:buChar char=""/>
              <a:defRPr/>
            </a:pPr>
            <a:endParaRPr kumimoji="0" lang="en-US"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948050" lvl="1" indent="-342900">
              <a:spcAft>
                <a:spcPts val="0"/>
              </a:spcAft>
              <a:buFont typeface="Symbol" panose="05050102010706020507" pitchFamily="18" charset="2"/>
              <a:buChar char=""/>
              <a:defRPr/>
            </a:pPr>
            <a:r>
              <a:rPr kumimoji="0" lang="en-US"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FOR ALL GOALS, SPECIFICALLY LIST AND COMPARE CURRENT RESULTS OF OBJECTIVE TESTS TO PRIOR TESTS AND INTERPRET FINDINGS.</a:t>
            </a:r>
          </a:p>
          <a:p>
            <a:pPr marL="948050" lvl="1" indent="-342900">
              <a:spcAft>
                <a:spcPts val="0"/>
              </a:spcAft>
              <a:buFont typeface="Symbol" panose="05050102010706020507" pitchFamily="18" charset="2"/>
              <a:buChar char=""/>
              <a:defRPr/>
            </a:pPr>
            <a:endParaRPr kumimoji="0" lang="en-US" sz="16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948050" lvl="1" indent="-342900">
              <a:spcAft>
                <a:spcPts val="0"/>
              </a:spcAft>
              <a:buFont typeface="Symbol" panose="05050102010706020507" pitchFamily="18" charset="2"/>
              <a:buChar char=""/>
              <a:defRPr/>
            </a:pPr>
            <a:r>
              <a:rPr kumimoji="0" lang="en-US" sz="16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INDICATE THE EFFECTIVENESS OF THERAPY TO DATE. HOW THE PATIENT HAS MADE PROGRESS OR LACK THEREOF TOWARDS GOALS. JUSTIFY THE REASON FOR CONTINUED THERAPY</a:t>
            </a:r>
          </a:p>
          <a:p>
            <a:pPr marL="605150" lvl="1" indent="0">
              <a:spcAft>
                <a:spcPts val="0"/>
              </a:spcAft>
              <a:buNone/>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338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79E3-B406-4669-8A92-CA9B4A872308}"/>
              </a:ext>
            </a:extLst>
          </p:cNvPr>
          <p:cNvSpPr>
            <a:spLocks noGrp="1"/>
          </p:cNvSpPr>
          <p:nvPr>
            <p:ph type="title"/>
          </p:nvPr>
        </p:nvSpPr>
        <p:spPr/>
        <p:txBody>
          <a:bodyPr/>
          <a:lstStyle/>
          <a:p>
            <a:r>
              <a:rPr lang="en-US" dirty="0"/>
              <a:t>Objective Measure Comparisons</a:t>
            </a:r>
          </a:p>
        </p:txBody>
      </p:sp>
      <p:sp>
        <p:nvSpPr>
          <p:cNvPr id="3" name="Text Placeholder 2">
            <a:extLst>
              <a:ext uri="{FF2B5EF4-FFF2-40B4-BE49-F238E27FC236}">
                <a16:creationId xmlns:a16="http://schemas.microsoft.com/office/drawing/2014/main" id="{0E3465D9-5782-4951-A737-14E782B3C5D4}"/>
              </a:ext>
            </a:extLst>
          </p:cNvPr>
          <p:cNvSpPr>
            <a:spLocks noGrp="1"/>
          </p:cNvSpPr>
          <p:nvPr>
            <p:ph type="body" sz="quarter" idx="10"/>
          </p:nvPr>
        </p:nvSpPr>
        <p:spPr>
          <a:xfrm>
            <a:off x="831272" y="1015068"/>
            <a:ext cx="10529455" cy="5165521"/>
          </a:xfrm>
        </p:spPr>
        <p:txBody>
          <a:bodyPr/>
          <a:lstStyle/>
          <a:p>
            <a:pPr marL="0" indent="0">
              <a:buNone/>
            </a:pPr>
            <a:endParaRPr lang="en-US" sz="2000" dirty="0"/>
          </a:p>
          <a:p>
            <a:pPr marL="285750" indent="-285750">
              <a:buFont typeface="Arial" panose="020B0604020202020204" pitchFamily="34" charset="0"/>
              <a:buChar char="•"/>
            </a:pPr>
            <a:r>
              <a:rPr lang="en-US" sz="2000" dirty="0"/>
              <a:t>Objective measures must be compared to previous measures</a:t>
            </a:r>
          </a:p>
          <a:p>
            <a:pPr marL="890900" lvl="1" indent="-285750">
              <a:buFont typeface="Arial" panose="020B0604020202020204" pitchFamily="34" charset="0"/>
              <a:buChar char="•"/>
            </a:pPr>
            <a:r>
              <a:rPr lang="en-US" sz="1800" dirty="0"/>
              <a:t>Document current objective measures</a:t>
            </a:r>
          </a:p>
          <a:p>
            <a:pPr marL="890900" lvl="1" indent="-285750">
              <a:buFont typeface="Arial" panose="020B0604020202020204" pitchFamily="34" charset="0"/>
              <a:buChar char="•"/>
            </a:pPr>
            <a:r>
              <a:rPr lang="en-US" sz="1800" dirty="0"/>
              <a:t>Compare current objective measures to previous measures</a:t>
            </a:r>
          </a:p>
          <a:p>
            <a:pPr marL="1496050" lvl="2" indent="-285750">
              <a:buFont typeface="Arial" panose="020B0604020202020204" pitchFamily="34" charset="0"/>
              <a:buChar char="•"/>
            </a:pPr>
            <a:r>
              <a:rPr lang="en-US" sz="1300" dirty="0"/>
              <a:t>Previous measures are not automatically populated or visible on 33 visits, therefore the previous measures must also be documented</a:t>
            </a:r>
          </a:p>
          <a:p>
            <a:pPr marL="890900" lvl="1" indent="-285750">
              <a:buFont typeface="Arial" panose="020B0604020202020204" pitchFamily="34" charset="0"/>
              <a:buChar char="•"/>
            </a:pPr>
            <a:r>
              <a:rPr lang="en-US" sz="1800" dirty="0"/>
              <a:t>Note: There are a few ways to view previously recorded measures </a:t>
            </a:r>
          </a:p>
          <a:p>
            <a:pPr marL="1496050" lvl="2" indent="-285750">
              <a:buFont typeface="Arial" panose="020B0604020202020204" pitchFamily="34" charset="0"/>
              <a:buChar char="•"/>
            </a:pPr>
            <a:r>
              <a:rPr lang="en-US" sz="1300" dirty="0"/>
              <a:t>Look back feature while viewing the goal in the therapy goal/status section</a:t>
            </a:r>
          </a:p>
          <a:p>
            <a:pPr marL="1496050" lvl="2" indent="-285750">
              <a:buFont typeface="Arial" panose="020B0604020202020204" pitchFamily="34" charset="0"/>
              <a:buChar char="•"/>
            </a:pPr>
            <a:r>
              <a:rPr lang="en-US" sz="1300" dirty="0"/>
              <a:t>Medical Records </a:t>
            </a:r>
            <a:r>
              <a:rPr lang="en-US" sz="1300" dirty="0">
                <a:sym typeface="Wingdings" panose="05000000000000000000" pitchFamily="2" charset="2"/>
              </a:rPr>
              <a:t> Therapy History Select Relevant Category (Blue Text)Select Specific Goal (Blue Text)</a:t>
            </a:r>
          </a:p>
          <a:p>
            <a:pPr marL="1496050" lvl="2" indent="-285750">
              <a:buFont typeface="Arial" panose="020B0604020202020204" pitchFamily="34" charset="0"/>
              <a:buChar char="•"/>
            </a:pPr>
            <a:r>
              <a:rPr lang="en-US" sz="1300" dirty="0">
                <a:sym typeface="Wingdings" panose="05000000000000000000" pitchFamily="2" charset="2"/>
              </a:rPr>
              <a:t>Pathway goals can viewed in Order History Select 485 note Scroll down to see Pathway Goals for your discipline in paragraph form</a:t>
            </a:r>
          </a:p>
          <a:p>
            <a:pPr marL="0" indent="0">
              <a:lnSpc>
                <a:spcPct val="100000"/>
              </a:lnSpc>
              <a:buNone/>
            </a:pPr>
            <a:endParaRPr lang="en-US" dirty="0"/>
          </a:p>
        </p:txBody>
      </p:sp>
    </p:spTree>
    <p:extLst>
      <p:ext uri="{BB962C8B-B14F-4D97-AF65-F5344CB8AC3E}">
        <p14:creationId xmlns:p14="http://schemas.microsoft.com/office/powerpoint/2010/main" val="307026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B39-5BA5-912D-2F4C-153CB42554CA}"/>
              </a:ext>
            </a:extLst>
          </p:cNvPr>
          <p:cNvSpPr>
            <a:spLocks noGrp="1"/>
          </p:cNvSpPr>
          <p:nvPr>
            <p:ph type="title"/>
          </p:nvPr>
        </p:nvSpPr>
        <p:spPr/>
        <p:txBody>
          <a:bodyPr/>
          <a:lstStyle/>
          <a:p>
            <a:r>
              <a:rPr lang="en-US" dirty="0">
                <a:cs typeface="Arial"/>
              </a:rPr>
              <a:t>Objective Measure Comparisons</a:t>
            </a:r>
            <a:endParaRPr lang="en-US" dirty="0"/>
          </a:p>
        </p:txBody>
      </p:sp>
      <p:sp>
        <p:nvSpPr>
          <p:cNvPr id="3" name="Content Placeholder 2">
            <a:extLst>
              <a:ext uri="{FF2B5EF4-FFF2-40B4-BE49-F238E27FC236}">
                <a16:creationId xmlns:a16="http://schemas.microsoft.com/office/drawing/2014/main" id="{CB578C74-5434-273C-3538-EFC71F64CB76}"/>
              </a:ext>
            </a:extLst>
          </p:cNvPr>
          <p:cNvSpPr>
            <a:spLocks noGrp="1"/>
          </p:cNvSpPr>
          <p:nvPr>
            <p:ph idx="1"/>
          </p:nvPr>
        </p:nvSpPr>
        <p:spPr>
          <a:xfrm>
            <a:off x="831272" y="981512"/>
            <a:ext cx="10730930" cy="5190688"/>
          </a:xfrm>
        </p:spPr>
        <p:txBody>
          <a:bodyPr/>
          <a:lstStyle/>
          <a:p>
            <a:pPr marL="201295" indent="-201295"/>
            <a:r>
              <a:rPr lang="en-US" dirty="0">
                <a:ea typeface="+mn-lt"/>
                <a:cs typeface="+mn-lt"/>
              </a:rPr>
              <a:t>During a reassessment (33) or recert (06,02), you </a:t>
            </a:r>
            <a:r>
              <a:rPr lang="en-US" b="1" u="sng" dirty="0">
                <a:ea typeface="+mn-lt"/>
                <a:cs typeface="+mn-lt"/>
              </a:rPr>
              <a:t>MUST</a:t>
            </a:r>
            <a:r>
              <a:rPr lang="en-US" dirty="0">
                <a:ea typeface="+mn-lt"/>
                <a:cs typeface="+mn-lt"/>
              </a:rPr>
              <a:t> compare the patients current functional status to the status at their previous assessment for </a:t>
            </a:r>
            <a:r>
              <a:rPr lang="en-US" b="1" u="sng" dirty="0">
                <a:ea typeface="+mn-lt"/>
                <a:cs typeface="+mn-lt"/>
              </a:rPr>
              <a:t>ALL</a:t>
            </a:r>
            <a:r>
              <a:rPr lang="en-US" dirty="0">
                <a:ea typeface="+mn-lt"/>
                <a:cs typeface="+mn-lt"/>
              </a:rPr>
              <a:t> goals</a:t>
            </a:r>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endParaRPr lang="en-US" sz="1400" dirty="0">
              <a:ea typeface="+mn-lt"/>
              <a:cs typeface="+mn-lt"/>
            </a:endParaRPr>
          </a:p>
          <a:p>
            <a:pPr marL="201295" indent="-201295"/>
            <a:r>
              <a:rPr lang="en-US" sz="1400" dirty="0">
                <a:ea typeface="+mn-lt"/>
                <a:cs typeface="+mn-lt"/>
              </a:rPr>
              <a:t>Example:</a:t>
            </a:r>
          </a:p>
          <a:p>
            <a:pPr marL="403011" lvl="1" indent="-201295"/>
            <a:r>
              <a:rPr lang="en-US" sz="1200" dirty="0">
                <a:ea typeface="+mn-lt"/>
                <a:cs typeface="+mn-lt"/>
              </a:rPr>
              <a:t>“Patient has improved sit to stand transfers from MOD A to SBA, ambulation from 20 feet with MIN A and 2ww to 50 feet with SBA and 2ww and is now able to walk from the bedroom to the kitchen.”</a:t>
            </a:r>
          </a:p>
          <a:p>
            <a:pPr marL="403011" lvl="1" indent="-201295"/>
            <a:r>
              <a:rPr lang="en-US" sz="1200" dirty="0">
                <a:ea typeface="+mn-lt"/>
                <a:cs typeface="+mn-lt"/>
              </a:rPr>
              <a:t>“Patient has improved ability to perform UB dressing from MINA to SBA requiring VC’s 25% of the time for sequencing.”</a:t>
            </a:r>
          </a:p>
          <a:p>
            <a:pPr marL="201295" indent="-201295"/>
            <a:endParaRPr lang="en-US" sz="1400" dirty="0">
              <a:ea typeface="+mn-lt"/>
              <a:cs typeface="+mn-lt"/>
            </a:endParaRPr>
          </a:p>
          <a:p>
            <a:pPr marL="604520" lvl="2" indent="-200025"/>
            <a:endParaRPr lang="en-US" dirty="0">
              <a:ea typeface="+mn-lt"/>
              <a:cs typeface="+mn-lt"/>
            </a:endParaRPr>
          </a:p>
          <a:p>
            <a:pPr marL="604520" lvl="2" indent="-200025"/>
            <a:endParaRPr lang="en-US" dirty="0">
              <a:ea typeface="+mn-lt"/>
              <a:cs typeface="+mn-lt"/>
            </a:endParaRPr>
          </a:p>
        </p:txBody>
      </p:sp>
      <p:sp>
        <p:nvSpPr>
          <p:cNvPr id="4" name="Slide Number Placeholder 3">
            <a:extLst>
              <a:ext uri="{FF2B5EF4-FFF2-40B4-BE49-F238E27FC236}">
                <a16:creationId xmlns:a16="http://schemas.microsoft.com/office/drawing/2014/main" id="{8845A205-CBF7-769F-32DA-11206089FE3D}"/>
              </a:ext>
            </a:extLst>
          </p:cNvPr>
          <p:cNvSpPr>
            <a:spLocks noGrp="1"/>
          </p:cNvSpPr>
          <p:nvPr>
            <p:ph type="sldNum" sz="quarter" idx="12"/>
          </p:nvPr>
        </p:nvSpPr>
        <p:spPr/>
        <p:txBody>
          <a:bodyPr/>
          <a:lstStyle/>
          <a:p>
            <a:fld id="{374B2654-C8A5-4EDE-9AB4-0035A2F1080D}" type="slidenum">
              <a:rPr lang="en-US" smtClean="0"/>
              <a:t>9</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A643102B-4115-4AA8-BAF1-C850E0710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807" y="1861902"/>
            <a:ext cx="5800347" cy="3625217"/>
          </a:xfrm>
          <a:prstGeom prst="rect">
            <a:avLst/>
          </a:prstGeom>
        </p:spPr>
      </p:pic>
      <p:sp>
        <p:nvSpPr>
          <p:cNvPr id="5" name="Rectangle 4">
            <a:extLst>
              <a:ext uri="{FF2B5EF4-FFF2-40B4-BE49-F238E27FC236}">
                <a16:creationId xmlns:a16="http://schemas.microsoft.com/office/drawing/2014/main" id="{61050A80-8148-4DE9-BFBA-35560AA9EEA7}"/>
              </a:ext>
            </a:extLst>
          </p:cNvPr>
          <p:cNvSpPr/>
          <p:nvPr/>
        </p:nvSpPr>
        <p:spPr bwMode="auto">
          <a:xfrm>
            <a:off x="3135086" y="2062065"/>
            <a:ext cx="774441" cy="121298"/>
          </a:xfrm>
          <a:prstGeom prst="rect">
            <a:avLst/>
          </a:prstGeom>
          <a:solidFill>
            <a:schemeClr val="tx1"/>
          </a:solidFill>
          <a:ln w="9525" cap="flat" cmpd="sng" algn="ctr">
            <a:solidFill>
              <a:srgbClr val="000000"/>
            </a:solidFill>
            <a:prstDash val="solid"/>
            <a:round/>
            <a:headEnd type="none" w="med" len="med"/>
            <a:tailEnd type="none" w="med" len="med"/>
          </a:ln>
          <a:effectLst/>
        </p:spPr>
        <p:txBody>
          <a:bodyPr vert="horz" wrap="none" lIns="0" tIns="0" rIns="18288" bIns="18288"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269073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OGOFILL_COLOR_SCHEME_INDEX" val="0"/>
  <p:tag name="LOGOFILL_COLOR_TYPE" val="1"/>
  <p:tag name="LOGOLINE_COLOR_SCHEME_INDEX" val="0"/>
  <p:tag name="LOGOLINE_COLOR_TYPE" val="1"/>
  <p:tag name="LOGOLEFT" val="540"/>
  <p:tag name="LOGOTOP" val="558"/>
  <p:tag name="LOGOWIDTH" val="198"/>
  <p:tag name="LOGOHEIGHT" val="43.25"/>
  <p:tag name="LOGOFILLCOLOR" val="16777215"/>
  <p:tag name="LOGOLINECOLOR" val="0"/>
  <p:tag name="LOGOFILLVISIBLE" val="0"/>
  <p:tag name="LOGOLINEVISIBLE" val="0"/>
  <p:tag name="COVERLOGOWIDTH" val="220.625"/>
  <p:tag name="COVERLOGOHEIGHT" val="73.5"/>
  <p:tag name="COVERLOGOTOP" val="72"/>
  <p:tag name="COVERLOGOLEFT" val="540"/>
  <p:tag name="FDSMENUDOCLEVELBTNSTATES" val="&lt;btnStates&gt;&lt;btn tag=&quot;1001&quot; state=&quot;UP&quot;/&gt;&lt;/btnStates&gt;&#10;"/>
</p:tagLst>
</file>

<file path=ppt/tags/tag2.xml><?xml version="1.0" encoding="utf-8"?>
<p:tagLst xmlns:a="http://schemas.openxmlformats.org/drawingml/2006/main" xmlns:r="http://schemas.openxmlformats.org/officeDocument/2006/relationships" xmlns:p="http://schemas.openxmlformats.org/presentationml/2006/main">
  <p:tag name="ENAME" val="SLIDEDRAFT"/>
</p:tagLst>
</file>

<file path=ppt/tags/tag3.xml><?xml version="1.0" encoding="utf-8"?>
<p:tagLst xmlns:a="http://schemas.openxmlformats.org/drawingml/2006/main" xmlns:r="http://schemas.openxmlformats.org/officeDocument/2006/relationships" xmlns:p="http://schemas.openxmlformats.org/presentationml/2006/main">
  <p:tag name="ENAME" val="SLIDEDRAFT"/>
</p:tagLst>
</file>

<file path=ppt/tags/tag4.xml><?xml version="1.0" encoding="utf-8"?>
<p:tagLst xmlns:a="http://schemas.openxmlformats.org/drawingml/2006/main" xmlns:r="http://schemas.openxmlformats.org/officeDocument/2006/relationships" xmlns:p="http://schemas.openxmlformats.org/presentationml/2006/main">
  <p:tag name="ENAME" val="COVERLOGO"/>
  <p:tag name="IGNOREFONTNONCOMPLIANCE" val="0"/>
  <p:tag name="FONTNAME" val="Arial"/>
  <p:tag name="FONTSIZE" val="13"/>
  <p:tag name="FONTBOLD" val="0"/>
  <p:tag name="FONTITALIC" val="0"/>
  <p:tag name="FONTULINE" val="0"/>
  <p:tag name="FONTSHADOW" val="0"/>
  <p:tag name="FONTALIGNMENT" val="2"/>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1"/>
  <p:tag name="LINECOLOR" val="15707648"/>
  <p:tag name="LINE_COLOR_SCHEME_INDEX" val="0"/>
  <p:tag name="LINE_COLOR_TYPE" val="1"/>
  <p:tag name="IGNOREPOSITIONNONCOMPLIANCE" val="0"/>
  <p:tag name="POSITIONTOP" val="79.625"/>
  <p:tag name="POSITIONLEFT" val="521.496"/>
  <p:tag name="IGNORESIZENONCOMPLIANCE" val="0"/>
  <p:tag name="SIZEWIDTH" val="216"/>
  <p:tag name="SIZEHEIGHT" val="72"/>
</p:tagLst>
</file>

<file path=ppt/tags/tag5.xml><?xml version="1.0" encoding="utf-8"?>
<p:tagLst xmlns:a="http://schemas.openxmlformats.org/drawingml/2006/main" xmlns:r="http://schemas.openxmlformats.org/officeDocument/2006/relationships" xmlns:p="http://schemas.openxmlformats.org/presentationml/2006/main">
  <p:tag name="ENAME" val="SLIDEDRAFT"/>
</p:tagLst>
</file>

<file path=ppt/tags/tag6.xml><?xml version="1.0" encoding="utf-8"?>
<p:tagLst xmlns:a="http://schemas.openxmlformats.org/drawingml/2006/main" xmlns:r="http://schemas.openxmlformats.org/officeDocument/2006/relationships" xmlns:p="http://schemas.openxmlformats.org/presentationml/2006/main">
  <p:tag name="SLIDETYPE" val="TITLE"/>
  <p:tag name="SAVEDPATH" val="G:\Healthcare\Companies\a\Aveanna\2021\Project Osprey (IPO)\Analyst Model &amp; Presentation\Presentation\Aveanna Analyst Day Presentation vF (Part 1).pptx"/>
  <p:tag name="SAVEDPATHUNC" val="\\intranet.barcapint.com\dfs-amer\group\nyk\area\ibd\Healthcare\Companies\a\Aveanna\2021\Project Osprey (IPO)\Analyst Model &amp; Presentation\Presentation\Aveanna Analyst Day Presentation vF (Part 1).pptx"/>
</p:tagLst>
</file>

<file path=ppt/tags/tag7.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32"/>
  <p:tag name="FONTBOLD" val="0"/>
  <p:tag name="FONTITALIC" val="0"/>
  <p:tag name="FONTULINE" val="0"/>
  <p:tag name="FONTSHADOW" val="0"/>
  <p:tag name="FONTALIGNMENT" val="1"/>
  <p:tag name="FONTCOLOR" val="15707648"/>
  <p:tag name="FONT_COLOR_TYPE" val="2"/>
  <p:tag name="FONT_COLOR_SCHEME_INDEX" val="5"/>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221.093"/>
  <p:tag name="POSITIONLEFT" val="97.927"/>
  <p:tag name="IGNORESIZENONCOMPLIANCE" val="0"/>
  <p:tag name="SIZEWIDTH" val="439.2"/>
  <p:tag name="SIZEHEIGHT" val="38.775"/>
</p:tagLst>
</file>

<file path=ppt/tags/tag8.xml><?xml version="1.0" encoding="utf-8"?>
<p:tagLst xmlns:a="http://schemas.openxmlformats.org/drawingml/2006/main" xmlns:r="http://schemas.openxmlformats.org/officeDocument/2006/relationships" xmlns:p="http://schemas.openxmlformats.org/presentationml/2006/main">
  <p:tag name="SLIDETYPE" val="TAB"/>
</p:tagLst>
</file>

<file path=ppt/tags/tag9.xml><?xml version="1.0" encoding="utf-8"?>
<p:tagLst xmlns:a="http://schemas.openxmlformats.org/drawingml/2006/main" xmlns:r="http://schemas.openxmlformats.org/officeDocument/2006/relationships" xmlns:p="http://schemas.openxmlformats.org/presentationml/2006/main">
  <p:tag name="ENAME" val="TABTEXT"/>
</p:tagLst>
</file>

<file path=ppt/theme/theme1.xml><?xml version="1.0" encoding="utf-8"?>
<a:theme xmlns:a="http://schemas.openxmlformats.org/drawingml/2006/main" name="Barclays PresBuilder">
  <a:themeElements>
    <a:clrScheme name="Aveanna">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E5801D"/>
      </a:hlink>
      <a:folHlink>
        <a:srgbClr val="3250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none" lIns="0" tIns="0" rIns="18288" bIns="1828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rIns="0" rtlCol="0">
        <a:spAutoFit/>
      </a:bodyPr>
      <a:lstStyle>
        <a:defPPr algn="l">
          <a:defRPr sz="1200" dirty="0" err="1" smtClean="0">
            <a:solidFill>
              <a:schemeClr val="tx1"/>
            </a:solidFill>
          </a:defRPr>
        </a:defPPr>
      </a:lstStyle>
    </a:txDef>
  </a:objectDefaults>
  <a:extraClrSchemeLst/>
  <a:custClrLst>
    <a:custClr name="Stable Black (Dark 1)">
      <a:srgbClr val="000000"/>
    </a:custClr>
    <a:custClr name="Stable White (Light 1)">
      <a:srgbClr val="FFFFFF"/>
    </a:custClr>
    <a:custClr name="Stable Dark Blue (Dark 2)">
      <a:srgbClr val="00395C"/>
    </a:custClr>
    <a:custClr name="Stable White (Light 2)">
      <a:srgbClr val="FFFFFF"/>
    </a:custClr>
    <a:custClr name="Title Bar Fill (Teal)">
      <a:srgbClr val="006991"/>
    </a:custClr>
    <a:custClr name="Stable Barclays Cyan">
      <a:srgbClr val="00AEEF"/>
    </a:custClr>
    <a:custClr name="Stable Map Fill 1">
      <a:srgbClr val="FFF2CF"/>
    </a:custClr>
    <a:custClr name="Stable Map Fill 2">
      <a:srgbClr val="DDDEDE"/>
    </a:custClr>
    <a:custClr name="Stable Map Border">
      <a:srgbClr val="ACACAD"/>
    </a:custClr>
    <a:custClr name=" ">
      <a:srgbClr val="FFFFFF"/>
    </a:custClr>
    <a:custClr name="Barclays Cyan">
      <a:srgbClr val="00AEEF"/>
    </a:custClr>
    <a:custClr name="Yellow">
      <a:srgbClr val="FEBE10"/>
    </a:custClr>
    <a:custClr name="Teal">
      <a:srgbClr val="006991"/>
    </a:custClr>
    <a:custClr name="Lime Green">
      <a:srgbClr val="99B221"/>
    </a:custClr>
    <a:custClr name="Dark Gray">
      <a:srgbClr val="58595B"/>
    </a:custClr>
    <a:custClr name="Barclays 50%">
      <a:srgbClr val="80CDED"/>
    </a:custClr>
    <a:custClr name="Orange">
      <a:srgbClr val="E5801D"/>
    </a:custClr>
    <a:custClr name="Royal Blue">
      <a:srgbClr val="3250AA"/>
    </a:custClr>
    <a:custClr name="Green">
      <a:srgbClr val="519136"/>
    </a:custClr>
    <a:custClr name="Red">
      <a:srgbClr val="9D063B"/>
    </a:custClr>
    <a:custClr name="Barclays Cyan 70%">
      <a:srgbClr val="4DC6F4"/>
    </a:custClr>
    <a:custClr name="Yellow 50%">
      <a:srgbClr val="FEDF87"/>
    </a:custClr>
    <a:custClr name="Teal 50%">
      <a:srgbClr val="80B4C8"/>
    </a:custClr>
    <a:custClr name="Lime Green 50%">
      <a:srgbClr val="CCD890"/>
    </a:custClr>
    <a:custClr name="Dark Gray 50%">
      <a:srgbClr val="ACACAD"/>
    </a:custClr>
    <a:custClr name="Barclays 25%">
      <a:srgbClr val="C0E6F6"/>
    </a:custClr>
    <a:custClr name="Orange 50%">
      <a:srgbClr val="F2C08E"/>
    </a:custClr>
    <a:custClr name="Royal Blue 50%">
      <a:srgbClr val="99A8D4"/>
    </a:custClr>
    <a:custClr name="Green 50%">
      <a:srgbClr val="A8C89A"/>
    </a:custClr>
    <a:custClr name="Red 50%">
      <a:srgbClr val="CE829D"/>
    </a:custClr>
  </a:custClrLst>
  <a:extLst>
    <a:ext uri="{05A4C25C-085E-4340-85A3-A5531E510DB2}">
      <thm15:themeFamily xmlns:thm15="http://schemas.microsoft.com/office/thememl/2012/main" name="HHH template" id="{A107A6BE-72C5-471B-859E-C228457745E7}" vid="{CD57C4CD-EE66-45AC-9464-01366EF030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CE3BB9E48BF4183CCFE234143D4A1" ma:contentTypeVersion="12" ma:contentTypeDescription="Create a new document." ma:contentTypeScope="" ma:versionID="b048463353c215f71713b2d3da64a197">
  <xsd:schema xmlns:xsd="http://www.w3.org/2001/XMLSchema" xmlns:xs="http://www.w3.org/2001/XMLSchema" xmlns:p="http://schemas.microsoft.com/office/2006/metadata/properties" xmlns:ns3="5ad3b362-d8a5-46d3-881a-1cd63b119b2b" xmlns:ns4="a775a981-291c-4f00-a70d-e62f9fd22d19" targetNamespace="http://schemas.microsoft.com/office/2006/metadata/properties" ma:root="true" ma:fieldsID="03a67a0f4fe25d68bbf878a5e0f919fe" ns3:_="" ns4:_="">
    <xsd:import namespace="5ad3b362-d8a5-46d3-881a-1cd63b119b2b"/>
    <xsd:import namespace="a775a981-291c-4f00-a70d-e62f9fd22d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3b362-d8a5-46d3-881a-1cd63b119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75a981-291c-4f00-a70d-e62f9fd22d1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E43A73-6B22-42D2-A4DB-B1125016E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3b362-d8a5-46d3-881a-1cd63b119b2b"/>
    <ds:schemaRef ds:uri="a775a981-291c-4f00-a70d-e62f9fd22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58F9AD-F49A-44FF-9DAC-6317CF0A4077}">
  <ds:schemaRefs>
    <ds:schemaRef ds:uri="http://schemas.microsoft.com/sharepoint/v3/contenttype/forms"/>
  </ds:schemaRefs>
</ds:datastoreItem>
</file>

<file path=customXml/itemProps3.xml><?xml version="1.0" encoding="utf-8"?>
<ds:datastoreItem xmlns:ds="http://schemas.openxmlformats.org/officeDocument/2006/customXml" ds:itemID="{365D47EA-C87B-48F0-896C-91A940FE7055}">
  <ds:schemaRefs>
    <ds:schemaRef ds:uri="http://schemas.microsoft.com/office/2006/metadata/properties"/>
    <ds:schemaRef ds:uri="http://schemas.openxmlformats.org/package/2006/metadata/core-properties"/>
    <ds:schemaRef ds:uri="http://schemas.microsoft.com/office/2006/documentManagement/types"/>
    <ds:schemaRef ds:uri="5ad3b362-d8a5-46d3-881a-1cd63b119b2b"/>
    <ds:schemaRef ds:uri="http://purl.org/dc/terms/"/>
    <ds:schemaRef ds:uri="http://purl.org/dc/elements/1.1/"/>
    <ds:schemaRef ds:uri="http://schemas.microsoft.com/office/infopath/2007/PartnerControls"/>
    <ds:schemaRef ds:uri="http://purl.org/dc/dcmitype/"/>
    <ds:schemaRef ds:uri="http://www.w3.org/XML/1998/namespace"/>
    <ds:schemaRef ds:uri="a775a981-291c-4f00-a70d-e62f9fd22d19"/>
  </ds:schemaRefs>
</ds:datastoreItem>
</file>

<file path=docProps/app.xml><?xml version="1.0" encoding="utf-8"?>
<Properties xmlns="http://schemas.openxmlformats.org/officeDocument/2006/extended-properties" xmlns:vt="http://schemas.openxmlformats.org/officeDocument/2006/docPropsVTypes">
  <Template>Aveanna HHH template</Template>
  <TotalTime>7341</TotalTime>
  <Words>2074</Words>
  <Application>Microsoft Office PowerPoint</Application>
  <PresentationFormat>Widescreen</PresentationFormat>
  <Paragraphs>140</Paragraphs>
  <Slides>15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Symbol</vt:lpstr>
      <vt:lpstr>Times New Roman</vt:lpstr>
      <vt:lpstr>Wingdings</vt:lpstr>
      <vt:lpstr>Wingdings 2</vt:lpstr>
      <vt:lpstr>Wingdings 3</vt:lpstr>
      <vt:lpstr>Barclays PresBuilder</vt:lpstr>
      <vt:lpstr>30 Day Reassessments</vt:lpstr>
      <vt:lpstr>Federal Register 409.44</vt:lpstr>
      <vt:lpstr>Medicare Chapter 7 40.2.1</vt:lpstr>
      <vt:lpstr>Reminders</vt:lpstr>
      <vt:lpstr>Scheduling</vt:lpstr>
      <vt:lpstr>Reassessment Tracking</vt:lpstr>
      <vt:lpstr>Reassessment Structure</vt:lpstr>
      <vt:lpstr>Objective Measure Comparisons</vt:lpstr>
      <vt:lpstr>Objective Measure Comparisons</vt:lpstr>
      <vt:lpstr>Effectiveness of Therapy</vt:lpstr>
      <vt:lpstr>Effectiveness of Therapy </vt:lpstr>
      <vt:lpstr>Reassessment Examples</vt:lpstr>
      <vt:lpstr>Reassessment Examples</vt:lpstr>
      <vt:lpstr>Reassessment Examples</vt:lpstr>
      <vt:lpstr>Questions?</vt:lpstr>
    </vt:vector>
  </TitlesOfParts>
  <Company>Aveanna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Reassessments</dc:title>
  <dc:creator>Buffy Handley</dc:creator>
  <cp:lastModifiedBy>Andrew Guilbert</cp:lastModifiedBy>
  <cp:revision>3</cp:revision>
  <cp:lastPrinted>2021-02-11T14:37:37Z</cp:lastPrinted>
  <dcterms:created xsi:type="dcterms:W3CDTF">2022-10-07T21:33:49Z</dcterms:created>
  <dcterms:modified xsi:type="dcterms:W3CDTF">2023-01-15T20:39:09Z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yVersion">
    <vt:lpwstr>2.0</vt:lpwstr>
  </property>
  <property fmtid="{D5CDD505-2E9C-101B-9397-08002B2CF9AE}" pid="3" name="SourceFileId">
    <vt:lpwstr>PresBuilder.potx</vt:lpwstr>
  </property>
  <property fmtid="{D5CDD505-2E9C-101B-9397-08002B2CF9AE}" pid="4" name="PBSLIDENUMBER">
    <vt:lpwstr>1</vt:lpwstr>
  </property>
  <property fmtid="{D5CDD505-2E9C-101B-9397-08002B2CF9AE}" pid="5" name="PBTOTALPAGES">
    <vt:lpwstr>0</vt:lpwstr>
  </property>
  <property fmtid="{D5CDD505-2E9C-101B-9397-08002B2CF9AE}" pid="6" name="PBLBAFFILIATE">
    <vt:lpwstr>BARCLAYS</vt:lpwstr>
  </property>
  <property fmtid="{D5CDD505-2E9C-101B-9397-08002B2CF9AE}" pid="7" name="PBPRINTSIZE">
    <vt:lpwstr>Letter</vt:lpwstr>
  </property>
  <property fmtid="{D5CDD505-2E9C-101B-9397-08002B2CF9AE}" pid="8" name="preslinkVersion">
    <vt:lpwstr>2.0</vt:lpwstr>
  </property>
  <property fmtid="{D5CDD505-2E9C-101B-9397-08002B2CF9AE}" pid="9" name="Master_Logo">
    <vt:lpwstr>Standard</vt:lpwstr>
  </property>
  <property fmtid="{D5CDD505-2E9C-101B-9397-08002B2CF9AE}" pid="10" name="_NewReviewCycle">
    <vt:lpwstr/>
  </property>
  <property fmtid="{D5CDD505-2E9C-101B-9397-08002B2CF9AE}" pid="11" name="MSIP_Label_c754cbb2-29ed-4ffe-af90-a08465e0dd2c_Enabled">
    <vt:lpwstr>True</vt:lpwstr>
  </property>
  <property fmtid="{D5CDD505-2E9C-101B-9397-08002B2CF9AE}" pid="12" name="MSIP_Label_c754cbb2-29ed-4ffe-af90-a08465e0dd2c_SiteId">
    <vt:lpwstr>c4b62f1d-01e0-4107-a0cc-5ac886858b23</vt:lpwstr>
  </property>
  <property fmtid="{D5CDD505-2E9C-101B-9397-08002B2CF9AE}" pid="13" name="MSIP_Label_c754cbb2-29ed-4ffe-af90-a08465e0dd2c_Owner">
    <vt:lpwstr>michael.jaffe@barclays.com</vt:lpwstr>
  </property>
  <property fmtid="{D5CDD505-2E9C-101B-9397-08002B2CF9AE}" pid="14" name="MSIP_Label_c754cbb2-29ed-4ffe-af90-a08465e0dd2c_SetDate">
    <vt:lpwstr>2021-02-25T22:18:04.9781084Z</vt:lpwstr>
  </property>
  <property fmtid="{D5CDD505-2E9C-101B-9397-08002B2CF9AE}" pid="15" name="MSIP_Label_c754cbb2-29ed-4ffe-af90-a08465e0dd2c_Name">
    <vt:lpwstr>Unrestricted</vt:lpwstr>
  </property>
  <property fmtid="{D5CDD505-2E9C-101B-9397-08002B2CF9AE}" pid="16" name="MSIP_Label_c754cbb2-29ed-4ffe-af90-a08465e0dd2c_Application">
    <vt:lpwstr>Microsoft Azure Information Protection</vt:lpwstr>
  </property>
  <property fmtid="{D5CDD505-2E9C-101B-9397-08002B2CF9AE}" pid="17" name="MSIP_Label_c754cbb2-29ed-4ffe-af90-a08465e0dd2c_Extended_MSFT_Method">
    <vt:lpwstr>Automatic</vt:lpwstr>
  </property>
  <property fmtid="{D5CDD505-2E9C-101B-9397-08002B2CF9AE}" pid="18" name="barclaysdc">
    <vt:lpwstr>Unrestricted</vt:lpwstr>
  </property>
  <property fmtid="{D5CDD505-2E9C-101B-9397-08002B2CF9AE}" pid="19" name="LB_TRACKING_NAME">
    <vt:lpwstr>\\intranet.barcapint.com\dfs-amer\group\nyk\area\ibd\Healthcare\Companies\a\Aveanna\2021\Project Osprey (IPO)\Analyst Model &amp; Presentation\Presentation\Aveanna Analyst Day Presentation vF (Part 1).pptx - jaffemic - 3/1/2021 9:57:15 AM</vt:lpwstr>
  </property>
  <property fmtid="{D5CDD505-2E9C-101B-9397-08002B2CF9AE}" pid="20" name="ContentTypeId">
    <vt:lpwstr>0x01010077FCE3BB9E48BF4183CCFE234143D4A1</vt:lpwstr>
  </property>
</Properties>
</file>