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03" r:id="rId3"/>
    <p:sldId id="304" r:id="rId4"/>
    <p:sldId id="305" r:id="rId5"/>
    <p:sldId id="307" r:id="rId6"/>
    <p:sldId id="308" r:id="rId7"/>
    <p:sldId id="306" r:id="rId8"/>
    <p:sldId id="310" r:id="rId9"/>
    <p:sldId id="312" r:id="rId10"/>
    <p:sldId id="332" r:id="rId11"/>
    <p:sldId id="313" r:id="rId12"/>
    <p:sldId id="314" r:id="rId13"/>
    <p:sldId id="315" r:id="rId14"/>
    <p:sldId id="330" r:id="rId15"/>
    <p:sldId id="331" r:id="rId16"/>
    <p:sldId id="316" r:id="rId17"/>
    <p:sldId id="318" r:id="rId18"/>
    <p:sldId id="319" r:id="rId19"/>
    <p:sldId id="317" r:id="rId20"/>
    <p:sldId id="320" r:id="rId21"/>
    <p:sldId id="321" r:id="rId22"/>
    <p:sldId id="322" r:id="rId23"/>
    <p:sldId id="323" r:id="rId24"/>
    <p:sldId id="324" r:id="rId25"/>
    <p:sldId id="325" r:id="rId26"/>
    <p:sldId id="326" r:id="rId27"/>
    <p:sldId id="327" r:id="rId28"/>
    <p:sldId id="328" r:id="rId29"/>
    <p:sldId id="334" r:id="rId30"/>
    <p:sldId id="257" r:id="rId31"/>
    <p:sldId id="258" r:id="rId32"/>
    <p:sldId id="329" r:id="rId33"/>
    <p:sldId id="3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480817-CB87-BCFB-AE7F-CC8282856A6E}" name="Guest User" initials="GU" userId="S::urn:spo:anon#40825a912cf917ad3f1856ca85cdc589ab9f82f0d8be001962775367872c35ab::" providerId="AD"/>
  <p188:author id="{F8CC9733-0B35-3531-2900-ECE13115E354}" name="Devon Bortz" initials="DB" userId="S::dbortz@hbanet.org::94aee2eb-d08d-4bdc-9814-d0c18d290f3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C5B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4C5638-05B6-324A-86A8-1843B614F14C}" v="157" dt="2023-03-06T20:58:35.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6327"/>
  </p:normalViewPr>
  <p:slideViewPr>
    <p:cSldViewPr snapToGrid="0">
      <p:cViewPr varScale="1">
        <p:scale>
          <a:sx n="128" d="100"/>
          <a:sy n="128" d="100"/>
        </p:scale>
        <p:origin x="472"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40825a912cf917ad3f1856ca85cdc589ab9f82f0d8be001962775367872c35ab::" providerId="AD" clId="Web-{0A16689F-29DB-57BE-9A5D-6C3B459263C8}"/>
    <pc:docChg chg="mod">
      <pc:chgData name="Guest User" userId="S::urn:spo:anon#40825a912cf917ad3f1856ca85cdc589ab9f82f0d8be001962775367872c35ab::" providerId="AD" clId="Web-{0A16689F-29DB-57BE-9A5D-6C3B459263C8}" dt="2023-02-24T15:36:00.674" v="5"/>
      <pc:docMkLst>
        <pc:docMk/>
      </pc:docMkLst>
      <pc:sldChg chg="addCm">
        <pc:chgData name="Guest User" userId="S::urn:spo:anon#40825a912cf917ad3f1856ca85cdc589ab9f82f0d8be001962775367872c35ab::" providerId="AD" clId="Web-{0A16689F-29DB-57BE-9A5D-6C3B459263C8}" dt="2023-02-24T15:35:07.703" v="4"/>
        <pc:sldMkLst>
          <pc:docMk/>
          <pc:sldMk cId="1287897074" sldId="303"/>
        </pc:sldMkLst>
        <pc:extLst>
          <p:ext xmlns:p="http://schemas.openxmlformats.org/presentationml/2006/main" uri="{D6D511B9-2390-475A-947B-AFAB55BFBCF1}">
            <pc226:cmChg xmlns:pc226="http://schemas.microsoft.com/office/powerpoint/2022/06/main/command" chg="add">
              <pc226:chgData name="Guest User" userId="S::urn:spo:anon#40825a912cf917ad3f1856ca85cdc589ab9f82f0d8be001962775367872c35ab::" providerId="AD" clId="Web-{0A16689F-29DB-57BE-9A5D-6C3B459263C8}" dt="2023-02-24T15:30:08.770" v="1"/>
              <pc2:cmMkLst xmlns:pc2="http://schemas.microsoft.com/office/powerpoint/2019/9/main/command">
                <pc:docMk/>
                <pc:sldMk cId="1287897074" sldId="303"/>
                <pc2:cmMk id="{E902E055-28B3-4607-9781-EDBFAB633ED5}"/>
              </pc2:cmMkLst>
            </pc226:cmChg>
            <pc226:cmChg xmlns:pc226="http://schemas.microsoft.com/office/powerpoint/2022/06/main/command" chg="add">
              <pc226:chgData name="Guest User" userId="S::urn:spo:anon#40825a912cf917ad3f1856ca85cdc589ab9f82f0d8be001962775367872c35ab::" providerId="AD" clId="Web-{0A16689F-29DB-57BE-9A5D-6C3B459263C8}" dt="2023-02-24T15:35:07.703" v="4"/>
              <pc2:cmMkLst xmlns:pc2="http://schemas.microsoft.com/office/powerpoint/2019/9/main/command">
                <pc:docMk/>
                <pc:sldMk cId="1287897074" sldId="303"/>
                <pc2:cmMk id="{FEE9815C-50A8-49CE-B677-0AC7E35AEA9E}"/>
              </pc2:cmMkLst>
            </pc226:cmChg>
          </p:ext>
        </pc:extLst>
      </pc:sldChg>
      <pc:sldChg chg="addCm">
        <pc:chgData name="Guest User" userId="S::urn:spo:anon#40825a912cf917ad3f1856ca85cdc589ab9f82f0d8be001962775367872c35ab::" providerId="AD" clId="Web-{0A16689F-29DB-57BE-9A5D-6C3B459263C8}" dt="2023-02-24T15:31:20.460" v="2"/>
        <pc:sldMkLst>
          <pc:docMk/>
          <pc:sldMk cId="4294872360" sldId="304"/>
        </pc:sldMkLst>
        <pc:extLst>
          <p:ext xmlns:p="http://schemas.openxmlformats.org/presentationml/2006/main" uri="{D6D511B9-2390-475A-947B-AFAB55BFBCF1}">
            <pc226:cmChg xmlns:pc226="http://schemas.microsoft.com/office/powerpoint/2022/06/main/command" chg="add">
              <pc226:chgData name="Guest User" userId="S::urn:spo:anon#40825a912cf917ad3f1856ca85cdc589ab9f82f0d8be001962775367872c35ab::" providerId="AD" clId="Web-{0A16689F-29DB-57BE-9A5D-6C3B459263C8}" dt="2023-02-24T15:31:20.460" v="2"/>
              <pc2:cmMkLst xmlns:pc2="http://schemas.microsoft.com/office/powerpoint/2019/9/main/command">
                <pc:docMk/>
                <pc:sldMk cId="4294872360" sldId="304"/>
                <pc2:cmMk id="{8FCE94C5-6973-436D-8077-092D8DA52087}"/>
              </pc2:cmMkLst>
            </pc226:cmChg>
          </p:ext>
        </pc:extLst>
      </pc:sldChg>
      <pc:sldChg chg="addCm">
        <pc:chgData name="Guest User" userId="S::urn:spo:anon#40825a912cf917ad3f1856ca85cdc589ab9f82f0d8be001962775367872c35ab::" providerId="AD" clId="Web-{0A16689F-29DB-57BE-9A5D-6C3B459263C8}" dt="2023-02-24T15:33:10.386" v="3"/>
        <pc:sldMkLst>
          <pc:docMk/>
          <pc:sldMk cId="1817441608" sldId="307"/>
        </pc:sldMkLst>
        <pc:extLst>
          <p:ext xmlns:p="http://schemas.openxmlformats.org/presentationml/2006/main" uri="{D6D511B9-2390-475A-947B-AFAB55BFBCF1}">
            <pc226:cmChg xmlns:pc226="http://schemas.microsoft.com/office/powerpoint/2022/06/main/command" chg="add">
              <pc226:chgData name="Guest User" userId="S::urn:spo:anon#40825a912cf917ad3f1856ca85cdc589ab9f82f0d8be001962775367872c35ab::" providerId="AD" clId="Web-{0A16689F-29DB-57BE-9A5D-6C3B459263C8}" dt="2023-02-24T15:33:10.386" v="3"/>
              <pc2:cmMkLst xmlns:pc2="http://schemas.microsoft.com/office/powerpoint/2019/9/main/command">
                <pc:docMk/>
                <pc:sldMk cId="1817441608" sldId="307"/>
                <pc2:cmMk id="{7EEB9134-1BF0-409E-9EED-60CB292AE28E}"/>
              </pc2:cmMkLst>
            </pc226:cmChg>
          </p:ext>
        </pc:extLst>
      </pc:sldChg>
      <pc:sldChg chg="addCm">
        <pc:chgData name="Guest User" userId="S::urn:spo:anon#40825a912cf917ad3f1856ca85cdc589ab9f82f0d8be001962775367872c35ab::" providerId="AD" clId="Web-{0A16689F-29DB-57BE-9A5D-6C3B459263C8}" dt="2023-02-24T15:36:00.674" v="5"/>
        <pc:sldMkLst>
          <pc:docMk/>
          <pc:sldMk cId="256297271" sldId="315"/>
        </pc:sldMkLst>
        <pc:extLst>
          <p:ext xmlns:p="http://schemas.openxmlformats.org/presentationml/2006/main" uri="{D6D511B9-2390-475A-947B-AFAB55BFBCF1}">
            <pc226:cmChg xmlns:pc226="http://schemas.microsoft.com/office/powerpoint/2022/06/main/command" chg="add">
              <pc226:chgData name="Guest User" userId="S::urn:spo:anon#40825a912cf917ad3f1856ca85cdc589ab9f82f0d8be001962775367872c35ab::" providerId="AD" clId="Web-{0A16689F-29DB-57BE-9A5D-6C3B459263C8}" dt="2023-02-24T15:36:00.674" v="5"/>
              <pc2:cmMkLst xmlns:pc2="http://schemas.microsoft.com/office/powerpoint/2019/9/main/command">
                <pc:docMk/>
                <pc:sldMk cId="256297271" sldId="315"/>
                <pc2:cmMk id="{19E2A32B-C0AA-440F-B8A2-406C5FCBC6AF}"/>
              </pc2:cmMkLst>
            </pc226:cmChg>
          </p:ext>
        </pc:extLst>
      </pc:sldChg>
    </pc:docChg>
  </pc:docChgLst>
  <pc:docChgLst>
    <pc:chgData name="Devon Bortz" userId="94aee2eb-d08d-4bdc-9814-d0c18d290f33" providerId="ADAL" clId="{D34C5638-05B6-324A-86A8-1843B614F14C}"/>
    <pc:docChg chg="undo custSel addSld delSld modSld sldOrd">
      <pc:chgData name="Devon Bortz" userId="94aee2eb-d08d-4bdc-9814-d0c18d290f33" providerId="ADAL" clId="{D34C5638-05B6-324A-86A8-1843B614F14C}" dt="2023-03-22T20:11:54.471" v="11882" actId="20577"/>
      <pc:docMkLst>
        <pc:docMk/>
      </pc:docMkLst>
      <pc:sldChg chg="modSp mod">
        <pc:chgData name="Devon Bortz" userId="94aee2eb-d08d-4bdc-9814-d0c18d290f33" providerId="ADAL" clId="{D34C5638-05B6-324A-86A8-1843B614F14C}" dt="2023-02-14T16:28:19.433" v="5190" actId="20577"/>
        <pc:sldMkLst>
          <pc:docMk/>
          <pc:sldMk cId="2026486153" sldId="256"/>
        </pc:sldMkLst>
        <pc:spChg chg="mod">
          <ac:chgData name="Devon Bortz" userId="94aee2eb-d08d-4bdc-9814-d0c18d290f33" providerId="ADAL" clId="{D34C5638-05B6-324A-86A8-1843B614F14C}" dt="2023-02-14T16:28:19.433" v="5190" actId="20577"/>
          <ac:spMkLst>
            <pc:docMk/>
            <pc:sldMk cId="2026486153" sldId="256"/>
            <ac:spMk id="3" creationId="{9C25272E-F0E2-F662-EDA3-16EE18C26C98}"/>
          </ac:spMkLst>
        </pc:spChg>
      </pc:sldChg>
      <pc:sldChg chg="del">
        <pc:chgData name="Devon Bortz" userId="94aee2eb-d08d-4bdc-9814-d0c18d290f33" providerId="ADAL" clId="{D34C5638-05B6-324A-86A8-1843B614F14C}" dt="2023-02-14T00:57:31.791" v="690" actId="2696"/>
        <pc:sldMkLst>
          <pc:docMk/>
          <pc:sldMk cId="1866658474" sldId="257"/>
        </pc:sldMkLst>
      </pc:sldChg>
      <pc:sldChg chg="modSp add mod modClrScheme chgLayout">
        <pc:chgData name="Devon Bortz" userId="94aee2eb-d08d-4bdc-9814-d0c18d290f33" providerId="ADAL" clId="{D34C5638-05B6-324A-86A8-1843B614F14C}" dt="2023-03-03T19:03:00.244" v="11847" actId="20577"/>
        <pc:sldMkLst>
          <pc:docMk/>
          <pc:sldMk cId="4238320892" sldId="257"/>
        </pc:sldMkLst>
        <pc:spChg chg="mod ord">
          <ac:chgData name="Devon Bortz" userId="94aee2eb-d08d-4bdc-9814-d0c18d290f33" providerId="ADAL" clId="{D34C5638-05B6-324A-86A8-1843B614F14C}" dt="2023-03-03T18:57:22.838" v="11731" actId="20577"/>
          <ac:spMkLst>
            <pc:docMk/>
            <pc:sldMk cId="4238320892" sldId="257"/>
            <ac:spMk id="2" creationId="{9DF28D1F-71BB-605C-0781-4DF8A22AE31D}"/>
          </ac:spMkLst>
        </pc:spChg>
        <pc:spChg chg="mod ord">
          <ac:chgData name="Devon Bortz" userId="94aee2eb-d08d-4bdc-9814-d0c18d290f33" providerId="ADAL" clId="{D34C5638-05B6-324A-86A8-1843B614F14C}" dt="2023-03-03T19:03:00.244" v="11847" actId="20577"/>
          <ac:spMkLst>
            <pc:docMk/>
            <pc:sldMk cId="4238320892" sldId="257"/>
            <ac:spMk id="3" creationId="{B18A2162-D934-EFCB-2B66-E826A2D47BCC}"/>
          </ac:spMkLst>
        </pc:spChg>
      </pc:sldChg>
      <pc:sldChg chg="del">
        <pc:chgData name="Devon Bortz" userId="94aee2eb-d08d-4bdc-9814-d0c18d290f33" providerId="ADAL" clId="{D34C5638-05B6-324A-86A8-1843B614F14C}" dt="2023-02-14T00:57:31.471" v="689" actId="2696"/>
        <pc:sldMkLst>
          <pc:docMk/>
          <pc:sldMk cId="2429851848" sldId="258"/>
        </pc:sldMkLst>
      </pc:sldChg>
      <pc:sldChg chg="addSp delSp modSp add mod modClrScheme chgLayout">
        <pc:chgData name="Devon Bortz" userId="94aee2eb-d08d-4bdc-9814-d0c18d290f33" providerId="ADAL" clId="{D34C5638-05B6-324A-86A8-1843B614F14C}" dt="2023-03-03T19:01:38.689" v="11825" actId="1076"/>
        <pc:sldMkLst>
          <pc:docMk/>
          <pc:sldMk cId="3448313557" sldId="258"/>
        </pc:sldMkLst>
        <pc:spChg chg="del mod ord">
          <ac:chgData name="Devon Bortz" userId="94aee2eb-d08d-4bdc-9814-d0c18d290f33" providerId="ADAL" clId="{D34C5638-05B6-324A-86A8-1843B614F14C}" dt="2023-03-03T18:58:12.987" v="11738" actId="478"/>
          <ac:spMkLst>
            <pc:docMk/>
            <pc:sldMk cId="3448313557" sldId="258"/>
            <ac:spMk id="2" creationId="{AC3DDE82-F9CC-D06A-0B19-D46756BCBB91}"/>
          </ac:spMkLst>
        </pc:spChg>
        <pc:spChg chg="mod ord">
          <ac:chgData name="Devon Bortz" userId="94aee2eb-d08d-4bdc-9814-d0c18d290f33" providerId="ADAL" clId="{D34C5638-05B6-324A-86A8-1843B614F14C}" dt="2023-03-03T19:01:33.173" v="11824" actId="1076"/>
          <ac:spMkLst>
            <pc:docMk/>
            <pc:sldMk cId="3448313557" sldId="258"/>
            <ac:spMk id="3" creationId="{37C90BB2-FABA-F243-5D68-DEDF95445B52}"/>
          </ac:spMkLst>
        </pc:spChg>
        <pc:spChg chg="add mod">
          <ac:chgData name="Devon Bortz" userId="94aee2eb-d08d-4bdc-9814-d0c18d290f33" providerId="ADAL" clId="{D34C5638-05B6-324A-86A8-1843B614F14C}" dt="2023-03-03T19:01:23.312" v="11822" actId="207"/>
          <ac:spMkLst>
            <pc:docMk/>
            <pc:sldMk cId="3448313557" sldId="258"/>
            <ac:spMk id="4" creationId="{96E7B692-E8C6-BF30-19A1-0EA17E41D848}"/>
          </ac:spMkLst>
        </pc:spChg>
        <pc:spChg chg="add del mod">
          <ac:chgData name="Devon Bortz" userId="94aee2eb-d08d-4bdc-9814-d0c18d290f33" providerId="ADAL" clId="{D34C5638-05B6-324A-86A8-1843B614F14C}" dt="2023-03-03T18:58:14.818" v="11739" actId="478"/>
          <ac:spMkLst>
            <pc:docMk/>
            <pc:sldMk cId="3448313557" sldId="258"/>
            <ac:spMk id="6" creationId="{0E21DD98-2038-DAAB-5F73-262090FD1250}"/>
          </ac:spMkLst>
        </pc:spChg>
        <pc:spChg chg="add del mod ord">
          <ac:chgData name="Devon Bortz" userId="94aee2eb-d08d-4bdc-9814-d0c18d290f33" providerId="ADAL" clId="{D34C5638-05B6-324A-86A8-1843B614F14C}" dt="2023-03-03T19:01:20.004" v="11821" actId="478"/>
          <ac:spMkLst>
            <pc:docMk/>
            <pc:sldMk cId="3448313557" sldId="258"/>
            <ac:spMk id="7" creationId="{E725DDAD-E597-CB4F-4078-C22003C774E8}"/>
          </ac:spMkLst>
        </pc:spChg>
        <pc:picChg chg="mod">
          <ac:chgData name="Devon Bortz" userId="94aee2eb-d08d-4bdc-9814-d0c18d290f33" providerId="ADAL" clId="{D34C5638-05B6-324A-86A8-1843B614F14C}" dt="2023-03-03T19:01:38.689" v="11825" actId="1076"/>
          <ac:picMkLst>
            <pc:docMk/>
            <pc:sldMk cId="3448313557" sldId="258"/>
            <ac:picMk id="1026" creationId="{48C51D3C-C5BB-B6AE-AC3C-2D186F7E9FEC}"/>
          </ac:picMkLst>
        </pc:picChg>
      </pc:sldChg>
      <pc:sldChg chg="del">
        <pc:chgData name="Devon Bortz" userId="94aee2eb-d08d-4bdc-9814-d0c18d290f33" providerId="ADAL" clId="{D34C5638-05B6-324A-86A8-1843B614F14C}" dt="2023-02-14T00:57:30.351" v="688" actId="2696"/>
        <pc:sldMkLst>
          <pc:docMk/>
          <pc:sldMk cId="1857725732" sldId="259"/>
        </pc:sldMkLst>
      </pc:sldChg>
      <pc:sldChg chg="del">
        <pc:chgData name="Devon Bortz" userId="94aee2eb-d08d-4bdc-9814-d0c18d290f33" providerId="ADAL" clId="{D34C5638-05B6-324A-86A8-1843B614F14C}" dt="2023-02-14T00:57:30.057" v="687" actId="2696"/>
        <pc:sldMkLst>
          <pc:docMk/>
          <pc:sldMk cId="2483879484" sldId="260"/>
        </pc:sldMkLst>
      </pc:sldChg>
      <pc:sldChg chg="del">
        <pc:chgData name="Devon Bortz" userId="94aee2eb-d08d-4bdc-9814-d0c18d290f33" providerId="ADAL" clId="{D34C5638-05B6-324A-86A8-1843B614F14C}" dt="2023-02-14T00:57:29.808" v="686" actId="2696"/>
        <pc:sldMkLst>
          <pc:docMk/>
          <pc:sldMk cId="1921120277" sldId="261"/>
        </pc:sldMkLst>
      </pc:sldChg>
      <pc:sldChg chg="del">
        <pc:chgData name="Devon Bortz" userId="94aee2eb-d08d-4bdc-9814-d0c18d290f33" providerId="ADAL" clId="{D34C5638-05B6-324A-86A8-1843B614F14C}" dt="2023-02-14T00:57:28.807" v="684" actId="2696"/>
        <pc:sldMkLst>
          <pc:docMk/>
          <pc:sldMk cId="1087920924" sldId="263"/>
        </pc:sldMkLst>
      </pc:sldChg>
      <pc:sldChg chg="del">
        <pc:chgData name="Devon Bortz" userId="94aee2eb-d08d-4bdc-9814-d0c18d290f33" providerId="ADAL" clId="{D34C5638-05B6-324A-86A8-1843B614F14C}" dt="2023-02-14T00:57:28.571" v="683" actId="2696"/>
        <pc:sldMkLst>
          <pc:docMk/>
          <pc:sldMk cId="3648815097" sldId="264"/>
        </pc:sldMkLst>
      </pc:sldChg>
      <pc:sldChg chg="del">
        <pc:chgData name="Devon Bortz" userId="94aee2eb-d08d-4bdc-9814-d0c18d290f33" providerId="ADAL" clId="{D34C5638-05B6-324A-86A8-1843B614F14C}" dt="2023-02-14T00:57:28.306" v="682" actId="2696"/>
        <pc:sldMkLst>
          <pc:docMk/>
          <pc:sldMk cId="1498433186" sldId="265"/>
        </pc:sldMkLst>
      </pc:sldChg>
      <pc:sldChg chg="del">
        <pc:chgData name="Devon Bortz" userId="94aee2eb-d08d-4bdc-9814-d0c18d290f33" providerId="ADAL" clId="{D34C5638-05B6-324A-86A8-1843B614F14C}" dt="2023-02-14T00:57:28.298" v="681" actId="2696"/>
        <pc:sldMkLst>
          <pc:docMk/>
          <pc:sldMk cId="3065149665" sldId="266"/>
        </pc:sldMkLst>
      </pc:sldChg>
      <pc:sldChg chg="del">
        <pc:chgData name="Devon Bortz" userId="94aee2eb-d08d-4bdc-9814-d0c18d290f33" providerId="ADAL" clId="{D34C5638-05B6-324A-86A8-1843B614F14C}" dt="2023-02-14T00:57:28.021" v="680" actId="2696"/>
        <pc:sldMkLst>
          <pc:docMk/>
          <pc:sldMk cId="3402879060" sldId="267"/>
        </pc:sldMkLst>
      </pc:sldChg>
      <pc:sldChg chg="del">
        <pc:chgData name="Devon Bortz" userId="94aee2eb-d08d-4bdc-9814-d0c18d290f33" providerId="ADAL" clId="{D34C5638-05B6-324A-86A8-1843B614F14C}" dt="2023-02-14T00:57:28.005" v="679" actId="2696"/>
        <pc:sldMkLst>
          <pc:docMk/>
          <pc:sldMk cId="1723773646" sldId="268"/>
        </pc:sldMkLst>
      </pc:sldChg>
      <pc:sldChg chg="del">
        <pc:chgData name="Devon Bortz" userId="94aee2eb-d08d-4bdc-9814-d0c18d290f33" providerId="ADAL" clId="{D34C5638-05B6-324A-86A8-1843B614F14C}" dt="2023-02-14T00:57:27.705" v="678" actId="2696"/>
        <pc:sldMkLst>
          <pc:docMk/>
          <pc:sldMk cId="2601331258" sldId="269"/>
        </pc:sldMkLst>
      </pc:sldChg>
      <pc:sldChg chg="del">
        <pc:chgData name="Devon Bortz" userId="94aee2eb-d08d-4bdc-9814-d0c18d290f33" providerId="ADAL" clId="{D34C5638-05B6-324A-86A8-1843B614F14C}" dt="2023-02-14T00:57:27.688" v="677" actId="2696"/>
        <pc:sldMkLst>
          <pc:docMk/>
          <pc:sldMk cId="2887068351" sldId="270"/>
        </pc:sldMkLst>
      </pc:sldChg>
      <pc:sldChg chg="del">
        <pc:chgData name="Devon Bortz" userId="94aee2eb-d08d-4bdc-9814-d0c18d290f33" providerId="ADAL" clId="{D34C5638-05B6-324A-86A8-1843B614F14C}" dt="2023-02-14T00:57:27.404" v="676" actId="2696"/>
        <pc:sldMkLst>
          <pc:docMk/>
          <pc:sldMk cId="3124499363" sldId="271"/>
        </pc:sldMkLst>
      </pc:sldChg>
      <pc:sldChg chg="del">
        <pc:chgData name="Devon Bortz" userId="94aee2eb-d08d-4bdc-9814-d0c18d290f33" providerId="ADAL" clId="{D34C5638-05B6-324A-86A8-1843B614F14C}" dt="2023-02-14T00:57:27.122" v="675" actId="2696"/>
        <pc:sldMkLst>
          <pc:docMk/>
          <pc:sldMk cId="996739251" sldId="272"/>
        </pc:sldMkLst>
      </pc:sldChg>
      <pc:sldChg chg="del">
        <pc:chgData name="Devon Bortz" userId="94aee2eb-d08d-4bdc-9814-d0c18d290f33" providerId="ADAL" clId="{D34C5638-05B6-324A-86A8-1843B614F14C}" dt="2023-02-14T00:57:26.825" v="673" actId="2696"/>
        <pc:sldMkLst>
          <pc:docMk/>
          <pc:sldMk cId="3386418730" sldId="273"/>
        </pc:sldMkLst>
      </pc:sldChg>
      <pc:sldChg chg="del">
        <pc:chgData name="Devon Bortz" userId="94aee2eb-d08d-4bdc-9814-d0c18d290f33" providerId="ADAL" clId="{D34C5638-05B6-324A-86A8-1843B614F14C}" dt="2023-02-14T00:57:26.804" v="672" actId="2696"/>
        <pc:sldMkLst>
          <pc:docMk/>
          <pc:sldMk cId="1995281222" sldId="274"/>
        </pc:sldMkLst>
      </pc:sldChg>
      <pc:sldChg chg="del">
        <pc:chgData name="Devon Bortz" userId="94aee2eb-d08d-4bdc-9814-d0c18d290f33" providerId="ADAL" clId="{D34C5638-05B6-324A-86A8-1843B614F14C}" dt="2023-02-14T00:57:26.526" v="671" actId="2696"/>
        <pc:sldMkLst>
          <pc:docMk/>
          <pc:sldMk cId="3622870644" sldId="275"/>
        </pc:sldMkLst>
      </pc:sldChg>
      <pc:sldChg chg="del">
        <pc:chgData name="Devon Bortz" userId="94aee2eb-d08d-4bdc-9814-d0c18d290f33" providerId="ADAL" clId="{D34C5638-05B6-324A-86A8-1843B614F14C}" dt="2023-02-14T00:57:26.511" v="670" actId="2696"/>
        <pc:sldMkLst>
          <pc:docMk/>
          <pc:sldMk cId="3813241050" sldId="276"/>
        </pc:sldMkLst>
      </pc:sldChg>
      <pc:sldChg chg="del">
        <pc:chgData name="Devon Bortz" userId="94aee2eb-d08d-4bdc-9814-d0c18d290f33" providerId="ADAL" clId="{D34C5638-05B6-324A-86A8-1843B614F14C}" dt="2023-02-14T00:57:26.229" v="669" actId="2696"/>
        <pc:sldMkLst>
          <pc:docMk/>
          <pc:sldMk cId="2966812551" sldId="277"/>
        </pc:sldMkLst>
      </pc:sldChg>
      <pc:sldChg chg="del">
        <pc:chgData name="Devon Bortz" userId="94aee2eb-d08d-4bdc-9814-d0c18d290f33" providerId="ADAL" clId="{D34C5638-05B6-324A-86A8-1843B614F14C}" dt="2023-02-14T00:57:25.950" v="668" actId="2696"/>
        <pc:sldMkLst>
          <pc:docMk/>
          <pc:sldMk cId="1057614871" sldId="278"/>
        </pc:sldMkLst>
      </pc:sldChg>
      <pc:sldChg chg="del">
        <pc:chgData name="Devon Bortz" userId="94aee2eb-d08d-4bdc-9814-d0c18d290f33" providerId="ADAL" clId="{D34C5638-05B6-324A-86A8-1843B614F14C}" dt="2023-02-14T00:57:25.674" v="667" actId="2696"/>
        <pc:sldMkLst>
          <pc:docMk/>
          <pc:sldMk cId="1381320060" sldId="279"/>
        </pc:sldMkLst>
      </pc:sldChg>
      <pc:sldChg chg="del">
        <pc:chgData name="Devon Bortz" userId="94aee2eb-d08d-4bdc-9814-d0c18d290f33" providerId="ADAL" clId="{D34C5638-05B6-324A-86A8-1843B614F14C}" dt="2023-02-14T00:57:25.378" v="665" actId="2696"/>
        <pc:sldMkLst>
          <pc:docMk/>
          <pc:sldMk cId="2813889747" sldId="280"/>
        </pc:sldMkLst>
      </pc:sldChg>
      <pc:sldChg chg="del">
        <pc:chgData name="Devon Bortz" userId="94aee2eb-d08d-4bdc-9814-d0c18d290f33" providerId="ADAL" clId="{D34C5638-05B6-324A-86A8-1843B614F14C}" dt="2023-02-14T00:57:25.369" v="664" actId="2696"/>
        <pc:sldMkLst>
          <pc:docMk/>
          <pc:sldMk cId="3206975785" sldId="281"/>
        </pc:sldMkLst>
      </pc:sldChg>
      <pc:sldChg chg="del">
        <pc:chgData name="Devon Bortz" userId="94aee2eb-d08d-4bdc-9814-d0c18d290f33" providerId="ADAL" clId="{D34C5638-05B6-324A-86A8-1843B614F14C}" dt="2023-02-14T00:57:25.087" v="663" actId="2696"/>
        <pc:sldMkLst>
          <pc:docMk/>
          <pc:sldMk cId="1057693621" sldId="282"/>
        </pc:sldMkLst>
      </pc:sldChg>
      <pc:sldChg chg="del">
        <pc:chgData name="Devon Bortz" userId="94aee2eb-d08d-4bdc-9814-d0c18d290f33" providerId="ADAL" clId="{D34C5638-05B6-324A-86A8-1843B614F14C}" dt="2023-02-14T00:57:24.805" v="662" actId="2696"/>
        <pc:sldMkLst>
          <pc:docMk/>
          <pc:sldMk cId="2353492608" sldId="283"/>
        </pc:sldMkLst>
      </pc:sldChg>
      <pc:sldChg chg="del">
        <pc:chgData name="Devon Bortz" userId="94aee2eb-d08d-4bdc-9814-d0c18d290f33" providerId="ADAL" clId="{D34C5638-05B6-324A-86A8-1843B614F14C}" dt="2023-02-14T00:57:24.528" v="661" actId="2696"/>
        <pc:sldMkLst>
          <pc:docMk/>
          <pc:sldMk cId="4182126469" sldId="284"/>
        </pc:sldMkLst>
      </pc:sldChg>
      <pc:sldChg chg="del">
        <pc:chgData name="Devon Bortz" userId="94aee2eb-d08d-4bdc-9814-d0c18d290f33" providerId="ADAL" clId="{D34C5638-05B6-324A-86A8-1843B614F14C}" dt="2023-02-14T00:57:24.517" v="660" actId="2696"/>
        <pc:sldMkLst>
          <pc:docMk/>
          <pc:sldMk cId="1925738991" sldId="285"/>
        </pc:sldMkLst>
      </pc:sldChg>
      <pc:sldChg chg="del">
        <pc:chgData name="Devon Bortz" userId="94aee2eb-d08d-4bdc-9814-d0c18d290f33" providerId="ADAL" clId="{D34C5638-05B6-324A-86A8-1843B614F14C}" dt="2023-02-14T00:57:24.239" v="659" actId="2696"/>
        <pc:sldMkLst>
          <pc:docMk/>
          <pc:sldMk cId="2478310119" sldId="286"/>
        </pc:sldMkLst>
      </pc:sldChg>
      <pc:sldChg chg="del">
        <pc:chgData name="Devon Bortz" userId="94aee2eb-d08d-4bdc-9814-d0c18d290f33" providerId="ADAL" clId="{D34C5638-05B6-324A-86A8-1843B614F14C}" dt="2023-02-14T00:57:24.224" v="658" actId="2696"/>
        <pc:sldMkLst>
          <pc:docMk/>
          <pc:sldMk cId="3574171227" sldId="287"/>
        </pc:sldMkLst>
      </pc:sldChg>
      <pc:sldChg chg="del">
        <pc:chgData name="Devon Bortz" userId="94aee2eb-d08d-4bdc-9814-d0c18d290f33" providerId="ADAL" clId="{D34C5638-05B6-324A-86A8-1843B614F14C}" dt="2023-02-14T00:57:23.938" v="657" actId="2696"/>
        <pc:sldMkLst>
          <pc:docMk/>
          <pc:sldMk cId="4014146431" sldId="288"/>
        </pc:sldMkLst>
      </pc:sldChg>
      <pc:sldChg chg="del">
        <pc:chgData name="Devon Bortz" userId="94aee2eb-d08d-4bdc-9814-d0c18d290f33" providerId="ADAL" clId="{D34C5638-05B6-324A-86A8-1843B614F14C}" dt="2023-02-14T00:57:23.658" v="656" actId="2696"/>
        <pc:sldMkLst>
          <pc:docMk/>
          <pc:sldMk cId="2227075853" sldId="289"/>
        </pc:sldMkLst>
      </pc:sldChg>
      <pc:sldChg chg="del">
        <pc:chgData name="Devon Bortz" userId="94aee2eb-d08d-4bdc-9814-d0c18d290f33" providerId="ADAL" clId="{D34C5638-05B6-324A-86A8-1843B614F14C}" dt="2023-02-14T00:57:23.643" v="655" actId="2696"/>
        <pc:sldMkLst>
          <pc:docMk/>
          <pc:sldMk cId="951922708" sldId="290"/>
        </pc:sldMkLst>
      </pc:sldChg>
      <pc:sldChg chg="del">
        <pc:chgData name="Devon Bortz" userId="94aee2eb-d08d-4bdc-9814-d0c18d290f33" providerId="ADAL" clId="{D34C5638-05B6-324A-86A8-1843B614F14C}" dt="2023-02-14T00:57:23.361" v="654" actId="2696"/>
        <pc:sldMkLst>
          <pc:docMk/>
          <pc:sldMk cId="4097319099" sldId="291"/>
        </pc:sldMkLst>
      </pc:sldChg>
      <pc:sldChg chg="del">
        <pc:chgData name="Devon Bortz" userId="94aee2eb-d08d-4bdc-9814-d0c18d290f33" providerId="ADAL" clId="{D34C5638-05B6-324A-86A8-1843B614F14C}" dt="2023-02-14T00:57:23.351" v="653" actId="2696"/>
        <pc:sldMkLst>
          <pc:docMk/>
          <pc:sldMk cId="2171110663" sldId="292"/>
        </pc:sldMkLst>
      </pc:sldChg>
      <pc:sldChg chg="del">
        <pc:chgData name="Devon Bortz" userId="94aee2eb-d08d-4bdc-9814-d0c18d290f33" providerId="ADAL" clId="{D34C5638-05B6-324A-86A8-1843B614F14C}" dt="2023-02-14T00:57:23.062" v="652" actId="2696"/>
        <pc:sldMkLst>
          <pc:docMk/>
          <pc:sldMk cId="1924506285" sldId="293"/>
        </pc:sldMkLst>
      </pc:sldChg>
      <pc:sldChg chg="del">
        <pc:chgData name="Devon Bortz" userId="94aee2eb-d08d-4bdc-9814-d0c18d290f33" providerId="ADAL" clId="{D34C5638-05B6-324A-86A8-1843B614F14C}" dt="2023-02-14T00:57:23.052" v="651" actId="2696"/>
        <pc:sldMkLst>
          <pc:docMk/>
          <pc:sldMk cId="4179292958" sldId="294"/>
        </pc:sldMkLst>
      </pc:sldChg>
      <pc:sldChg chg="del">
        <pc:chgData name="Devon Bortz" userId="94aee2eb-d08d-4bdc-9814-d0c18d290f33" providerId="ADAL" clId="{D34C5638-05B6-324A-86A8-1843B614F14C}" dt="2023-02-14T00:57:22.769" v="650" actId="2696"/>
        <pc:sldMkLst>
          <pc:docMk/>
          <pc:sldMk cId="93742663" sldId="295"/>
        </pc:sldMkLst>
      </pc:sldChg>
      <pc:sldChg chg="del">
        <pc:chgData name="Devon Bortz" userId="94aee2eb-d08d-4bdc-9814-d0c18d290f33" providerId="ADAL" clId="{D34C5638-05B6-324A-86A8-1843B614F14C}" dt="2023-02-14T00:57:22.527" v="649" actId="2696"/>
        <pc:sldMkLst>
          <pc:docMk/>
          <pc:sldMk cId="2387185984" sldId="296"/>
        </pc:sldMkLst>
      </pc:sldChg>
      <pc:sldChg chg="del">
        <pc:chgData name="Devon Bortz" userId="94aee2eb-d08d-4bdc-9814-d0c18d290f33" providerId="ADAL" clId="{D34C5638-05B6-324A-86A8-1843B614F14C}" dt="2023-02-14T00:57:22.271" v="648" actId="2696"/>
        <pc:sldMkLst>
          <pc:docMk/>
          <pc:sldMk cId="2879310273" sldId="297"/>
        </pc:sldMkLst>
      </pc:sldChg>
      <pc:sldChg chg="del">
        <pc:chgData name="Devon Bortz" userId="94aee2eb-d08d-4bdc-9814-d0c18d290f33" providerId="ADAL" clId="{D34C5638-05B6-324A-86A8-1843B614F14C}" dt="2023-02-14T00:57:21.777" v="647" actId="2696"/>
        <pc:sldMkLst>
          <pc:docMk/>
          <pc:sldMk cId="3466532940" sldId="298"/>
        </pc:sldMkLst>
      </pc:sldChg>
      <pc:sldChg chg="del">
        <pc:chgData name="Devon Bortz" userId="94aee2eb-d08d-4bdc-9814-d0c18d290f33" providerId="ADAL" clId="{D34C5638-05B6-324A-86A8-1843B614F14C}" dt="2023-02-14T00:57:17.428" v="646" actId="2696"/>
        <pc:sldMkLst>
          <pc:docMk/>
          <pc:sldMk cId="1440443366" sldId="299"/>
        </pc:sldMkLst>
      </pc:sldChg>
      <pc:sldChg chg="del">
        <pc:chgData name="Devon Bortz" userId="94aee2eb-d08d-4bdc-9814-d0c18d290f33" providerId="ADAL" clId="{D34C5638-05B6-324A-86A8-1843B614F14C}" dt="2023-02-14T00:57:27.106" v="674" actId="2696"/>
        <pc:sldMkLst>
          <pc:docMk/>
          <pc:sldMk cId="117357518" sldId="300"/>
        </pc:sldMkLst>
      </pc:sldChg>
      <pc:sldChg chg="del">
        <pc:chgData name="Devon Bortz" userId="94aee2eb-d08d-4bdc-9814-d0c18d290f33" providerId="ADAL" clId="{D34C5638-05B6-324A-86A8-1843B614F14C}" dt="2023-02-14T00:57:25.659" v="666" actId="2696"/>
        <pc:sldMkLst>
          <pc:docMk/>
          <pc:sldMk cId="2637366018" sldId="301"/>
        </pc:sldMkLst>
      </pc:sldChg>
      <pc:sldChg chg="del">
        <pc:chgData name="Devon Bortz" userId="94aee2eb-d08d-4bdc-9814-d0c18d290f33" providerId="ADAL" clId="{D34C5638-05B6-324A-86A8-1843B614F14C}" dt="2023-02-14T00:57:29.551" v="685" actId="2696"/>
        <pc:sldMkLst>
          <pc:docMk/>
          <pc:sldMk cId="1361381096" sldId="302"/>
        </pc:sldMkLst>
      </pc:sldChg>
      <pc:sldChg chg="modSp mod addCm delCm modCm">
        <pc:chgData name="Devon Bortz" userId="94aee2eb-d08d-4bdc-9814-d0c18d290f33" providerId="ADAL" clId="{D34C5638-05B6-324A-86A8-1843B614F14C}" dt="2023-03-22T20:11:54.471" v="11882" actId="20577"/>
        <pc:sldMkLst>
          <pc:docMk/>
          <pc:sldMk cId="1287897074" sldId="303"/>
        </pc:sldMkLst>
        <pc:spChg chg="mod">
          <ac:chgData name="Devon Bortz" userId="94aee2eb-d08d-4bdc-9814-d0c18d290f33" providerId="ADAL" clId="{D34C5638-05B6-324A-86A8-1843B614F14C}" dt="2023-03-22T20:11:54.471" v="11882" actId="20577"/>
          <ac:spMkLst>
            <pc:docMk/>
            <pc:sldMk cId="1287897074" sldId="303"/>
            <ac:spMk id="3" creationId="{4E2A642F-305A-AA85-22C8-507309E1E391}"/>
          </ac:spMkLst>
        </pc:spChg>
        <pc:spChg chg="mod">
          <ac:chgData name="Devon Bortz" userId="94aee2eb-d08d-4bdc-9814-d0c18d290f33" providerId="ADAL" clId="{D34C5638-05B6-324A-86A8-1843B614F14C}" dt="2023-03-03T18:31:46.012" v="11110" actId="207"/>
          <ac:spMkLst>
            <pc:docMk/>
            <pc:sldMk cId="1287897074" sldId="303"/>
            <ac:spMk id="4" creationId="{607247A0-B56F-C096-5F81-FB615BA24279}"/>
          </ac:spMkLst>
        </pc:spChg>
        <pc:extLst>
          <p:ext xmlns:p="http://schemas.openxmlformats.org/presentationml/2006/main" uri="{D6D511B9-2390-475A-947B-AFAB55BFBCF1}">
            <pc226:cmChg xmlns:pc226="http://schemas.microsoft.com/office/powerpoint/2022/06/main/command" chg="del">
              <pc226:chgData name="Devon Bortz" userId="94aee2eb-d08d-4bdc-9814-d0c18d290f33" providerId="ADAL" clId="{D34C5638-05B6-324A-86A8-1843B614F14C}" dt="2023-02-17T19:57:44.670" v="6416"/>
              <pc2:cmMkLst xmlns:pc2="http://schemas.microsoft.com/office/powerpoint/2019/9/main/command">
                <pc:docMk/>
                <pc:sldMk cId="1287897074" sldId="303"/>
                <pc2:cmMk id="{EF15AA3A-BED3-9F4B-B707-7DB639481EE6}"/>
              </pc2:cmMkLst>
              <pc226:cmRplyChg chg="add">
                <pc226:chgData name="Devon Bortz" userId="94aee2eb-d08d-4bdc-9814-d0c18d290f33" providerId="ADAL" clId="{D34C5638-05B6-324A-86A8-1843B614F14C}" dt="2023-02-07T15:47:59.246" v="107"/>
                <pc2:cmRplyMkLst xmlns:pc2="http://schemas.microsoft.com/office/powerpoint/2019/9/main/command">
                  <pc:docMk/>
                  <pc:sldMk cId="1287897074" sldId="303"/>
                  <pc2:cmMk id="{EF15AA3A-BED3-9F4B-B707-7DB639481EE6}"/>
                  <pc2:cmRplyMk id="{82EB96A9-6BE5-6E44-8B8D-5858ADC6274E}"/>
                </pc2:cmRplyMkLst>
              </pc226:cmRplyChg>
            </pc226:cmChg>
            <pc226:cmChg xmlns:pc226="http://schemas.microsoft.com/office/powerpoint/2022/06/main/command" chg="del">
              <pc226:chgData name="Devon Bortz" userId="94aee2eb-d08d-4bdc-9814-d0c18d290f33" providerId="ADAL" clId="{D34C5638-05B6-324A-86A8-1843B614F14C}" dt="2023-02-24T16:27:11.923" v="10127"/>
              <pc2:cmMkLst xmlns:pc2="http://schemas.microsoft.com/office/powerpoint/2019/9/main/command">
                <pc:docMk/>
                <pc:sldMk cId="1287897074" sldId="303"/>
                <pc2:cmMk id="{E902E055-28B3-4607-9781-EDBFAB633ED5}"/>
              </pc2:cmMkLst>
            </pc226:cmChg>
            <pc226:cmChg xmlns:pc226="http://schemas.microsoft.com/office/powerpoint/2022/06/main/command" chg="del mod">
              <pc226:chgData name="Devon Bortz" userId="94aee2eb-d08d-4bdc-9814-d0c18d290f33" providerId="ADAL" clId="{D34C5638-05B6-324A-86A8-1843B614F14C}" dt="2023-02-24T16:26:36.313" v="10088"/>
              <pc2:cmMkLst xmlns:pc2="http://schemas.microsoft.com/office/powerpoint/2019/9/main/command">
                <pc:docMk/>
                <pc:sldMk cId="1287897074" sldId="303"/>
                <pc2:cmMk id="{FEE9815C-50A8-49CE-B677-0AC7E35AEA9E}"/>
              </pc2:cmMkLst>
            </pc226:cmChg>
            <pc226:cmChg xmlns:pc226="http://schemas.microsoft.com/office/powerpoint/2022/06/main/command" chg="add del">
              <pc226:chgData name="Devon Bortz" userId="94aee2eb-d08d-4bdc-9814-d0c18d290f33" providerId="ADAL" clId="{D34C5638-05B6-324A-86A8-1843B614F14C}" dt="2023-02-17T19:41:12.876" v="6415"/>
              <pc2:cmMkLst xmlns:pc2="http://schemas.microsoft.com/office/powerpoint/2019/9/main/command">
                <pc:docMk/>
                <pc:sldMk cId="1287897074" sldId="303"/>
                <pc2:cmMk id="{0BF3EA72-F22B-6D4B-8309-9FD62ED7DE75}"/>
              </pc2:cmMkLst>
            </pc226:cmChg>
          </p:ext>
        </pc:extLst>
      </pc:sldChg>
      <pc:sldChg chg="modSp mod delCm modCm">
        <pc:chgData name="Devon Bortz" userId="94aee2eb-d08d-4bdc-9814-d0c18d290f33" providerId="ADAL" clId="{D34C5638-05B6-324A-86A8-1843B614F14C}" dt="2023-03-01T20:23:57.758" v="10642"/>
        <pc:sldMkLst>
          <pc:docMk/>
          <pc:sldMk cId="4294872360" sldId="304"/>
        </pc:sldMkLst>
        <pc:spChg chg="mod">
          <ac:chgData name="Devon Bortz" userId="94aee2eb-d08d-4bdc-9814-d0c18d290f33" providerId="ADAL" clId="{D34C5638-05B6-324A-86A8-1843B614F14C}" dt="2023-02-14T16:29:03.153" v="5205" actId="1038"/>
          <ac:spMkLst>
            <pc:docMk/>
            <pc:sldMk cId="4294872360" sldId="304"/>
            <ac:spMk id="4" creationId="{F9083571-653A-0F29-4566-2B0505E1671E}"/>
          </ac:spMkLst>
        </pc:spChg>
        <pc:spChg chg="mod">
          <ac:chgData name="Devon Bortz" userId="94aee2eb-d08d-4bdc-9814-d0c18d290f33" providerId="ADAL" clId="{D34C5638-05B6-324A-86A8-1843B614F14C}" dt="2023-02-14T16:29:03.153" v="5205" actId="1038"/>
          <ac:spMkLst>
            <pc:docMk/>
            <pc:sldMk cId="4294872360" sldId="304"/>
            <ac:spMk id="5" creationId="{EB6B7CFE-4274-54D5-99AA-10793F8CC012}"/>
          </ac:spMkLst>
        </pc:spChg>
        <pc:spChg chg="mod">
          <ac:chgData name="Devon Bortz" userId="94aee2eb-d08d-4bdc-9814-d0c18d290f33" providerId="ADAL" clId="{D34C5638-05B6-324A-86A8-1843B614F14C}" dt="2023-02-14T16:29:03.153" v="5205" actId="1038"/>
          <ac:spMkLst>
            <pc:docMk/>
            <pc:sldMk cId="4294872360" sldId="304"/>
            <ac:spMk id="6" creationId="{4814D849-C1B1-73F6-760B-AEFE0949890C}"/>
          </ac:spMkLst>
        </pc:spChg>
        <pc:spChg chg="mod">
          <ac:chgData name="Devon Bortz" userId="94aee2eb-d08d-4bdc-9814-d0c18d290f33" providerId="ADAL" clId="{D34C5638-05B6-324A-86A8-1843B614F14C}" dt="2023-02-14T16:29:03.153" v="5205" actId="1038"/>
          <ac:spMkLst>
            <pc:docMk/>
            <pc:sldMk cId="4294872360" sldId="304"/>
            <ac:spMk id="7" creationId="{A64ADE21-AE52-6B57-B5B0-22533A51D3AB}"/>
          </ac:spMkLst>
        </pc:spChg>
        <pc:spChg chg="mod">
          <ac:chgData name="Devon Bortz" userId="94aee2eb-d08d-4bdc-9814-d0c18d290f33" providerId="ADAL" clId="{D34C5638-05B6-324A-86A8-1843B614F14C}" dt="2023-03-01T20:23:55.165" v="10641" actId="20577"/>
          <ac:spMkLst>
            <pc:docMk/>
            <pc:sldMk cId="4294872360" sldId="304"/>
            <ac:spMk id="8" creationId="{8AE5FBAD-1890-693E-9CB8-C26A6BFB6B72}"/>
          </ac:spMkLst>
        </pc:spChg>
        <pc:spChg chg="mod">
          <ac:chgData name="Devon Bortz" userId="94aee2eb-d08d-4bdc-9814-d0c18d290f33" providerId="ADAL" clId="{D34C5638-05B6-324A-86A8-1843B614F14C}" dt="2023-02-14T16:29:03.153" v="5205" actId="1038"/>
          <ac:spMkLst>
            <pc:docMk/>
            <pc:sldMk cId="4294872360" sldId="304"/>
            <ac:spMk id="9" creationId="{C69483F9-3BE5-1A47-1AA0-F52DFF9D0B92}"/>
          </ac:spMkLst>
        </pc:spChg>
        <pc:spChg chg="mod">
          <ac:chgData name="Devon Bortz" userId="94aee2eb-d08d-4bdc-9814-d0c18d290f33" providerId="ADAL" clId="{D34C5638-05B6-324A-86A8-1843B614F14C}" dt="2023-02-14T16:29:15.391" v="5206" actId="20577"/>
          <ac:spMkLst>
            <pc:docMk/>
            <pc:sldMk cId="4294872360" sldId="304"/>
            <ac:spMk id="11" creationId="{7B5DBD6F-D606-7426-04F1-05D3BE17FA91}"/>
          </ac:spMkLst>
        </pc:spChg>
        <pc:spChg chg="mod">
          <ac:chgData name="Devon Bortz" userId="94aee2eb-d08d-4bdc-9814-d0c18d290f33" providerId="ADAL" clId="{D34C5638-05B6-324A-86A8-1843B614F14C}" dt="2023-02-14T16:29:03.153" v="5205" actId="1038"/>
          <ac:spMkLst>
            <pc:docMk/>
            <pc:sldMk cId="4294872360" sldId="304"/>
            <ac:spMk id="12" creationId="{0093E2C5-AD1A-A13B-6AD8-F6CCA5098CCE}"/>
          </ac:spMkLst>
        </pc:spChg>
        <pc:extLst>
          <p:ext xmlns:p="http://schemas.openxmlformats.org/presentationml/2006/main" uri="{D6D511B9-2390-475A-947B-AFAB55BFBCF1}">
            <pc226:cmChg xmlns:pc226="http://schemas.microsoft.com/office/powerpoint/2022/06/main/command" chg="del mod">
              <pc226:chgData name="Devon Bortz" userId="94aee2eb-d08d-4bdc-9814-d0c18d290f33" providerId="ADAL" clId="{D34C5638-05B6-324A-86A8-1843B614F14C}" dt="2023-02-07T15:47:38.372" v="106"/>
              <pc2:cmMkLst xmlns:pc2="http://schemas.microsoft.com/office/powerpoint/2019/9/main/command">
                <pc:docMk/>
                <pc:sldMk cId="4294872360" sldId="304"/>
                <pc2:cmMk id="{1A0AC402-9AA0-2440-8D6B-3A8D75A3BF8B}"/>
              </pc2:cmMkLst>
            </pc226:cmChg>
            <pc226:cmChg xmlns:pc226="http://schemas.microsoft.com/office/powerpoint/2022/06/main/command" chg="del">
              <pc226:chgData name="Devon Bortz" userId="94aee2eb-d08d-4bdc-9814-d0c18d290f33" providerId="ADAL" clId="{D34C5638-05B6-324A-86A8-1843B614F14C}" dt="2023-03-01T20:23:57.758" v="10642"/>
              <pc2:cmMkLst xmlns:pc2="http://schemas.microsoft.com/office/powerpoint/2019/9/main/command">
                <pc:docMk/>
                <pc:sldMk cId="4294872360" sldId="304"/>
                <pc2:cmMk id="{8FCE94C5-6973-436D-8077-092D8DA52087}"/>
              </pc2:cmMkLst>
            </pc226:cmChg>
          </p:ext>
        </pc:extLst>
      </pc:sldChg>
      <pc:sldChg chg="modSp mod">
        <pc:chgData name="Devon Bortz" userId="94aee2eb-d08d-4bdc-9814-d0c18d290f33" providerId="ADAL" clId="{D34C5638-05B6-324A-86A8-1843B614F14C}" dt="2023-02-14T00:38:41.610" v="310" actId="14100"/>
        <pc:sldMkLst>
          <pc:docMk/>
          <pc:sldMk cId="2373860075" sldId="306"/>
        </pc:sldMkLst>
        <pc:spChg chg="mod">
          <ac:chgData name="Devon Bortz" userId="94aee2eb-d08d-4bdc-9814-d0c18d290f33" providerId="ADAL" clId="{D34C5638-05B6-324A-86A8-1843B614F14C}" dt="2023-02-07T15:46:50.413" v="6" actId="14100"/>
          <ac:spMkLst>
            <pc:docMk/>
            <pc:sldMk cId="2373860075" sldId="306"/>
            <ac:spMk id="13" creationId="{B3664F1E-9D4A-9DF3-B574-5E24910C3F8B}"/>
          </ac:spMkLst>
        </pc:spChg>
        <pc:spChg chg="mod">
          <ac:chgData name="Devon Bortz" userId="94aee2eb-d08d-4bdc-9814-d0c18d290f33" providerId="ADAL" clId="{D34C5638-05B6-324A-86A8-1843B614F14C}" dt="2023-02-14T00:20:51.883" v="184" actId="207"/>
          <ac:spMkLst>
            <pc:docMk/>
            <pc:sldMk cId="2373860075" sldId="306"/>
            <ac:spMk id="14" creationId="{2A24DB54-16F0-92CD-5D47-84E395FE0F0B}"/>
          </ac:spMkLst>
        </pc:spChg>
        <pc:spChg chg="mod">
          <ac:chgData name="Devon Bortz" userId="94aee2eb-d08d-4bdc-9814-d0c18d290f33" providerId="ADAL" clId="{D34C5638-05B6-324A-86A8-1843B614F14C}" dt="2023-02-14T00:21:27.833" v="190" actId="1076"/>
          <ac:spMkLst>
            <pc:docMk/>
            <pc:sldMk cId="2373860075" sldId="306"/>
            <ac:spMk id="15" creationId="{A85575F3-6C37-54E0-D914-B39227C898AC}"/>
          </ac:spMkLst>
        </pc:spChg>
        <pc:spChg chg="mod">
          <ac:chgData name="Devon Bortz" userId="94aee2eb-d08d-4bdc-9814-d0c18d290f33" providerId="ADAL" clId="{D34C5638-05B6-324A-86A8-1843B614F14C}" dt="2023-02-14T00:20:30.479" v="177" actId="207"/>
          <ac:spMkLst>
            <pc:docMk/>
            <pc:sldMk cId="2373860075" sldId="306"/>
            <ac:spMk id="16" creationId="{5FD44CFD-61C8-DB30-044F-D37787463919}"/>
          </ac:spMkLst>
        </pc:spChg>
        <pc:spChg chg="mod">
          <ac:chgData name="Devon Bortz" userId="94aee2eb-d08d-4bdc-9814-d0c18d290f33" providerId="ADAL" clId="{D34C5638-05B6-324A-86A8-1843B614F14C}" dt="2023-02-14T00:20:44.784" v="182" actId="207"/>
          <ac:spMkLst>
            <pc:docMk/>
            <pc:sldMk cId="2373860075" sldId="306"/>
            <ac:spMk id="19" creationId="{6135B5C0-59DC-4BCE-EA0E-8BA3CC9E9797}"/>
          </ac:spMkLst>
        </pc:spChg>
        <pc:picChg chg="mod">
          <ac:chgData name="Devon Bortz" userId="94aee2eb-d08d-4bdc-9814-d0c18d290f33" providerId="ADAL" clId="{D34C5638-05B6-324A-86A8-1843B614F14C}" dt="2023-02-14T00:38:12.387" v="307" actId="14861"/>
          <ac:picMkLst>
            <pc:docMk/>
            <pc:sldMk cId="2373860075" sldId="306"/>
            <ac:picMk id="6" creationId="{11DBB0A1-B61D-D36F-9D3D-785B3CB1C785}"/>
          </ac:picMkLst>
        </pc:picChg>
        <pc:picChg chg="mod">
          <ac:chgData name="Devon Bortz" userId="94aee2eb-d08d-4bdc-9814-d0c18d290f33" providerId="ADAL" clId="{D34C5638-05B6-324A-86A8-1843B614F14C}" dt="2023-02-14T00:38:41.610" v="310" actId="14100"/>
          <ac:picMkLst>
            <pc:docMk/>
            <pc:sldMk cId="2373860075" sldId="306"/>
            <ac:picMk id="8" creationId="{B88A5D0B-972C-DB39-CD0C-6D48BA22BA49}"/>
          </ac:picMkLst>
        </pc:picChg>
        <pc:picChg chg="mod">
          <ac:chgData name="Devon Bortz" userId="94aee2eb-d08d-4bdc-9814-d0c18d290f33" providerId="ADAL" clId="{D34C5638-05B6-324A-86A8-1843B614F14C}" dt="2023-02-14T00:38:12.387" v="307" actId="14861"/>
          <ac:picMkLst>
            <pc:docMk/>
            <pc:sldMk cId="2373860075" sldId="306"/>
            <ac:picMk id="10" creationId="{714CEADE-94BA-BA6A-3D99-E7E01E30E939}"/>
          </ac:picMkLst>
        </pc:picChg>
        <pc:picChg chg="mod">
          <ac:chgData name="Devon Bortz" userId="94aee2eb-d08d-4bdc-9814-d0c18d290f33" providerId="ADAL" clId="{D34C5638-05B6-324A-86A8-1843B614F14C}" dt="2023-02-14T00:38:12.387" v="307" actId="14861"/>
          <ac:picMkLst>
            <pc:docMk/>
            <pc:sldMk cId="2373860075" sldId="306"/>
            <ac:picMk id="12" creationId="{F24AE483-B770-ACAE-7DBA-2343452E4E57}"/>
          </ac:picMkLst>
        </pc:picChg>
        <pc:picChg chg="mod">
          <ac:chgData name="Devon Bortz" userId="94aee2eb-d08d-4bdc-9814-d0c18d290f33" providerId="ADAL" clId="{D34C5638-05B6-324A-86A8-1843B614F14C}" dt="2023-02-14T00:38:12.387" v="307" actId="14861"/>
          <ac:picMkLst>
            <pc:docMk/>
            <pc:sldMk cId="2373860075" sldId="306"/>
            <ac:picMk id="18" creationId="{E863553D-D612-9B5F-A700-5629C8561B4F}"/>
          </ac:picMkLst>
        </pc:picChg>
        <pc:picChg chg="mod">
          <ac:chgData name="Devon Bortz" userId="94aee2eb-d08d-4bdc-9814-d0c18d290f33" providerId="ADAL" clId="{D34C5638-05B6-324A-86A8-1843B614F14C}" dt="2023-02-14T00:38:12.387" v="307" actId="14861"/>
          <ac:picMkLst>
            <pc:docMk/>
            <pc:sldMk cId="2373860075" sldId="306"/>
            <ac:picMk id="21" creationId="{6D880187-ECEA-C23A-1C1F-6E15718391E7}"/>
          </ac:picMkLst>
        </pc:picChg>
      </pc:sldChg>
      <pc:sldChg chg="modSp mod delCm">
        <pc:chgData name="Devon Bortz" userId="94aee2eb-d08d-4bdc-9814-d0c18d290f33" providerId="ADAL" clId="{D34C5638-05B6-324A-86A8-1843B614F14C}" dt="2023-03-01T20:25:01.455" v="10716"/>
        <pc:sldMkLst>
          <pc:docMk/>
          <pc:sldMk cId="1817441608" sldId="307"/>
        </pc:sldMkLst>
        <pc:spChg chg="mod">
          <ac:chgData name="Devon Bortz" userId="94aee2eb-d08d-4bdc-9814-d0c18d290f33" providerId="ADAL" clId="{D34C5638-05B6-324A-86A8-1843B614F14C}" dt="2023-02-14T16:29:47.459" v="5208" actId="20577"/>
          <ac:spMkLst>
            <pc:docMk/>
            <pc:sldMk cId="1817441608" sldId="307"/>
            <ac:spMk id="25" creationId="{D9EF292F-22EF-AE59-0D55-486F46F2E2CE}"/>
          </ac:spMkLst>
        </pc:spChg>
        <pc:spChg chg="mod">
          <ac:chgData name="Devon Bortz" userId="94aee2eb-d08d-4bdc-9814-d0c18d290f33" providerId="ADAL" clId="{D34C5638-05B6-324A-86A8-1843B614F14C}" dt="2023-03-01T20:24:54.298" v="10715" actId="20577"/>
          <ac:spMkLst>
            <pc:docMk/>
            <pc:sldMk cId="1817441608" sldId="307"/>
            <ac:spMk id="26" creationId="{7D0378EA-1BDE-5E5D-78AB-FDF4996FBF28}"/>
          </ac:spMkLst>
        </pc:spChg>
        <pc:extLst>
          <p:ext xmlns:p="http://schemas.openxmlformats.org/presentationml/2006/main" uri="{D6D511B9-2390-475A-947B-AFAB55BFBCF1}">
            <pc226:cmChg xmlns:pc226="http://schemas.microsoft.com/office/powerpoint/2022/06/main/command" chg="del">
              <pc226:chgData name="Devon Bortz" userId="94aee2eb-d08d-4bdc-9814-d0c18d290f33" providerId="ADAL" clId="{D34C5638-05B6-324A-86A8-1843B614F14C}" dt="2023-03-01T20:25:01.455" v="10716"/>
              <pc2:cmMkLst xmlns:pc2="http://schemas.microsoft.com/office/powerpoint/2019/9/main/command">
                <pc:docMk/>
                <pc:sldMk cId="1817441608" sldId="307"/>
                <pc2:cmMk id="{7EEB9134-1BF0-409E-9EED-60CB292AE28E}"/>
              </pc2:cmMkLst>
            </pc226:cmChg>
          </p:ext>
        </pc:extLst>
      </pc:sldChg>
      <pc:sldChg chg="del">
        <pc:chgData name="Devon Bortz" userId="94aee2eb-d08d-4bdc-9814-d0c18d290f33" providerId="ADAL" clId="{D34C5638-05B6-324A-86A8-1843B614F14C}" dt="2023-02-14T00:57:33.053" v="691" actId="2696"/>
        <pc:sldMkLst>
          <pc:docMk/>
          <pc:sldMk cId="3973215032" sldId="309"/>
        </pc:sldMkLst>
      </pc:sldChg>
      <pc:sldChg chg="addSp delSp modSp add del mod">
        <pc:chgData name="Devon Bortz" userId="94aee2eb-d08d-4bdc-9814-d0c18d290f33" providerId="ADAL" clId="{D34C5638-05B6-324A-86A8-1843B614F14C}" dt="2023-02-14T00:37:55.057" v="303" actId="14100"/>
        <pc:sldMkLst>
          <pc:docMk/>
          <pc:sldMk cId="2121919969" sldId="310"/>
        </pc:sldMkLst>
        <pc:spChg chg="mod">
          <ac:chgData name="Devon Bortz" userId="94aee2eb-d08d-4bdc-9814-d0c18d290f33" providerId="ADAL" clId="{D34C5638-05B6-324A-86A8-1843B614F14C}" dt="2023-02-14T00:20:06.763" v="163" actId="14100"/>
          <ac:spMkLst>
            <pc:docMk/>
            <pc:sldMk cId="2121919969" sldId="310"/>
            <ac:spMk id="4" creationId="{E0901458-DB8F-5974-3EA8-0680F88E6786}"/>
          </ac:spMkLst>
        </pc:spChg>
        <pc:spChg chg="del">
          <ac:chgData name="Devon Bortz" userId="94aee2eb-d08d-4bdc-9814-d0c18d290f33" providerId="ADAL" clId="{D34C5638-05B6-324A-86A8-1843B614F14C}" dt="2023-02-14T00:20:10.403" v="165" actId="478"/>
          <ac:spMkLst>
            <pc:docMk/>
            <pc:sldMk cId="2121919969" sldId="310"/>
            <ac:spMk id="13" creationId="{B3664F1E-9D4A-9DF3-B574-5E24910C3F8B}"/>
          </ac:spMkLst>
        </pc:spChg>
        <pc:spChg chg="del">
          <ac:chgData name="Devon Bortz" userId="94aee2eb-d08d-4bdc-9814-d0c18d290f33" providerId="ADAL" clId="{D34C5638-05B6-324A-86A8-1843B614F14C}" dt="2023-02-14T00:20:18.883" v="174" actId="478"/>
          <ac:spMkLst>
            <pc:docMk/>
            <pc:sldMk cId="2121919969" sldId="310"/>
            <ac:spMk id="14" creationId="{2A24DB54-16F0-92CD-5D47-84E395FE0F0B}"/>
          </ac:spMkLst>
        </pc:spChg>
        <pc:spChg chg="del">
          <ac:chgData name="Devon Bortz" userId="94aee2eb-d08d-4bdc-9814-d0c18d290f33" providerId="ADAL" clId="{D34C5638-05B6-324A-86A8-1843B614F14C}" dt="2023-02-14T00:20:14.515" v="169" actId="478"/>
          <ac:spMkLst>
            <pc:docMk/>
            <pc:sldMk cId="2121919969" sldId="310"/>
            <ac:spMk id="15" creationId="{A85575F3-6C37-54E0-D914-B39227C898AC}"/>
          </ac:spMkLst>
        </pc:spChg>
        <pc:spChg chg="del">
          <ac:chgData name="Devon Bortz" userId="94aee2eb-d08d-4bdc-9814-d0c18d290f33" providerId="ADAL" clId="{D34C5638-05B6-324A-86A8-1843B614F14C}" dt="2023-02-14T00:20:12.707" v="168" actId="478"/>
          <ac:spMkLst>
            <pc:docMk/>
            <pc:sldMk cId="2121919969" sldId="310"/>
            <ac:spMk id="16" creationId="{5FD44CFD-61C8-DB30-044F-D37787463919}"/>
          </ac:spMkLst>
        </pc:spChg>
        <pc:spChg chg="del">
          <ac:chgData name="Devon Bortz" userId="94aee2eb-d08d-4bdc-9814-d0c18d290f33" providerId="ADAL" clId="{D34C5638-05B6-324A-86A8-1843B614F14C}" dt="2023-02-14T00:20:16.923" v="172" actId="478"/>
          <ac:spMkLst>
            <pc:docMk/>
            <pc:sldMk cId="2121919969" sldId="310"/>
            <ac:spMk id="19" creationId="{6135B5C0-59DC-4BCE-EA0E-8BA3CC9E9797}"/>
          </ac:spMkLst>
        </pc:spChg>
        <pc:spChg chg="del">
          <ac:chgData name="Devon Bortz" userId="94aee2eb-d08d-4bdc-9814-d0c18d290f33" providerId="ADAL" clId="{D34C5638-05B6-324A-86A8-1843B614F14C}" dt="2023-02-14T00:35:23.023" v="243" actId="478"/>
          <ac:spMkLst>
            <pc:docMk/>
            <pc:sldMk cId="2121919969" sldId="310"/>
            <ac:spMk id="22" creationId="{7020F760-89EC-8A59-88C9-641F3CD7D8C8}"/>
          </ac:spMkLst>
        </pc:spChg>
        <pc:spChg chg="add del mod">
          <ac:chgData name="Devon Bortz" userId="94aee2eb-d08d-4bdc-9814-d0c18d290f33" providerId="ADAL" clId="{D34C5638-05B6-324A-86A8-1843B614F14C}" dt="2023-02-14T00:33:40.030" v="211" actId="478"/>
          <ac:spMkLst>
            <pc:docMk/>
            <pc:sldMk cId="2121919969" sldId="310"/>
            <ac:spMk id="24" creationId="{FDCB7C1E-5DDF-9EA2-0466-56DEAAA2253F}"/>
          </ac:spMkLst>
        </pc:spChg>
        <pc:picChg chg="add mod">
          <ac:chgData name="Devon Bortz" userId="94aee2eb-d08d-4bdc-9814-d0c18d290f33" providerId="ADAL" clId="{D34C5638-05B6-324A-86A8-1843B614F14C}" dt="2023-02-14T00:37:32.245" v="298" actId="14861"/>
          <ac:picMkLst>
            <pc:docMk/>
            <pc:sldMk cId="2121919969" sldId="310"/>
            <ac:picMk id="5" creationId="{15274384-DD0D-A36E-8C89-7F58C0E4B7B5}"/>
          </ac:picMkLst>
        </pc:picChg>
        <pc:picChg chg="del">
          <ac:chgData name="Devon Bortz" userId="94aee2eb-d08d-4bdc-9814-d0c18d290f33" providerId="ADAL" clId="{D34C5638-05B6-324A-86A8-1843B614F14C}" dt="2023-02-14T00:20:11.884" v="167" actId="478"/>
          <ac:picMkLst>
            <pc:docMk/>
            <pc:sldMk cId="2121919969" sldId="310"/>
            <ac:picMk id="6" creationId="{11DBB0A1-B61D-D36F-9D3D-785B3CB1C785}"/>
          </ac:picMkLst>
        </pc:picChg>
        <pc:picChg chg="del">
          <ac:chgData name="Devon Bortz" userId="94aee2eb-d08d-4bdc-9814-d0c18d290f33" providerId="ADAL" clId="{D34C5638-05B6-324A-86A8-1843B614F14C}" dt="2023-02-14T00:20:07.825" v="164" actId="478"/>
          <ac:picMkLst>
            <pc:docMk/>
            <pc:sldMk cId="2121919969" sldId="310"/>
            <ac:picMk id="8" creationId="{B88A5D0B-972C-DB39-CD0C-6D48BA22BA49}"/>
          </ac:picMkLst>
        </pc:picChg>
        <pc:picChg chg="add mod">
          <ac:chgData name="Devon Bortz" userId="94aee2eb-d08d-4bdc-9814-d0c18d290f33" providerId="ADAL" clId="{D34C5638-05B6-324A-86A8-1843B614F14C}" dt="2023-02-14T00:37:55.057" v="303" actId="14100"/>
          <ac:picMkLst>
            <pc:docMk/>
            <pc:sldMk cId="2121919969" sldId="310"/>
            <ac:picMk id="9" creationId="{50C6F9E7-A63E-3FB2-385E-0B789382B676}"/>
          </ac:picMkLst>
        </pc:picChg>
        <pc:picChg chg="del">
          <ac:chgData name="Devon Bortz" userId="94aee2eb-d08d-4bdc-9814-d0c18d290f33" providerId="ADAL" clId="{D34C5638-05B6-324A-86A8-1843B614F14C}" dt="2023-02-14T00:20:11.347" v="166" actId="478"/>
          <ac:picMkLst>
            <pc:docMk/>
            <pc:sldMk cId="2121919969" sldId="310"/>
            <ac:picMk id="10" creationId="{714CEADE-94BA-BA6A-3D99-E7E01E30E939}"/>
          </ac:picMkLst>
        </pc:picChg>
        <pc:picChg chg="del">
          <ac:chgData name="Devon Bortz" userId="94aee2eb-d08d-4bdc-9814-d0c18d290f33" providerId="ADAL" clId="{D34C5638-05B6-324A-86A8-1843B614F14C}" dt="2023-02-14T00:20:15.027" v="170" actId="478"/>
          <ac:picMkLst>
            <pc:docMk/>
            <pc:sldMk cId="2121919969" sldId="310"/>
            <ac:picMk id="12" creationId="{F24AE483-B770-ACAE-7DBA-2343452E4E57}"/>
          </ac:picMkLst>
        </pc:picChg>
        <pc:picChg chg="add del mod">
          <ac:chgData name="Devon Bortz" userId="94aee2eb-d08d-4bdc-9814-d0c18d290f33" providerId="ADAL" clId="{D34C5638-05B6-324A-86A8-1843B614F14C}" dt="2023-02-14T00:35:05.768" v="238" actId="478"/>
          <ac:picMkLst>
            <pc:docMk/>
            <pc:sldMk cId="2121919969" sldId="310"/>
            <ac:picMk id="17" creationId="{8CC32D2D-C621-E5D1-8149-FC6873C77AD4}"/>
          </ac:picMkLst>
        </pc:picChg>
        <pc:picChg chg="del">
          <ac:chgData name="Devon Bortz" userId="94aee2eb-d08d-4bdc-9814-d0c18d290f33" providerId="ADAL" clId="{D34C5638-05B6-324A-86A8-1843B614F14C}" dt="2023-02-14T00:20:15.773" v="171" actId="478"/>
          <ac:picMkLst>
            <pc:docMk/>
            <pc:sldMk cId="2121919969" sldId="310"/>
            <ac:picMk id="18" creationId="{E863553D-D612-9B5F-A700-5629C8561B4F}"/>
          </ac:picMkLst>
        </pc:picChg>
        <pc:picChg chg="del">
          <ac:chgData name="Devon Bortz" userId="94aee2eb-d08d-4bdc-9814-d0c18d290f33" providerId="ADAL" clId="{D34C5638-05B6-324A-86A8-1843B614F14C}" dt="2023-02-14T00:20:17.419" v="173" actId="478"/>
          <ac:picMkLst>
            <pc:docMk/>
            <pc:sldMk cId="2121919969" sldId="310"/>
            <ac:picMk id="21" creationId="{6D880187-ECEA-C23A-1C1F-6E15718391E7}"/>
          </ac:picMkLst>
        </pc:picChg>
        <pc:picChg chg="add mod">
          <ac:chgData name="Devon Bortz" userId="94aee2eb-d08d-4bdc-9814-d0c18d290f33" providerId="ADAL" clId="{D34C5638-05B6-324A-86A8-1843B614F14C}" dt="2023-02-14T00:37:32.245" v="298" actId="14861"/>
          <ac:picMkLst>
            <pc:docMk/>
            <pc:sldMk cId="2121919969" sldId="310"/>
            <ac:picMk id="23" creationId="{113DACE8-C535-8243-86CA-B7846935E078}"/>
          </ac:picMkLst>
        </pc:picChg>
      </pc:sldChg>
      <pc:sldChg chg="delSp modSp add del mod">
        <pc:chgData name="Devon Bortz" userId="94aee2eb-d08d-4bdc-9814-d0c18d290f33" providerId="ADAL" clId="{D34C5638-05B6-324A-86A8-1843B614F14C}" dt="2023-02-14T01:11:19.711" v="1095" actId="2696"/>
        <pc:sldMkLst>
          <pc:docMk/>
          <pc:sldMk cId="1791199579" sldId="311"/>
        </pc:sldMkLst>
        <pc:spChg chg="mod">
          <ac:chgData name="Devon Bortz" userId="94aee2eb-d08d-4bdc-9814-d0c18d290f33" providerId="ADAL" clId="{D34C5638-05B6-324A-86A8-1843B614F14C}" dt="2023-02-14T00:36:18.845" v="289" actId="14100"/>
          <ac:spMkLst>
            <pc:docMk/>
            <pc:sldMk cId="1791199579" sldId="311"/>
            <ac:spMk id="4" creationId="{E0901458-DB8F-5974-3EA8-0680F88E6786}"/>
          </ac:spMkLst>
        </pc:spChg>
        <pc:picChg chg="del mod">
          <ac:chgData name="Devon Bortz" userId="94aee2eb-d08d-4bdc-9814-d0c18d290f33" providerId="ADAL" clId="{D34C5638-05B6-324A-86A8-1843B614F14C}" dt="2023-02-14T00:57:51.964" v="693" actId="478"/>
          <ac:picMkLst>
            <pc:docMk/>
            <pc:sldMk cId="1791199579" sldId="311"/>
            <ac:picMk id="3" creationId="{67798607-D2ED-C30F-F1E8-5958E1BC6B07}"/>
          </ac:picMkLst>
        </pc:picChg>
        <pc:picChg chg="del">
          <ac:chgData name="Devon Bortz" userId="94aee2eb-d08d-4bdc-9814-d0c18d290f33" providerId="ADAL" clId="{D34C5638-05B6-324A-86A8-1843B614F14C}" dt="2023-02-14T00:36:21.041" v="292" actId="478"/>
          <ac:picMkLst>
            <pc:docMk/>
            <pc:sldMk cId="1791199579" sldId="311"/>
            <ac:picMk id="5" creationId="{15274384-DD0D-A36E-8C89-7F58C0E4B7B5}"/>
          </ac:picMkLst>
        </pc:picChg>
        <pc:picChg chg="del mod">
          <ac:chgData name="Devon Bortz" userId="94aee2eb-d08d-4bdc-9814-d0c18d290f33" providerId="ADAL" clId="{D34C5638-05B6-324A-86A8-1843B614F14C}" dt="2023-02-14T00:57:52.759" v="694" actId="478"/>
          <ac:picMkLst>
            <pc:docMk/>
            <pc:sldMk cId="1791199579" sldId="311"/>
            <ac:picMk id="6" creationId="{7B15CB46-5BE6-5218-D8F2-62DF0023F473}"/>
          </ac:picMkLst>
        </pc:picChg>
        <pc:picChg chg="del">
          <ac:chgData name="Devon Bortz" userId="94aee2eb-d08d-4bdc-9814-d0c18d290f33" providerId="ADAL" clId="{D34C5638-05B6-324A-86A8-1843B614F14C}" dt="2023-02-14T00:36:19.985" v="290" actId="478"/>
          <ac:picMkLst>
            <pc:docMk/>
            <pc:sldMk cId="1791199579" sldId="311"/>
            <ac:picMk id="9" creationId="{50C6F9E7-A63E-3FB2-385E-0B789382B676}"/>
          </ac:picMkLst>
        </pc:picChg>
        <pc:picChg chg="del">
          <ac:chgData name="Devon Bortz" userId="94aee2eb-d08d-4bdc-9814-d0c18d290f33" providerId="ADAL" clId="{D34C5638-05B6-324A-86A8-1843B614F14C}" dt="2023-02-14T00:36:20.552" v="291" actId="478"/>
          <ac:picMkLst>
            <pc:docMk/>
            <pc:sldMk cId="1791199579" sldId="311"/>
            <ac:picMk id="23" creationId="{113DACE8-C535-8243-86CA-B7846935E078}"/>
          </ac:picMkLst>
        </pc:picChg>
      </pc:sldChg>
      <pc:sldChg chg="addSp delSp modSp add mod modClrScheme addCm delCm modCm chgLayout">
        <pc:chgData name="Devon Bortz" userId="94aee2eb-d08d-4bdc-9814-d0c18d290f33" providerId="ADAL" clId="{D34C5638-05B6-324A-86A8-1843B614F14C}" dt="2023-03-01T20:00:44.405" v="10623" actId="207"/>
        <pc:sldMkLst>
          <pc:docMk/>
          <pc:sldMk cId="3331161238" sldId="312"/>
        </pc:sldMkLst>
        <pc:spChg chg="add mod ord">
          <ac:chgData name="Devon Bortz" userId="94aee2eb-d08d-4bdc-9814-d0c18d290f33" providerId="ADAL" clId="{D34C5638-05B6-324A-86A8-1843B614F14C}" dt="2023-02-14T00:40:09.519" v="331" actId="1076"/>
          <ac:spMkLst>
            <pc:docMk/>
            <pc:sldMk cId="3331161238" sldId="312"/>
            <ac:spMk id="2" creationId="{30C8A819-E16F-5DC7-7F8D-2F6ECA2C117E}"/>
          </ac:spMkLst>
        </pc:spChg>
        <pc:spChg chg="del">
          <ac:chgData name="Devon Bortz" userId="94aee2eb-d08d-4bdc-9814-d0c18d290f33" providerId="ADAL" clId="{D34C5638-05B6-324A-86A8-1843B614F14C}" dt="2023-02-14T00:39:59.312" v="313" actId="478"/>
          <ac:spMkLst>
            <pc:docMk/>
            <pc:sldMk cId="3331161238" sldId="312"/>
            <ac:spMk id="3" creationId="{B6F92AE6-1220-4AD7-9349-FA271716DA67}"/>
          </ac:spMkLst>
        </pc:spChg>
        <pc:spChg chg="add del mod ord">
          <ac:chgData name="Devon Bortz" userId="94aee2eb-d08d-4bdc-9814-d0c18d290f33" providerId="ADAL" clId="{D34C5638-05B6-324A-86A8-1843B614F14C}" dt="2023-02-14T00:40:25.848" v="334" actId="478"/>
          <ac:spMkLst>
            <pc:docMk/>
            <pc:sldMk cId="3331161238" sldId="312"/>
            <ac:spMk id="4" creationId="{A672A930-5364-6D03-0C7F-B0622164D134}"/>
          </ac:spMkLst>
        </pc:spChg>
        <pc:spChg chg="del mod ord">
          <ac:chgData name="Devon Bortz" userId="94aee2eb-d08d-4bdc-9814-d0c18d290f33" providerId="ADAL" clId="{D34C5638-05B6-324A-86A8-1843B614F14C}" dt="2023-02-14T00:53:11.732" v="617" actId="478"/>
          <ac:spMkLst>
            <pc:docMk/>
            <pc:sldMk cId="3331161238" sldId="312"/>
            <ac:spMk id="5" creationId="{8FC7DF28-F031-4AD7-83B3-F08DDE3D47AB}"/>
          </ac:spMkLst>
        </pc:spChg>
        <pc:spChg chg="add del mod">
          <ac:chgData name="Devon Bortz" userId="94aee2eb-d08d-4bdc-9814-d0c18d290f33" providerId="ADAL" clId="{D34C5638-05B6-324A-86A8-1843B614F14C}" dt="2023-02-15T20:04:19.117" v="6412" actId="1076"/>
          <ac:spMkLst>
            <pc:docMk/>
            <pc:sldMk cId="3331161238" sldId="312"/>
            <ac:spMk id="6" creationId="{73689047-B442-42E1-859F-DB00F32FBB46}"/>
          </ac:spMkLst>
        </pc:spChg>
        <pc:spChg chg="mod">
          <ac:chgData name="Devon Bortz" userId="94aee2eb-d08d-4bdc-9814-d0c18d290f33" providerId="ADAL" clId="{D34C5638-05B6-324A-86A8-1843B614F14C}" dt="2023-02-15T20:02:44.575" v="6407" actId="1076"/>
          <ac:spMkLst>
            <pc:docMk/>
            <pc:sldMk cId="3331161238" sldId="312"/>
            <ac:spMk id="8" creationId="{8B964835-59D7-9542-809E-2AAEB549B461}"/>
          </ac:spMkLst>
        </pc:spChg>
        <pc:spChg chg="del">
          <ac:chgData name="Devon Bortz" userId="94aee2eb-d08d-4bdc-9814-d0c18d290f33" providerId="ADAL" clId="{D34C5638-05B6-324A-86A8-1843B614F14C}" dt="2023-02-14T01:01:35.422" v="698" actId="478"/>
          <ac:spMkLst>
            <pc:docMk/>
            <pc:sldMk cId="3331161238" sldId="312"/>
            <ac:spMk id="10" creationId="{B20BDE6D-20F0-E84C-B9A8-FD676617F481}"/>
          </ac:spMkLst>
        </pc:spChg>
        <pc:spChg chg="del">
          <ac:chgData name="Devon Bortz" userId="94aee2eb-d08d-4bdc-9814-d0c18d290f33" providerId="ADAL" clId="{D34C5638-05B6-324A-86A8-1843B614F14C}" dt="2023-02-14T00:40:01.144" v="314" actId="478"/>
          <ac:spMkLst>
            <pc:docMk/>
            <pc:sldMk cId="3331161238" sldId="312"/>
            <ac:spMk id="12" creationId="{96E00F2C-5BDC-4CA3-9E8D-2B6D611AF6F0}"/>
          </ac:spMkLst>
        </pc:spChg>
        <pc:spChg chg="del">
          <ac:chgData name="Devon Bortz" userId="94aee2eb-d08d-4bdc-9814-d0c18d290f33" providerId="ADAL" clId="{D34C5638-05B6-324A-86A8-1843B614F14C}" dt="2023-02-14T01:01:36.822" v="699" actId="478"/>
          <ac:spMkLst>
            <pc:docMk/>
            <pc:sldMk cId="3331161238" sldId="312"/>
            <ac:spMk id="13" creationId="{3442DF34-D30A-294F-ABE4-A7CB492E716F}"/>
          </ac:spMkLst>
        </pc:spChg>
        <pc:spChg chg="add mod">
          <ac:chgData name="Devon Bortz" userId="94aee2eb-d08d-4bdc-9814-d0c18d290f33" providerId="ADAL" clId="{D34C5638-05B6-324A-86A8-1843B614F14C}" dt="2023-03-01T20:00:44.405" v="10623" actId="207"/>
          <ac:spMkLst>
            <pc:docMk/>
            <pc:sldMk cId="3331161238" sldId="312"/>
            <ac:spMk id="14" creationId="{3F367250-77EA-12D7-AACC-697F50B122FE}"/>
          </ac:spMkLst>
        </pc:spChg>
        <pc:spChg chg="add mod">
          <ac:chgData name="Devon Bortz" userId="94aee2eb-d08d-4bdc-9814-d0c18d290f33" providerId="ADAL" clId="{D34C5638-05B6-324A-86A8-1843B614F14C}" dt="2023-02-15T19:55:54.483" v="6384" actId="2085"/>
          <ac:spMkLst>
            <pc:docMk/>
            <pc:sldMk cId="3331161238" sldId="312"/>
            <ac:spMk id="21" creationId="{39624F1D-59B2-6947-8D0F-C945F3581BF5}"/>
          </ac:spMkLst>
        </pc:spChg>
        <pc:spChg chg="add mod">
          <ac:chgData name="Devon Bortz" userId="94aee2eb-d08d-4bdc-9814-d0c18d290f33" providerId="ADAL" clId="{D34C5638-05B6-324A-86A8-1843B614F14C}" dt="2023-02-15T19:55:40.381" v="6382" actId="20577"/>
          <ac:spMkLst>
            <pc:docMk/>
            <pc:sldMk cId="3331161238" sldId="312"/>
            <ac:spMk id="23" creationId="{604BB33A-527B-7FB4-9267-838AB8A17E2B}"/>
          </ac:spMkLst>
        </pc:spChg>
        <pc:spChg chg="add mod">
          <ac:chgData name="Devon Bortz" userId="94aee2eb-d08d-4bdc-9814-d0c18d290f33" providerId="ADAL" clId="{D34C5638-05B6-324A-86A8-1843B614F14C}" dt="2023-02-15T20:01:43.324" v="6399" actId="167"/>
          <ac:spMkLst>
            <pc:docMk/>
            <pc:sldMk cId="3331161238" sldId="312"/>
            <ac:spMk id="24" creationId="{292EDD62-585F-1EA9-95BC-C6FEB15B4C1B}"/>
          </ac:spMkLst>
        </pc:spChg>
        <pc:picChg chg="del">
          <ac:chgData name="Devon Bortz" userId="94aee2eb-d08d-4bdc-9814-d0c18d290f33" providerId="ADAL" clId="{D34C5638-05B6-324A-86A8-1843B614F14C}" dt="2023-02-14T01:01:33.511" v="696" actId="478"/>
          <ac:picMkLst>
            <pc:docMk/>
            <pc:sldMk cId="3331161238" sldId="312"/>
            <ac:picMk id="7" creationId="{72098CA9-F0EB-E345-9384-C439CAFE1F2B}"/>
          </ac:picMkLst>
        </pc:picChg>
        <pc:picChg chg="add mod">
          <ac:chgData name="Devon Bortz" userId="94aee2eb-d08d-4bdc-9814-d0c18d290f33" providerId="ADAL" clId="{D34C5638-05B6-324A-86A8-1843B614F14C}" dt="2023-02-15T20:04:29.111" v="6413" actId="1076"/>
          <ac:picMkLst>
            <pc:docMk/>
            <pc:sldMk cId="3331161238" sldId="312"/>
            <ac:picMk id="11" creationId="{9F0DB0CB-EAF2-8885-3E3A-4DDC8BA7256E}"/>
          </ac:picMkLst>
        </pc:picChg>
        <pc:picChg chg="add del mod">
          <ac:chgData name="Devon Bortz" userId="94aee2eb-d08d-4bdc-9814-d0c18d290f33" providerId="ADAL" clId="{D34C5638-05B6-324A-86A8-1843B614F14C}" dt="2023-02-14T01:07:45.132" v="1064" actId="478"/>
          <ac:picMkLst>
            <pc:docMk/>
            <pc:sldMk cId="3331161238" sldId="312"/>
            <ac:picMk id="16" creationId="{0C4000F8-46E9-7317-9E28-49C58CAA15C1}"/>
          </ac:picMkLst>
        </pc:picChg>
        <pc:picChg chg="add del mod">
          <ac:chgData name="Devon Bortz" userId="94aee2eb-d08d-4bdc-9814-d0c18d290f33" providerId="ADAL" clId="{D34C5638-05B6-324A-86A8-1843B614F14C}" dt="2023-02-14T01:08:15.643" v="1066" actId="478"/>
          <ac:picMkLst>
            <pc:docMk/>
            <pc:sldMk cId="3331161238" sldId="312"/>
            <ac:picMk id="18" creationId="{CD714EE6-DBB7-3240-E166-F2A3B6E58829}"/>
          </ac:picMkLst>
        </pc:picChg>
        <pc:picChg chg="add mod modCrop">
          <ac:chgData name="Devon Bortz" userId="94aee2eb-d08d-4bdc-9814-d0c18d290f33" providerId="ADAL" clId="{D34C5638-05B6-324A-86A8-1843B614F14C}" dt="2023-02-15T20:02:59.449" v="6410" actId="14100"/>
          <ac:picMkLst>
            <pc:docMk/>
            <pc:sldMk cId="3331161238" sldId="312"/>
            <ac:picMk id="20" creationId="{C4FBDCD2-BACA-245C-794D-55B177B20FEE}"/>
          </ac:picMkLst>
        </pc:picChg>
        <pc:extLst>
          <p:ext xmlns:p="http://schemas.openxmlformats.org/presentationml/2006/main" uri="{D6D511B9-2390-475A-947B-AFAB55BFBCF1}">
            <pc226:cmChg xmlns:pc226="http://schemas.microsoft.com/office/powerpoint/2022/06/main/command" chg="add del">
              <pc226:chgData name="Devon Bortz" userId="94aee2eb-d08d-4bdc-9814-d0c18d290f33" providerId="ADAL" clId="{D34C5638-05B6-324A-86A8-1843B614F14C}" dt="2023-02-15T19:54:58.096" v="6342"/>
              <pc2:cmMkLst xmlns:pc2="http://schemas.microsoft.com/office/powerpoint/2019/9/main/command">
                <pc:docMk/>
                <pc:sldMk cId="3331161238" sldId="312"/>
                <pc2:cmMk id="{74C03148-2B27-9247-82E0-75CDD0F40137}"/>
              </pc2:cmMkLst>
            </pc226:cmChg>
            <pc226:cmChg xmlns:pc226="http://schemas.microsoft.com/office/powerpoint/2022/06/main/command" chg="add del">
              <pc226:chgData name="Devon Bortz" userId="94aee2eb-d08d-4bdc-9814-d0c18d290f33" providerId="ADAL" clId="{D34C5638-05B6-324A-86A8-1843B614F14C}" dt="2023-03-01T20:00:23.111" v="10620"/>
              <pc2:cmMkLst xmlns:pc2="http://schemas.microsoft.com/office/powerpoint/2019/9/main/command">
                <pc:docMk/>
                <pc:sldMk cId="3331161238" sldId="312"/>
                <pc2:cmMk id="{AB81ABC0-0C68-144C-A689-B984C43E49B2}"/>
              </pc2:cmMkLst>
              <pc226:cmRplyChg chg="add">
                <pc226:chgData name="Devon Bortz" userId="94aee2eb-d08d-4bdc-9814-d0c18d290f33" providerId="ADAL" clId="{D34C5638-05B6-324A-86A8-1843B614F14C}" dt="2023-02-21T19:37:28.538" v="7933"/>
                <pc2:cmRplyMkLst xmlns:pc2="http://schemas.microsoft.com/office/powerpoint/2019/9/main/command">
                  <pc:docMk/>
                  <pc:sldMk cId="3331161238" sldId="312"/>
                  <pc2:cmMk id="{AB81ABC0-0C68-144C-A689-B984C43E49B2}"/>
                  <pc2:cmRplyMk id="{6130BC7D-4716-3143-942C-00304C989D36}"/>
                </pc2:cmRplyMkLst>
              </pc226:cmRplyChg>
            </pc226:cmChg>
          </p:ext>
        </pc:extLst>
      </pc:sldChg>
      <pc:sldChg chg="addSp delSp modSp add mod ord">
        <pc:chgData name="Devon Bortz" userId="94aee2eb-d08d-4bdc-9814-d0c18d290f33" providerId="ADAL" clId="{D34C5638-05B6-324A-86A8-1843B614F14C}" dt="2023-02-14T01:11:56.570" v="1112" actId="1076"/>
        <pc:sldMkLst>
          <pc:docMk/>
          <pc:sldMk cId="18169" sldId="313"/>
        </pc:sldMkLst>
        <pc:spChg chg="mod">
          <ac:chgData name="Devon Bortz" userId="94aee2eb-d08d-4bdc-9814-d0c18d290f33" providerId="ADAL" clId="{D34C5638-05B6-324A-86A8-1843B614F14C}" dt="2023-02-14T01:11:56.570" v="1112" actId="1076"/>
          <ac:spMkLst>
            <pc:docMk/>
            <pc:sldMk cId="18169" sldId="313"/>
            <ac:spMk id="2" creationId="{F7DFF782-B2C7-0449-44C0-1BE3C4352F28}"/>
          </ac:spMkLst>
        </pc:spChg>
        <pc:spChg chg="del">
          <ac:chgData name="Devon Bortz" userId="94aee2eb-d08d-4bdc-9814-d0c18d290f33" providerId="ADAL" clId="{D34C5638-05B6-324A-86A8-1843B614F14C}" dt="2023-02-14T01:11:47.881" v="1098" actId="478"/>
          <ac:spMkLst>
            <pc:docMk/>
            <pc:sldMk cId="18169" sldId="313"/>
            <ac:spMk id="3" creationId="{C3BD2AB1-CBB8-4830-21A1-9A5C40976F7E}"/>
          </ac:spMkLst>
        </pc:spChg>
        <pc:spChg chg="add del mod">
          <ac:chgData name="Devon Bortz" userId="94aee2eb-d08d-4bdc-9814-d0c18d290f33" providerId="ADAL" clId="{D34C5638-05B6-324A-86A8-1843B614F14C}" dt="2023-02-14T01:11:50.830" v="1099" actId="478"/>
          <ac:spMkLst>
            <pc:docMk/>
            <pc:sldMk cId="18169" sldId="313"/>
            <ac:spMk id="5" creationId="{71109E72-E3C4-FDDB-6E31-3022DFAB1A6F}"/>
          </ac:spMkLst>
        </pc:spChg>
      </pc:sldChg>
      <pc:sldChg chg="addSp delSp modSp new mod addCm delCm modCm">
        <pc:chgData name="Devon Bortz" userId="94aee2eb-d08d-4bdc-9814-d0c18d290f33" providerId="ADAL" clId="{D34C5638-05B6-324A-86A8-1843B614F14C}" dt="2023-03-01T20:32:54.174" v="10720"/>
        <pc:sldMkLst>
          <pc:docMk/>
          <pc:sldMk cId="3832100851" sldId="314"/>
        </pc:sldMkLst>
        <pc:spChg chg="mod">
          <ac:chgData name="Devon Bortz" userId="94aee2eb-d08d-4bdc-9814-d0c18d290f33" providerId="ADAL" clId="{D34C5638-05B6-324A-86A8-1843B614F14C}" dt="2023-02-24T16:35:41.262" v="10320" actId="1076"/>
          <ac:spMkLst>
            <pc:docMk/>
            <pc:sldMk cId="3832100851" sldId="314"/>
            <ac:spMk id="2" creationId="{D9B0F41A-D0E8-6552-E719-FD17BF093760}"/>
          </ac:spMkLst>
        </pc:spChg>
        <pc:spChg chg="mod">
          <ac:chgData name="Devon Bortz" userId="94aee2eb-d08d-4bdc-9814-d0c18d290f33" providerId="ADAL" clId="{D34C5638-05B6-324A-86A8-1843B614F14C}" dt="2023-02-24T16:36:04.831" v="10321" actId="1076"/>
          <ac:spMkLst>
            <pc:docMk/>
            <pc:sldMk cId="3832100851" sldId="314"/>
            <ac:spMk id="3" creationId="{E8F8C555-5F23-B89A-DCD1-492476B34594}"/>
          </ac:spMkLst>
        </pc:spChg>
        <pc:spChg chg="add del mod">
          <ac:chgData name="Devon Bortz" userId="94aee2eb-d08d-4bdc-9814-d0c18d290f33" providerId="ADAL" clId="{D34C5638-05B6-324A-86A8-1843B614F14C}" dt="2023-02-24T16:36:34.649" v="10326" actId="478"/>
          <ac:spMkLst>
            <pc:docMk/>
            <pc:sldMk cId="3832100851" sldId="314"/>
            <ac:spMk id="4" creationId="{A308EED1-3A89-B8B8-E131-F05DEB6CBBAA}"/>
          </ac:spMkLst>
        </pc:spChg>
        <pc:spChg chg="add mod">
          <ac:chgData name="Devon Bortz" userId="94aee2eb-d08d-4bdc-9814-d0c18d290f33" providerId="ADAL" clId="{D34C5638-05B6-324A-86A8-1843B614F14C}" dt="2023-03-01T20:32:38.319" v="10719" actId="207"/>
          <ac:spMkLst>
            <pc:docMk/>
            <pc:sldMk cId="3832100851" sldId="314"/>
            <ac:spMk id="5" creationId="{FFCB8358-117F-88D9-75F6-92B6803D86E9}"/>
          </ac:spMkLst>
        </pc:spChg>
        <pc:spChg chg="add mod">
          <ac:chgData name="Devon Bortz" userId="94aee2eb-d08d-4bdc-9814-d0c18d290f33" providerId="ADAL" clId="{D34C5638-05B6-324A-86A8-1843B614F14C}" dt="2023-02-24T16:36:04.831" v="10321" actId="1076"/>
          <ac:spMkLst>
            <pc:docMk/>
            <pc:sldMk cId="3832100851" sldId="314"/>
            <ac:spMk id="14" creationId="{FE2549E5-E1A1-5E7E-431A-7DC99843B1DA}"/>
          </ac:spMkLst>
        </pc:spChg>
        <pc:spChg chg="add mod">
          <ac:chgData name="Devon Bortz" userId="94aee2eb-d08d-4bdc-9814-d0c18d290f33" providerId="ADAL" clId="{D34C5638-05B6-324A-86A8-1843B614F14C}" dt="2023-02-24T16:36:04.831" v="10321" actId="1076"/>
          <ac:spMkLst>
            <pc:docMk/>
            <pc:sldMk cId="3832100851" sldId="314"/>
            <ac:spMk id="15" creationId="{0EBACA4B-35C2-5372-6466-E04EB93E2D1F}"/>
          </ac:spMkLst>
        </pc:spChg>
        <pc:spChg chg="add mod">
          <ac:chgData name="Devon Bortz" userId="94aee2eb-d08d-4bdc-9814-d0c18d290f33" providerId="ADAL" clId="{D34C5638-05B6-324A-86A8-1843B614F14C}" dt="2023-02-24T16:36:04.831" v="10321" actId="1076"/>
          <ac:spMkLst>
            <pc:docMk/>
            <pc:sldMk cId="3832100851" sldId="314"/>
            <ac:spMk id="19" creationId="{66ED769E-093B-7078-60AF-E0CFE66D6C13}"/>
          </ac:spMkLst>
        </pc:spChg>
        <pc:spChg chg="add mod">
          <ac:chgData name="Devon Bortz" userId="94aee2eb-d08d-4bdc-9814-d0c18d290f33" providerId="ADAL" clId="{D34C5638-05B6-324A-86A8-1843B614F14C}" dt="2023-02-24T16:36:04.831" v="10321" actId="1076"/>
          <ac:spMkLst>
            <pc:docMk/>
            <pc:sldMk cId="3832100851" sldId="314"/>
            <ac:spMk id="20" creationId="{BBF9CE12-7C6B-3527-81D2-E1AB6A425F76}"/>
          </ac:spMkLst>
        </pc:spChg>
        <pc:spChg chg="add del mod">
          <ac:chgData name="Devon Bortz" userId="94aee2eb-d08d-4bdc-9814-d0c18d290f33" providerId="ADAL" clId="{D34C5638-05B6-324A-86A8-1843B614F14C}" dt="2023-02-14T19:47:09.586" v="5906" actId="478"/>
          <ac:spMkLst>
            <pc:docMk/>
            <pc:sldMk cId="3832100851" sldId="314"/>
            <ac:spMk id="21" creationId="{546C0BDF-2AB5-ECE0-3B38-3FB369645C19}"/>
          </ac:spMkLst>
        </pc:spChg>
        <pc:spChg chg="add mod">
          <ac:chgData name="Devon Bortz" userId="94aee2eb-d08d-4bdc-9814-d0c18d290f33" providerId="ADAL" clId="{D34C5638-05B6-324A-86A8-1843B614F14C}" dt="2023-02-24T16:36:04.831" v="10321" actId="1076"/>
          <ac:spMkLst>
            <pc:docMk/>
            <pc:sldMk cId="3832100851" sldId="314"/>
            <ac:spMk id="22" creationId="{E039F0D0-438B-5C8B-6F38-88481B76BB63}"/>
          </ac:spMkLst>
        </pc:spChg>
        <pc:picChg chg="add del mod">
          <ac:chgData name="Devon Bortz" userId="94aee2eb-d08d-4bdc-9814-d0c18d290f33" providerId="ADAL" clId="{D34C5638-05B6-324A-86A8-1843B614F14C}" dt="2023-02-14T19:38:54.565" v="5726" actId="478"/>
          <ac:picMkLst>
            <pc:docMk/>
            <pc:sldMk cId="3832100851" sldId="314"/>
            <ac:picMk id="6" creationId="{153F8071-9306-08F7-16DD-199B9945AD80}"/>
          </ac:picMkLst>
        </pc:picChg>
        <pc:picChg chg="add del mod">
          <ac:chgData name="Devon Bortz" userId="94aee2eb-d08d-4bdc-9814-d0c18d290f33" providerId="ADAL" clId="{D34C5638-05B6-324A-86A8-1843B614F14C}" dt="2023-02-14T19:39:22.182" v="5735" actId="478"/>
          <ac:picMkLst>
            <pc:docMk/>
            <pc:sldMk cId="3832100851" sldId="314"/>
            <ac:picMk id="8" creationId="{5C1848AC-DC6F-E84E-8471-ACCBD9490C24}"/>
          </ac:picMkLst>
        </pc:picChg>
        <pc:picChg chg="add del mod">
          <ac:chgData name="Devon Bortz" userId="94aee2eb-d08d-4bdc-9814-d0c18d290f33" providerId="ADAL" clId="{D34C5638-05B6-324A-86A8-1843B614F14C}" dt="2023-02-14T19:39:23.076" v="5736" actId="478"/>
          <ac:picMkLst>
            <pc:docMk/>
            <pc:sldMk cId="3832100851" sldId="314"/>
            <ac:picMk id="10" creationId="{65B2F3B8-AEF5-E32E-154B-70851CB48B4E}"/>
          </ac:picMkLst>
        </pc:picChg>
        <pc:picChg chg="add mod">
          <ac:chgData name="Devon Bortz" userId="94aee2eb-d08d-4bdc-9814-d0c18d290f33" providerId="ADAL" clId="{D34C5638-05B6-324A-86A8-1843B614F14C}" dt="2023-02-24T16:36:04.831" v="10321" actId="1076"/>
          <ac:picMkLst>
            <pc:docMk/>
            <pc:sldMk cId="3832100851" sldId="314"/>
            <ac:picMk id="11" creationId="{E6A2A223-8200-7461-F744-B4E306241724}"/>
          </ac:picMkLst>
        </pc:picChg>
        <pc:picChg chg="add mod">
          <ac:chgData name="Devon Bortz" userId="94aee2eb-d08d-4bdc-9814-d0c18d290f33" providerId="ADAL" clId="{D34C5638-05B6-324A-86A8-1843B614F14C}" dt="2023-02-24T16:36:04.831" v="10321" actId="1076"/>
          <ac:picMkLst>
            <pc:docMk/>
            <pc:sldMk cId="3832100851" sldId="314"/>
            <ac:picMk id="12" creationId="{3FC6785E-45AE-B216-6699-0B198A20271E}"/>
          </ac:picMkLst>
        </pc:picChg>
        <pc:picChg chg="add mod">
          <ac:chgData name="Devon Bortz" userId="94aee2eb-d08d-4bdc-9814-d0c18d290f33" providerId="ADAL" clId="{D34C5638-05B6-324A-86A8-1843B614F14C}" dt="2023-02-24T16:36:04.831" v="10321" actId="1076"/>
          <ac:picMkLst>
            <pc:docMk/>
            <pc:sldMk cId="3832100851" sldId="314"/>
            <ac:picMk id="16" creationId="{3CA2402D-A5A7-7DE0-97D8-FA0710B85BEF}"/>
          </ac:picMkLst>
        </pc:picChg>
        <pc:picChg chg="add mod">
          <ac:chgData name="Devon Bortz" userId="94aee2eb-d08d-4bdc-9814-d0c18d290f33" providerId="ADAL" clId="{D34C5638-05B6-324A-86A8-1843B614F14C}" dt="2023-02-24T16:36:04.831" v="10321" actId="1076"/>
          <ac:picMkLst>
            <pc:docMk/>
            <pc:sldMk cId="3832100851" sldId="314"/>
            <ac:picMk id="17" creationId="{563A62B9-5392-CDFD-4C42-CA064A5519BF}"/>
          </ac:picMkLst>
        </pc:picChg>
        <pc:picChg chg="add mod">
          <ac:chgData name="Devon Bortz" userId="94aee2eb-d08d-4bdc-9814-d0c18d290f33" providerId="ADAL" clId="{D34C5638-05B6-324A-86A8-1843B614F14C}" dt="2023-02-24T16:36:04.831" v="10321" actId="1076"/>
          <ac:picMkLst>
            <pc:docMk/>
            <pc:sldMk cId="3832100851" sldId="314"/>
            <ac:picMk id="18" creationId="{3C6B71E1-6D8D-1E27-5EA1-05D619EA1033}"/>
          </ac:picMkLst>
        </pc:picChg>
        <pc:extLst>
          <p:ext xmlns:p="http://schemas.openxmlformats.org/presentationml/2006/main" uri="{D6D511B9-2390-475A-947B-AFAB55BFBCF1}">
            <pc226:cmChg xmlns:pc226="http://schemas.microsoft.com/office/powerpoint/2022/06/main/command" chg="add del">
              <pc226:chgData name="Devon Bortz" userId="94aee2eb-d08d-4bdc-9814-d0c18d290f33" providerId="ADAL" clId="{D34C5638-05B6-324A-86A8-1843B614F14C}" dt="2023-02-14T19:34:08.853" v="5678"/>
              <pc2:cmMkLst xmlns:pc2="http://schemas.microsoft.com/office/powerpoint/2019/9/main/command">
                <pc:docMk/>
                <pc:sldMk cId="3832100851" sldId="314"/>
                <pc2:cmMk id="{D5163D16-0EEB-F047-AA00-3BD6D1A2EAFF}"/>
              </pc2:cmMkLst>
              <pc226:cmRplyChg chg="add">
                <pc226:chgData name="Devon Bortz" userId="94aee2eb-d08d-4bdc-9814-d0c18d290f33" providerId="ADAL" clId="{D34C5638-05B6-324A-86A8-1843B614F14C}" dt="2023-02-14T16:35:22.257" v="5234"/>
                <pc2:cmRplyMkLst xmlns:pc2="http://schemas.microsoft.com/office/powerpoint/2019/9/main/command">
                  <pc:docMk/>
                  <pc:sldMk cId="3832100851" sldId="314"/>
                  <pc2:cmMk id="{D5163D16-0EEB-F047-AA00-3BD6D1A2EAFF}"/>
                  <pc2:cmRplyMk id="{2DC22A02-5246-5448-8513-8DA3862F1395}"/>
                </pc2:cmRplyMkLst>
              </pc226:cmRplyChg>
              <pc226:cmRplyChg chg="add">
                <pc226:chgData name="Devon Bortz" userId="94aee2eb-d08d-4bdc-9814-d0c18d290f33" providerId="ADAL" clId="{D34C5638-05B6-324A-86A8-1843B614F14C}" dt="2023-02-14T16:36:17.608" v="5235"/>
                <pc2:cmRplyMkLst xmlns:pc2="http://schemas.microsoft.com/office/powerpoint/2019/9/main/command">
                  <pc:docMk/>
                  <pc:sldMk cId="3832100851" sldId="314"/>
                  <pc2:cmMk id="{D5163D16-0EEB-F047-AA00-3BD6D1A2EAFF}"/>
                  <pc2:cmRplyMk id="{E390E7EE-479A-734E-9733-26BC2597A2A9}"/>
                </pc2:cmRplyMkLst>
              </pc226:cmRplyChg>
            </pc226:cmChg>
            <pc226:cmChg xmlns:pc226="http://schemas.microsoft.com/office/powerpoint/2022/06/main/command" chg="add del">
              <pc226:chgData name="Devon Bortz" userId="94aee2eb-d08d-4bdc-9814-d0c18d290f33" providerId="ADAL" clId="{D34C5638-05B6-324A-86A8-1843B614F14C}" dt="2023-02-21T19:40:28.342" v="7943"/>
              <pc2:cmMkLst xmlns:pc2="http://schemas.microsoft.com/office/powerpoint/2019/9/main/command">
                <pc:docMk/>
                <pc:sldMk cId="3832100851" sldId="314"/>
                <pc2:cmMk id="{70079A1F-CA4A-E141-A413-E8898057A2D5}"/>
              </pc2:cmMkLst>
            </pc226:cmChg>
            <pc226:cmChg xmlns:pc226="http://schemas.microsoft.com/office/powerpoint/2022/06/main/command" chg="add del mod">
              <pc226:chgData name="Devon Bortz" userId="94aee2eb-d08d-4bdc-9814-d0c18d290f33" providerId="ADAL" clId="{D34C5638-05B6-324A-86A8-1843B614F14C}" dt="2023-03-01T20:32:54.174" v="10720"/>
              <pc2:cmMkLst xmlns:pc2="http://schemas.microsoft.com/office/powerpoint/2019/9/main/command">
                <pc:docMk/>
                <pc:sldMk cId="3832100851" sldId="314"/>
                <pc2:cmMk id="{1CFC9149-E42D-6F4E-B6CB-86A855B81995}"/>
              </pc2:cmMkLst>
            </pc226:cmChg>
            <pc226:cmChg xmlns:pc226="http://schemas.microsoft.com/office/powerpoint/2022/06/main/command" chg="add del mod">
              <pc226:chgData name="Devon Bortz" userId="94aee2eb-d08d-4bdc-9814-d0c18d290f33" providerId="ADAL" clId="{D34C5638-05B6-324A-86A8-1843B614F14C}" dt="2023-02-14T16:33:49.659" v="5232"/>
              <pc2:cmMkLst xmlns:pc2="http://schemas.microsoft.com/office/powerpoint/2019/9/main/command">
                <pc:docMk/>
                <pc:sldMk cId="3832100851" sldId="314"/>
                <pc2:cmMk id="{E232A59D-AD75-8445-9815-2CBA70E4797A}"/>
              </pc2:cmMkLst>
            </pc226:cmChg>
          </p:ext>
        </pc:extLst>
      </pc:sldChg>
      <pc:sldChg chg="addSp delSp modSp new mod delCm">
        <pc:chgData name="Devon Bortz" userId="94aee2eb-d08d-4bdc-9814-d0c18d290f33" providerId="ADAL" clId="{D34C5638-05B6-324A-86A8-1843B614F14C}" dt="2023-03-03T18:41:45.344" v="11389" actId="20577"/>
        <pc:sldMkLst>
          <pc:docMk/>
          <pc:sldMk cId="256297271" sldId="315"/>
        </pc:sldMkLst>
        <pc:spChg chg="del">
          <ac:chgData name="Devon Bortz" userId="94aee2eb-d08d-4bdc-9814-d0c18d290f33" providerId="ADAL" clId="{D34C5638-05B6-324A-86A8-1843B614F14C}" dt="2023-02-14T01:15:42.137" v="1214" actId="478"/>
          <ac:spMkLst>
            <pc:docMk/>
            <pc:sldMk cId="256297271" sldId="315"/>
            <ac:spMk id="2" creationId="{36AD1C52-0FD7-A335-04F8-D432A191237C}"/>
          </ac:spMkLst>
        </pc:spChg>
        <pc:spChg chg="del">
          <ac:chgData name="Devon Bortz" userId="94aee2eb-d08d-4bdc-9814-d0c18d290f33" providerId="ADAL" clId="{D34C5638-05B6-324A-86A8-1843B614F14C}" dt="2023-02-14T01:15:43.024" v="1215" actId="478"/>
          <ac:spMkLst>
            <pc:docMk/>
            <pc:sldMk cId="256297271" sldId="315"/>
            <ac:spMk id="3" creationId="{DD304196-85E0-B836-434D-8AFACC197EAA}"/>
          </ac:spMkLst>
        </pc:spChg>
        <pc:spChg chg="add mod">
          <ac:chgData name="Devon Bortz" userId="94aee2eb-d08d-4bdc-9814-d0c18d290f33" providerId="ADAL" clId="{D34C5638-05B6-324A-86A8-1843B614F14C}" dt="2023-03-03T18:41:45.344" v="11389" actId="20577"/>
          <ac:spMkLst>
            <pc:docMk/>
            <pc:sldMk cId="256297271" sldId="315"/>
            <ac:spMk id="5" creationId="{9436B8F4-0837-87DB-5BA4-E8A7C531C675}"/>
          </ac:spMkLst>
        </pc:spChg>
        <pc:spChg chg="add mod">
          <ac:chgData name="Devon Bortz" userId="94aee2eb-d08d-4bdc-9814-d0c18d290f33" providerId="ADAL" clId="{D34C5638-05B6-324A-86A8-1843B614F14C}" dt="2023-03-03T18:41:30.701" v="11387" actId="1076"/>
          <ac:spMkLst>
            <pc:docMk/>
            <pc:sldMk cId="256297271" sldId="315"/>
            <ac:spMk id="6" creationId="{2559F6A0-767F-1781-07E8-3B3F329B4D6C}"/>
          </ac:spMkLst>
        </pc:spChg>
        <pc:extLst>
          <p:ext xmlns:p="http://schemas.openxmlformats.org/presentationml/2006/main" uri="{D6D511B9-2390-475A-947B-AFAB55BFBCF1}">
            <pc226:cmChg xmlns:pc226="http://schemas.microsoft.com/office/powerpoint/2022/06/main/command" chg="del">
              <pc226:chgData name="Devon Bortz" userId="94aee2eb-d08d-4bdc-9814-d0c18d290f33" providerId="ADAL" clId="{D34C5638-05B6-324A-86A8-1843B614F14C}" dt="2023-03-01T19:58:29.553" v="10601"/>
              <pc2:cmMkLst xmlns:pc2="http://schemas.microsoft.com/office/powerpoint/2019/9/main/command">
                <pc:docMk/>
                <pc:sldMk cId="256297271" sldId="315"/>
                <pc2:cmMk id="{19E2A32B-C0AA-440F-B8A2-406C5FCBC6AF}"/>
              </pc2:cmMkLst>
            </pc226:cmChg>
          </p:ext>
        </pc:extLst>
      </pc:sldChg>
      <pc:sldChg chg="modSp add mod ord">
        <pc:chgData name="Devon Bortz" userId="94aee2eb-d08d-4bdc-9814-d0c18d290f33" providerId="ADAL" clId="{D34C5638-05B6-324A-86A8-1843B614F14C}" dt="2023-02-14T01:35:41.636" v="1242" actId="20577"/>
        <pc:sldMkLst>
          <pc:docMk/>
          <pc:sldMk cId="1546553627" sldId="316"/>
        </pc:sldMkLst>
        <pc:spChg chg="mod">
          <ac:chgData name="Devon Bortz" userId="94aee2eb-d08d-4bdc-9814-d0c18d290f33" providerId="ADAL" clId="{D34C5638-05B6-324A-86A8-1843B614F14C}" dt="2023-02-14T01:35:41.636" v="1242" actId="20577"/>
          <ac:spMkLst>
            <pc:docMk/>
            <pc:sldMk cId="1546553627" sldId="316"/>
            <ac:spMk id="2" creationId="{F7DFF782-B2C7-0449-44C0-1BE3C4352F28}"/>
          </ac:spMkLst>
        </pc:spChg>
      </pc:sldChg>
      <pc:sldChg chg="addSp delSp modSp new mod">
        <pc:chgData name="Devon Bortz" userId="94aee2eb-d08d-4bdc-9814-d0c18d290f33" providerId="ADAL" clId="{D34C5638-05B6-324A-86A8-1843B614F14C}" dt="2023-03-03T18:45:08.250" v="11421" actId="20577"/>
        <pc:sldMkLst>
          <pc:docMk/>
          <pc:sldMk cId="1390559440" sldId="317"/>
        </pc:sldMkLst>
        <pc:spChg chg="mod">
          <ac:chgData name="Devon Bortz" userId="94aee2eb-d08d-4bdc-9814-d0c18d290f33" providerId="ADAL" clId="{D34C5638-05B6-324A-86A8-1843B614F14C}" dt="2023-02-14T01:51:38.158" v="2781" actId="20577"/>
          <ac:spMkLst>
            <pc:docMk/>
            <pc:sldMk cId="1390559440" sldId="317"/>
            <ac:spMk id="2" creationId="{E6C83401-A29F-E411-3D8A-4659B14E70A6}"/>
          </ac:spMkLst>
        </pc:spChg>
        <pc:spChg chg="del">
          <ac:chgData name="Devon Bortz" userId="94aee2eb-d08d-4bdc-9814-d0c18d290f33" providerId="ADAL" clId="{D34C5638-05B6-324A-86A8-1843B614F14C}" dt="2023-02-14T01:51:55.367" v="2782" actId="478"/>
          <ac:spMkLst>
            <pc:docMk/>
            <pc:sldMk cId="1390559440" sldId="317"/>
            <ac:spMk id="3" creationId="{31529E37-D2BA-1AB7-A604-3626064C00BC}"/>
          </ac:spMkLst>
        </pc:spChg>
        <pc:spChg chg="add mod">
          <ac:chgData name="Devon Bortz" userId="94aee2eb-d08d-4bdc-9814-d0c18d290f33" providerId="ADAL" clId="{D34C5638-05B6-324A-86A8-1843B614F14C}" dt="2023-03-03T18:45:08.250" v="11421" actId="20577"/>
          <ac:spMkLst>
            <pc:docMk/>
            <pc:sldMk cId="1390559440" sldId="317"/>
            <ac:spMk id="5" creationId="{F3D6B255-71BB-54A5-CF97-33DCA314A9BA}"/>
          </ac:spMkLst>
        </pc:spChg>
        <pc:picChg chg="add mod">
          <ac:chgData name="Devon Bortz" userId="94aee2eb-d08d-4bdc-9814-d0c18d290f33" providerId="ADAL" clId="{D34C5638-05B6-324A-86A8-1843B614F14C}" dt="2023-02-14T02:03:57.445" v="3084" actId="1076"/>
          <ac:picMkLst>
            <pc:docMk/>
            <pc:sldMk cId="1390559440" sldId="317"/>
            <ac:picMk id="7" creationId="{ACF6A00C-F61E-5609-460C-D8C5A5DFF778}"/>
          </ac:picMkLst>
        </pc:picChg>
      </pc:sldChg>
      <pc:sldChg chg="addSp delSp modSp new mod ord modClrScheme addCm delCm modCm chgLayout">
        <pc:chgData name="Devon Bortz" userId="94aee2eb-d08d-4bdc-9814-d0c18d290f33" providerId="ADAL" clId="{D34C5638-05B6-324A-86A8-1843B614F14C}" dt="2023-03-03T18:43:44.167" v="11397" actId="20577"/>
        <pc:sldMkLst>
          <pc:docMk/>
          <pc:sldMk cId="3448033799" sldId="318"/>
        </pc:sldMkLst>
        <pc:spChg chg="mod ord">
          <ac:chgData name="Devon Bortz" userId="94aee2eb-d08d-4bdc-9814-d0c18d290f33" providerId="ADAL" clId="{D34C5638-05B6-324A-86A8-1843B614F14C}" dt="2023-02-14T01:47:02.911" v="2197" actId="27636"/>
          <ac:spMkLst>
            <pc:docMk/>
            <pc:sldMk cId="3448033799" sldId="318"/>
            <ac:spMk id="2" creationId="{B922F884-ABD8-82B1-0346-8F3D625AD133}"/>
          </ac:spMkLst>
        </pc:spChg>
        <pc:spChg chg="mod ord">
          <ac:chgData name="Devon Bortz" userId="94aee2eb-d08d-4bdc-9814-d0c18d290f33" providerId="ADAL" clId="{D34C5638-05B6-324A-86A8-1843B614F14C}" dt="2023-03-03T18:43:44.167" v="11397" actId="20577"/>
          <ac:spMkLst>
            <pc:docMk/>
            <pc:sldMk cId="3448033799" sldId="318"/>
            <ac:spMk id="3" creationId="{8283ED1E-DBAE-0F0E-4605-CC73F6AEFC21}"/>
          </ac:spMkLst>
        </pc:spChg>
        <pc:spChg chg="add del mod">
          <ac:chgData name="Devon Bortz" userId="94aee2eb-d08d-4bdc-9814-d0c18d290f33" providerId="ADAL" clId="{D34C5638-05B6-324A-86A8-1843B614F14C}" dt="2023-02-14T02:08:13.825" v="3127"/>
          <ac:spMkLst>
            <pc:docMk/>
            <pc:sldMk cId="3448033799" sldId="318"/>
            <ac:spMk id="4" creationId="{26CBD7DC-EE7F-8F0E-2C8B-5ABA5F6B0DE3}"/>
          </ac:spMkLst>
        </pc:spChg>
        <pc:extLst>
          <p:ext xmlns:p="http://schemas.openxmlformats.org/presentationml/2006/main" uri="{D6D511B9-2390-475A-947B-AFAB55BFBCF1}">
            <pc226:cmChg xmlns:pc226="http://schemas.microsoft.com/office/powerpoint/2022/06/main/command" chg="add del mod">
              <pc226:chgData name="Devon Bortz" userId="94aee2eb-d08d-4bdc-9814-d0c18d290f33" providerId="ADAL" clId="{D34C5638-05B6-324A-86A8-1843B614F14C}" dt="2023-02-14T16:36:43.960" v="5248"/>
              <pc2:cmMkLst xmlns:pc2="http://schemas.microsoft.com/office/powerpoint/2019/9/main/command">
                <pc:docMk/>
                <pc:sldMk cId="3448033799" sldId="318"/>
                <pc2:cmMk id="{798C4A00-7ED1-D845-A916-88C318C05BE5}"/>
              </pc2:cmMkLst>
            </pc226:cmChg>
            <pc226:cmChg xmlns:pc226="http://schemas.microsoft.com/office/powerpoint/2022/06/main/command" chg="add del">
              <pc226:chgData name="Devon Bortz" userId="94aee2eb-d08d-4bdc-9814-d0c18d290f33" providerId="ADAL" clId="{D34C5638-05B6-324A-86A8-1843B614F14C}" dt="2023-02-22T18:34:29.163" v="8161"/>
              <pc2:cmMkLst xmlns:pc2="http://schemas.microsoft.com/office/powerpoint/2019/9/main/command">
                <pc:docMk/>
                <pc:sldMk cId="3448033799" sldId="318"/>
                <pc2:cmMk id="{174B3096-03CF-5E47-8CFD-12A8D030F320}"/>
              </pc2:cmMkLst>
              <pc226:cmRplyChg chg="add">
                <pc226:chgData name="Devon Bortz" userId="94aee2eb-d08d-4bdc-9814-d0c18d290f33" providerId="ADAL" clId="{D34C5638-05B6-324A-86A8-1843B614F14C}" dt="2023-02-14T16:37:45.878" v="5279"/>
                <pc2:cmRplyMkLst xmlns:pc2="http://schemas.microsoft.com/office/powerpoint/2019/9/main/command">
                  <pc:docMk/>
                  <pc:sldMk cId="3448033799" sldId="318"/>
                  <pc2:cmMk id="{174B3096-03CF-5E47-8CFD-12A8D030F320}"/>
                  <pc2:cmRplyMk id="{E8EE86FA-A65D-484C-AB17-8E2147D67883}"/>
                </pc2:cmRplyMkLst>
              </pc226:cmRplyChg>
            </pc226:cmChg>
          </p:ext>
        </pc:extLst>
      </pc:sldChg>
      <pc:sldChg chg="addSp delSp modSp add mod delCm modCm">
        <pc:chgData name="Devon Bortz" userId="94aee2eb-d08d-4bdc-9814-d0c18d290f33" providerId="ADAL" clId="{D34C5638-05B6-324A-86A8-1843B614F14C}" dt="2023-02-14T02:28:18.095" v="4077" actId="1076"/>
        <pc:sldMkLst>
          <pc:docMk/>
          <pc:sldMk cId="379378371" sldId="319"/>
        </pc:sldMkLst>
        <pc:spChg chg="mod">
          <ac:chgData name="Devon Bortz" userId="94aee2eb-d08d-4bdc-9814-d0c18d290f33" providerId="ADAL" clId="{D34C5638-05B6-324A-86A8-1843B614F14C}" dt="2023-02-14T01:47:13.771" v="2218" actId="20577"/>
          <ac:spMkLst>
            <pc:docMk/>
            <pc:sldMk cId="379378371" sldId="319"/>
            <ac:spMk id="2" creationId="{B922F884-ABD8-82B1-0346-8F3D625AD133}"/>
          </ac:spMkLst>
        </pc:spChg>
        <pc:spChg chg="mod">
          <ac:chgData name="Devon Bortz" userId="94aee2eb-d08d-4bdc-9814-d0c18d290f33" providerId="ADAL" clId="{D34C5638-05B6-324A-86A8-1843B614F14C}" dt="2023-02-14T02:28:18.095" v="4077" actId="1076"/>
          <ac:spMkLst>
            <pc:docMk/>
            <pc:sldMk cId="379378371" sldId="319"/>
            <ac:spMk id="3" creationId="{8283ED1E-DBAE-0F0E-4605-CC73F6AEFC21}"/>
          </ac:spMkLst>
        </pc:spChg>
        <pc:spChg chg="add del mod">
          <ac:chgData name="Devon Bortz" userId="94aee2eb-d08d-4bdc-9814-d0c18d290f33" providerId="ADAL" clId="{D34C5638-05B6-324A-86A8-1843B614F14C}" dt="2023-02-14T02:07:49.460" v="3121" actId="478"/>
          <ac:spMkLst>
            <pc:docMk/>
            <pc:sldMk cId="379378371" sldId="319"/>
            <ac:spMk id="9" creationId="{E28BE076-26F8-8AD2-CF75-B8C950179945}"/>
          </ac:spMkLst>
        </pc:spChg>
        <pc:spChg chg="add mod">
          <ac:chgData name="Devon Bortz" userId="94aee2eb-d08d-4bdc-9814-d0c18d290f33" providerId="ADAL" clId="{D34C5638-05B6-324A-86A8-1843B614F14C}" dt="2023-02-14T02:08:28.156" v="3132" actId="1076"/>
          <ac:spMkLst>
            <pc:docMk/>
            <pc:sldMk cId="379378371" sldId="319"/>
            <ac:spMk id="10" creationId="{17875B45-DD41-A116-8EF7-142A0BF2E2AA}"/>
          </ac:spMkLst>
        </pc:spChg>
        <pc:spChg chg="add del mod">
          <ac:chgData name="Devon Bortz" userId="94aee2eb-d08d-4bdc-9814-d0c18d290f33" providerId="ADAL" clId="{D34C5638-05B6-324A-86A8-1843B614F14C}" dt="2023-02-14T02:09:11.933" v="3172" actId="478"/>
          <ac:spMkLst>
            <pc:docMk/>
            <pc:sldMk cId="379378371" sldId="319"/>
            <ac:spMk id="12" creationId="{51DED416-EB8A-0B6D-E245-A88AAA91ECC7}"/>
          </ac:spMkLst>
        </pc:spChg>
        <pc:picChg chg="add mod modCrop">
          <ac:chgData name="Devon Bortz" userId="94aee2eb-d08d-4bdc-9814-d0c18d290f33" providerId="ADAL" clId="{D34C5638-05B6-324A-86A8-1843B614F14C}" dt="2023-02-14T02:08:06.978" v="3125" actId="1076"/>
          <ac:picMkLst>
            <pc:docMk/>
            <pc:sldMk cId="379378371" sldId="319"/>
            <ac:picMk id="5" creationId="{43375699-96F6-2E2A-9722-40CF5AF34425}"/>
          </ac:picMkLst>
        </pc:picChg>
        <pc:picChg chg="add mod modCrop">
          <ac:chgData name="Devon Bortz" userId="94aee2eb-d08d-4bdc-9814-d0c18d290f33" providerId="ADAL" clId="{D34C5638-05B6-324A-86A8-1843B614F14C}" dt="2023-02-14T02:28:09.978" v="4075" actId="1076"/>
          <ac:picMkLst>
            <pc:docMk/>
            <pc:sldMk cId="379378371" sldId="319"/>
            <ac:picMk id="7" creationId="{9039F99D-A89D-A7FF-AD81-37D8F39FCCF2}"/>
          </ac:picMkLst>
        </pc:picChg>
        <pc:extLst>
          <p:ext xmlns:p="http://schemas.openxmlformats.org/presentationml/2006/main" uri="{D6D511B9-2390-475A-947B-AFAB55BFBCF1}">
            <pc226:cmChg xmlns:pc226="http://schemas.microsoft.com/office/powerpoint/2022/06/main/command" chg="del mod">
              <pc226:chgData name="Devon Bortz" userId="94aee2eb-d08d-4bdc-9814-d0c18d290f33" providerId="ADAL" clId="{D34C5638-05B6-324A-86A8-1843B614F14C}" dt="2023-02-14T02:05:25.077" v="3092"/>
              <pc2:cmMkLst xmlns:pc2="http://schemas.microsoft.com/office/powerpoint/2019/9/main/command">
                <pc:docMk/>
                <pc:sldMk cId="379378371" sldId="319"/>
                <pc2:cmMk id="{3035F95D-4028-5C41-BBE2-7784CC11E401}"/>
              </pc2:cmMkLst>
            </pc226:cmChg>
          </p:ext>
        </pc:extLst>
      </pc:sldChg>
      <pc:sldChg chg="add del">
        <pc:chgData name="Devon Bortz" userId="94aee2eb-d08d-4bdc-9814-d0c18d290f33" providerId="ADAL" clId="{D34C5638-05B6-324A-86A8-1843B614F14C}" dt="2023-02-14T01:42:32.055" v="1905"/>
        <pc:sldMkLst>
          <pc:docMk/>
          <pc:sldMk cId="1090203093" sldId="319"/>
        </pc:sldMkLst>
      </pc:sldChg>
      <pc:sldChg chg="add del">
        <pc:chgData name="Devon Bortz" userId="94aee2eb-d08d-4bdc-9814-d0c18d290f33" providerId="ADAL" clId="{D34C5638-05B6-324A-86A8-1843B614F14C}" dt="2023-02-14T01:42:11.336" v="1891" actId="2696"/>
        <pc:sldMkLst>
          <pc:docMk/>
          <pc:sldMk cId="1287322717" sldId="319"/>
        </pc:sldMkLst>
      </pc:sldChg>
      <pc:sldChg chg="add del">
        <pc:chgData name="Devon Bortz" userId="94aee2eb-d08d-4bdc-9814-d0c18d290f33" providerId="ADAL" clId="{D34C5638-05B6-324A-86A8-1843B614F14C}" dt="2023-02-14T01:47:47.528" v="2283"/>
        <pc:sldMkLst>
          <pc:docMk/>
          <pc:sldMk cId="1045819951" sldId="320"/>
        </pc:sldMkLst>
      </pc:sldChg>
      <pc:sldChg chg="addSp delSp modSp add mod">
        <pc:chgData name="Devon Bortz" userId="94aee2eb-d08d-4bdc-9814-d0c18d290f33" providerId="ADAL" clId="{D34C5638-05B6-324A-86A8-1843B614F14C}" dt="2023-02-14T02:04:27.049" v="3088" actId="207"/>
        <pc:sldMkLst>
          <pc:docMk/>
          <pc:sldMk cId="1067452068" sldId="320"/>
        </pc:sldMkLst>
        <pc:spChg chg="mod">
          <ac:chgData name="Devon Bortz" userId="94aee2eb-d08d-4bdc-9814-d0c18d290f33" providerId="ADAL" clId="{D34C5638-05B6-324A-86A8-1843B614F14C}" dt="2023-02-14T01:58:45.731" v="3040" actId="404"/>
          <ac:spMkLst>
            <pc:docMk/>
            <pc:sldMk cId="1067452068" sldId="320"/>
            <ac:spMk id="2" creationId="{E6C83401-A29F-E411-3D8A-4659B14E70A6}"/>
          </ac:spMkLst>
        </pc:spChg>
        <pc:spChg chg="mod">
          <ac:chgData name="Devon Bortz" userId="94aee2eb-d08d-4bdc-9814-d0c18d290f33" providerId="ADAL" clId="{D34C5638-05B6-324A-86A8-1843B614F14C}" dt="2023-02-14T02:04:27.049" v="3088" actId="207"/>
          <ac:spMkLst>
            <pc:docMk/>
            <pc:sldMk cId="1067452068" sldId="320"/>
            <ac:spMk id="5" creationId="{F3D6B255-71BB-54A5-CF97-33DCA314A9BA}"/>
          </ac:spMkLst>
        </pc:spChg>
        <pc:spChg chg="add mod">
          <ac:chgData name="Devon Bortz" userId="94aee2eb-d08d-4bdc-9814-d0c18d290f33" providerId="ADAL" clId="{D34C5638-05B6-324A-86A8-1843B614F14C}" dt="2023-02-14T02:03:06.828" v="3073" actId="167"/>
          <ac:spMkLst>
            <pc:docMk/>
            <pc:sldMk cId="1067452068" sldId="320"/>
            <ac:spMk id="8" creationId="{B007D76E-296E-7C3B-184E-69F3D091769B}"/>
          </ac:spMkLst>
        </pc:spChg>
        <pc:picChg chg="add del mod">
          <ac:chgData name="Devon Bortz" userId="94aee2eb-d08d-4bdc-9814-d0c18d290f33" providerId="ADAL" clId="{D34C5638-05B6-324A-86A8-1843B614F14C}" dt="2023-02-14T02:01:23.144" v="3053" actId="478"/>
          <ac:picMkLst>
            <pc:docMk/>
            <pc:sldMk cId="1067452068" sldId="320"/>
            <ac:picMk id="4" creationId="{C3E81D60-43FA-5336-7D81-B8609C7F40DD}"/>
          </ac:picMkLst>
        </pc:picChg>
        <pc:picChg chg="add mod modCrop">
          <ac:chgData name="Devon Bortz" userId="94aee2eb-d08d-4bdc-9814-d0c18d290f33" providerId="ADAL" clId="{D34C5638-05B6-324A-86A8-1843B614F14C}" dt="2023-02-14T02:03:10.059" v="3074" actId="1076"/>
          <ac:picMkLst>
            <pc:docMk/>
            <pc:sldMk cId="1067452068" sldId="320"/>
            <ac:picMk id="7" creationId="{0AF39330-691E-B6A0-2CD8-00988A992707}"/>
          </ac:picMkLst>
        </pc:picChg>
      </pc:sldChg>
      <pc:sldChg chg="modSp add mod ord">
        <pc:chgData name="Devon Bortz" userId="94aee2eb-d08d-4bdc-9814-d0c18d290f33" providerId="ADAL" clId="{D34C5638-05B6-324A-86A8-1843B614F14C}" dt="2023-02-14T02:09:57.953" v="3200" actId="404"/>
        <pc:sldMkLst>
          <pc:docMk/>
          <pc:sldMk cId="3494723110" sldId="321"/>
        </pc:sldMkLst>
        <pc:spChg chg="mod">
          <ac:chgData name="Devon Bortz" userId="94aee2eb-d08d-4bdc-9814-d0c18d290f33" providerId="ADAL" clId="{D34C5638-05B6-324A-86A8-1843B614F14C}" dt="2023-02-14T02:09:57.953" v="3200" actId="404"/>
          <ac:spMkLst>
            <pc:docMk/>
            <pc:sldMk cId="3494723110" sldId="321"/>
            <ac:spMk id="2" creationId="{F7DFF782-B2C7-0449-44C0-1BE3C4352F28}"/>
          </ac:spMkLst>
        </pc:spChg>
      </pc:sldChg>
      <pc:sldChg chg="addSp delSp modSp new mod modClrScheme chgLayout">
        <pc:chgData name="Devon Bortz" userId="94aee2eb-d08d-4bdc-9814-d0c18d290f33" providerId="ADAL" clId="{D34C5638-05B6-324A-86A8-1843B614F14C}" dt="2023-02-14T02:23:15.962" v="3813" actId="27636"/>
        <pc:sldMkLst>
          <pc:docMk/>
          <pc:sldMk cId="4249797454" sldId="322"/>
        </pc:sldMkLst>
        <pc:spChg chg="del mod ord">
          <ac:chgData name="Devon Bortz" userId="94aee2eb-d08d-4bdc-9814-d0c18d290f33" providerId="ADAL" clId="{D34C5638-05B6-324A-86A8-1843B614F14C}" dt="2023-02-14T02:10:32.724" v="3202" actId="700"/>
          <ac:spMkLst>
            <pc:docMk/>
            <pc:sldMk cId="4249797454" sldId="322"/>
            <ac:spMk id="2" creationId="{80AEB20C-3222-7D01-2FAD-9989B7E8117B}"/>
          </ac:spMkLst>
        </pc:spChg>
        <pc:spChg chg="del mod ord">
          <ac:chgData name="Devon Bortz" userId="94aee2eb-d08d-4bdc-9814-d0c18d290f33" providerId="ADAL" clId="{D34C5638-05B6-324A-86A8-1843B614F14C}" dt="2023-02-14T02:10:32.724" v="3202" actId="700"/>
          <ac:spMkLst>
            <pc:docMk/>
            <pc:sldMk cId="4249797454" sldId="322"/>
            <ac:spMk id="3" creationId="{3FCC53B9-2326-DBF8-9D4F-620868F624FD}"/>
          </ac:spMkLst>
        </pc:spChg>
        <pc:spChg chg="add del mod ord">
          <ac:chgData name="Devon Bortz" userId="94aee2eb-d08d-4bdc-9814-d0c18d290f33" providerId="ADAL" clId="{D34C5638-05B6-324A-86A8-1843B614F14C}" dt="2023-02-14T02:10:35.598" v="3203" actId="478"/>
          <ac:spMkLst>
            <pc:docMk/>
            <pc:sldMk cId="4249797454" sldId="322"/>
            <ac:spMk id="4" creationId="{C938BA27-C22B-7473-473B-BA3CE139283A}"/>
          </ac:spMkLst>
        </pc:spChg>
        <pc:spChg chg="add mod ord">
          <ac:chgData name="Devon Bortz" userId="94aee2eb-d08d-4bdc-9814-d0c18d290f33" providerId="ADAL" clId="{D34C5638-05B6-324A-86A8-1843B614F14C}" dt="2023-02-14T02:23:15.962" v="3813" actId="27636"/>
          <ac:spMkLst>
            <pc:docMk/>
            <pc:sldMk cId="4249797454" sldId="322"/>
            <ac:spMk id="5" creationId="{E25617A1-D9C7-1E59-7ECE-FAA746584619}"/>
          </ac:spMkLst>
        </pc:spChg>
        <pc:spChg chg="add mod">
          <ac:chgData name="Devon Bortz" userId="94aee2eb-d08d-4bdc-9814-d0c18d290f33" providerId="ADAL" clId="{D34C5638-05B6-324A-86A8-1843B614F14C}" dt="2023-02-14T02:22:48.245" v="3810" actId="1076"/>
          <ac:spMkLst>
            <pc:docMk/>
            <pc:sldMk cId="4249797454" sldId="322"/>
            <ac:spMk id="6" creationId="{BBD1701F-A418-7EFD-28ED-FF590B126858}"/>
          </ac:spMkLst>
        </pc:spChg>
      </pc:sldChg>
      <pc:sldChg chg="modSp new mod">
        <pc:chgData name="Devon Bortz" userId="94aee2eb-d08d-4bdc-9814-d0c18d290f33" providerId="ADAL" clId="{D34C5638-05B6-324A-86A8-1843B614F14C}" dt="2023-02-14T02:23:00.407" v="3811" actId="20578"/>
        <pc:sldMkLst>
          <pc:docMk/>
          <pc:sldMk cId="2097229927" sldId="323"/>
        </pc:sldMkLst>
        <pc:spChg chg="mod">
          <ac:chgData name="Devon Bortz" userId="94aee2eb-d08d-4bdc-9814-d0c18d290f33" providerId="ADAL" clId="{D34C5638-05B6-324A-86A8-1843B614F14C}" dt="2023-02-14T02:21:10.529" v="3769" actId="122"/>
          <ac:spMkLst>
            <pc:docMk/>
            <pc:sldMk cId="2097229927" sldId="323"/>
            <ac:spMk id="2" creationId="{4F09FE3F-6D22-F936-7E30-44D1B7F277D7}"/>
          </ac:spMkLst>
        </pc:spChg>
        <pc:spChg chg="mod">
          <ac:chgData name="Devon Bortz" userId="94aee2eb-d08d-4bdc-9814-d0c18d290f33" providerId="ADAL" clId="{D34C5638-05B6-324A-86A8-1843B614F14C}" dt="2023-02-14T02:23:00.407" v="3811" actId="20578"/>
          <ac:spMkLst>
            <pc:docMk/>
            <pc:sldMk cId="2097229927" sldId="323"/>
            <ac:spMk id="3" creationId="{F5EEEC06-456E-8FA5-5314-FC3D2D21CD3C}"/>
          </ac:spMkLst>
        </pc:spChg>
      </pc:sldChg>
      <pc:sldChg chg="modSp add mod ord">
        <pc:chgData name="Devon Bortz" userId="94aee2eb-d08d-4bdc-9814-d0c18d290f33" providerId="ADAL" clId="{D34C5638-05B6-324A-86A8-1843B614F14C}" dt="2023-02-14T02:24:04.032" v="3849" actId="20577"/>
        <pc:sldMkLst>
          <pc:docMk/>
          <pc:sldMk cId="3036368053" sldId="324"/>
        </pc:sldMkLst>
        <pc:spChg chg="mod">
          <ac:chgData name="Devon Bortz" userId="94aee2eb-d08d-4bdc-9814-d0c18d290f33" providerId="ADAL" clId="{D34C5638-05B6-324A-86A8-1843B614F14C}" dt="2023-02-14T02:24:04.032" v="3849" actId="20577"/>
          <ac:spMkLst>
            <pc:docMk/>
            <pc:sldMk cId="3036368053" sldId="324"/>
            <ac:spMk id="2" creationId="{F7DFF782-B2C7-0449-44C0-1BE3C4352F28}"/>
          </ac:spMkLst>
        </pc:spChg>
      </pc:sldChg>
      <pc:sldChg chg="addSp delSp modSp new mod addCm delCm modCm">
        <pc:chgData name="Devon Bortz" userId="94aee2eb-d08d-4bdc-9814-d0c18d290f33" providerId="ADAL" clId="{D34C5638-05B6-324A-86A8-1843B614F14C}" dt="2023-02-24T16:45:49.241" v="10425" actId="207"/>
        <pc:sldMkLst>
          <pc:docMk/>
          <pc:sldMk cId="691448408" sldId="325"/>
        </pc:sldMkLst>
        <pc:spChg chg="mod">
          <ac:chgData name="Devon Bortz" userId="94aee2eb-d08d-4bdc-9814-d0c18d290f33" providerId="ADAL" clId="{D34C5638-05B6-324A-86A8-1843B614F14C}" dt="2023-02-14T02:24:37.872" v="3900" actId="20577"/>
          <ac:spMkLst>
            <pc:docMk/>
            <pc:sldMk cId="691448408" sldId="325"/>
            <ac:spMk id="2" creationId="{C7585DF7-DB1F-6838-F94C-372CF131B35B}"/>
          </ac:spMkLst>
        </pc:spChg>
        <pc:spChg chg="mod">
          <ac:chgData name="Devon Bortz" userId="94aee2eb-d08d-4bdc-9814-d0c18d290f33" providerId="ADAL" clId="{D34C5638-05B6-324A-86A8-1843B614F14C}" dt="2023-02-24T16:45:49.241" v="10425" actId="207"/>
          <ac:spMkLst>
            <pc:docMk/>
            <pc:sldMk cId="691448408" sldId="325"/>
            <ac:spMk id="3" creationId="{602E8FB3-9503-7566-2460-75A19D028625}"/>
          </ac:spMkLst>
        </pc:spChg>
        <pc:spChg chg="add del mod">
          <ac:chgData name="Devon Bortz" userId="94aee2eb-d08d-4bdc-9814-d0c18d290f33" providerId="ADAL" clId="{D34C5638-05B6-324A-86A8-1843B614F14C}" dt="2023-02-14T02:26:45.034" v="4021"/>
          <ac:spMkLst>
            <pc:docMk/>
            <pc:sldMk cId="691448408" sldId="325"/>
            <ac:spMk id="4" creationId="{15D765FD-8314-204A-6879-97FF24F56F99}"/>
          </ac:spMkLst>
        </pc:spChg>
        <pc:extLst>
          <p:ext xmlns:p="http://schemas.openxmlformats.org/presentationml/2006/main" uri="{D6D511B9-2390-475A-947B-AFAB55BFBCF1}">
            <pc226:cmChg xmlns:pc226="http://schemas.microsoft.com/office/powerpoint/2022/06/main/command" chg="add del mod">
              <pc226:chgData name="Devon Bortz" userId="94aee2eb-d08d-4bdc-9814-d0c18d290f33" providerId="ADAL" clId="{D34C5638-05B6-324A-86A8-1843B614F14C}" dt="2023-02-22T18:28:45.407" v="7946"/>
              <pc2:cmMkLst xmlns:pc2="http://schemas.microsoft.com/office/powerpoint/2019/9/main/command">
                <pc:docMk/>
                <pc:sldMk cId="691448408" sldId="325"/>
                <pc2:cmMk id="{88153A34-E390-9940-83D9-28FDA4FF503D}"/>
              </pc2:cmMkLst>
            </pc226:cmChg>
            <pc226:cmChg xmlns:pc226="http://schemas.microsoft.com/office/powerpoint/2022/06/main/command" chg="add del mod">
              <pc226:chgData name="Devon Bortz" userId="94aee2eb-d08d-4bdc-9814-d0c18d290f33" providerId="ADAL" clId="{D34C5638-05B6-324A-86A8-1843B614F14C}" dt="2023-02-22T18:28:49.146" v="7947"/>
              <pc2:cmMkLst xmlns:pc2="http://schemas.microsoft.com/office/powerpoint/2019/9/main/command">
                <pc:docMk/>
                <pc:sldMk cId="691448408" sldId="325"/>
                <pc2:cmMk id="{5C8EF39D-7406-B04F-8EE4-30FF4CEF1B62}"/>
              </pc2:cmMkLst>
            </pc226:cmChg>
          </p:ext>
        </pc:extLst>
      </pc:sldChg>
      <pc:sldChg chg="modSp add mod ord">
        <pc:chgData name="Devon Bortz" userId="94aee2eb-d08d-4bdc-9814-d0c18d290f33" providerId="ADAL" clId="{D34C5638-05B6-324A-86A8-1843B614F14C}" dt="2023-02-14T02:28:50.772" v="4103" actId="20577"/>
        <pc:sldMkLst>
          <pc:docMk/>
          <pc:sldMk cId="637762053" sldId="326"/>
        </pc:sldMkLst>
        <pc:spChg chg="mod">
          <ac:chgData name="Devon Bortz" userId="94aee2eb-d08d-4bdc-9814-d0c18d290f33" providerId="ADAL" clId="{D34C5638-05B6-324A-86A8-1843B614F14C}" dt="2023-02-14T02:28:50.772" v="4103" actId="20577"/>
          <ac:spMkLst>
            <pc:docMk/>
            <pc:sldMk cId="637762053" sldId="326"/>
            <ac:spMk id="2" creationId="{F7DFF782-B2C7-0449-44C0-1BE3C4352F28}"/>
          </ac:spMkLst>
        </pc:spChg>
      </pc:sldChg>
      <pc:sldChg chg="addSp delSp modSp new mod">
        <pc:chgData name="Devon Bortz" userId="94aee2eb-d08d-4bdc-9814-d0c18d290f33" providerId="ADAL" clId="{D34C5638-05B6-324A-86A8-1843B614F14C}" dt="2023-02-24T16:46:03.364" v="10427" actId="403"/>
        <pc:sldMkLst>
          <pc:docMk/>
          <pc:sldMk cId="3342589296" sldId="327"/>
        </pc:sldMkLst>
        <pc:spChg chg="mod">
          <ac:chgData name="Devon Bortz" userId="94aee2eb-d08d-4bdc-9814-d0c18d290f33" providerId="ADAL" clId="{D34C5638-05B6-324A-86A8-1843B614F14C}" dt="2023-02-14T15:50:10.315" v="4745" actId="1076"/>
          <ac:spMkLst>
            <pc:docMk/>
            <pc:sldMk cId="3342589296" sldId="327"/>
            <ac:spMk id="2" creationId="{8E6E8792-1DB8-8248-0F59-E7D0D690D6D1}"/>
          </ac:spMkLst>
        </pc:spChg>
        <pc:spChg chg="mod">
          <ac:chgData name="Devon Bortz" userId="94aee2eb-d08d-4bdc-9814-d0c18d290f33" providerId="ADAL" clId="{D34C5638-05B6-324A-86A8-1843B614F14C}" dt="2023-02-24T16:46:03.364" v="10427" actId="403"/>
          <ac:spMkLst>
            <pc:docMk/>
            <pc:sldMk cId="3342589296" sldId="327"/>
            <ac:spMk id="3" creationId="{1F087C64-0D1B-9C13-60EF-08BB3656683A}"/>
          </ac:spMkLst>
        </pc:spChg>
        <pc:spChg chg="add del mod">
          <ac:chgData name="Devon Bortz" userId="94aee2eb-d08d-4bdc-9814-d0c18d290f33" providerId="ADAL" clId="{D34C5638-05B6-324A-86A8-1843B614F14C}" dt="2023-02-14T15:46:46.273" v="4191" actId="478"/>
          <ac:spMkLst>
            <pc:docMk/>
            <pc:sldMk cId="3342589296" sldId="327"/>
            <ac:spMk id="7" creationId="{3FBB1C48-7873-6E49-F6F4-1021DE7F0A36}"/>
          </ac:spMkLst>
        </pc:spChg>
        <pc:spChg chg="add mod">
          <ac:chgData name="Devon Bortz" userId="94aee2eb-d08d-4bdc-9814-d0c18d290f33" providerId="ADAL" clId="{D34C5638-05B6-324A-86A8-1843B614F14C}" dt="2023-02-24T16:46:00.486" v="10426" actId="403"/>
          <ac:spMkLst>
            <pc:docMk/>
            <pc:sldMk cId="3342589296" sldId="327"/>
            <ac:spMk id="8" creationId="{FA1D5E40-885A-4138-21A3-0AF4C8AB60F7}"/>
          </ac:spMkLst>
        </pc:spChg>
        <pc:picChg chg="add del mod modCrop">
          <ac:chgData name="Devon Bortz" userId="94aee2eb-d08d-4bdc-9814-d0c18d290f33" providerId="ADAL" clId="{D34C5638-05B6-324A-86A8-1843B614F14C}" dt="2023-02-14T16:41:09.592" v="5287" actId="478"/>
          <ac:picMkLst>
            <pc:docMk/>
            <pc:sldMk cId="3342589296" sldId="327"/>
            <ac:picMk id="5" creationId="{4B641E24-A685-7B83-D6C5-C3619DBE880B}"/>
          </ac:picMkLst>
        </pc:picChg>
      </pc:sldChg>
      <pc:sldChg chg="addSp delSp modSp new mod modClrScheme addCm delCm modCm chgLayout">
        <pc:chgData name="Devon Bortz" userId="94aee2eb-d08d-4bdc-9814-d0c18d290f33" providerId="ADAL" clId="{D34C5638-05B6-324A-86A8-1843B614F14C}" dt="2023-02-24T16:47:06.761" v="10437" actId="20577"/>
        <pc:sldMkLst>
          <pc:docMk/>
          <pc:sldMk cId="3481075863" sldId="328"/>
        </pc:sldMkLst>
        <pc:spChg chg="del mod ord">
          <ac:chgData name="Devon Bortz" userId="94aee2eb-d08d-4bdc-9814-d0c18d290f33" providerId="ADAL" clId="{D34C5638-05B6-324A-86A8-1843B614F14C}" dt="2023-02-14T15:51:52.564" v="4756" actId="700"/>
          <ac:spMkLst>
            <pc:docMk/>
            <pc:sldMk cId="3481075863" sldId="328"/>
            <ac:spMk id="2" creationId="{4CF3A750-5B0F-E027-9D78-5AFD74BEA31C}"/>
          </ac:spMkLst>
        </pc:spChg>
        <pc:spChg chg="del mod ord">
          <ac:chgData name="Devon Bortz" userId="94aee2eb-d08d-4bdc-9814-d0c18d290f33" providerId="ADAL" clId="{D34C5638-05B6-324A-86A8-1843B614F14C}" dt="2023-02-14T15:51:52.564" v="4756" actId="700"/>
          <ac:spMkLst>
            <pc:docMk/>
            <pc:sldMk cId="3481075863" sldId="328"/>
            <ac:spMk id="3" creationId="{27A63309-A2CD-F759-22D6-DAED1B3AC9D9}"/>
          </ac:spMkLst>
        </pc:spChg>
        <pc:spChg chg="add mod ord">
          <ac:chgData name="Devon Bortz" userId="94aee2eb-d08d-4bdc-9814-d0c18d290f33" providerId="ADAL" clId="{D34C5638-05B6-324A-86A8-1843B614F14C}" dt="2023-02-14T15:52:09.600" v="4821" actId="1076"/>
          <ac:spMkLst>
            <pc:docMk/>
            <pc:sldMk cId="3481075863" sldId="328"/>
            <ac:spMk id="4" creationId="{52F22CF4-7CE9-FA5E-A0A4-24138FFC3BF0}"/>
          </ac:spMkLst>
        </pc:spChg>
        <pc:spChg chg="add mod ord">
          <ac:chgData name="Devon Bortz" userId="94aee2eb-d08d-4bdc-9814-d0c18d290f33" providerId="ADAL" clId="{D34C5638-05B6-324A-86A8-1843B614F14C}" dt="2023-02-24T16:47:06.761" v="10437" actId="20577"/>
          <ac:spMkLst>
            <pc:docMk/>
            <pc:sldMk cId="3481075863" sldId="328"/>
            <ac:spMk id="5" creationId="{CDFDBDF4-BB04-7555-D03A-1ECA25EA42C4}"/>
          </ac:spMkLst>
        </pc:spChg>
        <pc:spChg chg="add mod">
          <ac:chgData name="Devon Bortz" userId="94aee2eb-d08d-4bdc-9814-d0c18d290f33" providerId="ADAL" clId="{D34C5638-05B6-324A-86A8-1843B614F14C}" dt="2023-02-24T16:46:12.233" v="10428" actId="403"/>
          <ac:spMkLst>
            <pc:docMk/>
            <pc:sldMk cId="3481075863" sldId="328"/>
            <ac:spMk id="7" creationId="{98FF2913-F5C4-A12E-D977-400327BE789F}"/>
          </ac:spMkLst>
        </pc:spChg>
        <pc:extLst>
          <p:ext xmlns:p="http://schemas.openxmlformats.org/presentationml/2006/main" uri="{D6D511B9-2390-475A-947B-AFAB55BFBCF1}">
            <pc226:cmChg xmlns:pc226="http://schemas.microsoft.com/office/powerpoint/2022/06/main/command" chg="add del mod">
              <pc226:chgData name="Devon Bortz" userId="94aee2eb-d08d-4bdc-9814-d0c18d290f33" providerId="ADAL" clId="{D34C5638-05B6-324A-86A8-1843B614F14C}" dt="2023-02-14T16:42:04.588" v="5290"/>
              <pc2:cmMkLst xmlns:pc2="http://schemas.microsoft.com/office/powerpoint/2019/9/main/command">
                <pc:docMk/>
                <pc:sldMk cId="3481075863" sldId="328"/>
                <pc2:cmMk id="{57968D97-74C7-6440-B250-427FD334E0AD}"/>
              </pc2:cmMkLst>
            </pc226:cmChg>
          </p:ext>
        </pc:extLst>
      </pc:sldChg>
      <pc:sldChg chg="addSp delSp modSp new mod ord modClrScheme addCm delCm modCm chgLayout">
        <pc:chgData name="Devon Bortz" userId="94aee2eb-d08d-4bdc-9814-d0c18d290f33" providerId="ADAL" clId="{D34C5638-05B6-324A-86A8-1843B614F14C}" dt="2023-03-03T18:56:48.098" v="11661" actId="20578"/>
        <pc:sldMkLst>
          <pc:docMk/>
          <pc:sldMk cId="993404400" sldId="329"/>
        </pc:sldMkLst>
        <pc:spChg chg="add mod">
          <ac:chgData name="Devon Bortz" userId="94aee2eb-d08d-4bdc-9814-d0c18d290f33" providerId="ADAL" clId="{D34C5638-05B6-324A-86A8-1843B614F14C}" dt="2023-02-17T20:55:23.266" v="7471" actId="1076"/>
          <ac:spMkLst>
            <pc:docMk/>
            <pc:sldMk cId="993404400" sldId="329"/>
            <ac:spMk id="2" creationId="{AFA93633-9A74-DE76-B1DA-554EA151FDD3}"/>
          </ac:spMkLst>
        </pc:spChg>
        <pc:spChg chg="add del mod">
          <ac:chgData name="Devon Bortz" userId="94aee2eb-d08d-4bdc-9814-d0c18d290f33" providerId="ADAL" clId="{D34C5638-05B6-324A-86A8-1843B614F14C}" dt="2023-02-17T20:45:57.342" v="6504"/>
          <ac:spMkLst>
            <pc:docMk/>
            <pc:sldMk cId="993404400" sldId="329"/>
            <ac:spMk id="3" creationId="{44E264A7-FC69-C272-922F-FA6D93BDCA13}"/>
          </ac:spMkLst>
        </pc:spChg>
        <pc:spChg chg="add del mod">
          <ac:chgData name="Devon Bortz" userId="94aee2eb-d08d-4bdc-9814-d0c18d290f33" providerId="ADAL" clId="{D34C5638-05B6-324A-86A8-1843B614F14C}" dt="2023-02-17T20:49:16.982" v="6881" actId="478"/>
          <ac:spMkLst>
            <pc:docMk/>
            <pc:sldMk cId="993404400" sldId="329"/>
            <ac:spMk id="4" creationId="{4B9250DE-8C26-FECB-6C0D-8A133353E4B6}"/>
          </ac:spMkLst>
        </pc:spChg>
        <pc:spChg chg="add mod">
          <ac:chgData name="Devon Bortz" userId="94aee2eb-d08d-4bdc-9814-d0c18d290f33" providerId="ADAL" clId="{D34C5638-05B6-324A-86A8-1843B614F14C}" dt="2023-03-03T18:52:16.356" v="11480" actId="207"/>
          <ac:spMkLst>
            <pc:docMk/>
            <pc:sldMk cId="993404400" sldId="329"/>
            <ac:spMk id="5" creationId="{1987DC4C-B973-5AEC-4B1D-124D649D93E6}"/>
          </ac:spMkLst>
        </pc:spChg>
        <pc:spChg chg="add del mod">
          <ac:chgData name="Devon Bortz" userId="94aee2eb-d08d-4bdc-9814-d0c18d290f33" providerId="ADAL" clId="{D34C5638-05B6-324A-86A8-1843B614F14C}" dt="2023-02-17T20:49:22.412" v="6883" actId="478"/>
          <ac:spMkLst>
            <pc:docMk/>
            <pc:sldMk cId="993404400" sldId="329"/>
            <ac:spMk id="7" creationId="{5FA3B415-DED7-1898-4A25-35F4D61ED078}"/>
          </ac:spMkLst>
        </pc:spChg>
        <pc:spChg chg="add mod">
          <ac:chgData name="Devon Bortz" userId="94aee2eb-d08d-4bdc-9814-d0c18d290f33" providerId="ADAL" clId="{D34C5638-05B6-324A-86A8-1843B614F14C}" dt="2023-03-03T17:29:09.293" v="10812" actId="1076"/>
          <ac:spMkLst>
            <pc:docMk/>
            <pc:sldMk cId="993404400" sldId="329"/>
            <ac:spMk id="8" creationId="{A4CD1A12-CF43-010E-EF15-B5A48A05D995}"/>
          </ac:spMkLst>
        </pc:spChg>
        <pc:spChg chg="add del mod">
          <ac:chgData name="Devon Bortz" userId="94aee2eb-d08d-4bdc-9814-d0c18d290f33" providerId="ADAL" clId="{D34C5638-05B6-324A-86A8-1843B614F14C}" dt="2023-02-21T19:38:29.745" v="7942" actId="478"/>
          <ac:spMkLst>
            <pc:docMk/>
            <pc:sldMk cId="993404400" sldId="329"/>
            <ac:spMk id="9" creationId="{DA4BA315-4024-C4F1-4CD0-378E1ABD5212}"/>
          </ac:spMkLst>
        </pc:spChg>
        <pc:extLst>
          <p:ext xmlns:p="http://schemas.openxmlformats.org/presentationml/2006/main" uri="{D6D511B9-2390-475A-947B-AFAB55BFBCF1}">
            <pc226:cmChg xmlns:pc226="http://schemas.microsoft.com/office/powerpoint/2022/06/main/command" chg="add del mod">
              <pc226:chgData name="Devon Bortz" userId="94aee2eb-d08d-4bdc-9814-d0c18d290f33" providerId="ADAL" clId="{D34C5638-05B6-324A-86A8-1843B614F14C}" dt="2023-02-21T19:37:54.828" v="7934"/>
              <pc2:cmMkLst xmlns:pc2="http://schemas.microsoft.com/office/powerpoint/2019/9/main/command">
                <pc:docMk/>
                <pc:sldMk cId="993404400" sldId="329"/>
                <pc2:cmMk id="{48CF9444-DCC8-4F4D-BBFD-EFA03C550FC7}"/>
              </pc2:cmMkLst>
            </pc226:cmChg>
          </p:ext>
        </pc:extLst>
      </pc:sldChg>
      <pc:sldChg chg="addSp delSp modSp new mod">
        <pc:chgData name="Devon Bortz" userId="94aee2eb-d08d-4bdc-9814-d0c18d290f33" providerId="ADAL" clId="{D34C5638-05B6-324A-86A8-1843B614F14C}" dt="2023-03-03T18:13:03.673" v="11109" actId="732"/>
        <pc:sldMkLst>
          <pc:docMk/>
          <pc:sldMk cId="1944400787" sldId="330"/>
        </pc:sldMkLst>
        <pc:spChg chg="mod">
          <ac:chgData name="Devon Bortz" userId="94aee2eb-d08d-4bdc-9814-d0c18d290f33" providerId="ADAL" clId="{D34C5638-05B6-324A-86A8-1843B614F14C}" dt="2023-02-14T19:53:02.116" v="6103" actId="20577"/>
          <ac:spMkLst>
            <pc:docMk/>
            <pc:sldMk cId="1944400787" sldId="330"/>
            <ac:spMk id="2" creationId="{E9733947-3AA7-C01D-9429-74F9930F9D6B}"/>
          </ac:spMkLst>
        </pc:spChg>
        <pc:spChg chg="del mod">
          <ac:chgData name="Devon Bortz" userId="94aee2eb-d08d-4bdc-9814-d0c18d290f33" providerId="ADAL" clId="{D34C5638-05B6-324A-86A8-1843B614F14C}" dt="2023-02-14T19:53:13.868" v="6106" actId="478"/>
          <ac:spMkLst>
            <pc:docMk/>
            <pc:sldMk cId="1944400787" sldId="330"/>
            <ac:spMk id="3" creationId="{26C6D500-0841-ECD0-AB39-294CB7B47499}"/>
          </ac:spMkLst>
        </pc:spChg>
        <pc:spChg chg="add mod">
          <ac:chgData name="Devon Bortz" userId="94aee2eb-d08d-4bdc-9814-d0c18d290f33" providerId="ADAL" clId="{D34C5638-05B6-324A-86A8-1843B614F14C}" dt="2023-02-14T19:54:02.742" v="6236" actId="20577"/>
          <ac:spMkLst>
            <pc:docMk/>
            <pc:sldMk cId="1944400787" sldId="330"/>
            <ac:spMk id="4" creationId="{52D0F23A-86ED-341A-2E31-B9F5E60E214F}"/>
          </ac:spMkLst>
        </pc:spChg>
        <pc:spChg chg="add mod">
          <ac:chgData name="Devon Bortz" userId="94aee2eb-d08d-4bdc-9814-d0c18d290f33" providerId="ADAL" clId="{D34C5638-05B6-324A-86A8-1843B614F14C}" dt="2023-03-03T18:12:49.672" v="11108" actId="171"/>
          <ac:spMkLst>
            <pc:docMk/>
            <pc:sldMk cId="1944400787" sldId="330"/>
            <ac:spMk id="7" creationId="{89E1C342-4B83-32AF-CAC7-F5106D68A66B}"/>
          </ac:spMkLst>
        </pc:spChg>
        <pc:picChg chg="add del mod">
          <ac:chgData name="Devon Bortz" userId="94aee2eb-d08d-4bdc-9814-d0c18d290f33" providerId="ADAL" clId="{D34C5638-05B6-324A-86A8-1843B614F14C}" dt="2023-03-03T18:11:37.454" v="11094" actId="478"/>
          <ac:picMkLst>
            <pc:docMk/>
            <pc:sldMk cId="1944400787" sldId="330"/>
            <ac:picMk id="5" creationId="{1DD29AD2-0A15-F73A-5C81-DFE7337C8A7C}"/>
          </ac:picMkLst>
        </pc:picChg>
        <pc:picChg chg="add mod modCrop">
          <ac:chgData name="Devon Bortz" userId="94aee2eb-d08d-4bdc-9814-d0c18d290f33" providerId="ADAL" clId="{D34C5638-05B6-324A-86A8-1843B614F14C}" dt="2023-03-03T18:13:03.673" v="11109" actId="732"/>
          <ac:picMkLst>
            <pc:docMk/>
            <pc:sldMk cId="1944400787" sldId="330"/>
            <ac:picMk id="6" creationId="{582F867D-9D0E-2BE1-9E34-FA5578C7FE2A}"/>
          </ac:picMkLst>
        </pc:picChg>
        <pc:picChg chg="add del mod modCrop">
          <ac:chgData name="Devon Bortz" userId="94aee2eb-d08d-4bdc-9814-d0c18d290f33" providerId="ADAL" clId="{D34C5638-05B6-324A-86A8-1843B614F14C}" dt="2023-02-15T19:48:17.679" v="6260" actId="478"/>
          <ac:picMkLst>
            <pc:docMk/>
            <pc:sldMk cId="1944400787" sldId="330"/>
            <ac:picMk id="6" creationId="{9DF4A9DF-BB96-1189-CBB9-66FE6509FC2C}"/>
          </ac:picMkLst>
        </pc:picChg>
        <pc:picChg chg="add del mod">
          <ac:chgData name="Devon Bortz" userId="94aee2eb-d08d-4bdc-9814-d0c18d290f33" providerId="ADAL" clId="{D34C5638-05B6-324A-86A8-1843B614F14C}" dt="2023-02-24T16:40:42.134" v="10385" actId="478"/>
          <ac:picMkLst>
            <pc:docMk/>
            <pc:sldMk cId="1944400787" sldId="330"/>
            <ac:picMk id="7" creationId="{0F57D594-AD5D-026D-15D4-F4B29EB8AEF7}"/>
          </ac:picMkLst>
        </pc:picChg>
        <pc:picChg chg="add mod modCrop">
          <ac:chgData name="Devon Bortz" userId="94aee2eb-d08d-4bdc-9814-d0c18d290f33" providerId="ADAL" clId="{D34C5638-05B6-324A-86A8-1843B614F14C}" dt="2023-02-24T16:42:32.113" v="10403" actId="1076"/>
          <ac:picMkLst>
            <pc:docMk/>
            <pc:sldMk cId="1944400787" sldId="330"/>
            <ac:picMk id="9" creationId="{B9FA9E07-82B2-A9FF-4E34-BACC9099ADB3}"/>
          </ac:picMkLst>
        </pc:picChg>
        <pc:picChg chg="add mod">
          <ac:chgData name="Devon Bortz" userId="94aee2eb-d08d-4bdc-9814-d0c18d290f33" providerId="ADAL" clId="{D34C5638-05B6-324A-86A8-1843B614F14C}" dt="2023-02-24T16:42:23.462" v="10402" actId="1076"/>
          <ac:picMkLst>
            <pc:docMk/>
            <pc:sldMk cId="1944400787" sldId="330"/>
            <ac:picMk id="11" creationId="{9A7D37D2-C0B3-ABEC-5373-64E4CE10C317}"/>
          </ac:picMkLst>
        </pc:picChg>
      </pc:sldChg>
      <pc:sldChg chg="addSp delSp modSp add mod addCm delCm">
        <pc:chgData name="Devon Bortz" userId="94aee2eb-d08d-4bdc-9814-d0c18d290f33" providerId="ADAL" clId="{D34C5638-05B6-324A-86A8-1843B614F14C}" dt="2023-02-24T18:31:48.070" v="10463" actId="1076"/>
        <pc:sldMkLst>
          <pc:docMk/>
          <pc:sldMk cId="2043107739" sldId="331"/>
        </pc:sldMkLst>
        <pc:spChg chg="mod">
          <ac:chgData name="Devon Bortz" userId="94aee2eb-d08d-4bdc-9814-d0c18d290f33" providerId="ADAL" clId="{D34C5638-05B6-324A-86A8-1843B614F14C}" dt="2023-02-15T19:53:00.019" v="6277" actId="20577"/>
          <ac:spMkLst>
            <pc:docMk/>
            <pc:sldMk cId="2043107739" sldId="331"/>
            <ac:spMk id="2" creationId="{E9733947-3AA7-C01D-9429-74F9930F9D6B}"/>
          </ac:spMkLst>
        </pc:spChg>
        <pc:spChg chg="del">
          <ac:chgData name="Devon Bortz" userId="94aee2eb-d08d-4bdc-9814-d0c18d290f33" providerId="ADAL" clId="{D34C5638-05B6-324A-86A8-1843B614F14C}" dt="2023-02-15T19:52:55.427" v="6262" actId="478"/>
          <ac:spMkLst>
            <pc:docMk/>
            <pc:sldMk cId="2043107739" sldId="331"/>
            <ac:spMk id="4" creationId="{52D0F23A-86ED-341A-2E31-B9F5E60E214F}"/>
          </ac:spMkLst>
        </pc:spChg>
        <pc:picChg chg="add del mod modCrop">
          <ac:chgData name="Devon Bortz" userId="94aee2eb-d08d-4bdc-9814-d0c18d290f33" providerId="ADAL" clId="{D34C5638-05B6-324A-86A8-1843B614F14C}" dt="2023-02-24T18:30:56.460" v="10453" actId="478"/>
          <ac:picMkLst>
            <pc:docMk/>
            <pc:sldMk cId="2043107739" sldId="331"/>
            <ac:picMk id="4" creationId="{2F2DDF2B-7895-077E-DC9A-042558427D21}"/>
          </ac:picMkLst>
        </pc:picChg>
        <pc:picChg chg="add mod">
          <ac:chgData name="Devon Bortz" userId="94aee2eb-d08d-4bdc-9814-d0c18d290f33" providerId="ADAL" clId="{D34C5638-05B6-324A-86A8-1843B614F14C}" dt="2023-02-24T18:31:48.070" v="10463" actId="1076"/>
          <ac:picMkLst>
            <pc:docMk/>
            <pc:sldMk cId="2043107739" sldId="331"/>
            <ac:picMk id="6" creationId="{A7283CD4-B59D-B6C1-CD6B-DCBEE6BBCA3F}"/>
          </ac:picMkLst>
        </pc:picChg>
        <pc:extLst>
          <p:ext xmlns:p="http://schemas.openxmlformats.org/presentationml/2006/main" uri="{D6D511B9-2390-475A-947B-AFAB55BFBCF1}">
            <pc226:cmChg xmlns:pc226="http://schemas.microsoft.com/office/powerpoint/2022/06/main/command" chg="add del">
              <pc226:chgData name="Devon Bortz" userId="94aee2eb-d08d-4bdc-9814-d0c18d290f33" providerId="ADAL" clId="{D34C5638-05B6-324A-86A8-1843B614F14C}" dt="2023-02-24T18:30:07.875" v="10440"/>
              <pc2:cmMkLst xmlns:pc2="http://schemas.microsoft.com/office/powerpoint/2019/9/main/command">
                <pc:docMk/>
                <pc:sldMk cId="2043107739" sldId="331"/>
                <pc2:cmMk id="{7858A8BA-A492-E042-B05F-658FE1262D40}"/>
              </pc2:cmMkLst>
            </pc226:cmChg>
          </p:ext>
        </pc:extLst>
      </pc:sldChg>
      <pc:sldChg chg="addSp delSp modSp add del mod">
        <pc:chgData name="Devon Bortz" userId="94aee2eb-d08d-4bdc-9814-d0c18d290f33" providerId="ADAL" clId="{D34C5638-05B6-324A-86A8-1843B614F14C}" dt="2023-02-17T21:10:25.067" v="7931" actId="2696"/>
        <pc:sldMkLst>
          <pc:docMk/>
          <pc:sldMk cId="2747009817" sldId="332"/>
        </pc:sldMkLst>
        <pc:spChg chg="mod">
          <ac:chgData name="Devon Bortz" userId="94aee2eb-d08d-4bdc-9814-d0c18d290f33" providerId="ADAL" clId="{D34C5638-05B6-324A-86A8-1843B614F14C}" dt="2023-02-17T21:10:01.459" v="7908" actId="14100"/>
          <ac:spMkLst>
            <pc:docMk/>
            <pc:sldMk cId="2747009817" sldId="332"/>
            <ac:spMk id="6" creationId="{73689047-B442-42E1-859F-DB00F32FBB46}"/>
          </ac:spMkLst>
        </pc:spChg>
        <pc:spChg chg="mod">
          <ac:chgData name="Devon Bortz" userId="94aee2eb-d08d-4bdc-9814-d0c18d290f33" providerId="ADAL" clId="{D34C5638-05B6-324A-86A8-1843B614F14C}" dt="2023-02-17T21:10:22.458" v="7930" actId="14100"/>
          <ac:spMkLst>
            <pc:docMk/>
            <pc:sldMk cId="2747009817" sldId="332"/>
            <ac:spMk id="8" creationId="{8B964835-59D7-9542-809E-2AAEB549B461}"/>
          </ac:spMkLst>
        </pc:spChg>
        <pc:spChg chg="mod">
          <ac:chgData name="Devon Bortz" userId="94aee2eb-d08d-4bdc-9814-d0c18d290f33" providerId="ADAL" clId="{D34C5638-05B6-324A-86A8-1843B614F14C}" dt="2023-02-17T21:10:21.986" v="7928" actId="1076"/>
          <ac:spMkLst>
            <pc:docMk/>
            <pc:sldMk cId="2747009817" sldId="332"/>
            <ac:spMk id="14" creationId="{3F367250-77EA-12D7-AACC-697F50B122FE}"/>
          </ac:spMkLst>
        </pc:spChg>
        <pc:spChg chg="del">
          <ac:chgData name="Devon Bortz" userId="94aee2eb-d08d-4bdc-9814-d0c18d290f33" providerId="ADAL" clId="{D34C5638-05B6-324A-86A8-1843B614F14C}" dt="2023-02-17T21:07:45.060" v="7877" actId="478"/>
          <ac:spMkLst>
            <pc:docMk/>
            <pc:sldMk cId="2747009817" sldId="332"/>
            <ac:spMk id="21" creationId="{39624F1D-59B2-6947-8D0F-C945F3581BF5}"/>
          </ac:spMkLst>
        </pc:spChg>
        <pc:spChg chg="del">
          <ac:chgData name="Devon Bortz" userId="94aee2eb-d08d-4bdc-9814-d0c18d290f33" providerId="ADAL" clId="{D34C5638-05B6-324A-86A8-1843B614F14C}" dt="2023-02-17T21:07:47.005" v="7878" actId="478"/>
          <ac:spMkLst>
            <pc:docMk/>
            <pc:sldMk cId="2747009817" sldId="332"/>
            <ac:spMk id="23" creationId="{604BB33A-527B-7FB4-9267-838AB8A17E2B}"/>
          </ac:spMkLst>
        </pc:spChg>
        <pc:picChg chg="mod">
          <ac:chgData name="Devon Bortz" userId="94aee2eb-d08d-4bdc-9814-d0c18d290f33" providerId="ADAL" clId="{D34C5638-05B6-324A-86A8-1843B614F14C}" dt="2023-02-17T21:10:22.458" v="7930" actId="14100"/>
          <ac:picMkLst>
            <pc:docMk/>
            <pc:sldMk cId="2747009817" sldId="332"/>
            <ac:picMk id="11" creationId="{9F0DB0CB-EAF2-8885-3E3A-4DDC8BA7256E}"/>
          </ac:picMkLst>
        </pc:picChg>
        <pc:picChg chg="mod">
          <ac:chgData name="Devon Bortz" userId="94aee2eb-d08d-4bdc-9814-d0c18d290f33" providerId="ADAL" clId="{D34C5638-05B6-324A-86A8-1843B614F14C}" dt="2023-02-17T21:10:15.101" v="7914" actId="1076"/>
          <ac:picMkLst>
            <pc:docMk/>
            <pc:sldMk cId="2747009817" sldId="332"/>
            <ac:picMk id="20" creationId="{C4FBDCD2-BACA-245C-794D-55B177B20FEE}"/>
          </ac:picMkLst>
        </pc:picChg>
        <pc:cxnChg chg="add del mod">
          <ac:chgData name="Devon Bortz" userId="94aee2eb-d08d-4bdc-9814-d0c18d290f33" providerId="ADAL" clId="{D34C5638-05B6-324A-86A8-1843B614F14C}" dt="2023-02-17T21:10:21.810" v="7927" actId="11529"/>
          <ac:cxnSpMkLst>
            <pc:docMk/>
            <pc:sldMk cId="2747009817" sldId="332"/>
            <ac:cxnSpMk id="4" creationId="{A60133FF-643E-F6A4-6288-01A25F6A3C3E}"/>
          </ac:cxnSpMkLst>
        </pc:cxnChg>
        <pc:cxnChg chg="add del">
          <ac:chgData name="Devon Bortz" userId="94aee2eb-d08d-4bdc-9814-d0c18d290f33" providerId="ADAL" clId="{D34C5638-05B6-324A-86A8-1843B614F14C}" dt="2023-02-17T21:10:21.029" v="7923" actId="11529"/>
          <ac:cxnSpMkLst>
            <pc:docMk/>
            <pc:sldMk cId="2747009817" sldId="332"/>
            <ac:cxnSpMk id="10" creationId="{BD00D89E-4A62-4200-E557-119692F1BB1D}"/>
          </ac:cxnSpMkLst>
        </pc:cxnChg>
        <pc:cxnChg chg="add del">
          <ac:chgData name="Devon Bortz" userId="94aee2eb-d08d-4bdc-9814-d0c18d290f33" providerId="ADAL" clId="{D34C5638-05B6-324A-86A8-1843B614F14C}" dt="2023-02-17T21:10:20.687" v="7921" actId="11529"/>
          <ac:cxnSpMkLst>
            <pc:docMk/>
            <pc:sldMk cId="2747009817" sldId="332"/>
            <ac:cxnSpMk id="13" creationId="{D188D749-AB11-36A6-CCC9-881568D3F6D3}"/>
          </ac:cxnSpMkLst>
        </pc:cxnChg>
        <pc:cxnChg chg="add del mod">
          <ac:chgData name="Devon Bortz" userId="94aee2eb-d08d-4bdc-9814-d0c18d290f33" providerId="ADAL" clId="{D34C5638-05B6-324A-86A8-1843B614F14C}" dt="2023-02-17T21:10:20.323" v="7919" actId="11529"/>
          <ac:cxnSpMkLst>
            <pc:docMk/>
            <pc:sldMk cId="2747009817" sldId="332"/>
            <ac:cxnSpMk id="16" creationId="{30D1818C-91D4-0675-5154-EC1A24BDA144}"/>
          </ac:cxnSpMkLst>
        </pc:cxnChg>
      </pc:sldChg>
      <pc:sldChg chg="modSp new mod addCm delCm">
        <pc:chgData name="Devon Bortz" userId="94aee2eb-d08d-4bdc-9814-d0c18d290f33" providerId="ADAL" clId="{D34C5638-05B6-324A-86A8-1843B614F14C}" dt="2023-03-03T18:38:30.857" v="11197" actId="20577"/>
        <pc:sldMkLst>
          <pc:docMk/>
          <pc:sldMk cId="3114418903" sldId="332"/>
        </pc:sldMkLst>
        <pc:spChg chg="mod">
          <ac:chgData name="Devon Bortz" userId="94aee2eb-d08d-4bdc-9814-d0c18d290f33" providerId="ADAL" clId="{D34C5638-05B6-324A-86A8-1843B614F14C}" dt="2023-02-22T18:35:41.771" v="8293" actId="20577"/>
          <ac:spMkLst>
            <pc:docMk/>
            <pc:sldMk cId="3114418903" sldId="332"/>
            <ac:spMk id="2" creationId="{994CB6B7-D7C5-6B4F-A242-20F108AE5368}"/>
          </ac:spMkLst>
        </pc:spChg>
        <pc:spChg chg="mod">
          <ac:chgData name="Devon Bortz" userId="94aee2eb-d08d-4bdc-9814-d0c18d290f33" providerId="ADAL" clId="{D34C5638-05B6-324A-86A8-1843B614F14C}" dt="2023-03-03T18:38:30.857" v="11197" actId="20577"/>
          <ac:spMkLst>
            <pc:docMk/>
            <pc:sldMk cId="3114418903" sldId="332"/>
            <ac:spMk id="3" creationId="{6D50CCDD-0E66-6178-AC23-F2868B7BC00F}"/>
          </ac:spMkLst>
        </pc:spChg>
        <pc:extLst>
          <p:ext xmlns:p="http://schemas.openxmlformats.org/presentationml/2006/main" uri="{D6D511B9-2390-475A-947B-AFAB55BFBCF1}">
            <pc226:cmChg xmlns:pc226="http://schemas.microsoft.com/office/powerpoint/2022/06/main/command" chg="add del">
              <pc226:chgData name="Devon Bortz" userId="94aee2eb-d08d-4bdc-9814-d0c18d290f33" providerId="ADAL" clId="{D34C5638-05B6-324A-86A8-1843B614F14C}" dt="2023-03-01T19:59:39.826" v="10619"/>
              <pc2:cmMkLst xmlns:pc2="http://schemas.microsoft.com/office/powerpoint/2019/9/main/command">
                <pc:docMk/>
                <pc:sldMk cId="3114418903" sldId="332"/>
                <pc2:cmMk id="{E4D072B8-7747-C84B-B40E-2DB5D275C974}"/>
              </pc2:cmMkLst>
            </pc226:cmChg>
          </p:ext>
        </pc:extLst>
      </pc:sldChg>
      <pc:sldChg chg="addSp delSp modSp mod ord">
        <pc:chgData name="Devon Bortz" userId="94aee2eb-d08d-4bdc-9814-d0c18d290f33" providerId="ADAL" clId="{D34C5638-05B6-324A-86A8-1843B614F14C}" dt="2023-03-06T21:02:15.334" v="11872" actId="20577"/>
        <pc:sldMkLst>
          <pc:docMk/>
          <pc:sldMk cId="3909985933" sldId="333"/>
        </pc:sldMkLst>
        <pc:spChg chg="mod">
          <ac:chgData name="Devon Bortz" userId="94aee2eb-d08d-4bdc-9814-d0c18d290f33" providerId="ADAL" clId="{D34C5638-05B6-324A-86A8-1843B614F14C}" dt="2023-03-01T19:55:55.290" v="10599" actId="1076"/>
          <ac:spMkLst>
            <pc:docMk/>
            <pc:sldMk cId="3909985933" sldId="333"/>
            <ac:spMk id="2" creationId="{0667522A-3971-EC22-F9AF-85D918750B8E}"/>
          </ac:spMkLst>
        </pc:spChg>
        <pc:spChg chg="mod">
          <ac:chgData name="Devon Bortz" userId="94aee2eb-d08d-4bdc-9814-d0c18d290f33" providerId="ADAL" clId="{D34C5638-05B6-324A-86A8-1843B614F14C}" dt="2023-03-06T21:02:15.334" v="11872" actId="20577"/>
          <ac:spMkLst>
            <pc:docMk/>
            <pc:sldMk cId="3909985933" sldId="333"/>
            <ac:spMk id="5" creationId="{AF6F35E9-5B50-1245-44E6-FB599455A598}"/>
          </ac:spMkLst>
        </pc:spChg>
        <pc:picChg chg="del mod modCrop">
          <ac:chgData name="Devon Bortz" userId="94aee2eb-d08d-4bdc-9814-d0c18d290f33" providerId="ADAL" clId="{D34C5638-05B6-324A-86A8-1843B614F14C}" dt="2023-03-06T20:57:59.452" v="11848" actId="478"/>
          <ac:picMkLst>
            <pc:docMk/>
            <pc:sldMk cId="3909985933" sldId="333"/>
            <ac:picMk id="4" creationId="{47BBA22B-610F-9BD3-DE6A-C8307D60C931}"/>
          </ac:picMkLst>
        </pc:picChg>
        <pc:picChg chg="add mod">
          <ac:chgData name="Devon Bortz" userId="94aee2eb-d08d-4bdc-9814-d0c18d290f33" providerId="ADAL" clId="{D34C5638-05B6-324A-86A8-1843B614F14C}" dt="2023-03-06T20:58:59.642" v="11856" actId="1076"/>
          <ac:picMkLst>
            <pc:docMk/>
            <pc:sldMk cId="3909985933" sldId="333"/>
            <ac:picMk id="6" creationId="{263F3CF2-281D-881D-8AB0-35D32E70EC06}"/>
          </ac:picMkLst>
        </pc:picChg>
      </pc:sldChg>
      <pc:sldChg chg="modSp add mod ord">
        <pc:chgData name="Devon Bortz" userId="94aee2eb-d08d-4bdc-9814-d0c18d290f33" providerId="ADAL" clId="{D34C5638-05B6-324A-86A8-1843B614F14C}" dt="2023-03-03T18:57:11.604" v="11724" actId="404"/>
        <pc:sldMkLst>
          <pc:docMk/>
          <pc:sldMk cId="3172322677" sldId="334"/>
        </pc:sldMkLst>
        <pc:spChg chg="mod">
          <ac:chgData name="Devon Bortz" userId="94aee2eb-d08d-4bdc-9814-d0c18d290f33" providerId="ADAL" clId="{D34C5638-05B6-324A-86A8-1843B614F14C}" dt="2023-03-03T18:57:11.604" v="11724" actId="404"/>
          <ac:spMkLst>
            <pc:docMk/>
            <pc:sldMk cId="3172322677" sldId="334"/>
            <ac:spMk id="2" creationId="{F7DFF782-B2C7-0449-44C0-1BE3C4352F28}"/>
          </ac:spMkLst>
        </pc:spChg>
      </pc:sldChg>
    </pc:docChg>
  </pc:docChgLst>
  <pc:docChgLst>
    <pc:chgData name="Guest User" userId="S::urn:spo:anon#40825a912cf917ad3f1856ca85cdc589ab9f82f0d8be001962775367872c35ab::" providerId="AD" clId="Web-{513C934F-5FB5-0DE0-6B64-73EE319C1E40}"/>
    <pc:docChg chg="addSld modSld">
      <pc:chgData name="Guest User" userId="S::urn:spo:anon#40825a912cf917ad3f1856ca85cdc589ab9f82f0d8be001962775367872c35ab::" providerId="AD" clId="Web-{513C934F-5FB5-0DE0-6B64-73EE319C1E40}" dt="2023-03-01T13:10:47.101" v="54" actId="1076"/>
      <pc:docMkLst>
        <pc:docMk/>
      </pc:docMkLst>
      <pc:sldChg chg="addSp delSp modSp">
        <pc:chgData name="Guest User" userId="S::urn:spo:anon#40825a912cf917ad3f1856ca85cdc589ab9f82f0d8be001962775367872c35ab::" providerId="AD" clId="Web-{513C934F-5FB5-0DE0-6B64-73EE319C1E40}" dt="2023-03-01T13:07:22.298" v="1"/>
        <pc:sldMkLst>
          <pc:docMk/>
          <pc:sldMk cId="3481075863" sldId="328"/>
        </pc:sldMkLst>
        <pc:picChg chg="add del mod">
          <ac:chgData name="Guest User" userId="S::urn:spo:anon#40825a912cf917ad3f1856ca85cdc589ab9f82f0d8be001962775367872c35ab::" providerId="AD" clId="Web-{513C934F-5FB5-0DE0-6B64-73EE319C1E40}" dt="2023-03-01T13:07:22.298" v="1"/>
          <ac:picMkLst>
            <pc:docMk/>
            <pc:sldMk cId="3481075863" sldId="328"/>
            <ac:picMk id="2" creationId="{6C8BE334-5B07-9718-DB53-290CA820F6C6}"/>
          </ac:picMkLst>
        </pc:picChg>
      </pc:sldChg>
      <pc:sldChg chg="addSp delSp modSp new">
        <pc:chgData name="Guest User" userId="S::urn:spo:anon#40825a912cf917ad3f1856ca85cdc589ab9f82f0d8be001962775367872c35ab::" providerId="AD" clId="Web-{513C934F-5FB5-0DE0-6B64-73EE319C1E40}" dt="2023-03-01T13:10:47.101" v="54" actId="1076"/>
        <pc:sldMkLst>
          <pc:docMk/>
          <pc:sldMk cId="3909985933" sldId="333"/>
        </pc:sldMkLst>
        <pc:spChg chg="mod">
          <ac:chgData name="Guest User" userId="S::urn:spo:anon#40825a912cf917ad3f1856ca85cdc589ab9f82f0d8be001962775367872c35ab::" providerId="AD" clId="Web-{513C934F-5FB5-0DE0-6B64-73EE319C1E40}" dt="2023-03-01T13:10:47.101" v="54" actId="1076"/>
          <ac:spMkLst>
            <pc:docMk/>
            <pc:sldMk cId="3909985933" sldId="333"/>
            <ac:spMk id="2" creationId="{0667522A-3971-EC22-F9AF-85D918750B8E}"/>
          </ac:spMkLst>
        </pc:spChg>
        <pc:spChg chg="del">
          <ac:chgData name="Guest User" userId="S::urn:spo:anon#40825a912cf917ad3f1856ca85cdc589ab9f82f0d8be001962775367872c35ab::" providerId="AD" clId="Web-{513C934F-5FB5-0DE0-6B64-73EE319C1E40}" dt="2023-03-01T13:08:42.097" v="18"/>
          <ac:spMkLst>
            <pc:docMk/>
            <pc:sldMk cId="3909985933" sldId="333"/>
            <ac:spMk id="3" creationId="{BF5DD9A8-C309-4047-AC61-8F26498114D8}"/>
          </ac:spMkLst>
        </pc:spChg>
        <pc:spChg chg="add mod">
          <ac:chgData name="Guest User" userId="S::urn:spo:anon#40825a912cf917ad3f1856ca85cdc589ab9f82f0d8be001962775367872c35ab::" providerId="AD" clId="Web-{513C934F-5FB5-0DE0-6B64-73EE319C1E40}" dt="2023-03-01T13:10:29.522" v="53" actId="20577"/>
          <ac:spMkLst>
            <pc:docMk/>
            <pc:sldMk cId="3909985933" sldId="333"/>
            <ac:spMk id="5" creationId="{AF6F35E9-5B50-1245-44E6-FB599455A598}"/>
          </ac:spMkLst>
        </pc:spChg>
        <pc:picChg chg="add mod">
          <ac:chgData name="Guest User" userId="S::urn:spo:anon#40825a912cf917ad3f1856ca85cdc589ab9f82f0d8be001962775367872c35ab::" providerId="AD" clId="Web-{513C934F-5FB5-0DE0-6B64-73EE319C1E40}" dt="2023-03-01T13:10:17.600" v="52" actId="1076"/>
          <ac:picMkLst>
            <pc:docMk/>
            <pc:sldMk cId="3909985933" sldId="333"/>
            <ac:picMk id="4" creationId="{47BBA22B-610F-9BD3-DE6A-C8307D60C93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F9DAA-E138-3E48-8168-ACEF725996B0}" type="datetimeFigureOut">
              <a:rPr lang="en-US" smtClean="0"/>
              <a:t>3/22/23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12055-B089-F04E-A71B-21DECB9FD213}" type="slidenum">
              <a:rPr lang="en-US" smtClean="0"/>
              <a:t>‹#›</a:t>
            </a:fld>
            <a:endParaRPr lang="en-US"/>
          </a:p>
        </p:txBody>
      </p:sp>
    </p:spTree>
    <p:extLst>
      <p:ext uri="{BB962C8B-B14F-4D97-AF65-F5344CB8AC3E}">
        <p14:creationId xmlns:p14="http://schemas.microsoft.com/office/powerpoint/2010/main" val="4044686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9</a:t>
            </a:fld>
            <a:endParaRPr lang="en-US"/>
          </a:p>
        </p:txBody>
      </p:sp>
    </p:spTree>
    <p:extLst>
      <p:ext uri="{BB962C8B-B14F-4D97-AF65-F5344CB8AC3E}">
        <p14:creationId xmlns:p14="http://schemas.microsoft.com/office/powerpoint/2010/main" val="2051011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PRESENTATION SUBTITLE/DATE</a:t>
            </a:r>
          </a:p>
        </p:txBody>
      </p:sp>
    </p:spTree>
    <p:extLst>
      <p:ext uri="{BB962C8B-B14F-4D97-AF65-F5344CB8AC3E}">
        <p14:creationId xmlns:p14="http://schemas.microsoft.com/office/powerpoint/2010/main" val="259497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35088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2350283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93682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1161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5144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922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80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8763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964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dirty="0"/>
              <a:t>Insert chart/graph here</a:t>
            </a:r>
          </a:p>
        </p:txBody>
      </p:sp>
    </p:spTree>
    <p:extLst>
      <p:ext uri="{BB962C8B-B14F-4D97-AF65-F5344CB8AC3E}">
        <p14:creationId xmlns:p14="http://schemas.microsoft.com/office/powerpoint/2010/main" val="23787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537713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6300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079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285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5051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6339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28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6605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8910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401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228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2549079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151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176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256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4701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2427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476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488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765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861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290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dirty="0"/>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102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024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1239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9434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916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203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3489763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67624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userDrawn="1"/>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userDrawn="1"/>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04BBF7A-C95A-4EE1-91F5-4CAD97F10C03}"/>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68588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628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20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928190"/>
            <a:ext cx="10515600" cy="370082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4DD73159-A81B-B1E9-05C2-957683C6FFF4}"/>
              </a:ext>
            </a:extLst>
          </p:cNvPr>
          <p:cNvSpPr>
            <a:spLocks noGrp="1"/>
          </p:cNvSpPr>
          <p:nvPr>
            <p:ph type="title" hasCustomPrompt="1"/>
          </p:nvPr>
        </p:nvSpPr>
        <p:spPr>
          <a:xfrm>
            <a:off x="838200" y="365125"/>
            <a:ext cx="10515600" cy="1325563"/>
          </a:xfrm>
        </p:spPr>
        <p:txBody>
          <a:bodyPr/>
          <a:lstStyle>
            <a:lvl1pPr>
              <a:defRPr>
                <a:solidFill>
                  <a:schemeClr val="accent1"/>
                </a:solidFill>
              </a:defRPr>
            </a:lvl1pPr>
          </a:lstStyle>
          <a:p>
            <a:r>
              <a:rPr lang="en-US" dirty="0"/>
              <a:t>TITLE</a:t>
            </a:r>
          </a:p>
        </p:txBody>
      </p:sp>
    </p:spTree>
    <p:extLst>
      <p:ext uri="{BB962C8B-B14F-4D97-AF65-F5344CB8AC3E}">
        <p14:creationId xmlns:p14="http://schemas.microsoft.com/office/powerpoint/2010/main" val="23360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4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15217953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EB187-6316-49A0-A7D3-6BDDB1BF9DB6}" type="datetimeFigureOut">
              <a:rPr lang="en-US" smtClean="0"/>
              <a:t>3/22/23</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1BAD-C9EB-461A-B990-552E46F04C83}" type="slidenum">
              <a:rPr lang="en-US" smtClean="0"/>
              <a:t>‹#›</a:t>
            </a:fld>
            <a:endParaRPr lang="en-US"/>
          </a:p>
        </p:txBody>
      </p:sp>
    </p:spTree>
    <p:extLst>
      <p:ext uri="{BB962C8B-B14F-4D97-AF65-F5344CB8AC3E}">
        <p14:creationId xmlns:p14="http://schemas.microsoft.com/office/powerpoint/2010/main" val="4197251775"/>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60" r:id="rId4"/>
    <p:sldLayoutId id="2147483661" r:id="rId5"/>
    <p:sldLayoutId id="2147483662" r:id="rId6"/>
    <p:sldLayoutId id="2147483704"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5" r:id="rId47"/>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randedondemand.com/" TargetMode="External"/><Relationship Id="rId2" Type="http://schemas.openxmlformats.org/officeDocument/2006/relationships/hyperlink" Target="mailto:mmorse@HBAnet.org" TargetMode="External"/><Relationship Id="rId1" Type="http://schemas.openxmlformats.org/officeDocument/2006/relationships/slideLayout" Target="../slideLayouts/slideLayout8.xml"/><Relationship Id="rId4" Type="http://schemas.openxmlformats.org/officeDocument/2006/relationships/hyperlink" Target="mailto:marketing@HBAnet.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hyperlink" Target="mailto:cmarkowitz@HBAnet.org" TargetMode="External"/><Relationship Id="rId1" Type="http://schemas.openxmlformats.org/officeDocument/2006/relationships/slideLayout" Target="../slideLayouts/slideLayout4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hyperlink" Target="https://hbavolunteer.knowledgeowl.com/help/2023-social-media-strategy"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mailto:marketing@HBAnet.org?subject=Targeted%20Email%20Request"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dyzz9obi78pm5.cloudfront.net/app/image/id/5c91184fec161c104368d598/n/hba-style-guide.pdf" TargetMode="External"/><Relationship Id="rId2" Type="http://schemas.openxmlformats.org/officeDocument/2006/relationships/hyperlink" Target="https://hbavolunteer.knowledgeowl.com/help/hba-policies" TargetMode="External"/><Relationship Id="rId1" Type="http://schemas.openxmlformats.org/officeDocument/2006/relationships/slideLayout" Target="../slideLayouts/slideLayout8.xml"/><Relationship Id="rId4" Type="http://schemas.openxmlformats.org/officeDocument/2006/relationships/hyperlink" Target="https://dyzz9obi78pm5.cloudfront.net/app/image/id/62c49ff6d601900ee919b244/n/hba-brand-guidelines-updated-7522.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community.hbanet.org/home" TargetMode="Externa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hyperlink" Target="https://hbavolunteer.knowledgeowl.com/help/marketing-coe-hba-brand-photography" TargetMode="External"/><Relationship Id="rId13" Type="http://schemas.openxmlformats.org/officeDocument/2006/relationships/hyperlink" Target="https://hbavolunteer.knowledgeowl.com/help/event-sponsorship" TargetMode="External"/><Relationship Id="rId3" Type="http://schemas.openxmlformats.org/officeDocument/2006/relationships/hyperlink" Target="https://hbavolunteer.knowledgeowl.com/help/brand-guidelines" TargetMode="External"/><Relationship Id="rId7" Type="http://schemas.openxmlformats.org/officeDocument/2006/relationships/hyperlink" Target="https://hbavolunteer.knowledgeowl.com/help/hba-logos" TargetMode="External"/><Relationship Id="rId12" Type="http://schemas.openxmlformats.org/officeDocument/2006/relationships/hyperlink" Target="https://hbavolunteer.knowledgeowl.com/help/hba-corporate-partner-companies" TargetMode="External"/><Relationship Id="rId2" Type="http://schemas.openxmlformats.org/officeDocument/2006/relationships/hyperlink" Target="https://hbavolunteer.knowledgeowl.com/help" TargetMode="External"/><Relationship Id="rId1" Type="http://schemas.openxmlformats.org/officeDocument/2006/relationships/slideLayout" Target="../slideLayouts/slideLayout41.xml"/><Relationship Id="rId6" Type="http://schemas.openxmlformats.org/officeDocument/2006/relationships/hyperlink" Target="https://hbavolunteer.knowledgeowl.com/help/about-the-hba-deck" TargetMode="External"/><Relationship Id="rId11" Type="http://schemas.openxmlformats.org/officeDocument/2006/relationships/hyperlink" Target="https://hbavolunteer.knowledgeowl.com/help/2023-social-media-strategy" TargetMode="External"/><Relationship Id="rId5" Type="http://schemas.openxmlformats.org/officeDocument/2006/relationships/hyperlink" Target="https://hbavolunteer.knowledgeowl.com/help/hba-powerpoint-template" TargetMode="External"/><Relationship Id="rId10" Type="http://schemas.openxmlformats.org/officeDocument/2006/relationships/hyperlink" Target="https://hbavolunteer.knowledgeowl.com/help/2023-communications-strategy" TargetMode="External"/><Relationship Id="rId4" Type="http://schemas.openxmlformats.org/officeDocument/2006/relationships/hyperlink" Target="https://hbavolunteer.knowledgeowl.com/help/hba-style-guide" TargetMode="External"/><Relationship Id="rId9" Type="http://schemas.openxmlformats.org/officeDocument/2006/relationships/hyperlink" Target="https://hbavolunteer.knowledgeowl.com/help/hba-branded-virtual-backgroun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hyperlink" Target="mailto:kcammer@HBAnet.org"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hbanet.org/"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hyperlink" Target="mailto:pineresg@bellsouth.net" TargetMode="External"/><Relationship Id="rId13" Type="http://schemas.openxmlformats.org/officeDocument/2006/relationships/hyperlink" Target="mailto:cmarkowitz@HBAnet.org" TargetMode="External"/><Relationship Id="rId3" Type="http://schemas.openxmlformats.org/officeDocument/2006/relationships/hyperlink" Target="mailto:desiree.priestley@otsuka-us.com" TargetMode="External"/><Relationship Id="rId7" Type="http://schemas.openxmlformats.org/officeDocument/2006/relationships/hyperlink" Target="mailto:shawn.takiguchi@otsuka-us.com" TargetMode="External"/><Relationship Id="rId12" Type="http://schemas.openxmlformats.org/officeDocument/2006/relationships/hyperlink" Target="mailto:dbortz@HBAnet.org" TargetMode="External"/><Relationship Id="rId2" Type="http://schemas.openxmlformats.org/officeDocument/2006/relationships/hyperlink" Target="mailto:fanny.sie@roche.com" TargetMode="External"/><Relationship Id="rId1" Type="http://schemas.openxmlformats.org/officeDocument/2006/relationships/slideLayout" Target="../slideLayouts/slideLayout44.xml"/><Relationship Id="rId6" Type="http://schemas.openxmlformats.org/officeDocument/2006/relationships/hyperlink" Target="mailto:gmurphy.hba@gmail.com" TargetMode="External"/><Relationship Id="rId11" Type="http://schemas.openxmlformats.org/officeDocument/2006/relationships/hyperlink" Target="mailto:nwhite@HBAnet.org" TargetMode="External"/><Relationship Id="rId5" Type="http://schemas.openxmlformats.org/officeDocument/2006/relationships/hyperlink" Target="mailto:julia.helms@bms.com" TargetMode="External"/><Relationship Id="rId10" Type="http://schemas.openxmlformats.org/officeDocument/2006/relationships/hyperlink" Target="mailto:pgeorge@HBAnet.org" TargetMode="External"/><Relationship Id="rId4" Type="http://schemas.openxmlformats.org/officeDocument/2006/relationships/hyperlink" Target="mailto:karen.murray@abbvie.com" TargetMode="External"/><Relationship Id="rId9" Type="http://schemas.openxmlformats.org/officeDocument/2006/relationships/hyperlink" Target="mailto:courtney.nall@novartis.com" TargetMode="External"/><Relationship Id="rId14" Type="http://schemas.openxmlformats.org/officeDocument/2006/relationships/hyperlink" Target="mailto:marketing@HBAnet.or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3.xml"/><Relationship Id="rId4" Type="http://schemas.openxmlformats.org/officeDocument/2006/relationships/image" Target="../media/image55.emf"/></Relationships>
</file>

<file path=ppt/slides/_rels/slide9.xml.rels><?xml version="1.0" encoding="UTF-8" standalone="yes"?>
<Relationships xmlns="http://schemas.openxmlformats.org/package/2006/relationships"><Relationship Id="rId3" Type="http://schemas.openxmlformats.org/officeDocument/2006/relationships/hyperlink" Target="https://hbavolunteer.knowledgeowl.com/help/marketing-coe-hba-brand-photography" TargetMode="External"/><Relationship Id="rId7" Type="http://schemas.openxmlformats.org/officeDocument/2006/relationships/hyperlink" Target="https://hbavolunteer.knowledgeowl.com/help/marq-trainin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hyperlink" Target="mailto:marketing@HBAnet.org" TargetMode="Externa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9A43B-C415-1A4E-BAAD-70823697F8E2}"/>
              </a:ext>
            </a:extLst>
          </p:cNvPr>
          <p:cNvSpPr>
            <a:spLocks noGrp="1"/>
          </p:cNvSpPr>
          <p:nvPr>
            <p:ph type="body" sz="quarter" idx="10"/>
          </p:nvPr>
        </p:nvSpPr>
        <p:spPr>
          <a:xfrm>
            <a:off x="4674426" y="1685925"/>
            <a:ext cx="7276782" cy="1743075"/>
          </a:xfrm>
        </p:spPr>
        <p:txBody>
          <a:bodyPr>
            <a:noAutofit/>
          </a:bodyPr>
          <a:lstStyle/>
          <a:p>
            <a:pPr>
              <a:lnSpc>
                <a:spcPct val="100000"/>
              </a:lnSpc>
            </a:pPr>
            <a:r>
              <a:rPr lang="en-US" sz="5400" dirty="0"/>
              <a:t>Marketing Resources </a:t>
            </a:r>
            <a:br>
              <a:rPr lang="en-US" sz="5400" dirty="0"/>
            </a:br>
            <a:r>
              <a:rPr lang="en-US" sz="5400" dirty="0"/>
              <a:t>for volunteers</a:t>
            </a:r>
          </a:p>
        </p:txBody>
      </p:sp>
      <p:sp>
        <p:nvSpPr>
          <p:cNvPr id="3" name="Text Placeholder 2">
            <a:extLst>
              <a:ext uri="{FF2B5EF4-FFF2-40B4-BE49-F238E27FC236}">
                <a16:creationId xmlns:a16="http://schemas.microsoft.com/office/drawing/2014/main" id="{9C25272E-F0E2-F662-EDA3-16EE18C26C98}"/>
              </a:ext>
            </a:extLst>
          </p:cNvPr>
          <p:cNvSpPr>
            <a:spLocks noGrp="1"/>
          </p:cNvSpPr>
          <p:nvPr>
            <p:ph type="body" sz="quarter" idx="11"/>
          </p:nvPr>
        </p:nvSpPr>
        <p:spPr>
          <a:xfrm>
            <a:off x="4793298" y="4388041"/>
            <a:ext cx="4818062" cy="784034"/>
          </a:xfrm>
        </p:spPr>
        <p:txBody>
          <a:bodyPr/>
          <a:lstStyle/>
          <a:p>
            <a:pPr>
              <a:lnSpc>
                <a:spcPct val="100000"/>
              </a:lnSpc>
            </a:pPr>
            <a:r>
              <a:rPr lang="en-US" dirty="0"/>
              <a:t>A “HOW TO” GUIDE FOR SUCCESS</a:t>
            </a:r>
          </a:p>
        </p:txBody>
      </p:sp>
    </p:spTree>
    <p:extLst>
      <p:ext uri="{BB962C8B-B14F-4D97-AF65-F5344CB8AC3E}">
        <p14:creationId xmlns:p14="http://schemas.microsoft.com/office/powerpoint/2010/main" val="202648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CB6B7-D7C5-6B4F-A242-20F108AE5368}"/>
              </a:ext>
            </a:extLst>
          </p:cNvPr>
          <p:cNvSpPr>
            <a:spLocks noGrp="1"/>
          </p:cNvSpPr>
          <p:nvPr>
            <p:ph type="title"/>
          </p:nvPr>
        </p:nvSpPr>
        <p:spPr>
          <a:xfrm>
            <a:off x="838200" y="276931"/>
            <a:ext cx="10515600" cy="893404"/>
          </a:xfrm>
        </p:spPr>
        <p:txBody>
          <a:bodyPr/>
          <a:lstStyle/>
          <a:p>
            <a:r>
              <a:rPr lang="en-US" dirty="0"/>
              <a:t>Ordering Materials</a:t>
            </a:r>
          </a:p>
        </p:txBody>
      </p:sp>
      <p:sp>
        <p:nvSpPr>
          <p:cNvPr id="3" name="Text Placeholder 2">
            <a:extLst>
              <a:ext uri="{FF2B5EF4-FFF2-40B4-BE49-F238E27FC236}">
                <a16:creationId xmlns:a16="http://schemas.microsoft.com/office/drawing/2014/main" id="{6D50CCDD-0E66-6178-AC23-F2868B7BC00F}"/>
              </a:ext>
            </a:extLst>
          </p:cNvPr>
          <p:cNvSpPr>
            <a:spLocks noGrp="1"/>
          </p:cNvSpPr>
          <p:nvPr>
            <p:ph type="body" sz="quarter" idx="10"/>
          </p:nvPr>
        </p:nvSpPr>
        <p:spPr>
          <a:xfrm>
            <a:off x="838199" y="1587750"/>
            <a:ext cx="10718495" cy="4526280"/>
          </a:xfrm>
        </p:spPr>
        <p:txBody>
          <a:bodyPr>
            <a:noAutofit/>
          </a:bodyPr>
          <a:lstStyle/>
          <a:p>
            <a:pPr marL="0" indent="0">
              <a:lnSpc>
                <a:spcPct val="100000"/>
              </a:lnSpc>
              <a:buNone/>
            </a:pPr>
            <a:r>
              <a:rPr lang="en-US" sz="1600" b="1" dirty="0">
                <a:solidFill>
                  <a:schemeClr val="accent1"/>
                </a:solidFill>
              </a:rPr>
              <a:t>All print products (banners, signs, flyers, postcards, etc.) can be ordered directly through </a:t>
            </a:r>
            <a:r>
              <a:rPr lang="en-US" sz="1600" b="1" dirty="0" err="1">
                <a:solidFill>
                  <a:schemeClr val="accent1"/>
                </a:solidFill>
              </a:rPr>
              <a:t>Marq</a:t>
            </a:r>
            <a:r>
              <a:rPr lang="en-US" sz="1600" b="1" dirty="0">
                <a:solidFill>
                  <a:schemeClr val="accent1"/>
                </a:solidFill>
              </a:rPr>
              <a:t>.</a:t>
            </a:r>
          </a:p>
          <a:p>
            <a:pPr marL="0" indent="0">
              <a:lnSpc>
                <a:spcPct val="100000"/>
              </a:lnSpc>
              <a:buNone/>
            </a:pPr>
            <a:r>
              <a:rPr lang="en-US" sz="1600" dirty="0"/>
              <a:t>To determine your budget for materials, talk to your Regional Marketing President (contact information can be found on the last slide of this deck). Affinity Groups should contact Michelle Morse for budget information (</a:t>
            </a:r>
            <a:r>
              <a:rPr lang="en-US" sz="1600" dirty="0">
                <a:solidFill>
                  <a:schemeClr val="accent2"/>
                </a:solidFill>
                <a:hlinkClick r:id="rId2">
                  <a:extLst>
                    <a:ext uri="{A12FA001-AC4F-418D-AE19-62706E023703}">
                      <ahyp:hlinkClr xmlns:ahyp="http://schemas.microsoft.com/office/drawing/2018/hyperlinkcolor" val="tx"/>
                    </a:ext>
                  </a:extLst>
                </a:hlinkClick>
              </a:rPr>
              <a:t>mmorse@HBAnet.org</a:t>
            </a:r>
            <a:r>
              <a:rPr lang="en-US" sz="1600" dirty="0"/>
              <a:t>). HBA Central will not reimburse your chapter/region for marketing materials.</a:t>
            </a:r>
          </a:p>
          <a:p>
            <a:pPr marL="0" indent="0">
              <a:lnSpc>
                <a:spcPct val="100000"/>
              </a:lnSpc>
              <a:buNone/>
            </a:pPr>
            <a:r>
              <a:rPr lang="en-US" sz="1600" dirty="0"/>
              <a:t>When finished with your design, simply click “Order Prints” in the top-right corner. Select your product (the recommended product will be auto-selected) and proceed to Checkout. Shipping charges will be calculated after you input your shipping address.</a:t>
            </a:r>
          </a:p>
          <a:p>
            <a:pPr marL="0" indent="0">
              <a:lnSpc>
                <a:spcPct val="100000"/>
              </a:lnSpc>
              <a:buNone/>
            </a:pPr>
            <a:r>
              <a:rPr lang="en-US" sz="1600" dirty="0"/>
              <a:t>If you need materials to be delivered to a location outside of the U.S., you will need to order prints through a local vendor. Simply download your designs as PDFs (or whatever file type you need) and share them with your vendor. If you’re in the U.S. and know a local vendor with better pricing than </a:t>
            </a:r>
            <a:r>
              <a:rPr lang="en-US" sz="1600" dirty="0" err="1"/>
              <a:t>Marq</a:t>
            </a:r>
            <a:r>
              <a:rPr lang="en-US" sz="1600" dirty="0"/>
              <a:t>, feel free to use them instead!</a:t>
            </a:r>
          </a:p>
          <a:p>
            <a:pPr marL="0" indent="0">
              <a:lnSpc>
                <a:spcPct val="100000"/>
              </a:lnSpc>
              <a:buNone/>
            </a:pPr>
            <a:r>
              <a:rPr lang="en-US" sz="1600" b="1" dirty="0">
                <a:solidFill>
                  <a:schemeClr val="accent1"/>
                </a:solidFill>
              </a:rPr>
              <a:t>Want to order promotional materials such as pens, tablecloths, balloons, and pins?</a:t>
            </a:r>
            <a:r>
              <a:rPr lang="en-US" sz="1600" dirty="0"/>
              <a:t> We currently work with Daniel </a:t>
            </a:r>
            <a:r>
              <a:rPr lang="en-US" sz="1600" dirty="0" err="1"/>
              <a:t>Swider</a:t>
            </a:r>
            <a:r>
              <a:rPr lang="en-US" sz="1600" dirty="0"/>
              <a:t> at Branded on Demand. You can </a:t>
            </a:r>
            <a:r>
              <a:rPr lang="en-US" sz="1600" dirty="0">
                <a:solidFill>
                  <a:schemeClr val="accent2"/>
                </a:solidFill>
                <a:hlinkClick r:id="rId3">
                  <a:extLst>
                    <a:ext uri="{A12FA001-AC4F-418D-AE19-62706E023703}">
                      <ahyp:hlinkClr xmlns:ahyp="http://schemas.microsoft.com/office/drawing/2018/hyperlinkcolor" val="tx"/>
                    </a:ext>
                  </a:extLst>
                </a:hlinkClick>
              </a:rPr>
              <a:t>browse product offerings here</a:t>
            </a:r>
            <a:r>
              <a:rPr lang="en-US" sz="1600" dirty="0"/>
              <a:t>. </a:t>
            </a:r>
          </a:p>
          <a:p>
            <a:pPr marL="0" indent="0">
              <a:lnSpc>
                <a:spcPct val="100000"/>
              </a:lnSpc>
              <a:buNone/>
            </a:pPr>
            <a:r>
              <a:rPr lang="en-US" sz="1600" dirty="0"/>
              <a:t>Once you’ve decided what products you’d like to order, please email </a:t>
            </a:r>
            <a:r>
              <a:rPr lang="en-US" sz="1600" dirty="0">
                <a:solidFill>
                  <a:schemeClr val="accent2"/>
                </a:solidFill>
                <a:hlinkClick r:id="rId4">
                  <a:extLst>
                    <a:ext uri="{A12FA001-AC4F-418D-AE19-62706E023703}">
                      <ahyp:hlinkClr xmlns:ahyp="http://schemas.microsoft.com/office/drawing/2018/hyperlinkcolor" val="tx"/>
                    </a:ext>
                  </a:extLst>
                </a:hlinkClick>
              </a:rPr>
              <a:t>marketing@HBAnet.org</a:t>
            </a:r>
            <a:r>
              <a:rPr lang="en-US" sz="1600" dirty="0"/>
              <a:t>. </a:t>
            </a:r>
            <a:r>
              <a:rPr lang="en-US" sz="1600" i="1" dirty="0"/>
              <a:t>Note: All items ordered from Branded on Demand require approval from HBA Central’s Marketing Team before purchase. </a:t>
            </a:r>
          </a:p>
        </p:txBody>
      </p:sp>
    </p:spTree>
    <p:extLst>
      <p:ext uri="{BB962C8B-B14F-4D97-AF65-F5344CB8AC3E}">
        <p14:creationId xmlns:p14="http://schemas.microsoft.com/office/powerpoint/2010/main" val="311441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914953" y="2522710"/>
            <a:ext cx="6570663" cy="1573802"/>
          </a:xfrm>
        </p:spPr>
        <p:txBody>
          <a:bodyPr>
            <a:noAutofit/>
          </a:bodyPr>
          <a:lstStyle/>
          <a:p>
            <a:pPr algn="ctr">
              <a:lnSpc>
                <a:spcPct val="100000"/>
              </a:lnSpc>
            </a:pPr>
            <a:r>
              <a:rPr lang="en-US" sz="8800" dirty="0">
                <a:latin typeface="+mj-lt"/>
              </a:rPr>
              <a:t>Social Media</a:t>
            </a:r>
          </a:p>
        </p:txBody>
      </p:sp>
    </p:spTree>
    <p:extLst>
      <p:ext uri="{BB962C8B-B14F-4D97-AF65-F5344CB8AC3E}">
        <p14:creationId xmlns:p14="http://schemas.microsoft.com/office/powerpoint/2010/main" val="1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F41A-D0E8-6552-E719-FD17BF093760}"/>
              </a:ext>
            </a:extLst>
          </p:cNvPr>
          <p:cNvSpPr>
            <a:spLocks noGrp="1"/>
          </p:cNvSpPr>
          <p:nvPr>
            <p:ph type="title"/>
          </p:nvPr>
        </p:nvSpPr>
        <p:spPr>
          <a:xfrm>
            <a:off x="3827281" y="164258"/>
            <a:ext cx="7526518" cy="1325563"/>
          </a:xfrm>
        </p:spPr>
        <p:txBody>
          <a:bodyPr/>
          <a:lstStyle/>
          <a:p>
            <a:r>
              <a:rPr lang="en-US" dirty="0"/>
              <a:t>Overview of Social Media</a:t>
            </a:r>
          </a:p>
        </p:txBody>
      </p:sp>
      <p:sp>
        <p:nvSpPr>
          <p:cNvPr id="3" name="Text Placeholder 2">
            <a:extLst>
              <a:ext uri="{FF2B5EF4-FFF2-40B4-BE49-F238E27FC236}">
                <a16:creationId xmlns:a16="http://schemas.microsoft.com/office/drawing/2014/main" id="{E8F8C555-5F23-B89A-DCD1-492476B34594}"/>
              </a:ext>
            </a:extLst>
          </p:cNvPr>
          <p:cNvSpPr>
            <a:spLocks noGrp="1"/>
          </p:cNvSpPr>
          <p:nvPr>
            <p:ph type="body" sz="quarter" idx="10"/>
          </p:nvPr>
        </p:nvSpPr>
        <p:spPr>
          <a:xfrm>
            <a:off x="3891291" y="1244727"/>
            <a:ext cx="7526518" cy="3402013"/>
          </a:xfrm>
        </p:spPr>
        <p:txBody>
          <a:bodyPr>
            <a:normAutofit/>
          </a:bodyPr>
          <a:lstStyle/>
          <a:p>
            <a:pPr marL="457200" indent="-457200">
              <a:lnSpc>
                <a:spcPct val="100000"/>
              </a:lnSpc>
              <a:buClr>
                <a:schemeClr val="accent1"/>
              </a:buClr>
            </a:pPr>
            <a:r>
              <a:rPr lang="en-US" sz="1500" dirty="0">
                <a:solidFill>
                  <a:srgbClr val="58595B"/>
                </a:solidFill>
              </a:rPr>
              <a:t>Each region has a Twitter page, a Facebook page, an Instagram profile, a LinkedIn company page, and a LinkedIn group. Chapters </a:t>
            </a:r>
            <a:r>
              <a:rPr lang="en-US" sz="1500" b="1" dirty="0">
                <a:solidFill>
                  <a:srgbClr val="58595B"/>
                </a:solidFill>
              </a:rPr>
              <a:t>do not </a:t>
            </a:r>
            <a:r>
              <a:rPr lang="en-US" sz="1500" dirty="0">
                <a:solidFill>
                  <a:srgbClr val="58595B"/>
                </a:solidFill>
              </a:rPr>
              <a:t>have social media pages. </a:t>
            </a:r>
          </a:p>
          <a:p>
            <a:pPr marL="457200" indent="-457200">
              <a:lnSpc>
                <a:spcPct val="100000"/>
              </a:lnSpc>
              <a:buClr>
                <a:schemeClr val="accent1"/>
              </a:buClr>
            </a:pPr>
            <a:r>
              <a:rPr lang="en-US" sz="1500" dirty="0">
                <a:solidFill>
                  <a:srgbClr val="58595B"/>
                </a:solidFill>
              </a:rPr>
              <a:t>HBA Central has its own channels, in addition to a YouTube page.</a:t>
            </a:r>
          </a:p>
          <a:p>
            <a:pPr marL="457200" indent="-457200">
              <a:lnSpc>
                <a:spcPct val="100000"/>
              </a:lnSpc>
              <a:buClr>
                <a:schemeClr val="accent1"/>
              </a:buClr>
            </a:pPr>
            <a:endParaRPr lang="en-US" sz="1500" dirty="0">
              <a:solidFill>
                <a:srgbClr val="58595B"/>
              </a:solidFill>
            </a:endParaRPr>
          </a:p>
          <a:p>
            <a:pPr marL="0" indent="0">
              <a:lnSpc>
                <a:spcPct val="100000"/>
              </a:lnSpc>
              <a:buClr>
                <a:schemeClr val="accent1"/>
              </a:buClr>
              <a:buNone/>
            </a:pPr>
            <a:endParaRPr lang="en-US" sz="1500" dirty="0">
              <a:solidFill>
                <a:srgbClr val="58595B"/>
              </a:solidFill>
            </a:endParaRPr>
          </a:p>
          <a:p>
            <a:pPr marL="0" indent="0">
              <a:buNone/>
            </a:pPr>
            <a:endParaRPr lang="en-US" sz="1500" dirty="0"/>
          </a:p>
        </p:txBody>
      </p:sp>
      <p:sp>
        <p:nvSpPr>
          <p:cNvPr id="5" name="TextBox 4">
            <a:extLst>
              <a:ext uri="{FF2B5EF4-FFF2-40B4-BE49-F238E27FC236}">
                <a16:creationId xmlns:a16="http://schemas.microsoft.com/office/drawing/2014/main" id="{FFCB8358-117F-88D9-75F6-92B6803D86E9}"/>
              </a:ext>
            </a:extLst>
          </p:cNvPr>
          <p:cNvSpPr txBox="1"/>
          <p:nvPr/>
        </p:nvSpPr>
        <p:spPr>
          <a:xfrm>
            <a:off x="3827281" y="3618351"/>
            <a:ext cx="7590527" cy="2169825"/>
          </a:xfrm>
          <a:prstGeom prst="rect">
            <a:avLst/>
          </a:prstGeom>
          <a:noFill/>
        </p:spPr>
        <p:txBody>
          <a:bodyPr wrap="square">
            <a:spAutoFit/>
          </a:bodyPr>
          <a:lstStyle/>
          <a:p>
            <a:pPr marL="457200" indent="-457200">
              <a:lnSpc>
                <a:spcPct val="100000"/>
              </a:lnSpc>
              <a:buClr>
                <a:schemeClr val="accent1"/>
              </a:buClr>
              <a:buFont typeface="Arial" panose="020B0604020202020204" pitchFamily="34" charset="0"/>
              <a:buChar char="•"/>
            </a:pPr>
            <a:r>
              <a:rPr lang="en-US" sz="1500" dirty="0">
                <a:solidFill>
                  <a:srgbClr val="58595B"/>
                </a:solidFill>
              </a:rPr>
              <a:t>To manage content and schedule posts, each region has access to a Hootsuite account. To get access to your region’s account, contact HBA’s Social Media Manager, Carly Markowitz, at </a:t>
            </a:r>
            <a:r>
              <a:rPr lang="en-US" sz="1500" dirty="0">
                <a:solidFill>
                  <a:schemeClr val="accent2"/>
                </a:solidFill>
                <a:hlinkClick r:id="rId2">
                  <a:extLst>
                    <a:ext uri="{A12FA001-AC4F-418D-AE19-62706E023703}">
                      <ahyp:hlinkClr xmlns:ahyp="http://schemas.microsoft.com/office/drawing/2018/hyperlinkcolor" val="tx"/>
                    </a:ext>
                  </a:extLst>
                </a:hlinkClick>
              </a:rPr>
              <a:t>cmarkowitz@HBAnet.org</a:t>
            </a:r>
            <a:r>
              <a:rPr lang="en-US" sz="1500" dirty="0">
                <a:solidFill>
                  <a:srgbClr val="58595B"/>
                </a:solidFill>
              </a:rPr>
              <a:t>.</a:t>
            </a:r>
          </a:p>
          <a:p>
            <a:pPr marL="457200" indent="-457200">
              <a:lnSpc>
                <a:spcPct val="100000"/>
              </a:lnSpc>
              <a:buClr>
                <a:schemeClr val="accent1"/>
              </a:buClr>
              <a:buFont typeface="Arial" panose="020B0604020202020204" pitchFamily="34" charset="0"/>
              <a:buChar char="•"/>
            </a:pPr>
            <a:endParaRPr lang="en-US" sz="1500" dirty="0">
              <a:solidFill>
                <a:srgbClr val="58595B"/>
              </a:solidFill>
            </a:endParaRPr>
          </a:p>
          <a:p>
            <a:pPr marL="457200" indent="-457200">
              <a:lnSpc>
                <a:spcPct val="100000"/>
              </a:lnSpc>
              <a:buClr>
                <a:schemeClr val="accent1"/>
              </a:buClr>
              <a:buFont typeface="Arial" panose="020B0604020202020204" pitchFamily="34" charset="0"/>
              <a:buChar char="•"/>
            </a:pPr>
            <a:r>
              <a:rPr lang="en-US" sz="1500" dirty="0"/>
              <a:t>Once a month, Carly holds social media open forums. Feel free to come (or send a team member) and ask questions! You can find the forum dates and more information at </a:t>
            </a:r>
            <a:r>
              <a:rPr lang="en-US" sz="1500" dirty="0">
                <a:solidFill>
                  <a:schemeClr val="accent2"/>
                </a:solidFill>
              </a:rPr>
              <a:t>https://</a:t>
            </a:r>
            <a:r>
              <a:rPr lang="en-US" sz="1500" dirty="0" err="1">
                <a:solidFill>
                  <a:schemeClr val="accent2"/>
                </a:solidFill>
              </a:rPr>
              <a:t>hbavolunteer.knowledgeowl.com</a:t>
            </a:r>
            <a:r>
              <a:rPr lang="en-US" sz="1500" dirty="0">
                <a:solidFill>
                  <a:schemeClr val="accent2"/>
                </a:solidFill>
              </a:rPr>
              <a:t>/help/2023-social-media-strategy</a:t>
            </a:r>
            <a:r>
              <a:rPr lang="en-US" sz="1500" dirty="0"/>
              <a:t>.</a:t>
            </a:r>
          </a:p>
          <a:p>
            <a:pPr marL="457200" indent="-457200">
              <a:lnSpc>
                <a:spcPct val="100000"/>
              </a:lnSpc>
              <a:buClr>
                <a:schemeClr val="accent1"/>
              </a:buClr>
              <a:buFont typeface="Arial" panose="020B0604020202020204" pitchFamily="34" charset="0"/>
              <a:buChar char="•"/>
            </a:pPr>
            <a:endParaRPr lang="en-US" sz="1500" dirty="0">
              <a:solidFill>
                <a:srgbClr val="58595B"/>
              </a:solidFill>
            </a:endParaRPr>
          </a:p>
        </p:txBody>
      </p:sp>
      <p:pic>
        <p:nvPicPr>
          <p:cNvPr id="11" name="Picture 10">
            <a:extLst>
              <a:ext uri="{FF2B5EF4-FFF2-40B4-BE49-F238E27FC236}">
                <a16:creationId xmlns:a16="http://schemas.microsoft.com/office/drawing/2014/main" id="{E6A2A223-8200-7461-F744-B4E306241724}"/>
              </a:ext>
            </a:extLst>
          </p:cNvPr>
          <p:cNvPicPr>
            <a:picLocks noChangeAspect="1"/>
          </p:cNvPicPr>
          <p:nvPr/>
        </p:nvPicPr>
        <p:blipFill>
          <a:blip r:embed="rId3"/>
          <a:stretch>
            <a:fillRect/>
          </a:stretch>
        </p:blipFill>
        <p:spPr>
          <a:xfrm>
            <a:off x="4676477" y="2563953"/>
            <a:ext cx="666270" cy="374777"/>
          </a:xfrm>
          <a:prstGeom prst="rect">
            <a:avLst/>
          </a:prstGeom>
        </p:spPr>
      </p:pic>
      <p:pic>
        <p:nvPicPr>
          <p:cNvPr id="12" name="Picture 11">
            <a:extLst>
              <a:ext uri="{FF2B5EF4-FFF2-40B4-BE49-F238E27FC236}">
                <a16:creationId xmlns:a16="http://schemas.microsoft.com/office/drawing/2014/main" id="{3FC6785E-45AE-B216-6699-0B198A20271E}"/>
              </a:ext>
            </a:extLst>
          </p:cNvPr>
          <p:cNvPicPr>
            <a:picLocks noChangeAspect="1"/>
          </p:cNvPicPr>
          <p:nvPr/>
        </p:nvPicPr>
        <p:blipFill>
          <a:blip r:embed="rId4"/>
          <a:stretch>
            <a:fillRect/>
          </a:stretch>
        </p:blipFill>
        <p:spPr>
          <a:xfrm>
            <a:off x="5712120" y="2543297"/>
            <a:ext cx="666270" cy="416419"/>
          </a:xfrm>
          <a:prstGeom prst="rect">
            <a:avLst/>
          </a:prstGeom>
        </p:spPr>
      </p:pic>
      <p:sp>
        <p:nvSpPr>
          <p:cNvPr id="14" name="TextBox 13">
            <a:extLst>
              <a:ext uri="{FF2B5EF4-FFF2-40B4-BE49-F238E27FC236}">
                <a16:creationId xmlns:a16="http://schemas.microsoft.com/office/drawing/2014/main" id="{FE2549E5-E1A1-5E7E-431A-7DC99843B1DA}"/>
              </a:ext>
            </a:extLst>
          </p:cNvPr>
          <p:cNvSpPr txBox="1"/>
          <p:nvPr/>
        </p:nvSpPr>
        <p:spPr>
          <a:xfrm>
            <a:off x="5619808" y="2938730"/>
            <a:ext cx="850895" cy="261610"/>
          </a:xfrm>
          <a:prstGeom prst="rect">
            <a:avLst/>
          </a:prstGeom>
          <a:noFill/>
        </p:spPr>
        <p:txBody>
          <a:bodyPr wrap="square">
            <a:spAutoFit/>
          </a:bodyPr>
          <a:lstStyle/>
          <a:p>
            <a:pPr marL="457200" indent="-457200">
              <a:lnSpc>
                <a:spcPct val="100000"/>
              </a:lnSpc>
              <a:buClr>
                <a:schemeClr val="accent1"/>
              </a:buClr>
            </a:pPr>
            <a:r>
              <a:rPr lang="en-US" sz="1100" dirty="0">
                <a:solidFill>
                  <a:srgbClr val="58595B"/>
                </a:solidFill>
              </a:rPr>
              <a:t>@</a:t>
            </a:r>
            <a:r>
              <a:rPr lang="en-US" sz="1100" dirty="0" err="1">
                <a:solidFill>
                  <a:srgbClr val="58595B"/>
                </a:solidFill>
              </a:rPr>
              <a:t>HBAnet</a:t>
            </a:r>
            <a:endParaRPr lang="en-US" sz="1100" dirty="0">
              <a:solidFill>
                <a:srgbClr val="58595B"/>
              </a:solidFill>
            </a:endParaRPr>
          </a:p>
        </p:txBody>
      </p:sp>
      <p:sp>
        <p:nvSpPr>
          <p:cNvPr id="15" name="TextBox 14">
            <a:extLst>
              <a:ext uri="{FF2B5EF4-FFF2-40B4-BE49-F238E27FC236}">
                <a16:creationId xmlns:a16="http://schemas.microsoft.com/office/drawing/2014/main" id="{0EBACA4B-35C2-5372-6466-E04EB93E2D1F}"/>
              </a:ext>
            </a:extLst>
          </p:cNvPr>
          <p:cNvSpPr txBox="1"/>
          <p:nvPr/>
        </p:nvSpPr>
        <p:spPr>
          <a:xfrm>
            <a:off x="4347961" y="2937165"/>
            <a:ext cx="1186143" cy="261610"/>
          </a:xfrm>
          <a:prstGeom prst="rect">
            <a:avLst/>
          </a:prstGeom>
          <a:noFill/>
        </p:spPr>
        <p:txBody>
          <a:bodyPr wrap="square">
            <a:spAutoFit/>
          </a:bodyPr>
          <a:lstStyle/>
          <a:p>
            <a:pPr marL="457200" indent="-457200" algn="ctr">
              <a:lnSpc>
                <a:spcPct val="100000"/>
              </a:lnSpc>
              <a:buClr>
                <a:schemeClr val="accent1"/>
              </a:buClr>
            </a:pPr>
            <a:r>
              <a:rPr lang="en-US" sz="1100" dirty="0">
                <a:solidFill>
                  <a:srgbClr val="58595B"/>
                </a:solidFill>
              </a:rPr>
              <a:t>@</a:t>
            </a:r>
            <a:r>
              <a:rPr lang="en-US" sz="1100" dirty="0" err="1">
                <a:solidFill>
                  <a:srgbClr val="58595B"/>
                </a:solidFill>
              </a:rPr>
              <a:t>HBAimpact</a:t>
            </a:r>
            <a:endParaRPr lang="en-US" sz="1100" dirty="0">
              <a:solidFill>
                <a:srgbClr val="58595B"/>
              </a:solidFill>
            </a:endParaRPr>
          </a:p>
        </p:txBody>
      </p:sp>
      <p:pic>
        <p:nvPicPr>
          <p:cNvPr id="16" name="Picture 15">
            <a:extLst>
              <a:ext uri="{FF2B5EF4-FFF2-40B4-BE49-F238E27FC236}">
                <a16:creationId xmlns:a16="http://schemas.microsoft.com/office/drawing/2014/main" id="{3CA2402D-A5A7-7DE0-97D8-FA0710B85BEF}"/>
              </a:ext>
            </a:extLst>
          </p:cNvPr>
          <p:cNvPicPr>
            <a:picLocks noChangeAspect="1"/>
          </p:cNvPicPr>
          <p:nvPr/>
        </p:nvPicPr>
        <p:blipFill>
          <a:blip r:embed="rId5"/>
          <a:stretch>
            <a:fillRect/>
          </a:stretch>
        </p:blipFill>
        <p:spPr>
          <a:xfrm>
            <a:off x="7037864" y="2587622"/>
            <a:ext cx="372094" cy="372094"/>
          </a:xfrm>
          <a:prstGeom prst="rect">
            <a:avLst/>
          </a:prstGeom>
        </p:spPr>
      </p:pic>
      <p:pic>
        <p:nvPicPr>
          <p:cNvPr id="17" name="Picture 16">
            <a:extLst>
              <a:ext uri="{FF2B5EF4-FFF2-40B4-BE49-F238E27FC236}">
                <a16:creationId xmlns:a16="http://schemas.microsoft.com/office/drawing/2014/main" id="{563A62B9-5392-CDFD-4C42-CA064A5519BF}"/>
              </a:ext>
            </a:extLst>
          </p:cNvPr>
          <p:cNvPicPr>
            <a:picLocks noChangeAspect="1"/>
          </p:cNvPicPr>
          <p:nvPr/>
        </p:nvPicPr>
        <p:blipFill>
          <a:blip r:embed="rId6"/>
          <a:stretch>
            <a:fillRect/>
          </a:stretch>
        </p:blipFill>
        <p:spPr>
          <a:xfrm>
            <a:off x="8118926" y="2527447"/>
            <a:ext cx="492444" cy="492444"/>
          </a:xfrm>
          <a:prstGeom prst="rect">
            <a:avLst/>
          </a:prstGeom>
        </p:spPr>
      </p:pic>
      <p:pic>
        <p:nvPicPr>
          <p:cNvPr id="18" name="Picture 17">
            <a:extLst>
              <a:ext uri="{FF2B5EF4-FFF2-40B4-BE49-F238E27FC236}">
                <a16:creationId xmlns:a16="http://schemas.microsoft.com/office/drawing/2014/main" id="{3C6B71E1-6D8D-1E27-5EA1-05D619EA1033}"/>
              </a:ext>
            </a:extLst>
          </p:cNvPr>
          <p:cNvPicPr>
            <a:picLocks noChangeAspect="1"/>
          </p:cNvPicPr>
          <p:nvPr/>
        </p:nvPicPr>
        <p:blipFill>
          <a:blip r:embed="rId7"/>
          <a:stretch>
            <a:fillRect/>
          </a:stretch>
        </p:blipFill>
        <p:spPr>
          <a:xfrm>
            <a:off x="9192269" y="2588861"/>
            <a:ext cx="380277" cy="380277"/>
          </a:xfrm>
          <a:prstGeom prst="rect">
            <a:avLst/>
          </a:prstGeom>
        </p:spPr>
      </p:pic>
      <p:sp>
        <p:nvSpPr>
          <p:cNvPr id="19" name="TextBox 18">
            <a:extLst>
              <a:ext uri="{FF2B5EF4-FFF2-40B4-BE49-F238E27FC236}">
                <a16:creationId xmlns:a16="http://schemas.microsoft.com/office/drawing/2014/main" id="{66ED769E-093B-7078-60AF-E0CFE66D6C13}"/>
              </a:ext>
            </a:extLst>
          </p:cNvPr>
          <p:cNvSpPr txBox="1"/>
          <p:nvPr/>
        </p:nvSpPr>
        <p:spPr>
          <a:xfrm>
            <a:off x="7727738" y="2957853"/>
            <a:ext cx="1274819" cy="261610"/>
          </a:xfrm>
          <a:prstGeom prst="rect">
            <a:avLst/>
          </a:prstGeom>
          <a:noFill/>
        </p:spPr>
        <p:txBody>
          <a:bodyPr wrap="square">
            <a:spAutoFit/>
          </a:bodyPr>
          <a:lstStyle/>
          <a:p>
            <a:pPr marL="457200" indent="-457200" algn="ctr">
              <a:lnSpc>
                <a:spcPct val="100000"/>
              </a:lnSpc>
              <a:buClr>
                <a:schemeClr val="accent1"/>
              </a:buClr>
            </a:pPr>
            <a:r>
              <a:rPr lang="en-US" sz="1100" dirty="0">
                <a:solidFill>
                  <a:srgbClr val="58595B"/>
                </a:solidFill>
              </a:rPr>
              <a:t>@</a:t>
            </a:r>
            <a:r>
              <a:rPr lang="en-US" sz="1100" dirty="0" err="1">
                <a:solidFill>
                  <a:srgbClr val="58595B"/>
                </a:solidFill>
              </a:rPr>
              <a:t>HBAimpact</a:t>
            </a:r>
            <a:endParaRPr lang="en-US" sz="1100" dirty="0">
              <a:solidFill>
                <a:srgbClr val="58595B"/>
              </a:solidFill>
            </a:endParaRPr>
          </a:p>
        </p:txBody>
      </p:sp>
      <p:sp>
        <p:nvSpPr>
          <p:cNvPr id="20" name="TextBox 19">
            <a:extLst>
              <a:ext uri="{FF2B5EF4-FFF2-40B4-BE49-F238E27FC236}">
                <a16:creationId xmlns:a16="http://schemas.microsoft.com/office/drawing/2014/main" id="{BBF9CE12-7C6B-3527-81D2-E1AB6A425F76}"/>
              </a:ext>
            </a:extLst>
          </p:cNvPr>
          <p:cNvSpPr txBox="1"/>
          <p:nvPr/>
        </p:nvSpPr>
        <p:spPr>
          <a:xfrm>
            <a:off x="8968297" y="2969138"/>
            <a:ext cx="850895" cy="261610"/>
          </a:xfrm>
          <a:prstGeom prst="rect">
            <a:avLst/>
          </a:prstGeom>
          <a:noFill/>
        </p:spPr>
        <p:txBody>
          <a:bodyPr wrap="square">
            <a:spAutoFit/>
          </a:bodyPr>
          <a:lstStyle/>
          <a:p>
            <a:pPr marL="457200" indent="-457200">
              <a:lnSpc>
                <a:spcPct val="100000"/>
              </a:lnSpc>
              <a:buClr>
                <a:schemeClr val="accent1"/>
              </a:buClr>
            </a:pPr>
            <a:r>
              <a:rPr lang="en-US" sz="1100" dirty="0">
                <a:solidFill>
                  <a:srgbClr val="58595B"/>
                </a:solidFill>
              </a:rPr>
              <a:t>@</a:t>
            </a:r>
            <a:r>
              <a:rPr lang="en-US" sz="1100" dirty="0" err="1">
                <a:solidFill>
                  <a:srgbClr val="58595B"/>
                </a:solidFill>
              </a:rPr>
              <a:t>HBAnet</a:t>
            </a:r>
            <a:endParaRPr lang="en-US" sz="1100" dirty="0">
              <a:solidFill>
                <a:srgbClr val="58595B"/>
              </a:solidFill>
            </a:endParaRPr>
          </a:p>
        </p:txBody>
      </p:sp>
      <p:sp>
        <p:nvSpPr>
          <p:cNvPr id="22" name="TextBox 21">
            <a:extLst>
              <a:ext uri="{FF2B5EF4-FFF2-40B4-BE49-F238E27FC236}">
                <a16:creationId xmlns:a16="http://schemas.microsoft.com/office/drawing/2014/main" id="{E039F0D0-438B-5C8B-6F38-88481B76BB63}"/>
              </a:ext>
            </a:extLst>
          </p:cNvPr>
          <p:cNvSpPr txBox="1"/>
          <p:nvPr/>
        </p:nvSpPr>
        <p:spPr>
          <a:xfrm>
            <a:off x="6542241" y="2957853"/>
            <a:ext cx="1363340" cy="600164"/>
          </a:xfrm>
          <a:prstGeom prst="rect">
            <a:avLst/>
          </a:prstGeom>
          <a:noFill/>
        </p:spPr>
        <p:txBody>
          <a:bodyPr wrap="square" rtlCol="0">
            <a:spAutoFit/>
          </a:bodyPr>
          <a:lstStyle/>
          <a:p>
            <a:pPr algn="ctr"/>
            <a:r>
              <a:rPr lang="en-US" sz="1100" dirty="0"/>
              <a:t>@Healthcare Businesswomen’s Association</a:t>
            </a:r>
          </a:p>
        </p:txBody>
      </p:sp>
    </p:spTree>
    <p:extLst>
      <p:ext uri="{BB962C8B-B14F-4D97-AF65-F5344CB8AC3E}">
        <p14:creationId xmlns:p14="http://schemas.microsoft.com/office/powerpoint/2010/main" val="383210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36B8F4-0837-87DB-5BA4-E8A7C531C675}"/>
              </a:ext>
            </a:extLst>
          </p:cNvPr>
          <p:cNvSpPr txBox="1"/>
          <p:nvPr/>
        </p:nvSpPr>
        <p:spPr>
          <a:xfrm>
            <a:off x="4311914" y="1055212"/>
            <a:ext cx="7676388" cy="5416868"/>
          </a:xfrm>
          <a:prstGeom prst="rect">
            <a:avLst/>
          </a:prstGeom>
          <a:noFill/>
        </p:spPr>
        <p:txBody>
          <a:bodyPr wrap="square">
            <a:spAutoFit/>
          </a:bodyPr>
          <a:lstStyle/>
          <a:p>
            <a:pPr marL="285750" indent="-285750">
              <a:spcBef>
                <a:spcPts val="600"/>
              </a:spcBef>
              <a:buClr>
                <a:schemeClr val="accent1"/>
              </a:buClr>
              <a:buFont typeface="Arial" panose="020B0604020202020204" pitchFamily="34" charset="0"/>
              <a:buChar char="•"/>
            </a:pPr>
            <a:r>
              <a:rPr lang="en-US" sz="1400" dirty="0">
                <a:solidFill>
                  <a:srgbClr val="58595B"/>
                </a:solidFill>
              </a:rPr>
              <a:t>Work with your Regional Director of Social Media to discuss social media strategy.</a:t>
            </a:r>
          </a:p>
          <a:p>
            <a:pPr marL="285750" indent="-285750">
              <a:spcBef>
                <a:spcPts val="600"/>
              </a:spcBef>
              <a:buClr>
                <a:schemeClr val="accent1"/>
              </a:buClr>
              <a:buFont typeface="Arial" panose="020B0604020202020204" pitchFamily="34" charset="0"/>
              <a:buChar char="•"/>
            </a:pPr>
            <a:r>
              <a:rPr lang="en-US" sz="1400" dirty="0">
                <a:solidFill>
                  <a:srgbClr val="58595B"/>
                </a:solidFill>
              </a:rPr>
              <a:t>All regional strategies should support and be aligned with the HBA Central social media strategy and editorial calendar.</a:t>
            </a:r>
          </a:p>
          <a:p>
            <a:pPr marL="285750" indent="-285750">
              <a:spcBef>
                <a:spcPts val="600"/>
              </a:spcBef>
              <a:buClr>
                <a:schemeClr val="accent1"/>
              </a:buClr>
              <a:buFont typeface="Arial" panose="020B0604020202020204" pitchFamily="34" charset="0"/>
              <a:buChar char="•"/>
            </a:pPr>
            <a:r>
              <a:rPr lang="en-US" sz="1400" dirty="0">
                <a:solidFill>
                  <a:srgbClr val="58595B"/>
                </a:solidFill>
              </a:rPr>
              <a:t>Draft a post calendar in advance with a plan to post at least 2-3 regular posts per week. </a:t>
            </a:r>
          </a:p>
          <a:p>
            <a:pPr marL="285750" indent="-285750">
              <a:spcBef>
                <a:spcPts val="600"/>
              </a:spcBef>
              <a:buClr>
                <a:schemeClr val="accent1"/>
              </a:buClr>
              <a:buFont typeface="Arial" panose="020B0604020202020204" pitchFamily="34" charset="0"/>
              <a:buChar char="•"/>
            </a:pPr>
            <a:r>
              <a:rPr lang="en-US" sz="1400" dirty="0">
                <a:solidFill>
                  <a:srgbClr val="58595B"/>
                </a:solidFill>
              </a:rPr>
              <a:t>Try to include a mix of content including but not limited to:</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Event promotions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Volunteer and member spotlights </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Live event coverage</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Event recaps (including video clips)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Testimonials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HBA Central initiatives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Corporate Partner highlights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Articles from your HBA region or chapter pages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Relevant industry news </a:t>
            </a:r>
          </a:p>
          <a:p>
            <a:pPr marL="285750" indent="-285750">
              <a:spcBef>
                <a:spcPts val="600"/>
              </a:spcBef>
              <a:buClr>
                <a:schemeClr val="accent1"/>
              </a:buClr>
              <a:buFont typeface="Arial" panose="020B0604020202020204" pitchFamily="34" charset="0"/>
              <a:buChar char="•"/>
            </a:pPr>
            <a:r>
              <a:rPr lang="en-US" sz="1400" dirty="0">
                <a:solidFill>
                  <a:srgbClr val="58595B"/>
                </a:solidFill>
              </a:rPr>
              <a:t>Respond to comments, engage with the community, and frequently check regional and chapter hashtags to engage with what people are saying about you. </a:t>
            </a:r>
          </a:p>
          <a:p>
            <a:pPr marL="742950" lvl="1" indent="-285750">
              <a:spcBef>
                <a:spcPts val="600"/>
              </a:spcBef>
              <a:buClr>
                <a:schemeClr val="accent1"/>
              </a:buClr>
              <a:buFont typeface="Arial" panose="020B0604020202020204" pitchFamily="34" charset="0"/>
              <a:buChar char="•"/>
            </a:pPr>
            <a:r>
              <a:rPr lang="en-US" sz="1400" dirty="0">
                <a:solidFill>
                  <a:srgbClr val="58595B"/>
                </a:solidFill>
              </a:rPr>
              <a:t>Share posts using your hashtag from volunteers’ personal account in your stories</a:t>
            </a:r>
          </a:p>
          <a:p>
            <a:pPr marL="285750" indent="-285750">
              <a:spcBef>
                <a:spcPts val="600"/>
              </a:spcBef>
              <a:buClr>
                <a:schemeClr val="accent1"/>
              </a:buClr>
              <a:buFont typeface="Arial" panose="020B0604020202020204" pitchFamily="34" charset="0"/>
              <a:buChar char="•"/>
            </a:pPr>
            <a:r>
              <a:rPr lang="en-US" sz="1400" dirty="0">
                <a:solidFill>
                  <a:schemeClr val="accent2"/>
                </a:solidFill>
                <a:hlinkClick r:id="rId2">
                  <a:extLst>
                    <a:ext uri="{A12FA001-AC4F-418D-AE19-62706E023703}">
                      <ahyp:hlinkClr xmlns:ahyp="http://schemas.microsoft.com/office/drawing/2018/hyperlinkcolor" val="tx"/>
                    </a:ext>
                  </a:extLst>
                </a:hlinkClick>
              </a:rPr>
              <a:t>Click here for more information on HBA’s social media strategy.</a:t>
            </a:r>
            <a:endParaRPr lang="en-US" sz="1400" dirty="0">
              <a:solidFill>
                <a:schemeClr val="accent2"/>
              </a:solidFill>
            </a:endParaRPr>
          </a:p>
          <a:p>
            <a:pPr marL="285750" indent="-285750">
              <a:spcBef>
                <a:spcPts val="600"/>
              </a:spcBef>
              <a:buClr>
                <a:schemeClr val="accent1"/>
              </a:buClr>
              <a:buFont typeface="Arial" panose="020B0604020202020204" pitchFamily="34" charset="0"/>
              <a:buChar char="•"/>
            </a:pPr>
            <a:endParaRPr lang="en-US" sz="1400" dirty="0">
              <a:solidFill>
                <a:srgbClr val="58595B"/>
              </a:solidFill>
            </a:endParaRPr>
          </a:p>
        </p:txBody>
      </p:sp>
      <p:sp>
        <p:nvSpPr>
          <p:cNvPr id="6" name="Title 1">
            <a:extLst>
              <a:ext uri="{FF2B5EF4-FFF2-40B4-BE49-F238E27FC236}">
                <a16:creationId xmlns:a16="http://schemas.microsoft.com/office/drawing/2014/main" id="{2559F6A0-767F-1781-07E8-3B3F329B4D6C}"/>
              </a:ext>
            </a:extLst>
          </p:cNvPr>
          <p:cNvSpPr>
            <a:spLocks noGrp="1"/>
          </p:cNvSpPr>
          <p:nvPr>
            <p:ph type="title"/>
          </p:nvPr>
        </p:nvSpPr>
        <p:spPr>
          <a:xfrm>
            <a:off x="4311914" y="-45720"/>
            <a:ext cx="7526518" cy="1325563"/>
          </a:xfrm>
        </p:spPr>
        <p:txBody>
          <a:bodyPr/>
          <a:lstStyle/>
          <a:p>
            <a:r>
              <a:rPr lang="en-US" dirty="0"/>
              <a:t>Strategy Recommendations</a:t>
            </a:r>
          </a:p>
        </p:txBody>
      </p:sp>
    </p:spTree>
    <p:extLst>
      <p:ext uri="{BB962C8B-B14F-4D97-AF65-F5344CB8AC3E}">
        <p14:creationId xmlns:p14="http://schemas.microsoft.com/office/powerpoint/2010/main" val="25629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3947-3AA7-C01D-9429-74F9930F9D6B}"/>
              </a:ext>
            </a:extLst>
          </p:cNvPr>
          <p:cNvSpPr>
            <a:spLocks noGrp="1"/>
          </p:cNvSpPr>
          <p:nvPr>
            <p:ph type="title"/>
          </p:nvPr>
        </p:nvSpPr>
        <p:spPr>
          <a:xfrm>
            <a:off x="838200" y="267787"/>
            <a:ext cx="10515600" cy="893404"/>
          </a:xfrm>
        </p:spPr>
        <p:txBody>
          <a:bodyPr/>
          <a:lstStyle/>
          <a:p>
            <a:r>
              <a:rPr lang="en-US" dirty="0"/>
              <a:t>Chapter and Regional Hashtags</a:t>
            </a:r>
          </a:p>
        </p:txBody>
      </p:sp>
      <p:sp>
        <p:nvSpPr>
          <p:cNvPr id="4" name="Text Placeholder 2">
            <a:extLst>
              <a:ext uri="{FF2B5EF4-FFF2-40B4-BE49-F238E27FC236}">
                <a16:creationId xmlns:a16="http://schemas.microsoft.com/office/drawing/2014/main" id="{52D0F23A-86ED-341A-2E31-B9F5E60E214F}"/>
              </a:ext>
            </a:extLst>
          </p:cNvPr>
          <p:cNvSpPr txBox="1">
            <a:spLocks/>
          </p:cNvSpPr>
          <p:nvPr/>
        </p:nvSpPr>
        <p:spPr>
          <a:xfrm>
            <a:off x="838200" y="1418463"/>
            <a:ext cx="10975848" cy="3402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accent1"/>
              </a:buClr>
              <a:buNone/>
            </a:pPr>
            <a:r>
              <a:rPr lang="en-US" sz="1500" i="1" dirty="0">
                <a:solidFill>
                  <a:srgbClr val="58595B"/>
                </a:solidFill>
              </a:rPr>
              <a:t>Use in addition to #</a:t>
            </a:r>
            <a:r>
              <a:rPr lang="en-US" sz="1500" i="1" dirty="0" err="1">
                <a:solidFill>
                  <a:srgbClr val="58595B"/>
                </a:solidFill>
              </a:rPr>
              <a:t>HBAimpact</a:t>
            </a:r>
            <a:r>
              <a:rPr lang="en-US" sz="1500" i="1" dirty="0">
                <a:solidFill>
                  <a:srgbClr val="58595B"/>
                </a:solidFill>
              </a:rPr>
              <a:t>. </a:t>
            </a:r>
            <a:br>
              <a:rPr lang="en-US" sz="1500" i="1" dirty="0">
                <a:solidFill>
                  <a:srgbClr val="58595B"/>
                </a:solidFill>
              </a:rPr>
            </a:br>
            <a:r>
              <a:rPr lang="en-US" sz="1500" i="1" dirty="0">
                <a:solidFill>
                  <a:srgbClr val="58595B"/>
                </a:solidFill>
              </a:rPr>
              <a:t>If you do not see your chapter/region below, contact </a:t>
            </a:r>
            <a:r>
              <a:rPr lang="en-US" sz="1500" b="1" i="1" dirty="0" err="1">
                <a:solidFill>
                  <a:schemeClr val="accent2"/>
                </a:solidFill>
              </a:rPr>
              <a:t>marketing@HBAnet.org</a:t>
            </a:r>
            <a:r>
              <a:rPr lang="en-US" sz="1500" i="1" dirty="0">
                <a:solidFill>
                  <a:srgbClr val="58595B"/>
                </a:solidFill>
              </a:rPr>
              <a:t>.</a:t>
            </a:r>
          </a:p>
          <a:p>
            <a:pPr marL="0" indent="0">
              <a:lnSpc>
                <a:spcPct val="100000"/>
              </a:lnSpc>
              <a:buClr>
                <a:schemeClr val="accent1"/>
              </a:buClr>
              <a:buFont typeface="Arial" panose="020B0604020202020204" pitchFamily="34" charset="0"/>
              <a:buNone/>
            </a:pPr>
            <a:endParaRPr lang="en-US" sz="1500" i="1" dirty="0">
              <a:solidFill>
                <a:srgbClr val="58595B"/>
              </a:solidFill>
            </a:endParaRPr>
          </a:p>
          <a:p>
            <a:pPr marL="0" indent="0">
              <a:buFont typeface="Arial" panose="020B0604020202020204" pitchFamily="34" charset="0"/>
              <a:buNone/>
            </a:pPr>
            <a:endParaRPr lang="en-US" sz="1500" dirty="0"/>
          </a:p>
        </p:txBody>
      </p:sp>
      <p:pic>
        <p:nvPicPr>
          <p:cNvPr id="9" name="Picture 8" descr="A picture containing text, screenshot, document&#10;&#10;Description automatically generated">
            <a:extLst>
              <a:ext uri="{FF2B5EF4-FFF2-40B4-BE49-F238E27FC236}">
                <a16:creationId xmlns:a16="http://schemas.microsoft.com/office/drawing/2014/main" id="{B9FA9E07-82B2-A9FF-4E34-BACC9099ADB3}"/>
              </a:ext>
            </a:extLst>
          </p:cNvPr>
          <p:cNvPicPr>
            <a:picLocks noChangeAspect="1"/>
          </p:cNvPicPr>
          <p:nvPr/>
        </p:nvPicPr>
        <p:blipFill rotWithShape="1">
          <a:blip r:embed="rId2">
            <a:extLst>
              <a:ext uri="{28A0092B-C50C-407E-A947-70E740481C1C}">
                <a14:useLocalDpi xmlns:a14="http://schemas.microsoft.com/office/drawing/2010/main" val="0"/>
              </a:ext>
            </a:extLst>
          </a:blip>
          <a:srcRect t="622" r="571"/>
          <a:stretch/>
        </p:blipFill>
        <p:spPr>
          <a:xfrm>
            <a:off x="4546092" y="2154134"/>
            <a:ext cx="3560064" cy="4520149"/>
          </a:xfrm>
          <a:prstGeom prst="rect">
            <a:avLst/>
          </a:prstGeom>
        </p:spPr>
      </p:pic>
      <p:pic>
        <p:nvPicPr>
          <p:cNvPr id="11" name="Picture 10" descr="Table&#10;&#10;Description automatically generated">
            <a:extLst>
              <a:ext uri="{FF2B5EF4-FFF2-40B4-BE49-F238E27FC236}">
                <a16:creationId xmlns:a16="http://schemas.microsoft.com/office/drawing/2014/main" id="{9A7D37D2-C0B3-ABEC-5373-64E4CE10C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306" y="2150616"/>
            <a:ext cx="3580513" cy="3839970"/>
          </a:xfrm>
          <a:prstGeom prst="rect">
            <a:avLst/>
          </a:prstGeom>
        </p:spPr>
      </p:pic>
      <p:sp>
        <p:nvSpPr>
          <p:cNvPr id="7" name="TextBox 6">
            <a:extLst>
              <a:ext uri="{FF2B5EF4-FFF2-40B4-BE49-F238E27FC236}">
                <a16:creationId xmlns:a16="http://schemas.microsoft.com/office/drawing/2014/main" id="{89E1C342-4B83-32AF-CAC7-F5106D68A66B}"/>
              </a:ext>
            </a:extLst>
          </p:cNvPr>
          <p:cNvSpPr txBox="1"/>
          <p:nvPr/>
        </p:nvSpPr>
        <p:spPr>
          <a:xfrm>
            <a:off x="0" y="5853010"/>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pic>
        <p:nvPicPr>
          <p:cNvPr id="6" name="Picture 5" descr="A picture containing text, screenshot, document&#10;&#10;Description automatically generated">
            <a:extLst>
              <a:ext uri="{FF2B5EF4-FFF2-40B4-BE49-F238E27FC236}">
                <a16:creationId xmlns:a16="http://schemas.microsoft.com/office/drawing/2014/main" id="{582F867D-9D0E-2BE1-9E34-FA5578C7FE2A}"/>
              </a:ext>
            </a:extLst>
          </p:cNvPr>
          <p:cNvPicPr>
            <a:picLocks noChangeAspect="1"/>
          </p:cNvPicPr>
          <p:nvPr/>
        </p:nvPicPr>
        <p:blipFill rotWithShape="1">
          <a:blip r:embed="rId4">
            <a:extLst>
              <a:ext uri="{28A0092B-C50C-407E-A947-70E740481C1C}">
                <a14:useLocalDpi xmlns:a14="http://schemas.microsoft.com/office/drawing/2010/main" val="0"/>
              </a:ext>
            </a:extLst>
          </a:blip>
          <a:srcRect t="-1" b="-1177"/>
          <a:stretch/>
        </p:blipFill>
        <p:spPr>
          <a:xfrm>
            <a:off x="816429" y="2150616"/>
            <a:ext cx="3408098" cy="4588512"/>
          </a:xfrm>
          <a:prstGeom prst="rect">
            <a:avLst/>
          </a:prstGeom>
        </p:spPr>
      </p:pic>
    </p:spTree>
    <p:extLst>
      <p:ext uri="{BB962C8B-B14F-4D97-AF65-F5344CB8AC3E}">
        <p14:creationId xmlns:p14="http://schemas.microsoft.com/office/powerpoint/2010/main" val="1944400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3947-3AA7-C01D-9429-74F9930F9D6B}"/>
              </a:ext>
            </a:extLst>
          </p:cNvPr>
          <p:cNvSpPr>
            <a:spLocks noGrp="1"/>
          </p:cNvSpPr>
          <p:nvPr>
            <p:ph type="title"/>
          </p:nvPr>
        </p:nvSpPr>
        <p:spPr>
          <a:xfrm>
            <a:off x="838200" y="267787"/>
            <a:ext cx="10515600" cy="893404"/>
          </a:xfrm>
        </p:spPr>
        <p:txBody>
          <a:bodyPr/>
          <a:lstStyle/>
          <a:p>
            <a:r>
              <a:rPr lang="en-US" dirty="0"/>
              <a:t>Affinity Group Hashtags</a:t>
            </a:r>
          </a:p>
        </p:txBody>
      </p:sp>
      <p:pic>
        <p:nvPicPr>
          <p:cNvPr id="6" name="Picture 5" descr="Table&#10;&#10;Description automatically generated">
            <a:extLst>
              <a:ext uri="{FF2B5EF4-FFF2-40B4-BE49-F238E27FC236}">
                <a16:creationId xmlns:a16="http://schemas.microsoft.com/office/drawing/2014/main" id="{A7283CD4-B59D-B6C1-CD6B-DCBEE6BBC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799" y="1722251"/>
            <a:ext cx="4670499" cy="3719761"/>
          </a:xfrm>
          <a:prstGeom prst="rect">
            <a:avLst/>
          </a:prstGeom>
        </p:spPr>
      </p:pic>
    </p:spTree>
    <p:extLst>
      <p:ext uri="{BB962C8B-B14F-4D97-AF65-F5344CB8AC3E}">
        <p14:creationId xmlns:p14="http://schemas.microsoft.com/office/powerpoint/2010/main" val="2043107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914953" y="2522710"/>
            <a:ext cx="6570663" cy="1573802"/>
          </a:xfrm>
        </p:spPr>
        <p:txBody>
          <a:bodyPr>
            <a:noAutofit/>
          </a:bodyPr>
          <a:lstStyle/>
          <a:p>
            <a:pPr algn="ctr">
              <a:lnSpc>
                <a:spcPct val="100000"/>
              </a:lnSpc>
            </a:pPr>
            <a:r>
              <a:rPr lang="en-US" sz="8800" dirty="0">
                <a:latin typeface="+mj-lt"/>
              </a:rPr>
              <a:t>Email Marketing</a:t>
            </a:r>
          </a:p>
        </p:txBody>
      </p:sp>
    </p:spTree>
    <p:extLst>
      <p:ext uri="{BB962C8B-B14F-4D97-AF65-F5344CB8AC3E}">
        <p14:creationId xmlns:p14="http://schemas.microsoft.com/office/powerpoint/2010/main" val="1546553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2F884-ABD8-82B1-0346-8F3D625AD133}"/>
              </a:ext>
            </a:extLst>
          </p:cNvPr>
          <p:cNvSpPr>
            <a:spLocks noGrp="1"/>
          </p:cNvSpPr>
          <p:nvPr>
            <p:ph type="title"/>
          </p:nvPr>
        </p:nvSpPr>
        <p:spPr>
          <a:xfrm>
            <a:off x="838200" y="304363"/>
            <a:ext cx="10515600" cy="893404"/>
          </a:xfrm>
        </p:spPr>
        <p:txBody>
          <a:bodyPr>
            <a:normAutofit fontScale="90000"/>
          </a:bodyPr>
          <a:lstStyle/>
          <a:p>
            <a:r>
              <a:rPr lang="en-US" dirty="0"/>
              <a:t>Overview and Targeted Mailing Requests</a:t>
            </a:r>
          </a:p>
        </p:txBody>
      </p:sp>
      <p:sp>
        <p:nvSpPr>
          <p:cNvPr id="3" name="Text Placeholder 2">
            <a:extLst>
              <a:ext uri="{FF2B5EF4-FFF2-40B4-BE49-F238E27FC236}">
                <a16:creationId xmlns:a16="http://schemas.microsoft.com/office/drawing/2014/main" id="{8283ED1E-DBAE-0F0E-4605-CC73F6AEFC21}"/>
              </a:ext>
            </a:extLst>
          </p:cNvPr>
          <p:cNvSpPr>
            <a:spLocks noGrp="1"/>
          </p:cNvSpPr>
          <p:nvPr>
            <p:ph type="body" sz="quarter" idx="10"/>
          </p:nvPr>
        </p:nvSpPr>
        <p:spPr>
          <a:xfrm>
            <a:off x="838200" y="1509902"/>
            <a:ext cx="11131296" cy="4973193"/>
          </a:xfrm>
        </p:spPr>
        <p:txBody>
          <a:bodyPr>
            <a:noAutofit/>
          </a:bodyPr>
          <a:lstStyle/>
          <a:p>
            <a:pPr marL="0" indent="0">
              <a:lnSpc>
                <a:spcPct val="120000"/>
              </a:lnSpc>
              <a:buNone/>
            </a:pPr>
            <a:r>
              <a:rPr lang="en-US" sz="1600" dirty="0"/>
              <a:t>First — be sure to leverage your HBA Communities! All posts notify Community members via email.</a:t>
            </a:r>
          </a:p>
          <a:p>
            <a:pPr marL="0" indent="0">
              <a:lnSpc>
                <a:spcPct val="120000"/>
              </a:lnSpc>
              <a:buNone/>
            </a:pPr>
            <a:r>
              <a:rPr lang="en-US" sz="1600" dirty="0"/>
              <a:t>All emails to HBA members are sent from HBA Central. HBA policy prohibits chapters and regions from sending emails to members directly. </a:t>
            </a:r>
          </a:p>
          <a:p>
            <a:pPr marL="0" indent="0">
              <a:lnSpc>
                <a:spcPct val="120000"/>
              </a:lnSpc>
              <a:buNone/>
            </a:pPr>
            <a:r>
              <a:rPr lang="en-US" sz="1600" dirty="0"/>
              <a:t>Beyond the weekly event digest, monthly regional chair messages, and HBA Central programming emails, </a:t>
            </a:r>
            <a:r>
              <a:rPr lang="en-US" sz="1600" spc="-5" dirty="0">
                <a:solidFill>
                  <a:srgbClr val="58595B"/>
                </a:solidFill>
                <a:cs typeface="Arial"/>
              </a:rPr>
              <a:t>HBA Central may – </a:t>
            </a:r>
            <a:r>
              <a:rPr lang="en-US" sz="1600" b="1" spc="-5" dirty="0">
                <a:solidFill>
                  <a:srgbClr val="58595B"/>
                </a:solidFill>
                <a:cs typeface="Arial"/>
              </a:rPr>
              <a:t>on a limited basis </a:t>
            </a:r>
            <a:r>
              <a:rPr lang="en-US" sz="1600" spc="-5" dirty="0">
                <a:solidFill>
                  <a:srgbClr val="58595B"/>
                </a:solidFill>
                <a:cs typeface="Arial"/>
              </a:rPr>
              <a:t>– send targeted emails in cases such as:</a:t>
            </a:r>
          </a:p>
          <a:p>
            <a:pPr marL="698500" lvl="1" indent="-228600">
              <a:lnSpc>
                <a:spcPct val="120000"/>
              </a:lnSpc>
              <a:buClr>
                <a:srgbClr val="FB515B"/>
              </a:buClr>
              <a:buFont typeface="Arial"/>
              <a:buChar char="•"/>
              <a:tabLst>
                <a:tab pos="241300" algn="l"/>
              </a:tabLst>
              <a:defRPr/>
            </a:pPr>
            <a:r>
              <a:rPr lang="en-US" sz="1600" spc="-5" dirty="0">
                <a:solidFill>
                  <a:srgbClr val="58595B"/>
                </a:solidFill>
                <a:cs typeface="Arial"/>
              </a:rPr>
              <a:t>Inviting executives to an exclusive event</a:t>
            </a:r>
          </a:p>
          <a:p>
            <a:pPr marL="698500" lvl="1" indent="-228600">
              <a:lnSpc>
                <a:spcPct val="120000"/>
              </a:lnSpc>
              <a:buClr>
                <a:srgbClr val="FB515B"/>
              </a:buClr>
              <a:buFont typeface="Arial"/>
              <a:buChar char="•"/>
              <a:tabLst>
                <a:tab pos="241300" algn="l"/>
              </a:tabLst>
              <a:defRPr/>
            </a:pPr>
            <a:r>
              <a:rPr lang="en-US" sz="1600" spc="-5" dirty="0">
                <a:solidFill>
                  <a:srgbClr val="58595B"/>
                </a:solidFill>
                <a:cs typeface="Arial"/>
              </a:rPr>
              <a:t>Sending important pre- or post-event communications to registrants</a:t>
            </a:r>
          </a:p>
          <a:p>
            <a:pPr marL="698500" lvl="1" indent="-228600">
              <a:lnSpc>
                <a:spcPct val="120000"/>
              </a:lnSpc>
              <a:buClr>
                <a:srgbClr val="FB515B"/>
              </a:buClr>
              <a:buFont typeface="Arial"/>
              <a:buChar char="•"/>
              <a:tabLst>
                <a:tab pos="241300" algn="l"/>
              </a:tabLst>
              <a:defRPr/>
            </a:pPr>
            <a:r>
              <a:rPr lang="en-US" sz="1600" spc="-5" dirty="0">
                <a:solidFill>
                  <a:srgbClr val="58595B"/>
                </a:solidFill>
                <a:cs typeface="Arial"/>
              </a:rPr>
              <a:t>Inviting volunteers to volunteer-only events</a:t>
            </a:r>
          </a:p>
          <a:p>
            <a:pPr marL="12700" indent="0">
              <a:lnSpc>
                <a:spcPct val="100000"/>
              </a:lnSpc>
              <a:buClr>
                <a:srgbClr val="FB515B"/>
              </a:buClr>
              <a:buNone/>
              <a:tabLst>
                <a:tab pos="241300" algn="l"/>
              </a:tabLst>
              <a:defRPr/>
            </a:pPr>
            <a:r>
              <a:rPr lang="en-US" sz="1600" spc="-5" dirty="0">
                <a:solidFill>
                  <a:srgbClr val="58595B"/>
                </a:solidFill>
                <a:cs typeface="Arial"/>
              </a:rPr>
              <a:t>Note: </a:t>
            </a:r>
            <a:r>
              <a:rPr lang="en-US" sz="1600" b="1" spc="-5" dirty="0">
                <a:solidFill>
                  <a:srgbClr val="58595B"/>
                </a:solidFill>
                <a:cs typeface="Arial"/>
              </a:rPr>
              <a:t>All requests for targeted emails are </a:t>
            </a:r>
            <a:r>
              <a:rPr lang="en-US" sz="1600" b="1" spc="-5" dirty="0">
                <a:solidFill>
                  <a:srgbClr val="7757A1"/>
                </a:solidFill>
                <a:cs typeface="Arial"/>
              </a:rPr>
              <a:t>reviewed on a case-by-case basis</a:t>
            </a:r>
            <a:r>
              <a:rPr lang="en-US" sz="1600" spc="-5" dirty="0">
                <a:solidFill>
                  <a:srgbClr val="7757A1"/>
                </a:solidFill>
                <a:cs typeface="Arial"/>
              </a:rPr>
              <a:t> </a:t>
            </a:r>
            <a:r>
              <a:rPr lang="en-US" sz="1600" spc="-5" dirty="0">
                <a:solidFill>
                  <a:srgbClr val="58595B"/>
                </a:solidFill>
                <a:cs typeface="Arial"/>
              </a:rPr>
              <a:t>by HBA Central staff. Based on the volume of communications on the HBA Central calendar, requests may be declined due to resource availability and/or member profile data limitations. We can only invite individuals from our database who have opted in to receiving our emails (HBA policy).</a:t>
            </a:r>
          </a:p>
          <a:p>
            <a:pPr marL="12700" indent="0">
              <a:lnSpc>
                <a:spcPct val="100000"/>
              </a:lnSpc>
              <a:buClr>
                <a:srgbClr val="FB515B"/>
              </a:buClr>
              <a:buNone/>
              <a:tabLst>
                <a:tab pos="241300" algn="l"/>
              </a:tabLst>
              <a:defRPr/>
            </a:pPr>
            <a:r>
              <a:rPr lang="en-US" sz="1600" spc="-5" dirty="0">
                <a:solidFill>
                  <a:srgbClr val="58595B"/>
                </a:solidFill>
                <a:cs typeface="Arial"/>
              </a:rPr>
              <a:t>Requests for targeted marketing must be sent to </a:t>
            </a:r>
            <a:r>
              <a:rPr lang="en-US" sz="1600" b="1" spc="-5" dirty="0" err="1">
                <a:solidFill>
                  <a:schemeClr val="accent2"/>
                </a:solidFill>
                <a:cs typeface="Arial"/>
                <a:hlinkClick r:id="rId2">
                  <a:extLst>
                    <a:ext uri="{A12FA001-AC4F-418D-AE19-62706E023703}">
                      <ahyp:hlinkClr xmlns:ahyp="http://schemas.microsoft.com/office/drawing/2018/hyperlinkcolor" val="tx"/>
                    </a:ext>
                  </a:extLst>
                </a:hlinkClick>
              </a:rPr>
              <a:t>marketing@HBAnet.org</a:t>
            </a:r>
            <a:r>
              <a:rPr lang="en-US" sz="1600" b="1" spc="-5" dirty="0">
                <a:solidFill>
                  <a:schemeClr val="accent2"/>
                </a:solidFill>
                <a:cs typeface="Arial"/>
                <a:hlinkClick r:id="rId2">
                  <a:extLst>
                    <a:ext uri="{A12FA001-AC4F-418D-AE19-62706E023703}">
                      <ahyp:hlinkClr xmlns:ahyp="http://schemas.microsoft.com/office/drawing/2018/hyperlinkcolor" val="tx"/>
                    </a:ext>
                  </a:extLst>
                </a:hlinkClick>
              </a:rPr>
              <a:t> </a:t>
            </a:r>
            <a:r>
              <a:rPr lang="en-US" sz="1600" b="1" u="sng" spc="-5" dirty="0">
                <a:solidFill>
                  <a:schemeClr val="accent1"/>
                </a:solidFill>
                <a:cs typeface="Arial"/>
              </a:rPr>
              <a:t>A MINIMUM OF 10 BUSINESS DAYS before the requested send date.</a:t>
            </a:r>
            <a:r>
              <a:rPr lang="en-US" sz="1600" b="1" spc="-5" dirty="0">
                <a:solidFill>
                  <a:schemeClr val="accent1"/>
                </a:solidFill>
                <a:cs typeface="Arial"/>
              </a:rPr>
              <a:t> </a:t>
            </a:r>
            <a:r>
              <a:rPr lang="en-US" sz="1600" spc="-5" dirty="0">
                <a:solidFill>
                  <a:srgbClr val="58595B"/>
                </a:solidFill>
                <a:cs typeface="Arial"/>
              </a:rPr>
              <a:t>Any requests made without 10-days notice may not be accepted.</a:t>
            </a:r>
            <a:br>
              <a:rPr lang="en-US" sz="1600" spc="-5" dirty="0">
                <a:solidFill>
                  <a:prstClr val="black"/>
                </a:solidFill>
                <a:latin typeface="Palatino Linotype" panose="02040502050505030304" pitchFamily="18" charset="0"/>
                <a:cs typeface="Arial"/>
              </a:rPr>
            </a:br>
            <a:r>
              <a:rPr lang="en-US" sz="400" spc="-5" dirty="0">
                <a:solidFill>
                  <a:prstClr val="black"/>
                </a:solidFill>
                <a:latin typeface="Palatino Linotype" panose="02040502050505030304" pitchFamily="18" charset="0"/>
                <a:cs typeface="Arial"/>
              </a:rPr>
              <a:t> </a:t>
            </a:r>
          </a:p>
          <a:p>
            <a:pPr marL="12700" indent="0" algn="ctr">
              <a:lnSpc>
                <a:spcPct val="100000"/>
              </a:lnSpc>
              <a:buClr>
                <a:srgbClr val="FB515B"/>
              </a:buClr>
              <a:buNone/>
              <a:tabLst>
                <a:tab pos="241300" algn="l"/>
              </a:tabLst>
              <a:defRPr/>
            </a:pPr>
            <a:r>
              <a:rPr lang="en-US" sz="2000" i="1" baseline="30000" dirty="0">
                <a:solidFill>
                  <a:srgbClr val="58595B"/>
                </a:solidFill>
                <a:ea typeface="Tahoma" panose="020B0604030504040204" pitchFamily="34" charset="0"/>
                <a:cs typeface="Tahoma" panose="020B0604030504040204" pitchFamily="34" charset="0"/>
              </a:rPr>
              <a:t>HBA member privacy policies prohibit HBA Central from providing email addresses to volunteers. </a:t>
            </a:r>
            <a:endParaRPr lang="en-US" sz="1600" i="1" dirty="0">
              <a:solidFill>
                <a:srgbClr val="58595B"/>
              </a:solidFill>
              <a:ea typeface="Tahoma" panose="020B0604030504040204" pitchFamily="34" charset="0"/>
              <a:cs typeface="Tahoma" panose="020B0604030504040204" pitchFamily="34" charset="0"/>
            </a:endParaRPr>
          </a:p>
          <a:p>
            <a:pPr marL="12700" indent="0">
              <a:lnSpc>
                <a:spcPct val="100000"/>
              </a:lnSpc>
              <a:buClr>
                <a:srgbClr val="FB515B"/>
              </a:buClr>
              <a:buNone/>
              <a:tabLst>
                <a:tab pos="241300" algn="l"/>
              </a:tabLst>
              <a:defRPr/>
            </a:pPr>
            <a:endParaRPr lang="en-US" sz="1600" spc="-5" dirty="0">
              <a:solidFill>
                <a:srgbClr val="58595B"/>
              </a:solidFill>
              <a:cs typeface="Arial"/>
            </a:endParaRPr>
          </a:p>
        </p:txBody>
      </p:sp>
    </p:spTree>
    <p:extLst>
      <p:ext uri="{BB962C8B-B14F-4D97-AF65-F5344CB8AC3E}">
        <p14:creationId xmlns:p14="http://schemas.microsoft.com/office/powerpoint/2010/main" val="3448033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7875B45-DD41-A116-8EF7-142A0BF2E2AA}"/>
              </a:ext>
            </a:extLst>
          </p:cNvPr>
          <p:cNvSpPr txBox="1"/>
          <p:nvPr/>
        </p:nvSpPr>
        <p:spPr>
          <a:xfrm>
            <a:off x="0" y="5868188"/>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sp>
        <p:nvSpPr>
          <p:cNvPr id="2" name="Title 1">
            <a:extLst>
              <a:ext uri="{FF2B5EF4-FFF2-40B4-BE49-F238E27FC236}">
                <a16:creationId xmlns:a16="http://schemas.microsoft.com/office/drawing/2014/main" id="{B922F884-ABD8-82B1-0346-8F3D625AD133}"/>
              </a:ext>
            </a:extLst>
          </p:cNvPr>
          <p:cNvSpPr>
            <a:spLocks noGrp="1"/>
          </p:cNvSpPr>
          <p:nvPr>
            <p:ph type="title"/>
          </p:nvPr>
        </p:nvSpPr>
        <p:spPr>
          <a:xfrm>
            <a:off x="838200" y="304363"/>
            <a:ext cx="10515600" cy="893404"/>
          </a:xfrm>
        </p:spPr>
        <p:txBody>
          <a:bodyPr>
            <a:normAutofit/>
          </a:bodyPr>
          <a:lstStyle/>
          <a:p>
            <a:r>
              <a:rPr lang="en-US" dirty="0"/>
              <a:t>Weekly Event Digest</a:t>
            </a:r>
          </a:p>
        </p:txBody>
      </p:sp>
      <p:sp>
        <p:nvSpPr>
          <p:cNvPr id="3" name="Text Placeholder 2">
            <a:extLst>
              <a:ext uri="{FF2B5EF4-FFF2-40B4-BE49-F238E27FC236}">
                <a16:creationId xmlns:a16="http://schemas.microsoft.com/office/drawing/2014/main" id="{8283ED1E-DBAE-0F0E-4605-CC73F6AEFC21}"/>
              </a:ext>
            </a:extLst>
          </p:cNvPr>
          <p:cNvSpPr>
            <a:spLocks noGrp="1"/>
          </p:cNvSpPr>
          <p:nvPr>
            <p:ph type="body" sz="quarter" idx="10"/>
          </p:nvPr>
        </p:nvSpPr>
        <p:spPr>
          <a:xfrm>
            <a:off x="5231244" y="3429000"/>
            <a:ext cx="5644896" cy="2303146"/>
          </a:xfrm>
        </p:spPr>
        <p:txBody>
          <a:bodyPr>
            <a:noAutofit/>
          </a:bodyPr>
          <a:lstStyle/>
          <a:p>
            <a:pPr marL="12700" indent="0">
              <a:lnSpc>
                <a:spcPct val="100000"/>
              </a:lnSpc>
              <a:buClr>
                <a:srgbClr val="FB515B"/>
              </a:buClr>
              <a:buNone/>
              <a:tabLst>
                <a:tab pos="241300" algn="l"/>
              </a:tabLst>
              <a:defRPr/>
            </a:pPr>
            <a:r>
              <a:rPr lang="en-US" sz="1600" i="1" spc="-5" dirty="0">
                <a:solidFill>
                  <a:srgbClr val="58595B"/>
                </a:solidFill>
                <a:cs typeface="Arial"/>
              </a:rPr>
              <a:t>Sent every Monday at 11:00 AM local time.</a:t>
            </a:r>
          </a:p>
          <a:p>
            <a:pPr lvl="1">
              <a:lnSpc>
                <a:spcPct val="100000"/>
              </a:lnSpc>
              <a:buClr>
                <a:schemeClr val="accent1"/>
              </a:buClr>
            </a:pPr>
            <a:r>
              <a:rPr lang="en-US" sz="1600" dirty="0">
                <a:solidFill>
                  <a:srgbClr val="58595B"/>
                </a:solidFill>
              </a:rPr>
              <a:t>Conveys information about all HBA events (local, virtual, signature) in one consolidated format.</a:t>
            </a:r>
            <a:r>
              <a:rPr lang="en-US" sz="1600" spc="-5" dirty="0">
                <a:solidFill>
                  <a:srgbClr val="58595B"/>
                </a:solidFill>
                <a:cs typeface="Arial"/>
              </a:rPr>
              <a:t> </a:t>
            </a:r>
          </a:p>
          <a:p>
            <a:pPr lvl="1">
              <a:lnSpc>
                <a:spcPct val="100000"/>
              </a:lnSpc>
              <a:buClr>
                <a:schemeClr val="accent1"/>
              </a:buClr>
            </a:pPr>
            <a:r>
              <a:rPr lang="en-US" sz="1600" spc="-5" dirty="0">
                <a:solidFill>
                  <a:srgbClr val="58595B"/>
                </a:solidFill>
                <a:cs typeface="Arial"/>
              </a:rPr>
              <a:t>Cross-promotes all events to maximize attendance.</a:t>
            </a:r>
          </a:p>
          <a:p>
            <a:pPr lvl="1">
              <a:lnSpc>
                <a:spcPct val="100000"/>
              </a:lnSpc>
              <a:buClr>
                <a:schemeClr val="accent1"/>
              </a:buClr>
            </a:pPr>
            <a:r>
              <a:rPr lang="en-US" sz="1600" spc="-5" dirty="0">
                <a:solidFill>
                  <a:srgbClr val="58595B"/>
                </a:solidFill>
                <a:cs typeface="Arial"/>
              </a:rPr>
              <a:t>Customized for each recipient. (Members can select the chapters/regions from which they want to receive highlighted information.)</a:t>
            </a:r>
          </a:p>
          <a:p>
            <a:pPr lvl="1">
              <a:lnSpc>
                <a:spcPct val="100000"/>
              </a:lnSpc>
              <a:buClr>
                <a:schemeClr val="accent1"/>
              </a:buClr>
            </a:pPr>
            <a:r>
              <a:rPr lang="en-US" sz="1600" spc="-5" dirty="0">
                <a:solidFill>
                  <a:srgbClr val="58595B"/>
                </a:solidFill>
                <a:cs typeface="Arial"/>
              </a:rPr>
              <a:t>Great click-through and open rates.</a:t>
            </a:r>
          </a:p>
          <a:p>
            <a:pPr lvl="1">
              <a:lnSpc>
                <a:spcPct val="100000"/>
              </a:lnSpc>
              <a:buClr>
                <a:schemeClr val="accent1"/>
              </a:buClr>
            </a:pPr>
            <a:r>
              <a:rPr lang="en-US" sz="1600" spc="-5" dirty="0">
                <a:solidFill>
                  <a:srgbClr val="58595B"/>
                </a:solidFill>
                <a:cs typeface="Arial"/>
              </a:rPr>
              <a:t>Responsive on all devices.</a:t>
            </a:r>
          </a:p>
          <a:p>
            <a:pPr marL="0" indent="0">
              <a:buNone/>
            </a:pPr>
            <a:endParaRPr lang="en-US" sz="1600" spc="-5" dirty="0">
              <a:solidFill>
                <a:srgbClr val="58595B"/>
              </a:solidFill>
              <a:cs typeface="Arial"/>
            </a:endParaRPr>
          </a:p>
        </p:txBody>
      </p:sp>
      <p:pic>
        <p:nvPicPr>
          <p:cNvPr id="5" name="Picture 4" descr="A picture containing text&#10;&#10;Description automatically generated">
            <a:extLst>
              <a:ext uri="{FF2B5EF4-FFF2-40B4-BE49-F238E27FC236}">
                <a16:creationId xmlns:a16="http://schemas.microsoft.com/office/drawing/2014/main" id="{43375699-96F6-2E2A-9722-40CF5AF34425}"/>
              </a:ext>
            </a:extLst>
          </p:cNvPr>
          <p:cNvPicPr>
            <a:picLocks noChangeAspect="1"/>
          </p:cNvPicPr>
          <p:nvPr/>
        </p:nvPicPr>
        <p:blipFill rotWithShape="1">
          <a:blip r:embed="rId2">
            <a:extLst>
              <a:ext uri="{28A0092B-C50C-407E-A947-70E740481C1C}">
                <a14:useLocalDpi xmlns:a14="http://schemas.microsoft.com/office/drawing/2010/main" val="0"/>
              </a:ext>
            </a:extLst>
          </a:blip>
          <a:srcRect l="1139" t="1467" r="1835"/>
          <a:stretch/>
        </p:blipFill>
        <p:spPr>
          <a:xfrm>
            <a:off x="420623" y="1405565"/>
            <a:ext cx="4389998" cy="5148072"/>
          </a:xfrm>
          <a:prstGeom prst="rect">
            <a:avLst/>
          </a:prstGeom>
          <a:effectLst>
            <a:outerShdw blurRad="292100" dist="139700" dir="2700000" algn="ctr" rotWithShape="0">
              <a:srgbClr val="000000">
                <a:alpha val="65000"/>
              </a:srgb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9039F99D-A89D-A7FF-AD81-37D8F39FCCF2}"/>
              </a:ext>
            </a:extLst>
          </p:cNvPr>
          <p:cNvPicPr>
            <a:picLocks noChangeAspect="1"/>
          </p:cNvPicPr>
          <p:nvPr/>
        </p:nvPicPr>
        <p:blipFill rotWithShape="1">
          <a:blip r:embed="rId3">
            <a:extLst>
              <a:ext uri="{28A0092B-C50C-407E-A947-70E740481C1C}">
                <a14:useLocalDpi xmlns:a14="http://schemas.microsoft.com/office/drawing/2010/main" val="0"/>
              </a:ext>
            </a:extLst>
          </a:blip>
          <a:srcRect l="2222" r="3627" b="10813"/>
          <a:stretch/>
        </p:blipFill>
        <p:spPr>
          <a:xfrm>
            <a:off x="5075796" y="1405565"/>
            <a:ext cx="3959353" cy="16675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79378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3401-A29F-E411-3D8A-4659B14E70A6}"/>
              </a:ext>
            </a:extLst>
          </p:cNvPr>
          <p:cNvSpPr>
            <a:spLocks noGrp="1"/>
          </p:cNvSpPr>
          <p:nvPr>
            <p:ph type="title"/>
          </p:nvPr>
        </p:nvSpPr>
        <p:spPr>
          <a:xfrm>
            <a:off x="838200" y="276931"/>
            <a:ext cx="10515600" cy="893404"/>
          </a:xfrm>
        </p:spPr>
        <p:txBody>
          <a:bodyPr/>
          <a:lstStyle/>
          <a:p>
            <a:r>
              <a:rPr lang="en-US" dirty="0"/>
              <a:t>Regional Chair Messages</a:t>
            </a:r>
          </a:p>
        </p:txBody>
      </p:sp>
      <p:sp>
        <p:nvSpPr>
          <p:cNvPr id="5" name="TextBox 4">
            <a:extLst>
              <a:ext uri="{FF2B5EF4-FFF2-40B4-BE49-F238E27FC236}">
                <a16:creationId xmlns:a16="http://schemas.microsoft.com/office/drawing/2014/main" id="{F3D6B255-71BB-54A5-CF97-33DCA314A9BA}"/>
              </a:ext>
            </a:extLst>
          </p:cNvPr>
          <p:cNvSpPr txBox="1"/>
          <p:nvPr/>
        </p:nvSpPr>
        <p:spPr>
          <a:xfrm>
            <a:off x="403693" y="1713145"/>
            <a:ext cx="4360331" cy="3924151"/>
          </a:xfrm>
          <a:prstGeom prst="rect">
            <a:avLst/>
          </a:prstGeom>
          <a:noFill/>
        </p:spPr>
        <p:txBody>
          <a:bodyPr wrap="square">
            <a:spAutoFit/>
          </a:bodyPr>
          <a:lstStyle/>
          <a:p>
            <a:pPr marL="298450" marR="5080" indent="-285750">
              <a:spcBef>
                <a:spcPts val="1000"/>
              </a:spcBef>
              <a:buClr>
                <a:schemeClr val="accent1"/>
              </a:buClr>
              <a:buFont typeface="Arial" panose="020B0604020202020204" pitchFamily="34" charset="0"/>
              <a:buChar char="•"/>
              <a:tabLst>
                <a:tab pos="241935" algn="l"/>
              </a:tabLst>
            </a:pPr>
            <a:r>
              <a:rPr lang="en-US" sz="1600" b="1" spc="-10" dirty="0">
                <a:solidFill>
                  <a:srgbClr val="7757A1"/>
                </a:solidFill>
                <a:cs typeface="Arial"/>
              </a:rPr>
              <a:t>HBA Central </a:t>
            </a:r>
            <a:r>
              <a:rPr lang="en-US" sz="1600" spc="-10" dirty="0">
                <a:solidFill>
                  <a:srgbClr val="58595B"/>
                </a:solidFill>
                <a:cs typeface="Arial"/>
              </a:rPr>
              <a:t>publishes a monthly Message From the Regional Chair that </a:t>
            </a:r>
            <a:br>
              <a:rPr lang="en-US" sz="1600" spc="-10" dirty="0">
                <a:solidFill>
                  <a:srgbClr val="58595B"/>
                </a:solidFill>
                <a:cs typeface="Arial"/>
              </a:rPr>
            </a:br>
            <a:r>
              <a:rPr lang="en-US" sz="1600" spc="-10" dirty="0">
                <a:solidFill>
                  <a:srgbClr val="58595B"/>
                </a:solidFill>
                <a:cs typeface="Arial"/>
              </a:rPr>
              <a:t>goes to</a:t>
            </a:r>
            <a:r>
              <a:rPr lang="en-US" sz="1600" b="1" spc="-10" dirty="0">
                <a:solidFill>
                  <a:srgbClr val="58595B"/>
                </a:solidFill>
                <a:cs typeface="Arial"/>
              </a:rPr>
              <a:t> </a:t>
            </a:r>
            <a:r>
              <a:rPr lang="en-US" sz="1600" b="1" spc="-10" dirty="0">
                <a:solidFill>
                  <a:schemeClr val="accent1"/>
                </a:solidFill>
                <a:cs typeface="Arial"/>
              </a:rPr>
              <a:t>members and prospects</a:t>
            </a:r>
            <a:r>
              <a:rPr lang="en-US" sz="1600" b="1" spc="-5" dirty="0">
                <a:solidFill>
                  <a:schemeClr val="accent1"/>
                </a:solidFill>
                <a:cs typeface="Arial"/>
              </a:rPr>
              <a:t>. </a:t>
            </a:r>
          </a:p>
          <a:p>
            <a:pPr marL="298450" marR="5080" indent="-285750">
              <a:spcBef>
                <a:spcPts val="1000"/>
              </a:spcBef>
              <a:buClr>
                <a:schemeClr val="accent1"/>
              </a:buClr>
              <a:buFont typeface="Arial" panose="020B0604020202020204" pitchFamily="34" charset="0"/>
              <a:buChar char="•"/>
              <a:tabLst>
                <a:tab pos="241935" algn="l"/>
              </a:tabLst>
            </a:pPr>
            <a:r>
              <a:rPr lang="en-US" sz="1600" dirty="0">
                <a:solidFill>
                  <a:srgbClr val="58595B"/>
                </a:solidFill>
              </a:rPr>
              <a:t>The monthly Message From the Regional Chair is a prime opportunity to directly address your region. This monthly outreach is your region's opportunity to create or close the loop among your various marketing channels and segments.</a:t>
            </a:r>
            <a:endParaRPr lang="en-US" sz="1600" spc="-5" dirty="0">
              <a:solidFill>
                <a:srgbClr val="58595B"/>
              </a:solidFill>
              <a:cs typeface="Arial"/>
            </a:endParaRPr>
          </a:p>
          <a:p>
            <a:pPr marL="298450" marR="5080" indent="-285750">
              <a:spcBef>
                <a:spcPts val="1000"/>
              </a:spcBef>
              <a:buClr>
                <a:schemeClr val="accent1"/>
              </a:buClr>
              <a:buFont typeface="Arial" panose="020B0604020202020204" pitchFamily="34" charset="0"/>
              <a:buChar char="•"/>
              <a:tabLst>
                <a:tab pos="241935" algn="l"/>
              </a:tabLst>
            </a:pPr>
            <a:r>
              <a:rPr lang="en-US" sz="1600" b="1" spc="-5" dirty="0">
                <a:solidFill>
                  <a:srgbClr val="7757A1"/>
                </a:solidFill>
                <a:cs typeface="Arial"/>
              </a:rPr>
              <a:t>The Regional Communications Committee</a:t>
            </a:r>
            <a:r>
              <a:rPr lang="en-US" sz="1600" spc="-10" dirty="0">
                <a:solidFill>
                  <a:srgbClr val="58595B"/>
                </a:solidFill>
                <a:cs typeface="Arial"/>
              </a:rPr>
              <a:t> is responsible for working with the Regional Chair and submitting content by the posted deadlines.</a:t>
            </a:r>
          </a:p>
          <a:p>
            <a:pPr marL="755650" marR="5080" lvl="1" indent="-285750">
              <a:spcBef>
                <a:spcPts val="1000"/>
              </a:spcBef>
              <a:buClr>
                <a:schemeClr val="accent1"/>
              </a:buClr>
              <a:buFont typeface="Arial" panose="020B0604020202020204" pitchFamily="34" charset="0"/>
              <a:buChar char="•"/>
              <a:tabLst>
                <a:tab pos="241935" algn="l"/>
              </a:tabLst>
            </a:pPr>
            <a:endParaRPr lang="en-US" sz="1600" dirty="0"/>
          </a:p>
        </p:txBody>
      </p:sp>
      <p:pic>
        <p:nvPicPr>
          <p:cNvPr id="7" name="Picture 6" descr="Table&#10;&#10;Description automatically generated">
            <a:extLst>
              <a:ext uri="{FF2B5EF4-FFF2-40B4-BE49-F238E27FC236}">
                <a16:creationId xmlns:a16="http://schemas.microsoft.com/office/drawing/2014/main" id="{ACF6A00C-F61E-5609-460C-D8C5A5DFF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7048" y="1498948"/>
            <a:ext cx="6563088" cy="435254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9055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1E70-26EA-7F9D-630B-56897AC2525E}"/>
              </a:ext>
            </a:extLst>
          </p:cNvPr>
          <p:cNvSpPr>
            <a:spLocks noGrp="1"/>
          </p:cNvSpPr>
          <p:nvPr>
            <p:ph type="title"/>
          </p:nvPr>
        </p:nvSpPr>
        <p:spPr>
          <a:xfrm>
            <a:off x="838200" y="228598"/>
            <a:ext cx="10515600" cy="893404"/>
          </a:xfrm>
        </p:spPr>
        <p:txBody>
          <a:bodyPr/>
          <a:lstStyle/>
          <a:p>
            <a:pPr algn="ctr"/>
            <a:r>
              <a:rPr lang="en-US" dirty="0"/>
              <a:t>Overview of Marketing Process</a:t>
            </a:r>
          </a:p>
        </p:txBody>
      </p:sp>
      <p:sp>
        <p:nvSpPr>
          <p:cNvPr id="3" name="Text Placeholder 2">
            <a:extLst>
              <a:ext uri="{FF2B5EF4-FFF2-40B4-BE49-F238E27FC236}">
                <a16:creationId xmlns:a16="http://schemas.microsoft.com/office/drawing/2014/main" id="{4E2A642F-305A-AA85-22C8-507309E1E391}"/>
              </a:ext>
            </a:extLst>
          </p:cNvPr>
          <p:cNvSpPr>
            <a:spLocks noGrp="1"/>
          </p:cNvSpPr>
          <p:nvPr>
            <p:ph type="body" sz="quarter" idx="10"/>
          </p:nvPr>
        </p:nvSpPr>
        <p:spPr>
          <a:xfrm>
            <a:off x="221851" y="1375643"/>
            <a:ext cx="11748298" cy="646331"/>
          </a:xfrm>
        </p:spPr>
        <p:txBody>
          <a:bodyPr>
            <a:noAutofit/>
          </a:bodyPr>
          <a:lstStyle/>
          <a:p>
            <a:pPr marL="0" indent="0" algn="ctr">
              <a:lnSpc>
                <a:spcPct val="100000"/>
              </a:lnSpc>
              <a:buNone/>
            </a:pPr>
            <a:r>
              <a:rPr lang="en-US" sz="1600" b="1" dirty="0">
                <a:solidFill>
                  <a:schemeClr val="accent1"/>
                </a:solidFill>
              </a:rPr>
              <a:t>All volunteers must read and </a:t>
            </a:r>
            <a:r>
              <a:rPr lang="en-US" sz="1600" b="1">
                <a:solidFill>
                  <a:schemeClr val="accent1"/>
                </a:solidFill>
              </a:rPr>
              <a:t>agree to the </a:t>
            </a:r>
            <a:r>
              <a:rPr lang="en-US" sz="1600" b="1" dirty="0">
                <a:solidFill>
                  <a:schemeClr val="accent1"/>
                </a:solidFill>
              </a:rPr>
              <a:t>HBA Marketing Communications Policies.</a:t>
            </a:r>
          </a:p>
          <a:p>
            <a:pPr marL="0" indent="0" algn="ctr">
              <a:lnSpc>
                <a:spcPct val="100000"/>
              </a:lnSpc>
              <a:buNone/>
            </a:pPr>
            <a:r>
              <a:rPr lang="en-US" sz="1600" b="1" dirty="0">
                <a:solidFill>
                  <a:schemeClr val="accent1"/>
                </a:solidFill>
              </a:rPr>
              <a:t>These documents can be found within the Volunteer Resource Center in the </a:t>
            </a:r>
            <a:r>
              <a:rPr lang="en-US" sz="1600" b="1" dirty="0">
                <a:solidFill>
                  <a:schemeClr val="accent2"/>
                </a:solidFill>
                <a:hlinkClick r:id="rId2">
                  <a:extLst>
                    <a:ext uri="{A12FA001-AC4F-418D-AE19-62706E023703}">
                      <ahyp:hlinkClr xmlns:ahyp="http://schemas.microsoft.com/office/drawing/2018/hyperlinkcolor" val="tx"/>
                    </a:ext>
                  </a:extLst>
                </a:hlinkClick>
              </a:rPr>
              <a:t>Policy Handbook</a:t>
            </a:r>
            <a:r>
              <a:rPr lang="en-US" sz="1600" b="1" dirty="0">
                <a:solidFill>
                  <a:schemeClr val="accent1"/>
                </a:solidFill>
              </a:rPr>
              <a:t>.</a:t>
            </a:r>
          </a:p>
        </p:txBody>
      </p:sp>
      <p:sp>
        <p:nvSpPr>
          <p:cNvPr id="4" name="TextBox 3">
            <a:extLst>
              <a:ext uri="{FF2B5EF4-FFF2-40B4-BE49-F238E27FC236}">
                <a16:creationId xmlns:a16="http://schemas.microsoft.com/office/drawing/2014/main" id="{607247A0-B56F-C096-5F81-FB615BA24279}"/>
              </a:ext>
            </a:extLst>
          </p:cNvPr>
          <p:cNvSpPr txBox="1"/>
          <p:nvPr/>
        </p:nvSpPr>
        <p:spPr>
          <a:xfrm>
            <a:off x="221851" y="2275615"/>
            <a:ext cx="11748298" cy="3785652"/>
          </a:xfrm>
          <a:prstGeom prst="rect">
            <a:avLst/>
          </a:prstGeom>
          <a:noFill/>
        </p:spPr>
        <p:txBody>
          <a:bodyPr wrap="square">
            <a:spAutoFit/>
          </a:bodyPr>
          <a:lstStyle/>
          <a:p>
            <a:r>
              <a:rPr lang="en-US" sz="1500" dirty="0">
                <a:solidFill>
                  <a:srgbClr val="58595B"/>
                </a:solidFill>
              </a:rPr>
              <a:t>Key Takeaways:</a:t>
            </a:r>
          </a:p>
          <a:p>
            <a:pPr lvl="1"/>
            <a:r>
              <a:rPr lang="en-US" sz="1500" b="1" dirty="0">
                <a:solidFill>
                  <a:schemeClr val="accent1"/>
                </a:solidFill>
              </a:rPr>
              <a:t>Communications</a:t>
            </a:r>
          </a:p>
          <a:p>
            <a:pPr marL="923925" lvl="1" indent="-228600">
              <a:buClr>
                <a:schemeClr val="accent1"/>
              </a:buClr>
              <a:buFont typeface="Arial" panose="020B0604020202020204" pitchFamily="34" charset="0"/>
              <a:buChar char="•"/>
            </a:pPr>
            <a:r>
              <a:rPr lang="en-US" sz="1500" dirty="0">
                <a:solidFill>
                  <a:srgbClr val="58595B"/>
                </a:solidFill>
              </a:rPr>
              <a:t>Ensure all copy (event descriptions, social media posts, news articles, etc.) adheres to the </a:t>
            </a:r>
            <a:r>
              <a:rPr lang="en-US" sz="1500" dirty="0">
                <a:solidFill>
                  <a:schemeClr val="accent2"/>
                </a:solidFill>
                <a:hlinkClick r:id="rId3">
                  <a:extLst>
                    <a:ext uri="{A12FA001-AC4F-418D-AE19-62706E023703}">
                      <ahyp:hlinkClr xmlns:ahyp="http://schemas.microsoft.com/office/drawing/2018/hyperlinkcolor" val="tx"/>
                    </a:ext>
                  </a:extLst>
                </a:hlinkClick>
              </a:rPr>
              <a:t>HBA Style Guide</a:t>
            </a:r>
            <a:r>
              <a:rPr lang="en-US" sz="1500" dirty="0">
                <a:solidFill>
                  <a:schemeClr val="accent2"/>
                </a:solidFill>
              </a:rPr>
              <a:t> </a:t>
            </a:r>
            <a:r>
              <a:rPr lang="en-US" sz="1500" dirty="0">
                <a:solidFill>
                  <a:srgbClr val="58595B"/>
                </a:solidFill>
              </a:rPr>
              <a:t>(</a:t>
            </a:r>
            <a:r>
              <a:rPr lang="en-US" sz="1500" i="1" dirty="0">
                <a:solidFill>
                  <a:srgbClr val="58595B"/>
                </a:solidFill>
              </a:rPr>
              <a:t>AP Style</a:t>
            </a:r>
            <a:r>
              <a:rPr lang="en-US" sz="1500" dirty="0">
                <a:solidFill>
                  <a:srgbClr val="58595B"/>
                </a:solidFill>
              </a:rPr>
              <a:t>).</a:t>
            </a:r>
          </a:p>
          <a:p>
            <a:pPr lvl="1">
              <a:buClr>
                <a:schemeClr val="accent1"/>
              </a:buClr>
            </a:pPr>
            <a:r>
              <a:rPr lang="en-US" sz="1500" b="1" dirty="0">
                <a:solidFill>
                  <a:schemeClr val="accent1"/>
                </a:solidFill>
              </a:rPr>
              <a:t>Brand</a:t>
            </a:r>
          </a:p>
          <a:p>
            <a:pPr marL="923925" lvl="1" indent="-228600">
              <a:buClr>
                <a:schemeClr val="accent1"/>
              </a:buClr>
              <a:buFont typeface="Arial" panose="020B0604020202020204" pitchFamily="34" charset="0"/>
              <a:buChar char="•"/>
            </a:pPr>
            <a:r>
              <a:rPr lang="en-US" sz="1500" dirty="0">
                <a:solidFill>
                  <a:srgbClr val="58595B"/>
                </a:solidFill>
              </a:rPr>
              <a:t>Ensure all the elements meet the requirements outlined in </a:t>
            </a:r>
            <a:r>
              <a:rPr lang="en-US" sz="1500" dirty="0"/>
              <a:t>the</a:t>
            </a:r>
            <a:r>
              <a:rPr lang="en-US" sz="1500" dirty="0">
                <a:solidFill>
                  <a:schemeClr val="accent2"/>
                </a:solidFill>
              </a:rPr>
              <a:t> </a:t>
            </a:r>
            <a:r>
              <a:rPr lang="en-US" sz="1500" dirty="0">
                <a:solidFill>
                  <a:schemeClr val="accent2"/>
                </a:solidFill>
                <a:hlinkClick r:id="rId4">
                  <a:extLst>
                    <a:ext uri="{A12FA001-AC4F-418D-AE19-62706E023703}">
                      <ahyp:hlinkClr xmlns:ahyp="http://schemas.microsoft.com/office/drawing/2018/hyperlinkcolor" val="tx"/>
                    </a:ext>
                  </a:extLst>
                </a:hlinkClick>
              </a:rPr>
              <a:t>HBA Brand Guidelines</a:t>
            </a:r>
            <a:r>
              <a:rPr lang="en-US" sz="1500" dirty="0">
                <a:solidFill>
                  <a:schemeClr val="accent2"/>
                </a:solidFill>
              </a:rPr>
              <a:t> </a:t>
            </a:r>
            <a:r>
              <a:rPr lang="en-US" sz="1500" dirty="0">
                <a:solidFill>
                  <a:srgbClr val="58595B"/>
                </a:solidFill>
              </a:rPr>
              <a:t>(messaging, colors, logo usage, etc.).</a:t>
            </a:r>
          </a:p>
          <a:p>
            <a:pPr lvl="1">
              <a:buClr>
                <a:schemeClr val="accent1"/>
              </a:buClr>
            </a:pPr>
            <a:r>
              <a:rPr lang="en-US" sz="1500" b="1" dirty="0">
                <a:solidFill>
                  <a:schemeClr val="accent1"/>
                </a:solidFill>
              </a:rPr>
              <a:t>Social Media</a:t>
            </a:r>
          </a:p>
          <a:p>
            <a:pPr marL="923925" lvl="1" indent="-228600">
              <a:buClr>
                <a:schemeClr val="accent1"/>
              </a:buClr>
              <a:buFont typeface="Arial" panose="020B0604020202020204" pitchFamily="34" charset="0"/>
              <a:buChar char="•"/>
            </a:pPr>
            <a:r>
              <a:rPr lang="en-US" sz="1500" dirty="0">
                <a:solidFill>
                  <a:srgbClr val="58595B"/>
                </a:solidFill>
              </a:rPr>
              <a:t>Do not create new social media pages. Only use the accounts that have been created.</a:t>
            </a:r>
          </a:p>
          <a:p>
            <a:pPr marL="923925" lvl="1" indent="-228600">
              <a:buClr>
                <a:schemeClr val="accent1"/>
              </a:buClr>
              <a:buFont typeface="Arial" panose="020B0604020202020204" pitchFamily="34" charset="0"/>
              <a:buChar char="•"/>
            </a:pPr>
            <a:r>
              <a:rPr lang="en-US" sz="1500" dirty="0">
                <a:solidFill>
                  <a:srgbClr val="58595B"/>
                </a:solidFill>
              </a:rPr>
              <a:t>Do not create new hashtags for chapters. Only use #</a:t>
            </a:r>
            <a:r>
              <a:rPr lang="en-US" sz="1500" dirty="0" err="1">
                <a:solidFill>
                  <a:srgbClr val="58595B"/>
                </a:solidFill>
              </a:rPr>
              <a:t>HBAimpact</a:t>
            </a:r>
            <a:r>
              <a:rPr lang="en-US" sz="1500" dirty="0">
                <a:solidFill>
                  <a:srgbClr val="58595B"/>
                </a:solidFill>
              </a:rPr>
              <a:t> and your local hashtag (see slide 14).</a:t>
            </a:r>
          </a:p>
          <a:p>
            <a:pPr marL="923925" lvl="1" indent="-228600">
              <a:buClr>
                <a:schemeClr val="accent1"/>
              </a:buClr>
              <a:buFont typeface="Arial" panose="020B0604020202020204" pitchFamily="34" charset="0"/>
              <a:buChar char="•"/>
            </a:pPr>
            <a:r>
              <a:rPr lang="en-US" sz="1500" dirty="0">
                <a:solidFill>
                  <a:srgbClr val="58595B"/>
                </a:solidFill>
              </a:rPr>
              <a:t>Please refrain from posting photos with alcohol or making overtly political posts.</a:t>
            </a:r>
          </a:p>
          <a:p>
            <a:pPr lvl="1">
              <a:buClr>
                <a:schemeClr val="accent1"/>
              </a:buClr>
            </a:pPr>
            <a:r>
              <a:rPr lang="en-US" sz="1500" b="1" dirty="0">
                <a:solidFill>
                  <a:schemeClr val="accent1"/>
                </a:solidFill>
              </a:rPr>
              <a:t>Event Materials</a:t>
            </a:r>
          </a:p>
          <a:p>
            <a:pPr marL="923925" lvl="1" indent="-228600">
              <a:buClr>
                <a:schemeClr val="accent1"/>
              </a:buClr>
              <a:buFont typeface="Arial" panose="020B0604020202020204" pitchFamily="34" charset="0"/>
              <a:buChar char="•"/>
            </a:pPr>
            <a:r>
              <a:rPr lang="en-US" sz="1500" dirty="0">
                <a:solidFill>
                  <a:srgbClr val="58595B"/>
                </a:solidFill>
              </a:rPr>
              <a:t>Only use the templates and graphics available in </a:t>
            </a:r>
            <a:r>
              <a:rPr lang="en-US" sz="1500" dirty="0" err="1">
                <a:solidFill>
                  <a:srgbClr val="58595B"/>
                </a:solidFill>
              </a:rPr>
              <a:t>Marq</a:t>
            </a:r>
            <a:r>
              <a:rPr lang="en-US" sz="1500" dirty="0">
                <a:solidFill>
                  <a:srgbClr val="58595B"/>
                </a:solidFill>
              </a:rPr>
              <a:t>.</a:t>
            </a:r>
          </a:p>
          <a:p>
            <a:pPr marL="923925" lvl="1" indent="-228600">
              <a:buClr>
                <a:schemeClr val="accent1"/>
              </a:buClr>
              <a:buFont typeface="Arial" panose="020B0604020202020204" pitchFamily="34" charset="0"/>
              <a:buChar char="•"/>
            </a:pPr>
            <a:r>
              <a:rPr lang="en-US" sz="1500" dirty="0">
                <a:solidFill>
                  <a:srgbClr val="58595B"/>
                </a:solidFill>
              </a:rPr>
              <a:t>Do not create your own templates or use other images that we don’t have copyright to use.</a:t>
            </a:r>
          </a:p>
          <a:p>
            <a:pPr lvl="1">
              <a:buClr>
                <a:schemeClr val="accent1"/>
              </a:buClr>
            </a:pPr>
            <a:r>
              <a:rPr lang="en-US" sz="1500" b="1" dirty="0">
                <a:solidFill>
                  <a:schemeClr val="accent1"/>
                </a:solidFill>
              </a:rPr>
              <a:t>Community Engagement and Email Marketing</a:t>
            </a:r>
          </a:p>
          <a:p>
            <a:pPr marL="923925" lvl="1" indent="-228600">
              <a:buClr>
                <a:schemeClr val="accent1"/>
              </a:buClr>
              <a:buFont typeface="Arial" panose="020B0604020202020204" pitchFamily="34" charset="0"/>
              <a:buChar char="•"/>
            </a:pPr>
            <a:r>
              <a:rPr lang="en-US" sz="1500" dirty="0">
                <a:solidFill>
                  <a:srgbClr val="58595B"/>
                </a:solidFill>
              </a:rPr>
              <a:t>Due to CAN-SPAM, GDPR and CASL, we are unable to share member emails outside of the HBA Central email service provider. We strongly recommend use of your regional HBA Community on the Higher Logic platform as it not only encourages direct member engagements on posts, but also triggers email communications to members of the Community. </a:t>
            </a:r>
          </a:p>
        </p:txBody>
      </p:sp>
    </p:spTree>
    <p:extLst>
      <p:ext uri="{BB962C8B-B14F-4D97-AF65-F5344CB8AC3E}">
        <p14:creationId xmlns:p14="http://schemas.microsoft.com/office/powerpoint/2010/main" val="1287897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07D76E-296E-7C3B-184E-69F3D091769B}"/>
              </a:ext>
            </a:extLst>
          </p:cNvPr>
          <p:cNvSpPr txBox="1"/>
          <p:nvPr/>
        </p:nvSpPr>
        <p:spPr>
          <a:xfrm>
            <a:off x="10344423" y="5868188"/>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sp>
        <p:nvSpPr>
          <p:cNvPr id="2" name="Title 1">
            <a:extLst>
              <a:ext uri="{FF2B5EF4-FFF2-40B4-BE49-F238E27FC236}">
                <a16:creationId xmlns:a16="http://schemas.microsoft.com/office/drawing/2014/main" id="{E6C83401-A29F-E411-3D8A-4659B14E70A6}"/>
              </a:ext>
            </a:extLst>
          </p:cNvPr>
          <p:cNvSpPr>
            <a:spLocks noGrp="1"/>
          </p:cNvSpPr>
          <p:nvPr>
            <p:ph type="title"/>
          </p:nvPr>
        </p:nvSpPr>
        <p:spPr>
          <a:xfrm>
            <a:off x="838200" y="276931"/>
            <a:ext cx="10515600" cy="893404"/>
          </a:xfrm>
        </p:spPr>
        <p:txBody>
          <a:bodyPr/>
          <a:lstStyle/>
          <a:p>
            <a:r>
              <a:rPr lang="en-US" dirty="0"/>
              <a:t>Regional Chair Messages </a:t>
            </a:r>
            <a:r>
              <a:rPr lang="en-US" sz="2400" i="1" dirty="0"/>
              <a:t>(continued)</a:t>
            </a:r>
            <a:endParaRPr lang="en-US" i="1" dirty="0"/>
          </a:p>
        </p:txBody>
      </p:sp>
      <p:sp>
        <p:nvSpPr>
          <p:cNvPr id="5" name="TextBox 4">
            <a:extLst>
              <a:ext uri="{FF2B5EF4-FFF2-40B4-BE49-F238E27FC236}">
                <a16:creationId xmlns:a16="http://schemas.microsoft.com/office/drawing/2014/main" id="{F3D6B255-71BB-54A5-CF97-33DCA314A9BA}"/>
              </a:ext>
            </a:extLst>
          </p:cNvPr>
          <p:cNvSpPr txBox="1"/>
          <p:nvPr/>
        </p:nvSpPr>
        <p:spPr>
          <a:xfrm>
            <a:off x="303276" y="1540715"/>
            <a:ext cx="7048500" cy="5237331"/>
          </a:xfrm>
          <a:prstGeom prst="rect">
            <a:avLst/>
          </a:prstGeom>
          <a:noFill/>
        </p:spPr>
        <p:txBody>
          <a:bodyPr wrap="square">
            <a:spAutoFit/>
          </a:bodyPr>
          <a:lstStyle/>
          <a:p>
            <a:pPr marL="12700" marR="5080">
              <a:spcBef>
                <a:spcPts val="1000"/>
              </a:spcBef>
              <a:buClr>
                <a:schemeClr val="accent1"/>
              </a:buClr>
              <a:tabLst>
                <a:tab pos="241935" algn="l"/>
              </a:tabLst>
            </a:pPr>
            <a:r>
              <a:rPr lang="en-US" sz="1500" spc="-10" dirty="0">
                <a:solidFill>
                  <a:srgbClr val="58595B"/>
                </a:solidFill>
                <a:cs typeface="Arial"/>
              </a:rPr>
              <a:t>Best practices:</a:t>
            </a:r>
          </a:p>
          <a:p>
            <a:pPr marL="285750" indent="-285750">
              <a:spcBef>
                <a:spcPts val="500"/>
              </a:spcBef>
              <a:buClr>
                <a:schemeClr val="accent1"/>
              </a:buClr>
              <a:buFont typeface="Arial" panose="020B0604020202020204" pitchFamily="34" charset="0"/>
              <a:buChar char="•"/>
            </a:pPr>
            <a:r>
              <a:rPr lang="en-US" sz="1500" b="1" dirty="0">
                <a:solidFill>
                  <a:srgbClr val="7757A1"/>
                </a:solidFill>
              </a:rPr>
              <a:t>Your audience isn't limited to members OR seasoned readers</a:t>
            </a:r>
            <a:r>
              <a:rPr lang="en-US" sz="1500" b="1" dirty="0">
                <a:solidFill>
                  <a:srgbClr val="58595B"/>
                </a:solidFill>
              </a:rPr>
              <a:t>.</a:t>
            </a:r>
            <a:r>
              <a:rPr lang="en-US" sz="1500" dirty="0">
                <a:solidFill>
                  <a:srgbClr val="58595B"/>
                </a:solidFill>
              </a:rPr>
              <a:t> Some readers will be seeing this message for the first time, while others are familiar members. A conversation with your engagement volunteers will help determine whose engagement is critical at the time of sending. Boilerplate calls-to-action (social media, regional events, etc.) may also fill new readers' information gaps.</a:t>
            </a:r>
          </a:p>
          <a:p>
            <a:pPr marL="285750" indent="-285750">
              <a:spcBef>
                <a:spcPts val="500"/>
              </a:spcBef>
              <a:buClr>
                <a:schemeClr val="accent1"/>
              </a:buClr>
              <a:buFont typeface="Arial" panose="020B0604020202020204" pitchFamily="34" charset="0"/>
              <a:buChar char="•"/>
            </a:pPr>
            <a:r>
              <a:rPr lang="en-US" sz="1500" b="1" dirty="0">
                <a:solidFill>
                  <a:srgbClr val="7757A1"/>
                </a:solidFill>
              </a:rPr>
              <a:t>Timing is everything</a:t>
            </a:r>
            <a:r>
              <a:rPr lang="en-US" sz="1500" dirty="0">
                <a:solidFill>
                  <a:srgbClr val="58595B"/>
                </a:solidFill>
              </a:rPr>
              <a:t>. Be mindful of the events occurring around the time of the message's launch..</a:t>
            </a:r>
          </a:p>
          <a:p>
            <a:pPr marL="285750" indent="-285750">
              <a:spcBef>
                <a:spcPts val="500"/>
              </a:spcBef>
              <a:buClr>
                <a:schemeClr val="accent1"/>
              </a:buClr>
              <a:buFont typeface="Arial" panose="020B0604020202020204" pitchFamily="34" charset="0"/>
              <a:buChar char="•"/>
            </a:pPr>
            <a:r>
              <a:rPr lang="en-US" sz="1500" b="1" dirty="0">
                <a:solidFill>
                  <a:srgbClr val="7757A1"/>
                </a:solidFill>
              </a:rPr>
              <a:t>Leverage other channels</a:t>
            </a:r>
            <a:r>
              <a:rPr lang="en-US" sz="1500" dirty="0">
                <a:solidFill>
                  <a:srgbClr val="58595B"/>
                </a:solidFill>
              </a:rPr>
              <a:t>. Messages are limited to no more than 700 words, so make use of the different channels you have available! </a:t>
            </a:r>
          </a:p>
          <a:p>
            <a:pPr marL="742950" lvl="1" indent="-285750">
              <a:spcBef>
                <a:spcPts val="500"/>
              </a:spcBef>
              <a:buClr>
                <a:schemeClr val="accent3"/>
              </a:buClr>
              <a:buFont typeface="Courier New" panose="02070309020205020404" pitchFamily="49" charset="0"/>
              <a:buChar char="o"/>
            </a:pPr>
            <a:r>
              <a:rPr lang="en-US" sz="1500" dirty="0">
                <a:solidFill>
                  <a:srgbClr val="58595B"/>
                </a:solidFill>
              </a:rPr>
              <a:t>Publish longer articles on the website and reference them. To have an article added to the website, please send the article and any accompanying images to </a:t>
            </a:r>
            <a:r>
              <a:rPr lang="en-US" sz="1500" b="1" dirty="0" err="1">
                <a:solidFill>
                  <a:schemeClr val="accent1"/>
                </a:solidFill>
              </a:rPr>
              <a:t>marketing@HBAnet.org</a:t>
            </a:r>
            <a:r>
              <a:rPr lang="en-US" sz="1500" dirty="0">
                <a:solidFill>
                  <a:srgbClr val="58595B"/>
                </a:solidFill>
              </a:rPr>
              <a:t>.</a:t>
            </a:r>
          </a:p>
          <a:p>
            <a:pPr marL="742950" lvl="1" indent="-285750">
              <a:spcBef>
                <a:spcPts val="500"/>
              </a:spcBef>
              <a:buClr>
                <a:schemeClr val="accent3"/>
              </a:buClr>
              <a:buFont typeface="Courier New" panose="02070309020205020404" pitchFamily="49" charset="0"/>
              <a:buChar char="o"/>
            </a:pPr>
            <a:r>
              <a:rPr lang="en-US" sz="1500" dirty="0">
                <a:solidFill>
                  <a:srgbClr val="58595B"/>
                </a:solidFill>
              </a:rPr>
              <a:t>Shoutout your leaders and volunteers on social media — and tag them! — and encourage readers to join the celebration on social.</a:t>
            </a:r>
          </a:p>
          <a:p>
            <a:pPr marL="742950" lvl="1" indent="-285750">
              <a:spcBef>
                <a:spcPts val="500"/>
              </a:spcBef>
              <a:buClr>
                <a:schemeClr val="accent3"/>
              </a:buClr>
              <a:buFont typeface="Courier New" panose="02070309020205020404" pitchFamily="49" charset="0"/>
              <a:buChar char="o"/>
            </a:pPr>
            <a:r>
              <a:rPr lang="en-US" sz="1500" dirty="0">
                <a:solidFill>
                  <a:srgbClr val="58595B"/>
                </a:solidFill>
              </a:rPr>
              <a:t>Looking for local feedback or resources? Post a question to your regional Community and encourage readers to head over there to share their thoughts.</a:t>
            </a:r>
          </a:p>
          <a:p>
            <a:pPr marL="755650" marR="5080" lvl="1" indent="-285750">
              <a:spcBef>
                <a:spcPts val="1000"/>
              </a:spcBef>
              <a:buClr>
                <a:schemeClr val="accent1"/>
              </a:buClr>
              <a:buFont typeface="Arial" panose="020B0604020202020204" pitchFamily="34" charset="0"/>
              <a:buChar char="•"/>
              <a:tabLst>
                <a:tab pos="241935" algn="l"/>
              </a:tabLst>
            </a:pPr>
            <a:endParaRPr lang="en-US" sz="1600" dirty="0"/>
          </a:p>
        </p:txBody>
      </p:sp>
      <p:pic>
        <p:nvPicPr>
          <p:cNvPr id="7" name="Picture 6" descr="Graphical user interface, text&#10;&#10;Description automatically generated">
            <a:extLst>
              <a:ext uri="{FF2B5EF4-FFF2-40B4-BE49-F238E27FC236}">
                <a16:creationId xmlns:a16="http://schemas.microsoft.com/office/drawing/2014/main" id="{0AF39330-691E-B6A0-2CD8-00988A992707}"/>
              </a:ext>
            </a:extLst>
          </p:cNvPr>
          <p:cNvPicPr>
            <a:picLocks noChangeAspect="1"/>
          </p:cNvPicPr>
          <p:nvPr/>
        </p:nvPicPr>
        <p:blipFill rotWithShape="1">
          <a:blip r:embed="rId2">
            <a:extLst>
              <a:ext uri="{28A0092B-C50C-407E-A947-70E740481C1C}">
                <a14:useLocalDpi xmlns:a14="http://schemas.microsoft.com/office/drawing/2010/main" val="0"/>
              </a:ext>
            </a:extLst>
          </a:blip>
          <a:srcRect l="2771" t="1443" r="2650"/>
          <a:stretch/>
        </p:blipFill>
        <p:spPr>
          <a:xfrm>
            <a:off x="7531888" y="1672222"/>
            <a:ext cx="4356836" cy="469087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06745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87953" y="2403838"/>
            <a:ext cx="7845552" cy="1573802"/>
          </a:xfrm>
        </p:spPr>
        <p:txBody>
          <a:bodyPr>
            <a:noAutofit/>
          </a:bodyPr>
          <a:lstStyle/>
          <a:p>
            <a:pPr algn="ctr">
              <a:lnSpc>
                <a:spcPct val="100000"/>
              </a:lnSpc>
            </a:pPr>
            <a:r>
              <a:rPr lang="en-US" sz="7200" dirty="0">
                <a:latin typeface="+mj-lt"/>
              </a:rPr>
              <a:t>HBA Communities</a:t>
            </a:r>
          </a:p>
        </p:txBody>
      </p:sp>
    </p:spTree>
    <p:extLst>
      <p:ext uri="{BB962C8B-B14F-4D97-AF65-F5344CB8AC3E}">
        <p14:creationId xmlns:p14="http://schemas.microsoft.com/office/powerpoint/2010/main" val="3494723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5617A1-D9C7-1E59-7ECE-FAA746584619}"/>
              </a:ext>
            </a:extLst>
          </p:cNvPr>
          <p:cNvSpPr>
            <a:spLocks noGrp="1"/>
          </p:cNvSpPr>
          <p:nvPr>
            <p:ph type="body" sz="quarter" idx="10"/>
          </p:nvPr>
        </p:nvSpPr>
        <p:spPr>
          <a:xfrm>
            <a:off x="3383280" y="1096486"/>
            <a:ext cx="8668511" cy="4921060"/>
          </a:xfrm>
        </p:spPr>
        <p:txBody>
          <a:bodyPr>
            <a:normAutofit fontScale="92500"/>
          </a:bodyPr>
          <a:lstStyle/>
          <a:p>
            <a:pPr marL="0" marR="5080" indent="0">
              <a:lnSpc>
                <a:spcPct val="110000"/>
              </a:lnSpc>
              <a:buClr>
                <a:schemeClr val="accent1"/>
              </a:buClr>
              <a:buSzPts val="1600"/>
              <a:buNone/>
              <a:defRPr/>
            </a:pPr>
            <a:r>
              <a:rPr lang="en-US" sz="1700" kern="0" dirty="0">
                <a:solidFill>
                  <a:srgbClr val="58595B"/>
                </a:solidFill>
                <a:ea typeface="Palatino Linotype"/>
                <a:cs typeface="Palatino Linotype"/>
                <a:sym typeface="Palatino Linotype"/>
              </a:rPr>
              <a:t>The </a:t>
            </a:r>
            <a:r>
              <a:rPr lang="en-US" sz="1700" b="1" kern="0" dirty="0">
                <a:solidFill>
                  <a:schemeClr val="accent1"/>
                </a:solidFill>
                <a:ea typeface="Palatino Linotype"/>
                <a:cs typeface="Palatino Linotype"/>
                <a:sym typeface="Palatino Linotype"/>
              </a:rPr>
              <a:t>HBA Community </a:t>
            </a:r>
            <a:r>
              <a:rPr lang="en-US" sz="1700" kern="0" dirty="0">
                <a:solidFill>
                  <a:srgbClr val="58595B"/>
                </a:solidFill>
                <a:ea typeface="Palatino Linotype"/>
                <a:cs typeface="Palatino Linotype"/>
                <a:sym typeface="Palatino Linotype"/>
              </a:rPr>
              <a:t>is a private and secure, members-only online community where members can connect, participate in discussion, access useful information, contribute to the knowledge base, and post questions to peers. It can be accessed directly by </a:t>
            </a:r>
            <a:r>
              <a:rPr lang="en-US" sz="1700" kern="0" dirty="0">
                <a:solidFill>
                  <a:srgbClr val="FB515B"/>
                </a:solidFill>
                <a:ea typeface="Palatino Linotype"/>
                <a:cs typeface="Palatino Linotype"/>
                <a:sym typeface="Palatino Linotype"/>
                <a:hlinkClick r:id="rId2">
                  <a:extLst>
                    <a:ext uri="{A12FA001-AC4F-418D-AE19-62706E023703}">
                      <ahyp:hlinkClr xmlns:ahyp="http://schemas.microsoft.com/office/drawing/2018/hyperlinkcolor" val="tx"/>
                    </a:ext>
                  </a:extLst>
                </a:hlinkClick>
              </a:rPr>
              <a:t>clicking here</a:t>
            </a:r>
            <a:r>
              <a:rPr lang="en-US" sz="1700" kern="0" dirty="0">
                <a:solidFill>
                  <a:srgbClr val="FB51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and logging into your HBA profile. You can also access the HBA Community by visiting the HBA website, logging into your profile, and clicking the HBA Community link at the top of the page.</a:t>
            </a:r>
          </a:p>
          <a:p>
            <a:pPr marL="0" marR="5080" indent="0">
              <a:lnSpc>
                <a:spcPct val="110000"/>
              </a:lnSpc>
              <a:buClr>
                <a:schemeClr val="accent1"/>
              </a:buClr>
              <a:buSzPts val="1600"/>
              <a:buNone/>
              <a:defRPr/>
            </a:pPr>
            <a:r>
              <a:rPr lang="en-US" sz="1700" kern="0" dirty="0">
                <a:solidFill>
                  <a:srgbClr val="58595B"/>
                </a:solidFill>
                <a:ea typeface="Palatino Linotype"/>
                <a:cs typeface="Palatino Linotype"/>
                <a:sym typeface="Palatino Linotype"/>
              </a:rPr>
              <a:t>Once logged in, your HBA Community homepage will show you the most recent HBA Central offerings, member announcements, discussions, and career postings. Some highlights (which you’ll see depending on your membership and volunteer leader access) include:</a:t>
            </a:r>
          </a:p>
          <a:p>
            <a:pPr marL="298450" marR="5080" indent="-285750">
              <a:lnSpc>
                <a:spcPct val="110000"/>
              </a:lnSpc>
              <a:buClr>
                <a:schemeClr val="accent1"/>
              </a:buClr>
              <a:buSzPts val="1600"/>
              <a:buFont typeface="Arial"/>
              <a:buChar char="•"/>
              <a:defRPr/>
            </a:pPr>
            <a:r>
              <a:rPr lang="en-US" sz="1700" kern="0" dirty="0">
                <a:solidFill>
                  <a:srgbClr val="58595B"/>
                </a:solidFill>
                <a:ea typeface="Palatino Linotype"/>
                <a:cs typeface="Palatino Linotype"/>
                <a:sym typeface="Palatino Linotype"/>
              </a:rPr>
              <a:t>The</a:t>
            </a:r>
            <a:r>
              <a:rPr lang="en-US" sz="1700" b="1" kern="0" dirty="0">
                <a:solidFill>
                  <a:srgbClr val="58595B"/>
                </a:solidFill>
                <a:ea typeface="Palatino Linotype"/>
                <a:cs typeface="Palatino Linotype"/>
                <a:sym typeface="Palatino Linotype"/>
              </a:rPr>
              <a:t> </a:t>
            </a:r>
            <a:r>
              <a:rPr lang="en-US" sz="1700" b="1" kern="0" dirty="0">
                <a:solidFill>
                  <a:schemeClr val="accent1"/>
                </a:solidFill>
                <a:ea typeface="Palatino Linotype"/>
                <a:cs typeface="Palatino Linotype"/>
                <a:sym typeface="Palatino Linotype"/>
              </a:rPr>
              <a:t>Member Forum</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is</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for discussion and networking with all HBA members.</a:t>
            </a:r>
          </a:p>
          <a:p>
            <a:pPr marL="298450" marR="5080" indent="-285750">
              <a:lnSpc>
                <a:spcPct val="110000"/>
              </a:lnSpc>
              <a:buClr>
                <a:schemeClr val="accent1"/>
              </a:buClr>
              <a:buSzPts val="1600"/>
              <a:buFont typeface="Arial"/>
              <a:buChar char="•"/>
              <a:defRPr/>
            </a:pPr>
            <a:r>
              <a:rPr lang="en-US" sz="1700" b="1" kern="0" dirty="0">
                <a:solidFill>
                  <a:schemeClr val="accent1"/>
                </a:solidFill>
                <a:ea typeface="Palatino Linotype"/>
                <a:cs typeface="Palatino Linotype"/>
                <a:sym typeface="Palatino Linotype"/>
              </a:rPr>
              <a:t>Communities</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can be accessed by clicking the dropdown “My Communities” button. Here, you’ll see all the functional, geographic, and interest-specific Communities you have access to.</a:t>
            </a:r>
          </a:p>
          <a:p>
            <a:pPr marL="298450" marR="5080" indent="-285750">
              <a:lnSpc>
                <a:spcPct val="110000"/>
              </a:lnSpc>
              <a:buClr>
                <a:schemeClr val="accent1"/>
              </a:buClr>
              <a:buSzPts val="1600"/>
              <a:buFont typeface="Arial"/>
              <a:buChar char="•"/>
              <a:defRPr/>
            </a:pPr>
            <a:r>
              <a:rPr lang="en-US" sz="1700" kern="0" dirty="0">
                <a:solidFill>
                  <a:srgbClr val="58595B"/>
                </a:solidFill>
                <a:ea typeface="Palatino Linotype"/>
                <a:cs typeface="Palatino Linotype"/>
                <a:sym typeface="Palatino Linotype"/>
              </a:rPr>
              <a:t>The</a:t>
            </a:r>
            <a:r>
              <a:rPr lang="en-US" sz="1700" b="1" kern="0" dirty="0">
                <a:solidFill>
                  <a:srgbClr val="58595B"/>
                </a:solidFill>
                <a:ea typeface="Palatino Linotype"/>
                <a:cs typeface="Palatino Linotype"/>
                <a:sym typeface="Palatino Linotype"/>
              </a:rPr>
              <a:t> </a:t>
            </a:r>
            <a:r>
              <a:rPr lang="en-US" sz="1700" b="1" kern="0" dirty="0">
                <a:solidFill>
                  <a:schemeClr val="accent1"/>
                </a:solidFill>
                <a:ea typeface="Palatino Linotype"/>
                <a:cs typeface="Palatino Linotype"/>
                <a:sym typeface="Palatino Linotype"/>
              </a:rPr>
              <a:t>Directory</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allows you to search our full list of HBA member contacts.</a:t>
            </a:r>
          </a:p>
          <a:p>
            <a:pPr marL="298450" marR="5080" indent="-285750">
              <a:lnSpc>
                <a:spcPct val="110000"/>
              </a:lnSpc>
              <a:buClr>
                <a:schemeClr val="accent1"/>
              </a:buClr>
              <a:buSzPts val="1600"/>
              <a:buFont typeface="Arial"/>
              <a:buChar char="•"/>
              <a:defRPr/>
            </a:pPr>
            <a:r>
              <a:rPr lang="en-US" sz="1700" kern="0" dirty="0">
                <a:solidFill>
                  <a:srgbClr val="58595B"/>
                </a:solidFill>
                <a:ea typeface="Palatino Linotype"/>
                <a:cs typeface="Palatino Linotype"/>
                <a:sym typeface="Palatino Linotype"/>
              </a:rPr>
              <a:t>The</a:t>
            </a:r>
            <a:r>
              <a:rPr lang="en-US" sz="1700" b="1" kern="0" dirty="0">
                <a:solidFill>
                  <a:srgbClr val="58595B"/>
                </a:solidFill>
                <a:ea typeface="Palatino Linotype"/>
                <a:cs typeface="Palatino Linotype"/>
                <a:sym typeface="Palatino Linotype"/>
              </a:rPr>
              <a:t> </a:t>
            </a:r>
            <a:r>
              <a:rPr lang="en-US" sz="1700" b="1" kern="0" dirty="0">
                <a:solidFill>
                  <a:schemeClr val="accent1"/>
                </a:solidFill>
                <a:ea typeface="Palatino Linotype"/>
                <a:cs typeface="Palatino Linotype"/>
                <a:sym typeface="Palatino Linotype"/>
              </a:rPr>
              <a:t>Volunteer</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tab gives you access to join HBA's volunteer pool or browse open volunteer opportunities.</a:t>
            </a:r>
          </a:p>
          <a:p>
            <a:pPr marL="0" indent="0">
              <a:lnSpc>
                <a:spcPct val="100000"/>
              </a:lnSpc>
              <a:buClr>
                <a:schemeClr val="accent1"/>
              </a:buClr>
              <a:buNone/>
            </a:pPr>
            <a:endParaRPr lang="en-US" sz="1500" dirty="0"/>
          </a:p>
        </p:txBody>
      </p:sp>
      <p:sp>
        <p:nvSpPr>
          <p:cNvPr id="6" name="Title 1">
            <a:extLst>
              <a:ext uri="{FF2B5EF4-FFF2-40B4-BE49-F238E27FC236}">
                <a16:creationId xmlns:a16="http://schemas.microsoft.com/office/drawing/2014/main" id="{BBD1701F-A418-7EFD-28ED-FF590B126858}"/>
              </a:ext>
            </a:extLst>
          </p:cNvPr>
          <p:cNvSpPr>
            <a:spLocks noGrp="1"/>
          </p:cNvSpPr>
          <p:nvPr>
            <p:ph type="title"/>
          </p:nvPr>
        </p:nvSpPr>
        <p:spPr>
          <a:xfrm>
            <a:off x="280415" y="0"/>
            <a:ext cx="8503918" cy="1325563"/>
          </a:xfrm>
        </p:spPr>
        <p:txBody>
          <a:bodyPr>
            <a:normAutofit/>
          </a:bodyPr>
          <a:lstStyle/>
          <a:p>
            <a:pPr algn="ctr"/>
            <a:r>
              <a:rPr lang="en-US" sz="3600" dirty="0"/>
              <a:t>Overview</a:t>
            </a:r>
          </a:p>
        </p:txBody>
      </p:sp>
    </p:spTree>
    <p:extLst>
      <p:ext uri="{BB962C8B-B14F-4D97-AF65-F5344CB8AC3E}">
        <p14:creationId xmlns:p14="http://schemas.microsoft.com/office/powerpoint/2010/main" val="4249797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FE3F-6D22-F936-7E30-44D1B7F277D7}"/>
              </a:ext>
            </a:extLst>
          </p:cNvPr>
          <p:cNvSpPr>
            <a:spLocks noGrp="1"/>
          </p:cNvSpPr>
          <p:nvPr>
            <p:ph type="title"/>
          </p:nvPr>
        </p:nvSpPr>
        <p:spPr>
          <a:xfrm>
            <a:off x="3688082" y="109728"/>
            <a:ext cx="8503918" cy="1325563"/>
          </a:xfrm>
        </p:spPr>
        <p:txBody>
          <a:bodyPr>
            <a:normAutofit/>
          </a:bodyPr>
          <a:lstStyle/>
          <a:p>
            <a:pPr algn="ctr"/>
            <a:r>
              <a:rPr lang="en-US" sz="3600" dirty="0"/>
              <a:t>Participating in </a:t>
            </a:r>
            <a:br>
              <a:rPr lang="en-US" sz="3600" dirty="0"/>
            </a:br>
            <a:r>
              <a:rPr lang="en-US" sz="3600" dirty="0"/>
              <a:t>Community Discussions</a:t>
            </a:r>
          </a:p>
        </p:txBody>
      </p:sp>
      <p:sp>
        <p:nvSpPr>
          <p:cNvPr id="3" name="Text Placeholder 2">
            <a:extLst>
              <a:ext uri="{FF2B5EF4-FFF2-40B4-BE49-F238E27FC236}">
                <a16:creationId xmlns:a16="http://schemas.microsoft.com/office/drawing/2014/main" id="{F5EEEC06-456E-8FA5-5314-FC3D2D21CD3C}"/>
              </a:ext>
            </a:extLst>
          </p:cNvPr>
          <p:cNvSpPr>
            <a:spLocks noGrp="1"/>
          </p:cNvSpPr>
          <p:nvPr>
            <p:ph type="body" sz="quarter" idx="10"/>
          </p:nvPr>
        </p:nvSpPr>
        <p:spPr>
          <a:xfrm>
            <a:off x="3602737" y="1435291"/>
            <a:ext cx="8215365" cy="3402013"/>
          </a:xfrm>
        </p:spPr>
        <p:txBody>
          <a:bodyPr>
            <a:noAutofit/>
          </a:bodyPr>
          <a:lstStyle/>
          <a:p>
            <a:pPr marL="355600" marR="5080" indent="-342900">
              <a:lnSpc>
                <a:spcPct val="120000"/>
              </a:lnSpc>
              <a:buClr>
                <a:schemeClr val="accent1"/>
              </a:buClr>
              <a:buSzPts val="1600"/>
              <a:buFont typeface="+mj-lt"/>
              <a:buAutoNum type="arabicPeriod"/>
              <a:defRPr/>
            </a:pPr>
            <a:r>
              <a:rPr lang="en-US" sz="1500" kern="0" dirty="0">
                <a:solidFill>
                  <a:srgbClr val="58595B"/>
                </a:solidFill>
                <a:ea typeface="Palatino Linotype"/>
                <a:cs typeface="Palatino Linotype"/>
                <a:sym typeface="Palatino Linotype"/>
              </a:rPr>
              <a:t>If you are posting in the “Member Forum,” click the link on the community navigation bar. If you are posting in another Community, click "Communities” and then choose "My Communities." Select the community to you are planning to post the content in. From here, you can browse discussions, shared files, and the member list.</a:t>
            </a:r>
          </a:p>
          <a:p>
            <a:pPr marL="355600" marR="5080" indent="-342900">
              <a:lnSpc>
                <a:spcPct val="120000"/>
              </a:lnSpc>
              <a:buClr>
                <a:schemeClr val="accent1"/>
              </a:buClr>
              <a:buSzPts val="1600"/>
              <a:buFont typeface="+mj-lt"/>
              <a:buAutoNum type="arabicPeriod"/>
              <a:defRPr/>
            </a:pPr>
            <a:r>
              <a:rPr lang="en-US" sz="1500" kern="0" dirty="0">
                <a:solidFill>
                  <a:srgbClr val="58595B"/>
                </a:solidFill>
                <a:ea typeface="Palatino Linotype"/>
                <a:cs typeface="Palatino Linotype"/>
                <a:sym typeface="Palatino Linotype"/>
              </a:rPr>
              <a:t>To start a discussion thread, click the green “Post New Message” button.</a:t>
            </a:r>
          </a:p>
          <a:p>
            <a:pPr marL="755650" marR="5080" lvl="1" indent="-285750">
              <a:lnSpc>
                <a:spcPct val="120000"/>
              </a:lnSpc>
              <a:buClr>
                <a:schemeClr val="accent1"/>
              </a:buClr>
              <a:buSzPts val="1600"/>
              <a:buFont typeface="Arial"/>
              <a:buChar char="•"/>
              <a:defRPr/>
            </a:pPr>
            <a:r>
              <a:rPr lang="en-US" sz="1500" kern="0" dirty="0">
                <a:solidFill>
                  <a:srgbClr val="58595B"/>
                </a:solidFill>
                <a:ea typeface="Palatino Linotype"/>
                <a:cs typeface="Palatino Linotype"/>
                <a:sym typeface="Palatino Linotype"/>
              </a:rPr>
              <a:t>In accordance with the HBA Community etiquette policy, please keep topics relevant to the HBA mission and refrain from posting commercial messages. Job opportunities should be posted in the HBA Career Center instead of within the HBA Community.</a:t>
            </a:r>
          </a:p>
          <a:p>
            <a:pPr marL="355600" marR="5080" indent="-342900">
              <a:lnSpc>
                <a:spcPct val="120000"/>
              </a:lnSpc>
              <a:buClr>
                <a:schemeClr val="accent1"/>
              </a:buClr>
              <a:buSzPts val="1600"/>
              <a:buFont typeface="+mj-lt"/>
              <a:buAutoNum type="arabicPeriod"/>
              <a:defRPr/>
            </a:pPr>
            <a:r>
              <a:rPr lang="en-US" sz="1500" kern="0" dirty="0">
                <a:solidFill>
                  <a:srgbClr val="58595B"/>
                </a:solidFill>
                <a:ea typeface="Palatino Linotype"/>
                <a:cs typeface="Palatino Linotype"/>
                <a:sym typeface="Palatino Linotype"/>
              </a:rPr>
              <a:t>You can read an existing discussion by clicking the topic title. </a:t>
            </a:r>
          </a:p>
          <a:p>
            <a:pPr marL="355600" marR="5080" indent="-342900">
              <a:lnSpc>
                <a:spcPct val="120000"/>
              </a:lnSpc>
              <a:buClr>
                <a:schemeClr val="accent1"/>
              </a:buClr>
              <a:buSzPts val="1600"/>
              <a:buFont typeface="+mj-lt"/>
              <a:buAutoNum type="arabicPeriod"/>
              <a:defRPr/>
            </a:pPr>
            <a:r>
              <a:rPr lang="en-US" sz="1500" kern="0" dirty="0">
                <a:solidFill>
                  <a:srgbClr val="58595B"/>
                </a:solidFill>
                <a:ea typeface="Palatino Linotype"/>
                <a:cs typeface="Palatino Linotype"/>
                <a:sym typeface="Palatino Linotype"/>
              </a:rPr>
              <a:t>For each post, you can choose to respond publicly to the discussion or directly to the sender through a message. Simply click on “Reply to Discussion” or click the arrow icon to “Reply to Sender.”</a:t>
            </a:r>
          </a:p>
          <a:p>
            <a:pPr marL="12700" marR="5080" indent="0" algn="ctr">
              <a:lnSpc>
                <a:spcPct val="120000"/>
              </a:lnSpc>
              <a:buClr>
                <a:schemeClr val="accent1"/>
              </a:buClr>
              <a:buSzPts val="1600"/>
              <a:buNone/>
              <a:defRPr/>
            </a:pPr>
            <a:r>
              <a:rPr lang="en-US" sz="1500" i="1" kern="0" dirty="0">
                <a:solidFill>
                  <a:srgbClr val="58595B"/>
                </a:solidFill>
                <a:ea typeface="Palatino Linotype"/>
                <a:cs typeface="Palatino Linotype"/>
                <a:sym typeface="Palatino Linotype"/>
              </a:rPr>
              <a:t>Visit </a:t>
            </a:r>
            <a:r>
              <a:rPr lang="en-US" sz="1500" i="1" kern="0" dirty="0">
                <a:solidFill>
                  <a:srgbClr val="FB515B"/>
                </a:solidFill>
                <a:ea typeface="Palatino Linotype"/>
                <a:cs typeface="Palatino Linotype"/>
                <a:sym typeface="Palatino Linotype"/>
              </a:rPr>
              <a:t>https://</a:t>
            </a:r>
            <a:r>
              <a:rPr lang="en-US" sz="1500" i="1" kern="0" dirty="0" err="1">
                <a:solidFill>
                  <a:srgbClr val="FB515B"/>
                </a:solidFill>
                <a:ea typeface="Palatino Linotype"/>
                <a:cs typeface="Palatino Linotype"/>
                <a:sym typeface="Palatino Linotype"/>
              </a:rPr>
              <a:t>hbavolunteer.knowledgeowl.com</a:t>
            </a:r>
            <a:r>
              <a:rPr lang="en-US" sz="1500" i="1" kern="0" dirty="0">
                <a:solidFill>
                  <a:srgbClr val="FB515B"/>
                </a:solidFill>
                <a:ea typeface="Palatino Linotype"/>
                <a:cs typeface="Palatino Linotype"/>
                <a:sym typeface="Palatino Linotype"/>
              </a:rPr>
              <a:t>/help/</a:t>
            </a:r>
            <a:r>
              <a:rPr lang="en-US" sz="1500" i="1" kern="0" dirty="0" err="1">
                <a:solidFill>
                  <a:srgbClr val="FB515B"/>
                </a:solidFill>
                <a:ea typeface="Palatino Linotype"/>
                <a:cs typeface="Palatino Linotype"/>
                <a:sym typeface="Palatino Linotype"/>
              </a:rPr>
              <a:t>hbacommunity</a:t>
            </a:r>
            <a:r>
              <a:rPr lang="en-US" sz="1500" i="1" kern="0" dirty="0">
                <a:solidFill>
                  <a:srgbClr val="FB515B"/>
                </a:solidFill>
                <a:ea typeface="Palatino Linotype"/>
                <a:cs typeface="Palatino Linotype"/>
                <a:sym typeface="Palatino Linotype"/>
              </a:rPr>
              <a:t> </a:t>
            </a:r>
            <a:r>
              <a:rPr lang="en-US" sz="1500" i="1" kern="0" dirty="0">
                <a:solidFill>
                  <a:srgbClr val="58595B"/>
                </a:solidFill>
                <a:ea typeface="Palatino Linotype"/>
                <a:cs typeface="Palatino Linotype"/>
                <a:sym typeface="Palatino Linotype"/>
              </a:rPr>
              <a:t>for more information.</a:t>
            </a:r>
          </a:p>
          <a:p>
            <a:pPr marL="12700" marR="5080" indent="0">
              <a:lnSpc>
                <a:spcPct val="120000"/>
              </a:lnSpc>
              <a:buClr>
                <a:schemeClr val="accent1"/>
              </a:buClr>
              <a:buSzPts val="1600"/>
              <a:buNone/>
              <a:defRPr/>
            </a:pPr>
            <a:endParaRPr lang="en-US" sz="1500" kern="0" dirty="0">
              <a:solidFill>
                <a:srgbClr val="58595B"/>
              </a:solidFill>
              <a:ea typeface="Palatino Linotype"/>
              <a:cs typeface="Palatino Linotype"/>
              <a:sym typeface="Palatino Linotype"/>
            </a:endParaRPr>
          </a:p>
          <a:p>
            <a:pPr marL="0" indent="0">
              <a:buNone/>
            </a:pPr>
            <a:endParaRPr lang="en-US" sz="1500" dirty="0"/>
          </a:p>
        </p:txBody>
      </p:sp>
    </p:spTree>
    <p:extLst>
      <p:ext uri="{BB962C8B-B14F-4D97-AF65-F5344CB8AC3E}">
        <p14:creationId xmlns:p14="http://schemas.microsoft.com/office/powerpoint/2010/main" val="2097229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87953" y="2403838"/>
            <a:ext cx="7845552" cy="1573802"/>
          </a:xfrm>
        </p:spPr>
        <p:txBody>
          <a:bodyPr>
            <a:noAutofit/>
          </a:bodyPr>
          <a:lstStyle/>
          <a:p>
            <a:pPr algn="ctr">
              <a:lnSpc>
                <a:spcPct val="100000"/>
              </a:lnSpc>
            </a:pPr>
            <a:r>
              <a:rPr lang="en-US" sz="7200" dirty="0">
                <a:latin typeface="+mj-lt"/>
              </a:rPr>
              <a:t>Resources for Marketing Committees</a:t>
            </a:r>
          </a:p>
        </p:txBody>
      </p:sp>
    </p:spTree>
    <p:extLst>
      <p:ext uri="{BB962C8B-B14F-4D97-AF65-F5344CB8AC3E}">
        <p14:creationId xmlns:p14="http://schemas.microsoft.com/office/powerpoint/2010/main" val="3036368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5DF7-DB1F-6838-F94C-372CF131B35B}"/>
              </a:ext>
            </a:extLst>
          </p:cNvPr>
          <p:cNvSpPr>
            <a:spLocks noGrp="1"/>
          </p:cNvSpPr>
          <p:nvPr>
            <p:ph type="title"/>
          </p:nvPr>
        </p:nvSpPr>
        <p:spPr/>
        <p:txBody>
          <a:bodyPr>
            <a:normAutofit fontScale="90000"/>
          </a:bodyPr>
          <a:lstStyle/>
          <a:p>
            <a:r>
              <a:rPr lang="en-US" dirty="0"/>
              <a:t>In the Volunteer Resource Center</a:t>
            </a:r>
          </a:p>
        </p:txBody>
      </p:sp>
      <p:sp>
        <p:nvSpPr>
          <p:cNvPr id="3" name="Text Placeholder 2">
            <a:extLst>
              <a:ext uri="{FF2B5EF4-FFF2-40B4-BE49-F238E27FC236}">
                <a16:creationId xmlns:a16="http://schemas.microsoft.com/office/drawing/2014/main" id="{602E8FB3-9503-7566-2460-75A19D028625}"/>
              </a:ext>
            </a:extLst>
          </p:cNvPr>
          <p:cNvSpPr>
            <a:spLocks noGrp="1"/>
          </p:cNvSpPr>
          <p:nvPr>
            <p:ph type="body" sz="quarter" idx="10"/>
          </p:nvPr>
        </p:nvSpPr>
        <p:spPr>
          <a:xfrm>
            <a:off x="838200" y="1554480"/>
            <a:ext cx="7565136" cy="4451033"/>
          </a:xfrm>
        </p:spPr>
        <p:txBody>
          <a:bodyPr>
            <a:normAutofit/>
          </a:bodyPr>
          <a:lstStyle/>
          <a:p>
            <a:pPr marL="0" indent="0">
              <a:lnSpc>
                <a:spcPct val="100000"/>
              </a:lnSpc>
              <a:buNone/>
            </a:pPr>
            <a:r>
              <a:rPr lang="en-US" sz="1600" dirty="0"/>
              <a:t>The following content can be found in the </a:t>
            </a:r>
            <a:r>
              <a:rPr lang="en-US" sz="1600" b="1" dirty="0">
                <a:solidFill>
                  <a:schemeClr val="accent2"/>
                </a:solidFill>
                <a:hlinkClick r:id="rId2">
                  <a:extLst>
                    <a:ext uri="{A12FA001-AC4F-418D-AE19-62706E023703}">
                      <ahyp:hlinkClr xmlns:ahyp="http://schemas.microsoft.com/office/drawing/2018/hyperlinkcolor" val="tx"/>
                    </a:ext>
                  </a:extLst>
                </a:hlinkClick>
              </a:rPr>
              <a:t>HBA Volunteer Resource Center</a:t>
            </a:r>
            <a:r>
              <a:rPr lang="en-US" sz="1600" b="1" dirty="0">
                <a:solidFill>
                  <a:schemeClr val="accent2"/>
                </a:solidFill>
              </a:rPr>
              <a:t>.</a:t>
            </a:r>
          </a:p>
          <a:p>
            <a:pPr marL="755650" lvl="1" indent="-285750">
              <a:lnSpc>
                <a:spcPct val="100000"/>
              </a:lnSpc>
              <a:buClr>
                <a:schemeClr val="accent1"/>
              </a:buClr>
              <a:tabLst>
                <a:tab pos="241300" algn="l"/>
              </a:tabLst>
              <a:defRPr/>
            </a:pPr>
            <a:r>
              <a:rPr lang="en-US" sz="1600" spc="-5" dirty="0">
                <a:solidFill>
                  <a:schemeClr val="accent2"/>
                </a:solidFill>
                <a:cs typeface="Arial"/>
                <a:hlinkClick r:id="rId3">
                  <a:extLst>
                    <a:ext uri="{A12FA001-AC4F-418D-AE19-62706E023703}">
                      <ahyp:hlinkClr xmlns:ahyp="http://schemas.microsoft.com/office/drawing/2018/hyperlinkcolor" val="tx"/>
                    </a:ext>
                  </a:extLst>
                </a:hlinkClick>
              </a:rPr>
              <a:t>HBA Brand Guidelines</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4">
                  <a:extLst>
                    <a:ext uri="{A12FA001-AC4F-418D-AE19-62706E023703}">
                      <ahyp:hlinkClr xmlns:ahyp="http://schemas.microsoft.com/office/drawing/2018/hyperlinkcolor" val="tx"/>
                    </a:ext>
                  </a:extLst>
                </a:hlinkClick>
              </a:rPr>
              <a:t>HBA Style Guide</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5">
                  <a:extLst>
                    <a:ext uri="{A12FA001-AC4F-418D-AE19-62706E023703}">
                      <ahyp:hlinkClr xmlns:ahyp="http://schemas.microsoft.com/office/drawing/2018/hyperlinkcolor" val="tx"/>
                    </a:ext>
                  </a:extLst>
                </a:hlinkClick>
              </a:rPr>
              <a:t>HBA PowerPoint Template</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6">
                  <a:extLst>
                    <a:ext uri="{A12FA001-AC4F-418D-AE19-62706E023703}">
                      <ahyp:hlinkClr xmlns:ahyp="http://schemas.microsoft.com/office/drawing/2018/hyperlinkcolor" val="tx"/>
                    </a:ext>
                  </a:extLst>
                </a:hlinkClick>
              </a:rPr>
              <a:t>About the HBA Overview Deck</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7">
                  <a:extLst>
                    <a:ext uri="{A12FA001-AC4F-418D-AE19-62706E023703}">
                      <ahyp:hlinkClr xmlns:ahyp="http://schemas.microsoft.com/office/drawing/2018/hyperlinkcolor" val="tx"/>
                    </a:ext>
                  </a:extLst>
                </a:hlinkClick>
              </a:rPr>
              <a:t>Logos</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8">
                  <a:extLst>
                    <a:ext uri="{A12FA001-AC4F-418D-AE19-62706E023703}">
                      <ahyp:hlinkClr xmlns:ahyp="http://schemas.microsoft.com/office/drawing/2018/hyperlinkcolor" val="tx"/>
                    </a:ext>
                  </a:extLst>
                </a:hlinkClick>
              </a:rPr>
              <a:t>HBA Brand Photography</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9">
                  <a:extLst>
                    <a:ext uri="{A12FA001-AC4F-418D-AE19-62706E023703}">
                      <ahyp:hlinkClr xmlns:ahyp="http://schemas.microsoft.com/office/drawing/2018/hyperlinkcolor" val="tx"/>
                    </a:ext>
                  </a:extLst>
                </a:hlinkClick>
              </a:rPr>
              <a:t>Virtual/Zoom Background Graphic </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10">
                  <a:extLst>
                    <a:ext uri="{A12FA001-AC4F-418D-AE19-62706E023703}">
                      <ahyp:hlinkClr xmlns:ahyp="http://schemas.microsoft.com/office/drawing/2018/hyperlinkcolor" val="tx"/>
                    </a:ext>
                  </a:extLst>
                </a:hlinkClick>
              </a:rPr>
              <a:t>Communications Strategy</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11">
                  <a:extLst>
                    <a:ext uri="{A12FA001-AC4F-418D-AE19-62706E023703}">
                      <ahyp:hlinkClr xmlns:ahyp="http://schemas.microsoft.com/office/drawing/2018/hyperlinkcolor" val="tx"/>
                    </a:ext>
                  </a:extLst>
                </a:hlinkClick>
              </a:rPr>
              <a:t>Social Media Strategy</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12">
                  <a:extLst>
                    <a:ext uri="{A12FA001-AC4F-418D-AE19-62706E023703}">
                      <ahyp:hlinkClr xmlns:ahyp="http://schemas.microsoft.com/office/drawing/2018/hyperlinkcolor" val="tx"/>
                    </a:ext>
                  </a:extLst>
                </a:hlinkClick>
              </a:rPr>
              <a:t>Corporate Partner</a:t>
            </a:r>
            <a:r>
              <a:rPr lang="en-US" sz="1600" spc="-5" dirty="0">
                <a:solidFill>
                  <a:schemeClr val="accent2"/>
                </a:solidFill>
                <a:cs typeface="Arial"/>
              </a:rPr>
              <a:t> and </a:t>
            </a:r>
            <a:r>
              <a:rPr lang="en-US" sz="1600" spc="-5" dirty="0">
                <a:solidFill>
                  <a:schemeClr val="accent2"/>
                </a:solidFill>
                <a:cs typeface="Arial"/>
                <a:hlinkClick r:id="rId13">
                  <a:extLst>
                    <a:ext uri="{A12FA001-AC4F-418D-AE19-62706E023703}">
                      <ahyp:hlinkClr xmlns:ahyp="http://schemas.microsoft.com/office/drawing/2018/hyperlinkcolor" val="tx"/>
                    </a:ext>
                  </a:extLst>
                </a:hlinkClick>
              </a:rPr>
              <a:t>Event Sponsorship</a:t>
            </a:r>
            <a:r>
              <a:rPr lang="en-US" sz="1600" spc="-5" dirty="0">
                <a:solidFill>
                  <a:schemeClr val="accent2"/>
                </a:solidFill>
                <a:cs typeface="Arial"/>
              </a:rPr>
              <a:t> Materials</a:t>
            </a:r>
          </a:p>
          <a:p>
            <a:pPr marL="755650" lvl="1" indent="-285750">
              <a:lnSpc>
                <a:spcPct val="100000"/>
              </a:lnSpc>
              <a:buClr>
                <a:schemeClr val="accent1"/>
              </a:buClr>
              <a:tabLst>
                <a:tab pos="241300" algn="l"/>
              </a:tabLst>
              <a:defRPr/>
            </a:pPr>
            <a:endParaRPr lang="en-US" sz="1600" spc="-5" dirty="0">
              <a:solidFill>
                <a:srgbClr val="58595B"/>
              </a:solidFill>
              <a:cs typeface="Arial"/>
            </a:endParaRPr>
          </a:p>
          <a:p>
            <a:pPr marL="469900" lvl="1" indent="0">
              <a:lnSpc>
                <a:spcPct val="100000"/>
              </a:lnSpc>
              <a:buClr>
                <a:schemeClr val="accent1"/>
              </a:buClr>
              <a:buNone/>
              <a:tabLst>
                <a:tab pos="241300" algn="l"/>
              </a:tabLst>
              <a:defRPr/>
            </a:pPr>
            <a:endParaRPr lang="en-US" sz="1600" spc="-5" dirty="0">
              <a:solidFill>
                <a:srgbClr val="58595B"/>
              </a:solidFill>
              <a:cs typeface="Arial"/>
            </a:endParaRPr>
          </a:p>
        </p:txBody>
      </p:sp>
    </p:spTree>
    <p:extLst>
      <p:ext uri="{BB962C8B-B14F-4D97-AF65-F5344CB8AC3E}">
        <p14:creationId xmlns:p14="http://schemas.microsoft.com/office/powerpoint/2010/main" val="691448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87953" y="2403838"/>
            <a:ext cx="7845552" cy="1573802"/>
          </a:xfrm>
        </p:spPr>
        <p:txBody>
          <a:bodyPr>
            <a:noAutofit/>
          </a:bodyPr>
          <a:lstStyle/>
          <a:p>
            <a:pPr algn="ctr">
              <a:lnSpc>
                <a:spcPct val="100000"/>
              </a:lnSpc>
            </a:pPr>
            <a:r>
              <a:rPr lang="en-US" sz="7200" dirty="0">
                <a:latin typeface="+mj-lt"/>
              </a:rPr>
              <a:t>Website </a:t>
            </a:r>
            <a:br>
              <a:rPr lang="en-US" sz="7200" dirty="0">
                <a:latin typeface="+mj-lt"/>
              </a:rPr>
            </a:br>
            <a:r>
              <a:rPr lang="en-US" sz="7200" dirty="0">
                <a:latin typeface="+mj-lt"/>
              </a:rPr>
              <a:t>Content</a:t>
            </a:r>
          </a:p>
        </p:txBody>
      </p:sp>
    </p:spTree>
    <p:extLst>
      <p:ext uri="{BB962C8B-B14F-4D97-AF65-F5344CB8AC3E}">
        <p14:creationId xmlns:p14="http://schemas.microsoft.com/office/powerpoint/2010/main" val="63776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8792-1DB8-8248-0F59-E7D0D690D6D1}"/>
              </a:ext>
            </a:extLst>
          </p:cNvPr>
          <p:cNvSpPr>
            <a:spLocks noGrp="1"/>
          </p:cNvSpPr>
          <p:nvPr>
            <p:ph type="title"/>
          </p:nvPr>
        </p:nvSpPr>
        <p:spPr>
          <a:xfrm>
            <a:off x="4239768" y="253733"/>
            <a:ext cx="7866008" cy="849629"/>
          </a:xfrm>
        </p:spPr>
        <p:txBody>
          <a:bodyPr>
            <a:normAutofit/>
          </a:bodyPr>
          <a:lstStyle/>
          <a:p>
            <a:r>
              <a:rPr lang="en-US" dirty="0"/>
              <a:t>Chapter News</a:t>
            </a:r>
          </a:p>
        </p:txBody>
      </p:sp>
      <p:sp>
        <p:nvSpPr>
          <p:cNvPr id="3" name="Text Placeholder 2">
            <a:extLst>
              <a:ext uri="{FF2B5EF4-FFF2-40B4-BE49-F238E27FC236}">
                <a16:creationId xmlns:a16="http://schemas.microsoft.com/office/drawing/2014/main" id="{1F087C64-0D1B-9C13-60EF-08BB3656683A}"/>
              </a:ext>
            </a:extLst>
          </p:cNvPr>
          <p:cNvSpPr>
            <a:spLocks noGrp="1"/>
          </p:cNvSpPr>
          <p:nvPr>
            <p:ph type="body" sz="quarter" idx="10"/>
          </p:nvPr>
        </p:nvSpPr>
        <p:spPr>
          <a:xfrm>
            <a:off x="4297680" y="1110157"/>
            <a:ext cx="7158873" cy="3789362"/>
          </a:xfrm>
        </p:spPr>
        <p:txBody>
          <a:bodyPr>
            <a:normAutofit lnSpcReduction="10000"/>
          </a:bodyPr>
          <a:lstStyle/>
          <a:p>
            <a:pPr marL="0" indent="0">
              <a:lnSpc>
                <a:spcPct val="110000"/>
              </a:lnSpc>
              <a:buNone/>
            </a:pPr>
            <a:r>
              <a:rPr lang="en-US" sz="1600" spc="-15" dirty="0"/>
              <a:t>Your</a:t>
            </a:r>
            <a:r>
              <a:rPr lang="en-US" sz="1600" b="1" spc="-15" dirty="0">
                <a:solidFill>
                  <a:srgbClr val="7757A1"/>
                </a:solidFill>
              </a:rPr>
              <a:t> Chapter Communications Committee </a:t>
            </a:r>
            <a:r>
              <a:rPr lang="en-US" sz="1600" spc="-15" dirty="0"/>
              <a:t>is responsible for ensuring the website is updated with relevant news and information.</a:t>
            </a:r>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r>
              <a:rPr lang="en-US" sz="1500" spc="-15" dirty="0"/>
              <a:t> </a:t>
            </a:r>
          </a:p>
          <a:p>
            <a:pPr marL="0" indent="0">
              <a:buNone/>
            </a:pPr>
            <a:endParaRPr lang="en-US" dirty="0"/>
          </a:p>
        </p:txBody>
      </p:sp>
      <p:sp>
        <p:nvSpPr>
          <p:cNvPr id="8" name="Text Placeholder 2">
            <a:extLst>
              <a:ext uri="{FF2B5EF4-FFF2-40B4-BE49-F238E27FC236}">
                <a16:creationId xmlns:a16="http://schemas.microsoft.com/office/drawing/2014/main" id="{FA1D5E40-885A-4138-21A3-0AF4C8AB60F7}"/>
              </a:ext>
            </a:extLst>
          </p:cNvPr>
          <p:cNvSpPr txBox="1">
            <a:spLocks/>
          </p:cNvSpPr>
          <p:nvPr/>
        </p:nvSpPr>
        <p:spPr>
          <a:xfrm>
            <a:off x="4593335" y="1808847"/>
            <a:ext cx="7158873" cy="23919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spc="-15" dirty="0"/>
              <a:t>Submit articles regularly! Suggestions include: </a:t>
            </a:r>
          </a:p>
          <a:p>
            <a:pPr>
              <a:lnSpc>
                <a:spcPct val="100000"/>
              </a:lnSpc>
              <a:buClr>
                <a:schemeClr val="accent1"/>
              </a:buClr>
            </a:pPr>
            <a:r>
              <a:rPr lang="en-US" sz="1600" spc="-15" dirty="0"/>
              <a:t>A “Letter From the Chapter President” that discusses current events and news within the chapter</a:t>
            </a:r>
          </a:p>
          <a:p>
            <a:pPr>
              <a:lnSpc>
                <a:spcPct val="100000"/>
              </a:lnSpc>
              <a:buClr>
                <a:schemeClr val="accent1"/>
              </a:buClr>
            </a:pPr>
            <a:r>
              <a:rPr lang="en-US" sz="1600" spc="-15" dirty="0"/>
              <a:t>Volunteer recruitment</a:t>
            </a:r>
          </a:p>
          <a:p>
            <a:pPr>
              <a:lnSpc>
                <a:spcPct val="100000"/>
              </a:lnSpc>
              <a:buClr>
                <a:schemeClr val="accent1"/>
              </a:buClr>
            </a:pPr>
            <a:r>
              <a:rPr lang="en-US" sz="1600" spc="-15" dirty="0"/>
              <a:t>Regional and HBA Central programming highlights</a:t>
            </a:r>
          </a:p>
          <a:p>
            <a:pPr>
              <a:lnSpc>
                <a:spcPct val="100000"/>
              </a:lnSpc>
              <a:buClr>
                <a:schemeClr val="accent1"/>
              </a:buClr>
            </a:pPr>
            <a:r>
              <a:rPr lang="en-US" sz="1600" spc="-15" dirty="0"/>
              <a:t>Event recaps (with photos)</a:t>
            </a:r>
          </a:p>
          <a:p>
            <a:pPr>
              <a:lnSpc>
                <a:spcPct val="100000"/>
              </a:lnSpc>
              <a:buClr>
                <a:schemeClr val="accent1"/>
              </a:buClr>
            </a:pPr>
            <a:r>
              <a:rPr lang="en-US" sz="1600" spc="-15" dirty="0"/>
              <a:t>Board member and volunteer features and awards</a:t>
            </a:r>
          </a:p>
          <a:p>
            <a:pPr marL="0" indent="0">
              <a:lnSpc>
                <a:spcPct val="100000"/>
              </a:lnSpc>
              <a:buFont typeface="Arial" panose="020B0604020202020204" pitchFamily="34" charset="0"/>
              <a:buNone/>
            </a:pPr>
            <a:endParaRPr lang="en-US" sz="1500" spc="-15" dirty="0"/>
          </a:p>
          <a:p>
            <a:pPr marL="0" indent="0">
              <a:lnSpc>
                <a:spcPct val="100000"/>
              </a:lnSpc>
              <a:buFont typeface="Arial" panose="020B0604020202020204" pitchFamily="34" charset="0"/>
              <a:buNone/>
            </a:pPr>
            <a:endParaRPr lang="en-US" sz="1500" spc="-15" dirty="0"/>
          </a:p>
          <a:p>
            <a:pPr marL="0" indent="0">
              <a:lnSpc>
                <a:spcPct val="100000"/>
              </a:lnSpc>
              <a:buFont typeface="Arial" panose="020B0604020202020204" pitchFamily="34" charset="0"/>
              <a:buNone/>
            </a:pPr>
            <a:r>
              <a:rPr lang="en-US" sz="1500" spc="-15" dirty="0"/>
              <a:t> </a:t>
            </a:r>
          </a:p>
          <a:p>
            <a:pPr marL="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3342589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22CF4-7CE9-FA5E-A0A4-24138FFC3BF0}"/>
              </a:ext>
            </a:extLst>
          </p:cNvPr>
          <p:cNvSpPr>
            <a:spLocks noGrp="1"/>
          </p:cNvSpPr>
          <p:nvPr>
            <p:ph type="title"/>
          </p:nvPr>
        </p:nvSpPr>
        <p:spPr>
          <a:xfrm>
            <a:off x="838200" y="231351"/>
            <a:ext cx="10515600" cy="893404"/>
          </a:xfrm>
        </p:spPr>
        <p:txBody>
          <a:bodyPr/>
          <a:lstStyle/>
          <a:p>
            <a:r>
              <a:rPr lang="en-US" dirty="0"/>
              <a:t>Submitting Content for the Website</a:t>
            </a:r>
          </a:p>
        </p:txBody>
      </p:sp>
      <p:sp>
        <p:nvSpPr>
          <p:cNvPr id="5" name="Text Placeholder 4">
            <a:extLst>
              <a:ext uri="{FF2B5EF4-FFF2-40B4-BE49-F238E27FC236}">
                <a16:creationId xmlns:a16="http://schemas.microsoft.com/office/drawing/2014/main" id="{CDFDBDF4-BB04-7555-D03A-1ECA25EA42C4}"/>
              </a:ext>
            </a:extLst>
          </p:cNvPr>
          <p:cNvSpPr>
            <a:spLocks noGrp="1"/>
          </p:cNvSpPr>
          <p:nvPr>
            <p:ph type="body" sz="quarter" idx="10"/>
          </p:nvPr>
        </p:nvSpPr>
        <p:spPr>
          <a:xfrm>
            <a:off x="838199" y="1545336"/>
            <a:ext cx="9440537" cy="4396867"/>
          </a:xfrm>
        </p:spPr>
        <p:txBody>
          <a:bodyPr>
            <a:noAutofit/>
          </a:bodyPr>
          <a:lstStyle/>
          <a:p>
            <a:pPr marL="0" indent="0">
              <a:lnSpc>
                <a:spcPct val="110000"/>
              </a:lnSpc>
              <a:buClr>
                <a:schemeClr val="accent1"/>
              </a:buClr>
              <a:buNone/>
              <a:tabLst>
                <a:tab pos="241300" algn="l"/>
              </a:tabLst>
              <a:defRPr/>
            </a:pPr>
            <a:r>
              <a:rPr lang="en-US" sz="1600" spc="-5" dirty="0">
                <a:solidFill>
                  <a:srgbClr val="58595B"/>
                </a:solidFill>
                <a:cs typeface="Arial"/>
              </a:rPr>
              <a:t>To </a:t>
            </a:r>
            <a:r>
              <a:rPr lang="en-US" sz="1600" b="1" spc="-5" dirty="0">
                <a:solidFill>
                  <a:schemeClr val="accent1"/>
                </a:solidFill>
                <a:cs typeface="Arial"/>
              </a:rPr>
              <a:t>make</a:t>
            </a:r>
            <a:r>
              <a:rPr lang="en-US" sz="1600" spc="-5" dirty="0">
                <a:solidFill>
                  <a:schemeClr val="accent1"/>
                </a:solidFill>
                <a:cs typeface="Arial"/>
              </a:rPr>
              <a:t> </a:t>
            </a:r>
            <a:r>
              <a:rPr lang="en-US" sz="1600" b="1" spc="-5" dirty="0">
                <a:solidFill>
                  <a:schemeClr val="accent1"/>
                </a:solidFill>
                <a:cs typeface="Arial"/>
              </a:rPr>
              <a:t>updates to an existing page</a:t>
            </a:r>
            <a:r>
              <a:rPr lang="en-US" sz="1600" spc="-5" dirty="0">
                <a:solidFill>
                  <a:srgbClr val="58595B"/>
                </a:solidFill>
                <a:cs typeface="Arial"/>
              </a:rPr>
              <a:t>:</a:t>
            </a:r>
            <a:endParaRPr lang="en-US" sz="1600" i="1" spc="-5" dirty="0">
              <a:solidFill>
                <a:srgbClr val="58595B"/>
              </a:solidFill>
              <a:cs typeface="Arial"/>
            </a:endParaRP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Copy and paste existing content into a Word document.</a:t>
            </a: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Turn on “Track Changes.”</a:t>
            </a: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Edit.</a:t>
            </a: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Save and send revised document showing changes to </a:t>
            </a:r>
            <a:br>
              <a:rPr lang="en-US" sz="1600" spc="-5" dirty="0">
                <a:solidFill>
                  <a:srgbClr val="58595B"/>
                </a:solidFill>
                <a:cs typeface="Arial"/>
              </a:rPr>
            </a:br>
            <a:r>
              <a:rPr lang="en-US" sz="1600" b="1" spc="-5" dirty="0" err="1">
                <a:solidFill>
                  <a:schemeClr val="accent2"/>
                </a:solidFill>
                <a:cs typeface="Arial"/>
              </a:rPr>
              <a:t>marketing@HBAnet.org</a:t>
            </a:r>
            <a:r>
              <a:rPr lang="en-US" sz="1600" spc="-5" dirty="0">
                <a:cs typeface="Arial"/>
              </a:rPr>
              <a:t>.</a:t>
            </a:r>
            <a:endParaRPr lang="en-US" sz="1600" spc="-5" dirty="0">
              <a:solidFill>
                <a:srgbClr val="58595B"/>
              </a:solidFill>
              <a:cs typeface="Arial"/>
            </a:endParaRPr>
          </a:p>
          <a:p>
            <a:pPr marL="0" indent="0">
              <a:lnSpc>
                <a:spcPct val="110000"/>
              </a:lnSpc>
              <a:buClr>
                <a:schemeClr val="accent1"/>
              </a:buClr>
              <a:buNone/>
              <a:tabLst>
                <a:tab pos="241300" algn="l"/>
              </a:tabLst>
              <a:defRPr/>
            </a:pPr>
            <a:r>
              <a:rPr lang="en-US" sz="1600" spc="-5" dirty="0">
                <a:solidFill>
                  <a:srgbClr val="58595B"/>
                </a:solidFill>
                <a:cs typeface="Arial"/>
              </a:rPr>
              <a:t>To </a:t>
            </a:r>
            <a:r>
              <a:rPr lang="en-US" sz="1600" b="1" spc="-5" dirty="0">
                <a:solidFill>
                  <a:schemeClr val="accent1"/>
                </a:solidFill>
                <a:cs typeface="Arial"/>
              </a:rPr>
              <a:t>submit news</a:t>
            </a:r>
            <a:r>
              <a:rPr lang="en-US" sz="1600" spc="-5" dirty="0">
                <a:solidFill>
                  <a:srgbClr val="58595B"/>
                </a:solidFill>
                <a:cs typeface="Arial"/>
              </a:rPr>
              <a:t>:</a:t>
            </a:r>
            <a:endParaRPr lang="en-US" sz="1600" i="1" spc="-5" dirty="0">
              <a:solidFill>
                <a:srgbClr val="58595B"/>
              </a:solidFill>
              <a:cs typeface="Arial"/>
            </a:endParaRPr>
          </a:p>
          <a:p>
            <a:pPr marL="466725" indent="-228600">
              <a:lnSpc>
                <a:spcPct val="110000"/>
              </a:lnSpc>
              <a:buClr>
                <a:schemeClr val="accent1"/>
              </a:buClr>
              <a:buFont typeface="+mj-lt"/>
              <a:buAutoNum type="arabicPeriod"/>
              <a:defRPr/>
            </a:pPr>
            <a:r>
              <a:rPr lang="en-US" sz="1600" spc="-5" dirty="0">
                <a:solidFill>
                  <a:srgbClr val="58595B"/>
                </a:solidFill>
                <a:cs typeface="Arial"/>
              </a:rPr>
              <a:t>Create content in a Word document.</a:t>
            </a: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Send the Word document to </a:t>
            </a:r>
            <a:r>
              <a:rPr lang="en-US" sz="1600" b="1" spc="-5" dirty="0" err="1">
                <a:solidFill>
                  <a:schemeClr val="accent2"/>
                </a:solidFill>
                <a:cs typeface="Arial"/>
              </a:rPr>
              <a:t>marketing@HBAnet.org</a:t>
            </a:r>
            <a:r>
              <a:rPr lang="en-US" sz="1600" spc="-5" dirty="0">
                <a:cs typeface="Arial"/>
              </a:rPr>
              <a:t>.</a:t>
            </a:r>
          </a:p>
          <a:p>
            <a:pPr marL="466725" indent="-228600">
              <a:lnSpc>
                <a:spcPct val="110000"/>
              </a:lnSpc>
              <a:buClr>
                <a:schemeClr val="accent1"/>
              </a:buClr>
              <a:buFont typeface="+mj-lt"/>
              <a:buAutoNum type="arabicPeriod"/>
              <a:defRPr/>
            </a:pPr>
            <a:r>
              <a:rPr lang="en-US" sz="1600" spc="-5" dirty="0">
                <a:solidFill>
                  <a:srgbClr val="58595B"/>
                </a:solidFill>
                <a:cs typeface="Arial"/>
              </a:rPr>
              <a:t>HBA Central will respond to your email with a link to the article on the HBA website. </a:t>
            </a:r>
          </a:p>
          <a:p>
            <a:pPr marL="466725" indent="-228600">
              <a:lnSpc>
                <a:spcPct val="110000"/>
              </a:lnSpc>
              <a:buClr>
                <a:schemeClr val="accent1"/>
              </a:buClr>
              <a:buFont typeface="+mj-lt"/>
              <a:buAutoNum type="arabicPeriod"/>
              <a:defRPr/>
            </a:pPr>
            <a:r>
              <a:rPr lang="en-US" sz="1600" spc="-5" dirty="0">
                <a:solidFill>
                  <a:srgbClr val="58595B"/>
                </a:solidFill>
                <a:cs typeface="Arial"/>
              </a:rPr>
              <a:t>Send the URL to your chapter’s </a:t>
            </a:r>
            <a:r>
              <a:rPr lang="en-US" sz="1600" b="1" spc="-5" dirty="0">
                <a:solidFill>
                  <a:srgbClr val="7757A1"/>
                </a:solidFill>
                <a:cs typeface="Arial"/>
              </a:rPr>
              <a:t>Social Media Committee</a:t>
            </a:r>
            <a:r>
              <a:rPr lang="en-US" sz="1600" spc="-5" dirty="0">
                <a:solidFill>
                  <a:srgbClr val="58595B"/>
                </a:solidFill>
                <a:cs typeface="Arial"/>
              </a:rPr>
              <a:t> and request they submit the article to your </a:t>
            </a:r>
            <a:r>
              <a:rPr lang="en-US" sz="1600" b="1" spc="-5" dirty="0">
                <a:solidFill>
                  <a:srgbClr val="7757A1"/>
                </a:solidFill>
                <a:cs typeface="Arial"/>
              </a:rPr>
              <a:t>Regional Social Media Team </a:t>
            </a:r>
            <a:r>
              <a:rPr lang="en-US" sz="1600" spc="-5" dirty="0">
                <a:solidFill>
                  <a:srgbClr val="58595B"/>
                </a:solidFill>
                <a:cs typeface="Arial"/>
              </a:rPr>
              <a:t>to post on social media using your </a:t>
            </a:r>
            <a:r>
              <a:rPr lang="en-US" sz="1600" b="1" spc="-5" dirty="0">
                <a:solidFill>
                  <a:schemeClr val="accent1"/>
                </a:solidFill>
                <a:cs typeface="Arial"/>
              </a:rPr>
              <a:t>chapter hashtag </a:t>
            </a:r>
            <a:r>
              <a:rPr lang="en-US" sz="1600" spc="-5" dirty="0">
                <a:solidFill>
                  <a:srgbClr val="58595B"/>
                </a:solidFill>
                <a:cs typeface="Arial"/>
              </a:rPr>
              <a:t>and the official HBA hashtag: </a:t>
            </a:r>
            <a:r>
              <a:rPr lang="en-US" sz="1600" b="1" spc="-5" dirty="0">
                <a:solidFill>
                  <a:schemeClr val="accent1"/>
                </a:solidFill>
                <a:cs typeface="Arial"/>
              </a:rPr>
              <a:t>#</a:t>
            </a:r>
            <a:r>
              <a:rPr lang="en-US" sz="1600" b="1" spc="-5" dirty="0" err="1">
                <a:solidFill>
                  <a:schemeClr val="accent1"/>
                </a:solidFill>
                <a:cs typeface="Arial"/>
              </a:rPr>
              <a:t>HBAimpact</a:t>
            </a:r>
            <a:r>
              <a:rPr lang="en-US" sz="1600" b="1" spc="-5" dirty="0">
                <a:solidFill>
                  <a:srgbClr val="58595B"/>
                </a:solidFill>
                <a:cs typeface="Arial"/>
              </a:rPr>
              <a:t>.</a:t>
            </a:r>
            <a:br>
              <a:rPr lang="en-US" sz="1600" spc="-5" dirty="0">
                <a:solidFill>
                  <a:prstClr val="black"/>
                </a:solidFill>
                <a:latin typeface="Palatino Linotype" panose="02040502050505030304" pitchFamily="18" charset="0"/>
                <a:cs typeface="Arial"/>
              </a:rPr>
            </a:br>
            <a:endParaRPr lang="en-US" sz="1600" spc="-5" dirty="0">
              <a:solidFill>
                <a:prstClr val="black"/>
              </a:solidFill>
              <a:latin typeface="Palatino Linotype" panose="02040502050505030304" pitchFamily="18" charset="0"/>
              <a:cs typeface="Arial"/>
            </a:endParaRPr>
          </a:p>
          <a:p>
            <a:pPr marL="12700">
              <a:spcBef>
                <a:spcPts val="1420"/>
              </a:spcBef>
              <a:tabLst>
                <a:tab pos="241300" algn="l"/>
              </a:tabLst>
              <a:defRPr/>
            </a:pPr>
            <a:endParaRPr lang="en-US" sz="1600" dirty="0">
              <a:solidFill>
                <a:prstClr val="black"/>
              </a:solidFill>
              <a:latin typeface="Palatino Linotype" panose="02040502050505030304" pitchFamily="18" charset="0"/>
              <a:cs typeface="Arial"/>
            </a:endParaRPr>
          </a:p>
          <a:p>
            <a:endParaRPr lang="en-US" sz="1500" dirty="0"/>
          </a:p>
        </p:txBody>
      </p:sp>
      <p:sp>
        <p:nvSpPr>
          <p:cNvPr id="7" name="TextBox 6">
            <a:extLst>
              <a:ext uri="{FF2B5EF4-FFF2-40B4-BE49-F238E27FC236}">
                <a16:creationId xmlns:a16="http://schemas.microsoft.com/office/drawing/2014/main" id="{98FF2913-F5C4-A12E-D977-400327BE789F}"/>
              </a:ext>
            </a:extLst>
          </p:cNvPr>
          <p:cNvSpPr txBox="1"/>
          <p:nvPr/>
        </p:nvSpPr>
        <p:spPr>
          <a:xfrm>
            <a:off x="6815328" y="1545336"/>
            <a:ext cx="4916424" cy="1569660"/>
          </a:xfrm>
          <a:prstGeom prst="rect">
            <a:avLst/>
          </a:prstGeom>
          <a:noFill/>
        </p:spPr>
        <p:txBody>
          <a:bodyPr wrap="square">
            <a:spAutoFit/>
          </a:bodyPr>
          <a:lstStyle/>
          <a:p>
            <a:pPr marL="498475" indent="0">
              <a:buNone/>
              <a:tabLst>
                <a:tab pos="727710" algn="l"/>
              </a:tabLst>
            </a:pPr>
            <a:r>
              <a:rPr lang="en-US" sz="1600" b="1" i="1" spc="-15" dirty="0">
                <a:solidFill>
                  <a:srgbClr val="7757A1"/>
                </a:solidFill>
              </a:rPr>
              <a:t>NOTE: </a:t>
            </a:r>
            <a:r>
              <a:rPr lang="en-US" sz="1600" i="1" spc="-15" dirty="0">
                <a:solidFill>
                  <a:srgbClr val="58595B"/>
                </a:solidFill>
              </a:rPr>
              <a:t>Board pages are automatically populated by information in the individual’s member profile (photo, title, company). However, if someone is missing or listed incorrectly, please contact Katie </a:t>
            </a:r>
            <a:r>
              <a:rPr lang="en-US" sz="1600" i="1" spc="-15" dirty="0" err="1">
                <a:solidFill>
                  <a:srgbClr val="58595B"/>
                </a:solidFill>
              </a:rPr>
              <a:t>Cammer</a:t>
            </a:r>
            <a:r>
              <a:rPr lang="en-US" sz="1600" i="1" spc="-15" dirty="0">
                <a:solidFill>
                  <a:srgbClr val="58595B"/>
                </a:solidFill>
              </a:rPr>
              <a:t> at </a:t>
            </a:r>
            <a:r>
              <a:rPr lang="en-US" sz="1600" i="1" spc="-15" dirty="0">
                <a:solidFill>
                  <a:schemeClr val="accent2"/>
                </a:solidFill>
                <a:hlinkClick r:id="rId2">
                  <a:extLst>
                    <a:ext uri="{A12FA001-AC4F-418D-AE19-62706E023703}">
                      <ahyp:hlinkClr xmlns:ahyp="http://schemas.microsoft.com/office/drawing/2018/hyperlinkcolor" val="tx"/>
                    </a:ext>
                  </a:extLst>
                </a:hlinkClick>
              </a:rPr>
              <a:t>kcammer@HBAnet.org</a:t>
            </a:r>
            <a:r>
              <a:rPr lang="en-US" sz="1600" i="1" spc="-15" dirty="0"/>
              <a:t>.</a:t>
            </a:r>
          </a:p>
        </p:txBody>
      </p:sp>
    </p:spTree>
    <p:extLst>
      <p:ext uri="{BB962C8B-B14F-4D97-AF65-F5344CB8AC3E}">
        <p14:creationId xmlns:p14="http://schemas.microsoft.com/office/powerpoint/2010/main" val="3481075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87953" y="2403838"/>
            <a:ext cx="7845552" cy="1573802"/>
          </a:xfrm>
        </p:spPr>
        <p:txBody>
          <a:bodyPr>
            <a:noAutofit/>
          </a:bodyPr>
          <a:lstStyle/>
          <a:p>
            <a:pPr algn="ctr">
              <a:lnSpc>
                <a:spcPct val="100000"/>
              </a:lnSpc>
            </a:pPr>
            <a:r>
              <a:rPr lang="en-US" sz="6000" dirty="0">
                <a:latin typeface="+mj-lt"/>
              </a:rPr>
              <a:t>Marketing and Communications Committee Structures</a:t>
            </a:r>
          </a:p>
        </p:txBody>
      </p:sp>
    </p:spTree>
    <p:extLst>
      <p:ext uri="{BB962C8B-B14F-4D97-AF65-F5344CB8AC3E}">
        <p14:creationId xmlns:p14="http://schemas.microsoft.com/office/powerpoint/2010/main" val="3172322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1E70-26EA-7F9D-630B-56897AC2525E}"/>
              </a:ext>
            </a:extLst>
          </p:cNvPr>
          <p:cNvSpPr>
            <a:spLocks noGrp="1"/>
          </p:cNvSpPr>
          <p:nvPr>
            <p:ph type="title"/>
          </p:nvPr>
        </p:nvSpPr>
        <p:spPr>
          <a:xfrm>
            <a:off x="389106" y="229787"/>
            <a:ext cx="11771376" cy="893404"/>
          </a:xfrm>
        </p:spPr>
        <p:txBody>
          <a:bodyPr>
            <a:noAutofit/>
          </a:bodyPr>
          <a:lstStyle/>
          <a:p>
            <a:pPr algn="ctr"/>
            <a:r>
              <a:rPr lang="en-US" sz="3600" dirty="0"/>
              <a:t>Overview of Channels and Branding Material</a:t>
            </a:r>
          </a:p>
        </p:txBody>
      </p:sp>
      <p:sp>
        <p:nvSpPr>
          <p:cNvPr id="4" name="Rectangle: Rounded Corners 28">
            <a:extLst>
              <a:ext uri="{FF2B5EF4-FFF2-40B4-BE49-F238E27FC236}">
                <a16:creationId xmlns:a16="http://schemas.microsoft.com/office/drawing/2014/main" id="{F9083571-653A-0F29-4566-2B0505E1671E}"/>
              </a:ext>
            </a:extLst>
          </p:cNvPr>
          <p:cNvSpPr/>
          <p:nvPr/>
        </p:nvSpPr>
        <p:spPr>
          <a:xfrm>
            <a:off x="181324" y="1955713"/>
            <a:ext cx="6662089" cy="393925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panose="02040502050505030304" pitchFamily="18" charset="0"/>
            </a:endParaRPr>
          </a:p>
        </p:txBody>
      </p:sp>
      <p:sp>
        <p:nvSpPr>
          <p:cNvPr id="5" name="Rectangle: Rounded Corners 30">
            <a:extLst>
              <a:ext uri="{FF2B5EF4-FFF2-40B4-BE49-F238E27FC236}">
                <a16:creationId xmlns:a16="http://schemas.microsoft.com/office/drawing/2014/main" id="{EB6B7CFE-4274-54D5-99AA-10793F8CC012}"/>
              </a:ext>
            </a:extLst>
          </p:cNvPr>
          <p:cNvSpPr/>
          <p:nvPr/>
        </p:nvSpPr>
        <p:spPr>
          <a:xfrm>
            <a:off x="7063145" y="1955713"/>
            <a:ext cx="4922197" cy="393925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panose="02040502050505030304" pitchFamily="18" charset="0"/>
            </a:endParaRPr>
          </a:p>
        </p:txBody>
      </p:sp>
      <p:sp>
        <p:nvSpPr>
          <p:cNvPr id="6" name="TextBox 5">
            <a:extLst>
              <a:ext uri="{FF2B5EF4-FFF2-40B4-BE49-F238E27FC236}">
                <a16:creationId xmlns:a16="http://schemas.microsoft.com/office/drawing/2014/main" id="{4814D849-C1B1-73F6-760B-AEFE0949890C}"/>
              </a:ext>
            </a:extLst>
          </p:cNvPr>
          <p:cNvSpPr txBox="1"/>
          <p:nvPr/>
        </p:nvSpPr>
        <p:spPr>
          <a:xfrm>
            <a:off x="2548357" y="1755658"/>
            <a:ext cx="1600118" cy="461665"/>
          </a:xfrm>
          <a:prstGeom prst="rect">
            <a:avLst/>
          </a:prstGeom>
          <a:solidFill>
            <a:schemeClr val="bg1"/>
          </a:solidFill>
        </p:spPr>
        <p:txBody>
          <a:bodyPr wrap="none" rtlCol="0">
            <a:spAutoFit/>
          </a:bodyPr>
          <a:lstStyle/>
          <a:p>
            <a:r>
              <a:rPr lang="en-US" sz="2400" b="1" i="1" dirty="0">
                <a:solidFill>
                  <a:schemeClr val="accent1"/>
                </a:solidFill>
                <a:latin typeface="+mj-lt"/>
              </a:rPr>
              <a:t>Channels</a:t>
            </a:r>
          </a:p>
        </p:txBody>
      </p:sp>
      <p:sp>
        <p:nvSpPr>
          <p:cNvPr id="7" name="TextBox 6">
            <a:extLst>
              <a:ext uri="{FF2B5EF4-FFF2-40B4-BE49-F238E27FC236}">
                <a16:creationId xmlns:a16="http://schemas.microsoft.com/office/drawing/2014/main" id="{A64ADE21-AE52-6B57-B5B0-22533A51D3AB}"/>
              </a:ext>
            </a:extLst>
          </p:cNvPr>
          <p:cNvSpPr txBox="1"/>
          <p:nvPr/>
        </p:nvSpPr>
        <p:spPr>
          <a:xfrm>
            <a:off x="8822850" y="1755658"/>
            <a:ext cx="1588897" cy="461665"/>
          </a:xfrm>
          <a:prstGeom prst="rect">
            <a:avLst/>
          </a:prstGeom>
          <a:solidFill>
            <a:schemeClr val="bg1"/>
          </a:solidFill>
        </p:spPr>
        <p:txBody>
          <a:bodyPr wrap="none" rtlCol="0">
            <a:spAutoFit/>
          </a:bodyPr>
          <a:lstStyle/>
          <a:p>
            <a:r>
              <a:rPr lang="en-US" sz="2400" b="1" i="1" dirty="0">
                <a:solidFill>
                  <a:schemeClr val="accent1"/>
                </a:solidFill>
                <a:latin typeface="+mj-lt"/>
              </a:rPr>
              <a:t>Branding</a:t>
            </a:r>
          </a:p>
        </p:txBody>
      </p:sp>
      <p:sp>
        <p:nvSpPr>
          <p:cNvPr id="8" name="TextBox 7">
            <a:extLst>
              <a:ext uri="{FF2B5EF4-FFF2-40B4-BE49-F238E27FC236}">
                <a16:creationId xmlns:a16="http://schemas.microsoft.com/office/drawing/2014/main" id="{8AE5FBAD-1890-693E-9CB8-C26A6BFB6B72}"/>
              </a:ext>
            </a:extLst>
          </p:cNvPr>
          <p:cNvSpPr txBox="1"/>
          <p:nvPr/>
        </p:nvSpPr>
        <p:spPr>
          <a:xfrm>
            <a:off x="443970" y="2262082"/>
            <a:ext cx="4054766" cy="3416320"/>
          </a:xfrm>
          <a:prstGeom prst="rect">
            <a:avLst/>
          </a:prstGeom>
          <a:noFill/>
        </p:spPr>
        <p:txBody>
          <a:bodyPr wrap="square" rtlCol="0">
            <a:spAutoFit/>
          </a:bodyPr>
          <a:lstStyle/>
          <a:p>
            <a:r>
              <a:rPr lang="en-US" b="1" dirty="0">
                <a:solidFill>
                  <a:schemeClr val="accent1"/>
                </a:solidFill>
              </a:rPr>
              <a:t>Digital</a:t>
            </a:r>
          </a:p>
          <a:p>
            <a:pPr marL="285750" indent="-285750">
              <a:buClr>
                <a:schemeClr val="accent1"/>
              </a:buClr>
              <a:buFont typeface="Arial" panose="020B0604020202020204" pitchFamily="34" charset="0"/>
              <a:buChar char="•"/>
            </a:pPr>
            <a:r>
              <a:rPr lang="en-US" dirty="0">
                <a:solidFill>
                  <a:srgbClr val="58595B"/>
                </a:solidFill>
              </a:rPr>
              <a:t>HBA website </a:t>
            </a:r>
            <a:r>
              <a:rPr lang="en-US" i="1" dirty="0">
                <a:solidFill>
                  <a:srgbClr val="58595B"/>
                </a:solidFill>
              </a:rPr>
              <a:t>(</a:t>
            </a:r>
            <a:r>
              <a:rPr lang="en-US" i="1" dirty="0" err="1">
                <a:solidFill>
                  <a:schemeClr val="accent2"/>
                </a:solidFill>
                <a:hlinkClick r:id="rId2">
                  <a:extLst>
                    <a:ext uri="{A12FA001-AC4F-418D-AE19-62706E023703}">
                      <ahyp:hlinkClr xmlns:ahyp="http://schemas.microsoft.com/office/drawing/2018/hyperlinkcolor" val="tx"/>
                    </a:ext>
                  </a:extLst>
                </a:hlinkClick>
              </a:rPr>
              <a:t>HBAnet.org</a:t>
            </a:r>
            <a:r>
              <a:rPr lang="en-US" i="1" dirty="0">
                <a:solidFill>
                  <a:srgbClr val="58595B"/>
                </a:solidFill>
              </a:rPr>
              <a:t>)</a:t>
            </a:r>
          </a:p>
          <a:p>
            <a:pPr marL="285750" indent="-285750">
              <a:buClr>
                <a:schemeClr val="accent1"/>
              </a:buClr>
              <a:buFont typeface="Arial" panose="020B0604020202020204" pitchFamily="34" charset="0"/>
              <a:buChar char="•"/>
            </a:pPr>
            <a:r>
              <a:rPr lang="en-US" dirty="0">
                <a:solidFill>
                  <a:srgbClr val="58595B"/>
                </a:solidFill>
              </a:rPr>
              <a:t>HBA Community</a:t>
            </a:r>
          </a:p>
          <a:p>
            <a:pPr marL="285750" indent="-285750">
              <a:buClr>
                <a:schemeClr val="accent1"/>
              </a:buClr>
              <a:buFont typeface="Arial" panose="020B0604020202020204" pitchFamily="34" charset="0"/>
              <a:buChar char="•"/>
            </a:pPr>
            <a:r>
              <a:rPr lang="en-US" dirty="0">
                <a:solidFill>
                  <a:srgbClr val="58595B"/>
                </a:solidFill>
              </a:rPr>
              <a:t>Email (HBA Central)</a:t>
            </a:r>
          </a:p>
          <a:p>
            <a:pPr marL="285750" indent="-285750">
              <a:buClr>
                <a:schemeClr val="accent1"/>
              </a:buClr>
              <a:buFont typeface="Arial" panose="020B0604020202020204" pitchFamily="34" charset="0"/>
              <a:buChar char="•"/>
            </a:pPr>
            <a:r>
              <a:rPr lang="en-US" dirty="0">
                <a:solidFill>
                  <a:srgbClr val="58595B"/>
                </a:solidFill>
              </a:rPr>
              <a:t>Twitter (HBA regional accounts)</a:t>
            </a:r>
          </a:p>
          <a:p>
            <a:pPr marL="285750" indent="-285750">
              <a:buClr>
                <a:schemeClr val="accent1"/>
              </a:buClr>
              <a:buFont typeface="Arial" panose="020B0604020202020204" pitchFamily="34" charset="0"/>
              <a:buChar char="•"/>
            </a:pPr>
            <a:r>
              <a:rPr lang="en-US" dirty="0">
                <a:solidFill>
                  <a:srgbClr val="58595B"/>
                </a:solidFill>
              </a:rPr>
              <a:t>LinkedIn (HBA regional accounts)</a:t>
            </a:r>
          </a:p>
          <a:p>
            <a:pPr marL="285750" indent="-285750">
              <a:buClr>
                <a:schemeClr val="accent1"/>
              </a:buClr>
              <a:buFont typeface="Arial" panose="020B0604020202020204" pitchFamily="34" charset="0"/>
              <a:buChar char="•"/>
            </a:pPr>
            <a:r>
              <a:rPr lang="en-US" dirty="0">
                <a:solidFill>
                  <a:srgbClr val="58595B"/>
                </a:solidFill>
              </a:rPr>
              <a:t>Facebook (HBA regional accounts)</a:t>
            </a:r>
          </a:p>
          <a:p>
            <a:pPr marL="285750" indent="-285750">
              <a:buClr>
                <a:schemeClr val="accent1"/>
              </a:buClr>
              <a:buFont typeface="Arial" panose="020B0604020202020204" pitchFamily="34" charset="0"/>
              <a:buChar char="•"/>
            </a:pPr>
            <a:r>
              <a:rPr lang="en-US" dirty="0">
                <a:solidFill>
                  <a:srgbClr val="58595B"/>
                </a:solidFill>
              </a:rPr>
              <a:t>Instagram (HBA regional accounts)</a:t>
            </a:r>
          </a:p>
          <a:p>
            <a:pPr marL="285750" indent="-285750">
              <a:buClr>
                <a:schemeClr val="accent1"/>
              </a:buClr>
              <a:buFont typeface="Arial" panose="020B0604020202020204" pitchFamily="34" charset="0"/>
              <a:buChar char="•"/>
            </a:pPr>
            <a:r>
              <a:rPr lang="en-US" dirty="0">
                <a:solidFill>
                  <a:srgbClr val="58595B"/>
                </a:solidFill>
              </a:rPr>
              <a:t>YouTube (HBA Central account)</a:t>
            </a:r>
          </a:p>
          <a:p>
            <a:pPr marL="285750" indent="-285750">
              <a:buClr>
                <a:schemeClr val="accent1"/>
              </a:buClr>
              <a:buFont typeface="Arial" panose="020B0604020202020204" pitchFamily="34" charset="0"/>
              <a:buChar char="•"/>
            </a:pPr>
            <a:r>
              <a:rPr lang="en-US" dirty="0">
                <a:solidFill>
                  <a:srgbClr val="58595B"/>
                </a:solidFill>
              </a:rPr>
              <a:t>Digital ads (paid, earned, and house)</a:t>
            </a:r>
            <a:br>
              <a:rPr lang="en-US" dirty="0">
                <a:solidFill>
                  <a:srgbClr val="58595B"/>
                </a:solidFill>
              </a:rPr>
            </a:br>
            <a:endParaRPr lang="en-US" dirty="0">
              <a:solidFill>
                <a:srgbClr val="58595B"/>
              </a:solidFill>
            </a:endParaRPr>
          </a:p>
        </p:txBody>
      </p:sp>
      <p:sp>
        <p:nvSpPr>
          <p:cNvPr id="9" name="TextBox 8">
            <a:extLst>
              <a:ext uri="{FF2B5EF4-FFF2-40B4-BE49-F238E27FC236}">
                <a16:creationId xmlns:a16="http://schemas.microsoft.com/office/drawing/2014/main" id="{C69483F9-3BE5-1A47-1AA0-F52DFF9D0B92}"/>
              </a:ext>
            </a:extLst>
          </p:cNvPr>
          <p:cNvSpPr txBox="1"/>
          <p:nvPr/>
        </p:nvSpPr>
        <p:spPr>
          <a:xfrm>
            <a:off x="4277296" y="2338482"/>
            <a:ext cx="2656531" cy="1477328"/>
          </a:xfrm>
          <a:prstGeom prst="rect">
            <a:avLst/>
          </a:prstGeom>
          <a:noFill/>
        </p:spPr>
        <p:txBody>
          <a:bodyPr wrap="square" rtlCol="0">
            <a:spAutoFit/>
          </a:bodyPr>
          <a:lstStyle/>
          <a:p>
            <a:pPr>
              <a:buClr>
                <a:schemeClr val="accent1"/>
              </a:buClr>
            </a:pPr>
            <a:r>
              <a:rPr lang="en-US" b="1" dirty="0">
                <a:solidFill>
                  <a:schemeClr val="accent1"/>
                </a:solidFill>
              </a:rPr>
              <a:t>Print</a:t>
            </a:r>
          </a:p>
          <a:p>
            <a:pPr marL="285750" indent="-285750">
              <a:buClr>
                <a:schemeClr val="accent1"/>
              </a:buClr>
              <a:buFont typeface="Arial" panose="020B0604020202020204" pitchFamily="34" charset="0"/>
              <a:buChar char="•"/>
            </a:pPr>
            <a:r>
              <a:rPr lang="en-US" dirty="0">
                <a:solidFill>
                  <a:srgbClr val="58595B"/>
                </a:solidFill>
              </a:rPr>
              <a:t>Brochures</a:t>
            </a:r>
          </a:p>
          <a:p>
            <a:pPr marL="285750" indent="-285750">
              <a:buClr>
                <a:schemeClr val="accent1"/>
              </a:buClr>
              <a:buFont typeface="Arial" panose="020B0604020202020204" pitchFamily="34" charset="0"/>
              <a:buChar char="•"/>
            </a:pPr>
            <a:r>
              <a:rPr lang="en-US" dirty="0">
                <a:solidFill>
                  <a:srgbClr val="58595B"/>
                </a:solidFill>
              </a:rPr>
              <a:t>Flyers</a:t>
            </a:r>
          </a:p>
          <a:p>
            <a:pPr marL="285750" indent="-285750">
              <a:buClr>
                <a:schemeClr val="accent1"/>
              </a:buClr>
              <a:buFont typeface="Arial" panose="020B0604020202020204" pitchFamily="34" charset="0"/>
              <a:buChar char="•"/>
            </a:pPr>
            <a:r>
              <a:rPr lang="en-US" dirty="0">
                <a:solidFill>
                  <a:srgbClr val="58595B"/>
                </a:solidFill>
              </a:rPr>
              <a:t>Signs and banners</a:t>
            </a:r>
          </a:p>
          <a:p>
            <a:pPr marL="285750" indent="-285750">
              <a:buClr>
                <a:schemeClr val="accent1"/>
              </a:buClr>
              <a:buFont typeface="Arial" panose="020B0604020202020204" pitchFamily="34" charset="0"/>
              <a:buChar char="•"/>
            </a:pPr>
            <a:endParaRPr lang="en-US" dirty="0">
              <a:solidFill>
                <a:srgbClr val="58595B"/>
              </a:solidFill>
            </a:endParaRPr>
          </a:p>
        </p:txBody>
      </p:sp>
      <p:sp>
        <p:nvSpPr>
          <p:cNvPr id="11" name="TextBox 10">
            <a:extLst>
              <a:ext uri="{FF2B5EF4-FFF2-40B4-BE49-F238E27FC236}">
                <a16:creationId xmlns:a16="http://schemas.microsoft.com/office/drawing/2014/main" id="{7B5DBD6F-D606-7426-04F1-05D3BE17FA91}"/>
              </a:ext>
            </a:extLst>
          </p:cNvPr>
          <p:cNvSpPr txBox="1"/>
          <p:nvPr/>
        </p:nvSpPr>
        <p:spPr>
          <a:xfrm>
            <a:off x="7249257" y="2568451"/>
            <a:ext cx="4736085" cy="2862322"/>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solidFill>
                  <a:srgbClr val="58595B"/>
                </a:solidFill>
              </a:rPr>
              <a:t>HBA Brand Guidelines</a:t>
            </a:r>
          </a:p>
          <a:p>
            <a:pPr marL="285750" indent="-285750">
              <a:buClr>
                <a:schemeClr val="accent1"/>
              </a:buClr>
              <a:buFont typeface="Arial" panose="020B0604020202020204" pitchFamily="34" charset="0"/>
              <a:buChar char="•"/>
            </a:pPr>
            <a:r>
              <a:rPr lang="en-US" dirty="0">
                <a:solidFill>
                  <a:srgbClr val="58595B"/>
                </a:solidFill>
              </a:rPr>
              <a:t>HBA Style Guide</a:t>
            </a:r>
          </a:p>
          <a:p>
            <a:pPr marL="285750" indent="-285750">
              <a:buClr>
                <a:schemeClr val="accent1"/>
              </a:buClr>
              <a:buFont typeface="Arial" panose="020B0604020202020204" pitchFamily="34" charset="0"/>
              <a:buChar char="•"/>
            </a:pPr>
            <a:r>
              <a:rPr lang="en-US" dirty="0">
                <a:solidFill>
                  <a:srgbClr val="58595B"/>
                </a:solidFill>
              </a:rPr>
              <a:t>Messaging and positioning </a:t>
            </a:r>
          </a:p>
          <a:p>
            <a:pPr marL="285750" indent="-285750">
              <a:buClr>
                <a:schemeClr val="accent1"/>
              </a:buClr>
              <a:buFont typeface="Arial" panose="020B0604020202020204" pitchFamily="34" charset="0"/>
              <a:buChar char="•"/>
            </a:pPr>
            <a:r>
              <a:rPr lang="en-US" dirty="0">
                <a:solidFill>
                  <a:srgbClr val="58595B"/>
                </a:solidFill>
              </a:rPr>
              <a:t>Standard templates</a:t>
            </a:r>
          </a:p>
          <a:p>
            <a:pPr marL="742950" lvl="1" indent="-285750">
              <a:buClr>
                <a:schemeClr val="accent1"/>
              </a:buClr>
              <a:buFont typeface="Arial" panose="020B0604020202020204" pitchFamily="34" charset="0"/>
              <a:buChar char="•"/>
            </a:pPr>
            <a:r>
              <a:rPr lang="en-US" dirty="0">
                <a:solidFill>
                  <a:srgbClr val="58595B"/>
                </a:solidFill>
              </a:rPr>
              <a:t>PowerPoint</a:t>
            </a:r>
          </a:p>
          <a:p>
            <a:pPr marL="742950" lvl="1" indent="-285750">
              <a:buClr>
                <a:schemeClr val="accent1"/>
              </a:buClr>
              <a:buFont typeface="Arial" panose="020B0604020202020204" pitchFamily="34" charset="0"/>
              <a:buChar char="•"/>
            </a:pPr>
            <a:r>
              <a:rPr lang="en-US" dirty="0">
                <a:solidFill>
                  <a:srgbClr val="58595B"/>
                </a:solidFill>
              </a:rPr>
              <a:t>Flyers</a:t>
            </a:r>
          </a:p>
          <a:p>
            <a:pPr marL="285750" indent="-285750">
              <a:buClr>
                <a:schemeClr val="accent1"/>
              </a:buClr>
              <a:buFont typeface="Arial" panose="020B0604020202020204" pitchFamily="34" charset="0"/>
              <a:buChar char="•"/>
            </a:pPr>
            <a:r>
              <a:rPr lang="en-US" dirty="0">
                <a:solidFill>
                  <a:srgbClr val="58595B"/>
                </a:solidFill>
              </a:rPr>
              <a:t>#</a:t>
            </a:r>
            <a:r>
              <a:rPr lang="en-US" dirty="0" err="1">
                <a:solidFill>
                  <a:srgbClr val="58595B"/>
                </a:solidFill>
              </a:rPr>
              <a:t>HBAimpact</a:t>
            </a:r>
            <a:endParaRPr lang="en-US" dirty="0">
              <a:solidFill>
                <a:srgbClr val="58595B"/>
              </a:solidFill>
            </a:endParaRPr>
          </a:p>
          <a:p>
            <a:pPr marL="285750" indent="-285750">
              <a:buClr>
                <a:schemeClr val="accent1"/>
              </a:buClr>
              <a:buFont typeface="Arial" panose="020B0604020202020204" pitchFamily="34" charset="0"/>
              <a:buChar char="•"/>
            </a:pPr>
            <a:r>
              <a:rPr lang="en-US" dirty="0">
                <a:solidFill>
                  <a:srgbClr val="58595B"/>
                </a:solidFill>
              </a:rPr>
              <a:t>Local hashtags </a:t>
            </a:r>
            <a:r>
              <a:rPr lang="en-US" i="1" dirty="0">
                <a:solidFill>
                  <a:srgbClr val="58595B"/>
                </a:solidFill>
              </a:rPr>
              <a:t>(ex: #</a:t>
            </a:r>
            <a:r>
              <a:rPr lang="en-US" i="1" dirty="0" err="1">
                <a:solidFill>
                  <a:srgbClr val="58595B"/>
                </a:solidFill>
              </a:rPr>
              <a:t>HBAcanada</a:t>
            </a:r>
            <a:r>
              <a:rPr lang="en-US" i="1" dirty="0">
                <a:solidFill>
                  <a:srgbClr val="58595B"/>
                </a:solidFill>
              </a:rPr>
              <a:t>)</a:t>
            </a:r>
          </a:p>
          <a:p>
            <a:pPr marL="285750" indent="-285750">
              <a:buClr>
                <a:schemeClr val="accent1"/>
              </a:buClr>
              <a:buFont typeface="Arial" panose="020B0604020202020204" pitchFamily="34" charset="0"/>
              <a:buChar char="•"/>
            </a:pPr>
            <a:r>
              <a:rPr lang="en-US" dirty="0">
                <a:solidFill>
                  <a:srgbClr val="58595B"/>
                </a:solidFill>
              </a:rPr>
              <a:t>Graphic designs found in the </a:t>
            </a:r>
            <a:br>
              <a:rPr lang="en-US" dirty="0">
                <a:solidFill>
                  <a:srgbClr val="58595B"/>
                </a:solidFill>
              </a:rPr>
            </a:br>
            <a:r>
              <a:rPr lang="en-US" dirty="0">
                <a:solidFill>
                  <a:srgbClr val="58595B"/>
                </a:solidFill>
              </a:rPr>
              <a:t>Volunteer Resource Center and </a:t>
            </a:r>
            <a:r>
              <a:rPr lang="en-US" dirty="0" err="1">
                <a:solidFill>
                  <a:srgbClr val="58595B"/>
                </a:solidFill>
              </a:rPr>
              <a:t>Marq</a:t>
            </a:r>
            <a:endParaRPr lang="en-US" dirty="0">
              <a:solidFill>
                <a:srgbClr val="58595B"/>
              </a:solidFill>
              <a:highlight>
                <a:srgbClr val="FFFF00"/>
              </a:highlight>
            </a:endParaRPr>
          </a:p>
        </p:txBody>
      </p:sp>
      <p:sp>
        <p:nvSpPr>
          <p:cNvPr id="12" name="TextBox 11">
            <a:extLst>
              <a:ext uri="{FF2B5EF4-FFF2-40B4-BE49-F238E27FC236}">
                <a16:creationId xmlns:a16="http://schemas.microsoft.com/office/drawing/2014/main" id="{0093E2C5-AD1A-A13B-6AD8-F6CCA5098CCE}"/>
              </a:ext>
            </a:extLst>
          </p:cNvPr>
          <p:cNvSpPr txBox="1"/>
          <p:nvPr/>
        </p:nvSpPr>
        <p:spPr>
          <a:xfrm>
            <a:off x="8106916" y="2153816"/>
            <a:ext cx="3020763" cy="369332"/>
          </a:xfrm>
          <a:prstGeom prst="rect">
            <a:avLst/>
          </a:prstGeom>
          <a:noFill/>
        </p:spPr>
        <p:txBody>
          <a:bodyPr wrap="none" rtlCol="0">
            <a:spAutoFit/>
          </a:bodyPr>
          <a:lstStyle/>
          <a:p>
            <a:r>
              <a:rPr lang="en-US" i="1" dirty="0">
                <a:solidFill>
                  <a:srgbClr val="58595B"/>
                </a:solidFill>
                <a:latin typeface="+mj-lt"/>
              </a:rPr>
              <a:t>(as defined by HBA Central)</a:t>
            </a:r>
          </a:p>
        </p:txBody>
      </p:sp>
    </p:spTree>
    <p:extLst>
      <p:ext uri="{BB962C8B-B14F-4D97-AF65-F5344CB8AC3E}">
        <p14:creationId xmlns:p14="http://schemas.microsoft.com/office/powerpoint/2010/main" val="4294872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8D1F-71BB-605C-0781-4DF8A22AE31D}"/>
              </a:ext>
            </a:extLst>
          </p:cNvPr>
          <p:cNvSpPr>
            <a:spLocks noGrp="1"/>
          </p:cNvSpPr>
          <p:nvPr>
            <p:ph type="title"/>
          </p:nvPr>
        </p:nvSpPr>
        <p:spPr>
          <a:xfrm>
            <a:off x="838200" y="240893"/>
            <a:ext cx="11178092" cy="893404"/>
          </a:xfrm>
        </p:spPr>
        <p:txBody>
          <a:bodyPr>
            <a:normAutofit/>
          </a:bodyPr>
          <a:lstStyle/>
          <a:p>
            <a:r>
              <a:rPr lang="en-US" dirty="0"/>
              <a:t>Chapters</a:t>
            </a:r>
          </a:p>
        </p:txBody>
      </p:sp>
      <p:sp>
        <p:nvSpPr>
          <p:cNvPr id="3" name="Text Placeholder 2">
            <a:extLst>
              <a:ext uri="{FF2B5EF4-FFF2-40B4-BE49-F238E27FC236}">
                <a16:creationId xmlns:a16="http://schemas.microsoft.com/office/drawing/2014/main" id="{B18A2162-D934-EFCB-2B66-E826A2D47BCC}"/>
              </a:ext>
            </a:extLst>
          </p:cNvPr>
          <p:cNvSpPr>
            <a:spLocks noGrp="1"/>
          </p:cNvSpPr>
          <p:nvPr>
            <p:ph type="body" sz="quarter" idx="10"/>
          </p:nvPr>
        </p:nvSpPr>
        <p:spPr>
          <a:xfrm>
            <a:off x="838200" y="1527586"/>
            <a:ext cx="10515600" cy="4973798"/>
          </a:xfrm>
        </p:spPr>
        <p:txBody>
          <a:bodyPr>
            <a:noAutofit/>
          </a:bodyPr>
          <a:lstStyle/>
          <a:p>
            <a:pPr marL="0" indent="0">
              <a:buNone/>
            </a:pPr>
            <a:r>
              <a:rPr lang="en-US" sz="1600" dirty="0">
                <a:latin typeface="+mj-lt"/>
              </a:rPr>
              <a:t>Each chapter has one </a:t>
            </a:r>
            <a:r>
              <a:rPr lang="en-US" sz="1600" b="1" dirty="0">
                <a:solidFill>
                  <a:schemeClr val="accent1"/>
                </a:solidFill>
                <a:latin typeface="+mj-lt"/>
              </a:rPr>
              <a:t>Marketing Director at Large </a:t>
            </a:r>
            <a:r>
              <a:rPr lang="en-US" sz="1600" dirty="0">
                <a:latin typeface="+mj-lt"/>
              </a:rPr>
              <a:t>who oversees the:</a:t>
            </a:r>
          </a:p>
          <a:p>
            <a:r>
              <a:rPr lang="en-US" sz="1600" b="1" dirty="0">
                <a:latin typeface="+mj-lt"/>
              </a:rPr>
              <a:t>Chapter Marketing Team</a:t>
            </a:r>
          </a:p>
          <a:p>
            <a:pPr lvl="1"/>
            <a:r>
              <a:rPr lang="en-US" sz="1600" b="0" i="0" dirty="0">
                <a:effectLst/>
                <a:latin typeface="+mj-lt"/>
              </a:rPr>
              <a:t>Works with the </a:t>
            </a:r>
            <a:r>
              <a:rPr lang="en-US" sz="1600" b="1" i="0" dirty="0">
                <a:effectLst/>
                <a:latin typeface="+mj-lt"/>
              </a:rPr>
              <a:t>Chapter</a:t>
            </a:r>
            <a:r>
              <a:rPr lang="en-US" sz="1600" b="0" i="0" dirty="0">
                <a:effectLst/>
                <a:latin typeface="+mj-lt"/>
              </a:rPr>
              <a:t> </a:t>
            </a:r>
            <a:r>
              <a:rPr lang="en-US" sz="1600" b="1" dirty="0">
                <a:latin typeface="+mj-lt"/>
              </a:rPr>
              <a:t>P</a:t>
            </a:r>
            <a:r>
              <a:rPr lang="en-US" sz="1600" b="1" i="0" dirty="0">
                <a:effectLst/>
                <a:latin typeface="+mj-lt"/>
              </a:rPr>
              <a:t>rogramming Team </a:t>
            </a:r>
            <a:r>
              <a:rPr lang="en-US" sz="1600" b="0" i="0" dirty="0">
                <a:effectLst/>
                <a:latin typeface="+mj-lt"/>
              </a:rPr>
              <a:t>to implement event marketing activities which optimize event success</a:t>
            </a:r>
          </a:p>
          <a:p>
            <a:pPr lvl="1"/>
            <a:r>
              <a:rPr lang="en-US" sz="1600" b="0" i="0" dirty="0">
                <a:effectLst/>
                <a:latin typeface="+mj-lt"/>
              </a:rPr>
              <a:t>Provides sizzle and spice to event titles and descriptions</a:t>
            </a:r>
          </a:p>
          <a:p>
            <a:pPr lvl="1"/>
            <a:r>
              <a:rPr lang="en-US" sz="1600" b="0" i="0" dirty="0">
                <a:effectLst/>
                <a:latin typeface="+mj-lt"/>
              </a:rPr>
              <a:t>Drives interest before, during, and after events</a:t>
            </a:r>
          </a:p>
          <a:p>
            <a:pPr lvl="1"/>
            <a:r>
              <a:rPr lang="en-US" sz="1600" b="0" i="0" dirty="0">
                <a:effectLst/>
                <a:latin typeface="+mj-lt"/>
              </a:rPr>
              <a:t>Critical success factor for chapter programs</a:t>
            </a:r>
            <a:endParaRPr lang="en-US" sz="1600" dirty="0">
              <a:latin typeface="+mj-lt"/>
            </a:endParaRPr>
          </a:p>
          <a:p>
            <a:r>
              <a:rPr lang="en-US" sz="1600" b="1" dirty="0">
                <a:latin typeface="+mj-lt"/>
              </a:rPr>
              <a:t>Chapter Communications Team</a:t>
            </a:r>
          </a:p>
          <a:p>
            <a:pPr lvl="1"/>
            <a:r>
              <a:rPr lang="en-US" sz="1600" b="0" i="0" dirty="0">
                <a:effectLst/>
                <a:latin typeface="+mj-lt"/>
              </a:rPr>
              <a:t>Provides writing/content for chapter communications using HBA website and/or chapter Community</a:t>
            </a:r>
          </a:p>
          <a:p>
            <a:pPr lvl="1"/>
            <a:r>
              <a:rPr lang="en-US" sz="1600" b="0" i="0" dirty="0">
                <a:effectLst/>
                <a:latin typeface="+mj-lt"/>
              </a:rPr>
              <a:t>Works with </a:t>
            </a:r>
            <a:r>
              <a:rPr lang="en-US" sz="1600" i="0" dirty="0">
                <a:effectLst/>
                <a:latin typeface="+mj-lt"/>
              </a:rPr>
              <a:t>the</a:t>
            </a:r>
            <a:r>
              <a:rPr lang="en-US" sz="1600" b="1" i="0" dirty="0">
                <a:effectLst/>
                <a:latin typeface="+mj-lt"/>
              </a:rPr>
              <a:t> Regional Marketing and Communications Committee </a:t>
            </a:r>
            <a:r>
              <a:rPr lang="en-US" sz="1600" b="0" i="0" dirty="0">
                <a:effectLst/>
                <a:latin typeface="+mj-lt"/>
              </a:rPr>
              <a:t>to set schedule and cadence for chapter communications</a:t>
            </a:r>
            <a:endParaRPr lang="en-US" sz="1600" dirty="0">
              <a:latin typeface="+mj-lt"/>
            </a:endParaRPr>
          </a:p>
          <a:p>
            <a:r>
              <a:rPr lang="en-US" sz="1600" b="1" dirty="0">
                <a:latin typeface="+mj-lt"/>
              </a:rPr>
              <a:t>Chapter Social Media Team</a:t>
            </a:r>
          </a:p>
          <a:p>
            <a:pPr lvl="1"/>
            <a:r>
              <a:rPr lang="en-US" sz="1600" b="0" i="0" dirty="0">
                <a:effectLst/>
                <a:latin typeface="+mj-lt"/>
              </a:rPr>
              <a:t>Supports event promotion and chapter communications</a:t>
            </a:r>
          </a:p>
          <a:p>
            <a:pPr lvl="1"/>
            <a:r>
              <a:rPr lang="en-US" sz="1600" b="0" i="0" dirty="0">
                <a:effectLst/>
                <a:latin typeface="+mj-lt"/>
              </a:rPr>
              <a:t>Works with </a:t>
            </a:r>
            <a:r>
              <a:rPr lang="en-US" sz="1600" i="0" dirty="0">
                <a:effectLst/>
                <a:latin typeface="+mj-lt"/>
              </a:rPr>
              <a:t>the</a:t>
            </a:r>
            <a:r>
              <a:rPr lang="en-US" sz="1600" b="1" i="0" dirty="0">
                <a:effectLst/>
                <a:latin typeface="+mj-lt"/>
              </a:rPr>
              <a:t> Regional </a:t>
            </a:r>
            <a:r>
              <a:rPr lang="en-US" sz="1600" b="1" dirty="0">
                <a:latin typeface="+mj-lt"/>
              </a:rPr>
              <a:t>Social Media Team </a:t>
            </a:r>
            <a:r>
              <a:rPr lang="en-US" sz="1600" b="0" i="0" dirty="0">
                <a:effectLst/>
                <a:latin typeface="+mj-lt"/>
              </a:rPr>
              <a:t>to use various social media channels to create/increase awareness and buzz around chapter news, activities, events, recognition, awards, etc.</a:t>
            </a:r>
          </a:p>
          <a:p>
            <a:pPr lvl="1"/>
            <a:r>
              <a:rPr lang="en-US" sz="1600" b="0" i="0" dirty="0">
                <a:effectLst/>
                <a:latin typeface="+mj-lt"/>
              </a:rPr>
              <a:t>Aligns and coordinates social media activity with other chapters in region, the </a:t>
            </a:r>
            <a:r>
              <a:rPr lang="en-US" sz="1600" b="1" i="0" dirty="0">
                <a:effectLst/>
                <a:latin typeface="+mj-lt"/>
              </a:rPr>
              <a:t>Regional Marketing and Communications Committee</a:t>
            </a:r>
            <a:r>
              <a:rPr lang="en-US" sz="1600" b="0" i="0" dirty="0">
                <a:effectLst/>
                <a:latin typeface="+mj-lt"/>
              </a:rPr>
              <a:t>, and the HBA Central Marketing Team</a:t>
            </a:r>
          </a:p>
        </p:txBody>
      </p:sp>
    </p:spTree>
    <p:extLst>
      <p:ext uri="{BB962C8B-B14F-4D97-AF65-F5344CB8AC3E}">
        <p14:creationId xmlns:p14="http://schemas.microsoft.com/office/powerpoint/2010/main" val="4238320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C90BB2-FABA-F243-5D68-DEDF95445B52}"/>
              </a:ext>
            </a:extLst>
          </p:cNvPr>
          <p:cNvSpPr>
            <a:spLocks noGrp="1"/>
          </p:cNvSpPr>
          <p:nvPr>
            <p:ph type="body" sz="quarter" idx="10"/>
          </p:nvPr>
        </p:nvSpPr>
        <p:spPr>
          <a:xfrm>
            <a:off x="838200" y="1546479"/>
            <a:ext cx="6970776" cy="4203700"/>
          </a:xfrm>
        </p:spPr>
        <p:txBody>
          <a:bodyPr>
            <a:noAutofit/>
          </a:bodyPr>
          <a:lstStyle/>
          <a:p>
            <a:pPr marL="0" indent="0">
              <a:lnSpc>
                <a:spcPct val="100000"/>
              </a:lnSpc>
              <a:buNone/>
            </a:pPr>
            <a:r>
              <a:rPr lang="en-US" sz="1600" b="1" dirty="0"/>
              <a:t>Dedicated to:</a:t>
            </a:r>
            <a:r>
              <a:rPr lang="en-US" sz="1600" dirty="0"/>
              <a:t> Regional marketing, communications, and social media</a:t>
            </a:r>
          </a:p>
          <a:p>
            <a:pPr marL="0" indent="0">
              <a:lnSpc>
                <a:spcPct val="100000"/>
              </a:lnSpc>
              <a:buNone/>
            </a:pPr>
            <a:r>
              <a:rPr lang="en-US" sz="1600" b="1" dirty="0"/>
              <a:t>Scope: </a:t>
            </a:r>
            <a:r>
              <a:rPr lang="en-US" sz="1600" dirty="0"/>
              <a:t>Strategic planning around regional marketing, communications, social media, and PR; execution of regional event marketing, regional communications, and all social media needs</a:t>
            </a:r>
          </a:p>
          <a:p>
            <a:pPr marL="0" indent="0">
              <a:lnSpc>
                <a:spcPct val="100000"/>
              </a:lnSpc>
              <a:buNone/>
            </a:pPr>
            <a:r>
              <a:rPr lang="en-US" sz="1600" b="1" dirty="0"/>
              <a:t>Teams:</a:t>
            </a:r>
          </a:p>
          <a:p>
            <a:pPr marL="457200" lvl="1">
              <a:lnSpc>
                <a:spcPct val="100000"/>
              </a:lnSpc>
              <a:spcBef>
                <a:spcPts val="0"/>
              </a:spcBef>
            </a:pPr>
            <a:r>
              <a:rPr lang="en-US" sz="1600" b="1" i="0" dirty="0">
                <a:solidFill>
                  <a:srgbClr val="FB515B"/>
                </a:solidFill>
                <a:effectLst/>
                <a:latin typeface="+mj-lt"/>
              </a:rPr>
              <a:t>Regional Marketing Team:</a:t>
            </a:r>
            <a:r>
              <a:rPr lang="en-US" sz="1600" b="0" i="0" dirty="0">
                <a:solidFill>
                  <a:srgbClr val="000000"/>
                </a:solidFill>
                <a:effectLst/>
                <a:latin typeface="+mj-lt"/>
              </a:rPr>
              <a:t> </a:t>
            </a:r>
            <a:r>
              <a:rPr lang="en-US" sz="1600" b="0" i="0" dirty="0">
                <a:effectLst/>
                <a:latin typeface="+mj-lt"/>
              </a:rPr>
              <a:t>Regional event/program marketing and best practices </a:t>
            </a:r>
          </a:p>
          <a:p>
            <a:pPr marL="457200" lvl="1">
              <a:lnSpc>
                <a:spcPct val="100000"/>
              </a:lnSpc>
              <a:spcBef>
                <a:spcPts val="0"/>
              </a:spcBef>
            </a:pPr>
            <a:r>
              <a:rPr lang="en-US" sz="1600" b="1" i="0" dirty="0">
                <a:solidFill>
                  <a:srgbClr val="FB515B"/>
                </a:solidFill>
                <a:effectLst/>
                <a:latin typeface="+mj-lt"/>
              </a:rPr>
              <a:t>Regional Communications Team:</a:t>
            </a:r>
            <a:r>
              <a:rPr lang="en-US" sz="1600" b="0" i="0" dirty="0">
                <a:solidFill>
                  <a:srgbClr val="000000"/>
                </a:solidFill>
                <a:effectLst/>
                <a:latin typeface="+mj-lt"/>
              </a:rPr>
              <a:t> </a:t>
            </a:r>
            <a:r>
              <a:rPr lang="en-US" sz="1600" b="0" i="0" dirty="0">
                <a:effectLst/>
                <a:latin typeface="+mj-lt"/>
              </a:rPr>
              <a:t>Region-wide communications coordination and content development</a:t>
            </a:r>
          </a:p>
          <a:p>
            <a:pPr marL="457200" lvl="1">
              <a:lnSpc>
                <a:spcPct val="100000"/>
              </a:lnSpc>
              <a:spcBef>
                <a:spcPts val="0"/>
              </a:spcBef>
            </a:pPr>
            <a:r>
              <a:rPr lang="en-US" sz="1600" b="1" i="0" dirty="0">
                <a:solidFill>
                  <a:srgbClr val="FB515B"/>
                </a:solidFill>
                <a:effectLst/>
                <a:latin typeface="+mj-lt"/>
              </a:rPr>
              <a:t>Regional Social Media Team:</a:t>
            </a:r>
            <a:r>
              <a:rPr lang="en-US" sz="1600" b="1" i="0" dirty="0">
                <a:effectLst/>
                <a:latin typeface="+mj-lt"/>
              </a:rPr>
              <a:t> </a:t>
            </a:r>
            <a:r>
              <a:rPr lang="en-US" sz="1600" b="0" i="0" dirty="0">
                <a:effectLst/>
                <a:latin typeface="+mj-lt"/>
              </a:rPr>
              <a:t>Region-wide social media content development/posting and PR opportunities </a:t>
            </a:r>
          </a:p>
          <a:p>
            <a:pPr marL="0" indent="0">
              <a:lnSpc>
                <a:spcPct val="100000"/>
              </a:lnSpc>
              <a:buNone/>
            </a:pPr>
            <a:endParaRPr lang="en-US" sz="1600" dirty="0"/>
          </a:p>
        </p:txBody>
      </p:sp>
      <p:pic>
        <p:nvPicPr>
          <p:cNvPr id="1026" name="Picture 2">
            <a:extLst>
              <a:ext uri="{FF2B5EF4-FFF2-40B4-BE49-F238E27FC236}">
                <a16:creationId xmlns:a16="http://schemas.microsoft.com/office/drawing/2014/main" id="{48C51D3C-C5BB-B6AE-AC3C-2D186F7E9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5008" y="1806968"/>
            <a:ext cx="3410711" cy="324406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6E7B692-E8C6-BF30-19A1-0EA17E41D848}"/>
              </a:ext>
            </a:extLst>
          </p:cNvPr>
          <p:cNvSpPr txBox="1">
            <a:spLocks/>
          </p:cNvSpPr>
          <p:nvPr/>
        </p:nvSpPr>
        <p:spPr>
          <a:xfrm>
            <a:off x="838200" y="240893"/>
            <a:ext cx="11178092"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dirty="0">
                <a:solidFill>
                  <a:schemeClr val="bg1"/>
                </a:solidFill>
              </a:rPr>
              <a:t>Regions</a:t>
            </a:r>
          </a:p>
        </p:txBody>
      </p:sp>
    </p:spTree>
    <p:extLst>
      <p:ext uri="{BB962C8B-B14F-4D97-AF65-F5344CB8AC3E}">
        <p14:creationId xmlns:p14="http://schemas.microsoft.com/office/powerpoint/2010/main" val="3448313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93633-9A74-DE76-B1DA-554EA151FDD3}"/>
              </a:ext>
            </a:extLst>
          </p:cNvPr>
          <p:cNvSpPr>
            <a:spLocks noGrp="1"/>
          </p:cNvSpPr>
          <p:nvPr>
            <p:ph type="title"/>
          </p:nvPr>
        </p:nvSpPr>
        <p:spPr>
          <a:xfrm>
            <a:off x="2516957" y="261328"/>
            <a:ext cx="8836843" cy="795142"/>
          </a:xfrm>
        </p:spPr>
        <p:txBody>
          <a:bodyPr>
            <a:normAutofit/>
          </a:bodyPr>
          <a:lstStyle/>
          <a:p>
            <a:r>
              <a:rPr lang="en-US" dirty="0"/>
              <a:t>Have Questions? Contact Us</a:t>
            </a:r>
          </a:p>
        </p:txBody>
      </p:sp>
      <p:sp>
        <p:nvSpPr>
          <p:cNvPr id="5" name="Text Placeholder 2">
            <a:extLst>
              <a:ext uri="{FF2B5EF4-FFF2-40B4-BE49-F238E27FC236}">
                <a16:creationId xmlns:a16="http://schemas.microsoft.com/office/drawing/2014/main" id="{1987DC4C-B973-5AEC-4B1D-124D649D93E6}"/>
              </a:ext>
            </a:extLst>
          </p:cNvPr>
          <p:cNvSpPr txBox="1">
            <a:spLocks/>
          </p:cNvSpPr>
          <p:nvPr/>
        </p:nvSpPr>
        <p:spPr>
          <a:xfrm>
            <a:off x="2516957" y="1056470"/>
            <a:ext cx="9530499" cy="5427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500" spc="-15" dirty="0"/>
              <a:t>Your</a:t>
            </a:r>
            <a:r>
              <a:rPr lang="en-US" sz="1500" b="1" spc="-15" dirty="0">
                <a:solidFill>
                  <a:srgbClr val="7757A1"/>
                </a:solidFill>
              </a:rPr>
              <a:t> Chapter Marketing Committee </a:t>
            </a:r>
            <a:r>
              <a:rPr lang="en-US" sz="1500" spc="-15" dirty="0"/>
              <a:t>is supported by a </a:t>
            </a:r>
            <a:r>
              <a:rPr lang="en-US" sz="1500" b="1" spc="-15" dirty="0">
                <a:solidFill>
                  <a:schemeClr val="accent1"/>
                </a:solidFill>
              </a:rPr>
              <a:t>Regional Marketing Committee</a:t>
            </a:r>
            <a:r>
              <a:rPr lang="en-US" sz="1500" spc="-15" dirty="0"/>
              <a:t>. </a:t>
            </a:r>
            <a:br>
              <a:rPr lang="en-US" sz="1500" spc="-15" dirty="0"/>
            </a:br>
            <a:r>
              <a:rPr lang="en-US" sz="1500" spc="-15" dirty="0"/>
              <a:t>(See the next slide for an overview of committee structure.)</a:t>
            </a:r>
          </a:p>
          <a:p>
            <a:pPr marL="0" indent="0">
              <a:lnSpc>
                <a:spcPct val="100000"/>
              </a:lnSpc>
              <a:buFont typeface="Arial" panose="020B0604020202020204" pitchFamily="34" charset="0"/>
              <a:buNone/>
            </a:pPr>
            <a:r>
              <a:rPr lang="en-US" sz="1500" spc="-15" dirty="0"/>
              <a:t>Regional Marketing Presidents: </a:t>
            </a:r>
          </a:p>
          <a:p>
            <a:pPr lvl="1">
              <a:lnSpc>
                <a:spcPct val="100000"/>
              </a:lnSpc>
            </a:pPr>
            <a:r>
              <a:rPr lang="en-US" sz="1500" spc="-15" dirty="0"/>
              <a:t>All Europe Regions: Vacant</a:t>
            </a:r>
          </a:p>
          <a:p>
            <a:pPr lvl="1">
              <a:lnSpc>
                <a:spcPct val="100000"/>
              </a:lnSpc>
            </a:pPr>
            <a:r>
              <a:rPr lang="en-US" sz="1500" spc="-15" dirty="0"/>
              <a:t>Canada: Fanny Sie | </a:t>
            </a:r>
            <a:r>
              <a:rPr lang="en-US" sz="1500" spc="-15" dirty="0">
                <a:solidFill>
                  <a:schemeClr val="accent2"/>
                </a:solidFill>
                <a:hlinkClick r:id="rId2">
                  <a:extLst>
                    <a:ext uri="{A12FA001-AC4F-418D-AE19-62706E023703}">
                      <ahyp:hlinkClr xmlns:ahyp="http://schemas.microsoft.com/office/drawing/2018/hyperlinkcolor" val="tx"/>
                    </a:ext>
                  </a:extLst>
                </a:hlinkClick>
              </a:rPr>
              <a:t>fanny.sie@roche.com</a:t>
            </a:r>
            <a:r>
              <a:rPr lang="en-US" sz="1500" spc="-15" dirty="0">
                <a:solidFill>
                  <a:schemeClr val="accent2"/>
                </a:solidFill>
              </a:rPr>
              <a:t> </a:t>
            </a:r>
            <a:endParaRPr lang="en-US" sz="1500" spc="-15" dirty="0"/>
          </a:p>
          <a:p>
            <a:pPr lvl="1">
              <a:lnSpc>
                <a:spcPct val="100000"/>
              </a:lnSpc>
            </a:pPr>
            <a:r>
              <a:rPr lang="en-US" sz="1500" spc="-15" dirty="0"/>
              <a:t>Mid-Atlantic: Desiree Priestley | </a:t>
            </a:r>
            <a:r>
              <a:rPr lang="en-US" sz="1500" spc="-15" dirty="0">
                <a:solidFill>
                  <a:schemeClr val="accent2"/>
                </a:solidFill>
                <a:hlinkClick r:id="rId3">
                  <a:extLst>
                    <a:ext uri="{A12FA001-AC4F-418D-AE19-62706E023703}">
                      <ahyp:hlinkClr xmlns:ahyp="http://schemas.microsoft.com/office/drawing/2018/hyperlinkcolor" val="tx"/>
                    </a:ext>
                  </a:extLst>
                </a:hlinkClick>
              </a:rPr>
              <a:t>desiree.priestley@otsuka-us.com</a:t>
            </a:r>
            <a:endParaRPr lang="en-US" sz="1500" spc="-15" dirty="0">
              <a:solidFill>
                <a:schemeClr val="accent2"/>
              </a:solidFill>
            </a:endParaRPr>
          </a:p>
          <a:p>
            <a:pPr lvl="1">
              <a:lnSpc>
                <a:spcPct val="100000"/>
              </a:lnSpc>
            </a:pPr>
            <a:r>
              <a:rPr lang="en-US" sz="1500" spc="-15" dirty="0"/>
              <a:t>Midwest: Karen Murray | </a:t>
            </a:r>
            <a:r>
              <a:rPr lang="en-US" sz="1500" spc="-15" dirty="0">
                <a:solidFill>
                  <a:schemeClr val="accent2"/>
                </a:solidFill>
                <a:hlinkClick r:id="rId4">
                  <a:extLst>
                    <a:ext uri="{A12FA001-AC4F-418D-AE19-62706E023703}">
                      <ahyp:hlinkClr xmlns:ahyp="http://schemas.microsoft.com/office/drawing/2018/hyperlinkcolor" val="tx"/>
                    </a:ext>
                  </a:extLst>
                </a:hlinkClick>
              </a:rPr>
              <a:t>karen.murray@abbvie.com</a:t>
            </a:r>
            <a:endParaRPr lang="en-US" sz="1500" spc="-15" dirty="0"/>
          </a:p>
          <a:p>
            <a:pPr lvl="1">
              <a:lnSpc>
                <a:spcPct val="100000"/>
              </a:lnSpc>
            </a:pPr>
            <a:r>
              <a:rPr lang="en-US" sz="1500" spc="-15" dirty="0"/>
              <a:t>New York Tri-State: Julia Helms | </a:t>
            </a:r>
            <a:r>
              <a:rPr lang="en-US" sz="1500" spc="-15" dirty="0" err="1">
                <a:solidFill>
                  <a:schemeClr val="accent2"/>
                </a:solidFill>
                <a:hlinkClick r:id="rId5">
                  <a:extLst>
                    <a:ext uri="{A12FA001-AC4F-418D-AE19-62706E023703}">
                      <ahyp:hlinkClr xmlns:ahyp="http://schemas.microsoft.com/office/drawing/2018/hyperlinkcolor" val="tx"/>
                    </a:ext>
                  </a:extLst>
                </a:hlinkClick>
              </a:rPr>
              <a:t>julia.helms@bms.com</a:t>
            </a:r>
            <a:r>
              <a:rPr lang="en-US" sz="1500" spc="-15" dirty="0">
                <a:solidFill>
                  <a:schemeClr val="accent2"/>
                </a:solidFill>
                <a:hlinkClick r:id="rId5">
                  <a:extLst>
                    <a:ext uri="{A12FA001-AC4F-418D-AE19-62706E023703}">
                      <ahyp:hlinkClr xmlns:ahyp="http://schemas.microsoft.com/office/drawing/2018/hyperlinkcolor" val="tx"/>
                    </a:ext>
                  </a:extLst>
                </a:hlinkClick>
              </a:rPr>
              <a:t> </a:t>
            </a:r>
            <a:endParaRPr lang="en-US" sz="1500" spc="-15" dirty="0">
              <a:solidFill>
                <a:schemeClr val="accent2"/>
              </a:solidFill>
            </a:endParaRPr>
          </a:p>
          <a:p>
            <a:pPr lvl="1">
              <a:lnSpc>
                <a:spcPct val="100000"/>
              </a:lnSpc>
            </a:pPr>
            <a:r>
              <a:rPr lang="en-US" sz="1500" spc="-15" dirty="0"/>
              <a:t>New England: Gretchen Murphy | </a:t>
            </a:r>
            <a:r>
              <a:rPr lang="en-US" sz="1500" spc="-15" dirty="0">
                <a:solidFill>
                  <a:schemeClr val="accent2"/>
                </a:solidFill>
                <a:hlinkClick r:id="rId6">
                  <a:extLst>
                    <a:ext uri="{A12FA001-AC4F-418D-AE19-62706E023703}">
                      <ahyp:hlinkClr xmlns:ahyp="http://schemas.microsoft.com/office/drawing/2018/hyperlinkcolor" val="tx"/>
                    </a:ext>
                  </a:extLst>
                </a:hlinkClick>
              </a:rPr>
              <a:t>gmurphy.hba@gmail.com</a:t>
            </a:r>
            <a:endParaRPr lang="en-US" sz="1500" spc="-15" dirty="0">
              <a:solidFill>
                <a:schemeClr val="accent2"/>
              </a:solidFill>
            </a:endParaRPr>
          </a:p>
          <a:p>
            <a:pPr lvl="1">
              <a:lnSpc>
                <a:spcPct val="100000"/>
              </a:lnSpc>
            </a:pPr>
            <a:r>
              <a:rPr lang="en-US" sz="1500" spc="-15" dirty="0"/>
              <a:t>Pacific: Shawn </a:t>
            </a:r>
            <a:r>
              <a:rPr lang="en-US" sz="1500" spc="-15" dirty="0" err="1"/>
              <a:t>Takiguchi</a:t>
            </a:r>
            <a:r>
              <a:rPr lang="en-US" sz="1500" spc="-15" dirty="0"/>
              <a:t> | </a:t>
            </a:r>
            <a:r>
              <a:rPr lang="en-US" sz="1500" spc="-15" dirty="0">
                <a:solidFill>
                  <a:schemeClr val="accent2"/>
                </a:solidFill>
                <a:hlinkClick r:id="rId7">
                  <a:extLst>
                    <a:ext uri="{A12FA001-AC4F-418D-AE19-62706E023703}">
                      <ahyp:hlinkClr xmlns:ahyp="http://schemas.microsoft.com/office/drawing/2018/hyperlinkcolor" val="tx"/>
                    </a:ext>
                  </a:extLst>
                </a:hlinkClick>
              </a:rPr>
              <a:t>shawn.takiguchi@otsuka-us.com</a:t>
            </a:r>
            <a:endParaRPr lang="en-US" sz="1500" spc="-15" dirty="0">
              <a:solidFill>
                <a:schemeClr val="accent2"/>
              </a:solidFill>
            </a:endParaRPr>
          </a:p>
          <a:p>
            <a:pPr lvl="1">
              <a:lnSpc>
                <a:spcPct val="100000"/>
              </a:lnSpc>
            </a:pPr>
            <a:r>
              <a:rPr lang="en-US" sz="1500" spc="-15" dirty="0"/>
              <a:t>Southeast: Glynda </a:t>
            </a:r>
            <a:r>
              <a:rPr lang="en-US" sz="1500" spc="-15" dirty="0" err="1"/>
              <a:t>Pineres</a:t>
            </a:r>
            <a:r>
              <a:rPr lang="en-US" sz="1500" spc="-15" dirty="0"/>
              <a:t> | </a:t>
            </a:r>
            <a:r>
              <a:rPr lang="en-US" sz="1500" spc="-15" dirty="0">
                <a:solidFill>
                  <a:schemeClr val="accent2"/>
                </a:solidFill>
                <a:hlinkClick r:id="rId8">
                  <a:extLst>
                    <a:ext uri="{A12FA001-AC4F-418D-AE19-62706E023703}">
                      <ahyp:hlinkClr xmlns:ahyp="http://schemas.microsoft.com/office/drawing/2018/hyperlinkcolor" val="tx"/>
                    </a:ext>
                  </a:extLst>
                </a:hlinkClick>
              </a:rPr>
              <a:t>pineresg@bellsouth.net</a:t>
            </a:r>
            <a:endParaRPr lang="en-US" sz="1500" spc="-15" dirty="0">
              <a:solidFill>
                <a:schemeClr val="accent2"/>
              </a:solidFill>
            </a:endParaRPr>
          </a:p>
          <a:p>
            <a:pPr lvl="1">
              <a:lnSpc>
                <a:spcPct val="100000"/>
              </a:lnSpc>
            </a:pPr>
            <a:r>
              <a:rPr lang="en-US" sz="1500" spc="-15" dirty="0"/>
              <a:t>Southwest: Courtney Nall | </a:t>
            </a:r>
            <a:r>
              <a:rPr lang="en-US" sz="1500" spc="-15" dirty="0">
                <a:solidFill>
                  <a:schemeClr val="accent2"/>
                </a:solidFill>
                <a:hlinkClick r:id="rId9">
                  <a:extLst>
                    <a:ext uri="{A12FA001-AC4F-418D-AE19-62706E023703}">
                      <ahyp:hlinkClr xmlns:ahyp="http://schemas.microsoft.com/office/drawing/2018/hyperlinkcolor" val="tx"/>
                    </a:ext>
                  </a:extLst>
                </a:hlinkClick>
              </a:rPr>
              <a:t>courtney.nall@novartis.com</a:t>
            </a:r>
            <a:endParaRPr lang="en-US" sz="1500" spc="-15" dirty="0">
              <a:solidFill>
                <a:schemeClr val="accent2"/>
              </a:solidFill>
            </a:endParaRPr>
          </a:p>
          <a:p>
            <a:pPr marL="0" indent="0">
              <a:buFont typeface="Arial" panose="020B0604020202020204" pitchFamily="34" charset="0"/>
              <a:buNone/>
            </a:pPr>
            <a:r>
              <a:rPr lang="en-US" sz="1500" spc="-15" dirty="0"/>
              <a:t>HBA Central Staff: </a:t>
            </a:r>
          </a:p>
          <a:p>
            <a:r>
              <a:rPr lang="en-US" sz="1500" spc="-15" dirty="0"/>
              <a:t>Philip George | Associate Director, Marketing | </a:t>
            </a:r>
            <a:r>
              <a:rPr lang="en-US" sz="1500" spc="-15" dirty="0">
                <a:solidFill>
                  <a:schemeClr val="accent2"/>
                </a:solidFill>
                <a:hlinkClick r:id="rId10">
                  <a:extLst>
                    <a:ext uri="{A12FA001-AC4F-418D-AE19-62706E023703}">
                      <ahyp:hlinkClr xmlns:ahyp="http://schemas.microsoft.com/office/drawing/2018/hyperlinkcolor" val="tx"/>
                    </a:ext>
                  </a:extLst>
                </a:hlinkClick>
              </a:rPr>
              <a:t>pgeorge@HBAnet.org</a:t>
            </a:r>
            <a:r>
              <a:rPr lang="en-US" sz="1500" spc="-15" dirty="0">
                <a:solidFill>
                  <a:schemeClr val="accent2"/>
                </a:solidFill>
              </a:rPr>
              <a:t> </a:t>
            </a:r>
          </a:p>
          <a:p>
            <a:r>
              <a:rPr lang="en-US" sz="1500" spc="-15" dirty="0"/>
              <a:t>Nancy White | Senior Director, Communications | </a:t>
            </a:r>
            <a:r>
              <a:rPr lang="en-US" sz="1500" spc="-15" dirty="0">
                <a:solidFill>
                  <a:schemeClr val="accent2"/>
                </a:solidFill>
                <a:hlinkClick r:id="rId11">
                  <a:extLst>
                    <a:ext uri="{A12FA001-AC4F-418D-AE19-62706E023703}">
                      <ahyp:hlinkClr xmlns:ahyp="http://schemas.microsoft.com/office/drawing/2018/hyperlinkcolor" val="tx"/>
                    </a:ext>
                  </a:extLst>
                </a:hlinkClick>
              </a:rPr>
              <a:t>nwhite@HBAnet.org</a:t>
            </a:r>
            <a:r>
              <a:rPr lang="en-US" sz="1500" spc="-15" dirty="0">
                <a:solidFill>
                  <a:schemeClr val="accent2"/>
                </a:solidFill>
              </a:rPr>
              <a:t> </a:t>
            </a:r>
          </a:p>
          <a:p>
            <a:r>
              <a:rPr lang="en-US" sz="1500" spc="-15" dirty="0"/>
              <a:t>Devon Bortz | Digital Marketing Manager | </a:t>
            </a:r>
            <a:r>
              <a:rPr lang="en-US" sz="1500" spc="-15" dirty="0">
                <a:solidFill>
                  <a:schemeClr val="accent2"/>
                </a:solidFill>
                <a:hlinkClick r:id="rId12">
                  <a:extLst>
                    <a:ext uri="{A12FA001-AC4F-418D-AE19-62706E023703}">
                      <ahyp:hlinkClr xmlns:ahyp="http://schemas.microsoft.com/office/drawing/2018/hyperlinkcolor" val="tx"/>
                    </a:ext>
                  </a:extLst>
                </a:hlinkClick>
              </a:rPr>
              <a:t>dbortz@HBAnet.org</a:t>
            </a:r>
            <a:r>
              <a:rPr lang="en-US" sz="1500" spc="-15" dirty="0">
                <a:solidFill>
                  <a:schemeClr val="accent2"/>
                </a:solidFill>
              </a:rPr>
              <a:t> </a:t>
            </a:r>
          </a:p>
          <a:p>
            <a:r>
              <a:rPr lang="en-US" sz="1500" spc="-15" dirty="0"/>
              <a:t>Carly Markowitz | Social Media Manager | </a:t>
            </a:r>
            <a:r>
              <a:rPr lang="en-US" sz="1500" spc="-15" dirty="0">
                <a:solidFill>
                  <a:schemeClr val="accent2"/>
                </a:solidFill>
                <a:hlinkClick r:id="rId13">
                  <a:extLst>
                    <a:ext uri="{A12FA001-AC4F-418D-AE19-62706E023703}">
                      <ahyp:hlinkClr xmlns:ahyp="http://schemas.microsoft.com/office/drawing/2018/hyperlinkcolor" val="tx"/>
                    </a:ext>
                  </a:extLst>
                </a:hlinkClick>
              </a:rPr>
              <a:t>cmarkowitz@HBAnet.org</a:t>
            </a:r>
            <a:r>
              <a:rPr lang="en-US" sz="1500" spc="-15" dirty="0">
                <a:solidFill>
                  <a:schemeClr val="accent2"/>
                </a:solidFill>
              </a:rPr>
              <a:t> </a:t>
            </a:r>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r>
              <a:rPr lang="en-US" sz="1500" spc="-15" dirty="0"/>
              <a:t> </a:t>
            </a:r>
          </a:p>
          <a:p>
            <a:pPr marL="0" indent="0">
              <a:buFont typeface="Arial" panose="020B0604020202020204" pitchFamily="34" charset="0"/>
              <a:buNone/>
            </a:pPr>
            <a:endParaRPr lang="en-US" dirty="0"/>
          </a:p>
        </p:txBody>
      </p:sp>
      <p:sp>
        <p:nvSpPr>
          <p:cNvPr id="8" name="Text Placeholder 2">
            <a:extLst>
              <a:ext uri="{FF2B5EF4-FFF2-40B4-BE49-F238E27FC236}">
                <a16:creationId xmlns:a16="http://schemas.microsoft.com/office/drawing/2014/main" id="{A4CD1A12-CF43-010E-EF15-B5A48A05D995}"/>
              </a:ext>
            </a:extLst>
          </p:cNvPr>
          <p:cNvSpPr txBox="1">
            <a:spLocks/>
          </p:cNvSpPr>
          <p:nvPr/>
        </p:nvSpPr>
        <p:spPr>
          <a:xfrm>
            <a:off x="8659526" y="5079624"/>
            <a:ext cx="2779335" cy="14041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500" spc="-15" dirty="0"/>
              <a:t>If you aren’t sure who </a:t>
            </a:r>
            <a:br>
              <a:rPr lang="en-US" sz="1500" spc="-15" dirty="0"/>
            </a:br>
            <a:r>
              <a:rPr lang="en-US" sz="1500" spc="-15" dirty="0"/>
              <a:t>from HBA Central you </a:t>
            </a:r>
            <a:br>
              <a:rPr lang="en-US" sz="1500" spc="-15" dirty="0"/>
            </a:br>
            <a:r>
              <a:rPr lang="en-US" sz="1500" spc="-15" dirty="0"/>
              <a:t>should reach out to, email </a:t>
            </a:r>
            <a:r>
              <a:rPr lang="en-US" sz="1500" spc="-15" dirty="0">
                <a:solidFill>
                  <a:schemeClr val="accent2"/>
                </a:solidFill>
                <a:hlinkClick r:id="rId14">
                  <a:extLst>
                    <a:ext uri="{A12FA001-AC4F-418D-AE19-62706E023703}">
                      <ahyp:hlinkClr xmlns:ahyp="http://schemas.microsoft.com/office/drawing/2018/hyperlinkcolor" val="tx"/>
                    </a:ext>
                  </a:extLst>
                </a:hlinkClick>
              </a:rPr>
              <a:t>marketing@HBAnet.org</a:t>
            </a:r>
            <a:r>
              <a:rPr lang="en-US" sz="1500" spc="-15" dirty="0"/>
              <a:t>. </a:t>
            </a:r>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r>
              <a:rPr lang="en-US" sz="1500" spc="-15" dirty="0"/>
              <a: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993404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522A-3971-EC22-F9AF-85D918750B8E}"/>
              </a:ext>
            </a:extLst>
          </p:cNvPr>
          <p:cNvSpPr>
            <a:spLocks noGrp="1"/>
          </p:cNvSpPr>
          <p:nvPr>
            <p:ph type="title"/>
          </p:nvPr>
        </p:nvSpPr>
        <p:spPr>
          <a:xfrm>
            <a:off x="439615" y="200362"/>
            <a:ext cx="10515600" cy="893404"/>
          </a:xfrm>
        </p:spPr>
        <p:txBody>
          <a:bodyPr>
            <a:normAutofit fontScale="90000"/>
          </a:bodyPr>
          <a:lstStyle/>
          <a:p>
            <a:r>
              <a:rPr lang="en-US" dirty="0">
                <a:ea typeface="Tahoma"/>
                <a:cs typeface="Tahoma"/>
              </a:rPr>
              <a:t>Not Sure Who to Contact? </a:t>
            </a:r>
            <a:br>
              <a:rPr lang="en-US" dirty="0">
                <a:ea typeface="Tahoma"/>
                <a:cs typeface="Tahoma"/>
              </a:rPr>
            </a:br>
            <a:r>
              <a:rPr lang="en-US" dirty="0">
                <a:ea typeface="Tahoma"/>
                <a:cs typeface="Tahoma"/>
              </a:rPr>
              <a:t>Communications vs. Marketing</a:t>
            </a:r>
            <a:endParaRPr lang="en-US" dirty="0"/>
          </a:p>
        </p:txBody>
      </p:sp>
      <p:sp>
        <p:nvSpPr>
          <p:cNvPr id="5" name="TextBox 4">
            <a:extLst>
              <a:ext uri="{FF2B5EF4-FFF2-40B4-BE49-F238E27FC236}">
                <a16:creationId xmlns:a16="http://schemas.microsoft.com/office/drawing/2014/main" id="{AF6F35E9-5B50-1245-44E6-FB599455A598}"/>
              </a:ext>
            </a:extLst>
          </p:cNvPr>
          <p:cNvSpPr txBox="1"/>
          <p:nvPr/>
        </p:nvSpPr>
        <p:spPr>
          <a:xfrm>
            <a:off x="255613" y="1618192"/>
            <a:ext cx="483759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To understand the differences between marketing and communications, it helps to think about this allegory: </a:t>
            </a:r>
            <a:r>
              <a:rPr lang="en-US" sz="1600" i="1" dirty="0">
                <a:ea typeface="+mn-lt"/>
                <a:cs typeface="+mn-lt"/>
              </a:rPr>
              <a:t>What happens when a Communications Director and a Marketing Director walk into a bar? </a:t>
            </a:r>
            <a:endParaRPr lang="en-US" sz="1600" i="1" dirty="0">
              <a:ea typeface="Tahoma"/>
              <a:cs typeface="Tahoma"/>
            </a:endParaRPr>
          </a:p>
          <a:p>
            <a:endParaRPr lang="en-US" sz="1600" dirty="0">
              <a:ea typeface="+mn-lt"/>
              <a:cs typeface="+mn-lt"/>
            </a:endParaRPr>
          </a:p>
          <a:p>
            <a:r>
              <a:rPr lang="en-US" sz="1600" dirty="0">
                <a:ea typeface="+mn-lt"/>
                <a:cs typeface="+mn-lt"/>
              </a:rPr>
              <a:t>The Communications Director develops a story to tell the history of the bar, the importance of the business to the community, and its impact on the economy while working to get the message out to the masses.</a:t>
            </a:r>
            <a:endParaRPr lang="en-US" sz="1600" dirty="0">
              <a:ea typeface="Tahoma"/>
              <a:cs typeface="Tahoma"/>
            </a:endParaRPr>
          </a:p>
          <a:p>
            <a:endParaRPr lang="en-US" sz="1600" dirty="0">
              <a:ea typeface="+mn-lt"/>
              <a:cs typeface="+mn-lt"/>
            </a:endParaRPr>
          </a:p>
          <a:p>
            <a:r>
              <a:rPr lang="en-US" sz="1600" dirty="0">
                <a:ea typeface="+mn-lt"/>
                <a:cs typeface="+mn-lt"/>
              </a:rPr>
              <a:t>The Marketing Director develops strategies and executes tactics to advertise the bar and sell drinks and menu items directly to the marketplace. </a:t>
            </a:r>
            <a:endParaRPr lang="en-US" sz="1600" dirty="0">
              <a:ea typeface="Tahoma"/>
              <a:cs typeface="Tahoma"/>
            </a:endParaRPr>
          </a:p>
          <a:p>
            <a:endParaRPr lang="en-US" sz="1600" dirty="0">
              <a:ea typeface="+mn-lt"/>
              <a:cs typeface="+mn-lt"/>
            </a:endParaRPr>
          </a:p>
          <a:p>
            <a:r>
              <a:rPr lang="en-US" sz="1600" dirty="0">
                <a:ea typeface="+mn-lt"/>
                <a:cs typeface="+mn-lt"/>
              </a:rPr>
              <a:t>Each aims to contribute to the bar’s financial success and brand, but </a:t>
            </a:r>
            <a:r>
              <a:rPr lang="en-US" sz="1600" i="1" dirty="0">
                <a:ea typeface="+mn-lt"/>
                <a:cs typeface="+mn-lt"/>
              </a:rPr>
              <a:t>how </a:t>
            </a:r>
            <a:r>
              <a:rPr lang="en-US" sz="1600" dirty="0">
                <a:ea typeface="+mn-lt"/>
                <a:cs typeface="+mn-lt"/>
              </a:rPr>
              <a:t>they do this is wholly unique. </a:t>
            </a:r>
            <a:endParaRPr lang="en-US" sz="1600" dirty="0">
              <a:ea typeface="Tahoma"/>
              <a:cs typeface="Tahoma"/>
            </a:endParaRPr>
          </a:p>
        </p:txBody>
      </p:sp>
      <p:pic>
        <p:nvPicPr>
          <p:cNvPr id="6" name="Picture 5" descr="Diagram&#10;&#10;Description automatically generated">
            <a:extLst>
              <a:ext uri="{FF2B5EF4-FFF2-40B4-BE49-F238E27FC236}">
                <a16:creationId xmlns:a16="http://schemas.microsoft.com/office/drawing/2014/main" id="{263F3CF2-281D-881D-8AB0-35D32E70E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193" y="1935471"/>
            <a:ext cx="6668153" cy="3889756"/>
          </a:xfrm>
          <a:prstGeom prst="rect">
            <a:avLst/>
          </a:prstGeom>
        </p:spPr>
      </p:pic>
    </p:spTree>
    <p:extLst>
      <p:ext uri="{BB962C8B-B14F-4D97-AF65-F5344CB8AC3E}">
        <p14:creationId xmlns:p14="http://schemas.microsoft.com/office/powerpoint/2010/main" val="390998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896666" y="2101215"/>
            <a:ext cx="6570663" cy="1573802"/>
          </a:xfrm>
        </p:spPr>
        <p:txBody>
          <a:bodyPr>
            <a:noAutofit/>
          </a:bodyPr>
          <a:lstStyle/>
          <a:p>
            <a:pPr algn="ctr">
              <a:lnSpc>
                <a:spcPct val="100000"/>
              </a:lnSpc>
            </a:pPr>
            <a:r>
              <a:rPr lang="en-US" sz="8800" dirty="0">
                <a:latin typeface="+mj-lt"/>
              </a:rPr>
              <a:t>Event Promotion</a:t>
            </a:r>
          </a:p>
        </p:txBody>
      </p:sp>
      <p:sp>
        <p:nvSpPr>
          <p:cNvPr id="3" name="Text Placeholder 2">
            <a:extLst>
              <a:ext uri="{FF2B5EF4-FFF2-40B4-BE49-F238E27FC236}">
                <a16:creationId xmlns:a16="http://schemas.microsoft.com/office/drawing/2014/main" id="{C3BD2AB1-CBB8-4830-21A1-9A5C40976F7E}"/>
              </a:ext>
            </a:extLst>
          </p:cNvPr>
          <p:cNvSpPr>
            <a:spLocks noGrp="1"/>
          </p:cNvSpPr>
          <p:nvPr>
            <p:ph type="body" sz="quarter" idx="11"/>
          </p:nvPr>
        </p:nvSpPr>
        <p:spPr>
          <a:xfrm>
            <a:off x="5357422" y="4447064"/>
            <a:ext cx="5649150" cy="784034"/>
          </a:xfrm>
        </p:spPr>
        <p:txBody>
          <a:bodyPr>
            <a:noAutofit/>
          </a:bodyPr>
          <a:lstStyle/>
          <a:p>
            <a:pPr marL="0" indent="0" algn="ctr">
              <a:lnSpc>
                <a:spcPct val="100000"/>
              </a:lnSpc>
              <a:buNone/>
            </a:pPr>
            <a:r>
              <a:rPr lang="en-US" sz="3600" b="1" dirty="0">
                <a:solidFill>
                  <a:schemeClr val="accent4"/>
                </a:solidFill>
              </a:rPr>
              <a:t>Standard Practices</a:t>
            </a:r>
          </a:p>
        </p:txBody>
      </p:sp>
    </p:spTree>
    <p:extLst>
      <p:ext uri="{BB962C8B-B14F-4D97-AF65-F5344CB8AC3E}">
        <p14:creationId xmlns:p14="http://schemas.microsoft.com/office/powerpoint/2010/main" val="2329460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1E70-26EA-7F9D-630B-56897AC2525E}"/>
              </a:ext>
            </a:extLst>
          </p:cNvPr>
          <p:cNvSpPr>
            <a:spLocks noGrp="1"/>
          </p:cNvSpPr>
          <p:nvPr>
            <p:ph type="title"/>
          </p:nvPr>
        </p:nvSpPr>
        <p:spPr>
          <a:xfrm>
            <a:off x="746760" y="222067"/>
            <a:ext cx="10515600" cy="893404"/>
          </a:xfrm>
        </p:spPr>
        <p:txBody>
          <a:bodyPr>
            <a:noAutofit/>
          </a:bodyPr>
          <a:lstStyle/>
          <a:p>
            <a:pPr algn="ctr"/>
            <a:r>
              <a:rPr lang="en-US" sz="3600" dirty="0"/>
              <a:t>Event Marketing Process — Four Key Steps</a:t>
            </a:r>
          </a:p>
        </p:txBody>
      </p:sp>
      <p:sp>
        <p:nvSpPr>
          <p:cNvPr id="3" name="Rectangle 2">
            <a:extLst>
              <a:ext uri="{FF2B5EF4-FFF2-40B4-BE49-F238E27FC236}">
                <a16:creationId xmlns:a16="http://schemas.microsoft.com/office/drawing/2014/main" id="{3A7EB29E-5DF3-1B7A-5705-32267F06F75B}"/>
              </a:ext>
            </a:extLst>
          </p:cNvPr>
          <p:cNvSpPr/>
          <p:nvPr/>
        </p:nvSpPr>
        <p:spPr>
          <a:xfrm>
            <a:off x="452866" y="1705101"/>
            <a:ext cx="2393156" cy="850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9A9955-AF9D-0333-916A-5D5E3AA3BB6F}"/>
              </a:ext>
            </a:extLst>
          </p:cNvPr>
          <p:cNvSpPr/>
          <p:nvPr/>
        </p:nvSpPr>
        <p:spPr>
          <a:xfrm>
            <a:off x="3366325" y="1705101"/>
            <a:ext cx="2393156" cy="85010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B515B"/>
              </a:solidFill>
            </a:endParaRPr>
          </a:p>
        </p:txBody>
      </p:sp>
      <p:sp>
        <p:nvSpPr>
          <p:cNvPr id="13" name="Rectangle 12">
            <a:extLst>
              <a:ext uri="{FF2B5EF4-FFF2-40B4-BE49-F238E27FC236}">
                <a16:creationId xmlns:a16="http://schemas.microsoft.com/office/drawing/2014/main" id="{573A594F-FDBC-CFAC-A45B-C7B67C311F10}"/>
              </a:ext>
            </a:extLst>
          </p:cNvPr>
          <p:cNvSpPr/>
          <p:nvPr/>
        </p:nvSpPr>
        <p:spPr>
          <a:xfrm>
            <a:off x="6353176" y="1693069"/>
            <a:ext cx="2393156" cy="8501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572991-B9E6-D0CB-3EFF-8707CBB7F0D5}"/>
              </a:ext>
            </a:extLst>
          </p:cNvPr>
          <p:cNvSpPr/>
          <p:nvPr/>
        </p:nvSpPr>
        <p:spPr>
          <a:xfrm>
            <a:off x="9217820" y="1693069"/>
            <a:ext cx="2393156" cy="8501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6BD47A1-1BC2-5B0C-350C-45F4E5F2F26F}"/>
              </a:ext>
            </a:extLst>
          </p:cNvPr>
          <p:cNvSpPr txBox="1"/>
          <p:nvPr/>
        </p:nvSpPr>
        <p:spPr>
          <a:xfrm>
            <a:off x="489562" y="1705101"/>
            <a:ext cx="2319764" cy="1107996"/>
          </a:xfrm>
          <a:prstGeom prst="rect">
            <a:avLst/>
          </a:prstGeom>
          <a:noFill/>
        </p:spPr>
        <p:txBody>
          <a:bodyPr wrap="square" rtlCol="0">
            <a:spAutoFit/>
          </a:bodyPr>
          <a:lstStyle/>
          <a:p>
            <a:pPr algn="ctr"/>
            <a:r>
              <a:rPr lang="en-US" sz="1600" b="1" dirty="0">
                <a:solidFill>
                  <a:schemeClr val="bg1"/>
                </a:solidFill>
              </a:rPr>
              <a:t>Review Event Details Before Submission</a:t>
            </a:r>
          </a:p>
          <a:p>
            <a:pPr algn="ctr"/>
            <a:endParaRPr lang="en-US" dirty="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29E0C948-EE54-26B7-3388-2DC882215911}"/>
              </a:ext>
            </a:extLst>
          </p:cNvPr>
          <p:cNvSpPr txBox="1"/>
          <p:nvPr/>
        </p:nvSpPr>
        <p:spPr>
          <a:xfrm>
            <a:off x="3421369" y="1834069"/>
            <a:ext cx="2319764" cy="584775"/>
          </a:xfrm>
          <a:prstGeom prst="rect">
            <a:avLst/>
          </a:prstGeom>
          <a:noFill/>
        </p:spPr>
        <p:txBody>
          <a:bodyPr wrap="square" rtlCol="0">
            <a:spAutoFit/>
          </a:bodyPr>
          <a:lstStyle/>
          <a:p>
            <a:pPr algn="ctr"/>
            <a:r>
              <a:rPr lang="en-US" sz="1600" b="1" dirty="0">
                <a:solidFill>
                  <a:schemeClr val="bg1"/>
                </a:solidFill>
              </a:rPr>
              <a:t>Create Promotional Materials in </a:t>
            </a:r>
            <a:r>
              <a:rPr lang="en-US" sz="1600" b="1" dirty="0" err="1">
                <a:solidFill>
                  <a:schemeClr val="bg1"/>
                </a:solidFill>
              </a:rPr>
              <a:t>Marq</a:t>
            </a:r>
            <a:endParaRPr lang="en-US" sz="1600" b="1" dirty="0">
              <a:solidFill>
                <a:schemeClr val="bg1"/>
              </a:solidFill>
            </a:endParaRPr>
          </a:p>
        </p:txBody>
      </p:sp>
      <p:sp>
        <p:nvSpPr>
          <p:cNvPr id="17" name="TextBox 16">
            <a:extLst>
              <a:ext uri="{FF2B5EF4-FFF2-40B4-BE49-F238E27FC236}">
                <a16:creationId xmlns:a16="http://schemas.microsoft.com/office/drawing/2014/main" id="{FC823541-37F9-5596-DB44-BA639865A1B8}"/>
              </a:ext>
            </a:extLst>
          </p:cNvPr>
          <p:cNvSpPr txBox="1"/>
          <p:nvPr/>
        </p:nvSpPr>
        <p:spPr>
          <a:xfrm>
            <a:off x="6405370" y="1948845"/>
            <a:ext cx="2319764" cy="338554"/>
          </a:xfrm>
          <a:prstGeom prst="rect">
            <a:avLst/>
          </a:prstGeom>
          <a:noFill/>
        </p:spPr>
        <p:txBody>
          <a:bodyPr wrap="square" rtlCol="0">
            <a:spAutoFit/>
          </a:bodyPr>
          <a:lstStyle/>
          <a:p>
            <a:pPr algn="ctr"/>
            <a:r>
              <a:rPr lang="en-US" sz="1600" b="1" dirty="0">
                <a:solidFill>
                  <a:schemeClr val="bg1"/>
                </a:solidFill>
              </a:rPr>
              <a:t>Event Preparation</a:t>
            </a:r>
          </a:p>
        </p:txBody>
      </p:sp>
      <p:sp>
        <p:nvSpPr>
          <p:cNvPr id="18" name="TextBox 17">
            <a:extLst>
              <a:ext uri="{FF2B5EF4-FFF2-40B4-BE49-F238E27FC236}">
                <a16:creationId xmlns:a16="http://schemas.microsoft.com/office/drawing/2014/main" id="{6CC501B5-F0EC-7134-AD92-43F0396A21F7}"/>
              </a:ext>
            </a:extLst>
          </p:cNvPr>
          <p:cNvSpPr txBox="1"/>
          <p:nvPr/>
        </p:nvSpPr>
        <p:spPr>
          <a:xfrm>
            <a:off x="9303331" y="1834068"/>
            <a:ext cx="2319764" cy="584775"/>
          </a:xfrm>
          <a:prstGeom prst="rect">
            <a:avLst/>
          </a:prstGeom>
          <a:noFill/>
        </p:spPr>
        <p:txBody>
          <a:bodyPr wrap="square" rtlCol="0">
            <a:spAutoFit/>
          </a:bodyPr>
          <a:lstStyle/>
          <a:p>
            <a:pPr algn="ctr"/>
            <a:r>
              <a:rPr lang="en-US" sz="1600" b="1" dirty="0">
                <a:solidFill>
                  <a:schemeClr val="bg1"/>
                </a:solidFill>
              </a:rPr>
              <a:t>Event Management: During and After</a:t>
            </a:r>
          </a:p>
        </p:txBody>
      </p:sp>
      <p:sp>
        <p:nvSpPr>
          <p:cNvPr id="19" name="Rectangle 18">
            <a:extLst>
              <a:ext uri="{FF2B5EF4-FFF2-40B4-BE49-F238E27FC236}">
                <a16:creationId xmlns:a16="http://schemas.microsoft.com/office/drawing/2014/main" id="{442EE943-7EA8-9C8E-F6F4-71C431C4FC5A}"/>
              </a:ext>
            </a:extLst>
          </p:cNvPr>
          <p:cNvSpPr/>
          <p:nvPr/>
        </p:nvSpPr>
        <p:spPr>
          <a:xfrm>
            <a:off x="448101" y="2559843"/>
            <a:ext cx="2393156" cy="3348038"/>
          </a:xfrm>
          <a:prstGeom prst="rect">
            <a:avLst/>
          </a:prstGeom>
          <a:solidFill>
            <a:schemeClr val="accent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4AFECB-AA32-88F7-12F2-8E5F17B6355A}"/>
              </a:ext>
            </a:extLst>
          </p:cNvPr>
          <p:cNvSpPr/>
          <p:nvPr/>
        </p:nvSpPr>
        <p:spPr>
          <a:xfrm>
            <a:off x="3366325" y="2547811"/>
            <a:ext cx="2393156" cy="3348038"/>
          </a:xfrm>
          <a:prstGeom prst="rect">
            <a:avLst/>
          </a:prstGeom>
          <a:solidFill>
            <a:srgbClr val="FB515B">
              <a:alpha val="1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C29CA-B964-CBBF-6B87-DB870D64C825}"/>
              </a:ext>
            </a:extLst>
          </p:cNvPr>
          <p:cNvSpPr/>
          <p:nvPr/>
        </p:nvSpPr>
        <p:spPr>
          <a:xfrm>
            <a:off x="6353176" y="2543175"/>
            <a:ext cx="2398856" cy="3348038"/>
          </a:xfrm>
          <a:prstGeom prst="rect">
            <a:avLst/>
          </a:prstGeom>
          <a:solidFill>
            <a:srgbClr val="86D5C8">
              <a:alpha val="10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F6ED2F7-DAE5-22BF-1F0D-9449099AB55E}"/>
              </a:ext>
            </a:extLst>
          </p:cNvPr>
          <p:cNvSpPr/>
          <p:nvPr/>
        </p:nvSpPr>
        <p:spPr>
          <a:xfrm>
            <a:off x="9217820" y="2543175"/>
            <a:ext cx="2393156" cy="3348038"/>
          </a:xfrm>
          <a:prstGeom prst="rect">
            <a:avLst/>
          </a:prstGeom>
          <a:solidFill>
            <a:srgbClr val="58595B">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5BFA0C8-F0B9-5989-9494-31D7C9CEC8FA}"/>
              </a:ext>
            </a:extLst>
          </p:cNvPr>
          <p:cNvSpPr txBox="1"/>
          <p:nvPr/>
        </p:nvSpPr>
        <p:spPr>
          <a:xfrm>
            <a:off x="501594" y="2603851"/>
            <a:ext cx="2277368" cy="3216265"/>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Ensure event title is enticing in order to gain attention. All event  titles should be in title case. </a:t>
            </a:r>
            <a:r>
              <a:rPr lang="en-US" sz="1200" i="1" dirty="0">
                <a:solidFill>
                  <a:srgbClr val="58595B"/>
                </a:solidFill>
                <a:latin typeface="Tahoma" panose="020B0604030504040204" pitchFamily="34" charset="0"/>
                <a:ea typeface="Tahoma" panose="020B0604030504040204" pitchFamily="34" charset="0"/>
                <a:cs typeface="Tahoma" panose="020B0604030504040204" pitchFamily="34" charset="0"/>
              </a:rPr>
              <a:t>(Example: Making the Most of Your HBA Membership)</a:t>
            </a:r>
          </a:p>
          <a:p>
            <a:pPr marL="285750" indent="-285750">
              <a:buClr>
                <a:schemeClr val="accent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Review the event description and adjust as needed to generate interest in the event.</a:t>
            </a:r>
          </a:p>
          <a:p>
            <a:pPr marL="285750" indent="-285750">
              <a:buClr>
                <a:schemeClr val="accent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Copy edit all text to meet requirements in the HBA Style Guide.</a:t>
            </a:r>
          </a:p>
          <a:p>
            <a:pPr marL="285750" indent="-285750">
              <a:buClr>
                <a:srgbClr val="FB515B"/>
              </a:buClr>
              <a:buFont typeface="Arial" panose="020B0604020202020204" pitchFamily="34" charset="0"/>
              <a:buChar char="•"/>
            </a:pPr>
            <a:endParaRPr lang="en-US" sz="11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8E372C16-0301-CE4A-6A65-28E552B545B3}"/>
              </a:ext>
            </a:extLst>
          </p:cNvPr>
          <p:cNvSpPr txBox="1"/>
          <p:nvPr/>
        </p:nvSpPr>
        <p:spPr>
          <a:xfrm>
            <a:off x="3399811" y="2592616"/>
            <a:ext cx="2277368" cy="2308324"/>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Use the branded templates available in </a:t>
            </a:r>
            <a:r>
              <a:rPr lang="en-US" sz="1200" dirty="0" err="1">
                <a:solidFill>
                  <a:srgbClr val="58595B"/>
                </a:solidFill>
                <a:latin typeface="Tahoma" panose="020B0604030504040204" pitchFamily="34" charset="0"/>
                <a:ea typeface="Tahoma" panose="020B0604030504040204" pitchFamily="34" charset="0"/>
                <a:cs typeface="Tahoma" panose="020B0604030504040204" pitchFamily="34" charset="0"/>
              </a:rPr>
              <a:t>Marq</a:t>
            </a: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 to create:</a:t>
            </a:r>
          </a:p>
          <a:p>
            <a:pPr marL="693738" lvl="1" indent="-236538">
              <a:buClr>
                <a:schemeClr val="accent2"/>
              </a:buClr>
              <a:buFont typeface="+mj-lt"/>
              <a:buAutoNum type="arabicPeriod"/>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Social media graphics</a:t>
            </a:r>
          </a:p>
          <a:p>
            <a:pPr marL="693738" lvl="1" indent="-236538">
              <a:buClr>
                <a:schemeClr val="accent2"/>
              </a:buClr>
              <a:buFont typeface="+mj-lt"/>
              <a:buAutoNum type="arabicPeriod"/>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PPT promotional slide </a:t>
            </a:r>
          </a:p>
          <a:p>
            <a:pPr marL="693738" lvl="1" indent="-236538">
              <a:buClr>
                <a:schemeClr val="accent2"/>
              </a:buClr>
              <a:buFont typeface="+mj-lt"/>
              <a:buAutoNum type="arabicPeriod"/>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8.5x11” flyer (for in-person events only)	</a:t>
            </a:r>
          </a:p>
          <a:p>
            <a:pPr marL="800100" lvl="1" indent="-342900">
              <a:buClr>
                <a:schemeClr val="accent2"/>
              </a:buClr>
              <a:buFont typeface="+mj-lt"/>
              <a:buAutoNum type="arabicPeriod"/>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rgbClr val="FB515B"/>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D9EF292F-22EF-AE59-0D55-486F46F2E2CE}"/>
              </a:ext>
            </a:extLst>
          </p:cNvPr>
          <p:cNvSpPr txBox="1"/>
          <p:nvPr/>
        </p:nvSpPr>
        <p:spPr>
          <a:xfrm>
            <a:off x="6426568" y="2572193"/>
            <a:ext cx="2277368" cy="3416320"/>
          </a:xfrm>
          <a:prstGeom prst="rect">
            <a:avLst/>
          </a:prstGeom>
          <a:noFill/>
        </p:spPr>
        <p:txBody>
          <a:bodyPr wrap="square" rtlCol="0">
            <a:spAutoFit/>
          </a:bodyPr>
          <a:lstStyle/>
          <a:p>
            <a:pPr marL="285750" indent="-285750">
              <a:buClr>
                <a:schemeClr val="accent3"/>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Send materials to board, committees, partners, and sponsors, and ask for distribution support.</a:t>
            </a:r>
          </a:p>
          <a:p>
            <a:pPr marL="285750" indent="-285750">
              <a:buClr>
                <a:schemeClr val="accent3"/>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3"/>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Work with your regional social media team to set a marketing plan.</a:t>
            </a:r>
          </a:p>
          <a:p>
            <a:pPr marL="285750" indent="-285750">
              <a:buClr>
                <a:schemeClr val="accent3"/>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3"/>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Encourage all board and committee members to like/share/retweet social posts.</a:t>
            </a:r>
          </a:p>
          <a:p>
            <a:pPr marL="285750" indent="-285750">
              <a:buClr>
                <a:schemeClr val="accent3"/>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3"/>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Ensure the PPT slide and flyer are at all events and in all presentations.</a:t>
            </a:r>
          </a:p>
          <a:p>
            <a:pPr marL="285750" indent="-285750">
              <a:buClr>
                <a:schemeClr val="accent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7D0378EA-1BDE-5E5D-78AB-FDF4996FBF28}"/>
              </a:ext>
            </a:extLst>
          </p:cNvPr>
          <p:cNvSpPr txBox="1"/>
          <p:nvPr/>
        </p:nvSpPr>
        <p:spPr>
          <a:xfrm>
            <a:off x="9275714" y="2572193"/>
            <a:ext cx="2277368" cy="3231654"/>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(For in-person events): Distribute the flyer at the event.</a:t>
            </a:r>
          </a:p>
          <a:p>
            <a:pPr marL="285750" indent="-285750">
              <a:buClr>
                <a:schemeClr val="tx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tx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Encourage live social media engagement using #</a:t>
            </a:r>
            <a:r>
              <a:rPr lang="en-US" sz="1200" dirty="0" err="1">
                <a:solidFill>
                  <a:srgbClr val="58595B"/>
                </a:solidFill>
                <a:latin typeface="Tahoma" panose="020B0604030504040204" pitchFamily="34" charset="0"/>
                <a:ea typeface="Tahoma" panose="020B0604030504040204" pitchFamily="34" charset="0"/>
                <a:cs typeface="Tahoma" panose="020B0604030504040204" pitchFamily="34" charset="0"/>
              </a:rPr>
              <a:t>HBAimpact</a:t>
            </a: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 and your local hashtag.</a:t>
            </a:r>
          </a:p>
          <a:p>
            <a:pPr marL="285750" indent="-285750">
              <a:buClr>
                <a:schemeClr val="tx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tx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Take pictures and send to your regional social media team for posting.</a:t>
            </a:r>
          </a:p>
          <a:p>
            <a:pPr>
              <a:buClr>
                <a:schemeClr val="tx1"/>
              </a:buCl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tx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Write an event recap article to share on the website.</a:t>
            </a:r>
          </a:p>
          <a:p>
            <a:pPr marL="285750" indent="-285750">
              <a:buClr>
                <a:schemeClr val="accent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1744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905809" y="1855198"/>
            <a:ext cx="6570663" cy="1573802"/>
          </a:xfrm>
        </p:spPr>
        <p:txBody>
          <a:bodyPr>
            <a:noAutofit/>
          </a:bodyPr>
          <a:lstStyle/>
          <a:p>
            <a:pPr algn="ctr">
              <a:lnSpc>
                <a:spcPct val="100000"/>
              </a:lnSpc>
            </a:pPr>
            <a:r>
              <a:rPr lang="en-US" sz="8800" dirty="0" err="1">
                <a:latin typeface="+mj-lt"/>
              </a:rPr>
              <a:t>Marq</a:t>
            </a:r>
            <a:endParaRPr lang="en-US" sz="8800" dirty="0">
              <a:latin typeface="+mj-lt"/>
            </a:endParaRPr>
          </a:p>
        </p:txBody>
      </p:sp>
      <p:sp>
        <p:nvSpPr>
          <p:cNvPr id="3" name="Text Placeholder 2">
            <a:extLst>
              <a:ext uri="{FF2B5EF4-FFF2-40B4-BE49-F238E27FC236}">
                <a16:creationId xmlns:a16="http://schemas.microsoft.com/office/drawing/2014/main" id="{C3BD2AB1-CBB8-4830-21A1-9A5C40976F7E}"/>
              </a:ext>
            </a:extLst>
          </p:cNvPr>
          <p:cNvSpPr>
            <a:spLocks noGrp="1"/>
          </p:cNvSpPr>
          <p:nvPr>
            <p:ph type="body" sz="quarter" idx="11"/>
          </p:nvPr>
        </p:nvSpPr>
        <p:spPr>
          <a:xfrm>
            <a:off x="5366565" y="3493008"/>
            <a:ext cx="5649150" cy="1807432"/>
          </a:xfrm>
        </p:spPr>
        <p:txBody>
          <a:bodyPr>
            <a:noAutofit/>
          </a:bodyPr>
          <a:lstStyle/>
          <a:p>
            <a:pPr marL="0" indent="0" algn="ctr">
              <a:lnSpc>
                <a:spcPct val="100000"/>
              </a:lnSpc>
              <a:buNone/>
            </a:pPr>
            <a:r>
              <a:rPr lang="en-US" sz="3600" b="1" dirty="0">
                <a:solidFill>
                  <a:schemeClr val="accent4"/>
                </a:solidFill>
              </a:rPr>
              <a:t>Creating Print/Digital Promotional Materials</a:t>
            </a:r>
          </a:p>
        </p:txBody>
      </p:sp>
    </p:spTree>
    <p:extLst>
      <p:ext uri="{BB962C8B-B14F-4D97-AF65-F5344CB8AC3E}">
        <p14:creationId xmlns:p14="http://schemas.microsoft.com/office/powerpoint/2010/main" val="1474159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020F760-89EC-8A59-88C9-641F3CD7D8C8}"/>
              </a:ext>
            </a:extLst>
          </p:cNvPr>
          <p:cNvSpPr txBox="1"/>
          <p:nvPr/>
        </p:nvSpPr>
        <p:spPr>
          <a:xfrm>
            <a:off x="10344423" y="5868188"/>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sp>
        <p:nvSpPr>
          <p:cNvPr id="2" name="Title 1">
            <a:extLst>
              <a:ext uri="{FF2B5EF4-FFF2-40B4-BE49-F238E27FC236}">
                <a16:creationId xmlns:a16="http://schemas.microsoft.com/office/drawing/2014/main" id="{06D30E5E-9148-B720-86AD-4D14C6C2B587}"/>
              </a:ext>
            </a:extLst>
          </p:cNvPr>
          <p:cNvSpPr>
            <a:spLocks noGrp="1"/>
          </p:cNvSpPr>
          <p:nvPr>
            <p:ph type="title"/>
          </p:nvPr>
        </p:nvSpPr>
        <p:spPr>
          <a:xfrm>
            <a:off x="179832" y="1317122"/>
            <a:ext cx="10515600" cy="795142"/>
          </a:xfrm>
        </p:spPr>
        <p:txBody>
          <a:bodyPr/>
          <a:lstStyle/>
          <a:p>
            <a:r>
              <a:rPr lang="en-US" dirty="0"/>
              <a:t>Examples of Materials Created in </a:t>
            </a:r>
            <a:r>
              <a:rPr lang="en-US" dirty="0" err="1"/>
              <a:t>Marq</a:t>
            </a:r>
            <a:endParaRPr lang="en-US" dirty="0"/>
          </a:p>
        </p:txBody>
      </p:sp>
      <p:sp>
        <p:nvSpPr>
          <p:cNvPr id="4" name="Text Placeholder 2">
            <a:extLst>
              <a:ext uri="{FF2B5EF4-FFF2-40B4-BE49-F238E27FC236}">
                <a16:creationId xmlns:a16="http://schemas.microsoft.com/office/drawing/2014/main" id="{E0901458-DB8F-5974-3EA8-0680F88E6786}"/>
              </a:ext>
            </a:extLst>
          </p:cNvPr>
          <p:cNvSpPr txBox="1">
            <a:spLocks/>
          </p:cNvSpPr>
          <p:nvPr/>
        </p:nvSpPr>
        <p:spPr>
          <a:xfrm>
            <a:off x="179833" y="1975104"/>
            <a:ext cx="4593336" cy="667512"/>
          </a:xfrm>
          <a:prstGeom prst="rect">
            <a:avLst/>
          </a:prstGeom>
        </p:spPr>
        <p:txBody>
          <a:bodyP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i="1" dirty="0">
                <a:solidFill>
                  <a:schemeClr val="accent1"/>
                </a:solidFill>
              </a:rPr>
              <a:t>Membership and Events</a:t>
            </a:r>
          </a:p>
        </p:txBody>
      </p:sp>
      <p:pic>
        <p:nvPicPr>
          <p:cNvPr id="6" name="Picture 5" descr="Graphical user interface&#10;&#10;Description automatically generated with medium confidence">
            <a:extLst>
              <a:ext uri="{FF2B5EF4-FFF2-40B4-BE49-F238E27FC236}">
                <a16:creationId xmlns:a16="http://schemas.microsoft.com/office/drawing/2014/main" id="{11DBB0A1-B61D-D36F-9D3D-785B3CB1C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94" y="2567258"/>
            <a:ext cx="1685763" cy="4215384"/>
          </a:xfrm>
          <a:prstGeom prst="rect">
            <a:avLst/>
          </a:prstGeom>
          <a:effectLst>
            <a:outerShdw blurRad="292100" dist="139700" dir="2700000" algn="ctr" rotWithShape="0">
              <a:srgbClr val="000000">
                <a:alpha val="65000"/>
              </a:srgbClr>
            </a:outerShdw>
          </a:effectLst>
        </p:spPr>
      </p:pic>
      <p:pic>
        <p:nvPicPr>
          <p:cNvPr id="8" name="Picture 7" descr="Text&#10;&#10;Description automatically generated">
            <a:extLst>
              <a:ext uri="{FF2B5EF4-FFF2-40B4-BE49-F238E27FC236}">
                <a16:creationId xmlns:a16="http://schemas.microsoft.com/office/drawing/2014/main" id="{B88A5D0B-972C-DB39-CD0C-6D48BA22B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131" y="2135958"/>
            <a:ext cx="3492438" cy="2351415"/>
          </a:xfrm>
          <a:prstGeom prst="rect">
            <a:avLst/>
          </a:prstGeom>
          <a:effectLst>
            <a:outerShdw blurRad="292100" dist="139700" dir="2700000" algn="ctr" rotWithShape="0">
              <a:srgbClr val="000000">
                <a:alpha val="65000"/>
              </a:srgbClr>
            </a:outerShdw>
          </a:effectLst>
        </p:spPr>
      </p:pic>
      <p:pic>
        <p:nvPicPr>
          <p:cNvPr id="10" name="Picture 9" descr="Text&#10;&#10;Description automatically generated">
            <a:extLst>
              <a:ext uri="{FF2B5EF4-FFF2-40B4-BE49-F238E27FC236}">
                <a16:creationId xmlns:a16="http://schemas.microsoft.com/office/drawing/2014/main" id="{714CEADE-94BA-BA6A-3D99-E7E01E30E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59" y="2747194"/>
            <a:ext cx="2451541" cy="3172582"/>
          </a:xfrm>
          <a:prstGeom prst="rect">
            <a:avLst/>
          </a:prstGeom>
          <a:effectLst>
            <a:outerShdw blurRad="292100" dist="139700" dir="2700000" algn="ctr" rotWithShape="0">
              <a:srgbClr val="000000">
                <a:alpha val="65000"/>
              </a:srgbClr>
            </a:outerShdw>
          </a:effectLst>
        </p:spPr>
      </p:pic>
      <p:pic>
        <p:nvPicPr>
          <p:cNvPr id="12" name="Picture 11" descr="A person smiling for the camera&#10;&#10;Description automatically generated with low confidence">
            <a:extLst>
              <a:ext uri="{FF2B5EF4-FFF2-40B4-BE49-F238E27FC236}">
                <a16:creationId xmlns:a16="http://schemas.microsoft.com/office/drawing/2014/main" id="{F24AE483-B770-ACAE-7DBA-2343452E4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1163" y="4609303"/>
            <a:ext cx="3501406" cy="1975715"/>
          </a:xfrm>
          <a:prstGeom prst="rect">
            <a:avLst/>
          </a:prstGeom>
          <a:effectLst>
            <a:outerShdw blurRad="292100" dist="139700" dir="2700000" algn="ctr" rotWithShape="0">
              <a:srgbClr val="000000">
                <a:alpha val="65000"/>
              </a:srgbClr>
            </a:outerShdw>
          </a:effectLst>
        </p:spPr>
      </p:pic>
      <p:sp>
        <p:nvSpPr>
          <p:cNvPr id="13" name="TextBox 12">
            <a:extLst>
              <a:ext uri="{FF2B5EF4-FFF2-40B4-BE49-F238E27FC236}">
                <a16:creationId xmlns:a16="http://schemas.microsoft.com/office/drawing/2014/main" id="{B3664F1E-9D4A-9DF3-B574-5E24910C3F8B}"/>
              </a:ext>
            </a:extLst>
          </p:cNvPr>
          <p:cNvSpPr txBox="1"/>
          <p:nvPr/>
        </p:nvSpPr>
        <p:spPr>
          <a:xfrm>
            <a:off x="313458" y="2747194"/>
            <a:ext cx="1222733" cy="307777"/>
          </a:xfrm>
          <a:prstGeom prst="rect">
            <a:avLst/>
          </a:prstGeom>
          <a:solidFill>
            <a:schemeClr val="accent2"/>
          </a:solidFill>
        </p:spPr>
        <p:txBody>
          <a:bodyPr wrap="square" rtlCol="0">
            <a:noAutofit/>
          </a:bodyPr>
          <a:lstStyle/>
          <a:p>
            <a:r>
              <a:rPr lang="en-US" sz="1400" b="1" i="1" dirty="0">
                <a:solidFill>
                  <a:schemeClr val="bg1"/>
                </a:solidFill>
                <a:latin typeface="+mj-lt"/>
              </a:rPr>
              <a:t>Event Flyer</a:t>
            </a:r>
          </a:p>
        </p:txBody>
      </p:sp>
      <p:sp>
        <p:nvSpPr>
          <p:cNvPr id="14" name="TextBox 13">
            <a:extLst>
              <a:ext uri="{FF2B5EF4-FFF2-40B4-BE49-F238E27FC236}">
                <a16:creationId xmlns:a16="http://schemas.microsoft.com/office/drawing/2014/main" id="{2A24DB54-16F0-92CD-5D47-84E395FE0F0B}"/>
              </a:ext>
            </a:extLst>
          </p:cNvPr>
          <p:cNvSpPr txBox="1"/>
          <p:nvPr/>
        </p:nvSpPr>
        <p:spPr>
          <a:xfrm>
            <a:off x="7484724" y="6277241"/>
            <a:ext cx="1027845" cy="307777"/>
          </a:xfrm>
          <a:prstGeom prst="rect">
            <a:avLst/>
          </a:prstGeom>
          <a:solidFill>
            <a:schemeClr val="accent2"/>
          </a:solidFill>
        </p:spPr>
        <p:txBody>
          <a:bodyPr wrap="none" rtlCol="0">
            <a:spAutoFit/>
          </a:bodyPr>
          <a:lstStyle/>
          <a:p>
            <a:r>
              <a:rPr lang="en-US" sz="1400" b="1" i="1" dirty="0">
                <a:solidFill>
                  <a:schemeClr val="bg1"/>
                </a:solidFill>
                <a:latin typeface="+mj-lt"/>
              </a:rPr>
              <a:t>PPT Slide</a:t>
            </a:r>
          </a:p>
        </p:txBody>
      </p:sp>
      <p:sp>
        <p:nvSpPr>
          <p:cNvPr id="15" name="TextBox 14">
            <a:extLst>
              <a:ext uri="{FF2B5EF4-FFF2-40B4-BE49-F238E27FC236}">
                <a16:creationId xmlns:a16="http://schemas.microsoft.com/office/drawing/2014/main" id="{A85575F3-6C37-54E0-D914-B39227C898AC}"/>
              </a:ext>
            </a:extLst>
          </p:cNvPr>
          <p:cNvSpPr txBox="1"/>
          <p:nvPr/>
        </p:nvSpPr>
        <p:spPr>
          <a:xfrm>
            <a:off x="5020131" y="4188740"/>
            <a:ext cx="2141933" cy="307777"/>
          </a:xfrm>
          <a:prstGeom prst="rect">
            <a:avLst/>
          </a:prstGeom>
          <a:solidFill>
            <a:schemeClr val="accent2"/>
          </a:solidFill>
        </p:spPr>
        <p:txBody>
          <a:bodyPr wrap="square" rtlCol="0">
            <a:spAutoFit/>
          </a:bodyPr>
          <a:lstStyle/>
          <a:p>
            <a:r>
              <a:rPr lang="en-US" sz="1400" b="1" i="1" dirty="0">
                <a:solidFill>
                  <a:schemeClr val="bg1"/>
                </a:solidFill>
                <a:latin typeface="+mj-lt"/>
              </a:rPr>
              <a:t>Membership</a:t>
            </a:r>
            <a:r>
              <a:rPr lang="en-US" sz="1400" b="1" i="1" dirty="0">
                <a:solidFill>
                  <a:srgbClr val="58595B"/>
                </a:solidFill>
                <a:latin typeface="+mj-lt"/>
              </a:rPr>
              <a:t> </a:t>
            </a:r>
            <a:r>
              <a:rPr lang="en-US" sz="1400" b="1" i="1" dirty="0">
                <a:solidFill>
                  <a:schemeClr val="bg1"/>
                </a:solidFill>
                <a:latin typeface="+mj-lt"/>
              </a:rPr>
              <a:t>Postcard</a:t>
            </a:r>
          </a:p>
        </p:txBody>
      </p:sp>
      <p:sp>
        <p:nvSpPr>
          <p:cNvPr id="16" name="TextBox 15">
            <a:extLst>
              <a:ext uri="{FF2B5EF4-FFF2-40B4-BE49-F238E27FC236}">
                <a16:creationId xmlns:a16="http://schemas.microsoft.com/office/drawing/2014/main" id="{5FD44CFD-61C8-DB30-044F-D37787463919}"/>
              </a:ext>
            </a:extLst>
          </p:cNvPr>
          <p:cNvSpPr txBox="1"/>
          <p:nvPr/>
        </p:nvSpPr>
        <p:spPr>
          <a:xfrm>
            <a:off x="3002994" y="4179596"/>
            <a:ext cx="832279" cy="307777"/>
          </a:xfrm>
          <a:prstGeom prst="rect">
            <a:avLst/>
          </a:prstGeom>
          <a:solidFill>
            <a:schemeClr val="accent2"/>
          </a:solidFill>
        </p:spPr>
        <p:txBody>
          <a:bodyPr wrap="none" rtlCol="0">
            <a:spAutoFit/>
          </a:bodyPr>
          <a:lstStyle/>
          <a:p>
            <a:r>
              <a:rPr lang="en-US" sz="1400" b="1" i="1" dirty="0">
                <a:solidFill>
                  <a:schemeClr val="bg1"/>
                </a:solidFill>
                <a:latin typeface="+mj-lt"/>
              </a:rPr>
              <a:t>Banner</a:t>
            </a:r>
          </a:p>
        </p:txBody>
      </p:sp>
      <p:pic>
        <p:nvPicPr>
          <p:cNvPr id="18" name="Picture 17" descr="Timeline&#10;&#10;Description automatically generated">
            <a:extLst>
              <a:ext uri="{FF2B5EF4-FFF2-40B4-BE49-F238E27FC236}">
                <a16:creationId xmlns:a16="http://schemas.microsoft.com/office/drawing/2014/main" id="{E863553D-D612-9B5F-A700-5629C856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4216" y="2117670"/>
            <a:ext cx="3148600" cy="1866508"/>
          </a:xfrm>
          <a:prstGeom prst="rect">
            <a:avLst/>
          </a:prstGeom>
          <a:effectLst>
            <a:outerShdw blurRad="292100" dist="139700" dir="2700000" algn="ctr" rotWithShape="0">
              <a:srgbClr val="000000">
                <a:alpha val="65000"/>
              </a:srgbClr>
            </a:outerShdw>
          </a:effectLst>
        </p:spPr>
      </p:pic>
      <p:pic>
        <p:nvPicPr>
          <p:cNvPr id="21" name="Picture 20" descr="Text&#10;&#10;Description automatically generated">
            <a:extLst>
              <a:ext uri="{FF2B5EF4-FFF2-40B4-BE49-F238E27FC236}">
                <a16:creationId xmlns:a16="http://schemas.microsoft.com/office/drawing/2014/main" id="{6D880187-ECEA-C23A-1C1F-6E15718391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4215" y="4291955"/>
            <a:ext cx="3148601" cy="2371919"/>
          </a:xfrm>
          <a:prstGeom prst="rect">
            <a:avLst/>
          </a:prstGeom>
          <a:effectLst>
            <a:outerShdw blurRad="292100" dist="139700" dir="2700000" algn="ctr" rotWithShape="0">
              <a:srgbClr val="000000">
                <a:alpha val="65000"/>
              </a:srgbClr>
            </a:outerShdw>
          </a:effectLst>
        </p:spPr>
      </p:pic>
      <p:sp>
        <p:nvSpPr>
          <p:cNvPr id="19" name="TextBox 18">
            <a:extLst>
              <a:ext uri="{FF2B5EF4-FFF2-40B4-BE49-F238E27FC236}">
                <a16:creationId xmlns:a16="http://schemas.microsoft.com/office/drawing/2014/main" id="{6135B5C0-59DC-4BCE-EA0E-8BA3CC9E9797}"/>
              </a:ext>
            </a:extLst>
          </p:cNvPr>
          <p:cNvSpPr txBox="1"/>
          <p:nvPr/>
        </p:nvSpPr>
        <p:spPr>
          <a:xfrm>
            <a:off x="9290335" y="3984178"/>
            <a:ext cx="2156360" cy="307777"/>
          </a:xfrm>
          <a:prstGeom prst="rect">
            <a:avLst/>
          </a:prstGeom>
          <a:solidFill>
            <a:schemeClr val="accent2"/>
          </a:solidFill>
        </p:spPr>
        <p:txBody>
          <a:bodyPr wrap="none" rtlCol="0">
            <a:spAutoFit/>
          </a:bodyPr>
          <a:lstStyle/>
          <a:p>
            <a:r>
              <a:rPr lang="en-US" sz="1400" b="1" i="1" dirty="0">
                <a:solidFill>
                  <a:schemeClr val="bg1"/>
                </a:solidFill>
                <a:latin typeface="+mj-lt"/>
              </a:rPr>
              <a:t>Social Media Graphics</a:t>
            </a:r>
          </a:p>
        </p:txBody>
      </p:sp>
    </p:spTree>
    <p:extLst>
      <p:ext uri="{BB962C8B-B14F-4D97-AF65-F5344CB8AC3E}">
        <p14:creationId xmlns:p14="http://schemas.microsoft.com/office/powerpoint/2010/main" val="2373860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0E5E-9148-B720-86AD-4D14C6C2B587}"/>
              </a:ext>
            </a:extLst>
          </p:cNvPr>
          <p:cNvSpPr>
            <a:spLocks noGrp="1"/>
          </p:cNvSpPr>
          <p:nvPr>
            <p:ph type="title"/>
          </p:nvPr>
        </p:nvSpPr>
        <p:spPr>
          <a:xfrm>
            <a:off x="179832" y="1317122"/>
            <a:ext cx="10515600" cy="795142"/>
          </a:xfrm>
        </p:spPr>
        <p:txBody>
          <a:bodyPr/>
          <a:lstStyle/>
          <a:p>
            <a:r>
              <a:rPr lang="en-US" dirty="0"/>
              <a:t>Examples of Materials Created in </a:t>
            </a:r>
            <a:r>
              <a:rPr lang="en-US" dirty="0" err="1"/>
              <a:t>Marq</a:t>
            </a:r>
            <a:endParaRPr lang="en-US" dirty="0"/>
          </a:p>
        </p:txBody>
      </p:sp>
      <p:sp>
        <p:nvSpPr>
          <p:cNvPr id="4" name="Text Placeholder 2">
            <a:extLst>
              <a:ext uri="{FF2B5EF4-FFF2-40B4-BE49-F238E27FC236}">
                <a16:creationId xmlns:a16="http://schemas.microsoft.com/office/drawing/2014/main" id="{E0901458-DB8F-5974-3EA8-0680F88E6786}"/>
              </a:ext>
            </a:extLst>
          </p:cNvPr>
          <p:cNvSpPr txBox="1">
            <a:spLocks/>
          </p:cNvSpPr>
          <p:nvPr/>
        </p:nvSpPr>
        <p:spPr>
          <a:xfrm>
            <a:off x="179832" y="1975104"/>
            <a:ext cx="6495288" cy="667512"/>
          </a:xfrm>
          <a:prstGeom prst="rect">
            <a:avLst/>
          </a:prstGeom>
        </p:spPr>
        <p:txBody>
          <a:bodyP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i="1" dirty="0">
                <a:solidFill>
                  <a:schemeClr val="accent1"/>
                </a:solidFill>
              </a:rPr>
              <a:t>Volunteer and Chapter Highlights</a:t>
            </a:r>
          </a:p>
        </p:txBody>
      </p:sp>
      <p:pic>
        <p:nvPicPr>
          <p:cNvPr id="5" name="Picture 4" descr="A person in a suit&#10;&#10;Description automatically generated with medium confidence">
            <a:extLst>
              <a:ext uri="{FF2B5EF4-FFF2-40B4-BE49-F238E27FC236}">
                <a16:creationId xmlns:a16="http://schemas.microsoft.com/office/drawing/2014/main" id="{15274384-DD0D-A36E-8C89-7F58C0E4B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855" y="3300598"/>
            <a:ext cx="4041610" cy="2390903"/>
          </a:xfrm>
          <a:prstGeom prst="rect">
            <a:avLst/>
          </a:prstGeom>
          <a:effectLst>
            <a:outerShdw blurRad="292100" dist="139700" dir="2700000" algn="ctr" rotWithShape="0">
              <a:srgbClr val="000000">
                <a:alpha val="65000"/>
              </a:srgbClr>
            </a:outerShdw>
          </a:effectLst>
        </p:spPr>
      </p:pic>
      <p:pic>
        <p:nvPicPr>
          <p:cNvPr id="9" name="Picture 8" descr="Text&#10;&#10;Description automatically generated">
            <a:extLst>
              <a:ext uri="{FF2B5EF4-FFF2-40B4-BE49-F238E27FC236}">
                <a16:creationId xmlns:a16="http://schemas.microsoft.com/office/drawing/2014/main" id="{50C6F9E7-A63E-3FB2-385E-0B789382B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04" y="2770246"/>
            <a:ext cx="3191256" cy="3191256"/>
          </a:xfrm>
          <a:prstGeom prst="rect">
            <a:avLst/>
          </a:prstGeom>
          <a:effectLst>
            <a:outerShdw blurRad="292100" dist="139700" dir="2700000" algn="ctr" rotWithShape="0">
              <a:srgbClr val="000000">
                <a:alpha val="65000"/>
              </a:srgbClr>
            </a:outerShdw>
          </a:effectLst>
        </p:spPr>
      </p:pic>
      <p:pic>
        <p:nvPicPr>
          <p:cNvPr id="23" name="Picture 22">
            <a:extLst>
              <a:ext uri="{FF2B5EF4-FFF2-40B4-BE49-F238E27FC236}">
                <a16:creationId xmlns:a16="http://schemas.microsoft.com/office/drawing/2014/main" id="{113DACE8-C535-8243-86CA-B7846935E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908" y="3300598"/>
            <a:ext cx="4035058" cy="239090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21919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292EDD62-585F-1EA9-95BC-C6FEB15B4C1B}"/>
              </a:ext>
            </a:extLst>
          </p:cNvPr>
          <p:cNvSpPr txBox="1"/>
          <p:nvPr/>
        </p:nvSpPr>
        <p:spPr>
          <a:xfrm>
            <a:off x="10344423" y="5868188"/>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sp>
        <p:nvSpPr>
          <p:cNvPr id="21" name="Rectangle 20">
            <a:extLst>
              <a:ext uri="{FF2B5EF4-FFF2-40B4-BE49-F238E27FC236}">
                <a16:creationId xmlns:a16="http://schemas.microsoft.com/office/drawing/2014/main" id="{39624F1D-59B2-6947-8D0F-C945F3581BF5}"/>
              </a:ext>
            </a:extLst>
          </p:cNvPr>
          <p:cNvSpPr/>
          <p:nvPr/>
        </p:nvSpPr>
        <p:spPr>
          <a:xfrm>
            <a:off x="336872" y="4626864"/>
            <a:ext cx="5471366" cy="1664208"/>
          </a:xfrm>
          <a:prstGeom prst="rect">
            <a:avLst/>
          </a:prstGeom>
          <a:solidFill>
            <a:srgbClr val="7C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8A819-E16F-5DC7-7F8D-2F6ECA2C117E}"/>
              </a:ext>
            </a:extLst>
          </p:cNvPr>
          <p:cNvSpPr>
            <a:spLocks noGrp="1"/>
          </p:cNvSpPr>
          <p:nvPr>
            <p:ph type="title"/>
          </p:nvPr>
        </p:nvSpPr>
        <p:spPr>
          <a:xfrm>
            <a:off x="527304" y="248815"/>
            <a:ext cx="10515600" cy="893404"/>
          </a:xfrm>
        </p:spPr>
        <p:txBody>
          <a:bodyPr/>
          <a:lstStyle/>
          <a:p>
            <a:r>
              <a:rPr lang="en-US" dirty="0" err="1"/>
              <a:t>Marq</a:t>
            </a:r>
            <a:r>
              <a:rPr lang="en-US" dirty="0"/>
              <a:t>: Quick Tips</a:t>
            </a:r>
          </a:p>
        </p:txBody>
      </p:sp>
      <p:sp>
        <p:nvSpPr>
          <p:cNvPr id="6" name="Rectangle 5">
            <a:extLst>
              <a:ext uri="{FF2B5EF4-FFF2-40B4-BE49-F238E27FC236}">
                <a16:creationId xmlns:a16="http://schemas.microsoft.com/office/drawing/2014/main" id="{73689047-B442-42E1-859F-DB00F32FBB46}"/>
              </a:ext>
            </a:extLst>
          </p:cNvPr>
          <p:cNvSpPr/>
          <p:nvPr/>
        </p:nvSpPr>
        <p:spPr>
          <a:xfrm>
            <a:off x="311985" y="1464124"/>
            <a:ext cx="5364480" cy="3144451"/>
          </a:xfrm>
          <a:prstGeom prst="rect">
            <a:avLst/>
          </a:prstGeom>
        </p:spPr>
        <p:txBody>
          <a:bodyPr wrap="square">
            <a:spAutoFit/>
          </a:bodyPr>
          <a:lstStyle/>
          <a:p>
            <a:pPr marL="342900" indent="-342900">
              <a:spcBef>
                <a:spcPts val="1000"/>
              </a:spcBef>
              <a:buClr>
                <a:schemeClr val="accent1"/>
              </a:buClr>
              <a:buFont typeface="Arial" panose="020B0604020202020204" pitchFamily="34" charset="0"/>
              <a:buChar char="•"/>
            </a:pPr>
            <a:r>
              <a:rPr lang="en-US" sz="1500" b="1" dirty="0">
                <a:solidFill>
                  <a:schemeClr val="accent1"/>
                </a:solidFill>
              </a:rPr>
              <a:t>Only use the HBA branded templates in </a:t>
            </a:r>
            <a:r>
              <a:rPr lang="en-US" sz="1500" b="1" dirty="0" err="1">
                <a:solidFill>
                  <a:schemeClr val="accent1"/>
                </a:solidFill>
              </a:rPr>
              <a:t>Marq</a:t>
            </a:r>
            <a:r>
              <a:rPr lang="en-US" sz="1500" b="1" dirty="0">
                <a:solidFill>
                  <a:schemeClr val="accent1"/>
                </a:solidFill>
              </a:rPr>
              <a:t>. </a:t>
            </a:r>
            <a:br>
              <a:rPr lang="en-US" sz="1500" b="1" dirty="0">
                <a:solidFill>
                  <a:srgbClr val="58595B"/>
                </a:solidFill>
              </a:rPr>
            </a:br>
            <a:r>
              <a:rPr lang="en-US" sz="1500" dirty="0">
                <a:solidFill>
                  <a:srgbClr val="58595B"/>
                </a:solidFill>
              </a:rPr>
              <a:t>Do</a:t>
            </a:r>
            <a:r>
              <a:rPr lang="en-US" sz="1500" b="1" dirty="0">
                <a:solidFill>
                  <a:srgbClr val="58595B"/>
                </a:solidFill>
              </a:rPr>
              <a:t> </a:t>
            </a:r>
            <a:r>
              <a:rPr lang="en-US" sz="1500" dirty="0">
                <a:solidFill>
                  <a:srgbClr val="58595B"/>
                </a:solidFill>
              </a:rPr>
              <a:t>not create your own templates.</a:t>
            </a:r>
          </a:p>
          <a:p>
            <a:pPr marL="342900" indent="-342900">
              <a:spcBef>
                <a:spcPts val="1000"/>
              </a:spcBef>
              <a:buClr>
                <a:schemeClr val="accent1"/>
              </a:buClr>
              <a:buFont typeface="Arial" panose="020B0604020202020204" pitchFamily="34" charset="0"/>
              <a:buChar char="•"/>
            </a:pPr>
            <a:r>
              <a:rPr lang="en-US" sz="1500" b="1" dirty="0">
                <a:solidFill>
                  <a:schemeClr val="accent1"/>
                </a:solidFill>
              </a:rPr>
              <a:t>Do not pull images from the Internet</a:t>
            </a:r>
            <a:r>
              <a:rPr lang="en-US" sz="1500" dirty="0">
                <a:solidFill>
                  <a:schemeClr val="accent1"/>
                </a:solidFill>
              </a:rPr>
              <a:t> </a:t>
            </a:r>
            <a:r>
              <a:rPr lang="en-US" sz="1500" dirty="0">
                <a:solidFill>
                  <a:srgbClr val="58595B"/>
                </a:solidFill>
              </a:rPr>
              <a:t>to include </a:t>
            </a:r>
            <a:br>
              <a:rPr lang="en-US" sz="1500" dirty="0">
                <a:solidFill>
                  <a:srgbClr val="58595B"/>
                </a:solidFill>
              </a:rPr>
            </a:br>
            <a:r>
              <a:rPr lang="en-US" sz="1500" dirty="0">
                <a:solidFill>
                  <a:srgbClr val="58595B"/>
                </a:solidFill>
              </a:rPr>
              <a:t>in your materials (copyright restrictions).</a:t>
            </a:r>
          </a:p>
          <a:p>
            <a:pPr marL="800100" lvl="1" indent="-342900">
              <a:spcBef>
                <a:spcPts val="1000"/>
              </a:spcBef>
              <a:buClr>
                <a:schemeClr val="accent1"/>
              </a:buClr>
              <a:buFont typeface="Arial" panose="020B0604020202020204" pitchFamily="34" charset="0"/>
              <a:buChar char="•"/>
            </a:pPr>
            <a:r>
              <a:rPr lang="en-US" sz="1500" dirty="0">
                <a:solidFill>
                  <a:srgbClr val="58595B"/>
                </a:solidFill>
              </a:rPr>
              <a:t>There is a </a:t>
            </a:r>
            <a:r>
              <a:rPr lang="en-US" sz="1500" dirty="0">
                <a:solidFill>
                  <a:schemeClr val="accent2"/>
                </a:solidFill>
                <a:hlinkClick r:id="rId3">
                  <a:extLst>
                    <a:ext uri="{A12FA001-AC4F-418D-AE19-62706E023703}">
                      <ahyp:hlinkClr xmlns:ahyp="http://schemas.microsoft.com/office/drawing/2018/hyperlinkcolor" val="tx"/>
                    </a:ext>
                  </a:extLst>
                </a:hlinkClick>
              </a:rPr>
              <a:t>library of HBA branded photos</a:t>
            </a:r>
            <a:r>
              <a:rPr lang="en-US" sz="1500" dirty="0">
                <a:solidFill>
                  <a:schemeClr val="accent2"/>
                </a:solidFill>
              </a:rPr>
              <a:t> </a:t>
            </a:r>
            <a:r>
              <a:rPr lang="en-US" sz="1500" dirty="0"/>
              <a:t>available</a:t>
            </a:r>
            <a:r>
              <a:rPr lang="en-US" sz="1500" dirty="0">
                <a:solidFill>
                  <a:schemeClr val="accent2"/>
                </a:solidFill>
              </a:rPr>
              <a:t> </a:t>
            </a:r>
            <a:r>
              <a:rPr lang="en-US" sz="1500" dirty="0">
                <a:solidFill>
                  <a:srgbClr val="58595B"/>
                </a:solidFill>
              </a:rPr>
              <a:t>with real HBA members to include in your materials.</a:t>
            </a:r>
          </a:p>
          <a:p>
            <a:pPr marL="342900" indent="-342900">
              <a:spcBef>
                <a:spcPts val="1000"/>
              </a:spcBef>
              <a:buClr>
                <a:schemeClr val="accent1"/>
              </a:buClr>
              <a:buFont typeface="Arial" panose="020B0604020202020204" pitchFamily="34" charset="0"/>
              <a:buChar char="•"/>
            </a:pPr>
            <a:r>
              <a:rPr lang="en-US" sz="1500" dirty="0">
                <a:solidFill>
                  <a:srgbClr val="58595B"/>
                </a:solidFill>
              </a:rPr>
              <a:t>If including speaker headshots, </a:t>
            </a:r>
            <a:r>
              <a:rPr lang="en-US" sz="1500" b="1" dirty="0">
                <a:solidFill>
                  <a:schemeClr val="accent1"/>
                </a:solidFill>
              </a:rPr>
              <a:t>only use photos provided by the speaker</a:t>
            </a:r>
            <a:r>
              <a:rPr lang="en-US" sz="1500" dirty="0">
                <a:solidFill>
                  <a:srgbClr val="58595B"/>
                </a:solidFill>
              </a:rPr>
              <a:t> (do not grab from LinkedIn).</a:t>
            </a:r>
          </a:p>
          <a:p>
            <a:pPr marL="342900" indent="-342900">
              <a:spcBef>
                <a:spcPts val="1000"/>
              </a:spcBef>
              <a:buClr>
                <a:schemeClr val="accent1"/>
              </a:buClr>
              <a:buFont typeface="Arial" panose="020B0604020202020204" pitchFamily="34" charset="0"/>
              <a:buChar char="•"/>
            </a:pPr>
            <a:r>
              <a:rPr lang="en-US" sz="1500" dirty="0">
                <a:solidFill>
                  <a:srgbClr val="58595B"/>
                </a:solidFill>
              </a:rPr>
              <a:t>If including sponsor logos, </a:t>
            </a:r>
            <a:r>
              <a:rPr lang="en-US" sz="1500" b="1" dirty="0">
                <a:solidFill>
                  <a:schemeClr val="accent1"/>
                </a:solidFill>
              </a:rPr>
              <a:t>only use logos provided by the sponsor </a:t>
            </a:r>
            <a:r>
              <a:rPr lang="en-US" sz="1500" dirty="0">
                <a:solidFill>
                  <a:srgbClr val="58595B"/>
                </a:solidFill>
              </a:rPr>
              <a:t>(do not grab from the Internet).</a:t>
            </a:r>
            <a:br>
              <a:rPr lang="en-US" sz="1500" dirty="0">
                <a:solidFill>
                  <a:srgbClr val="58595B"/>
                </a:solidFill>
              </a:rPr>
            </a:br>
            <a:endParaRPr lang="en-US" sz="1500" dirty="0">
              <a:solidFill>
                <a:srgbClr val="58595B"/>
              </a:solidFill>
            </a:endParaRPr>
          </a:p>
        </p:txBody>
      </p:sp>
      <p:sp>
        <p:nvSpPr>
          <p:cNvPr id="8" name="TextBox 7">
            <a:extLst>
              <a:ext uri="{FF2B5EF4-FFF2-40B4-BE49-F238E27FC236}">
                <a16:creationId xmlns:a16="http://schemas.microsoft.com/office/drawing/2014/main" id="{8B964835-59D7-9542-809E-2AAEB549B461}"/>
              </a:ext>
            </a:extLst>
          </p:cNvPr>
          <p:cNvSpPr txBox="1"/>
          <p:nvPr/>
        </p:nvSpPr>
        <p:spPr>
          <a:xfrm>
            <a:off x="5898017" y="3618777"/>
            <a:ext cx="6181069" cy="523220"/>
          </a:xfrm>
          <a:prstGeom prst="rect">
            <a:avLst/>
          </a:prstGeom>
          <a:noFill/>
        </p:spPr>
        <p:txBody>
          <a:bodyPr wrap="square" rtlCol="0">
            <a:spAutoFit/>
          </a:bodyPr>
          <a:lstStyle/>
          <a:p>
            <a:pPr algn="ctr"/>
            <a:r>
              <a:rPr lang="en-US" sz="1400" b="1" dirty="0">
                <a:solidFill>
                  <a:srgbClr val="58595B"/>
                </a:solidFill>
              </a:rPr>
              <a:t>Don’t forget! </a:t>
            </a:r>
            <a:r>
              <a:rPr lang="en-US" sz="1400" dirty="0">
                <a:solidFill>
                  <a:srgbClr val="58595B"/>
                </a:solidFill>
              </a:rPr>
              <a:t>Images can be swapped out and modified by double clicking on the image or right-clicking on the image layer in the right sidebar. </a:t>
            </a:r>
          </a:p>
        </p:txBody>
      </p:sp>
      <p:pic>
        <p:nvPicPr>
          <p:cNvPr id="11" name="Picture 10" descr="Graphical user interface, website&#10;&#10;Description automatically generated">
            <a:extLst>
              <a:ext uri="{FF2B5EF4-FFF2-40B4-BE49-F238E27FC236}">
                <a16:creationId xmlns:a16="http://schemas.microsoft.com/office/drawing/2014/main" id="{9F0DB0CB-EAF2-8885-3E3A-4DDC8BA72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970" y="287845"/>
            <a:ext cx="5953141" cy="3209481"/>
          </a:xfrm>
          <a:prstGeom prst="rect">
            <a:avLst/>
          </a:prstGeom>
        </p:spPr>
      </p:pic>
      <p:sp>
        <p:nvSpPr>
          <p:cNvPr id="14" name="TextBox 13">
            <a:extLst>
              <a:ext uri="{FF2B5EF4-FFF2-40B4-BE49-F238E27FC236}">
                <a16:creationId xmlns:a16="http://schemas.microsoft.com/office/drawing/2014/main" id="{3F367250-77EA-12D7-AACC-697F50B122FE}"/>
              </a:ext>
            </a:extLst>
          </p:cNvPr>
          <p:cNvSpPr txBox="1"/>
          <p:nvPr/>
        </p:nvSpPr>
        <p:spPr>
          <a:xfrm>
            <a:off x="9439729" y="4344522"/>
            <a:ext cx="2538911" cy="2462213"/>
          </a:xfrm>
          <a:prstGeom prst="rect">
            <a:avLst/>
          </a:prstGeom>
          <a:noFill/>
        </p:spPr>
        <p:txBody>
          <a:bodyPr wrap="square" rtlCol="0">
            <a:spAutoFit/>
          </a:bodyPr>
          <a:lstStyle/>
          <a:p>
            <a:r>
              <a:rPr lang="en-US" sz="1400" dirty="0">
                <a:solidFill>
                  <a:srgbClr val="58595B"/>
                </a:solidFill>
              </a:rPr>
              <a:t>If you need help with a design, click the “Collaborate” icon in the top right menu and add HBA Marketing </a:t>
            </a:r>
            <a:r>
              <a:rPr lang="en-US" sz="1400" dirty="0"/>
              <a:t>(</a:t>
            </a:r>
            <a:r>
              <a:rPr lang="en-US" sz="1400" dirty="0">
                <a:solidFill>
                  <a:schemeClr val="accent2"/>
                </a:solidFill>
                <a:hlinkClick r:id="rId5">
                  <a:extLst>
                    <a:ext uri="{A12FA001-AC4F-418D-AE19-62706E023703}">
                      <ahyp:hlinkClr xmlns:ahyp="http://schemas.microsoft.com/office/drawing/2018/hyperlinkcolor" val="tx"/>
                    </a:ext>
                  </a:extLst>
                </a:hlinkClick>
              </a:rPr>
              <a:t>marketing@HBAnet.org</a:t>
            </a:r>
            <a:r>
              <a:rPr lang="en-US" sz="1400" dirty="0">
                <a:solidFill>
                  <a:srgbClr val="58595B"/>
                </a:solidFill>
              </a:rPr>
              <a:t>) as a collaborator. Add a message or note to your design explaining your question. Devon will hop in and help you out at her earliest convenience!  </a:t>
            </a:r>
          </a:p>
        </p:txBody>
      </p:sp>
      <p:pic>
        <p:nvPicPr>
          <p:cNvPr id="20" name="Picture 19" descr="Graphical user interface, application&#10;&#10;Description automatically generated">
            <a:extLst>
              <a:ext uri="{FF2B5EF4-FFF2-40B4-BE49-F238E27FC236}">
                <a16:creationId xmlns:a16="http://schemas.microsoft.com/office/drawing/2014/main" id="{C4FBDCD2-BACA-245C-794D-55B177B20FEE}"/>
              </a:ext>
            </a:extLst>
          </p:cNvPr>
          <p:cNvPicPr>
            <a:picLocks noChangeAspect="1"/>
          </p:cNvPicPr>
          <p:nvPr/>
        </p:nvPicPr>
        <p:blipFill rotWithShape="1">
          <a:blip r:embed="rId6">
            <a:extLst>
              <a:ext uri="{28A0092B-C50C-407E-A947-70E740481C1C}">
                <a14:useLocalDpi xmlns:a14="http://schemas.microsoft.com/office/drawing/2010/main" val="0"/>
              </a:ext>
            </a:extLst>
          </a:blip>
          <a:srcRect l="5145" b="5348"/>
          <a:stretch/>
        </p:blipFill>
        <p:spPr>
          <a:xfrm>
            <a:off x="5970970" y="4293258"/>
            <a:ext cx="3384106" cy="2564742"/>
          </a:xfrm>
          <a:prstGeom prst="rect">
            <a:avLst/>
          </a:prstGeom>
        </p:spPr>
      </p:pic>
      <p:sp>
        <p:nvSpPr>
          <p:cNvPr id="23" name="TextBox 22">
            <a:extLst>
              <a:ext uri="{FF2B5EF4-FFF2-40B4-BE49-F238E27FC236}">
                <a16:creationId xmlns:a16="http://schemas.microsoft.com/office/drawing/2014/main" id="{604BB33A-527B-7FB4-9267-838AB8A17E2B}"/>
              </a:ext>
            </a:extLst>
          </p:cNvPr>
          <p:cNvSpPr txBox="1"/>
          <p:nvPr/>
        </p:nvSpPr>
        <p:spPr>
          <a:xfrm>
            <a:off x="445214" y="4762456"/>
            <a:ext cx="5250042" cy="1374735"/>
          </a:xfrm>
          <a:prstGeom prst="rect">
            <a:avLst/>
          </a:prstGeom>
          <a:noFill/>
        </p:spPr>
        <p:txBody>
          <a:bodyPr wrap="square">
            <a:spAutoFit/>
          </a:bodyPr>
          <a:lstStyle/>
          <a:p>
            <a:pPr>
              <a:spcBef>
                <a:spcPts val="1000"/>
              </a:spcBef>
              <a:buClr>
                <a:schemeClr val="accent1"/>
              </a:buClr>
            </a:pPr>
            <a:r>
              <a:rPr lang="en-US" sz="1500" dirty="0">
                <a:solidFill>
                  <a:schemeClr val="bg1"/>
                </a:solidFill>
              </a:rPr>
              <a:t>Once a month, Devon Bortz (HBA’s Digital Marketing Manager) holds </a:t>
            </a:r>
            <a:r>
              <a:rPr lang="en-US" sz="1500" dirty="0" err="1">
                <a:solidFill>
                  <a:schemeClr val="bg1"/>
                </a:solidFill>
              </a:rPr>
              <a:t>Marq</a:t>
            </a:r>
            <a:r>
              <a:rPr lang="en-US" sz="1500" dirty="0">
                <a:solidFill>
                  <a:schemeClr val="bg1"/>
                </a:solidFill>
              </a:rPr>
              <a:t> open forums. Feel free to come (or send a team member) and ask questions! </a:t>
            </a:r>
          </a:p>
          <a:p>
            <a:pPr>
              <a:spcBef>
                <a:spcPts val="1000"/>
              </a:spcBef>
              <a:buClr>
                <a:schemeClr val="accent1"/>
              </a:buClr>
            </a:pPr>
            <a:r>
              <a:rPr lang="en-US" sz="1500" dirty="0">
                <a:solidFill>
                  <a:schemeClr val="bg1"/>
                </a:solidFill>
              </a:rPr>
              <a:t>You can find the forum dates and more information at </a:t>
            </a:r>
            <a:r>
              <a:rPr lang="en-US" sz="1500" dirty="0">
                <a:solidFill>
                  <a:schemeClr val="bg1"/>
                </a:solidFill>
                <a:hlinkClick r:id="rId7">
                  <a:extLst>
                    <a:ext uri="{A12FA001-AC4F-418D-AE19-62706E023703}">
                      <ahyp:hlinkClr xmlns:ahyp="http://schemas.microsoft.com/office/drawing/2018/hyperlinkcolor" val="tx"/>
                    </a:ext>
                  </a:extLst>
                </a:hlinkClick>
              </a:rPr>
              <a:t>https://hbavolunteer.knowledgeowl.com/help/marq-training.</a:t>
            </a:r>
            <a:endParaRPr lang="en-US" sz="1500" dirty="0">
              <a:solidFill>
                <a:schemeClr val="bg1"/>
              </a:solidFill>
            </a:endParaRPr>
          </a:p>
        </p:txBody>
      </p:sp>
    </p:spTree>
    <p:extLst>
      <p:ext uri="{BB962C8B-B14F-4D97-AF65-F5344CB8AC3E}">
        <p14:creationId xmlns:p14="http://schemas.microsoft.com/office/powerpoint/2010/main" val="3331161238"/>
      </p:ext>
    </p:extLst>
  </p:cSld>
  <p:clrMapOvr>
    <a:masterClrMapping/>
  </p:clrMapOvr>
</p:sld>
</file>

<file path=ppt/theme/theme1.xml><?xml version="1.0" encoding="utf-8"?>
<a:theme xmlns:a="http://schemas.openxmlformats.org/drawingml/2006/main" name="Theme3">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6A3E0F22-186C-46AE-8AD6-818FCA64F75E}" vid="{F1757857-33D5-4341-B529-91F899D0DD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3001</TotalTime>
  <Words>3319</Words>
  <Application>Microsoft Macintosh PowerPoint</Application>
  <PresentationFormat>Widescreen</PresentationFormat>
  <Paragraphs>296</Paragraphs>
  <Slides>33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 New</vt:lpstr>
      <vt:lpstr>Palatino Linotype</vt:lpstr>
      <vt:lpstr>Tahoma</vt:lpstr>
      <vt:lpstr>Theme3</vt:lpstr>
      <vt:lpstr>PowerPoint Presentation</vt:lpstr>
      <vt:lpstr>Overview of Marketing Process</vt:lpstr>
      <vt:lpstr>Overview of Channels and Branding Material</vt:lpstr>
      <vt:lpstr>PowerPoint Presentation</vt:lpstr>
      <vt:lpstr>Event Marketing Process — Four Key Steps</vt:lpstr>
      <vt:lpstr>PowerPoint Presentation</vt:lpstr>
      <vt:lpstr>Examples of Materials Created in Marq</vt:lpstr>
      <vt:lpstr>Examples of Materials Created in Marq</vt:lpstr>
      <vt:lpstr>Marq: Quick Tips</vt:lpstr>
      <vt:lpstr>Ordering Materials</vt:lpstr>
      <vt:lpstr>PowerPoint Presentation</vt:lpstr>
      <vt:lpstr>Overview of Social Media</vt:lpstr>
      <vt:lpstr>Strategy Recommendations</vt:lpstr>
      <vt:lpstr>Chapter and Regional Hashtags</vt:lpstr>
      <vt:lpstr>Affinity Group Hashtags</vt:lpstr>
      <vt:lpstr>PowerPoint Presentation</vt:lpstr>
      <vt:lpstr>Overview and Targeted Mailing Requests</vt:lpstr>
      <vt:lpstr>Weekly Event Digest</vt:lpstr>
      <vt:lpstr>Regional Chair Messages</vt:lpstr>
      <vt:lpstr>Regional Chair Messages (continued)</vt:lpstr>
      <vt:lpstr>PowerPoint Presentation</vt:lpstr>
      <vt:lpstr>Overview</vt:lpstr>
      <vt:lpstr>Participating in  Community Discussions</vt:lpstr>
      <vt:lpstr>PowerPoint Presentation</vt:lpstr>
      <vt:lpstr>In the Volunteer Resource Center</vt:lpstr>
      <vt:lpstr>PowerPoint Presentation</vt:lpstr>
      <vt:lpstr>Chapter News</vt:lpstr>
      <vt:lpstr>Submitting Content for the Website</vt:lpstr>
      <vt:lpstr>PowerPoint Presentation</vt:lpstr>
      <vt:lpstr>Chapters</vt:lpstr>
      <vt:lpstr>PowerPoint Presentation</vt:lpstr>
      <vt:lpstr>Have Questions? Contact Us</vt:lpstr>
      <vt:lpstr>Not Sure Who to Contact?  Communications vs. Marketing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George</dc:creator>
  <cp:lastModifiedBy>Devon Bortz</cp:lastModifiedBy>
  <cp:revision>32</cp:revision>
  <dcterms:created xsi:type="dcterms:W3CDTF">2022-10-07T18:36:42Z</dcterms:created>
  <dcterms:modified xsi:type="dcterms:W3CDTF">2023-03-22T20:11:57Z</dcterms:modified>
</cp:coreProperties>
</file>