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60" userDrawn="1">
          <p15:clr>
            <a:srgbClr val="A4A3A4"/>
          </p15:clr>
        </p15:guide>
        <p15:guide id="4" orient="horz" pos="1416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pos="23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57A1"/>
    <a:srgbClr val="F9EB3B"/>
    <a:srgbClr val="FF00FF"/>
    <a:srgbClr val="58595B"/>
    <a:srgbClr val="86D5C8"/>
    <a:srgbClr val="FB5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1" autoAdjust="0"/>
    <p:restoredTop sz="84014" autoAdjust="0"/>
  </p:normalViewPr>
  <p:slideViewPr>
    <p:cSldViewPr snapToGrid="0">
      <p:cViewPr varScale="1">
        <p:scale>
          <a:sx n="106" d="100"/>
          <a:sy n="106" d="100"/>
        </p:scale>
        <p:origin x="1360" y="192"/>
      </p:cViewPr>
      <p:guideLst>
        <p:guide orient="horz" pos="2160"/>
        <p:guide pos="3840"/>
        <p:guide pos="360"/>
        <p:guide orient="horz" pos="1416"/>
        <p:guide orient="horz" pos="648"/>
        <p:guide pos="2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76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582D3-859C-B348-8875-638388E676D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33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365B1-5630-45B9-9C83-3D0E028822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918A0-28F0-440C-BB9C-ED3EB12F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2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918A0-28F0-440C-BB9C-ED3EB12F0F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93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918A0-28F0-440C-BB9C-ED3EB12F0F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9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r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6F92AE6-1220-4AD7-9349-FA271716DA67}"/>
              </a:ext>
            </a:extLst>
          </p:cNvPr>
          <p:cNvSpPr txBox="1"/>
          <p:nvPr userDrawn="1"/>
        </p:nvSpPr>
        <p:spPr>
          <a:xfrm>
            <a:off x="213360" y="874903"/>
            <a:ext cx="23909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200"/>
              </a:lnSpc>
            </a:pPr>
            <a:endParaRPr lang="en-US" sz="3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33801" y="1028700"/>
            <a:ext cx="7254012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B515B"/>
              </a:buClr>
              <a:buFont typeface="+mj-lt"/>
              <a:buAutoNum type="arabicPeriod"/>
            </a:pPr>
            <a:endParaRPr lang="en-US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4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352" userDrawn="1">
          <p15:clr>
            <a:srgbClr val="FBAE40"/>
          </p15:clr>
        </p15:guide>
        <p15:guide id="4" orient="horz" pos="6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F55802-17CA-4076-B857-C9DC108ED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5" y="1183132"/>
            <a:ext cx="2681375" cy="67928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BF3282-D615-4942-B153-7DA6A0F402BD}"/>
              </a:ext>
            </a:extLst>
          </p:cNvPr>
          <p:cNvCxnSpPr/>
          <p:nvPr userDrawn="1"/>
        </p:nvCxnSpPr>
        <p:spPr>
          <a:xfrm>
            <a:off x="437745" y="5171440"/>
            <a:ext cx="79442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F4EB36-3AAF-4966-AD85-26AED9BA913F}"/>
              </a:ext>
            </a:extLst>
          </p:cNvPr>
          <p:cNvCxnSpPr/>
          <p:nvPr userDrawn="1"/>
        </p:nvCxnSpPr>
        <p:spPr>
          <a:xfrm>
            <a:off x="437745" y="2021840"/>
            <a:ext cx="79442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B9B7B0BB-251E-4D4A-8DE2-2258F3114021}"/>
              </a:ext>
            </a:extLst>
          </p:cNvPr>
          <p:cNvSpPr txBox="1">
            <a:spLocks/>
          </p:cNvSpPr>
          <p:nvPr userDrawn="1"/>
        </p:nvSpPr>
        <p:spPr>
          <a:xfrm>
            <a:off x="685006" y="38804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9EB3B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58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B9B7B0BB-251E-4D4A-8DE2-2258F3114021}"/>
              </a:ext>
            </a:extLst>
          </p:cNvPr>
          <p:cNvSpPr txBox="1">
            <a:spLocks/>
          </p:cNvSpPr>
          <p:nvPr userDrawn="1"/>
        </p:nvSpPr>
        <p:spPr>
          <a:xfrm>
            <a:off x="437745" y="34796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9EB3B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F55802-17CA-4076-B857-C9DC108ED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5" y="1183132"/>
            <a:ext cx="2681375" cy="67928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BF3282-D615-4942-B153-7DA6A0F402BD}"/>
              </a:ext>
            </a:extLst>
          </p:cNvPr>
          <p:cNvCxnSpPr/>
          <p:nvPr userDrawn="1"/>
        </p:nvCxnSpPr>
        <p:spPr>
          <a:xfrm>
            <a:off x="437745" y="5171440"/>
            <a:ext cx="79442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F4EB36-3AAF-4966-AD85-26AED9BA913F}"/>
              </a:ext>
            </a:extLst>
          </p:cNvPr>
          <p:cNvCxnSpPr/>
          <p:nvPr userDrawn="1"/>
        </p:nvCxnSpPr>
        <p:spPr>
          <a:xfrm>
            <a:off x="437745" y="2021840"/>
            <a:ext cx="79442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90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B8936-0D94-41B3-A738-1C3524D2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43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2EED2-8833-4199-880B-67F4901C3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6BD90-FCD7-4EF5-AAF5-1A8A3B0B3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ED56-CE90-48B8-8B9C-761A8B66E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48842-4896-4BD7-9B6A-1BBC7C8A5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816CF-AA9B-43E8-B03A-27A779008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3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470" y="-803613"/>
            <a:ext cx="2476500" cy="482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E3F7F9-AAAB-FEB4-D3C0-2DC1FAB774A7}"/>
              </a:ext>
            </a:extLst>
          </p:cNvPr>
          <p:cNvSpPr txBox="1"/>
          <p:nvPr/>
        </p:nvSpPr>
        <p:spPr>
          <a:xfrm>
            <a:off x="472966" y="3276600"/>
            <a:ext cx="551793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Johnson &amp; Johnson has arranged for all employees to receive a FREE designee membership with HBA.</a:t>
            </a:r>
          </a:p>
          <a:p>
            <a:endParaRPr lang="en-US" dirty="0">
              <a:solidFill>
                <a:srgbClr val="58595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 </a:t>
            </a:r>
            <a:r>
              <a:rPr lang="en-US" sz="2000" b="1" dirty="0" err="1">
                <a:solidFill>
                  <a:srgbClr val="7757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www.HBAnet.org</a:t>
            </a:r>
            <a:r>
              <a:rPr lang="en-US" sz="2000" b="1" dirty="0">
                <a:solidFill>
                  <a:srgbClr val="7757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000" b="1" dirty="0" err="1">
                <a:solidFill>
                  <a:srgbClr val="7757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jnj</a:t>
            </a:r>
            <a:r>
              <a:rPr lang="en-US" sz="2000" b="1" dirty="0">
                <a:solidFill>
                  <a:srgbClr val="7757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0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claim yours today.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25D5860-C5C3-4F0C-9515-AA9189936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7" y="5599950"/>
            <a:ext cx="4303571" cy="78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9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470" y="-803613"/>
            <a:ext cx="2476500" cy="482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E3F7F9-AAAB-FEB4-D3C0-2DC1FAB774A7}"/>
              </a:ext>
            </a:extLst>
          </p:cNvPr>
          <p:cNvSpPr txBox="1"/>
          <p:nvPr/>
        </p:nvSpPr>
        <p:spPr>
          <a:xfrm>
            <a:off x="472966" y="3276600"/>
            <a:ext cx="5517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 </a:t>
            </a:r>
            <a:r>
              <a:rPr lang="en-US" sz="2400" b="1" dirty="0" err="1">
                <a:solidFill>
                  <a:srgbClr val="7757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www.HBAnet.org</a:t>
            </a:r>
            <a:r>
              <a:rPr lang="en-US" sz="2400" b="1" dirty="0">
                <a:solidFill>
                  <a:srgbClr val="7757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400" b="1" dirty="0" err="1">
                <a:solidFill>
                  <a:srgbClr val="7757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jnj</a:t>
            </a:r>
            <a:r>
              <a:rPr lang="en-US" sz="2400" b="1" dirty="0">
                <a:solidFill>
                  <a:srgbClr val="7757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400" b="1" dirty="0">
                <a:solidFill>
                  <a:srgbClr val="7757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b="1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claim your FREE HBA </a:t>
            </a:r>
            <a:br>
              <a:rPr lang="en-US" sz="2200" b="1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b="1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membership today, </a:t>
            </a:r>
            <a:br>
              <a:rPr lang="en-US" sz="2200" b="1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b="1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courtesy of Johnson &amp; Johnson.</a:t>
            </a:r>
            <a:endParaRPr lang="en-US" sz="2000" dirty="0">
              <a:solidFill>
                <a:srgbClr val="58595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CBC6FD1-4982-8514-20E4-F13FD2766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5" y="5311193"/>
            <a:ext cx="4303571" cy="78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08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BA branded colors">
      <a:dk1>
        <a:srgbClr val="58595B"/>
      </a:dk1>
      <a:lt1>
        <a:sysClr val="window" lastClr="FFFFFF"/>
      </a:lt1>
      <a:dk2>
        <a:srgbClr val="44546A"/>
      </a:dk2>
      <a:lt2>
        <a:srgbClr val="FFFFFF"/>
      </a:lt2>
      <a:accent1>
        <a:srgbClr val="7757A1"/>
      </a:accent1>
      <a:accent2>
        <a:srgbClr val="FB515B"/>
      </a:accent2>
      <a:accent3>
        <a:srgbClr val="86D5C8"/>
      </a:accent3>
      <a:accent4>
        <a:srgbClr val="F9EB3B"/>
      </a:accent4>
      <a:accent5>
        <a:srgbClr val="58595B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</TotalTime>
  <Words>58</Words>
  <Application>Microsoft Macintosh PowerPoint</Application>
  <PresentationFormat>Widescreen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Palatino Linotype</vt:lpstr>
      <vt:lpstr>Tahoma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George</dc:creator>
  <cp:lastModifiedBy>Devon Bortz</cp:lastModifiedBy>
  <cp:revision>295</cp:revision>
  <dcterms:created xsi:type="dcterms:W3CDTF">2017-09-26T12:42:23Z</dcterms:created>
  <dcterms:modified xsi:type="dcterms:W3CDTF">2022-11-29T20:57:07Z</dcterms:modified>
</cp:coreProperties>
</file>