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1"/>
  </p:notesMasterIdLst>
  <p:handoutMasterIdLst>
    <p:handoutMasterId r:id="rId22"/>
  </p:handoutMasterIdLst>
  <p:sldIdLst>
    <p:sldId id="256" r:id="rId2"/>
    <p:sldId id="1988" r:id="rId3"/>
    <p:sldId id="1990" r:id="rId4"/>
    <p:sldId id="1992" r:id="rId5"/>
    <p:sldId id="1993" r:id="rId6"/>
    <p:sldId id="1974" r:id="rId7"/>
    <p:sldId id="1995" r:id="rId8"/>
    <p:sldId id="2053" r:id="rId9"/>
    <p:sldId id="2027" r:id="rId10"/>
    <p:sldId id="2048" r:id="rId11"/>
    <p:sldId id="2039" r:id="rId12"/>
    <p:sldId id="2054" r:id="rId13"/>
    <p:sldId id="1998" r:id="rId14"/>
    <p:sldId id="2000" r:id="rId15"/>
    <p:sldId id="2051" r:id="rId16"/>
    <p:sldId id="2044" r:id="rId17"/>
    <p:sldId id="2001" r:id="rId18"/>
    <p:sldId id="2038" r:id="rId19"/>
    <p:sldId id="2055" r:id="rId20"/>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7" userDrawn="1">
          <p15:clr>
            <a:srgbClr val="A4A3A4"/>
          </p15:clr>
        </p15:guide>
        <p15:guide id="2" pos="2208" userDrawn="1">
          <p15:clr>
            <a:srgbClr val="A4A3A4"/>
          </p15:clr>
        </p15:guide>
        <p15:guide id="3" orient="horz"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Shanner" initials="J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793AD"/>
    <a:srgbClr val="2085E3"/>
    <a:srgbClr val="1B61A5"/>
    <a:srgbClr val="3269FF"/>
    <a:srgbClr val="87CDE8"/>
    <a:srgbClr val="1084C7"/>
    <a:srgbClr val="FFFFFF"/>
    <a:srgbClr val="60BF38"/>
    <a:srgbClr val="5A77FF"/>
    <a:srgbClr val="81C5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CCFA2B-1743-478D-8B42-8C66F77071FA}" v="83" dt="2023-07-25T11:58:21.1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99" autoAdjust="0"/>
    <p:restoredTop sz="86623" autoAdjust="0"/>
  </p:normalViewPr>
  <p:slideViewPr>
    <p:cSldViewPr snapToGrid="0">
      <p:cViewPr varScale="1">
        <p:scale>
          <a:sx n="140" d="100"/>
          <a:sy n="140" d="100"/>
        </p:scale>
        <p:origin x="1038" y="25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137" d="100"/>
          <a:sy n="137" d="100"/>
        </p:scale>
        <p:origin x="3944" y="192"/>
      </p:cViewPr>
      <p:guideLst>
        <p:guide orient="horz" pos="2947"/>
        <p:guide pos="2208"/>
        <p:guide orient="horz"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Jirsa" userId="9c16f873-2c18-4972-8d99-fc38c0a12252" providerId="ADAL" clId="{53CCFA2B-1743-478D-8B42-8C66F77071FA}"/>
    <pc:docChg chg="undo custSel addSld delSld modSld">
      <pc:chgData name="Susan Jirsa" userId="9c16f873-2c18-4972-8d99-fc38c0a12252" providerId="ADAL" clId="{53CCFA2B-1743-478D-8B42-8C66F77071FA}" dt="2023-07-25T11:58:21.107" v="152"/>
      <pc:docMkLst>
        <pc:docMk/>
      </pc:docMkLst>
      <pc:sldChg chg="delSp del mod">
        <pc:chgData name="Susan Jirsa" userId="9c16f873-2c18-4972-8d99-fc38c0a12252" providerId="ADAL" clId="{53CCFA2B-1743-478D-8B42-8C66F77071FA}" dt="2023-07-25T11:57:29.795" v="148" actId="47"/>
        <pc:sldMkLst>
          <pc:docMk/>
          <pc:sldMk cId="2730991299" sldId="1047"/>
        </pc:sldMkLst>
        <pc:picChg chg="del">
          <ac:chgData name="Susan Jirsa" userId="9c16f873-2c18-4972-8d99-fc38c0a12252" providerId="ADAL" clId="{53CCFA2B-1743-478D-8B42-8C66F77071FA}" dt="2023-07-25T11:57:28.070" v="147" actId="478"/>
          <ac:picMkLst>
            <pc:docMk/>
            <pc:sldMk cId="2730991299" sldId="1047"/>
            <ac:picMk id="3" creationId="{5F75E800-E5B5-234F-A776-9DA8244795A2}"/>
          </ac:picMkLst>
        </pc:picChg>
        <pc:picChg chg="del">
          <ac:chgData name="Susan Jirsa" userId="9c16f873-2c18-4972-8d99-fc38c0a12252" providerId="ADAL" clId="{53CCFA2B-1743-478D-8B42-8C66F77071FA}" dt="2023-07-25T11:57:27.342" v="146" actId="478"/>
          <ac:picMkLst>
            <pc:docMk/>
            <pc:sldMk cId="2730991299" sldId="1047"/>
            <ac:picMk id="7" creationId="{45BE78BF-C6A3-484D-AC38-65C9A151004C}"/>
          </ac:picMkLst>
        </pc:picChg>
      </pc:sldChg>
      <pc:sldChg chg="modNotesTx">
        <pc:chgData name="Susan Jirsa" userId="9c16f873-2c18-4972-8d99-fc38c0a12252" providerId="ADAL" clId="{53CCFA2B-1743-478D-8B42-8C66F77071FA}" dt="2023-07-25T11:40:13.129" v="3" actId="6549"/>
        <pc:sldMkLst>
          <pc:docMk/>
          <pc:sldMk cId="2519422116" sldId="1974"/>
        </pc:sldMkLst>
      </pc:sldChg>
      <pc:sldChg chg="del">
        <pc:chgData name="Susan Jirsa" userId="9c16f873-2c18-4972-8d99-fc38c0a12252" providerId="ADAL" clId="{53CCFA2B-1743-478D-8B42-8C66F77071FA}" dt="2023-07-25T11:53:36.725" v="58" actId="47"/>
        <pc:sldMkLst>
          <pc:docMk/>
          <pc:sldMk cId="3134528986" sldId="1983"/>
        </pc:sldMkLst>
      </pc:sldChg>
      <pc:sldChg chg="modSp mod modClrScheme chgLayout">
        <pc:chgData name="Susan Jirsa" userId="9c16f873-2c18-4972-8d99-fc38c0a12252" providerId="ADAL" clId="{53CCFA2B-1743-478D-8B42-8C66F77071FA}" dt="2023-07-25T11:36:47.345" v="0" actId="26606"/>
        <pc:sldMkLst>
          <pc:docMk/>
          <pc:sldMk cId="3231492601" sldId="1990"/>
        </pc:sldMkLst>
        <pc:spChg chg="mod">
          <ac:chgData name="Susan Jirsa" userId="9c16f873-2c18-4972-8d99-fc38c0a12252" providerId="ADAL" clId="{53CCFA2B-1743-478D-8B42-8C66F77071FA}" dt="2023-07-25T11:36:47.345" v="0" actId="26606"/>
          <ac:spMkLst>
            <pc:docMk/>
            <pc:sldMk cId="3231492601" sldId="1990"/>
            <ac:spMk id="3" creationId="{003B9F9E-1F4B-B2DD-F9C7-A74CBA15286E}"/>
          </ac:spMkLst>
        </pc:spChg>
        <pc:spChg chg="mod">
          <ac:chgData name="Susan Jirsa" userId="9c16f873-2c18-4972-8d99-fc38c0a12252" providerId="ADAL" clId="{53CCFA2B-1743-478D-8B42-8C66F77071FA}" dt="2023-07-25T11:36:47.345" v="0" actId="26606"/>
          <ac:spMkLst>
            <pc:docMk/>
            <pc:sldMk cId="3231492601" sldId="1990"/>
            <ac:spMk id="4" creationId="{164729E9-3389-30EF-445B-F7934F4A84E9}"/>
          </ac:spMkLst>
        </pc:spChg>
        <pc:spChg chg="mod">
          <ac:chgData name="Susan Jirsa" userId="9c16f873-2c18-4972-8d99-fc38c0a12252" providerId="ADAL" clId="{53CCFA2B-1743-478D-8B42-8C66F77071FA}" dt="2023-07-25T11:36:47.345" v="0" actId="26606"/>
          <ac:spMkLst>
            <pc:docMk/>
            <pc:sldMk cId="3231492601" sldId="1990"/>
            <ac:spMk id="2055" creationId="{AC356325-6259-52B0-1B1E-29A40DD0FB22}"/>
          </ac:spMkLst>
        </pc:spChg>
        <pc:picChg chg="mod">
          <ac:chgData name="Susan Jirsa" userId="9c16f873-2c18-4972-8d99-fc38c0a12252" providerId="ADAL" clId="{53CCFA2B-1743-478D-8B42-8C66F77071FA}" dt="2023-07-25T11:36:47.345" v="0" actId="26606"/>
          <ac:picMkLst>
            <pc:docMk/>
            <pc:sldMk cId="3231492601" sldId="1990"/>
            <ac:picMk id="5" creationId="{4F020868-B596-79CE-250F-9DCEBBC48C7F}"/>
          </ac:picMkLst>
        </pc:picChg>
      </pc:sldChg>
      <pc:sldChg chg="delSp modAnim">
        <pc:chgData name="Susan Jirsa" userId="9c16f873-2c18-4972-8d99-fc38c0a12252" providerId="ADAL" clId="{53CCFA2B-1743-478D-8B42-8C66F77071FA}" dt="2023-07-25T11:50:22.392" v="5"/>
        <pc:sldMkLst>
          <pc:docMk/>
          <pc:sldMk cId="3335926269" sldId="1995"/>
        </pc:sldMkLst>
        <pc:picChg chg="del">
          <ac:chgData name="Susan Jirsa" userId="9c16f873-2c18-4972-8d99-fc38c0a12252" providerId="ADAL" clId="{53CCFA2B-1743-478D-8B42-8C66F77071FA}" dt="2023-07-25T11:50:18.378" v="4" actId="478"/>
          <ac:picMkLst>
            <pc:docMk/>
            <pc:sldMk cId="3335926269" sldId="1995"/>
            <ac:picMk id="6" creationId="{B92F65BF-FBEA-50D7-931E-0D0608DCF96E}"/>
          </ac:picMkLst>
        </pc:picChg>
      </pc:sldChg>
      <pc:sldChg chg="delSp mod modNotesTx">
        <pc:chgData name="Susan Jirsa" userId="9c16f873-2c18-4972-8d99-fc38c0a12252" providerId="ADAL" clId="{53CCFA2B-1743-478D-8B42-8C66F77071FA}" dt="2023-07-25T11:53:42.535" v="61" actId="6549"/>
        <pc:sldMkLst>
          <pc:docMk/>
          <pc:sldMk cId="914206687" sldId="1998"/>
        </pc:sldMkLst>
        <pc:picChg chg="del">
          <ac:chgData name="Susan Jirsa" userId="9c16f873-2c18-4972-8d99-fc38c0a12252" providerId="ADAL" clId="{53CCFA2B-1743-478D-8B42-8C66F77071FA}" dt="2023-07-25T11:53:40.752" v="60" actId="478"/>
          <ac:picMkLst>
            <pc:docMk/>
            <pc:sldMk cId="914206687" sldId="1998"/>
            <ac:picMk id="5" creationId="{D463F3E5-5C6E-28CF-DF9C-5937487F00E1}"/>
          </ac:picMkLst>
        </pc:picChg>
      </pc:sldChg>
      <pc:sldChg chg="addSp delSp modSp mod delAnim">
        <pc:chgData name="Susan Jirsa" userId="9c16f873-2c18-4972-8d99-fc38c0a12252" providerId="ADAL" clId="{53CCFA2B-1743-478D-8B42-8C66F77071FA}" dt="2023-07-25T11:54:28.303" v="74" actId="255"/>
        <pc:sldMkLst>
          <pc:docMk/>
          <pc:sldMk cId="1116245364" sldId="2000"/>
        </pc:sldMkLst>
        <pc:spChg chg="mod">
          <ac:chgData name="Susan Jirsa" userId="9c16f873-2c18-4972-8d99-fc38c0a12252" providerId="ADAL" clId="{53CCFA2B-1743-478D-8B42-8C66F77071FA}" dt="2023-07-25T11:54:01.093" v="70" actId="26606"/>
          <ac:spMkLst>
            <pc:docMk/>
            <pc:sldMk cId="1116245364" sldId="2000"/>
            <ac:spMk id="2" creationId="{019BB5F7-7886-5BC2-031E-D459DA3A8791}"/>
          </ac:spMkLst>
        </pc:spChg>
        <pc:spChg chg="mod">
          <ac:chgData name="Susan Jirsa" userId="9c16f873-2c18-4972-8d99-fc38c0a12252" providerId="ADAL" clId="{53CCFA2B-1743-478D-8B42-8C66F77071FA}" dt="2023-07-25T11:54:28.303" v="74" actId="255"/>
          <ac:spMkLst>
            <pc:docMk/>
            <pc:sldMk cId="1116245364" sldId="2000"/>
            <ac:spMk id="10" creationId="{D79A10BA-872B-B26C-A682-85EE5F1F9064}"/>
          </ac:spMkLst>
        </pc:spChg>
        <pc:picChg chg="del">
          <ac:chgData name="Susan Jirsa" userId="9c16f873-2c18-4972-8d99-fc38c0a12252" providerId="ADAL" clId="{53CCFA2B-1743-478D-8B42-8C66F77071FA}" dt="2023-07-25T11:53:48.593" v="63" actId="478"/>
          <ac:picMkLst>
            <pc:docMk/>
            <pc:sldMk cId="1116245364" sldId="2000"/>
            <ac:picMk id="3" creationId="{DBA53506-BDE0-98CF-228C-BA8162B9620E}"/>
          </ac:picMkLst>
        </pc:picChg>
        <pc:picChg chg="add del mod ord">
          <ac:chgData name="Susan Jirsa" userId="9c16f873-2c18-4972-8d99-fc38c0a12252" providerId="ADAL" clId="{53CCFA2B-1743-478D-8B42-8C66F77071FA}" dt="2023-07-25T11:54:01.093" v="70" actId="26606"/>
          <ac:picMkLst>
            <pc:docMk/>
            <pc:sldMk cId="1116245364" sldId="2000"/>
            <ac:picMk id="3080" creationId="{18C31552-9643-5BC3-DE31-E079FF67DAD9}"/>
          </ac:picMkLst>
        </pc:picChg>
      </pc:sldChg>
      <pc:sldChg chg="modSp mod modClrScheme modAnim chgLayout">
        <pc:chgData name="Susan Jirsa" userId="9c16f873-2c18-4972-8d99-fc38c0a12252" providerId="ADAL" clId="{53CCFA2B-1743-478D-8B42-8C66F77071FA}" dt="2023-07-25T11:57:03.972" v="138" actId="1076"/>
        <pc:sldMkLst>
          <pc:docMk/>
          <pc:sldMk cId="1408219547" sldId="2001"/>
        </pc:sldMkLst>
        <pc:spChg chg="mod">
          <ac:chgData name="Susan Jirsa" userId="9c16f873-2c18-4972-8d99-fc38c0a12252" providerId="ADAL" clId="{53CCFA2B-1743-478D-8B42-8C66F77071FA}" dt="2023-07-25T11:55:08.252" v="82" actId="26606"/>
          <ac:spMkLst>
            <pc:docMk/>
            <pc:sldMk cId="1408219547" sldId="2001"/>
            <ac:spMk id="2" creationId="{03DD742A-797A-CC69-F116-7FA4A26780FE}"/>
          </ac:spMkLst>
        </pc:spChg>
        <pc:spChg chg="mod">
          <ac:chgData name="Susan Jirsa" userId="9c16f873-2c18-4972-8d99-fc38c0a12252" providerId="ADAL" clId="{53CCFA2B-1743-478D-8B42-8C66F77071FA}" dt="2023-07-25T11:56:35.361" v="119" actId="1076"/>
          <ac:spMkLst>
            <pc:docMk/>
            <pc:sldMk cId="1408219547" sldId="2001"/>
            <ac:spMk id="3" creationId="{683D2A6A-F9F4-A9A0-66A0-A3A2A9D81B04}"/>
          </ac:spMkLst>
        </pc:spChg>
        <pc:spChg chg="mod">
          <ac:chgData name="Susan Jirsa" userId="9c16f873-2c18-4972-8d99-fc38c0a12252" providerId="ADAL" clId="{53CCFA2B-1743-478D-8B42-8C66F77071FA}" dt="2023-07-25T11:56:29.599" v="118" actId="1076"/>
          <ac:spMkLst>
            <pc:docMk/>
            <pc:sldMk cId="1408219547" sldId="2001"/>
            <ac:spMk id="4" creationId="{390B17B4-15BE-F497-84ED-E77059916B20}"/>
          </ac:spMkLst>
        </pc:spChg>
        <pc:spChg chg="mod">
          <ac:chgData name="Susan Jirsa" userId="9c16f873-2c18-4972-8d99-fc38c0a12252" providerId="ADAL" clId="{53CCFA2B-1743-478D-8B42-8C66F77071FA}" dt="2023-07-25T11:57:03.972" v="138" actId="1076"/>
          <ac:spMkLst>
            <pc:docMk/>
            <pc:sldMk cId="1408219547" sldId="2001"/>
            <ac:spMk id="6" creationId="{90A101D4-A7F3-61F9-CEAE-39AD6F5F0A3A}"/>
          </ac:spMkLst>
        </pc:spChg>
        <pc:picChg chg="mod ord">
          <ac:chgData name="Susan Jirsa" userId="9c16f873-2c18-4972-8d99-fc38c0a12252" providerId="ADAL" clId="{53CCFA2B-1743-478D-8B42-8C66F77071FA}" dt="2023-07-25T11:56:35.361" v="119" actId="1076"/>
          <ac:picMkLst>
            <pc:docMk/>
            <pc:sldMk cId="1408219547" sldId="2001"/>
            <ac:picMk id="5122" creationId="{38F89415-7AF4-FBB7-64F4-6A1D24F46847}"/>
          </ac:picMkLst>
        </pc:picChg>
      </pc:sldChg>
      <pc:sldChg chg="del">
        <pc:chgData name="Susan Jirsa" userId="9c16f873-2c18-4972-8d99-fc38c0a12252" providerId="ADAL" clId="{53CCFA2B-1743-478D-8B42-8C66F77071FA}" dt="2023-07-25T11:57:07.373" v="139" actId="47"/>
        <pc:sldMkLst>
          <pc:docMk/>
          <pc:sldMk cId="3216011767" sldId="2004"/>
        </pc:sldMkLst>
      </pc:sldChg>
      <pc:sldChg chg="del">
        <pc:chgData name="Susan Jirsa" userId="9c16f873-2c18-4972-8d99-fc38c0a12252" providerId="ADAL" clId="{53CCFA2B-1743-478D-8B42-8C66F77071FA}" dt="2023-07-25T11:54:58.278" v="81" actId="47"/>
        <pc:sldMkLst>
          <pc:docMk/>
          <pc:sldMk cId="4106882968" sldId="2005"/>
        </pc:sldMkLst>
      </pc:sldChg>
      <pc:sldChg chg="del">
        <pc:chgData name="Susan Jirsa" userId="9c16f873-2c18-4972-8d99-fc38c0a12252" providerId="ADAL" clId="{53CCFA2B-1743-478D-8B42-8C66F77071FA}" dt="2023-07-25T11:37:00.262" v="1" actId="47"/>
        <pc:sldMkLst>
          <pc:docMk/>
          <pc:sldMk cId="3603749509" sldId="2007"/>
        </pc:sldMkLst>
      </pc:sldChg>
      <pc:sldChg chg="del">
        <pc:chgData name="Susan Jirsa" userId="9c16f873-2c18-4972-8d99-fc38c0a12252" providerId="ADAL" clId="{53CCFA2B-1743-478D-8B42-8C66F77071FA}" dt="2023-07-25T11:53:47.193" v="62" actId="47"/>
        <pc:sldMkLst>
          <pc:docMk/>
          <pc:sldMk cId="3006144660" sldId="2019"/>
        </pc:sldMkLst>
      </pc:sldChg>
      <pc:sldChg chg="del">
        <pc:chgData name="Susan Jirsa" userId="9c16f873-2c18-4972-8d99-fc38c0a12252" providerId="ADAL" clId="{53CCFA2B-1743-478D-8B42-8C66F77071FA}" dt="2023-07-25T11:54:04.090" v="71" actId="47"/>
        <pc:sldMkLst>
          <pc:docMk/>
          <pc:sldMk cId="3940918438" sldId="2021"/>
        </pc:sldMkLst>
      </pc:sldChg>
      <pc:sldChg chg="del">
        <pc:chgData name="Susan Jirsa" userId="9c16f873-2c18-4972-8d99-fc38c0a12252" providerId="ADAL" clId="{53CCFA2B-1743-478D-8B42-8C66F77071FA}" dt="2023-07-25T11:57:13.867" v="140" actId="47"/>
        <pc:sldMkLst>
          <pc:docMk/>
          <pc:sldMk cId="3600128569" sldId="2023"/>
        </pc:sldMkLst>
      </pc:sldChg>
      <pc:sldChg chg="del">
        <pc:chgData name="Susan Jirsa" userId="9c16f873-2c18-4972-8d99-fc38c0a12252" providerId="ADAL" clId="{53CCFA2B-1743-478D-8B42-8C66F77071FA}" dt="2023-07-25T11:53:37.736" v="59" actId="47"/>
        <pc:sldMkLst>
          <pc:docMk/>
          <pc:sldMk cId="1962720850" sldId="2026"/>
        </pc:sldMkLst>
      </pc:sldChg>
      <pc:sldChg chg="delSp mod">
        <pc:chgData name="Susan Jirsa" userId="9c16f873-2c18-4972-8d99-fc38c0a12252" providerId="ADAL" clId="{53CCFA2B-1743-478D-8B42-8C66F77071FA}" dt="2023-07-25T11:51:03.406" v="9" actId="478"/>
        <pc:sldMkLst>
          <pc:docMk/>
          <pc:sldMk cId="643268391" sldId="2027"/>
        </pc:sldMkLst>
        <pc:picChg chg="del">
          <ac:chgData name="Susan Jirsa" userId="9c16f873-2c18-4972-8d99-fc38c0a12252" providerId="ADAL" clId="{53CCFA2B-1743-478D-8B42-8C66F77071FA}" dt="2023-07-25T11:51:03.406" v="9" actId="478"/>
          <ac:picMkLst>
            <pc:docMk/>
            <pc:sldMk cId="643268391" sldId="2027"/>
            <ac:picMk id="3" creationId="{759F635A-EC04-7FC7-E114-F9717781FBB0}"/>
          </ac:picMkLst>
        </pc:picChg>
      </pc:sldChg>
      <pc:sldChg chg="del">
        <pc:chgData name="Susan Jirsa" userId="9c16f873-2c18-4972-8d99-fc38c0a12252" providerId="ADAL" clId="{53CCFA2B-1743-478D-8B42-8C66F77071FA}" dt="2023-07-25T11:57:16.540" v="141" actId="47"/>
        <pc:sldMkLst>
          <pc:docMk/>
          <pc:sldMk cId="3082586306" sldId="2030"/>
        </pc:sldMkLst>
      </pc:sldChg>
      <pc:sldChg chg="del">
        <pc:chgData name="Susan Jirsa" userId="9c16f873-2c18-4972-8d99-fc38c0a12252" providerId="ADAL" clId="{53CCFA2B-1743-478D-8B42-8C66F77071FA}" dt="2023-07-25T11:57:17.898" v="142" actId="47"/>
        <pc:sldMkLst>
          <pc:docMk/>
          <pc:sldMk cId="733518698" sldId="2033"/>
        </pc:sldMkLst>
      </pc:sldChg>
      <pc:sldChg chg="addSp delSp modSp mod">
        <pc:chgData name="Susan Jirsa" userId="9c16f873-2c18-4972-8d99-fc38c0a12252" providerId="ADAL" clId="{53CCFA2B-1743-478D-8B42-8C66F77071FA}" dt="2023-07-25T11:52:24.836" v="38" actId="1076"/>
        <pc:sldMkLst>
          <pc:docMk/>
          <pc:sldMk cId="3965880817" sldId="2039"/>
        </pc:sldMkLst>
        <pc:spChg chg="mod">
          <ac:chgData name="Susan Jirsa" userId="9c16f873-2c18-4972-8d99-fc38c0a12252" providerId="ADAL" clId="{53CCFA2B-1743-478D-8B42-8C66F77071FA}" dt="2023-07-25T11:52:24.836" v="38" actId="1076"/>
          <ac:spMkLst>
            <pc:docMk/>
            <pc:sldMk cId="3965880817" sldId="2039"/>
            <ac:spMk id="6" creationId="{F910E1F3-3013-A74B-7CF9-3095F7BEDBB6}"/>
          </ac:spMkLst>
        </pc:spChg>
        <pc:spChg chg="add del mod">
          <ac:chgData name="Susan Jirsa" userId="9c16f873-2c18-4972-8d99-fc38c0a12252" providerId="ADAL" clId="{53CCFA2B-1743-478D-8B42-8C66F77071FA}" dt="2023-07-25T11:52:13.957" v="36" actId="478"/>
          <ac:spMkLst>
            <pc:docMk/>
            <pc:sldMk cId="3965880817" sldId="2039"/>
            <ac:spMk id="10" creationId="{0CD2A779-E81D-F85A-38E6-8D55E32736E3}"/>
          </ac:spMkLst>
        </pc:spChg>
        <pc:picChg chg="del">
          <ac:chgData name="Susan Jirsa" userId="9c16f873-2c18-4972-8d99-fc38c0a12252" providerId="ADAL" clId="{53CCFA2B-1743-478D-8B42-8C66F77071FA}" dt="2023-07-25T11:52:12.263" v="35" actId="478"/>
          <ac:picMkLst>
            <pc:docMk/>
            <pc:sldMk cId="3965880817" sldId="2039"/>
            <ac:picMk id="9" creationId="{AD7EA643-3C6E-02C7-42F4-DE4E41D5B645}"/>
          </ac:picMkLst>
        </pc:picChg>
      </pc:sldChg>
      <pc:sldChg chg="del">
        <pc:chgData name="Susan Jirsa" userId="9c16f873-2c18-4972-8d99-fc38c0a12252" providerId="ADAL" clId="{53CCFA2B-1743-478D-8B42-8C66F77071FA}" dt="2023-07-25T11:57:19.296" v="143" actId="47"/>
        <pc:sldMkLst>
          <pc:docMk/>
          <pc:sldMk cId="2416693900" sldId="2040"/>
        </pc:sldMkLst>
      </pc:sldChg>
      <pc:sldChg chg="del">
        <pc:chgData name="Susan Jirsa" userId="9c16f873-2c18-4972-8d99-fc38c0a12252" providerId="ADAL" clId="{53CCFA2B-1743-478D-8B42-8C66F77071FA}" dt="2023-07-25T11:57:25.847" v="145" actId="47"/>
        <pc:sldMkLst>
          <pc:docMk/>
          <pc:sldMk cId="1778398408" sldId="2042"/>
        </pc:sldMkLst>
      </pc:sldChg>
      <pc:sldChg chg="addSp delSp modSp mod modClrScheme chgLayout">
        <pc:chgData name="Susan Jirsa" userId="9c16f873-2c18-4972-8d99-fc38c0a12252" providerId="ADAL" clId="{53CCFA2B-1743-478D-8B42-8C66F77071FA}" dt="2023-07-25T11:54:50.696" v="80" actId="26606"/>
        <pc:sldMkLst>
          <pc:docMk/>
          <pc:sldMk cId="3889945570" sldId="2044"/>
        </pc:sldMkLst>
        <pc:spChg chg="mod">
          <ac:chgData name="Susan Jirsa" userId="9c16f873-2c18-4972-8d99-fc38c0a12252" providerId="ADAL" clId="{53CCFA2B-1743-478D-8B42-8C66F77071FA}" dt="2023-07-25T11:54:50.696" v="80" actId="26606"/>
          <ac:spMkLst>
            <pc:docMk/>
            <pc:sldMk cId="3889945570" sldId="2044"/>
            <ac:spMk id="2" creationId="{B31A156C-D684-B3D2-CE00-80C1385437B2}"/>
          </ac:spMkLst>
        </pc:spChg>
        <pc:spChg chg="add del mod">
          <ac:chgData name="Susan Jirsa" userId="9c16f873-2c18-4972-8d99-fc38c0a12252" providerId="ADAL" clId="{53CCFA2B-1743-478D-8B42-8C66F77071FA}" dt="2023-07-25T11:54:50.696" v="80" actId="26606"/>
          <ac:spMkLst>
            <pc:docMk/>
            <pc:sldMk cId="3889945570" sldId="2044"/>
            <ac:spMk id="3" creationId="{EABF64A8-215F-4B8F-5000-2A0130A6D312}"/>
          </ac:spMkLst>
        </pc:spChg>
        <pc:spChg chg="mod">
          <ac:chgData name="Susan Jirsa" userId="9c16f873-2c18-4972-8d99-fc38c0a12252" providerId="ADAL" clId="{53CCFA2B-1743-478D-8B42-8C66F77071FA}" dt="2023-07-25T11:54:50.696" v="80" actId="26606"/>
          <ac:spMkLst>
            <pc:docMk/>
            <pc:sldMk cId="3889945570" sldId="2044"/>
            <ac:spMk id="4" creationId="{B8F9F501-7F0A-3C11-6507-F641EFF4396E}"/>
          </ac:spMkLst>
        </pc:spChg>
        <pc:graphicFrameChg chg="add del mod">
          <ac:chgData name="Susan Jirsa" userId="9c16f873-2c18-4972-8d99-fc38c0a12252" providerId="ADAL" clId="{53CCFA2B-1743-478D-8B42-8C66F77071FA}" dt="2023-07-25T11:54:50.696" v="80" actId="26606"/>
          <ac:graphicFrameMkLst>
            <pc:docMk/>
            <pc:sldMk cId="3889945570" sldId="2044"/>
            <ac:graphicFrameMk id="7" creationId="{6DC25D65-2C9F-1702-BA9B-B814CF218FA3}"/>
          </ac:graphicFrameMkLst>
        </pc:graphicFrameChg>
        <pc:picChg chg="del">
          <ac:chgData name="Susan Jirsa" userId="9c16f873-2c18-4972-8d99-fc38c0a12252" providerId="ADAL" clId="{53CCFA2B-1743-478D-8B42-8C66F77071FA}" dt="2023-07-25T11:54:33.814" v="75" actId="478"/>
          <ac:picMkLst>
            <pc:docMk/>
            <pc:sldMk cId="3889945570" sldId="2044"/>
            <ac:picMk id="6" creationId="{7BF9D8DC-292B-AA49-DBD4-1175F562A0E9}"/>
          </ac:picMkLst>
        </pc:picChg>
      </pc:sldChg>
      <pc:sldChg chg="del">
        <pc:chgData name="Susan Jirsa" userId="9c16f873-2c18-4972-8d99-fc38c0a12252" providerId="ADAL" clId="{53CCFA2B-1743-478D-8B42-8C66F77071FA}" dt="2023-07-25T11:57:20.477" v="144" actId="47"/>
        <pc:sldMkLst>
          <pc:docMk/>
          <pc:sldMk cId="433449895" sldId="2047"/>
        </pc:sldMkLst>
      </pc:sldChg>
      <pc:sldChg chg="addSp delSp modSp mod">
        <pc:chgData name="Susan Jirsa" userId="9c16f873-2c18-4972-8d99-fc38c0a12252" providerId="ADAL" clId="{53CCFA2B-1743-478D-8B42-8C66F77071FA}" dt="2023-07-25T11:51:59.873" v="34" actId="1076"/>
        <pc:sldMkLst>
          <pc:docMk/>
          <pc:sldMk cId="1405796090" sldId="2048"/>
        </pc:sldMkLst>
        <pc:spChg chg="mod">
          <ac:chgData name="Susan Jirsa" userId="9c16f873-2c18-4972-8d99-fc38c0a12252" providerId="ADAL" clId="{53CCFA2B-1743-478D-8B42-8C66F77071FA}" dt="2023-07-25T11:51:52.769" v="32" actId="26606"/>
          <ac:spMkLst>
            <pc:docMk/>
            <pc:sldMk cId="1405796090" sldId="2048"/>
            <ac:spMk id="2" creationId="{11216269-8A55-658B-6542-5BFFAC359BC6}"/>
          </ac:spMkLst>
        </pc:spChg>
        <pc:spChg chg="mod">
          <ac:chgData name="Susan Jirsa" userId="9c16f873-2c18-4972-8d99-fc38c0a12252" providerId="ADAL" clId="{53CCFA2B-1743-478D-8B42-8C66F77071FA}" dt="2023-07-25T11:51:52.769" v="32" actId="26606"/>
          <ac:spMkLst>
            <pc:docMk/>
            <pc:sldMk cId="1405796090" sldId="2048"/>
            <ac:spMk id="5" creationId="{C7F13FE1-A530-2026-235F-61CFA2663C44}"/>
          </ac:spMkLst>
        </pc:spChg>
        <pc:spChg chg="add del mod">
          <ac:chgData name="Susan Jirsa" userId="9c16f873-2c18-4972-8d99-fc38c0a12252" providerId="ADAL" clId="{53CCFA2B-1743-478D-8B42-8C66F77071FA}" dt="2023-07-25T11:51:52.769" v="32" actId="26606"/>
          <ac:spMkLst>
            <pc:docMk/>
            <pc:sldMk cId="1405796090" sldId="2048"/>
            <ac:spMk id="16" creationId="{D8F9D8EC-CA57-49E6-33D2-6ACEC22E24CB}"/>
          </ac:spMkLst>
        </pc:spChg>
        <pc:spChg chg="add del">
          <ac:chgData name="Susan Jirsa" userId="9c16f873-2c18-4972-8d99-fc38c0a12252" providerId="ADAL" clId="{53CCFA2B-1743-478D-8B42-8C66F77071FA}" dt="2023-07-25T11:51:55.285" v="33" actId="478"/>
          <ac:spMkLst>
            <pc:docMk/>
            <pc:sldMk cId="1405796090" sldId="2048"/>
            <ac:spMk id="20" creationId="{78723895-CCE5-1CB1-4492-1B0B816D4A64}"/>
          </ac:spMkLst>
        </pc:spChg>
        <pc:spChg chg="add del">
          <ac:chgData name="Susan Jirsa" userId="9c16f873-2c18-4972-8d99-fc38c0a12252" providerId="ADAL" clId="{53CCFA2B-1743-478D-8B42-8C66F77071FA}" dt="2023-07-25T11:51:38.734" v="21" actId="26606"/>
          <ac:spMkLst>
            <pc:docMk/>
            <pc:sldMk cId="1405796090" sldId="2048"/>
            <ac:spMk id="22" creationId="{9C62FE29-8DAA-A6BB-0998-FE4B8C3C8BFA}"/>
          </ac:spMkLst>
        </pc:spChg>
        <pc:graphicFrameChg chg="add del">
          <ac:chgData name="Susan Jirsa" userId="9c16f873-2c18-4972-8d99-fc38c0a12252" providerId="ADAL" clId="{53CCFA2B-1743-478D-8B42-8C66F77071FA}" dt="2023-07-25T11:51:38.734" v="21" actId="26606"/>
          <ac:graphicFrameMkLst>
            <pc:docMk/>
            <pc:sldMk cId="1405796090" sldId="2048"/>
            <ac:graphicFrameMk id="19" creationId="{D539ADCC-07A2-F94A-6674-119A4F83CD7D}"/>
          </ac:graphicFrameMkLst>
        </pc:graphicFrameChg>
        <pc:graphicFrameChg chg="add mod">
          <ac:chgData name="Susan Jirsa" userId="9c16f873-2c18-4972-8d99-fc38c0a12252" providerId="ADAL" clId="{53CCFA2B-1743-478D-8B42-8C66F77071FA}" dt="2023-07-25T11:51:59.873" v="34" actId="1076"/>
          <ac:graphicFrameMkLst>
            <pc:docMk/>
            <pc:sldMk cId="1405796090" sldId="2048"/>
            <ac:graphicFrameMk id="21" creationId="{C5468F5F-2A4D-2BE4-9F5F-12E9AA1EDC65}"/>
          </ac:graphicFrameMkLst>
        </pc:graphicFrameChg>
        <pc:picChg chg="add del mod">
          <ac:chgData name="Susan Jirsa" userId="9c16f873-2c18-4972-8d99-fc38c0a12252" providerId="ADAL" clId="{53CCFA2B-1743-478D-8B42-8C66F77071FA}" dt="2023-07-25T11:51:38.289" v="20"/>
          <ac:picMkLst>
            <pc:docMk/>
            <pc:sldMk cId="1405796090" sldId="2048"/>
            <ac:picMk id="3" creationId="{C4C8AF63-C7EB-26BD-AFAC-BBEFBCC4FC4C}"/>
          </ac:picMkLst>
        </pc:picChg>
        <pc:picChg chg="add del mod">
          <ac:chgData name="Susan Jirsa" userId="9c16f873-2c18-4972-8d99-fc38c0a12252" providerId="ADAL" clId="{53CCFA2B-1743-478D-8B42-8C66F77071FA}" dt="2023-07-25T11:51:51.044" v="31"/>
          <ac:picMkLst>
            <pc:docMk/>
            <pc:sldMk cId="1405796090" sldId="2048"/>
            <ac:picMk id="4" creationId="{63BAB2F4-36E4-20C8-B870-563CDBB87FE3}"/>
          </ac:picMkLst>
        </pc:picChg>
        <pc:picChg chg="add del mod">
          <ac:chgData name="Susan Jirsa" userId="9c16f873-2c18-4972-8d99-fc38c0a12252" providerId="ADAL" clId="{53CCFA2B-1743-478D-8B42-8C66F77071FA}" dt="2023-07-25T11:51:50.311" v="30"/>
          <ac:picMkLst>
            <pc:docMk/>
            <pc:sldMk cId="1405796090" sldId="2048"/>
            <ac:picMk id="6" creationId="{F54AD51D-8ED0-148E-0964-40D28AAFA606}"/>
          </ac:picMkLst>
        </pc:picChg>
        <pc:picChg chg="add del mod">
          <ac:chgData name="Susan Jirsa" userId="9c16f873-2c18-4972-8d99-fc38c0a12252" providerId="ADAL" clId="{53CCFA2B-1743-478D-8B42-8C66F77071FA}" dt="2023-07-25T11:51:50.095" v="29"/>
          <ac:picMkLst>
            <pc:docMk/>
            <pc:sldMk cId="1405796090" sldId="2048"/>
            <ac:picMk id="7" creationId="{940674E7-7A21-3A07-690C-A4CAECAE8B93}"/>
          </ac:picMkLst>
        </pc:picChg>
        <pc:picChg chg="add del mod">
          <ac:chgData name="Susan Jirsa" userId="9c16f873-2c18-4972-8d99-fc38c0a12252" providerId="ADAL" clId="{53CCFA2B-1743-478D-8B42-8C66F77071FA}" dt="2023-07-25T11:51:49.895" v="28"/>
          <ac:picMkLst>
            <pc:docMk/>
            <pc:sldMk cId="1405796090" sldId="2048"/>
            <ac:picMk id="8" creationId="{4D2CD094-1AC3-A903-D0B7-022D564E4D78}"/>
          </ac:picMkLst>
        </pc:picChg>
        <pc:picChg chg="add del mod">
          <ac:chgData name="Susan Jirsa" userId="9c16f873-2c18-4972-8d99-fc38c0a12252" providerId="ADAL" clId="{53CCFA2B-1743-478D-8B42-8C66F77071FA}" dt="2023-07-25T11:51:49.657" v="27"/>
          <ac:picMkLst>
            <pc:docMk/>
            <pc:sldMk cId="1405796090" sldId="2048"/>
            <ac:picMk id="9" creationId="{48EF8D46-F17E-070C-ECEE-E4607B36230B}"/>
          </ac:picMkLst>
        </pc:picChg>
        <pc:picChg chg="del">
          <ac:chgData name="Susan Jirsa" userId="9c16f873-2c18-4972-8d99-fc38c0a12252" providerId="ADAL" clId="{53CCFA2B-1743-478D-8B42-8C66F77071FA}" dt="2023-07-25T11:50:51.501" v="8" actId="478"/>
          <ac:picMkLst>
            <pc:docMk/>
            <pc:sldMk cId="1405796090" sldId="2048"/>
            <ac:picMk id="18" creationId="{4886DD6D-DC08-062F-677C-6EA362DF3235}"/>
          </ac:picMkLst>
        </pc:picChg>
      </pc:sldChg>
      <pc:sldChg chg="del">
        <pc:chgData name="Susan Jirsa" userId="9c16f873-2c18-4972-8d99-fc38c0a12252" providerId="ADAL" clId="{53CCFA2B-1743-478D-8B42-8C66F77071FA}" dt="2023-07-25T11:57:40.319" v="150" actId="47"/>
        <pc:sldMkLst>
          <pc:docMk/>
          <pc:sldMk cId="3290399599" sldId="2049"/>
        </pc:sldMkLst>
      </pc:sldChg>
      <pc:sldChg chg="del">
        <pc:chgData name="Susan Jirsa" userId="9c16f873-2c18-4972-8d99-fc38c0a12252" providerId="ADAL" clId="{53CCFA2B-1743-478D-8B42-8C66F77071FA}" dt="2023-07-25T11:50:42.665" v="7" actId="47"/>
        <pc:sldMkLst>
          <pc:docMk/>
          <pc:sldMk cId="3902038925" sldId="2050"/>
        </pc:sldMkLst>
      </pc:sldChg>
      <pc:sldChg chg="delSp mod delAnim">
        <pc:chgData name="Susan Jirsa" userId="9c16f873-2c18-4972-8d99-fc38c0a12252" providerId="ADAL" clId="{53CCFA2B-1743-478D-8B42-8C66F77071FA}" dt="2023-07-25T11:54:11.023" v="72" actId="478"/>
        <pc:sldMkLst>
          <pc:docMk/>
          <pc:sldMk cId="641152130" sldId="2051"/>
        </pc:sldMkLst>
        <pc:picChg chg="del">
          <ac:chgData name="Susan Jirsa" userId="9c16f873-2c18-4972-8d99-fc38c0a12252" providerId="ADAL" clId="{53CCFA2B-1743-478D-8B42-8C66F77071FA}" dt="2023-07-25T11:54:11.023" v="72" actId="478"/>
          <ac:picMkLst>
            <pc:docMk/>
            <pc:sldMk cId="641152130" sldId="2051"/>
            <ac:picMk id="3" creationId="{DBA53506-BDE0-98CF-228C-BA8162B9620E}"/>
          </ac:picMkLst>
        </pc:picChg>
      </pc:sldChg>
      <pc:sldChg chg="del">
        <pc:chgData name="Susan Jirsa" userId="9c16f873-2c18-4972-8d99-fc38c0a12252" providerId="ADAL" clId="{53CCFA2B-1743-478D-8B42-8C66F77071FA}" dt="2023-07-25T11:53:33.986" v="57" actId="47"/>
        <pc:sldMkLst>
          <pc:docMk/>
          <pc:sldMk cId="2019967074" sldId="2052"/>
        </pc:sldMkLst>
      </pc:sldChg>
      <pc:sldChg chg="add">
        <pc:chgData name="Susan Jirsa" userId="9c16f873-2c18-4972-8d99-fc38c0a12252" providerId="ADAL" clId="{53CCFA2B-1743-478D-8B42-8C66F77071FA}" dt="2023-07-25T11:50:40.773" v="6"/>
        <pc:sldMkLst>
          <pc:docMk/>
          <pc:sldMk cId="2289954804" sldId="2053"/>
        </pc:sldMkLst>
      </pc:sldChg>
      <pc:sldChg chg="modSp new mod">
        <pc:chgData name="Susan Jirsa" userId="9c16f873-2c18-4972-8d99-fc38c0a12252" providerId="ADAL" clId="{53CCFA2B-1743-478D-8B42-8C66F77071FA}" dt="2023-07-25T11:53:31.593" v="56" actId="14100"/>
        <pc:sldMkLst>
          <pc:docMk/>
          <pc:sldMk cId="303122477" sldId="2054"/>
        </pc:sldMkLst>
        <pc:spChg chg="mod">
          <ac:chgData name="Susan Jirsa" userId="9c16f873-2c18-4972-8d99-fc38c0a12252" providerId="ADAL" clId="{53CCFA2B-1743-478D-8B42-8C66F77071FA}" dt="2023-07-25T11:53:03.829" v="47"/>
          <ac:spMkLst>
            <pc:docMk/>
            <pc:sldMk cId="303122477" sldId="2054"/>
            <ac:spMk id="2" creationId="{8386A152-F705-25B7-7C85-C0CA1C6B96EB}"/>
          </ac:spMkLst>
        </pc:spChg>
        <pc:spChg chg="mod">
          <ac:chgData name="Susan Jirsa" userId="9c16f873-2c18-4972-8d99-fc38c0a12252" providerId="ADAL" clId="{53CCFA2B-1743-478D-8B42-8C66F77071FA}" dt="2023-07-25T11:53:29.395" v="55" actId="1076"/>
          <ac:spMkLst>
            <pc:docMk/>
            <pc:sldMk cId="303122477" sldId="2054"/>
            <ac:spMk id="3" creationId="{7D5374AA-335C-809F-E6FD-46BC0518F716}"/>
          </ac:spMkLst>
        </pc:spChg>
        <pc:spChg chg="mod">
          <ac:chgData name="Susan Jirsa" userId="9c16f873-2c18-4972-8d99-fc38c0a12252" providerId="ADAL" clId="{53CCFA2B-1743-478D-8B42-8C66F77071FA}" dt="2023-07-25T11:53:31.593" v="56" actId="14100"/>
          <ac:spMkLst>
            <pc:docMk/>
            <pc:sldMk cId="303122477" sldId="2054"/>
            <ac:spMk id="4" creationId="{4186DBBA-9EDA-8288-DBE7-75EEE2951BE3}"/>
          </ac:spMkLst>
        </pc:spChg>
      </pc:sldChg>
      <pc:sldChg chg="add modAnim">
        <pc:chgData name="Susan Jirsa" userId="9c16f873-2c18-4972-8d99-fc38c0a12252" providerId="ADAL" clId="{53CCFA2B-1743-478D-8B42-8C66F77071FA}" dt="2023-07-25T11:58:21.107" v="152"/>
        <pc:sldMkLst>
          <pc:docMk/>
          <pc:sldMk cId="2071768148" sldId="2055"/>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38EF1A-E55B-4EC4-897F-2CD2ECE1CA0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2C246C2-E2A8-462B-8726-85E8989824EE}">
      <dgm:prSet/>
      <dgm:spPr/>
      <dgm:t>
        <a:bodyPr/>
        <a:lstStyle/>
        <a:p>
          <a:r>
            <a:rPr lang="en-US"/>
            <a:t>Just Breathe</a:t>
          </a:r>
        </a:p>
      </dgm:t>
    </dgm:pt>
    <dgm:pt modelId="{249EED43-1685-468B-8040-37E1FEE68BB1}" type="parTrans" cxnId="{18A8E717-6824-418E-B22A-B6084F1C2E8F}">
      <dgm:prSet/>
      <dgm:spPr/>
      <dgm:t>
        <a:bodyPr/>
        <a:lstStyle/>
        <a:p>
          <a:endParaRPr lang="en-US"/>
        </a:p>
      </dgm:t>
    </dgm:pt>
    <dgm:pt modelId="{73E02B23-5D96-4D2C-A6E7-168ED205B9ED}" type="sibTrans" cxnId="{18A8E717-6824-418E-B22A-B6084F1C2E8F}">
      <dgm:prSet/>
      <dgm:spPr/>
      <dgm:t>
        <a:bodyPr/>
        <a:lstStyle/>
        <a:p>
          <a:endParaRPr lang="en-US"/>
        </a:p>
      </dgm:t>
    </dgm:pt>
    <dgm:pt modelId="{02085EC9-1A1D-4B6C-BB65-086FE23A27E0}">
      <dgm:prSet/>
      <dgm:spPr/>
      <dgm:t>
        <a:bodyPr/>
        <a:lstStyle/>
        <a:p>
          <a:r>
            <a:rPr lang="en-US"/>
            <a:t>Zero Isn’t The SOC Hero </a:t>
          </a:r>
        </a:p>
      </dgm:t>
    </dgm:pt>
    <dgm:pt modelId="{C5E59F00-51F2-4A33-B8CB-AD01AE23714D}" type="parTrans" cxnId="{4FA1E2D5-180A-48FE-B2AB-68A27F58CDD9}">
      <dgm:prSet/>
      <dgm:spPr/>
      <dgm:t>
        <a:bodyPr/>
        <a:lstStyle/>
        <a:p>
          <a:endParaRPr lang="en-US"/>
        </a:p>
      </dgm:t>
    </dgm:pt>
    <dgm:pt modelId="{546F55D6-BECA-4B2F-BC93-A795AD342077}" type="sibTrans" cxnId="{4FA1E2D5-180A-48FE-B2AB-68A27F58CDD9}">
      <dgm:prSet/>
      <dgm:spPr/>
      <dgm:t>
        <a:bodyPr/>
        <a:lstStyle/>
        <a:p>
          <a:endParaRPr lang="en-US"/>
        </a:p>
      </dgm:t>
    </dgm:pt>
    <dgm:pt modelId="{6D5C8157-089A-4ACD-9DA9-97FF5D5778EB}">
      <dgm:prSet/>
      <dgm:spPr/>
      <dgm:t>
        <a:bodyPr/>
        <a:lstStyle/>
        <a:p>
          <a:r>
            <a:rPr lang="en-US"/>
            <a:t>“Hello, I’m Dyspnea!”</a:t>
          </a:r>
        </a:p>
      </dgm:t>
    </dgm:pt>
    <dgm:pt modelId="{D63C426B-8454-4BF6-931B-B1E9F28E2538}" type="parTrans" cxnId="{C229CAE2-85A8-4A9B-B6D0-D45A8ED0C6FE}">
      <dgm:prSet/>
      <dgm:spPr/>
      <dgm:t>
        <a:bodyPr/>
        <a:lstStyle/>
        <a:p>
          <a:endParaRPr lang="en-US"/>
        </a:p>
      </dgm:t>
    </dgm:pt>
    <dgm:pt modelId="{AB943AFB-880C-4A2A-A66F-F9A8CCE6EC4C}" type="sibTrans" cxnId="{C229CAE2-85A8-4A9B-B6D0-D45A8ED0C6FE}">
      <dgm:prSet/>
      <dgm:spPr/>
      <dgm:t>
        <a:bodyPr/>
        <a:lstStyle/>
        <a:p>
          <a:endParaRPr lang="en-US"/>
        </a:p>
      </dgm:t>
    </dgm:pt>
    <dgm:pt modelId="{DA99D1BC-5B14-412C-BEDC-D7B98DA888D9}">
      <dgm:prSet/>
      <dgm:spPr/>
      <dgm:t>
        <a:bodyPr/>
        <a:lstStyle/>
        <a:p>
          <a:r>
            <a:rPr lang="en-US"/>
            <a:t>Minimalism</a:t>
          </a:r>
        </a:p>
      </dgm:t>
    </dgm:pt>
    <dgm:pt modelId="{A83D143C-1623-4FBF-9CF0-71625431642B}" type="parTrans" cxnId="{DB73F15A-A16B-47B2-AA89-270145993070}">
      <dgm:prSet/>
      <dgm:spPr/>
      <dgm:t>
        <a:bodyPr/>
        <a:lstStyle/>
        <a:p>
          <a:endParaRPr lang="en-US"/>
        </a:p>
      </dgm:t>
    </dgm:pt>
    <dgm:pt modelId="{C0B26DE2-F96D-49DD-A942-00F794B13C94}" type="sibTrans" cxnId="{DB73F15A-A16B-47B2-AA89-270145993070}">
      <dgm:prSet/>
      <dgm:spPr/>
      <dgm:t>
        <a:bodyPr/>
        <a:lstStyle/>
        <a:p>
          <a:endParaRPr lang="en-US"/>
        </a:p>
      </dgm:t>
    </dgm:pt>
    <dgm:pt modelId="{2810EF8A-2A0D-48AE-AC3F-240D6657926F}">
      <dgm:prSet/>
      <dgm:spPr/>
      <dgm:t>
        <a:bodyPr/>
        <a:lstStyle/>
        <a:p>
          <a:r>
            <a:rPr lang="en-US"/>
            <a:t>Take Charge at Discharge</a:t>
          </a:r>
        </a:p>
      </dgm:t>
    </dgm:pt>
    <dgm:pt modelId="{A507EE54-2D49-45F0-8CB1-D43075E64B77}" type="parTrans" cxnId="{BC9FF18F-D9DA-437C-8B82-5E7ED40BDFB0}">
      <dgm:prSet/>
      <dgm:spPr/>
      <dgm:t>
        <a:bodyPr/>
        <a:lstStyle/>
        <a:p>
          <a:endParaRPr lang="en-US"/>
        </a:p>
      </dgm:t>
    </dgm:pt>
    <dgm:pt modelId="{1EED95D8-9DBF-42A1-8F2C-3B83CBBF5DC3}" type="sibTrans" cxnId="{BC9FF18F-D9DA-437C-8B82-5E7ED40BDFB0}">
      <dgm:prSet/>
      <dgm:spPr/>
      <dgm:t>
        <a:bodyPr/>
        <a:lstStyle/>
        <a:p>
          <a:endParaRPr lang="en-US"/>
        </a:p>
      </dgm:t>
    </dgm:pt>
    <dgm:pt modelId="{0FBF2C62-BAF9-4F03-B2D0-B01352182CEB}" type="pres">
      <dgm:prSet presAssocID="{BE38EF1A-E55B-4EC4-897F-2CD2ECE1CA02}" presName="root" presStyleCnt="0">
        <dgm:presLayoutVars>
          <dgm:dir/>
          <dgm:resizeHandles val="exact"/>
        </dgm:presLayoutVars>
      </dgm:prSet>
      <dgm:spPr/>
    </dgm:pt>
    <dgm:pt modelId="{8886B3ED-05CB-45B8-9E59-53334AA9BDDD}" type="pres">
      <dgm:prSet presAssocID="{52C246C2-E2A8-462B-8726-85E8989824EE}" presName="compNode" presStyleCnt="0"/>
      <dgm:spPr/>
    </dgm:pt>
    <dgm:pt modelId="{8E2B5957-B203-46B3-8834-1CF9FF605E7E}" type="pres">
      <dgm:prSet presAssocID="{52C246C2-E2A8-462B-8726-85E8989824EE}" presName="bgRect" presStyleLbl="bgShp" presStyleIdx="0" presStyleCnt="5"/>
      <dgm:spPr/>
    </dgm:pt>
    <dgm:pt modelId="{8E6C281C-9B1C-4E19-A50A-B6B437B509B0}" type="pres">
      <dgm:prSet presAssocID="{52C246C2-E2A8-462B-8726-85E8989824E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a:ext>
      </dgm:extLst>
    </dgm:pt>
    <dgm:pt modelId="{0FF3E67A-75F3-4806-827F-1524680C184A}" type="pres">
      <dgm:prSet presAssocID="{52C246C2-E2A8-462B-8726-85E8989824EE}" presName="spaceRect" presStyleCnt="0"/>
      <dgm:spPr/>
    </dgm:pt>
    <dgm:pt modelId="{1AD02E45-0AF1-4C60-A848-9166E89441EA}" type="pres">
      <dgm:prSet presAssocID="{52C246C2-E2A8-462B-8726-85E8989824EE}" presName="parTx" presStyleLbl="revTx" presStyleIdx="0" presStyleCnt="5">
        <dgm:presLayoutVars>
          <dgm:chMax val="0"/>
          <dgm:chPref val="0"/>
        </dgm:presLayoutVars>
      </dgm:prSet>
      <dgm:spPr/>
    </dgm:pt>
    <dgm:pt modelId="{A888E622-AC60-403C-A5A6-B8245ADA2B1D}" type="pres">
      <dgm:prSet presAssocID="{73E02B23-5D96-4D2C-A6E7-168ED205B9ED}" presName="sibTrans" presStyleCnt="0"/>
      <dgm:spPr/>
    </dgm:pt>
    <dgm:pt modelId="{C7BFC7C6-09D9-4BA2-95E9-5FA6562F0AFC}" type="pres">
      <dgm:prSet presAssocID="{02085EC9-1A1D-4B6C-BB65-086FE23A27E0}" presName="compNode" presStyleCnt="0"/>
      <dgm:spPr/>
    </dgm:pt>
    <dgm:pt modelId="{98228E82-BAEC-4ECE-B31E-2C611B760E6C}" type="pres">
      <dgm:prSet presAssocID="{02085EC9-1A1D-4B6C-BB65-086FE23A27E0}" presName="bgRect" presStyleLbl="bgShp" presStyleIdx="1" presStyleCnt="5"/>
      <dgm:spPr/>
    </dgm:pt>
    <dgm:pt modelId="{55204921-0065-4014-841E-864C3BE8840E}" type="pres">
      <dgm:prSet presAssocID="{02085EC9-1A1D-4B6C-BB65-086FE23A27E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
        </a:ext>
      </dgm:extLst>
    </dgm:pt>
    <dgm:pt modelId="{93496656-724E-4214-9F5E-7F3A86DC8C45}" type="pres">
      <dgm:prSet presAssocID="{02085EC9-1A1D-4B6C-BB65-086FE23A27E0}" presName="spaceRect" presStyleCnt="0"/>
      <dgm:spPr/>
    </dgm:pt>
    <dgm:pt modelId="{EF5B1C81-CBA2-4000-80B6-9DD2BF631A3B}" type="pres">
      <dgm:prSet presAssocID="{02085EC9-1A1D-4B6C-BB65-086FE23A27E0}" presName="parTx" presStyleLbl="revTx" presStyleIdx="1" presStyleCnt="5">
        <dgm:presLayoutVars>
          <dgm:chMax val="0"/>
          <dgm:chPref val="0"/>
        </dgm:presLayoutVars>
      </dgm:prSet>
      <dgm:spPr/>
    </dgm:pt>
    <dgm:pt modelId="{6E0EA828-720A-4A5F-BDA0-1BF820985EFE}" type="pres">
      <dgm:prSet presAssocID="{546F55D6-BECA-4B2F-BC93-A795AD342077}" presName="sibTrans" presStyleCnt="0"/>
      <dgm:spPr/>
    </dgm:pt>
    <dgm:pt modelId="{B8CADBEC-5072-4402-835B-00D24BE8D81F}" type="pres">
      <dgm:prSet presAssocID="{6D5C8157-089A-4ACD-9DA9-97FF5D5778EB}" presName="compNode" presStyleCnt="0"/>
      <dgm:spPr/>
    </dgm:pt>
    <dgm:pt modelId="{03A2DC24-7C2D-4F6F-BD83-B8DD376EEC02}" type="pres">
      <dgm:prSet presAssocID="{6D5C8157-089A-4ACD-9DA9-97FF5D5778EB}" presName="bgRect" presStyleLbl="bgShp" presStyleIdx="2" presStyleCnt="5"/>
      <dgm:spPr/>
    </dgm:pt>
    <dgm:pt modelId="{2EC038D9-5B59-477C-B727-13D035DD7922}" type="pres">
      <dgm:prSet presAssocID="{6D5C8157-089A-4ACD-9DA9-97FF5D5778E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96F97E44-869F-4357-8877-1332455F254B}" type="pres">
      <dgm:prSet presAssocID="{6D5C8157-089A-4ACD-9DA9-97FF5D5778EB}" presName="spaceRect" presStyleCnt="0"/>
      <dgm:spPr/>
    </dgm:pt>
    <dgm:pt modelId="{A1CA4227-FBBC-4779-9C75-91F3A9A22785}" type="pres">
      <dgm:prSet presAssocID="{6D5C8157-089A-4ACD-9DA9-97FF5D5778EB}" presName="parTx" presStyleLbl="revTx" presStyleIdx="2" presStyleCnt="5">
        <dgm:presLayoutVars>
          <dgm:chMax val="0"/>
          <dgm:chPref val="0"/>
        </dgm:presLayoutVars>
      </dgm:prSet>
      <dgm:spPr/>
    </dgm:pt>
    <dgm:pt modelId="{A48A8E3E-935E-4B3B-96E8-45833319F764}" type="pres">
      <dgm:prSet presAssocID="{AB943AFB-880C-4A2A-A66F-F9A8CCE6EC4C}" presName="sibTrans" presStyleCnt="0"/>
      <dgm:spPr/>
    </dgm:pt>
    <dgm:pt modelId="{B964108C-E4BA-4F0D-A616-739A79E9F3D4}" type="pres">
      <dgm:prSet presAssocID="{DA99D1BC-5B14-412C-BEDC-D7B98DA888D9}" presName="compNode" presStyleCnt="0"/>
      <dgm:spPr/>
    </dgm:pt>
    <dgm:pt modelId="{24F5FE6C-394B-46E3-95D9-D1D4732B8DF5}" type="pres">
      <dgm:prSet presAssocID="{DA99D1BC-5B14-412C-BEDC-D7B98DA888D9}" presName="bgRect" presStyleLbl="bgShp" presStyleIdx="3" presStyleCnt="5"/>
      <dgm:spPr/>
    </dgm:pt>
    <dgm:pt modelId="{9AD20538-B743-4648-AFB5-9656850F7CAA}" type="pres">
      <dgm:prSet presAssocID="{DA99D1BC-5B14-412C-BEDC-D7B98DA888D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4BCC6E24-9FBD-4717-A01A-BA8238FA2A59}" type="pres">
      <dgm:prSet presAssocID="{DA99D1BC-5B14-412C-BEDC-D7B98DA888D9}" presName="spaceRect" presStyleCnt="0"/>
      <dgm:spPr/>
    </dgm:pt>
    <dgm:pt modelId="{81496DCE-731F-4DCD-82FF-01BFCAB63458}" type="pres">
      <dgm:prSet presAssocID="{DA99D1BC-5B14-412C-BEDC-D7B98DA888D9}" presName="parTx" presStyleLbl="revTx" presStyleIdx="3" presStyleCnt="5">
        <dgm:presLayoutVars>
          <dgm:chMax val="0"/>
          <dgm:chPref val="0"/>
        </dgm:presLayoutVars>
      </dgm:prSet>
      <dgm:spPr/>
    </dgm:pt>
    <dgm:pt modelId="{1FFC19D2-2F5C-424C-9F2C-DA08E075295B}" type="pres">
      <dgm:prSet presAssocID="{C0B26DE2-F96D-49DD-A942-00F794B13C94}" presName="sibTrans" presStyleCnt="0"/>
      <dgm:spPr/>
    </dgm:pt>
    <dgm:pt modelId="{AF1BE0A2-AF50-4B13-9556-115A0104FEC3}" type="pres">
      <dgm:prSet presAssocID="{2810EF8A-2A0D-48AE-AC3F-240D6657926F}" presName="compNode" presStyleCnt="0"/>
      <dgm:spPr/>
    </dgm:pt>
    <dgm:pt modelId="{BE624E77-4841-4613-8C36-A8567F108B2C}" type="pres">
      <dgm:prSet presAssocID="{2810EF8A-2A0D-48AE-AC3F-240D6657926F}" presName="bgRect" presStyleLbl="bgShp" presStyleIdx="4" presStyleCnt="5"/>
      <dgm:spPr/>
    </dgm:pt>
    <dgm:pt modelId="{B22B6A8F-1E7F-4806-9B46-E7C7AF1F8A2F}" type="pres">
      <dgm:prSet presAssocID="{2810EF8A-2A0D-48AE-AC3F-240D6657926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ull Battery"/>
        </a:ext>
      </dgm:extLst>
    </dgm:pt>
    <dgm:pt modelId="{6EF20E71-821F-48C6-B659-0986D1BA6A47}" type="pres">
      <dgm:prSet presAssocID="{2810EF8A-2A0D-48AE-AC3F-240D6657926F}" presName="spaceRect" presStyleCnt="0"/>
      <dgm:spPr/>
    </dgm:pt>
    <dgm:pt modelId="{690E2369-A6B9-4B44-86E2-65C1F5CC6801}" type="pres">
      <dgm:prSet presAssocID="{2810EF8A-2A0D-48AE-AC3F-240D6657926F}" presName="parTx" presStyleLbl="revTx" presStyleIdx="4" presStyleCnt="5">
        <dgm:presLayoutVars>
          <dgm:chMax val="0"/>
          <dgm:chPref val="0"/>
        </dgm:presLayoutVars>
      </dgm:prSet>
      <dgm:spPr/>
    </dgm:pt>
  </dgm:ptLst>
  <dgm:cxnLst>
    <dgm:cxn modelId="{60E8680B-2D18-4C8F-A35A-43B6CE034871}" type="presOf" srcId="{6D5C8157-089A-4ACD-9DA9-97FF5D5778EB}" destId="{A1CA4227-FBBC-4779-9C75-91F3A9A22785}" srcOrd="0" destOrd="0" presId="urn:microsoft.com/office/officeart/2018/2/layout/IconVerticalSolidList"/>
    <dgm:cxn modelId="{18A8E717-6824-418E-B22A-B6084F1C2E8F}" srcId="{BE38EF1A-E55B-4EC4-897F-2CD2ECE1CA02}" destId="{52C246C2-E2A8-462B-8726-85E8989824EE}" srcOrd="0" destOrd="0" parTransId="{249EED43-1685-468B-8040-37E1FEE68BB1}" sibTransId="{73E02B23-5D96-4D2C-A6E7-168ED205B9ED}"/>
    <dgm:cxn modelId="{4BF27A2B-CE26-4F35-A397-721E6308172A}" type="presOf" srcId="{02085EC9-1A1D-4B6C-BB65-086FE23A27E0}" destId="{EF5B1C81-CBA2-4000-80B6-9DD2BF631A3B}" srcOrd="0" destOrd="0" presId="urn:microsoft.com/office/officeart/2018/2/layout/IconVerticalSolidList"/>
    <dgm:cxn modelId="{95485B58-5CF0-473C-8FA9-27CD12CB9BBA}" type="presOf" srcId="{DA99D1BC-5B14-412C-BEDC-D7B98DA888D9}" destId="{81496DCE-731F-4DCD-82FF-01BFCAB63458}" srcOrd="0" destOrd="0" presId="urn:microsoft.com/office/officeart/2018/2/layout/IconVerticalSolidList"/>
    <dgm:cxn modelId="{DB73F15A-A16B-47B2-AA89-270145993070}" srcId="{BE38EF1A-E55B-4EC4-897F-2CD2ECE1CA02}" destId="{DA99D1BC-5B14-412C-BEDC-D7B98DA888D9}" srcOrd="3" destOrd="0" parTransId="{A83D143C-1623-4FBF-9CF0-71625431642B}" sibTransId="{C0B26DE2-F96D-49DD-A942-00F794B13C94}"/>
    <dgm:cxn modelId="{BC9FF18F-D9DA-437C-8B82-5E7ED40BDFB0}" srcId="{BE38EF1A-E55B-4EC4-897F-2CD2ECE1CA02}" destId="{2810EF8A-2A0D-48AE-AC3F-240D6657926F}" srcOrd="4" destOrd="0" parTransId="{A507EE54-2D49-45F0-8CB1-D43075E64B77}" sibTransId="{1EED95D8-9DBF-42A1-8F2C-3B83CBBF5DC3}"/>
    <dgm:cxn modelId="{D6D6379E-DE17-470E-8DB9-85C83E245E4C}" type="presOf" srcId="{52C246C2-E2A8-462B-8726-85E8989824EE}" destId="{1AD02E45-0AF1-4C60-A848-9166E89441EA}" srcOrd="0" destOrd="0" presId="urn:microsoft.com/office/officeart/2018/2/layout/IconVerticalSolidList"/>
    <dgm:cxn modelId="{4FA1E2D5-180A-48FE-B2AB-68A27F58CDD9}" srcId="{BE38EF1A-E55B-4EC4-897F-2CD2ECE1CA02}" destId="{02085EC9-1A1D-4B6C-BB65-086FE23A27E0}" srcOrd="1" destOrd="0" parTransId="{C5E59F00-51F2-4A33-B8CB-AD01AE23714D}" sibTransId="{546F55D6-BECA-4B2F-BC93-A795AD342077}"/>
    <dgm:cxn modelId="{C229CAE2-85A8-4A9B-B6D0-D45A8ED0C6FE}" srcId="{BE38EF1A-E55B-4EC4-897F-2CD2ECE1CA02}" destId="{6D5C8157-089A-4ACD-9DA9-97FF5D5778EB}" srcOrd="2" destOrd="0" parTransId="{D63C426B-8454-4BF6-931B-B1E9F28E2538}" sibTransId="{AB943AFB-880C-4A2A-A66F-F9A8CCE6EC4C}"/>
    <dgm:cxn modelId="{213604ED-93E9-43FA-8728-FA94200FD12F}" type="presOf" srcId="{2810EF8A-2A0D-48AE-AC3F-240D6657926F}" destId="{690E2369-A6B9-4B44-86E2-65C1F5CC6801}" srcOrd="0" destOrd="0" presId="urn:microsoft.com/office/officeart/2018/2/layout/IconVerticalSolidList"/>
    <dgm:cxn modelId="{C86C40FC-2384-4204-91B5-186B95239F5E}" type="presOf" srcId="{BE38EF1A-E55B-4EC4-897F-2CD2ECE1CA02}" destId="{0FBF2C62-BAF9-4F03-B2D0-B01352182CEB}" srcOrd="0" destOrd="0" presId="urn:microsoft.com/office/officeart/2018/2/layout/IconVerticalSolidList"/>
    <dgm:cxn modelId="{5FFD6C41-4425-4610-9904-DEADA6447D37}" type="presParOf" srcId="{0FBF2C62-BAF9-4F03-B2D0-B01352182CEB}" destId="{8886B3ED-05CB-45B8-9E59-53334AA9BDDD}" srcOrd="0" destOrd="0" presId="urn:microsoft.com/office/officeart/2018/2/layout/IconVerticalSolidList"/>
    <dgm:cxn modelId="{1DBC9961-16FB-4C7D-99BA-B3A9BEC57421}" type="presParOf" srcId="{8886B3ED-05CB-45B8-9E59-53334AA9BDDD}" destId="{8E2B5957-B203-46B3-8834-1CF9FF605E7E}" srcOrd="0" destOrd="0" presId="urn:microsoft.com/office/officeart/2018/2/layout/IconVerticalSolidList"/>
    <dgm:cxn modelId="{0FDC606C-0430-4AE6-B751-55BA78FC4FD2}" type="presParOf" srcId="{8886B3ED-05CB-45B8-9E59-53334AA9BDDD}" destId="{8E6C281C-9B1C-4E19-A50A-B6B437B509B0}" srcOrd="1" destOrd="0" presId="urn:microsoft.com/office/officeart/2018/2/layout/IconVerticalSolidList"/>
    <dgm:cxn modelId="{483B0995-1935-4B59-A276-5735E4F547B3}" type="presParOf" srcId="{8886B3ED-05CB-45B8-9E59-53334AA9BDDD}" destId="{0FF3E67A-75F3-4806-827F-1524680C184A}" srcOrd="2" destOrd="0" presId="urn:microsoft.com/office/officeart/2018/2/layout/IconVerticalSolidList"/>
    <dgm:cxn modelId="{16F961D6-D821-4B2A-950A-A6A78F799EC1}" type="presParOf" srcId="{8886B3ED-05CB-45B8-9E59-53334AA9BDDD}" destId="{1AD02E45-0AF1-4C60-A848-9166E89441EA}" srcOrd="3" destOrd="0" presId="urn:microsoft.com/office/officeart/2018/2/layout/IconVerticalSolidList"/>
    <dgm:cxn modelId="{BCA8B645-2DB8-4BF8-ABD0-2D17E412CA0B}" type="presParOf" srcId="{0FBF2C62-BAF9-4F03-B2D0-B01352182CEB}" destId="{A888E622-AC60-403C-A5A6-B8245ADA2B1D}" srcOrd="1" destOrd="0" presId="urn:microsoft.com/office/officeart/2018/2/layout/IconVerticalSolidList"/>
    <dgm:cxn modelId="{DCECE6EA-36BE-4017-957C-F23E341A3288}" type="presParOf" srcId="{0FBF2C62-BAF9-4F03-B2D0-B01352182CEB}" destId="{C7BFC7C6-09D9-4BA2-95E9-5FA6562F0AFC}" srcOrd="2" destOrd="0" presId="urn:microsoft.com/office/officeart/2018/2/layout/IconVerticalSolidList"/>
    <dgm:cxn modelId="{B8D5C1E5-4614-4054-9326-79EE36702A8B}" type="presParOf" srcId="{C7BFC7C6-09D9-4BA2-95E9-5FA6562F0AFC}" destId="{98228E82-BAEC-4ECE-B31E-2C611B760E6C}" srcOrd="0" destOrd="0" presId="urn:microsoft.com/office/officeart/2018/2/layout/IconVerticalSolidList"/>
    <dgm:cxn modelId="{6DB78E11-5AFC-48D7-A726-F4DDF3A5071F}" type="presParOf" srcId="{C7BFC7C6-09D9-4BA2-95E9-5FA6562F0AFC}" destId="{55204921-0065-4014-841E-864C3BE8840E}" srcOrd="1" destOrd="0" presId="urn:microsoft.com/office/officeart/2018/2/layout/IconVerticalSolidList"/>
    <dgm:cxn modelId="{21D0D44F-3226-47B6-B277-654F48D5F4DC}" type="presParOf" srcId="{C7BFC7C6-09D9-4BA2-95E9-5FA6562F0AFC}" destId="{93496656-724E-4214-9F5E-7F3A86DC8C45}" srcOrd="2" destOrd="0" presId="urn:microsoft.com/office/officeart/2018/2/layout/IconVerticalSolidList"/>
    <dgm:cxn modelId="{8F02AC8E-C45D-48BE-A790-D4FE9FB70453}" type="presParOf" srcId="{C7BFC7C6-09D9-4BA2-95E9-5FA6562F0AFC}" destId="{EF5B1C81-CBA2-4000-80B6-9DD2BF631A3B}" srcOrd="3" destOrd="0" presId="urn:microsoft.com/office/officeart/2018/2/layout/IconVerticalSolidList"/>
    <dgm:cxn modelId="{7404BA64-1617-44F4-8426-70819BEE738D}" type="presParOf" srcId="{0FBF2C62-BAF9-4F03-B2D0-B01352182CEB}" destId="{6E0EA828-720A-4A5F-BDA0-1BF820985EFE}" srcOrd="3" destOrd="0" presId="urn:microsoft.com/office/officeart/2018/2/layout/IconVerticalSolidList"/>
    <dgm:cxn modelId="{4076C8F9-4E10-41F5-BAE3-A98BD85C8D36}" type="presParOf" srcId="{0FBF2C62-BAF9-4F03-B2D0-B01352182CEB}" destId="{B8CADBEC-5072-4402-835B-00D24BE8D81F}" srcOrd="4" destOrd="0" presId="urn:microsoft.com/office/officeart/2018/2/layout/IconVerticalSolidList"/>
    <dgm:cxn modelId="{549B6580-A3DD-411B-8F48-05910099C944}" type="presParOf" srcId="{B8CADBEC-5072-4402-835B-00D24BE8D81F}" destId="{03A2DC24-7C2D-4F6F-BD83-B8DD376EEC02}" srcOrd="0" destOrd="0" presId="urn:microsoft.com/office/officeart/2018/2/layout/IconVerticalSolidList"/>
    <dgm:cxn modelId="{3F873431-97C0-4074-9DA6-E57AB55A85C4}" type="presParOf" srcId="{B8CADBEC-5072-4402-835B-00D24BE8D81F}" destId="{2EC038D9-5B59-477C-B727-13D035DD7922}" srcOrd="1" destOrd="0" presId="urn:microsoft.com/office/officeart/2018/2/layout/IconVerticalSolidList"/>
    <dgm:cxn modelId="{D7E5F004-7AEC-4470-BFFD-CB8E6A5750AA}" type="presParOf" srcId="{B8CADBEC-5072-4402-835B-00D24BE8D81F}" destId="{96F97E44-869F-4357-8877-1332455F254B}" srcOrd="2" destOrd="0" presId="urn:microsoft.com/office/officeart/2018/2/layout/IconVerticalSolidList"/>
    <dgm:cxn modelId="{6DEDE150-EC96-42EA-BC84-69D28D7292D1}" type="presParOf" srcId="{B8CADBEC-5072-4402-835B-00D24BE8D81F}" destId="{A1CA4227-FBBC-4779-9C75-91F3A9A22785}" srcOrd="3" destOrd="0" presId="urn:microsoft.com/office/officeart/2018/2/layout/IconVerticalSolidList"/>
    <dgm:cxn modelId="{8ABDAABD-CB62-4522-90AA-193A3D48229E}" type="presParOf" srcId="{0FBF2C62-BAF9-4F03-B2D0-B01352182CEB}" destId="{A48A8E3E-935E-4B3B-96E8-45833319F764}" srcOrd="5" destOrd="0" presId="urn:microsoft.com/office/officeart/2018/2/layout/IconVerticalSolidList"/>
    <dgm:cxn modelId="{AB680A1E-F90C-4837-86A5-42D34EE6E889}" type="presParOf" srcId="{0FBF2C62-BAF9-4F03-B2D0-B01352182CEB}" destId="{B964108C-E4BA-4F0D-A616-739A79E9F3D4}" srcOrd="6" destOrd="0" presId="urn:microsoft.com/office/officeart/2018/2/layout/IconVerticalSolidList"/>
    <dgm:cxn modelId="{A7AF6BF3-301A-4458-B81C-88253CC663C9}" type="presParOf" srcId="{B964108C-E4BA-4F0D-A616-739A79E9F3D4}" destId="{24F5FE6C-394B-46E3-95D9-D1D4732B8DF5}" srcOrd="0" destOrd="0" presId="urn:microsoft.com/office/officeart/2018/2/layout/IconVerticalSolidList"/>
    <dgm:cxn modelId="{EA128486-2064-48F3-B417-A0373DE7CC6C}" type="presParOf" srcId="{B964108C-E4BA-4F0D-A616-739A79E9F3D4}" destId="{9AD20538-B743-4648-AFB5-9656850F7CAA}" srcOrd="1" destOrd="0" presId="urn:microsoft.com/office/officeart/2018/2/layout/IconVerticalSolidList"/>
    <dgm:cxn modelId="{4130F6E7-212D-48C4-B3A2-BB8E08CE3CEC}" type="presParOf" srcId="{B964108C-E4BA-4F0D-A616-739A79E9F3D4}" destId="{4BCC6E24-9FBD-4717-A01A-BA8238FA2A59}" srcOrd="2" destOrd="0" presId="urn:microsoft.com/office/officeart/2018/2/layout/IconVerticalSolidList"/>
    <dgm:cxn modelId="{1CF9E153-BD4B-4823-9F8D-EFDA66E626A0}" type="presParOf" srcId="{B964108C-E4BA-4F0D-A616-739A79E9F3D4}" destId="{81496DCE-731F-4DCD-82FF-01BFCAB63458}" srcOrd="3" destOrd="0" presId="urn:microsoft.com/office/officeart/2018/2/layout/IconVerticalSolidList"/>
    <dgm:cxn modelId="{D4BCEA52-46E4-45FB-B262-778F3A97D6AE}" type="presParOf" srcId="{0FBF2C62-BAF9-4F03-B2D0-B01352182CEB}" destId="{1FFC19D2-2F5C-424C-9F2C-DA08E075295B}" srcOrd="7" destOrd="0" presId="urn:microsoft.com/office/officeart/2018/2/layout/IconVerticalSolidList"/>
    <dgm:cxn modelId="{153604A2-A7B7-4FF8-BF15-4E09DC9573BF}" type="presParOf" srcId="{0FBF2C62-BAF9-4F03-B2D0-B01352182CEB}" destId="{AF1BE0A2-AF50-4B13-9556-115A0104FEC3}" srcOrd="8" destOrd="0" presId="urn:microsoft.com/office/officeart/2018/2/layout/IconVerticalSolidList"/>
    <dgm:cxn modelId="{B3DBD287-85B0-442A-9965-0142F2774638}" type="presParOf" srcId="{AF1BE0A2-AF50-4B13-9556-115A0104FEC3}" destId="{BE624E77-4841-4613-8C36-A8567F108B2C}" srcOrd="0" destOrd="0" presId="urn:microsoft.com/office/officeart/2018/2/layout/IconVerticalSolidList"/>
    <dgm:cxn modelId="{4DE2DA6B-300E-4C57-83B5-609730049FC8}" type="presParOf" srcId="{AF1BE0A2-AF50-4B13-9556-115A0104FEC3}" destId="{B22B6A8F-1E7F-4806-9B46-E7C7AF1F8A2F}" srcOrd="1" destOrd="0" presId="urn:microsoft.com/office/officeart/2018/2/layout/IconVerticalSolidList"/>
    <dgm:cxn modelId="{A0DCB621-CDD6-439E-8867-45B9F932D25A}" type="presParOf" srcId="{AF1BE0A2-AF50-4B13-9556-115A0104FEC3}" destId="{6EF20E71-821F-48C6-B659-0986D1BA6A47}" srcOrd="2" destOrd="0" presId="urn:microsoft.com/office/officeart/2018/2/layout/IconVerticalSolidList"/>
    <dgm:cxn modelId="{A5362904-6A39-4438-AA94-37C2847598D8}" type="presParOf" srcId="{AF1BE0A2-AF50-4B13-9556-115A0104FEC3}" destId="{690E2369-A6B9-4B44-86E2-65C1F5CC680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38EF1A-E55B-4EC4-897F-2CD2ECE1CA0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2C246C2-E2A8-462B-8726-85E8989824EE}">
      <dgm:prSet/>
      <dgm:spPr/>
      <dgm:t>
        <a:bodyPr/>
        <a:lstStyle/>
        <a:p>
          <a:r>
            <a:rPr lang="en-US"/>
            <a:t>Just Breathe</a:t>
          </a:r>
        </a:p>
      </dgm:t>
    </dgm:pt>
    <dgm:pt modelId="{249EED43-1685-468B-8040-37E1FEE68BB1}" type="parTrans" cxnId="{18A8E717-6824-418E-B22A-B6084F1C2E8F}">
      <dgm:prSet/>
      <dgm:spPr/>
      <dgm:t>
        <a:bodyPr/>
        <a:lstStyle/>
        <a:p>
          <a:endParaRPr lang="en-US"/>
        </a:p>
      </dgm:t>
    </dgm:pt>
    <dgm:pt modelId="{73E02B23-5D96-4D2C-A6E7-168ED205B9ED}" type="sibTrans" cxnId="{18A8E717-6824-418E-B22A-B6084F1C2E8F}">
      <dgm:prSet/>
      <dgm:spPr/>
      <dgm:t>
        <a:bodyPr/>
        <a:lstStyle/>
        <a:p>
          <a:endParaRPr lang="en-US"/>
        </a:p>
      </dgm:t>
    </dgm:pt>
    <dgm:pt modelId="{02085EC9-1A1D-4B6C-BB65-086FE23A27E0}">
      <dgm:prSet/>
      <dgm:spPr/>
      <dgm:t>
        <a:bodyPr/>
        <a:lstStyle/>
        <a:p>
          <a:r>
            <a:rPr lang="en-US"/>
            <a:t>Zero Isn’t The SOC Hero </a:t>
          </a:r>
        </a:p>
      </dgm:t>
    </dgm:pt>
    <dgm:pt modelId="{C5E59F00-51F2-4A33-B8CB-AD01AE23714D}" type="parTrans" cxnId="{4FA1E2D5-180A-48FE-B2AB-68A27F58CDD9}">
      <dgm:prSet/>
      <dgm:spPr/>
      <dgm:t>
        <a:bodyPr/>
        <a:lstStyle/>
        <a:p>
          <a:endParaRPr lang="en-US"/>
        </a:p>
      </dgm:t>
    </dgm:pt>
    <dgm:pt modelId="{546F55D6-BECA-4B2F-BC93-A795AD342077}" type="sibTrans" cxnId="{4FA1E2D5-180A-48FE-B2AB-68A27F58CDD9}">
      <dgm:prSet/>
      <dgm:spPr/>
      <dgm:t>
        <a:bodyPr/>
        <a:lstStyle/>
        <a:p>
          <a:endParaRPr lang="en-US"/>
        </a:p>
      </dgm:t>
    </dgm:pt>
    <dgm:pt modelId="{6D5C8157-089A-4ACD-9DA9-97FF5D5778EB}">
      <dgm:prSet/>
      <dgm:spPr/>
      <dgm:t>
        <a:bodyPr/>
        <a:lstStyle/>
        <a:p>
          <a:r>
            <a:rPr lang="en-US"/>
            <a:t>“Hello, I’m Dyspnea!”</a:t>
          </a:r>
        </a:p>
      </dgm:t>
    </dgm:pt>
    <dgm:pt modelId="{D63C426B-8454-4BF6-931B-B1E9F28E2538}" type="parTrans" cxnId="{C229CAE2-85A8-4A9B-B6D0-D45A8ED0C6FE}">
      <dgm:prSet/>
      <dgm:spPr/>
      <dgm:t>
        <a:bodyPr/>
        <a:lstStyle/>
        <a:p>
          <a:endParaRPr lang="en-US"/>
        </a:p>
      </dgm:t>
    </dgm:pt>
    <dgm:pt modelId="{AB943AFB-880C-4A2A-A66F-F9A8CCE6EC4C}" type="sibTrans" cxnId="{C229CAE2-85A8-4A9B-B6D0-D45A8ED0C6FE}">
      <dgm:prSet/>
      <dgm:spPr/>
      <dgm:t>
        <a:bodyPr/>
        <a:lstStyle/>
        <a:p>
          <a:endParaRPr lang="en-US"/>
        </a:p>
      </dgm:t>
    </dgm:pt>
    <dgm:pt modelId="{DA99D1BC-5B14-412C-BEDC-D7B98DA888D9}">
      <dgm:prSet/>
      <dgm:spPr/>
      <dgm:t>
        <a:bodyPr/>
        <a:lstStyle/>
        <a:p>
          <a:r>
            <a:rPr lang="en-US"/>
            <a:t>Minimalism</a:t>
          </a:r>
        </a:p>
      </dgm:t>
    </dgm:pt>
    <dgm:pt modelId="{A83D143C-1623-4FBF-9CF0-71625431642B}" type="parTrans" cxnId="{DB73F15A-A16B-47B2-AA89-270145993070}">
      <dgm:prSet/>
      <dgm:spPr/>
      <dgm:t>
        <a:bodyPr/>
        <a:lstStyle/>
        <a:p>
          <a:endParaRPr lang="en-US"/>
        </a:p>
      </dgm:t>
    </dgm:pt>
    <dgm:pt modelId="{C0B26DE2-F96D-49DD-A942-00F794B13C94}" type="sibTrans" cxnId="{DB73F15A-A16B-47B2-AA89-270145993070}">
      <dgm:prSet/>
      <dgm:spPr/>
      <dgm:t>
        <a:bodyPr/>
        <a:lstStyle/>
        <a:p>
          <a:endParaRPr lang="en-US"/>
        </a:p>
      </dgm:t>
    </dgm:pt>
    <dgm:pt modelId="{2810EF8A-2A0D-48AE-AC3F-240D6657926F}">
      <dgm:prSet/>
      <dgm:spPr/>
      <dgm:t>
        <a:bodyPr/>
        <a:lstStyle/>
        <a:p>
          <a:r>
            <a:rPr lang="en-US"/>
            <a:t>Take Charge at Discharge</a:t>
          </a:r>
        </a:p>
      </dgm:t>
    </dgm:pt>
    <dgm:pt modelId="{A507EE54-2D49-45F0-8CB1-D43075E64B77}" type="parTrans" cxnId="{BC9FF18F-D9DA-437C-8B82-5E7ED40BDFB0}">
      <dgm:prSet/>
      <dgm:spPr/>
      <dgm:t>
        <a:bodyPr/>
        <a:lstStyle/>
        <a:p>
          <a:endParaRPr lang="en-US"/>
        </a:p>
      </dgm:t>
    </dgm:pt>
    <dgm:pt modelId="{1EED95D8-9DBF-42A1-8F2C-3B83CBBF5DC3}" type="sibTrans" cxnId="{BC9FF18F-D9DA-437C-8B82-5E7ED40BDFB0}">
      <dgm:prSet/>
      <dgm:spPr/>
      <dgm:t>
        <a:bodyPr/>
        <a:lstStyle/>
        <a:p>
          <a:endParaRPr lang="en-US"/>
        </a:p>
      </dgm:t>
    </dgm:pt>
    <dgm:pt modelId="{0FBF2C62-BAF9-4F03-B2D0-B01352182CEB}" type="pres">
      <dgm:prSet presAssocID="{BE38EF1A-E55B-4EC4-897F-2CD2ECE1CA02}" presName="root" presStyleCnt="0">
        <dgm:presLayoutVars>
          <dgm:dir/>
          <dgm:resizeHandles val="exact"/>
        </dgm:presLayoutVars>
      </dgm:prSet>
      <dgm:spPr/>
    </dgm:pt>
    <dgm:pt modelId="{8886B3ED-05CB-45B8-9E59-53334AA9BDDD}" type="pres">
      <dgm:prSet presAssocID="{52C246C2-E2A8-462B-8726-85E8989824EE}" presName="compNode" presStyleCnt="0"/>
      <dgm:spPr/>
    </dgm:pt>
    <dgm:pt modelId="{8E2B5957-B203-46B3-8834-1CF9FF605E7E}" type="pres">
      <dgm:prSet presAssocID="{52C246C2-E2A8-462B-8726-85E8989824EE}" presName="bgRect" presStyleLbl="bgShp" presStyleIdx="0" presStyleCnt="5"/>
      <dgm:spPr/>
    </dgm:pt>
    <dgm:pt modelId="{8E6C281C-9B1C-4E19-A50A-B6B437B509B0}" type="pres">
      <dgm:prSet presAssocID="{52C246C2-E2A8-462B-8726-85E8989824E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a:ext>
      </dgm:extLst>
    </dgm:pt>
    <dgm:pt modelId="{0FF3E67A-75F3-4806-827F-1524680C184A}" type="pres">
      <dgm:prSet presAssocID="{52C246C2-E2A8-462B-8726-85E8989824EE}" presName="spaceRect" presStyleCnt="0"/>
      <dgm:spPr/>
    </dgm:pt>
    <dgm:pt modelId="{1AD02E45-0AF1-4C60-A848-9166E89441EA}" type="pres">
      <dgm:prSet presAssocID="{52C246C2-E2A8-462B-8726-85E8989824EE}" presName="parTx" presStyleLbl="revTx" presStyleIdx="0" presStyleCnt="5">
        <dgm:presLayoutVars>
          <dgm:chMax val="0"/>
          <dgm:chPref val="0"/>
        </dgm:presLayoutVars>
      </dgm:prSet>
      <dgm:spPr/>
    </dgm:pt>
    <dgm:pt modelId="{A888E622-AC60-403C-A5A6-B8245ADA2B1D}" type="pres">
      <dgm:prSet presAssocID="{73E02B23-5D96-4D2C-A6E7-168ED205B9ED}" presName="sibTrans" presStyleCnt="0"/>
      <dgm:spPr/>
    </dgm:pt>
    <dgm:pt modelId="{C7BFC7C6-09D9-4BA2-95E9-5FA6562F0AFC}" type="pres">
      <dgm:prSet presAssocID="{02085EC9-1A1D-4B6C-BB65-086FE23A27E0}" presName="compNode" presStyleCnt="0"/>
      <dgm:spPr/>
    </dgm:pt>
    <dgm:pt modelId="{98228E82-BAEC-4ECE-B31E-2C611B760E6C}" type="pres">
      <dgm:prSet presAssocID="{02085EC9-1A1D-4B6C-BB65-086FE23A27E0}" presName="bgRect" presStyleLbl="bgShp" presStyleIdx="1" presStyleCnt="5"/>
      <dgm:spPr/>
    </dgm:pt>
    <dgm:pt modelId="{55204921-0065-4014-841E-864C3BE8840E}" type="pres">
      <dgm:prSet presAssocID="{02085EC9-1A1D-4B6C-BB65-086FE23A27E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
        </a:ext>
      </dgm:extLst>
    </dgm:pt>
    <dgm:pt modelId="{93496656-724E-4214-9F5E-7F3A86DC8C45}" type="pres">
      <dgm:prSet presAssocID="{02085EC9-1A1D-4B6C-BB65-086FE23A27E0}" presName="spaceRect" presStyleCnt="0"/>
      <dgm:spPr/>
    </dgm:pt>
    <dgm:pt modelId="{EF5B1C81-CBA2-4000-80B6-9DD2BF631A3B}" type="pres">
      <dgm:prSet presAssocID="{02085EC9-1A1D-4B6C-BB65-086FE23A27E0}" presName="parTx" presStyleLbl="revTx" presStyleIdx="1" presStyleCnt="5">
        <dgm:presLayoutVars>
          <dgm:chMax val="0"/>
          <dgm:chPref val="0"/>
        </dgm:presLayoutVars>
      </dgm:prSet>
      <dgm:spPr/>
    </dgm:pt>
    <dgm:pt modelId="{6E0EA828-720A-4A5F-BDA0-1BF820985EFE}" type="pres">
      <dgm:prSet presAssocID="{546F55D6-BECA-4B2F-BC93-A795AD342077}" presName="sibTrans" presStyleCnt="0"/>
      <dgm:spPr/>
    </dgm:pt>
    <dgm:pt modelId="{B8CADBEC-5072-4402-835B-00D24BE8D81F}" type="pres">
      <dgm:prSet presAssocID="{6D5C8157-089A-4ACD-9DA9-97FF5D5778EB}" presName="compNode" presStyleCnt="0"/>
      <dgm:spPr/>
    </dgm:pt>
    <dgm:pt modelId="{03A2DC24-7C2D-4F6F-BD83-B8DD376EEC02}" type="pres">
      <dgm:prSet presAssocID="{6D5C8157-089A-4ACD-9DA9-97FF5D5778EB}" presName="bgRect" presStyleLbl="bgShp" presStyleIdx="2" presStyleCnt="5"/>
      <dgm:spPr/>
    </dgm:pt>
    <dgm:pt modelId="{2EC038D9-5B59-477C-B727-13D035DD7922}" type="pres">
      <dgm:prSet presAssocID="{6D5C8157-089A-4ACD-9DA9-97FF5D5778E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96F97E44-869F-4357-8877-1332455F254B}" type="pres">
      <dgm:prSet presAssocID="{6D5C8157-089A-4ACD-9DA9-97FF5D5778EB}" presName="spaceRect" presStyleCnt="0"/>
      <dgm:spPr/>
    </dgm:pt>
    <dgm:pt modelId="{A1CA4227-FBBC-4779-9C75-91F3A9A22785}" type="pres">
      <dgm:prSet presAssocID="{6D5C8157-089A-4ACD-9DA9-97FF5D5778EB}" presName="parTx" presStyleLbl="revTx" presStyleIdx="2" presStyleCnt="5">
        <dgm:presLayoutVars>
          <dgm:chMax val="0"/>
          <dgm:chPref val="0"/>
        </dgm:presLayoutVars>
      </dgm:prSet>
      <dgm:spPr/>
    </dgm:pt>
    <dgm:pt modelId="{A48A8E3E-935E-4B3B-96E8-45833319F764}" type="pres">
      <dgm:prSet presAssocID="{AB943AFB-880C-4A2A-A66F-F9A8CCE6EC4C}" presName="sibTrans" presStyleCnt="0"/>
      <dgm:spPr/>
    </dgm:pt>
    <dgm:pt modelId="{B964108C-E4BA-4F0D-A616-739A79E9F3D4}" type="pres">
      <dgm:prSet presAssocID="{DA99D1BC-5B14-412C-BEDC-D7B98DA888D9}" presName="compNode" presStyleCnt="0"/>
      <dgm:spPr/>
    </dgm:pt>
    <dgm:pt modelId="{24F5FE6C-394B-46E3-95D9-D1D4732B8DF5}" type="pres">
      <dgm:prSet presAssocID="{DA99D1BC-5B14-412C-BEDC-D7B98DA888D9}" presName="bgRect" presStyleLbl="bgShp" presStyleIdx="3" presStyleCnt="5"/>
      <dgm:spPr/>
    </dgm:pt>
    <dgm:pt modelId="{9AD20538-B743-4648-AFB5-9656850F7CAA}" type="pres">
      <dgm:prSet presAssocID="{DA99D1BC-5B14-412C-BEDC-D7B98DA888D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4BCC6E24-9FBD-4717-A01A-BA8238FA2A59}" type="pres">
      <dgm:prSet presAssocID="{DA99D1BC-5B14-412C-BEDC-D7B98DA888D9}" presName="spaceRect" presStyleCnt="0"/>
      <dgm:spPr/>
    </dgm:pt>
    <dgm:pt modelId="{81496DCE-731F-4DCD-82FF-01BFCAB63458}" type="pres">
      <dgm:prSet presAssocID="{DA99D1BC-5B14-412C-BEDC-D7B98DA888D9}" presName="parTx" presStyleLbl="revTx" presStyleIdx="3" presStyleCnt="5">
        <dgm:presLayoutVars>
          <dgm:chMax val="0"/>
          <dgm:chPref val="0"/>
        </dgm:presLayoutVars>
      </dgm:prSet>
      <dgm:spPr/>
    </dgm:pt>
    <dgm:pt modelId="{1FFC19D2-2F5C-424C-9F2C-DA08E075295B}" type="pres">
      <dgm:prSet presAssocID="{C0B26DE2-F96D-49DD-A942-00F794B13C94}" presName="sibTrans" presStyleCnt="0"/>
      <dgm:spPr/>
    </dgm:pt>
    <dgm:pt modelId="{AF1BE0A2-AF50-4B13-9556-115A0104FEC3}" type="pres">
      <dgm:prSet presAssocID="{2810EF8A-2A0D-48AE-AC3F-240D6657926F}" presName="compNode" presStyleCnt="0"/>
      <dgm:spPr/>
    </dgm:pt>
    <dgm:pt modelId="{BE624E77-4841-4613-8C36-A8567F108B2C}" type="pres">
      <dgm:prSet presAssocID="{2810EF8A-2A0D-48AE-AC3F-240D6657926F}" presName="bgRect" presStyleLbl="bgShp" presStyleIdx="4" presStyleCnt="5"/>
      <dgm:spPr/>
    </dgm:pt>
    <dgm:pt modelId="{B22B6A8F-1E7F-4806-9B46-E7C7AF1F8A2F}" type="pres">
      <dgm:prSet presAssocID="{2810EF8A-2A0D-48AE-AC3F-240D6657926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ull Battery"/>
        </a:ext>
      </dgm:extLst>
    </dgm:pt>
    <dgm:pt modelId="{6EF20E71-821F-48C6-B659-0986D1BA6A47}" type="pres">
      <dgm:prSet presAssocID="{2810EF8A-2A0D-48AE-AC3F-240D6657926F}" presName="spaceRect" presStyleCnt="0"/>
      <dgm:spPr/>
    </dgm:pt>
    <dgm:pt modelId="{690E2369-A6B9-4B44-86E2-65C1F5CC6801}" type="pres">
      <dgm:prSet presAssocID="{2810EF8A-2A0D-48AE-AC3F-240D6657926F}" presName="parTx" presStyleLbl="revTx" presStyleIdx="4" presStyleCnt="5">
        <dgm:presLayoutVars>
          <dgm:chMax val="0"/>
          <dgm:chPref val="0"/>
        </dgm:presLayoutVars>
      </dgm:prSet>
      <dgm:spPr/>
    </dgm:pt>
  </dgm:ptLst>
  <dgm:cxnLst>
    <dgm:cxn modelId="{60E8680B-2D18-4C8F-A35A-43B6CE034871}" type="presOf" srcId="{6D5C8157-089A-4ACD-9DA9-97FF5D5778EB}" destId="{A1CA4227-FBBC-4779-9C75-91F3A9A22785}" srcOrd="0" destOrd="0" presId="urn:microsoft.com/office/officeart/2018/2/layout/IconVerticalSolidList"/>
    <dgm:cxn modelId="{18A8E717-6824-418E-B22A-B6084F1C2E8F}" srcId="{BE38EF1A-E55B-4EC4-897F-2CD2ECE1CA02}" destId="{52C246C2-E2A8-462B-8726-85E8989824EE}" srcOrd="0" destOrd="0" parTransId="{249EED43-1685-468B-8040-37E1FEE68BB1}" sibTransId="{73E02B23-5D96-4D2C-A6E7-168ED205B9ED}"/>
    <dgm:cxn modelId="{4BF27A2B-CE26-4F35-A397-721E6308172A}" type="presOf" srcId="{02085EC9-1A1D-4B6C-BB65-086FE23A27E0}" destId="{EF5B1C81-CBA2-4000-80B6-9DD2BF631A3B}" srcOrd="0" destOrd="0" presId="urn:microsoft.com/office/officeart/2018/2/layout/IconVerticalSolidList"/>
    <dgm:cxn modelId="{95485B58-5CF0-473C-8FA9-27CD12CB9BBA}" type="presOf" srcId="{DA99D1BC-5B14-412C-BEDC-D7B98DA888D9}" destId="{81496DCE-731F-4DCD-82FF-01BFCAB63458}" srcOrd="0" destOrd="0" presId="urn:microsoft.com/office/officeart/2018/2/layout/IconVerticalSolidList"/>
    <dgm:cxn modelId="{DB73F15A-A16B-47B2-AA89-270145993070}" srcId="{BE38EF1A-E55B-4EC4-897F-2CD2ECE1CA02}" destId="{DA99D1BC-5B14-412C-BEDC-D7B98DA888D9}" srcOrd="3" destOrd="0" parTransId="{A83D143C-1623-4FBF-9CF0-71625431642B}" sibTransId="{C0B26DE2-F96D-49DD-A942-00F794B13C94}"/>
    <dgm:cxn modelId="{BC9FF18F-D9DA-437C-8B82-5E7ED40BDFB0}" srcId="{BE38EF1A-E55B-4EC4-897F-2CD2ECE1CA02}" destId="{2810EF8A-2A0D-48AE-AC3F-240D6657926F}" srcOrd="4" destOrd="0" parTransId="{A507EE54-2D49-45F0-8CB1-D43075E64B77}" sibTransId="{1EED95D8-9DBF-42A1-8F2C-3B83CBBF5DC3}"/>
    <dgm:cxn modelId="{D6D6379E-DE17-470E-8DB9-85C83E245E4C}" type="presOf" srcId="{52C246C2-E2A8-462B-8726-85E8989824EE}" destId="{1AD02E45-0AF1-4C60-A848-9166E89441EA}" srcOrd="0" destOrd="0" presId="urn:microsoft.com/office/officeart/2018/2/layout/IconVerticalSolidList"/>
    <dgm:cxn modelId="{4FA1E2D5-180A-48FE-B2AB-68A27F58CDD9}" srcId="{BE38EF1A-E55B-4EC4-897F-2CD2ECE1CA02}" destId="{02085EC9-1A1D-4B6C-BB65-086FE23A27E0}" srcOrd="1" destOrd="0" parTransId="{C5E59F00-51F2-4A33-B8CB-AD01AE23714D}" sibTransId="{546F55D6-BECA-4B2F-BC93-A795AD342077}"/>
    <dgm:cxn modelId="{C229CAE2-85A8-4A9B-B6D0-D45A8ED0C6FE}" srcId="{BE38EF1A-E55B-4EC4-897F-2CD2ECE1CA02}" destId="{6D5C8157-089A-4ACD-9DA9-97FF5D5778EB}" srcOrd="2" destOrd="0" parTransId="{D63C426B-8454-4BF6-931B-B1E9F28E2538}" sibTransId="{AB943AFB-880C-4A2A-A66F-F9A8CCE6EC4C}"/>
    <dgm:cxn modelId="{213604ED-93E9-43FA-8728-FA94200FD12F}" type="presOf" srcId="{2810EF8A-2A0D-48AE-AC3F-240D6657926F}" destId="{690E2369-A6B9-4B44-86E2-65C1F5CC6801}" srcOrd="0" destOrd="0" presId="urn:microsoft.com/office/officeart/2018/2/layout/IconVerticalSolidList"/>
    <dgm:cxn modelId="{C86C40FC-2384-4204-91B5-186B95239F5E}" type="presOf" srcId="{BE38EF1A-E55B-4EC4-897F-2CD2ECE1CA02}" destId="{0FBF2C62-BAF9-4F03-B2D0-B01352182CEB}" srcOrd="0" destOrd="0" presId="urn:microsoft.com/office/officeart/2018/2/layout/IconVerticalSolidList"/>
    <dgm:cxn modelId="{5FFD6C41-4425-4610-9904-DEADA6447D37}" type="presParOf" srcId="{0FBF2C62-BAF9-4F03-B2D0-B01352182CEB}" destId="{8886B3ED-05CB-45B8-9E59-53334AA9BDDD}" srcOrd="0" destOrd="0" presId="urn:microsoft.com/office/officeart/2018/2/layout/IconVerticalSolidList"/>
    <dgm:cxn modelId="{1DBC9961-16FB-4C7D-99BA-B3A9BEC57421}" type="presParOf" srcId="{8886B3ED-05CB-45B8-9E59-53334AA9BDDD}" destId="{8E2B5957-B203-46B3-8834-1CF9FF605E7E}" srcOrd="0" destOrd="0" presId="urn:microsoft.com/office/officeart/2018/2/layout/IconVerticalSolidList"/>
    <dgm:cxn modelId="{0FDC606C-0430-4AE6-B751-55BA78FC4FD2}" type="presParOf" srcId="{8886B3ED-05CB-45B8-9E59-53334AA9BDDD}" destId="{8E6C281C-9B1C-4E19-A50A-B6B437B509B0}" srcOrd="1" destOrd="0" presId="urn:microsoft.com/office/officeart/2018/2/layout/IconVerticalSolidList"/>
    <dgm:cxn modelId="{483B0995-1935-4B59-A276-5735E4F547B3}" type="presParOf" srcId="{8886B3ED-05CB-45B8-9E59-53334AA9BDDD}" destId="{0FF3E67A-75F3-4806-827F-1524680C184A}" srcOrd="2" destOrd="0" presId="urn:microsoft.com/office/officeart/2018/2/layout/IconVerticalSolidList"/>
    <dgm:cxn modelId="{16F961D6-D821-4B2A-950A-A6A78F799EC1}" type="presParOf" srcId="{8886B3ED-05CB-45B8-9E59-53334AA9BDDD}" destId="{1AD02E45-0AF1-4C60-A848-9166E89441EA}" srcOrd="3" destOrd="0" presId="urn:microsoft.com/office/officeart/2018/2/layout/IconVerticalSolidList"/>
    <dgm:cxn modelId="{BCA8B645-2DB8-4BF8-ABD0-2D17E412CA0B}" type="presParOf" srcId="{0FBF2C62-BAF9-4F03-B2D0-B01352182CEB}" destId="{A888E622-AC60-403C-A5A6-B8245ADA2B1D}" srcOrd="1" destOrd="0" presId="urn:microsoft.com/office/officeart/2018/2/layout/IconVerticalSolidList"/>
    <dgm:cxn modelId="{DCECE6EA-36BE-4017-957C-F23E341A3288}" type="presParOf" srcId="{0FBF2C62-BAF9-4F03-B2D0-B01352182CEB}" destId="{C7BFC7C6-09D9-4BA2-95E9-5FA6562F0AFC}" srcOrd="2" destOrd="0" presId="urn:microsoft.com/office/officeart/2018/2/layout/IconVerticalSolidList"/>
    <dgm:cxn modelId="{B8D5C1E5-4614-4054-9326-79EE36702A8B}" type="presParOf" srcId="{C7BFC7C6-09D9-4BA2-95E9-5FA6562F0AFC}" destId="{98228E82-BAEC-4ECE-B31E-2C611B760E6C}" srcOrd="0" destOrd="0" presId="urn:microsoft.com/office/officeart/2018/2/layout/IconVerticalSolidList"/>
    <dgm:cxn modelId="{6DB78E11-5AFC-48D7-A726-F4DDF3A5071F}" type="presParOf" srcId="{C7BFC7C6-09D9-4BA2-95E9-5FA6562F0AFC}" destId="{55204921-0065-4014-841E-864C3BE8840E}" srcOrd="1" destOrd="0" presId="urn:microsoft.com/office/officeart/2018/2/layout/IconVerticalSolidList"/>
    <dgm:cxn modelId="{21D0D44F-3226-47B6-B277-654F48D5F4DC}" type="presParOf" srcId="{C7BFC7C6-09D9-4BA2-95E9-5FA6562F0AFC}" destId="{93496656-724E-4214-9F5E-7F3A86DC8C45}" srcOrd="2" destOrd="0" presId="urn:microsoft.com/office/officeart/2018/2/layout/IconVerticalSolidList"/>
    <dgm:cxn modelId="{8F02AC8E-C45D-48BE-A790-D4FE9FB70453}" type="presParOf" srcId="{C7BFC7C6-09D9-4BA2-95E9-5FA6562F0AFC}" destId="{EF5B1C81-CBA2-4000-80B6-9DD2BF631A3B}" srcOrd="3" destOrd="0" presId="urn:microsoft.com/office/officeart/2018/2/layout/IconVerticalSolidList"/>
    <dgm:cxn modelId="{7404BA64-1617-44F4-8426-70819BEE738D}" type="presParOf" srcId="{0FBF2C62-BAF9-4F03-B2D0-B01352182CEB}" destId="{6E0EA828-720A-4A5F-BDA0-1BF820985EFE}" srcOrd="3" destOrd="0" presId="urn:microsoft.com/office/officeart/2018/2/layout/IconVerticalSolidList"/>
    <dgm:cxn modelId="{4076C8F9-4E10-41F5-BAE3-A98BD85C8D36}" type="presParOf" srcId="{0FBF2C62-BAF9-4F03-B2D0-B01352182CEB}" destId="{B8CADBEC-5072-4402-835B-00D24BE8D81F}" srcOrd="4" destOrd="0" presId="urn:microsoft.com/office/officeart/2018/2/layout/IconVerticalSolidList"/>
    <dgm:cxn modelId="{549B6580-A3DD-411B-8F48-05910099C944}" type="presParOf" srcId="{B8CADBEC-5072-4402-835B-00D24BE8D81F}" destId="{03A2DC24-7C2D-4F6F-BD83-B8DD376EEC02}" srcOrd="0" destOrd="0" presId="urn:microsoft.com/office/officeart/2018/2/layout/IconVerticalSolidList"/>
    <dgm:cxn modelId="{3F873431-97C0-4074-9DA6-E57AB55A85C4}" type="presParOf" srcId="{B8CADBEC-5072-4402-835B-00D24BE8D81F}" destId="{2EC038D9-5B59-477C-B727-13D035DD7922}" srcOrd="1" destOrd="0" presId="urn:microsoft.com/office/officeart/2018/2/layout/IconVerticalSolidList"/>
    <dgm:cxn modelId="{D7E5F004-7AEC-4470-BFFD-CB8E6A5750AA}" type="presParOf" srcId="{B8CADBEC-5072-4402-835B-00D24BE8D81F}" destId="{96F97E44-869F-4357-8877-1332455F254B}" srcOrd="2" destOrd="0" presId="urn:microsoft.com/office/officeart/2018/2/layout/IconVerticalSolidList"/>
    <dgm:cxn modelId="{6DEDE150-EC96-42EA-BC84-69D28D7292D1}" type="presParOf" srcId="{B8CADBEC-5072-4402-835B-00D24BE8D81F}" destId="{A1CA4227-FBBC-4779-9C75-91F3A9A22785}" srcOrd="3" destOrd="0" presId="urn:microsoft.com/office/officeart/2018/2/layout/IconVerticalSolidList"/>
    <dgm:cxn modelId="{8ABDAABD-CB62-4522-90AA-193A3D48229E}" type="presParOf" srcId="{0FBF2C62-BAF9-4F03-B2D0-B01352182CEB}" destId="{A48A8E3E-935E-4B3B-96E8-45833319F764}" srcOrd="5" destOrd="0" presId="urn:microsoft.com/office/officeart/2018/2/layout/IconVerticalSolidList"/>
    <dgm:cxn modelId="{AB680A1E-F90C-4837-86A5-42D34EE6E889}" type="presParOf" srcId="{0FBF2C62-BAF9-4F03-B2D0-B01352182CEB}" destId="{B964108C-E4BA-4F0D-A616-739A79E9F3D4}" srcOrd="6" destOrd="0" presId="urn:microsoft.com/office/officeart/2018/2/layout/IconVerticalSolidList"/>
    <dgm:cxn modelId="{A7AF6BF3-301A-4458-B81C-88253CC663C9}" type="presParOf" srcId="{B964108C-E4BA-4F0D-A616-739A79E9F3D4}" destId="{24F5FE6C-394B-46E3-95D9-D1D4732B8DF5}" srcOrd="0" destOrd="0" presId="urn:microsoft.com/office/officeart/2018/2/layout/IconVerticalSolidList"/>
    <dgm:cxn modelId="{EA128486-2064-48F3-B417-A0373DE7CC6C}" type="presParOf" srcId="{B964108C-E4BA-4F0D-A616-739A79E9F3D4}" destId="{9AD20538-B743-4648-AFB5-9656850F7CAA}" srcOrd="1" destOrd="0" presId="urn:microsoft.com/office/officeart/2018/2/layout/IconVerticalSolidList"/>
    <dgm:cxn modelId="{4130F6E7-212D-48C4-B3A2-BB8E08CE3CEC}" type="presParOf" srcId="{B964108C-E4BA-4F0D-A616-739A79E9F3D4}" destId="{4BCC6E24-9FBD-4717-A01A-BA8238FA2A59}" srcOrd="2" destOrd="0" presId="urn:microsoft.com/office/officeart/2018/2/layout/IconVerticalSolidList"/>
    <dgm:cxn modelId="{1CF9E153-BD4B-4823-9F8D-EFDA66E626A0}" type="presParOf" srcId="{B964108C-E4BA-4F0D-A616-739A79E9F3D4}" destId="{81496DCE-731F-4DCD-82FF-01BFCAB63458}" srcOrd="3" destOrd="0" presId="urn:microsoft.com/office/officeart/2018/2/layout/IconVerticalSolidList"/>
    <dgm:cxn modelId="{D4BCEA52-46E4-45FB-B262-778F3A97D6AE}" type="presParOf" srcId="{0FBF2C62-BAF9-4F03-B2D0-B01352182CEB}" destId="{1FFC19D2-2F5C-424C-9F2C-DA08E075295B}" srcOrd="7" destOrd="0" presId="urn:microsoft.com/office/officeart/2018/2/layout/IconVerticalSolidList"/>
    <dgm:cxn modelId="{153604A2-A7B7-4FF8-BF15-4E09DC9573BF}" type="presParOf" srcId="{0FBF2C62-BAF9-4F03-B2D0-B01352182CEB}" destId="{AF1BE0A2-AF50-4B13-9556-115A0104FEC3}" srcOrd="8" destOrd="0" presId="urn:microsoft.com/office/officeart/2018/2/layout/IconVerticalSolidList"/>
    <dgm:cxn modelId="{B3DBD287-85B0-442A-9965-0142F2774638}" type="presParOf" srcId="{AF1BE0A2-AF50-4B13-9556-115A0104FEC3}" destId="{BE624E77-4841-4613-8C36-A8567F108B2C}" srcOrd="0" destOrd="0" presId="urn:microsoft.com/office/officeart/2018/2/layout/IconVerticalSolidList"/>
    <dgm:cxn modelId="{4DE2DA6B-300E-4C57-83B5-609730049FC8}" type="presParOf" srcId="{AF1BE0A2-AF50-4B13-9556-115A0104FEC3}" destId="{B22B6A8F-1E7F-4806-9B46-E7C7AF1F8A2F}" srcOrd="1" destOrd="0" presId="urn:microsoft.com/office/officeart/2018/2/layout/IconVerticalSolidList"/>
    <dgm:cxn modelId="{A0DCB621-CDD6-439E-8867-45B9F932D25A}" type="presParOf" srcId="{AF1BE0A2-AF50-4B13-9556-115A0104FEC3}" destId="{6EF20E71-821F-48C6-B659-0986D1BA6A47}" srcOrd="2" destOrd="0" presId="urn:microsoft.com/office/officeart/2018/2/layout/IconVerticalSolidList"/>
    <dgm:cxn modelId="{A5362904-6A39-4438-AA94-37C2847598D8}" type="presParOf" srcId="{AF1BE0A2-AF50-4B13-9556-115A0104FEC3}" destId="{690E2369-A6B9-4B44-86E2-65C1F5CC680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B5957-B203-46B3-8834-1CF9FF605E7E}">
      <dsp:nvSpPr>
        <dsp:cNvPr id="0" name=""/>
        <dsp:cNvSpPr/>
      </dsp:nvSpPr>
      <dsp:spPr>
        <a:xfrm>
          <a:off x="0" y="3833"/>
          <a:ext cx="6815667" cy="8165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6C281C-9B1C-4E19-A50A-B6B437B509B0}">
      <dsp:nvSpPr>
        <dsp:cNvPr id="0" name=""/>
        <dsp:cNvSpPr/>
      </dsp:nvSpPr>
      <dsp:spPr>
        <a:xfrm>
          <a:off x="247006" y="187557"/>
          <a:ext cx="449102" cy="4491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D02E45-0AF1-4C60-A848-9166E89441EA}">
      <dsp:nvSpPr>
        <dsp:cNvPr id="0" name=""/>
        <dsp:cNvSpPr/>
      </dsp:nvSpPr>
      <dsp:spPr>
        <a:xfrm>
          <a:off x="943114" y="3833"/>
          <a:ext cx="5872552" cy="8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18" tIns="86418" rIns="86418" bIns="86418" numCol="1" spcCol="1270" anchor="ctr" anchorCtr="0">
          <a:noAutofit/>
        </a:bodyPr>
        <a:lstStyle/>
        <a:p>
          <a:pPr marL="0" lvl="0" indent="0" algn="l" defTabSz="844550">
            <a:lnSpc>
              <a:spcPct val="90000"/>
            </a:lnSpc>
            <a:spcBef>
              <a:spcPct val="0"/>
            </a:spcBef>
            <a:spcAft>
              <a:spcPct val="35000"/>
            </a:spcAft>
            <a:buNone/>
          </a:pPr>
          <a:r>
            <a:rPr lang="en-US" sz="1900" kern="1200"/>
            <a:t>Just Breathe</a:t>
          </a:r>
        </a:p>
      </dsp:txBody>
      <dsp:txXfrm>
        <a:off x="943114" y="3833"/>
        <a:ext cx="5872552" cy="816549"/>
      </dsp:txXfrm>
    </dsp:sp>
    <dsp:sp modelId="{98228E82-BAEC-4ECE-B31E-2C611B760E6C}">
      <dsp:nvSpPr>
        <dsp:cNvPr id="0" name=""/>
        <dsp:cNvSpPr/>
      </dsp:nvSpPr>
      <dsp:spPr>
        <a:xfrm>
          <a:off x="0" y="1024520"/>
          <a:ext cx="6815667" cy="8165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204921-0065-4014-841E-864C3BE8840E}">
      <dsp:nvSpPr>
        <dsp:cNvPr id="0" name=""/>
        <dsp:cNvSpPr/>
      </dsp:nvSpPr>
      <dsp:spPr>
        <a:xfrm>
          <a:off x="247006" y="1208244"/>
          <a:ext cx="449102" cy="4491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5B1C81-CBA2-4000-80B6-9DD2BF631A3B}">
      <dsp:nvSpPr>
        <dsp:cNvPr id="0" name=""/>
        <dsp:cNvSpPr/>
      </dsp:nvSpPr>
      <dsp:spPr>
        <a:xfrm>
          <a:off x="943114" y="1024520"/>
          <a:ext cx="5872552" cy="8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18" tIns="86418" rIns="86418" bIns="86418" numCol="1" spcCol="1270" anchor="ctr" anchorCtr="0">
          <a:noAutofit/>
        </a:bodyPr>
        <a:lstStyle/>
        <a:p>
          <a:pPr marL="0" lvl="0" indent="0" algn="l" defTabSz="844550">
            <a:lnSpc>
              <a:spcPct val="90000"/>
            </a:lnSpc>
            <a:spcBef>
              <a:spcPct val="0"/>
            </a:spcBef>
            <a:spcAft>
              <a:spcPct val="35000"/>
            </a:spcAft>
            <a:buNone/>
          </a:pPr>
          <a:r>
            <a:rPr lang="en-US" sz="1900" kern="1200"/>
            <a:t>Zero Isn’t The SOC Hero </a:t>
          </a:r>
        </a:p>
      </dsp:txBody>
      <dsp:txXfrm>
        <a:off x="943114" y="1024520"/>
        <a:ext cx="5872552" cy="816549"/>
      </dsp:txXfrm>
    </dsp:sp>
    <dsp:sp modelId="{03A2DC24-7C2D-4F6F-BD83-B8DD376EEC02}">
      <dsp:nvSpPr>
        <dsp:cNvPr id="0" name=""/>
        <dsp:cNvSpPr/>
      </dsp:nvSpPr>
      <dsp:spPr>
        <a:xfrm>
          <a:off x="0" y="2045207"/>
          <a:ext cx="6815667" cy="8165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C038D9-5B59-477C-B727-13D035DD7922}">
      <dsp:nvSpPr>
        <dsp:cNvPr id="0" name=""/>
        <dsp:cNvSpPr/>
      </dsp:nvSpPr>
      <dsp:spPr>
        <a:xfrm>
          <a:off x="247006" y="2228930"/>
          <a:ext cx="449102" cy="4491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CA4227-FBBC-4779-9C75-91F3A9A22785}">
      <dsp:nvSpPr>
        <dsp:cNvPr id="0" name=""/>
        <dsp:cNvSpPr/>
      </dsp:nvSpPr>
      <dsp:spPr>
        <a:xfrm>
          <a:off x="943114" y="2045207"/>
          <a:ext cx="5872552" cy="8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18" tIns="86418" rIns="86418" bIns="86418" numCol="1" spcCol="1270" anchor="ctr" anchorCtr="0">
          <a:noAutofit/>
        </a:bodyPr>
        <a:lstStyle/>
        <a:p>
          <a:pPr marL="0" lvl="0" indent="0" algn="l" defTabSz="844550">
            <a:lnSpc>
              <a:spcPct val="90000"/>
            </a:lnSpc>
            <a:spcBef>
              <a:spcPct val="0"/>
            </a:spcBef>
            <a:spcAft>
              <a:spcPct val="35000"/>
            </a:spcAft>
            <a:buNone/>
          </a:pPr>
          <a:r>
            <a:rPr lang="en-US" sz="1900" kern="1200"/>
            <a:t>“Hello, I’m Dyspnea!”</a:t>
          </a:r>
        </a:p>
      </dsp:txBody>
      <dsp:txXfrm>
        <a:off x="943114" y="2045207"/>
        <a:ext cx="5872552" cy="816549"/>
      </dsp:txXfrm>
    </dsp:sp>
    <dsp:sp modelId="{24F5FE6C-394B-46E3-95D9-D1D4732B8DF5}">
      <dsp:nvSpPr>
        <dsp:cNvPr id="0" name=""/>
        <dsp:cNvSpPr/>
      </dsp:nvSpPr>
      <dsp:spPr>
        <a:xfrm>
          <a:off x="0" y="3065894"/>
          <a:ext cx="6815667" cy="8165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D20538-B743-4648-AFB5-9656850F7CAA}">
      <dsp:nvSpPr>
        <dsp:cNvPr id="0" name=""/>
        <dsp:cNvSpPr/>
      </dsp:nvSpPr>
      <dsp:spPr>
        <a:xfrm>
          <a:off x="247006" y="3249617"/>
          <a:ext cx="449102" cy="4491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496DCE-731F-4DCD-82FF-01BFCAB63458}">
      <dsp:nvSpPr>
        <dsp:cNvPr id="0" name=""/>
        <dsp:cNvSpPr/>
      </dsp:nvSpPr>
      <dsp:spPr>
        <a:xfrm>
          <a:off x="943114" y="3065894"/>
          <a:ext cx="5872552" cy="8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18" tIns="86418" rIns="86418" bIns="86418" numCol="1" spcCol="1270" anchor="ctr" anchorCtr="0">
          <a:noAutofit/>
        </a:bodyPr>
        <a:lstStyle/>
        <a:p>
          <a:pPr marL="0" lvl="0" indent="0" algn="l" defTabSz="844550">
            <a:lnSpc>
              <a:spcPct val="90000"/>
            </a:lnSpc>
            <a:spcBef>
              <a:spcPct val="0"/>
            </a:spcBef>
            <a:spcAft>
              <a:spcPct val="35000"/>
            </a:spcAft>
            <a:buNone/>
          </a:pPr>
          <a:r>
            <a:rPr lang="en-US" sz="1900" kern="1200"/>
            <a:t>Minimalism</a:t>
          </a:r>
        </a:p>
      </dsp:txBody>
      <dsp:txXfrm>
        <a:off x="943114" y="3065894"/>
        <a:ext cx="5872552" cy="816549"/>
      </dsp:txXfrm>
    </dsp:sp>
    <dsp:sp modelId="{BE624E77-4841-4613-8C36-A8567F108B2C}">
      <dsp:nvSpPr>
        <dsp:cNvPr id="0" name=""/>
        <dsp:cNvSpPr/>
      </dsp:nvSpPr>
      <dsp:spPr>
        <a:xfrm>
          <a:off x="0" y="4086580"/>
          <a:ext cx="6815667" cy="8165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2B6A8F-1E7F-4806-9B46-E7C7AF1F8A2F}">
      <dsp:nvSpPr>
        <dsp:cNvPr id="0" name=""/>
        <dsp:cNvSpPr/>
      </dsp:nvSpPr>
      <dsp:spPr>
        <a:xfrm>
          <a:off x="247006" y="4270304"/>
          <a:ext cx="449102" cy="4491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0E2369-A6B9-4B44-86E2-65C1F5CC6801}">
      <dsp:nvSpPr>
        <dsp:cNvPr id="0" name=""/>
        <dsp:cNvSpPr/>
      </dsp:nvSpPr>
      <dsp:spPr>
        <a:xfrm>
          <a:off x="943114" y="4086580"/>
          <a:ext cx="5872552" cy="8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18" tIns="86418" rIns="86418" bIns="86418" numCol="1" spcCol="1270" anchor="ctr" anchorCtr="0">
          <a:noAutofit/>
        </a:bodyPr>
        <a:lstStyle/>
        <a:p>
          <a:pPr marL="0" lvl="0" indent="0" algn="l" defTabSz="844550">
            <a:lnSpc>
              <a:spcPct val="90000"/>
            </a:lnSpc>
            <a:spcBef>
              <a:spcPct val="0"/>
            </a:spcBef>
            <a:spcAft>
              <a:spcPct val="35000"/>
            </a:spcAft>
            <a:buNone/>
          </a:pPr>
          <a:r>
            <a:rPr lang="en-US" sz="1900" kern="1200"/>
            <a:t>Take Charge at Discharge</a:t>
          </a:r>
        </a:p>
      </dsp:txBody>
      <dsp:txXfrm>
        <a:off x="943114" y="4086580"/>
        <a:ext cx="5872552" cy="816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B5957-B203-46B3-8834-1CF9FF605E7E}">
      <dsp:nvSpPr>
        <dsp:cNvPr id="0" name=""/>
        <dsp:cNvSpPr/>
      </dsp:nvSpPr>
      <dsp:spPr>
        <a:xfrm>
          <a:off x="0" y="3833"/>
          <a:ext cx="6815667" cy="8165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6C281C-9B1C-4E19-A50A-B6B437B509B0}">
      <dsp:nvSpPr>
        <dsp:cNvPr id="0" name=""/>
        <dsp:cNvSpPr/>
      </dsp:nvSpPr>
      <dsp:spPr>
        <a:xfrm>
          <a:off x="247006" y="187557"/>
          <a:ext cx="449102" cy="4491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D02E45-0AF1-4C60-A848-9166E89441EA}">
      <dsp:nvSpPr>
        <dsp:cNvPr id="0" name=""/>
        <dsp:cNvSpPr/>
      </dsp:nvSpPr>
      <dsp:spPr>
        <a:xfrm>
          <a:off x="943114" y="3833"/>
          <a:ext cx="5872552" cy="8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18" tIns="86418" rIns="86418" bIns="86418" numCol="1" spcCol="1270" anchor="ctr" anchorCtr="0">
          <a:noAutofit/>
        </a:bodyPr>
        <a:lstStyle/>
        <a:p>
          <a:pPr marL="0" lvl="0" indent="0" algn="l" defTabSz="844550">
            <a:lnSpc>
              <a:spcPct val="90000"/>
            </a:lnSpc>
            <a:spcBef>
              <a:spcPct val="0"/>
            </a:spcBef>
            <a:spcAft>
              <a:spcPct val="35000"/>
            </a:spcAft>
            <a:buNone/>
          </a:pPr>
          <a:r>
            <a:rPr lang="en-US" sz="1900" kern="1200"/>
            <a:t>Just Breathe</a:t>
          </a:r>
        </a:p>
      </dsp:txBody>
      <dsp:txXfrm>
        <a:off x="943114" y="3833"/>
        <a:ext cx="5872552" cy="816549"/>
      </dsp:txXfrm>
    </dsp:sp>
    <dsp:sp modelId="{98228E82-BAEC-4ECE-B31E-2C611B760E6C}">
      <dsp:nvSpPr>
        <dsp:cNvPr id="0" name=""/>
        <dsp:cNvSpPr/>
      </dsp:nvSpPr>
      <dsp:spPr>
        <a:xfrm>
          <a:off x="0" y="1024520"/>
          <a:ext cx="6815667" cy="8165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204921-0065-4014-841E-864C3BE8840E}">
      <dsp:nvSpPr>
        <dsp:cNvPr id="0" name=""/>
        <dsp:cNvSpPr/>
      </dsp:nvSpPr>
      <dsp:spPr>
        <a:xfrm>
          <a:off x="247006" y="1208244"/>
          <a:ext cx="449102" cy="4491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5B1C81-CBA2-4000-80B6-9DD2BF631A3B}">
      <dsp:nvSpPr>
        <dsp:cNvPr id="0" name=""/>
        <dsp:cNvSpPr/>
      </dsp:nvSpPr>
      <dsp:spPr>
        <a:xfrm>
          <a:off x="943114" y="1024520"/>
          <a:ext cx="5872552" cy="8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18" tIns="86418" rIns="86418" bIns="86418" numCol="1" spcCol="1270" anchor="ctr" anchorCtr="0">
          <a:noAutofit/>
        </a:bodyPr>
        <a:lstStyle/>
        <a:p>
          <a:pPr marL="0" lvl="0" indent="0" algn="l" defTabSz="844550">
            <a:lnSpc>
              <a:spcPct val="90000"/>
            </a:lnSpc>
            <a:spcBef>
              <a:spcPct val="0"/>
            </a:spcBef>
            <a:spcAft>
              <a:spcPct val="35000"/>
            </a:spcAft>
            <a:buNone/>
          </a:pPr>
          <a:r>
            <a:rPr lang="en-US" sz="1900" kern="1200"/>
            <a:t>Zero Isn’t The SOC Hero </a:t>
          </a:r>
        </a:p>
      </dsp:txBody>
      <dsp:txXfrm>
        <a:off x="943114" y="1024520"/>
        <a:ext cx="5872552" cy="816549"/>
      </dsp:txXfrm>
    </dsp:sp>
    <dsp:sp modelId="{03A2DC24-7C2D-4F6F-BD83-B8DD376EEC02}">
      <dsp:nvSpPr>
        <dsp:cNvPr id="0" name=""/>
        <dsp:cNvSpPr/>
      </dsp:nvSpPr>
      <dsp:spPr>
        <a:xfrm>
          <a:off x="0" y="2045207"/>
          <a:ext cx="6815667" cy="8165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C038D9-5B59-477C-B727-13D035DD7922}">
      <dsp:nvSpPr>
        <dsp:cNvPr id="0" name=""/>
        <dsp:cNvSpPr/>
      </dsp:nvSpPr>
      <dsp:spPr>
        <a:xfrm>
          <a:off x="247006" y="2228930"/>
          <a:ext cx="449102" cy="4491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CA4227-FBBC-4779-9C75-91F3A9A22785}">
      <dsp:nvSpPr>
        <dsp:cNvPr id="0" name=""/>
        <dsp:cNvSpPr/>
      </dsp:nvSpPr>
      <dsp:spPr>
        <a:xfrm>
          <a:off x="943114" y="2045207"/>
          <a:ext cx="5872552" cy="8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18" tIns="86418" rIns="86418" bIns="86418" numCol="1" spcCol="1270" anchor="ctr" anchorCtr="0">
          <a:noAutofit/>
        </a:bodyPr>
        <a:lstStyle/>
        <a:p>
          <a:pPr marL="0" lvl="0" indent="0" algn="l" defTabSz="844550">
            <a:lnSpc>
              <a:spcPct val="90000"/>
            </a:lnSpc>
            <a:spcBef>
              <a:spcPct val="0"/>
            </a:spcBef>
            <a:spcAft>
              <a:spcPct val="35000"/>
            </a:spcAft>
            <a:buNone/>
          </a:pPr>
          <a:r>
            <a:rPr lang="en-US" sz="1900" kern="1200"/>
            <a:t>“Hello, I’m Dyspnea!”</a:t>
          </a:r>
        </a:p>
      </dsp:txBody>
      <dsp:txXfrm>
        <a:off x="943114" y="2045207"/>
        <a:ext cx="5872552" cy="816549"/>
      </dsp:txXfrm>
    </dsp:sp>
    <dsp:sp modelId="{24F5FE6C-394B-46E3-95D9-D1D4732B8DF5}">
      <dsp:nvSpPr>
        <dsp:cNvPr id="0" name=""/>
        <dsp:cNvSpPr/>
      </dsp:nvSpPr>
      <dsp:spPr>
        <a:xfrm>
          <a:off x="0" y="3065894"/>
          <a:ext cx="6815667" cy="8165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D20538-B743-4648-AFB5-9656850F7CAA}">
      <dsp:nvSpPr>
        <dsp:cNvPr id="0" name=""/>
        <dsp:cNvSpPr/>
      </dsp:nvSpPr>
      <dsp:spPr>
        <a:xfrm>
          <a:off x="247006" y="3249617"/>
          <a:ext cx="449102" cy="4491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496DCE-731F-4DCD-82FF-01BFCAB63458}">
      <dsp:nvSpPr>
        <dsp:cNvPr id="0" name=""/>
        <dsp:cNvSpPr/>
      </dsp:nvSpPr>
      <dsp:spPr>
        <a:xfrm>
          <a:off x="943114" y="3065894"/>
          <a:ext cx="5872552" cy="8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18" tIns="86418" rIns="86418" bIns="86418" numCol="1" spcCol="1270" anchor="ctr" anchorCtr="0">
          <a:noAutofit/>
        </a:bodyPr>
        <a:lstStyle/>
        <a:p>
          <a:pPr marL="0" lvl="0" indent="0" algn="l" defTabSz="844550">
            <a:lnSpc>
              <a:spcPct val="90000"/>
            </a:lnSpc>
            <a:spcBef>
              <a:spcPct val="0"/>
            </a:spcBef>
            <a:spcAft>
              <a:spcPct val="35000"/>
            </a:spcAft>
            <a:buNone/>
          </a:pPr>
          <a:r>
            <a:rPr lang="en-US" sz="1900" kern="1200"/>
            <a:t>Minimalism</a:t>
          </a:r>
        </a:p>
      </dsp:txBody>
      <dsp:txXfrm>
        <a:off x="943114" y="3065894"/>
        <a:ext cx="5872552" cy="816549"/>
      </dsp:txXfrm>
    </dsp:sp>
    <dsp:sp modelId="{BE624E77-4841-4613-8C36-A8567F108B2C}">
      <dsp:nvSpPr>
        <dsp:cNvPr id="0" name=""/>
        <dsp:cNvSpPr/>
      </dsp:nvSpPr>
      <dsp:spPr>
        <a:xfrm>
          <a:off x="0" y="4086580"/>
          <a:ext cx="6815667" cy="8165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2B6A8F-1E7F-4806-9B46-E7C7AF1F8A2F}">
      <dsp:nvSpPr>
        <dsp:cNvPr id="0" name=""/>
        <dsp:cNvSpPr/>
      </dsp:nvSpPr>
      <dsp:spPr>
        <a:xfrm>
          <a:off x="247006" y="4270304"/>
          <a:ext cx="449102" cy="4491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0E2369-A6B9-4B44-86E2-65C1F5CC6801}">
      <dsp:nvSpPr>
        <dsp:cNvPr id="0" name=""/>
        <dsp:cNvSpPr/>
      </dsp:nvSpPr>
      <dsp:spPr>
        <a:xfrm>
          <a:off x="943114" y="4086580"/>
          <a:ext cx="5872552" cy="8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18" tIns="86418" rIns="86418" bIns="86418" numCol="1" spcCol="1270" anchor="ctr" anchorCtr="0">
          <a:noAutofit/>
        </a:bodyPr>
        <a:lstStyle/>
        <a:p>
          <a:pPr marL="0" lvl="0" indent="0" algn="l" defTabSz="844550">
            <a:lnSpc>
              <a:spcPct val="90000"/>
            </a:lnSpc>
            <a:spcBef>
              <a:spcPct val="0"/>
            </a:spcBef>
            <a:spcAft>
              <a:spcPct val="35000"/>
            </a:spcAft>
            <a:buNone/>
          </a:pPr>
          <a:r>
            <a:rPr lang="en-US" sz="1900" kern="1200"/>
            <a:t>Take Charge at Discharge</a:t>
          </a:r>
        </a:p>
      </dsp:txBody>
      <dsp:txXfrm>
        <a:off x="943114" y="4086580"/>
        <a:ext cx="5872552" cy="81654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cs typeface="+mn-cs"/>
              </a:defRPr>
            </a:lvl1pPr>
          </a:lstStyle>
          <a:p>
            <a:pPr>
              <a:defRPr/>
            </a:pPr>
            <a:endParaRPr lang="en-US" dirty="0"/>
          </a:p>
        </p:txBody>
      </p:sp>
      <p:sp>
        <p:nvSpPr>
          <p:cNvPr id="3" name="Date Placeholder 2"/>
          <p:cNvSpPr>
            <a:spLocks noGrp="1"/>
          </p:cNvSpPr>
          <p:nvPr>
            <p:ph type="dt" sz="quarter" idx="1"/>
          </p:nvPr>
        </p:nvSpPr>
        <p:spPr>
          <a:xfrm>
            <a:off x="3970342" y="0"/>
            <a:ext cx="3038475" cy="465138"/>
          </a:xfrm>
          <a:prstGeom prst="rect">
            <a:avLst/>
          </a:prstGeom>
        </p:spPr>
        <p:txBody>
          <a:bodyPr vert="horz" lIns="91440" tIns="45720" rIns="91440" bIns="45720" rtlCol="0"/>
          <a:lstStyle>
            <a:lvl1pPr algn="r">
              <a:defRPr sz="1200">
                <a:cs typeface="+mn-cs"/>
              </a:defRPr>
            </a:lvl1pPr>
          </a:lstStyle>
          <a:p>
            <a:pPr>
              <a:defRPr/>
            </a:pPr>
            <a:fld id="{54E25FEC-C400-410D-B435-38FBF19F1E9C}" type="datetimeFigureOut">
              <a:rPr lang="en-US"/>
              <a:pPr>
                <a:defRPr/>
              </a:pPr>
              <a:t>7/25/2023</a:t>
            </a:fld>
            <a:endParaRPr lang="en-US" dirty="0"/>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cs typeface="+mn-cs"/>
              </a:defRPr>
            </a:lvl1pPr>
          </a:lstStyle>
          <a:p>
            <a:pPr>
              <a:defRPr/>
            </a:pPr>
            <a:endParaRPr lang="en-US" dirty="0"/>
          </a:p>
        </p:txBody>
      </p:sp>
      <p:sp>
        <p:nvSpPr>
          <p:cNvPr id="5" name="Slide Number Placeholder 4"/>
          <p:cNvSpPr>
            <a:spLocks noGrp="1"/>
          </p:cNvSpPr>
          <p:nvPr>
            <p:ph type="sldNum" sz="quarter" idx="3"/>
          </p:nvPr>
        </p:nvSpPr>
        <p:spPr>
          <a:xfrm>
            <a:off x="3970342" y="8829675"/>
            <a:ext cx="3038475" cy="465138"/>
          </a:xfrm>
          <a:prstGeom prst="rect">
            <a:avLst/>
          </a:prstGeom>
        </p:spPr>
        <p:txBody>
          <a:bodyPr vert="horz" lIns="91440" tIns="45720" rIns="91440" bIns="45720" rtlCol="0" anchor="b"/>
          <a:lstStyle>
            <a:lvl1pPr algn="r">
              <a:defRPr sz="1200">
                <a:cs typeface="+mn-cs"/>
              </a:defRPr>
            </a:lvl1pPr>
          </a:lstStyle>
          <a:p>
            <a:pPr>
              <a:defRPr/>
            </a:pPr>
            <a:fld id="{532E84BC-88B6-4326-AA83-208938303DD9}" type="slidenum">
              <a:rPr lang="en-US"/>
              <a:pPr>
                <a:defRPr/>
              </a:pPr>
              <a:t>‹#›</a:t>
            </a:fld>
            <a:endParaRPr lang="en-US" dirty="0"/>
          </a:p>
        </p:txBody>
      </p:sp>
    </p:spTree>
    <p:extLst>
      <p:ext uri="{BB962C8B-B14F-4D97-AF65-F5344CB8AC3E}">
        <p14:creationId xmlns:p14="http://schemas.microsoft.com/office/powerpoint/2010/main" val="1254719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Calibri" pitchFamily="34" charset="0"/>
                <a:cs typeface="+mn-cs"/>
              </a:defRPr>
            </a:lvl1pPr>
          </a:lstStyle>
          <a:p>
            <a:pPr>
              <a:defRPr/>
            </a:pPr>
            <a:endParaRPr lang="en-US" dirty="0"/>
          </a:p>
        </p:txBody>
      </p:sp>
      <p:sp>
        <p:nvSpPr>
          <p:cNvPr id="3" name="Date Placeholder 2"/>
          <p:cNvSpPr>
            <a:spLocks noGrp="1"/>
          </p:cNvSpPr>
          <p:nvPr>
            <p:ph type="dt" idx="1"/>
          </p:nvPr>
        </p:nvSpPr>
        <p:spPr bwMode="auto">
          <a:xfrm>
            <a:off x="3970342"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Calibri" pitchFamily="34" charset="0"/>
                <a:cs typeface="+mn-cs"/>
              </a:defRPr>
            </a:lvl1pPr>
          </a:lstStyle>
          <a:p>
            <a:pPr>
              <a:defRPr/>
            </a:pPr>
            <a:fld id="{EFD831EC-2785-4FBA-860A-1934061E3F09}" type="datetimeFigureOut">
              <a:rPr lang="en-US"/>
              <a:pPr>
                <a:defRPr/>
              </a:pPr>
              <a:t>7/25/2023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bwMode="auto">
          <a:xfrm>
            <a:off x="701675" y="4416427"/>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Calibri" pitchFamily="34" charset="0"/>
                <a:cs typeface="+mn-cs"/>
              </a:defRPr>
            </a:lvl1pPr>
          </a:lstStyle>
          <a:p>
            <a:pPr>
              <a:defRPr/>
            </a:pPr>
            <a:endParaRPr lang="en-US" dirty="0"/>
          </a:p>
        </p:txBody>
      </p:sp>
      <p:sp>
        <p:nvSpPr>
          <p:cNvPr id="7" name="Slide Number Placeholder 6"/>
          <p:cNvSpPr>
            <a:spLocks noGrp="1"/>
          </p:cNvSpPr>
          <p:nvPr>
            <p:ph type="sldNum" sz="quarter" idx="5"/>
          </p:nvPr>
        </p:nvSpPr>
        <p:spPr bwMode="auto">
          <a:xfrm>
            <a:off x="3970342"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Calibri" pitchFamily="34" charset="0"/>
                <a:cs typeface="+mn-cs"/>
              </a:defRPr>
            </a:lvl1pPr>
          </a:lstStyle>
          <a:p>
            <a:pPr>
              <a:defRPr/>
            </a:pPr>
            <a:fld id="{CBD25D32-D809-4BD2-B6F2-45A39D6DCB6A}" type="slidenum">
              <a:rPr lang="en-US"/>
              <a:pPr>
                <a:defRPr/>
              </a:pPr>
              <a:t>‹#›</a:t>
            </a:fld>
            <a:endParaRPr lang="en-US" dirty="0"/>
          </a:p>
        </p:txBody>
      </p:sp>
    </p:spTree>
    <p:extLst>
      <p:ext uri="{BB962C8B-B14F-4D97-AF65-F5344CB8AC3E}">
        <p14:creationId xmlns:p14="http://schemas.microsoft.com/office/powerpoint/2010/main" val="3144293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dt" idx="1"/>
          </p:nvPr>
        </p:nvSpPr>
        <p:spPr>
          <a:ln/>
        </p:spPr>
        <p:txBody>
          <a:bodyPr/>
          <a:lstStyle/>
          <a:p>
            <a:fld id="{BFAAC039-ED82-44F6-A4F5-B78B58A44183}" type="datetime8">
              <a:rPr lang="en-US"/>
              <a:pPr/>
              <a:t>7/25/2023 6:58 AM</a:t>
            </a:fld>
            <a:endParaRPr lang="en-US" dirty="0"/>
          </a:p>
        </p:txBody>
      </p:sp>
      <p:sp>
        <p:nvSpPr>
          <p:cNvPr id="665602" name="Rectangle 2"/>
          <p:cNvSpPr>
            <a:spLocks noGrp="1" noRot="1" noChangeAspect="1" noChangeArrowheads="1" noTextEdit="1"/>
          </p:cNvSpPr>
          <p:nvPr>
            <p:ph type="sldImg"/>
          </p:nvPr>
        </p:nvSpPr>
        <p:spPr>
          <a:xfrm>
            <a:off x="-23813" y="446088"/>
            <a:ext cx="7140576" cy="4016375"/>
          </a:xfrm>
          <a:ln/>
        </p:spPr>
      </p:sp>
      <p:sp>
        <p:nvSpPr>
          <p:cNvPr id="665603" name="Rectangle 3"/>
          <p:cNvSpPr>
            <a:spLocks noGrp="1" noChangeArrowheads="1"/>
          </p:cNvSpPr>
          <p:nvPr>
            <p:ph type="body" idx="1"/>
          </p:nvPr>
        </p:nvSpPr>
        <p:spPr>
          <a:xfrm>
            <a:off x="295800" y="4686301"/>
            <a:ext cx="6495001" cy="4448521"/>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9</a:t>
            </a:fld>
            <a:endParaRPr lang="en-US" dirty="0"/>
          </a:p>
        </p:txBody>
      </p:sp>
    </p:spTree>
    <p:extLst>
      <p:ext uri="{BB962C8B-B14F-4D97-AF65-F5344CB8AC3E}">
        <p14:creationId xmlns:p14="http://schemas.microsoft.com/office/powerpoint/2010/main" val="2666743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10</a:t>
            </a:fld>
            <a:endParaRPr lang="en-US" dirty="0"/>
          </a:p>
        </p:txBody>
      </p:sp>
    </p:spTree>
    <p:extLst>
      <p:ext uri="{BB962C8B-B14F-4D97-AF65-F5344CB8AC3E}">
        <p14:creationId xmlns:p14="http://schemas.microsoft.com/office/powerpoint/2010/main" val="1151549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12</a:t>
            </a:fld>
            <a:endParaRPr lang="en-US" dirty="0"/>
          </a:p>
        </p:txBody>
      </p:sp>
    </p:spTree>
    <p:extLst>
      <p:ext uri="{BB962C8B-B14F-4D97-AF65-F5344CB8AC3E}">
        <p14:creationId xmlns:p14="http://schemas.microsoft.com/office/powerpoint/2010/main" val="3171561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13</a:t>
            </a:fld>
            <a:endParaRPr lang="en-US" dirty="0"/>
          </a:p>
        </p:txBody>
      </p:sp>
    </p:spTree>
    <p:extLst>
      <p:ext uri="{BB962C8B-B14F-4D97-AF65-F5344CB8AC3E}">
        <p14:creationId xmlns:p14="http://schemas.microsoft.com/office/powerpoint/2010/main" val="1978670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14</a:t>
            </a:fld>
            <a:endParaRPr lang="en-US" dirty="0"/>
          </a:p>
        </p:txBody>
      </p:sp>
    </p:spTree>
    <p:extLst>
      <p:ext uri="{BB962C8B-B14F-4D97-AF65-F5344CB8AC3E}">
        <p14:creationId xmlns:p14="http://schemas.microsoft.com/office/powerpoint/2010/main" val="2443363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15</a:t>
            </a:fld>
            <a:endParaRPr lang="en-US" dirty="0"/>
          </a:p>
        </p:txBody>
      </p:sp>
    </p:spTree>
    <p:extLst>
      <p:ext uri="{BB962C8B-B14F-4D97-AF65-F5344CB8AC3E}">
        <p14:creationId xmlns:p14="http://schemas.microsoft.com/office/powerpoint/2010/main" val="3845505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16</a:t>
            </a:fld>
            <a:endParaRPr lang="en-US" dirty="0"/>
          </a:p>
        </p:txBody>
      </p:sp>
    </p:spTree>
    <p:extLst>
      <p:ext uri="{BB962C8B-B14F-4D97-AF65-F5344CB8AC3E}">
        <p14:creationId xmlns:p14="http://schemas.microsoft.com/office/powerpoint/2010/main" val="2065039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17</a:t>
            </a:fld>
            <a:endParaRPr lang="en-US" dirty="0"/>
          </a:p>
        </p:txBody>
      </p:sp>
    </p:spTree>
    <p:extLst>
      <p:ext uri="{BB962C8B-B14F-4D97-AF65-F5344CB8AC3E}">
        <p14:creationId xmlns:p14="http://schemas.microsoft.com/office/powerpoint/2010/main" val="2809020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18</a:t>
            </a:fld>
            <a:endParaRPr lang="en-US" dirty="0"/>
          </a:p>
        </p:txBody>
      </p:sp>
    </p:spTree>
    <p:extLst>
      <p:ext uri="{BB962C8B-B14F-4D97-AF65-F5344CB8AC3E}">
        <p14:creationId xmlns:p14="http://schemas.microsoft.com/office/powerpoint/2010/main" val="496524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a:t>
            </a:fld>
            <a:endParaRPr lang="en-US" dirty="0"/>
          </a:p>
        </p:txBody>
      </p:sp>
    </p:spTree>
    <p:extLst>
      <p:ext uri="{BB962C8B-B14F-4D97-AF65-F5344CB8AC3E}">
        <p14:creationId xmlns:p14="http://schemas.microsoft.com/office/powerpoint/2010/main" val="2090763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2</a:t>
            </a:fld>
            <a:endParaRPr lang="en-US" dirty="0"/>
          </a:p>
        </p:txBody>
      </p:sp>
    </p:spTree>
    <p:extLst>
      <p:ext uri="{BB962C8B-B14F-4D97-AF65-F5344CB8AC3E}">
        <p14:creationId xmlns:p14="http://schemas.microsoft.com/office/powerpoint/2010/main" val="998151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3</a:t>
            </a:fld>
            <a:endParaRPr lang="en-US" dirty="0"/>
          </a:p>
        </p:txBody>
      </p:sp>
    </p:spTree>
    <p:extLst>
      <p:ext uri="{BB962C8B-B14F-4D97-AF65-F5344CB8AC3E}">
        <p14:creationId xmlns:p14="http://schemas.microsoft.com/office/powerpoint/2010/main" val="2262908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4</a:t>
            </a:fld>
            <a:endParaRPr lang="en-US" dirty="0"/>
          </a:p>
        </p:txBody>
      </p:sp>
    </p:spTree>
    <p:extLst>
      <p:ext uri="{BB962C8B-B14F-4D97-AF65-F5344CB8AC3E}">
        <p14:creationId xmlns:p14="http://schemas.microsoft.com/office/powerpoint/2010/main" val="1377291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5</a:t>
            </a:fld>
            <a:endParaRPr lang="en-US" dirty="0"/>
          </a:p>
        </p:txBody>
      </p:sp>
    </p:spTree>
    <p:extLst>
      <p:ext uri="{BB962C8B-B14F-4D97-AF65-F5344CB8AC3E}">
        <p14:creationId xmlns:p14="http://schemas.microsoft.com/office/powerpoint/2010/main" val="2551027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212529"/>
              </a:solidFill>
              <a:effectLst/>
              <a:latin typeface="Helvetica Neue"/>
            </a:endParaRPr>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6</a:t>
            </a:fld>
            <a:endParaRPr lang="en-US" dirty="0"/>
          </a:p>
        </p:txBody>
      </p:sp>
    </p:spTree>
    <p:extLst>
      <p:ext uri="{BB962C8B-B14F-4D97-AF65-F5344CB8AC3E}">
        <p14:creationId xmlns:p14="http://schemas.microsoft.com/office/powerpoint/2010/main" val="2546393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7</a:t>
            </a:fld>
            <a:endParaRPr lang="en-US" dirty="0"/>
          </a:p>
        </p:txBody>
      </p:sp>
    </p:spTree>
    <p:extLst>
      <p:ext uri="{BB962C8B-B14F-4D97-AF65-F5344CB8AC3E}">
        <p14:creationId xmlns:p14="http://schemas.microsoft.com/office/powerpoint/2010/main" val="280065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dt" idx="1"/>
          </p:nvPr>
        </p:nvSpPr>
        <p:spPr>
          <a:ln/>
        </p:spPr>
        <p:txBody>
          <a:bodyPr/>
          <a:lstStyle/>
          <a:p>
            <a:fld id="{BFAAC039-ED82-44F6-A4F5-B78B58A44183}" type="datetime8">
              <a:rPr lang="en-US"/>
              <a:pPr/>
              <a:t>7/25/2023 6:58 AM</a:t>
            </a:fld>
            <a:endParaRPr lang="en-US" dirty="0"/>
          </a:p>
        </p:txBody>
      </p:sp>
      <p:sp>
        <p:nvSpPr>
          <p:cNvPr id="665602" name="Rectangle 2"/>
          <p:cNvSpPr>
            <a:spLocks noGrp="1" noRot="1" noChangeAspect="1" noChangeArrowheads="1" noTextEdit="1"/>
          </p:cNvSpPr>
          <p:nvPr>
            <p:ph type="sldImg"/>
          </p:nvPr>
        </p:nvSpPr>
        <p:spPr>
          <a:xfrm>
            <a:off x="-23813" y="446088"/>
            <a:ext cx="7140576" cy="4016375"/>
          </a:xfrm>
          <a:ln/>
        </p:spPr>
      </p:sp>
      <p:sp>
        <p:nvSpPr>
          <p:cNvPr id="665603" name="Rectangle 3"/>
          <p:cNvSpPr>
            <a:spLocks noGrp="1" noChangeArrowheads="1"/>
          </p:cNvSpPr>
          <p:nvPr>
            <p:ph type="body" idx="1"/>
          </p:nvPr>
        </p:nvSpPr>
        <p:spPr>
          <a:xfrm>
            <a:off x="295800" y="4686301"/>
            <a:ext cx="6495001" cy="4448521"/>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1644212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picture containing text, person, screenshot, female&#10;&#10;Description automatically generated">
            <a:extLst>
              <a:ext uri="{FF2B5EF4-FFF2-40B4-BE49-F238E27FC236}">
                <a16:creationId xmlns:a16="http://schemas.microsoft.com/office/drawing/2014/main" id="{BD75D635-D050-A64C-9574-0A49B3DB58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4636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pPr>
              <a:defRPr/>
            </a:pPr>
            <a:fld id="{C5A03EA7-4C90-4411-BFF7-C0EDC3E6B3B5}" type="slidenum">
              <a:rPr lang="en-US"/>
              <a:pPr>
                <a:defRPr/>
              </a:pPr>
              <a:t>‹#›</a:t>
            </a:fld>
            <a:endParaRPr lang="en-US" dirty="0"/>
          </a:p>
        </p:txBody>
      </p:sp>
    </p:spTree>
    <p:extLst>
      <p:ext uri="{BB962C8B-B14F-4D97-AF65-F5344CB8AC3E}">
        <p14:creationId xmlns:p14="http://schemas.microsoft.com/office/powerpoint/2010/main" val="180007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840" y="-290196"/>
            <a:ext cx="5252719" cy="1162050"/>
          </a:xfrm>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idx="1"/>
          </p:nvPr>
        </p:nvSpPr>
        <p:spPr>
          <a:xfrm>
            <a:off x="4766733" y="1219200"/>
            <a:ext cx="6815667" cy="490696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1219200"/>
            <a:ext cx="4011084" cy="46910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38A180A5-C6E9-4CEA-85A4-9ABE23346E3B}" type="slidenum">
              <a:rPr lang="en-US"/>
              <a:pPr>
                <a:defRPr/>
              </a:pPr>
              <a:t>‹#›</a:t>
            </a:fld>
            <a:endParaRPr lang="en-US" dirty="0"/>
          </a:p>
        </p:txBody>
      </p:sp>
    </p:spTree>
    <p:extLst>
      <p:ext uri="{BB962C8B-B14F-4D97-AF65-F5344CB8AC3E}">
        <p14:creationId xmlns:p14="http://schemas.microsoft.com/office/powerpoint/2010/main" val="1867212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14312"/>
            <a:ext cx="10972800" cy="1066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609600" y="6356351"/>
            <a:ext cx="74168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1F6B1701-2C79-4A15-B19C-D1DBB4719C37}" type="slidenum">
              <a:rPr lang="en-US"/>
              <a:pPr>
                <a:defRPr/>
              </a:pPr>
              <a:t>‹#›</a:t>
            </a:fld>
            <a:endParaRPr lang="en-US" dirty="0"/>
          </a:p>
        </p:txBody>
      </p:sp>
    </p:spTree>
    <p:extLst>
      <p:ext uri="{BB962C8B-B14F-4D97-AF65-F5344CB8AC3E}">
        <p14:creationId xmlns:p14="http://schemas.microsoft.com/office/powerpoint/2010/main" val="3391665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Slide 1">
    <p:spTree>
      <p:nvGrpSpPr>
        <p:cNvPr id="1" name=""/>
        <p:cNvGrpSpPr/>
        <p:nvPr/>
      </p:nvGrpSpPr>
      <p:grpSpPr>
        <a:xfrm>
          <a:off x="0" y="0"/>
          <a:ext cx="0" cy="0"/>
          <a:chOff x="0" y="0"/>
          <a:chExt cx="0" cy="0"/>
        </a:xfrm>
      </p:grpSpPr>
      <p:pic>
        <p:nvPicPr>
          <p:cNvPr id="3" name="Picture 2" descr="A picture containing text, person, screenshot, electronics&#10;&#10;Description automatically generated">
            <a:extLst>
              <a:ext uri="{FF2B5EF4-FFF2-40B4-BE49-F238E27FC236}">
                <a16:creationId xmlns:a16="http://schemas.microsoft.com/office/drawing/2014/main" id="{7F7C9C35-5CC3-4B48-95C2-00DD3F7898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343" name="Rectangle 2"/>
          <p:cNvSpPr>
            <a:spLocks noGrp="1" noChangeArrowheads="1"/>
          </p:cNvSpPr>
          <p:nvPr>
            <p:ph type="ctrTitle"/>
          </p:nvPr>
        </p:nvSpPr>
        <p:spPr>
          <a:xfrm>
            <a:off x="3759198" y="2644737"/>
            <a:ext cx="3826316" cy="892552"/>
          </a:xfrm>
          <a:ln algn="ctr"/>
        </p:spPr>
        <p:txBody>
          <a:bodyPr wrap="square" tIns="0" bIns="0" anchor="t">
            <a:spAutoFit/>
          </a:bodyPr>
          <a:lstStyle>
            <a:lvl1pPr algn="r">
              <a:lnSpc>
                <a:spcPct val="100000"/>
              </a:lnSpc>
              <a:defRPr sz="2900" b="1">
                <a:solidFill>
                  <a:schemeClr val="bg1"/>
                </a:solidFill>
                <a:latin typeface="+mj-lt"/>
              </a:defRPr>
            </a:lvl1pPr>
          </a:lstStyle>
          <a:p>
            <a:r>
              <a:rPr lang="en-US" dirty="0"/>
              <a:t>Click to edit Master title style</a:t>
            </a:r>
          </a:p>
        </p:txBody>
      </p:sp>
      <p:sp>
        <p:nvSpPr>
          <p:cNvPr id="6344" name="Rectangle 3"/>
          <p:cNvSpPr>
            <a:spLocks noGrp="1" noChangeArrowheads="1"/>
          </p:cNvSpPr>
          <p:nvPr>
            <p:ph type="subTitle" idx="1"/>
          </p:nvPr>
        </p:nvSpPr>
        <p:spPr>
          <a:xfrm>
            <a:off x="824496" y="3766987"/>
            <a:ext cx="6761018" cy="271613"/>
          </a:xfrm>
        </p:spPr>
        <p:txBody>
          <a:bodyPr wrap="square" lIns="18288" tIns="0" rIns="0" bIns="0">
            <a:spAutoFit/>
          </a:bodyPr>
          <a:lstStyle>
            <a:lvl1pPr marL="0" indent="0" algn="r">
              <a:lnSpc>
                <a:spcPct val="100000"/>
              </a:lnSpc>
              <a:spcBef>
                <a:spcPts val="794"/>
              </a:spcBef>
              <a:buClr>
                <a:schemeClr val="tx2"/>
              </a:buClr>
              <a:buSzTx/>
              <a:buFont typeface="Wingdings" pitchFamily="2" charset="2"/>
              <a:buNone/>
              <a:defRPr sz="1765">
                <a:solidFill>
                  <a:schemeClr val="bg1"/>
                </a:solidFill>
                <a:latin typeface="+mj-lt"/>
              </a:defRPr>
            </a:lvl1pPr>
          </a:lstStyle>
          <a:p>
            <a:r>
              <a:rPr lang="en-US"/>
              <a:t>Click to edit Master subtitle style</a:t>
            </a:r>
            <a:endParaRPr lang="en-US" dirty="0"/>
          </a:p>
        </p:txBody>
      </p:sp>
      <p:sp>
        <p:nvSpPr>
          <p:cNvPr id="12" name="Text Placeholder 11"/>
          <p:cNvSpPr>
            <a:spLocks noGrp="1"/>
          </p:cNvSpPr>
          <p:nvPr>
            <p:ph type="body" sz="quarter" idx="10" hasCustomPrompt="1"/>
          </p:nvPr>
        </p:nvSpPr>
        <p:spPr>
          <a:xfrm>
            <a:off x="3169378" y="4321106"/>
            <a:ext cx="4416136" cy="458096"/>
          </a:xfrm>
        </p:spPr>
        <p:txBody>
          <a:bodyPr lIns="18288" tIns="0" rIns="0" bIns="0"/>
          <a:lstStyle>
            <a:lvl1pPr algn="r">
              <a:lnSpc>
                <a:spcPct val="110000"/>
              </a:lnSpc>
              <a:spcBef>
                <a:spcPts val="62"/>
              </a:spcBef>
              <a:buNone/>
              <a:defRPr sz="1700" baseline="0">
                <a:solidFill>
                  <a:schemeClr val="bg1"/>
                </a:solidFill>
              </a:defRPr>
            </a:lvl1pPr>
          </a:lstStyle>
          <a:p>
            <a:pPr lvl="0"/>
            <a:r>
              <a:rPr lang="en-US" dirty="0"/>
              <a:t>Date</a:t>
            </a:r>
          </a:p>
          <a:p>
            <a:pPr lvl="0"/>
            <a:r>
              <a:rPr lang="en-US" dirty="0"/>
              <a:t>Speaker Name</a:t>
            </a:r>
          </a:p>
        </p:txBody>
      </p:sp>
      <p:sp>
        <p:nvSpPr>
          <p:cNvPr id="9" name="shpStamp" hidden="1"/>
          <p:cNvSpPr txBox="1">
            <a:spLocks noChangeArrowheads="1"/>
          </p:cNvSpPr>
          <p:nvPr userDrawn="1">
            <p:custDataLst>
              <p:tags r:id="rId1"/>
            </p:custDataLst>
          </p:nvPr>
        </p:nvSpPr>
        <p:spPr bwMode="ltGray">
          <a:xfrm>
            <a:off x="10108046" y="147658"/>
            <a:ext cx="1252681" cy="322169"/>
          </a:xfrm>
          <a:prstGeom prst="rect">
            <a:avLst/>
          </a:prstGeom>
          <a:noFill/>
          <a:ln w="9525" algn="ctr">
            <a:noFill/>
            <a:miter lim="800000"/>
            <a:headEnd/>
            <a:tailEnd/>
          </a:ln>
          <a:effectLst/>
        </p:spPr>
        <p:txBody>
          <a:bodyPr wrap="none" lIns="0" tIns="0" rIns="0" bIns="0" anchor="t"/>
          <a:lstStyle/>
          <a:p>
            <a:pPr algn="r"/>
            <a:r>
              <a:rPr lang="en-US" sz="1235" b="0" dirty="0">
                <a:solidFill>
                  <a:srgbClr val="FF0000"/>
                </a:solidFill>
                <a:latin typeface="Arial"/>
              </a:rPr>
              <a:t>STAMP</a:t>
            </a:r>
          </a:p>
        </p:txBody>
      </p:sp>
      <p:sp>
        <p:nvSpPr>
          <p:cNvPr id="10" name="ClientLogo" hidden="1"/>
          <p:cNvSpPr>
            <a:spLocks noChangeArrowheads="1"/>
          </p:cNvSpPr>
          <p:nvPr userDrawn="1">
            <p:custDataLst>
              <p:tags r:id="rId2"/>
            </p:custDataLst>
          </p:nvPr>
        </p:nvSpPr>
        <p:spPr bwMode="auto">
          <a:xfrm>
            <a:off x="8027873" y="892269"/>
            <a:ext cx="3325091" cy="806824"/>
          </a:xfrm>
          <a:prstGeom prst="rect">
            <a:avLst/>
          </a:prstGeom>
          <a:solidFill>
            <a:srgbClr val="FEDF87"/>
          </a:solidFill>
          <a:ln w="12700">
            <a:solidFill>
              <a:srgbClr val="FF0000"/>
            </a:solidFill>
            <a:prstDash val="solid"/>
            <a:miter lim="800000"/>
            <a:headEnd/>
            <a:tailEnd/>
          </a:ln>
          <a:effectLst/>
        </p:spPr>
        <p:txBody>
          <a:bodyPr wrap="square" lIns="0" tIns="48409" rIns="32273" bIns="0" anchor="t"/>
          <a:lstStyle/>
          <a:p>
            <a:pPr lvl="0"/>
            <a:r>
              <a:rPr lang="en-US" sz="1059" b="1" dirty="0">
                <a:solidFill>
                  <a:srgbClr val="FF0000"/>
                </a:solidFill>
              </a:rPr>
              <a:t>PB Cover</a:t>
            </a:r>
            <a:r>
              <a:rPr lang="en-US" sz="1059" b="1" baseline="0" dirty="0">
                <a:solidFill>
                  <a:srgbClr val="FF0000"/>
                </a:solidFill>
              </a:rPr>
              <a:t> Logo</a:t>
            </a:r>
            <a:r>
              <a:rPr lang="en-US" sz="1059" b="1" dirty="0">
                <a:solidFill>
                  <a:srgbClr val="FF0000"/>
                </a:solidFill>
              </a:rPr>
              <a:t> Placeholder </a:t>
            </a:r>
            <a:br>
              <a:rPr lang="en-US" sz="1059" dirty="0">
                <a:solidFill>
                  <a:srgbClr val="FF0000"/>
                </a:solidFill>
              </a:rPr>
            </a:br>
            <a:r>
              <a:rPr lang="en-US" sz="1059" dirty="0">
                <a:solidFill>
                  <a:srgbClr val="FF0000"/>
                </a:solidFill>
              </a:rPr>
              <a:t>Delete this box if you see it on a slide, but DO NOT REMOVE this box from the slide layout. </a:t>
            </a:r>
          </a:p>
        </p:txBody>
      </p:sp>
    </p:spTree>
    <p:extLst>
      <p:ext uri="{BB962C8B-B14F-4D97-AF65-F5344CB8AC3E}">
        <p14:creationId xmlns:p14="http://schemas.microsoft.com/office/powerpoint/2010/main" val="263693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Content Placeholder 2"/>
          <p:cNvSpPr>
            <a:spLocks noGrp="1"/>
          </p:cNvSpPr>
          <p:nvPr>
            <p:ph idx="1"/>
          </p:nvPr>
        </p:nvSpPr>
        <p:spPr>
          <a:xfrm>
            <a:off x="609600" y="1262829"/>
            <a:ext cx="10972800" cy="5059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0"/>
          </p:nvPr>
        </p:nvSpPr>
        <p:spPr>
          <a:xfrm>
            <a:off x="2844800" y="6356351"/>
            <a:ext cx="57912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44DF6C42-B37C-44BF-B78B-C73995278EA6}" type="slidenum">
              <a:rPr lang="en-US"/>
              <a:pPr>
                <a:defRPr/>
              </a:pPr>
              <a:t>‹#›</a:t>
            </a:fld>
            <a:endParaRPr lang="en-US" dirty="0"/>
          </a:p>
        </p:txBody>
      </p:sp>
    </p:spTree>
    <p:extLst>
      <p:ext uri="{BB962C8B-B14F-4D97-AF65-F5344CB8AC3E}">
        <p14:creationId xmlns:p14="http://schemas.microsoft.com/office/powerpoint/2010/main" val="243049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lvl1pPr>
              <a:defRPr/>
            </a:lvl1pPr>
          </a:lstStyle>
          <a:p>
            <a:pPr>
              <a:defRPr/>
            </a:pPr>
            <a:fld id="{F16C066F-21D0-464F-A6D6-03C7F2D7FFB7}" type="slidenum">
              <a:rPr lang="en-US"/>
              <a:pPr>
                <a:defRPr/>
              </a:pPr>
              <a:t>‹#›</a:t>
            </a:fld>
            <a:endParaRPr lang="en-US" dirty="0"/>
          </a:p>
        </p:txBody>
      </p:sp>
    </p:spTree>
    <p:extLst>
      <p:ext uri="{BB962C8B-B14F-4D97-AF65-F5344CB8AC3E}">
        <p14:creationId xmlns:p14="http://schemas.microsoft.com/office/powerpoint/2010/main" val="168145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lvl1pPr>
              <a:defRPr/>
            </a:lvl1pPr>
          </a:lstStyle>
          <a:p>
            <a:pPr>
              <a:defRPr/>
            </a:pPr>
            <a:fld id="{F16C066F-21D0-464F-A6D6-03C7F2D7FFB7}" type="slidenum">
              <a:rPr lang="en-US"/>
              <a:pPr>
                <a:defRPr/>
              </a:pPr>
              <a:t>‹#›</a:t>
            </a:fld>
            <a:endParaRPr lang="en-US" dirty="0"/>
          </a:p>
        </p:txBody>
      </p:sp>
      <p:pic>
        <p:nvPicPr>
          <p:cNvPr id="4" name="Picture 3">
            <a:extLst>
              <a:ext uri="{FF2B5EF4-FFF2-40B4-BE49-F238E27FC236}">
                <a16:creationId xmlns:a16="http://schemas.microsoft.com/office/drawing/2014/main" id="{D514170E-72D7-E34D-8633-144917EBF5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Logo, company name&#10;&#10;Description automatically generated">
            <a:extLst>
              <a:ext uri="{FF2B5EF4-FFF2-40B4-BE49-F238E27FC236}">
                <a16:creationId xmlns:a16="http://schemas.microsoft.com/office/drawing/2014/main" id="{8AD31951-B8F8-C14F-AFAF-B714958BCA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0000" y="3251200"/>
            <a:ext cx="1282974" cy="1463040"/>
          </a:xfrm>
          <a:prstGeom prst="rect">
            <a:avLst/>
          </a:prstGeom>
        </p:spPr>
      </p:pic>
      <p:cxnSp>
        <p:nvCxnSpPr>
          <p:cNvPr id="7" name="Straight Connector 6">
            <a:extLst>
              <a:ext uri="{FF2B5EF4-FFF2-40B4-BE49-F238E27FC236}">
                <a16:creationId xmlns:a16="http://schemas.microsoft.com/office/drawing/2014/main" id="{D3EA5EC3-D4CF-9D47-BF6A-3B296CF88309}"/>
              </a:ext>
            </a:extLst>
          </p:cNvPr>
          <p:cNvCxnSpPr/>
          <p:nvPr userDrawn="1"/>
        </p:nvCxnSpPr>
        <p:spPr>
          <a:xfrm>
            <a:off x="9855200" y="5090160"/>
            <a:ext cx="19405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1615"/>
            <a:ext cx="10972800" cy="1066800"/>
          </a:xfrm>
        </p:spPr>
        <p:txBody>
          <a:bodyPr/>
          <a:lstStyle/>
          <a:p>
            <a:r>
              <a:rPr lang="en-US"/>
              <a:t>Click to edit Master title style</a:t>
            </a:r>
          </a:p>
        </p:txBody>
      </p:sp>
      <p:sp>
        <p:nvSpPr>
          <p:cNvPr id="3" name="Content Placeholder 2"/>
          <p:cNvSpPr>
            <a:spLocks noGrp="1"/>
          </p:cNvSpPr>
          <p:nvPr>
            <p:ph sz="half" idx="1"/>
          </p:nvPr>
        </p:nvSpPr>
        <p:spPr>
          <a:xfrm>
            <a:off x="609600" y="1209041"/>
            <a:ext cx="5384800" cy="50593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209041"/>
            <a:ext cx="5384800" cy="50593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p:cNvSpPr>
            <a:spLocks noGrp="1"/>
          </p:cNvSpPr>
          <p:nvPr>
            <p:ph type="sldNum" sz="quarter" idx="11"/>
          </p:nvPr>
        </p:nvSpPr>
        <p:spPr/>
        <p:txBody>
          <a:bodyPr/>
          <a:lstStyle>
            <a:lvl1pPr>
              <a:defRPr/>
            </a:lvl1pPr>
          </a:lstStyle>
          <a:p>
            <a:pPr>
              <a:defRPr/>
            </a:pPr>
            <a:fld id="{1F5E572C-327D-4C8E-941E-B6E61AD64D97}" type="slidenum">
              <a:rPr lang="en-US"/>
              <a:pPr>
                <a:defRPr/>
              </a:pPr>
              <a:t>‹#›</a:t>
            </a:fld>
            <a:endParaRPr lang="en-US" dirty="0"/>
          </a:p>
        </p:txBody>
      </p:sp>
    </p:spTree>
    <p:extLst>
      <p:ext uri="{BB962C8B-B14F-4D97-AF65-F5344CB8AC3E}">
        <p14:creationId xmlns:p14="http://schemas.microsoft.com/office/powerpoint/2010/main" val="905783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1066800"/>
          </a:xfrm>
        </p:spPr>
        <p:txBody>
          <a:bodyPr/>
          <a:lstStyle/>
          <a:p>
            <a:r>
              <a:rPr lang="en-US"/>
              <a:t>Click to edit Master title style</a:t>
            </a:r>
          </a:p>
        </p:txBody>
      </p:sp>
      <p:sp>
        <p:nvSpPr>
          <p:cNvPr id="3" name="Content Placeholder 2"/>
          <p:cNvSpPr>
            <a:spLocks noGrp="1"/>
          </p:cNvSpPr>
          <p:nvPr>
            <p:ph sz="half" idx="1"/>
          </p:nvPr>
        </p:nvSpPr>
        <p:spPr>
          <a:xfrm>
            <a:off x="609600" y="1270000"/>
            <a:ext cx="3657600" cy="36576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67200" y="1268412"/>
            <a:ext cx="3657600" cy="36576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6"/>
          <p:cNvSpPr>
            <a:spLocks noGrp="1"/>
          </p:cNvSpPr>
          <p:nvPr>
            <p:ph type="sldNum" sz="quarter" idx="11"/>
          </p:nvPr>
        </p:nvSpPr>
        <p:spPr/>
        <p:txBody>
          <a:bodyPr/>
          <a:lstStyle>
            <a:lvl1pPr>
              <a:defRPr/>
            </a:lvl1pPr>
          </a:lstStyle>
          <a:p>
            <a:pPr>
              <a:defRPr/>
            </a:pPr>
            <a:fld id="{1F5E572C-327D-4C8E-941E-B6E61AD64D97}" type="slidenum">
              <a:rPr lang="en-US"/>
              <a:pPr>
                <a:defRPr/>
              </a:pPr>
              <a:t>‹#›</a:t>
            </a:fld>
            <a:endParaRPr lang="en-US" dirty="0"/>
          </a:p>
        </p:txBody>
      </p:sp>
      <p:sp>
        <p:nvSpPr>
          <p:cNvPr id="9" name="Content Placeholder 3"/>
          <p:cNvSpPr>
            <a:spLocks noGrp="1"/>
          </p:cNvSpPr>
          <p:nvPr>
            <p:ph sz="half" idx="12"/>
          </p:nvPr>
        </p:nvSpPr>
        <p:spPr>
          <a:xfrm>
            <a:off x="7924800" y="1268412"/>
            <a:ext cx="3657600" cy="36576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7049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7" descr="PSA_hori_CMYK"/>
          <p:cNvPicPr>
            <a:picLocks noChangeAspect="1" noChangeArrowheads="1"/>
          </p:cNvPicPr>
          <p:nvPr/>
        </p:nvPicPr>
        <p:blipFill>
          <a:blip r:embed="rId2" cstate="print">
            <a:lum bright="2000"/>
            <a:extLst>
              <a:ext uri="{28A0092B-C50C-407E-A947-70E740481C1C}">
                <a14:useLocalDpi xmlns:a14="http://schemas.microsoft.com/office/drawing/2010/main" val="0"/>
              </a:ext>
            </a:extLst>
          </a:blip>
          <a:srcRect/>
          <a:stretch>
            <a:fillRect/>
          </a:stretch>
        </p:blipFill>
        <p:spPr bwMode="auto">
          <a:xfrm>
            <a:off x="101600" y="6386514"/>
            <a:ext cx="26416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03200"/>
            <a:ext cx="10972800" cy="1066800"/>
          </a:xfrm>
        </p:spPr>
        <p:txBody>
          <a:bodyPr/>
          <a:lstStyle/>
          <a:p>
            <a:r>
              <a:rPr lang="en-US"/>
              <a:t>Click to edit Master title style</a:t>
            </a:r>
          </a:p>
        </p:txBody>
      </p:sp>
      <p:sp>
        <p:nvSpPr>
          <p:cNvPr id="3" name="Content Placeholder 2"/>
          <p:cNvSpPr>
            <a:spLocks noGrp="1"/>
          </p:cNvSpPr>
          <p:nvPr>
            <p:ph sz="half" idx="1"/>
          </p:nvPr>
        </p:nvSpPr>
        <p:spPr>
          <a:xfrm>
            <a:off x="609600" y="1330960"/>
            <a:ext cx="2743200" cy="27432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352800" y="1329372"/>
            <a:ext cx="2743200" cy="27432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5"/>
          <p:cNvSpPr>
            <a:spLocks noGrp="1"/>
          </p:cNvSpPr>
          <p:nvPr>
            <p:ph type="ftr" sz="quarter" idx="10"/>
          </p:nvPr>
        </p:nvSpPr>
        <p:spPr>
          <a:xfrm>
            <a:off x="2946400" y="6356351"/>
            <a:ext cx="5080000" cy="365125"/>
          </a:xfrm>
          <a:prstGeom prst="rect">
            <a:avLst/>
          </a:prstGeom>
        </p:spPr>
        <p:txBody>
          <a:bodyPr/>
          <a:lstStyle>
            <a:lvl1pPr>
              <a:defRPr/>
            </a:lvl1pPr>
          </a:lstStyle>
          <a:p>
            <a:pPr>
              <a:defRPr/>
            </a:pPr>
            <a:endParaRPr lang="en-US" dirty="0"/>
          </a:p>
        </p:txBody>
      </p:sp>
      <p:sp>
        <p:nvSpPr>
          <p:cNvPr id="8" name="Slide Number Placeholder 6"/>
          <p:cNvSpPr>
            <a:spLocks noGrp="1"/>
          </p:cNvSpPr>
          <p:nvPr>
            <p:ph type="sldNum" sz="quarter" idx="11"/>
          </p:nvPr>
        </p:nvSpPr>
        <p:spPr/>
        <p:txBody>
          <a:bodyPr/>
          <a:lstStyle>
            <a:lvl1pPr>
              <a:defRPr/>
            </a:lvl1pPr>
          </a:lstStyle>
          <a:p>
            <a:pPr>
              <a:defRPr/>
            </a:pPr>
            <a:fld id="{1F5E572C-327D-4C8E-941E-B6E61AD64D97}" type="slidenum">
              <a:rPr lang="en-US"/>
              <a:pPr>
                <a:defRPr/>
              </a:pPr>
              <a:t>‹#›</a:t>
            </a:fld>
            <a:endParaRPr lang="en-US" dirty="0"/>
          </a:p>
        </p:txBody>
      </p:sp>
      <p:sp>
        <p:nvSpPr>
          <p:cNvPr id="9" name="Content Placeholder 3"/>
          <p:cNvSpPr>
            <a:spLocks noGrp="1"/>
          </p:cNvSpPr>
          <p:nvPr>
            <p:ph sz="half" idx="12"/>
          </p:nvPr>
        </p:nvSpPr>
        <p:spPr>
          <a:xfrm>
            <a:off x="6096000" y="1329372"/>
            <a:ext cx="2743200" cy="27432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13"/>
          </p:nvPr>
        </p:nvSpPr>
        <p:spPr>
          <a:xfrm>
            <a:off x="8844280" y="1342390"/>
            <a:ext cx="2743200" cy="27432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160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0181"/>
            <a:ext cx="10972800" cy="10668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128713"/>
            <a:ext cx="5386917" cy="639762"/>
          </a:xfrm>
        </p:spPr>
        <p:txBody>
          <a:bodyPr anchor="b"/>
          <a:lstStyle>
            <a:lvl1pPr marL="0" indent="0">
              <a:buNone/>
              <a:defRPr sz="18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768475"/>
            <a:ext cx="5386917" cy="3951288"/>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128713"/>
            <a:ext cx="5389033" cy="639762"/>
          </a:xfrm>
        </p:spPr>
        <p:txBody>
          <a:bodyPr anchor="b"/>
          <a:lstStyle>
            <a:lvl1pPr marL="0" indent="0">
              <a:buNone/>
              <a:defRPr sz="18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1768475"/>
            <a:ext cx="5389033" cy="3951288"/>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0"/>
          </p:nvPr>
        </p:nvSpPr>
        <p:spPr>
          <a:xfrm>
            <a:off x="609600" y="6356351"/>
            <a:ext cx="7416800" cy="365125"/>
          </a:xfrm>
          <a:prstGeom prst="rect">
            <a:avLst/>
          </a:prstGeom>
        </p:spPr>
        <p:txBody>
          <a:bodyPr/>
          <a:lstStyle>
            <a:lvl1pPr>
              <a:defRPr/>
            </a:lvl1pPr>
          </a:lstStyle>
          <a:p>
            <a:pPr>
              <a:defRPr/>
            </a:pPr>
            <a:endParaRPr lang="en-US" dirty="0"/>
          </a:p>
        </p:txBody>
      </p:sp>
      <p:sp>
        <p:nvSpPr>
          <p:cNvPr id="9" name="Slide Number Placeholder 8"/>
          <p:cNvSpPr>
            <a:spLocks noGrp="1"/>
          </p:cNvSpPr>
          <p:nvPr>
            <p:ph type="sldNum" sz="quarter" idx="11"/>
          </p:nvPr>
        </p:nvSpPr>
        <p:spPr/>
        <p:txBody>
          <a:bodyPr/>
          <a:lstStyle>
            <a:lvl1pPr>
              <a:defRPr/>
            </a:lvl1pPr>
          </a:lstStyle>
          <a:p>
            <a:pPr>
              <a:defRPr/>
            </a:pPr>
            <a:fld id="{76BFAB52-9A45-4952-B367-A793C3B94B99}" type="slidenum">
              <a:rPr lang="en-US"/>
              <a:pPr>
                <a:defRPr/>
              </a:pPr>
              <a:t>‹#›</a:t>
            </a:fld>
            <a:endParaRPr lang="en-US" dirty="0"/>
          </a:p>
        </p:txBody>
      </p:sp>
    </p:spTree>
    <p:extLst>
      <p:ext uri="{BB962C8B-B14F-4D97-AF65-F5344CB8AC3E}">
        <p14:creationId xmlns:p14="http://schemas.microsoft.com/office/powerpoint/2010/main" val="365685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1"/>
          </p:nvPr>
        </p:nvSpPr>
        <p:spPr/>
        <p:txBody>
          <a:bodyPr/>
          <a:lstStyle>
            <a:lvl1pPr>
              <a:defRPr/>
            </a:lvl1pPr>
          </a:lstStyle>
          <a:p>
            <a:pPr>
              <a:defRPr/>
            </a:pPr>
            <a:fld id="{ADFAC71E-9CDA-483D-B7FB-05A2FAC39556}" type="slidenum">
              <a:rPr lang="en-US"/>
              <a:pPr>
                <a:defRPr/>
              </a:pPr>
              <a:t>‹#›</a:t>
            </a:fld>
            <a:endParaRPr lang="en-US" dirty="0"/>
          </a:p>
        </p:txBody>
      </p:sp>
    </p:spTree>
    <p:extLst>
      <p:ext uri="{BB962C8B-B14F-4D97-AF65-F5344CB8AC3E}">
        <p14:creationId xmlns:p14="http://schemas.microsoft.com/office/powerpoint/2010/main" val="3106946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B95025-5435-4845-983E-FAB3ED6760A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6" name="Title Placeholder 1"/>
          <p:cNvSpPr>
            <a:spLocks noGrp="1"/>
          </p:cNvSpPr>
          <p:nvPr>
            <p:ph type="title"/>
          </p:nvPr>
        </p:nvSpPr>
        <p:spPr bwMode="auto">
          <a:xfrm>
            <a:off x="609600" y="-21336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09600" y="1112838"/>
            <a:ext cx="109728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itchFamily="34" charset="0"/>
                <a:cs typeface="Arial" pitchFamily="34" charset="0"/>
              </a:defRPr>
            </a:lvl1pPr>
          </a:lstStyle>
          <a:p>
            <a:pPr>
              <a:defRPr/>
            </a:pPr>
            <a:fld id="{3E8935C4-EC16-450C-B17D-0FBAEB545188}" type="slidenum">
              <a:rPr lang="en-US"/>
              <a:pPr>
                <a:defRPr/>
              </a:pPr>
              <a:t>‹#›</a:t>
            </a:fld>
            <a:endParaRPr lang="en-US" dirty="0"/>
          </a:p>
        </p:txBody>
      </p:sp>
      <p:sp>
        <p:nvSpPr>
          <p:cNvPr id="3" name="Rectangle 2">
            <a:extLst>
              <a:ext uri="{FF2B5EF4-FFF2-40B4-BE49-F238E27FC236}">
                <a16:creationId xmlns:a16="http://schemas.microsoft.com/office/drawing/2014/main" id="{25EAE8A1-574E-7148-8B90-C8A0AB08A09F}"/>
              </a:ext>
            </a:extLst>
          </p:cNvPr>
          <p:cNvSpPr/>
          <p:nvPr userDrawn="1"/>
        </p:nvSpPr>
        <p:spPr>
          <a:xfrm>
            <a:off x="203200" y="5846618"/>
            <a:ext cx="3251200" cy="990600"/>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305" r:id="rId4"/>
    <p:sldLayoutId id="2147484289" r:id="rId5"/>
    <p:sldLayoutId id="2147484292" r:id="rId6"/>
    <p:sldLayoutId id="2147484291" r:id="rId7"/>
    <p:sldLayoutId id="2147484290" r:id="rId8"/>
    <p:sldLayoutId id="2147484280" r:id="rId9"/>
    <p:sldLayoutId id="2147484281" r:id="rId10"/>
    <p:sldLayoutId id="2147484282" r:id="rId11"/>
    <p:sldLayoutId id="2147484284" r:id="rId12"/>
    <p:sldLayoutId id="2147484306" r:id="rId13"/>
  </p:sldLayoutIdLst>
  <p:hf hdr="0" ftr="0" dt="0"/>
  <p:txStyles>
    <p:titleStyle>
      <a:lvl1pPr algn="l" rtl="0" eaLnBrk="1" fontAlgn="base" hangingPunct="1">
        <a:spcBef>
          <a:spcPct val="0"/>
        </a:spcBef>
        <a:spcAft>
          <a:spcPct val="0"/>
        </a:spcAft>
        <a:defRPr sz="3000" b="1" kern="12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2400">
          <a:solidFill>
            <a:schemeClr val="tx1"/>
          </a:solidFill>
          <a:latin typeface="Arial" charset="0"/>
          <a:cs typeface="Arial" charset="0"/>
        </a:defRPr>
      </a:lvl2pPr>
      <a:lvl3pPr algn="l" rtl="0" eaLnBrk="1" fontAlgn="base" hangingPunct="1">
        <a:spcBef>
          <a:spcPct val="0"/>
        </a:spcBef>
        <a:spcAft>
          <a:spcPct val="0"/>
        </a:spcAft>
        <a:defRPr sz="2400">
          <a:solidFill>
            <a:schemeClr val="tx1"/>
          </a:solidFill>
          <a:latin typeface="Arial" charset="0"/>
          <a:cs typeface="Arial" charset="0"/>
        </a:defRPr>
      </a:lvl3pPr>
      <a:lvl4pPr algn="l" rtl="0" eaLnBrk="1" fontAlgn="base" hangingPunct="1">
        <a:spcBef>
          <a:spcPct val="0"/>
        </a:spcBef>
        <a:spcAft>
          <a:spcPct val="0"/>
        </a:spcAft>
        <a:defRPr sz="2400">
          <a:solidFill>
            <a:schemeClr val="tx1"/>
          </a:solidFill>
          <a:latin typeface="Arial" charset="0"/>
          <a:cs typeface="Arial" charset="0"/>
        </a:defRPr>
      </a:lvl4pPr>
      <a:lvl5pPr algn="l" rtl="0" eaLnBrk="1" fontAlgn="base" hangingPunct="1">
        <a:spcBef>
          <a:spcPct val="0"/>
        </a:spcBef>
        <a:spcAft>
          <a:spcPct val="0"/>
        </a:spcAft>
        <a:defRPr sz="2400">
          <a:solidFill>
            <a:schemeClr val="tx1"/>
          </a:solidFill>
          <a:latin typeface="Arial" charset="0"/>
          <a:cs typeface="Arial" charset="0"/>
        </a:defRPr>
      </a:lvl5pPr>
      <a:lvl6pPr marL="457200" algn="r" rtl="0" eaLnBrk="1" fontAlgn="base" hangingPunct="1">
        <a:spcBef>
          <a:spcPct val="0"/>
        </a:spcBef>
        <a:spcAft>
          <a:spcPct val="0"/>
        </a:spcAft>
        <a:defRPr sz="3200" i="1">
          <a:solidFill>
            <a:schemeClr val="tx1"/>
          </a:solidFill>
          <a:latin typeface="Times New Roman" pitchFamily="18" charset="0"/>
          <a:cs typeface="Times New Roman" pitchFamily="18" charset="0"/>
        </a:defRPr>
      </a:lvl6pPr>
      <a:lvl7pPr marL="914400" algn="r" rtl="0" eaLnBrk="1" fontAlgn="base" hangingPunct="1">
        <a:spcBef>
          <a:spcPct val="0"/>
        </a:spcBef>
        <a:spcAft>
          <a:spcPct val="0"/>
        </a:spcAft>
        <a:defRPr sz="3200" i="1">
          <a:solidFill>
            <a:schemeClr val="tx1"/>
          </a:solidFill>
          <a:latin typeface="Times New Roman" pitchFamily="18" charset="0"/>
          <a:cs typeface="Times New Roman" pitchFamily="18" charset="0"/>
        </a:defRPr>
      </a:lvl7pPr>
      <a:lvl8pPr marL="1371600" algn="r" rtl="0" eaLnBrk="1" fontAlgn="base" hangingPunct="1">
        <a:spcBef>
          <a:spcPct val="0"/>
        </a:spcBef>
        <a:spcAft>
          <a:spcPct val="0"/>
        </a:spcAft>
        <a:defRPr sz="3200" i="1">
          <a:solidFill>
            <a:schemeClr val="tx1"/>
          </a:solidFill>
          <a:latin typeface="Times New Roman" pitchFamily="18" charset="0"/>
          <a:cs typeface="Times New Roman" pitchFamily="18" charset="0"/>
        </a:defRPr>
      </a:lvl8pPr>
      <a:lvl9pPr marL="1828800" algn="r" rtl="0" eaLnBrk="1" fontAlgn="base" hangingPunct="1">
        <a:spcBef>
          <a:spcPct val="0"/>
        </a:spcBef>
        <a:spcAft>
          <a:spcPct val="0"/>
        </a:spcAft>
        <a:defRPr sz="3200" i="1">
          <a:solidFill>
            <a:schemeClr val="tx1"/>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1.xml"/><Relationship Id="rId4"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9.xml"/><Relationship Id="rId4"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PBTitle"/>
          <p:cNvSpPr>
            <a:spLocks noGrp="1" noChangeArrowheads="1"/>
          </p:cNvSpPr>
          <p:nvPr>
            <p:ph type="ctrTitle"/>
            <p:custDataLst>
              <p:tags r:id="rId2"/>
            </p:custDataLst>
          </p:nvPr>
        </p:nvSpPr>
        <p:spPr>
          <a:xfrm>
            <a:off x="2322418" y="2413337"/>
            <a:ext cx="5601071" cy="2062103"/>
          </a:xfrm>
        </p:spPr>
        <p:txBody>
          <a:bodyPr/>
          <a:lstStyle/>
          <a:p>
            <a:pPr algn="ctr"/>
            <a:br>
              <a:rPr lang="en-US" sz="4400" dirty="0"/>
            </a:br>
            <a:r>
              <a:rPr lang="en-US" sz="5400" dirty="0"/>
              <a:t>Value Based Series</a:t>
            </a:r>
            <a:br>
              <a:rPr lang="en-US" sz="4400" dirty="0"/>
            </a:br>
            <a:r>
              <a:rPr lang="en-US" sz="3600" i="1" dirty="0"/>
              <a:t>REWIND: Introduction</a:t>
            </a:r>
          </a:p>
        </p:txBody>
      </p:sp>
      <p:sp>
        <p:nvSpPr>
          <p:cNvPr id="9" name="PBDateName"/>
          <p:cNvSpPr>
            <a:spLocks noGrp="1"/>
          </p:cNvSpPr>
          <p:nvPr>
            <p:ph type="body" sz="quarter" idx="10"/>
            <p:custDataLst>
              <p:tags r:id="rId3"/>
            </p:custDataLst>
          </p:nvPr>
        </p:nvSpPr>
        <p:spPr>
          <a:xfrm>
            <a:off x="2888519" y="5180214"/>
            <a:ext cx="4468871" cy="756383"/>
          </a:xfrm>
        </p:spPr>
        <p:txBody>
          <a:bodyPr/>
          <a:lstStyle/>
          <a:p>
            <a:pPr algn="l"/>
            <a:r>
              <a:rPr lang="en-US" sz="1600" dirty="0"/>
              <a:t>Susan Jirsa, RN, BSN, COS-C, HCS-D, HCS-O</a:t>
            </a:r>
          </a:p>
          <a:p>
            <a:pPr algn="ctr"/>
            <a:r>
              <a:rPr lang="en-US" sz="1600" b="1" dirty="0"/>
              <a:t>Divisional Director of Quality Assurance</a:t>
            </a:r>
          </a:p>
          <a:p>
            <a:pPr algn="ctr"/>
            <a:endParaRPr lang="en-US" sz="1600" dirty="0"/>
          </a:p>
        </p:txBody>
      </p:sp>
    </p:spTree>
    <p:custDataLst>
      <p:tags r:id="rId1"/>
    </p:custData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16269-8A55-658B-6542-5BFFAC359BC6}"/>
              </a:ext>
            </a:extLst>
          </p:cNvPr>
          <p:cNvSpPr>
            <a:spLocks noGrp="1"/>
          </p:cNvSpPr>
          <p:nvPr>
            <p:ph type="title"/>
          </p:nvPr>
        </p:nvSpPr>
        <p:spPr>
          <a:xfrm>
            <a:off x="497840" y="-290196"/>
            <a:ext cx="5252719" cy="1162050"/>
          </a:xfrm>
        </p:spPr>
        <p:txBody>
          <a:bodyPr vert="horz" wrap="square" lIns="91440" tIns="45720" rIns="91440" bIns="45720" numCol="1" anchor="b" anchorCtr="0" compatLnSpc="1">
            <a:prstTxWarp prst="textNoShape">
              <a:avLst/>
            </a:prstTxWarp>
            <a:normAutofit/>
          </a:bodyPr>
          <a:lstStyle/>
          <a:p>
            <a:r>
              <a:rPr lang="en-US" b="1" kern="1200">
                <a:latin typeface="Arial" pitchFamily="34" charset="0"/>
                <a:ea typeface="+mj-ea"/>
                <a:cs typeface="Arial" pitchFamily="34" charset="0"/>
              </a:rPr>
              <a:t>OASIS WALK REWIND</a:t>
            </a:r>
          </a:p>
        </p:txBody>
      </p:sp>
      <p:sp>
        <p:nvSpPr>
          <p:cNvPr id="5" name="Slide Number Placeholder 4">
            <a:extLst>
              <a:ext uri="{FF2B5EF4-FFF2-40B4-BE49-F238E27FC236}">
                <a16:creationId xmlns:a16="http://schemas.microsoft.com/office/drawing/2014/main" id="{C7F13FE1-A530-2026-235F-61CFA2663C44}"/>
              </a:ext>
            </a:extLst>
          </p:cNvPr>
          <p:cNvSpPr>
            <a:spLocks noGrp="1"/>
          </p:cNvSpPr>
          <p:nvPr>
            <p:ph type="sldNum" sz="quarter" idx="11"/>
          </p:nvPr>
        </p:nvSpPr>
        <p:spPr>
          <a:xfrm>
            <a:off x="8737600" y="6356351"/>
            <a:ext cx="2844800" cy="365125"/>
          </a:xfrm>
        </p:spPr>
        <p:txBody>
          <a:bodyPr vert="horz" lIns="91440" tIns="45720" rIns="91440" bIns="45720" rtlCol="0" anchor="ctr">
            <a:normAutofit/>
          </a:bodyPr>
          <a:lstStyle/>
          <a:p>
            <a:pPr>
              <a:spcAft>
                <a:spcPts val="600"/>
              </a:spcAft>
              <a:defRPr/>
            </a:pPr>
            <a:fld id="{38A180A5-C6E9-4CEA-85A4-9ABE23346E3B}" type="slidenum">
              <a:rPr lang="en-US" kern="1200">
                <a:latin typeface="Arial" pitchFamily="34" charset="0"/>
                <a:ea typeface="+mn-ea"/>
                <a:cs typeface="Arial" pitchFamily="34" charset="0"/>
              </a:rPr>
              <a:pPr>
                <a:spcAft>
                  <a:spcPts val="600"/>
                </a:spcAft>
                <a:defRPr/>
              </a:pPr>
              <a:t>9</a:t>
            </a:fld>
            <a:endParaRPr lang="en-US" kern="1200">
              <a:latin typeface="Arial" pitchFamily="34" charset="0"/>
              <a:ea typeface="+mn-ea"/>
              <a:cs typeface="Arial" pitchFamily="34" charset="0"/>
            </a:endParaRPr>
          </a:p>
        </p:txBody>
      </p:sp>
      <p:graphicFrame>
        <p:nvGraphicFramePr>
          <p:cNvPr id="21" name="Content Placeholder 2">
            <a:extLst>
              <a:ext uri="{FF2B5EF4-FFF2-40B4-BE49-F238E27FC236}">
                <a16:creationId xmlns:a16="http://schemas.microsoft.com/office/drawing/2014/main" id="{C5468F5F-2A4D-2BE4-9F5F-12E9AA1EDC65}"/>
              </a:ext>
            </a:extLst>
          </p:cNvPr>
          <p:cNvGraphicFramePr/>
          <p:nvPr>
            <p:extLst>
              <p:ext uri="{D42A27DB-BD31-4B8C-83A1-F6EECF244321}">
                <p14:modId xmlns:p14="http://schemas.microsoft.com/office/powerpoint/2010/main" val="3538296714"/>
              </p:ext>
            </p:extLst>
          </p:nvPr>
        </p:nvGraphicFramePr>
        <p:xfrm>
          <a:off x="609600" y="1449387"/>
          <a:ext cx="6815667" cy="4906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5796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17D91-6892-6A0E-B758-1929915016E2}"/>
              </a:ext>
            </a:extLst>
          </p:cNvPr>
          <p:cNvSpPr>
            <a:spLocks noGrp="1"/>
          </p:cNvSpPr>
          <p:nvPr>
            <p:ph type="title"/>
          </p:nvPr>
        </p:nvSpPr>
        <p:spPr>
          <a:xfrm>
            <a:off x="609600" y="-180181"/>
            <a:ext cx="10972800" cy="1066800"/>
          </a:xfrm>
        </p:spPr>
        <p:txBody>
          <a:bodyPr vert="horz" wrap="square" lIns="91440" tIns="45720" rIns="91440" bIns="45720" numCol="1" anchor="b" anchorCtr="0" compatLnSpc="1">
            <a:prstTxWarp prst="textNoShape">
              <a:avLst/>
            </a:prstTxWarp>
            <a:normAutofit/>
          </a:bodyPr>
          <a:lstStyle/>
          <a:p>
            <a:r>
              <a:rPr lang="en-US" b="1" kern="1200" dirty="0">
                <a:latin typeface="Arial" pitchFamily="34" charset="0"/>
                <a:ea typeface="+mj-ea"/>
                <a:cs typeface="Arial" pitchFamily="34" charset="0"/>
              </a:rPr>
              <a:t>OASIS Walk REWIND: Just Breathe</a:t>
            </a:r>
          </a:p>
        </p:txBody>
      </p:sp>
      <p:sp>
        <p:nvSpPr>
          <p:cNvPr id="6" name="TextBox 5">
            <a:extLst>
              <a:ext uri="{FF2B5EF4-FFF2-40B4-BE49-F238E27FC236}">
                <a16:creationId xmlns:a16="http://schemas.microsoft.com/office/drawing/2014/main" id="{F910E1F3-3013-A74B-7CF9-3095F7BEDBB6}"/>
              </a:ext>
            </a:extLst>
          </p:cNvPr>
          <p:cNvSpPr txBox="1"/>
          <p:nvPr/>
        </p:nvSpPr>
        <p:spPr bwMode="auto">
          <a:xfrm>
            <a:off x="372274" y="1645841"/>
            <a:ext cx="8471579" cy="3951288"/>
          </a:xfrm>
          <a:prstGeom prst="rect">
            <a:avLst/>
          </a:prstGeom>
          <a:noFill/>
          <a:ln>
            <a:noFill/>
          </a:ln>
        </p:spPr>
        <p:txBody>
          <a:bodyPr vert="horz" wrap="square" lIns="91440" tIns="45720" rIns="91440" bIns="45720" numCol="1" anchor="t" anchorCtr="0" compatLnSpc="1">
            <a:prstTxWarp prst="textNoShape">
              <a:avLst/>
            </a:prstTxWarp>
            <a:normAutofit/>
          </a:bodyPr>
          <a:lstStyle/>
          <a:p>
            <a:pPr>
              <a:spcBef>
                <a:spcPct val="20000"/>
              </a:spcBef>
            </a:pPr>
            <a:r>
              <a:rPr lang="en-US" b="1" dirty="0">
                <a:effectLst/>
                <a:latin typeface="Arial" panose="020B0604020202020204" pitchFamily="34" charset="0"/>
                <a:cs typeface="Arial" panose="020B0604020202020204" pitchFamily="34" charset="0"/>
              </a:rPr>
              <a:t>(M1400) When is the patient dyspneic or noticeably Short of Breath?</a:t>
            </a:r>
            <a:br>
              <a:rPr lang="en-US" b="1" dirty="0">
                <a:effectLst/>
                <a:latin typeface="Arial" panose="020B0604020202020204" pitchFamily="34" charset="0"/>
                <a:cs typeface="Arial" panose="020B0604020202020204" pitchFamily="34" charset="0"/>
              </a:rPr>
            </a:br>
            <a:endParaRPr lang="en-US" b="0" i="0" dirty="0">
              <a:effectLst/>
              <a:latin typeface="Arial" panose="020B0604020202020204" pitchFamily="34" charset="0"/>
              <a:cs typeface="Arial" panose="020B0604020202020204" pitchFamily="34" charset="0"/>
            </a:endParaRPr>
          </a:p>
          <a:p>
            <a:pPr>
              <a:spcBef>
                <a:spcPct val="20000"/>
              </a:spcBef>
              <a:buFont typeface="Arial" charset="0"/>
              <a:buChar char="•"/>
            </a:pPr>
            <a:r>
              <a:rPr lang="en-US" b="0" i="0" dirty="0">
                <a:effectLst/>
                <a:latin typeface="Arial" panose="020B0604020202020204" pitchFamily="34" charset="0"/>
                <a:cs typeface="Arial" panose="020B0604020202020204" pitchFamily="34" charset="0"/>
              </a:rPr>
              <a:t>0 - Patient is not short of breath</a:t>
            </a:r>
          </a:p>
          <a:p>
            <a:pPr>
              <a:spcBef>
                <a:spcPct val="20000"/>
              </a:spcBef>
              <a:buFont typeface="Arial" charset="0"/>
              <a:buChar char="•"/>
            </a:pPr>
            <a:r>
              <a:rPr lang="en-US" b="0" i="0" dirty="0">
                <a:effectLst/>
                <a:latin typeface="Arial" panose="020B0604020202020204" pitchFamily="34" charset="0"/>
                <a:cs typeface="Arial" panose="020B0604020202020204" pitchFamily="34" charset="0"/>
              </a:rPr>
              <a:t>1 - When walking more than 20 feet, climbing stairs</a:t>
            </a:r>
          </a:p>
          <a:p>
            <a:pPr>
              <a:spcBef>
                <a:spcPct val="20000"/>
              </a:spcBef>
              <a:buFont typeface="Arial" charset="0"/>
              <a:buChar char="•"/>
            </a:pPr>
            <a:r>
              <a:rPr lang="en-US" b="0" i="0" dirty="0">
                <a:effectLst/>
                <a:latin typeface="Arial" panose="020B0604020202020204" pitchFamily="34" charset="0"/>
                <a:cs typeface="Arial" panose="020B0604020202020204" pitchFamily="34" charset="0"/>
              </a:rPr>
              <a:t>2 - With moderate exertion (e.g., while dressing, using commode or bedpan, walking distances less than 20 feet)</a:t>
            </a:r>
          </a:p>
          <a:p>
            <a:pPr>
              <a:spcBef>
                <a:spcPct val="20000"/>
              </a:spcBef>
              <a:buFont typeface="Arial" charset="0"/>
              <a:buChar char="•"/>
            </a:pPr>
            <a:r>
              <a:rPr lang="en-US" b="0" i="0" dirty="0">
                <a:effectLst/>
                <a:latin typeface="Arial" panose="020B0604020202020204" pitchFamily="34" charset="0"/>
                <a:cs typeface="Arial" panose="020B0604020202020204" pitchFamily="34" charset="0"/>
              </a:rPr>
              <a:t>3 - With minimal exertion (e.g., while eating, talking, or performing other ADLs) or with agitation</a:t>
            </a:r>
          </a:p>
          <a:p>
            <a:pPr>
              <a:spcBef>
                <a:spcPct val="20000"/>
              </a:spcBef>
              <a:buFont typeface="Arial" charset="0"/>
              <a:buChar char="•"/>
            </a:pPr>
            <a:r>
              <a:rPr lang="en-US" b="0" i="0" dirty="0">
                <a:effectLst/>
                <a:latin typeface="Arial" panose="020B0604020202020204" pitchFamily="34" charset="0"/>
                <a:cs typeface="Arial" panose="020B0604020202020204" pitchFamily="34" charset="0"/>
              </a:rPr>
              <a:t>4 - At rest (during day or night)</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A87DF8E-6F03-2847-20EE-825F441BB3CA}"/>
              </a:ext>
            </a:extLst>
          </p:cNvPr>
          <p:cNvSpPr>
            <a:spLocks noGrp="1"/>
          </p:cNvSpPr>
          <p:nvPr>
            <p:ph type="sldNum" sz="quarter" idx="11"/>
          </p:nvPr>
        </p:nvSpPr>
        <p:spPr>
          <a:xfrm>
            <a:off x="8737600" y="6356351"/>
            <a:ext cx="2844800" cy="365125"/>
          </a:xfrm>
        </p:spPr>
        <p:txBody>
          <a:bodyPr vert="horz" lIns="91440" tIns="45720" rIns="91440" bIns="45720" rtlCol="0" anchor="ctr">
            <a:normAutofit/>
          </a:bodyPr>
          <a:lstStyle/>
          <a:p>
            <a:pPr>
              <a:spcAft>
                <a:spcPts val="600"/>
              </a:spcAft>
              <a:defRPr/>
            </a:pPr>
            <a:fld id="{44DF6C42-B37C-44BF-B78B-C73995278EA6}" type="slidenum">
              <a:rPr lang="en-US" kern="1200">
                <a:latin typeface="Arial" pitchFamily="34" charset="0"/>
                <a:ea typeface="+mn-ea"/>
                <a:cs typeface="Arial" pitchFamily="34" charset="0"/>
              </a:rPr>
              <a:pPr>
                <a:spcAft>
                  <a:spcPts val="600"/>
                </a:spcAft>
                <a:defRPr/>
              </a:pPr>
              <a:t>10</a:t>
            </a:fld>
            <a:endParaRPr lang="en-US" kern="1200">
              <a:latin typeface="Arial" pitchFamily="34" charset="0"/>
              <a:ea typeface="+mn-ea"/>
              <a:cs typeface="Arial" pitchFamily="34" charset="0"/>
            </a:endParaRPr>
          </a:p>
        </p:txBody>
      </p:sp>
    </p:spTree>
    <p:extLst>
      <p:ext uri="{BB962C8B-B14F-4D97-AF65-F5344CB8AC3E}">
        <p14:creationId xmlns:p14="http://schemas.microsoft.com/office/powerpoint/2010/main" val="3965880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A152-F705-25B7-7C85-C0CA1C6B96EB}"/>
              </a:ext>
            </a:extLst>
          </p:cNvPr>
          <p:cNvSpPr>
            <a:spLocks noGrp="1"/>
          </p:cNvSpPr>
          <p:nvPr>
            <p:ph type="title"/>
          </p:nvPr>
        </p:nvSpPr>
        <p:spPr/>
        <p:txBody>
          <a:bodyPr/>
          <a:lstStyle/>
          <a:p>
            <a:r>
              <a:rPr lang="en-US" b="1" kern="1200" dirty="0">
                <a:latin typeface="Arial" pitchFamily="34" charset="0"/>
                <a:ea typeface="+mj-ea"/>
                <a:cs typeface="Arial" pitchFamily="34" charset="0"/>
              </a:rPr>
              <a:t>OASIS Walk REWIND: Just Breathe</a:t>
            </a:r>
            <a:endParaRPr lang="en-US" dirty="0"/>
          </a:p>
        </p:txBody>
      </p:sp>
      <p:sp>
        <p:nvSpPr>
          <p:cNvPr id="3" name="Content Placeholder 2">
            <a:extLst>
              <a:ext uri="{FF2B5EF4-FFF2-40B4-BE49-F238E27FC236}">
                <a16:creationId xmlns:a16="http://schemas.microsoft.com/office/drawing/2014/main" id="{7D5374AA-335C-809F-E6FD-46BC0518F716}"/>
              </a:ext>
            </a:extLst>
          </p:cNvPr>
          <p:cNvSpPr>
            <a:spLocks noGrp="1"/>
          </p:cNvSpPr>
          <p:nvPr>
            <p:ph sz="half" idx="1"/>
          </p:nvPr>
        </p:nvSpPr>
        <p:spPr>
          <a:xfrm>
            <a:off x="6045200" y="2561716"/>
            <a:ext cx="5384800" cy="4446584"/>
          </a:xfrm>
        </p:spPr>
        <p:txBody>
          <a:bodyPr/>
          <a:lstStyle/>
          <a:p>
            <a:pPr>
              <a:spcBef>
                <a:spcPct val="20000"/>
              </a:spcBef>
            </a:pPr>
            <a:r>
              <a:rPr lang="en-US" b="1" dirty="0">
                <a:effectLst/>
                <a:latin typeface="Arial" panose="020B0604020202020204" pitchFamily="34" charset="0"/>
                <a:cs typeface="Arial" panose="020B0604020202020204" pitchFamily="34" charset="0"/>
              </a:rPr>
              <a:t>(M1400) When is the patient dyspneic or noticeably Short of Breath?</a:t>
            </a:r>
            <a:br>
              <a:rPr lang="en-US" b="1" dirty="0">
                <a:effectLst/>
                <a:latin typeface="Arial" panose="020B0604020202020204" pitchFamily="34" charset="0"/>
                <a:cs typeface="Arial" panose="020B0604020202020204" pitchFamily="34" charset="0"/>
              </a:rPr>
            </a:br>
            <a:endParaRPr lang="en-US" b="0" i="0" dirty="0">
              <a:effectLst/>
              <a:latin typeface="Arial" panose="020B0604020202020204" pitchFamily="34" charset="0"/>
              <a:cs typeface="Arial" panose="020B0604020202020204" pitchFamily="34" charset="0"/>
            </a:endParaRPr>
          </a:p>
          <a:p>
            <a:pPr>
              <a:spcBef>
                <a:spcPct val="20000"/>
              </a:spcBef>
              <a:buFont typeface="Arial" charset="0"/>
              <a:buChar char="•"/>
            </a:pPr>
            <a:r>
              <a:rPr lang="en-US" b="0" i="0" dirty="0">
                <a:effectLst/>
                <a:latin typeface="Arial" panose="020B0604020202020204" pitchFamily="34" charset="0"/>
                <a:cs typeface="Arial" panose="020B0604020202020204" pitchFamily="34" charset="0"/>
              </a:rPr>
              <a:t>0 - Patient is not short of breath</a:t>
            </a:r>
          </a:p>
          <a:p>
            <a:pPr>
              <a:spcBef>
                <a:spcPct val="20000"/>
              </a:spcBef>
              <a:buFont typeface="Arial" charset="0"/>
              <a:buChar char="•"/>
            </a:pPr>
            <a:r>
              <a:rPr lang="en-US" b="0" i="0" dirty="0">
                <a:effectLst/>
                <a:latin typeface="Arial" panose="020B0604020202020204" pitchFamily="34" charset="0"/>
                <a:cs typeface="Arial" panose="020B0604020202020204" pitchFamily="34" charset="0"/>
              </a:rPr>
              <a:t>1 - When walking more than 20 feet, climbing stairs</a:t>
            </a:r>
          </a:p>
          <a:p>
            <a:pPr>
              <a:spcBef>
                <a:spcPct val="20000"/>
              </a:spcBef>
              <a:buFont typeface="Arial" charset="0"/>
              <a:buChar char="•"/>
            </a:pPr>
            <a:r>
              <a:rPr lang="en-US" b="0" i="0" dirty="0">
                <a:effectLst/>
                <a:latin typeface="Arial" panose="020B0604020202020204" pitchFamily="34" charset="0"/>
                <a:cs typeface="Arial" panose="020B0604020202020204" pitchFamily="34" charset="0"/>
              </a:rPr>
              <a:t>2 - With moderate exertion (e.g., while dressing, using commode or bedpan, walking distances less than 20 feet)</a:t>
            </a:r>
          </a:p>
          <a:p>
            <a:pPr>
              <a:spcBef>
                <a:spcPct val="20000"/>
              </a:spcBef>
              <a:buFont typeface="Arial" charset="0"/>
              <a:buChar char="•"/>
            </a:pPr>
            <a:r>
              <a:rPr lang="en-US" b="0" i="0" dirty="0">
                <a:effectLst/>
                <a:latin typeface="Arial" panose="020B0604020202020204" pitchFamily="34" charset="0"/>
                <a:cs typeface="Arial" panose="020B0604020202020204" pitchFamily="34" charset="0"/>
              </a:rPr>
              <a:t>3 - With minimal exertion (e.g., while eating, talking, or performing other ADLs) or with agitation</a:t>
            </a:r>
          </a:p>
          <a:p>
            <a:pPr>
              <a:spcBef>
                <a:spcPct val="20000"/>
              </a:spcBef>
              <a:buFont typeface="Arial" charset="0"/>
              <a:buChar char="•"/>
            </a:pPr>
            <a:r>
              <a:rPr lang="en-US" b="0" i="0" dirty="0">
                <a:effectLst/>
                <a:latin typeface="Arial" panose="020B0604020202020204" pitchFamily="34" charset="0"/>
                <a:cs typeface="Arial" panose="020B0604020202020204" pitchFamily="34" charset="0"/>
              </a:rPr>
              <a:t>4 - At rest (during day or night)</a:t>
            </a:r>
            <a:endParaRPr lang="en-US" dirty="0">
              <a:latin typeface="Arial" panose="020B0604020202020204" pitchFamily="34" charset="0"/>
              <a:cs typeface="Arial" panose="020B0604020202020204" pitchFamily="34" charset="0"/>
            </a:endParaRPr>
          </a:p>
          <a:p>
            <a:endParaRPr lang="en-US" dirty="0"/>
          </a:p>
        </p:txBody>
      </p:sp>
      <p:sp>
        <p:nvSpPr>
          <p:cNvPr id="4" name="Content Placeholder 3">
            <a:extLst>
              <a:ext uri="{FF2B5EF4-FFF2-40B4-BE49-F238E27FC236}">
                <a16:creationId xmlns:a16="http://schemas.microsoft.com/office/drawing/2014/main" id="{4186DBBA-9EDA-8288-DBE7-75EEE2951BE3}"/>
              </a:ext>
            </a:extLst>
          </p:cNvPr>
          <p:cNvSpPr>
            <a:spLocks noGrp="1"/>
          </p:cNvSpPr>
          <p:nvPr>
            <p:ph sz="half" idx="2"/>
          </p:nvPr>
        </p:nvSpPr>
        <p:spPr>
          <a:xfrm>
            <a:off x="404073" y="1381433"/>
            <a:ext cx="5384800" cy="4446584"/>
          </a:xfrm>
        </p:spPr>
        <p:txBody>
          <a:bodyPr/>
          <a:lstStyle/>
          <a:p>
            <a:pPr>
              <a:lnSpc>
                <a:spcPct val="90000"/>
              </a:lnSpc>
              <a:buFont typeface="+mj-lt"/>
              <a:buAutoNum type="arabicPeriod"/>
            </a:pPr>
            <a:r>
              <a:rPr lang="en-US" b="1" dirty="0"/>
              <a:t>Level of Activity NOT Severity of Dyspnea</a:t>
            </a:r>
          </a:p>
          <a:p>
            <a:pPr>
              <a:lnSpc>
                <a:spcPct val="90000"/>
              </a:lnSpc>
              <a:buFont typeface="+mj-lt"/>
              <a:buAutoNum type="arabicPeriod"/>
            </a:pPr>
            <a:endParaRPr lang="en-US" b="1" dirty="0"/>
          </a:p>
          <a:p>
            <a:pPr>
              <a:lnSpc>
                <a:spcPct val="90000"/>
              </a:lnSpc>
              <a:buFont typeface="+mj-lt"/>
              <a:buAutoNum type="arabicPeriod"/>
            </a:pPr>
            <a:r>
              <a:rPr lang="en-US" b="1" dirty="0"/>
              <a:t>Put everything in PERSPECTIVE</a:t>
            </a:r>
          </a:p>
          <a:p>
            <a:pPr>
              <a:lnSpc>
                <a:spcPct val="90000"/>
              </a:lnSpc>
              <a:buFont typeface="+mj-lt"/>
              <a:buAutoNum type="arabicPeriod"/>
            </a:pPr>
            <a:endParaRPr lang="en-US" b="1" dirty="0"/>
          </a:p>
          <a:p>
            <a:pPr>
              <a:lnSpc>
                <a:spcPct val="90000"/>
              </a:lnSpc>
              <a:buFont typeface="+mj-lt"/>
              <a:buAutoNum type="arabicPeriod"/>
            </a:pPr>
            <a:r>
              <a:rPr lang="en-US" b="1" dirty="0"/>
              <a:t>Paint a CONGRUENT Picture</a:t>
            </a:r>
          </a:p>
          <a:p>
            <a:pPr>
              <a:lnSpc>
                <a:spcPct val="90000"/>
              </a:lnSpc>
              <a:buFont typeface="+mj-lt"/>
              <a:buAutoNum type="arabicPeriod"/>
            </a:pPr>
            <a:endParaRPr lang="en-US" b="1" dirty="0"/>
          </a:p>
          <a:p>
            <a:pPr>
              <a:lnSpc>
                <a:spcPct val="90000"/>
              </a:lnSpc>
              <a:buFont typeface="+mj-lt"/>
              <a:buAutoNum type="arabicPeriod"/>
            </a:pPr>
            <a:r>
              <a:rPr lang="en-US" b="1" dirty="0"/>
              <a:t>Consider impact of loss of lean muscle mass</a:t>
            </a:r>
          </a:p>
          <a:p>
            <a:pPr marL="0" indent="0">
              <a:lnSpc>
                <a:spcPct val="90000"/>
              </a:lnSpc>
            </a:pPr>
            <a:endParaRPr lang="en-US" b="1" dirty="0"/>
          </a:p>
          <a:p>
            <a:endParaRPr lang="en-US" dirty="0"/>
          </a:p>
        </p:txBody>
      </p:sp>
      <p:sp>
        <p:nvSpPr>
          <p:cNvPr id="5" name="Slide Number Placeholder 4">
            <a:extLst>
              <a:ext uri="{FF2B5EF4-FFF2-40B4-BE49-F238E27FC236}">
                <a16:creationId xmlns:a16="http://schemas.microsoft.com/office/drawing/2014/main" id="{52063DCA-721F-4C0F-0E4D-4005C7BCEA07}"/>
              </a:ext>
            </a:extLst>
          </p:cNvPr>
          <p:cNvSpPr>
            <a:spLocks noGrp="1"/>
          </p:cNvSpPr>
          <p:nvPr>
            <p:ph type="sldNum" sz="quarter" idx="11"/>
          </p:nvPr>
        </p:nvSpPr>
        <p:spPr/>
        <p:txBody>
          <a:bodyPr/>
          <a:lstStyle/>
          <a:p>
            <a:pPr>
              <a:defRPr/>
            </a:pPr>
            <a:fld id="{1F5E572C-327D-4C8E-941E-B6E61AD64D97}" type="slidenum">
              <a:rPr lang="en-US" smtClean="0"/>
              <a:pPr>
                <a:defRPr/>
              </a:pPr>
              <a:t>11</a:t>
            </a:fld>
            <a:endParaRPr lang="en-US" dirty="0"/>
          </a:p>
        </p:txBody>
      </p:sp>
    </p:spTree>
    <p:extLst>
      <p:ext uri="{BB962C8B-B14F-4D97-AF65-F5344CB8AC3E}">
        <p14:creationId xmlns:p14="http://schemas.microsoft.com/office/powerpoint/2010/main" val="303122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B5F7-7886-5BC2-031E-D459DA3A8791}"/>
              </a:ext>
            </a:extLst>
          </p:cNvPr>
          <p:cNvSpPr>
            <a:spLocks noGrp="1"/>
          </p:cNvSpPr>
          <p:nvPr>
            <p:ph type="title"/>
          </p:nvPr>
        </p:nvSpPr>
        <p:spPr>
          <a:xfrm>
            <a:off x="609600" y="-221615"/>
            <a:ext cx="10972800" cy="1066800"/>
          </a:xfrm>
        </p:spPr>
        <p:txBody>
          <a:bodyPr wrap="square" anchor="b">
            <a:normAutofit/>
          </a:bodyPr>
          <a:lstStyle/>
          <a:p>
            <a:r>
              <a:rPr lang="en-US" dirty="0"/>
              <a:t>OASIS Walk </a:t>
            </a:r>
            <a:r>
              <a:rPr lang="en-US" i="1" dirty="0"/>
              <a:t>REWIND</a:t>
            </a:r>
            <a:r>
              <a:rPr lang="en-US" dirty="0"/>
              <a:t>: Zero Isn’t the SOC Hero</a:t>
            </a:r>
          </a:p>
        </p:txBody>
      </p:sp>
      <p:sp>
        <p:nvSpPr>
          <p:cNvPr id="3" name="Content Placeholder 2">
            <a:extLst>
              <a:ext uri="{FF2B5EF4-FFF2-40B4-BE49-F238E27FC236}">
                <a16:creationId xmlns:a16="http://schemas.microsoft.com/office/drawing/2014/main" id="{1A91058A-88AB-EADA-7E1C-E11203D6892E}"/>
              </a:ext>
            </a:extLst>
          </p:cNvPr>
          <p:cNvSpPr>
            <a:spLocks noGrp="1"/>
          </p:cNvSpPr>
          <p:nvPr>
            <p:ph sz="half" idx="1"/>
          </p:nvPr>
        </p:nvSpPr>
        <p:spPr>
          <a:xfrm>
            <a:off x="609600" y="1209041"/>
            <a:ext cx="5384800" cy="5059363"/>
          </a:xfrm>
        </p:spPr>
        <p:txBody>
          <a:bodyPr wrap="square" anchor="t">
            <a:normAutofit/>
          </a:bodyPr>
          <a:lstStyle/>
          <a:p>
            <a:pPr>
              <a:lnSpc>
                <a:spcPct val="90000"/>
              </a:lnSpc>
            </a:pPr>
            <a:r>
              <a:rPr lang="en-US" dirty="0"/>
              <a:t>Must show improvement – Patients with 0’s are excluded from calculations</a:t>
            </a:r>
          </a:p>
          <a:p>
            <a:pPr marL="0" indent="0">
              <a:lnSpc>
                <a:spcPct val="90000"/>
              </a:lnSpc>
            </a:pPr>
            <a:endParaRPr lang="en-US" dirty="0"/>
          </a:p>
          <a:p>
            <a:pPr>
              <a:lnSpc>
                <a:spcPct val="90000"/>
              </a:lnSpc>
            </a:pPr>
            <a:r>
              <a:rPr lang="en-US" dirty="0"/>
              <a:t>Our patients should not typically reflect a 0</a:t>
            </a:r>
          </a:p>
          <a:p>
            <a:pPr marL="0" indent="0">
              <a:lnSpc>
                <a:spcPct val="90000"/>
              </a:lnSpc>
            </a:pPr>
            <a:endParaRPr lang="en-US" dirty="0"/>
          </a:p>
          <a:p>
            <a:pPr>
              <a:lnSpc>
                <a:spcPct val="90000"/>
              </a:lnSpc>
            </a:pPr>
            <a:r>
              <a:rPr lang="en-US" dirty="0"/>
              <a:t>What areas impact shortness of breath? </a:t>
            </a:r>
          </a:p>
          <a:p>
            <a:pPr lvl="1">
              <a:lnSpc>
                <a:spcPct val="90000"/>
              </a:lnSpc>
              <a:buChar char="•"/>
            </a:pPr>
            <a:r>
              <a:rPr lang="en-US" sz="1800" dirty="0"/>
              <a:t>Respiratory conditions (COPD, PNA)</a:t>
            </a:r>
          </a:p>
          <a:p>
            <a:pPr lvl="1">
              <a:lnSpc>
                <a:spcPct val="90000"/>
              </a:lnSpc>
              <a:buChar char="•"/>
            </a:pPr>
            <a:r>
              <a:rPr lang="en-US" sz="1800" dirty="0"/>
              <a:t>Cardiovascular conditions (CHF, A-fib)</a:t>
            </a:r>
          </a:p>
          <a:p>
            <a:pPr lvl="1">
              <a:lnSpc>
                <a:spcPct val="90000"/>
              </a:lnSpc>
              <a:buChar char="•"/>
            </a:pPr>
            <a:r>
              <a:rPr lang="en-US" sz="1800" dirty="0"/>
              <a:t>Anemia </a:t>
            </a:r>
          </a:p>
          <a:p>
            <a:pPr lvl="1">
              <a:lnSpc>
                <a:spcPct val="90000"/>
              </a:lnSpc>
              <a:buChar char="•"/>
            </a:pPr>
            <a:r>
              <a:rPr lang="en-US" sz="1800" dirty="0"/>
              <a:t>PE</a:t>
            </a:r>
          </a:p>
          <a:p>
            <a:pPr lvl="1">
              <a:lnSpc>
                <a:spcPct val="90000"/>
              </a:lnSpc>
              <a:buChar char="•"/>
            </a:pPr>
            <a:r>
              <a:rPr lang="en-US" sz="1800" dirty="0"/>
              <a:t>Anxiety, Panic</a:t>
            </a:r>
          </a:p>
          <a:p>
            <a:pPr lvl="1">
              <a:lnSpc>
                <a:spcPct val="90000"/>
              </a:lnSpc>
              <a:buChar char="•"/>
            </a:pPr>
            <a:r>
              <a:rPr lang="en-US" sz="1800" dirty="0"/>
              <a:t>Stress</a:t>
            </a:r>
          </a:p>
          <a:p>
            <a:pPr lvl="1">
              <a:lnSpc>
                <a:spcPct val="90000"/>
              </a:lnSpc>
              <a:buChar char="•"/>
            </a:pPr>
            <a:r>
              <a:rPr lang="en-US" sz="1800" dirty="0"/>
              <a:t>Pain</a:t>
            </a:r>
          </a:p>
          <a:p>
            <a:pPr lvl="1">
              <a:lnSpc>
                <a:spcPct val="90000"/>
              </a:lnSpc>
              <a:buChar char="•"/>
            </a:pPr>
            <a:r>
              <a:rPr lang="en-US" sz="1800" dirty="0"/>
              <a:t>Obesity</a:t>
            </a:r>
          </a:p>
          <a:p>
            <a:pPr lvl="1">
              <a:lnSpc>
                <a:spcPct val="90000"/>
              </a:lnSpc>
              <a:buChar char="•"/>
            </a:pPr>
            <a:r>
              <a:rPr lang="en-US" sz="1800" dirty="0"/>
              <a:t>Temperature Changes</a:t>
            </a:r>
          </a:p>
          <a:p>
            <a:pPr lvl="1">
              <a:lnSpc>
                <a:spcPct val="90000"/>
              </a:lnSpc>
              <a:buChar char="•"/>
            </a:pPr>
            <a:r>
              <a:rPr lang="en-US" sz="1800" dirty="0"/>
              <a:t>High Altitudes</a:t>
            </a:r>
          </a:p>
        </p:txBody>
      </p:sp>
      <p:sp>
        <p:nvSpPr>
          <p:cNvPr id="4" name="Slide Number Placeholder 3">
            <a:extLst>
              <a:ext uri="{FF2B5EF4-FFF2-40B4-BE49-F238E27FC236}">
                <a16:creationId xmlns:a16="http://schemas.microsoft.com/office/drawing/2014/main" id="{C4A2E893-32B8-1CFC-F720-7CBC13CEDEEA}"/>
              </a:ext>
            </a:extLst>
          </p:cNvPr>
          <p:cNvSpPr>
            <a:spLocks noGrp="1"/>
          </p:cNvSpPr>
          <p:nvPr>
            <p:ph type="sldNum" sz="quarter" idx="11"/>
          </p:nvPr>
        </p:nvSpPr>
        <p:spPr>
          <a:xfrm>
            <a:off x="8737600" y="6356351"/>
            <a:ext cx="2844800" cy="365125"/>
          </a:xfrm>
        </p:spPr>
        <p:txBody>
          <a:bodyPr anchor="ctr">
            <a:normAutofit/>
          </a:bodyPr>
          <a:lstStyle/>
          <a:p>
            <a:pPr>
              <a:spcAft>
                <a:spcPts val="600"/>
              </a:spcAft>
              <a:defRPr/>
            </a:pPr>
            <a:fld id="{44DF6C42-B37C-44BF-B78B-C73995278EA6}" type="slidenum">
              <a:rPr lang="en-US" smtClean="0"/>
              <a:pPr>
                <a:spcAft>
                  <a:spcPts val="600"/>
                </a:spcAft>
                <a:defRPr/>
              </a:pPr>
              <a:t>12</a:t>
            </a:fld>
            <a:endParaRPr lang="en-US"/>
          </a:p>
        </p:txBody>
      </p:sp>
    </p:spTree>
    <p:extLst>
      <p:ext uri="{BB962C8B-B14F-4D97-AF65-F5344CB8AC3E}">
        <p14:creationId xmlns:p14="http://schemas.microsoft.com/office/powerpoint/2010/main" val="914206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B5F7-7886-5BC2-031E-D459DA3A8791}"/>
              </a:ext>
            </a:extLst>
          </p:cNvPr>
          <p:cNvSpPr>
            <a:spLocks noGrp="1"/>
          </p:cNvSpPr>
          <p:nvPr>
            <p:ph type="title"/>
          </p:nvPr>
        </p:nvSpPr>
        <p:spPr>
          <a:xfrm>
            <a:off x="609600" y="-221615"/>
            <a:ext cx="10972800" cy="1066800"/>
          </a:xfrm>
        </p:spPr>
        <p:txBody>
          <a:bodyPr vert="horz" wrap="square" lIns="91440" tIns="45720" rIns="91440" bIns="45720" numCol="1" anchor="b" anchorCtr="0" compatLnSpc="1">
            <a:prstTxWarp prst="textNoShape">
              <a:avLst/>
            </a:prstTxWarp>
            <a:normAutofit/>
          </a:bodyPr>
          <a:lstStyle/>
          <a:p>
            <a:r>
              <a:rPr lang="en-US" b="1" kern="1200">
                <a:latin typeface="Arial" pitchFamily="34" charset="0"/>
                <a:ea typeface="+mj-ea"/>
                <a:cs typeface="Arial" pitchFamily="34" charset="0"/>
              </a:rPr>
              <a:t>OASIS Walk </a:t>
            </a:r>
            <a:r>
              <a:rPr lang="en-US" b="1" i="1" kern="1200">
                <a:latin typeface="Arial" pitchFamily="34" charset="0"/>
                <a:ea typeface="+mj-ea"/>
                <a:cs typeface="Arial" pitchFamily="34" charset="0"/>
              </a:rPr>
              <a:t>REWIND: “Hello, I’m Dyspnea!”</a:t>
            </a:r>
            <a:endParaRPr lang="en-US" b="1" kern="1200" dirty="0">
              <a:latin typeface="Arial" pitchFamily="34" charset="0"/>
              <a:ea typeface="+mj-ea"/>
              <a:cs typeface="Arial" pitchFamily="34" charset="0"/>
            </a:endParaRPr>
          </a:p>
        </p:txBody>
      </p:sp>
      <p:sp>
        <p:nvSpPr>
          <p:cNvPr id="10" name="TextBox 9">
            <a:extLst>
              <a:ext uri="{FF2B5EF4-FFF2-40B4-BE49-F238E27FC236}">
                <a16:creationId xmlns:a16="http://schemas.microsoft.com/office/drawing/2014/main" id="{D79A10BA-872B-B26C-A682-85EE5F1F9064}"/>
              </a:ext>
            </a:extLst>
          </p:cNvPr>
          <p:cNvSpPr txBox="1"/>
          <p:nvPr/>
        </p:nvSpPr>
        <p:spPr bwMode="auto">
          <a:xfrm>
            <a:off x="609600" y="1209041"/>
            <a:ext cx="5384800" cy="5059363"/>
          </a:xfrm>
          <a:prstGeom prst="rect">
            <a:avLst/>
          </a:prstGeom>
          <a:noFill/>
          <a:ln>
            <a:noFill/>
          </a:ln>
        </p:spPr>
        <p:txBody>
          <a:bodyPr vert="horz" wrap="square" lIns="91440" tIns="45720" rIns="91440" bIns="45720" numCol="1" anchor="t" anchorCtr="0" compatLnSpc="1">
            <a:prstTxWarp prst="textNoShape">
              <a:avLst/>
            </a:prstTxWarp>
            <a:normAutofit/>
          </a:bodyPr>
          <a:lstStyle/>
          <a:p>
            <a:pPr>
              <a:spcBef>
                <a:spcPct val="20000"/>
              </a:spcBef>
            </a:pPr>
            <a:r>
              <a:rPr lang="en-US" sz="2400" dirty="0">
                <a:effectLst/>
                <a:latin typeface="Arial" pitchFamily="34" charset="0"/>
                <a:cs typeface="Arial" pitchFamily="34" charset="0"/>
              </a:rPr>
              <a:t>(M1400) When is the patient dyspneic or </a:t>
            </a:r>
            <a:r>
              <a:rPr lang="en-US" sz="2400" b="1" i="1" u="sng" dirty="0">
                <a:effectLst/>
                <a:latin typeface="Arial" pitchFamily="34" charset="0"/>
                <a:cs typeface="Arial" pitchFamily="34" charset="0"/>
              </a:rPr>
              <a:t>noticeably</a:t>
            </a:r>
            <a:r>
              <a:rPr lang="en-US" sz="2400" dirty="0">
                <a:effectLst/>
                <a:latin typeface="Arial" pitchFamily="34" charset="0"/>
                <a:cs typeface="Arial" pitchFamily="34" charset="0"/>
              </a:rPr>
              <a:t> Short of Breath?</a:t>
            </a:r>
          </a:p>
          <a:p>
            <a:pPr marL="285750" indent="-285750">
              <a:spcBef>
                <a:spcPct val="20000"/>
              </a:spcBef>
              <a:buFont typeface="Arial" charset="0"/>
              <a:buChar char="•"/>
            </a:pPr>
            <a:endParaRPr lang="en-US" sz="2400" b="1" dirty="0">
              <a:latin typeface="Arial" pitchFamily="34" charset="0"/>
              <a:cs typeface="Arial" pitchFamily="34" charset="0"/>
            </a:endParaRPr>
          </a:p>
          <a:p>
            <a:pPr marL="285750" indent="-285750">
              <a:spcBef>
                <a:spcPct val="20000"/>
              </a:spcBef>
              <a:buFont typeface="Arial" charset="0"/>
              <a:buChar char="•"/>
            </a:pPr>
            <a:r>
              <a:rPr lang="en-US" sz="2400" b="1" dirty="0">
                <a:effectLst/>
                <a:latin typeface="Arial" pitchFamily="34" charset="0"/>
                <a:cs typeface="Arial" pitchFamily="34" charset="0"/>
              </a:rPr>
              <a:t> What is “Noticeable”?</a:t>
            </a:r>
          </a:p>
          <a:p>
            <a:pPr marL="742950" lvl="1" indent="-285750">
              <a:spcBef>
                <a:spcPct val="20000"/>
              </a:spcBef>
              <a:buFont typeface="Arial" charset="0"/>
              <a:buChar char="•"/>
            </a:pPr>
            <a:r>
              <a:rPr lang="en-US" sz="2400" b="1" dirty="0">
                <a:latin typeface="Arial" pitchFamily="34" charset="0"/>
                <a:cs typeface="Arial" pitchFamily="34" charset="0"/>
              </a:rPr>
              <a:t>Subjective</a:t>
            </a:r>
          </a:p>
          <a:p>
            <a:pPr marL="742950" lvl="1" indent="-285750">
              <a:spcBef>
                <a:spcPct val="20000"/>
              </a:spcBef>
              <a:buFont typeface="Arial" charset="0"/>
              <a:buChar char="•"/>
            </a:pPr>
            <a:r>
              <a:rPr lang="en-US" sz="2400" b="1" dirty="0">
                <a:latin typeface="Arial" pitchFamily="34" charset="0"/>
                <a:cs typeface="Arial" pitchFamily="34" charset="0"/>
              </a:rPr>
              <a:t>Symptoms may differ</a:t>
            </a:r>
          </a:p>
          <a:p>
            <a:pPr marL="742950" lvl="1" indent="-285750">
              <a:spcBef>
                <a:spcPct val="20000"/>
              </a:spcBef>
              <a:buFont typeface="Arial" charset="0"/>
              <a:buChar char="•"/>
            </a:pPr>
            <a:r>
              <a:rPr lang="en-US" sz="2400" b="1" dirty="0">
                <a:latin typeface="Arial" pitchFamily="34" charset="0"/>
                <a:cs typeface="Arial" pitchFamily="34" charset="0"/>
              </a:rPr>
              <a:t>Patients deny</a:t>
            </a:r>
          </a:p>
          <a:p>
            <a:pPr marL="742950" lvl="1" indent="-285750">
              <a:spcBef>
                <a:spcPct val="20000"/>
              </a:spcBef>
              <a:buFont typeface="Arial" charset="0"/>
              <a:buChar char="•"/>
            </a:pPr>
            <a:r>
              <a:rPr lang="en-US" sz="2400" b="1" dirty="0">
                <a:latin typeface="Arial" pitchFamily="34" charset="0"/>
                <a:cs typeface="Arial" pitchFamily="34" charset="0"/>
              </a:rPr>
              <a:t>Subtle Cues</a:t>
            </a:r>
          </a:p>
          <a:p>
            <a:pPr>
              <a:spcBef>
                <a:spcPct val="20000"/>
              </a:spcBef>
              <a:buFont typeface="Arial" charset="0"/>
              <a:buChar char="•"/>
            </a:pPr>
            <a:endParaRPr lang="en-US" sz="2400" b="1" dirty="0">
              <a:latin typeface="Arial" pitchFamily="34" charset="0"/>
              <a:cs typeface="Arial" pitchFamily="34" charset="0"/>
            </a:endParaRPr>
          </a:p>
          <a:p>
            <a:pPr lvl="1">
              <a:spcBef>
                <a:spcPct val="20000"/>
              </a:spcBef>
              <a:buFont typeface="Arial" charset="0"/>
              <a:buChar char="•"/>
            </a:pPr>
            <a:endParaRPr lang="en-US" sz="2400" b="1" dirty="0">
              <a:latin typeface="Arial" pitchFamily="34" charset="0"/>
              <a:cs typeface="Arial" pitchFamily="34" charset="0"/>
            </a:endParaRPr>
          </a:p>
          <a:p>
            <a:pPr>
              <a:spcBef>
                <a:spcPct val="20000"/>
              </a:spcBef>
              <a:buFont typeface="Arial" charset="0"/>
              <a:buChar char="•"/>
            </a:pPr>
            <a:endParaRPr lang="en-US" sz="2400" b="1" dirty="0">
              <a:latin typeface="Arial" pitchFamily="34" charset="0"/>
              <a:cs typeface="Arial" pitchFamily="34" charset="0"/>
            </a:endParaRPr>
          </a:p>
        </p:txBody>
      </p:sp>
      <p:pic>
        <p:nvPicPr>
          <p:cNvPr id="3080" name="Picture 8" descr="Optimizing Cell Line Construction: How to Find More Needles in a Haystack">
            <a:extLst>
              <a:ext uri="{FF2B5EF4-FFF2-40B4-BE49-F238E27FC236}">
                <a16:creationId xmlns:a16="http://schemas.microsoft.com/office/drawing/2014/main" id="{18C31552-9643-5BC3-DE31-E079FF67DAD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16" r="21741"/>
          <a:stretch/>
        </p:blipFill>
        <p:spPr bwMode="auto">
          <a:xfrm>
            <a:off x="6197600" y="1209041"/>
            <a:ext cx="5384800" cy="5059363"/>
          </a:xfrm>
          <a:prstGeom prst="rect">
            <a:avLst/>
          </a:prstGeom>
          <a:solidFill>
            <a:srgbClr val="FFFFFF"/>
          </a:solidFill>
        </p:spPr>
      </p:pic>
      <p:sp>
        <p:nvSpPr>
          <p:cNvPr id="4" name="Slide Number Placeholder 3">
            <a:extLst>
              <a:ext uri="{FF2B5EF4-FFF2-40B4-BE49-F238E27FC236}">
                <a16:creationId xmlns:a16="http://schemas.microsoft.com/office/drawing/2014/main" id="{C4A2E893-32B8-1CFC-F720-7CBC13CEDEEA}"/>
              </a:ext>
            </a:extLst>
          </p:cNvPr>
          <p:cNvSpPr>
            <a:spLocks noGrp="1"/>
          </p:cNvSpPr>
          <p:nvPr>
            <p:ph type="sldNum" sz="quarter" idx="11"/>
          </p:nvPr>
        </p:nvSpPr>
        <p:spPr>
          <a:xfrm>
            <a:off x="8737600" y="6356351"/>
            <a:ext cx="2844800" cy="365125"/>
          </a:xfrm>
        </p:spPr>
        <p:txBody>
          <a:bodyPr vert="horz" lIns="91440" tIns="45720" rIns="91440" bIns="45720" rtlCol="0" anchor="ctr">
            <a:normAutofit/>
          </a:bodyPr>
          <a:lstStyle/>
          <a:p>
            <a:pPr>
              <a:spcAft>
                <a:spcPts val="600"/>
              </a:spcAft>
              <a:defRPr/>
            </a:pPr>
            <a:fld id="{44DF6C42-B37C-44BF-B78B-C73995278EA6}" type="slidenum">
              <a:rPr lang="en-US" kern="1200">
                <a:latin typeface="Arial" pitchFamily="34" charset="0"/>
                <a:ea typeface="+mn-ea"/>
                <a:cs typeface="Arial" pitchFamily="34" charset="0"/>
              </a:rPr>
              <a:pPr>
                <a:spcAft>
                  <a:spcPts val="600"/>
                </a:spcAft>
                <a:defRPr/>
              </a:pPr>
              <a:t>13</a:t>
            </a:fld>
            <a:endParaRPr lang="en-US" kern="1200">
              <a:latin typeface="Arial" pitchFamily="34" charset="0"/>
              <a:ea typeface="+mn-ea"/>
              <a:cs typeface="Arial" pitchFamily="34" charset="0"/>
            </a:endParaRPr>
          </a:p>
        </p:txBody>
      </p:sp>
    </p:spTree>
    <p:extLst>
      <p:ext uri="{BB962C8B-B14F-4D97-AF65-F5344CB8AC3E}">
        <p14:creationId xmlns:p14="http://schemas.microsoft.com/office/powerpoint/2010/main" val="1116245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B5F7-7886-5BC2-031E-D459DA3A8791}"/>
              </a:ext>
            </a:extLst>
          </p:cNvPr>
          <p:cNvSpPr>
            <a:spLocks noGrp="1"/>
          </p:cNvSpPr>
          <p:nvPr>
            <p:ph type="title"/>
          </p:nvPr>
        </p:nvSpPr>
        <p:spPr>
          <a:xfrm>
            <a:off x="609600" y="-221615"/>
            <a:ext cx="10972800" cy="1066800"/>
          </a:xfrm>
        </p:spPr>
        <p:txBody>
          <a:bodyPr vert="horz" wrap="square" lIns="91440" tIns="45720" rIns="91440" bIns="45720" numCol="1" anchor="b" anchorCtr="0" compatLnSpc="1">
            <a:prstTxWarp prst="textNoShape">
              <a:avLst/>
            </a:prstTxWarp>
            <a:normAutofit/>
          </a:bodyPr>
          <a:lstStyle/>
          <a:p>
            <a:r>
              <a:rPr lang="en-US" dirty="0"/>
              <a:t>OASIS Walk </a:t>
            </a:r>
            <a:r>
              <a:rPr lang="en-US" i="1" dirty="0"/>
              <a:t>REWIND: “Hello, I’m Dyspnea!”</a:t>
            </a:r>
            <a:endParaRPr lang="en-US" b="1" kern="1200" dirty="0">
              <a:latin typeface="Arial" pitchFamily="34" charset="0"/>
              <a:ea typeface="+mj-ea"/>
              <a:cs typeface="Arial" pitchFamily="34" charset="0"/>
            </a:endParaRPr>
          </a:p>
        </p:txBody>
      </p:sp>
      <p:pic>
        <p:nvPicPr>
          <p:cNvPr id="3080" name="Picture 8" descr="Optimizing Cell Line Construction: How to Find More Needles in a Haystack">
            <a:extLst>
              <a:ext uri="{FF2B5EF4-FFF2-40B4-BE49-F238E27FC236}">
                <a16:creationId xmlns:a16="http://schemas.microsoft.com/office/drawing/2014/main" id="{18C31552-9643-5BC3-DE31-E079FF67DAD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56" r="21701"/>
          <a:stretch/>
        </p:blipFill>
        <p:spPr bwMode="auto">
          <a:xfrm>
            <a:off x="609600" y="1209041"/>
            <a:ext cx="5384800" cy="50593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79A10BA-872B-B26C-A682-85EE5F1F9064}"/>
              </a:ext>
            </a:extLst>
          </p:cNvPr>
          <p:cNvSpPr txBox="1"/>
          <p:nvPr/>
        </p:nvSpPr>
        <p:spPr bwMode="auto">
          <a:xfrm>
            <a:off x="6406924" y="1844689"/>
            <a:ext cx="4907400" cy="3788065"/>
          </a:xfrm>
          <a:prstGeom prst="rect">
            <a:avLst/>
          </a:prstGeom>
          <a:noFill/>
          <a:ln>
            <a:noFill/>
          </a:ln>
        </p:spPr>
        <p:txBody>
          <a:bodyPr vert="horz" wrap="square" lIns="91440" tIns="45720" rIns="91440" bIns="45720" numCol="1" anchor="t" anchorCtr="0" compatLnSpc="1">
            <a:prstTxWarp prst="textNoShape">
              <a:avLst/>
            </a:prstTxWarp>
            <a:normAutofit/>
          </a:bodyPr>
          <a:lstStyle/>
          <a:p>
            <a:pPr>
              <a:spcBef>
                <a:spcPct val="20000"/>
              </a:spcBef>
            </a:pPr>
            <a:r>
              <a:rPr lang="en-US" sz="2400" dirty="0">
                <a:effectLst/>
                <a:latin typeface="Oswald" panose="020B0604020202020204" pitchFamily="2" charset="0"/>
              </a:rPr>
              <a:t>(M1400) When is the patient dyspneic or </a:t>
            </a:r>
            <a:r>
              <a:rPr lang="en-US" sz="2400" b="1" i="1" u="sng" dirty="0">
                <a:effectLst/>
                <a:latin typeface="Oswald" panose="020B0604020202020204" pitchFamily="2" charset="0"/>
              </a:rPr>
              <a:t>noticeably</a:t>
            </a:r>
            <a:r>
              <a:rPr lang="en-US" sz="2400" dirty="0">
                <a:effectLst/>
                <a:latin typeface="Oswald" panose="020B0604020202020204" pitchFamily="2" charset="0"/>
              </a:rPr>
              <a:t> Short of Breath?</a:t>
            </a:r>
          </a:p>
          <a:p>
            <a:pPr marL="285750" indent="-285750">
              <a:spcBef>
                <a:spcPct val="20000"/>
              </a:spcBef>
              <a:buFont typeface="Arial" charset="0"/>
              <a:buChar char="•"/>
            </a:pPr>
            <a:endParaRPr lang="en-US" sz="2400" b="1" dirty="0">
              <a:latin typeface="Oswald" panose="020B0604020202020204" pitchFamily="2" charset="0"/>
            </a:endParaRPr>
          </a:p>
          <a:p>
            <a:pPr marL="285750" indent="-285750">
              <a:spcBef>
                <a:spcPct val="20000"/>
              </a:spcBef>
              <a:buFont typeface="Arial" charset="0"/>
              <a:buChar char="•"/>
            </a:pPr>
            <a:r>
              <a:rPr lang="en-US" sz="2400" b="1" dirty="0">
                <a:effectLst/>
                <a:latin typeface="Arial" panose="020B0604020202020204" pitchFamily="34" charset="0"/>
                <a:cs typeface="Arial" panose="020B0604020202020204" pitchFamily="34" charset="0"/>
              </a:rPr>
              <a:t>No </a:t>
            </a:r>
            <a:r>
              <a:rPr lang="en-US" sz="2400" b="1" dirty="0">
                <a:latin typeface="Arial" panose="020B0604020202020204" pitchFamily="34" charset="0"/>
                <a:cs typeface="Arial" panose="020B0604020202020204" pitchFamily="34" charset="0"/>
              </a:rPr>
              <a:t>f</a:t>
            </a:r>
            <a:r>
              <a:rPr lang="en-US" sz="2400" b="1" dirty="0">
                <a:effectLst/>
                <a:latin typeface="Arial" panose="020B0604020202020204" pitchFamily="34" charset="0"/>
                <a:cs typeface="Arial" panose="020B0604020202020204" pitchFamily="34" charset="0"/>
              </a:rPr>
              <a:t>ace to dyspnea</a:t>
            </a:r>
          </a:p>
          <a:p>
            <a:pPr marL="285750" indent="-285750">
              <a:spcBef>
                <a:spcPct val="20000"/>
              </a:spcBef>
              <a:buFont typeface="Arial" charset="0"/>
              <a:buChar char="•"/>
            </a:pPr>
            <a:r>
              <a:rPr lang="en-US" sz="2400" b="1" dirty="0">
                <a:latin typeface="Arial" panose="020B0604020202020204" pitchFamily="34" charset="0"/>
                <a:cs typeface="Arial" panose="020B0604020202020204" pitchFamily="34" charset="0"/>
              </a:rPr>
              <a:t>Avoid multitasking</a:t>
            </a:r>
          </a:p>
          <a:p>
            <a:pPr marL="285750" indent="-285750">
              <a:spcBef>
                <a:spcPct val="20000"/>
              </a:spcBef>
              <a:buFont typeface="Arial" charset="0"/>
              <a:buChar char="•"/>
            </a:pPr>
            <a:r>
              <a:rPr lang="en-US" sz="2400" b="1" dirty="0">
                <a:latin typeface="Arial" panose="020B0604020202020204" pitchFamily="34" charset="0"/>
                <a:cs typeface="Arial" panose="020B0604020202020204" pitchFamily="34" charset="0"/>
              </a:rPr>
              <a:t>Watch entire activity</a:t>
            </a:r>
          </a:p>
          <a:p>
            <a:pPr marL="285750" indent="-285750">
              <a:spcBef>
                <a:spcPct val="20000"/>
              </a:spcBef>
              <a:buFont typeface="Arial" charset="0"/>
              <a:buChar char="•"/>
            </a:pPr>
            <a:r>
              <a:rPr lang="en-US" sz="2400" b="1" dirty="0">
                <a:latin typeface="Arial" panose="020B0604020202020204" pitchFamily="34" charset="0"/>
                <a:cs typeface="Arial" panose="020B0604020202020204" pitchFamily="34" charset="0"/>
              </a:rPr>
              <a:t>Focus ONLY on breathing</a:t>
            </a:r>
          </a:p>
          <a:p>
            <a:pPr>
              <a:spcBef>
                <a:spcPct val="20000"/>
              </a:spcBef>
            </a:pPr>
            <a:endParaRPr lang="en-US" sz="2400" b="1" dirty="0">
              <a:latin typeface="Arial" panose="020B0604020202020204" pitchFamily="34" charset="0"/>
              <a:cs typeface="Arial" panose="020B0604020202020204" pitchFamily="34" charset="0"/>
            </a:endParaRPr>
          </a:p>
          <a:p>
            <a:pPr lvl="1">
              <a:spcBef>
                <a:spcPct val="20000"/>
              </a:spcBef>
            </a:pPr>
            <a:endParaRPr lang="en-US" sz="2400" b="1" dirty="0">
              <a:latin typeface="Arial" panose="020B0604020202020204" pitchFamily="34" charset="0"/>
              <a:cs typeface="Arial" panose="020B0604020202020204" pitchFamily="34" charset="0"/>
            </a:endParaRPr>
          </a:p>
          <a:p>
            <a:pPr>
              <a:spcBef>
                <a:spcPct val="20000"/>
              </a:spcBef>
            </a:pPr>
            <a:endParaRPr lang="en-US"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4A2E893-32B8-1CFC-F720-7CBC13CEDEEA}"/>
              </a:ext>
            </a:extLst>
          </p:cNvPr>
          <p:cNvSpPr>
            <a:spLocks noGrp="1"/>
          </p:cNvSpPr>
          <p:nvPr>
            <p:ph type="sldNum" sz="quarter" idx="11"/>
          </p:nvPr>
        </p:nvSpPr>
        <p:spPr>
          <a:xfrm>
            <a:off x="8737600" y="6356351"/>
            <a:ext cx="2844800" cy="365125"/>
          </a:xfrm>
        </p:spPr>
        <p:txBody>
          <a:bodyPr vert="horz" lIns="91440" tIns="45720" rIns="91440" bIns="45720" rtlCol="0" anchor="ctr">
            <a:normAutofit/>
          </a:bodyPr>
          <a:lstStyle/>
          <a:p>
            <a:pPr>
              <a:spcAft>
                <a:spcPts val="600"/>
              </a:spcAft>
              <a:defRPr/>
            </a:pPr>
            <a:fld id="{44DF6C42-B37C-44BF-B78B-C73995278EA6}" type="slidenum">
              <a:rPr lang="en-US" kern="1200">
                <a:latin typeface="Arial" pitchFamily="34" charset="0"/>
                <a:ea typeface="+mn-ea"/>
                <a:cs typeface="Arial" pitchFamily="34" charset="0"/>
              </a:rPr>
              <a:pPr>
                <a:spcAft>
                  <a:spcPts val="600"/>
                </a:spcAft>
                <a:defRPr/>
              </a:pPr>
              <a:t>14</a:t>
            </a:fld>
            <a:endParaRPr lang="en-US" kern="1200">
              <a:latin typeface="Arial" pitchFamily="34" charset="0"/>
              <a:ea typeface="+mn-ea"/>
              <a:cs typeface="Arial" pitchFamily="34" charset="0"/>
            </a:endParaRPr>
          </a:p>
        </p:txBody>
      </p:sp>
    </p:spTree>
    <p:extLst>
      <p:ext uri="{BB962C8B-B14F-4D97-AF65-F5344CB8AC3E}">
        <p14:creationId xmlns:p14="http://schemas.microsoft.com/office/powerpoint/2010/main" val="641152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A156C-D684-B3D2-CE00-80C1385437B2}"/>
              </a:ext>
            </a:extLst>
          </p:cNvPr>
          <p:cNvSpPr>
            <a:spLocks noGrp="1"/>
          </p:cNvSpPr>
          <p:nvPr>
            <p:ph type="title"/>
          </p:nvPr>
        </p:nvSpPr>
        <p:spPr>
          <a:xfrm>
            <a:off x="609600" y="-221615"/>
            <a:ext cx="10972800" cy="1066800"/>
          </a:xfrm>
        </p:spPr>
        <p:txBody>
          <a:bodyPr wrap="square" anchor="b">
            <a:normAutofit/>
          </a:bodyPr>
          <a:lstStyle/>
          <a:p>
            <a:r>
              <a:rPr lang="en-US" dirty="0"/>
              <a:t>OASIS Walk </a:t>
            </a:r>
            <a:r>
              <a:rPr lang="en-US" i="1" dirty="0"/>
              <a:t>REWIND: “Hello, I’m Dyspnea!”</a:t>
            </a:r>
            <a:endParaRPr lang="en-US" dirty="0"/>
          </a:p>
        </p:txBody>
      </p:sp>
      <p:sp>
        <p:nvSpPr>
          <p:cNvPr id="3" name="Content Placeholder 2">
            <a:extLst>
              <a:ext uri="{FF2B5EF4-FFF2-40B4-BE49-F238E27FC236}">
                <a16:creationId xmlns:a16="http://schemas.microsoft.com/office/drawing/2014/main" id="{EABF64A8-215F-4B8F-5000-2A0130A6D312}"/>
              </a:ext>
            </a:extLst>
          </p:cNvPr>
          <p:cNvSpPr>
            <a:spLocks noGrp="1"/>
          </p:cNvSpPr>
          <p:nvPr>
            <p:ph sz="half" idx="2"/>
          </p:nvPr>
        </p:nvSpPr>
        <p:spPr>
          <a:xfrm>
            <a:off x="711200" y="1507713"/>
            <a:ext cx="9542644" cy="4481257"/>
          </a:xfrm>
        </p:spPr>
        <p:txBody>
          <a:bodyPr wrap="square" anchor="t">
            <a:normAutofit/>
          </a:bodyPr>
          <a:lstStyle/>
          <a:p>
            <a:pPr marL="0" indent="0">
              <a:buNone/>
            </a:pPr>
            <a:r>
              <a:rPr lang="en-US" dirty="0"/>
              <a:t>Studies find that despite treatment options, chronic dyspnea </a:t>
            </a:r>
            <a:r>
              <a:rPr lang="en-US" i="1" dirty="0"/>
              <a:t>“</a:t>
            </a:r>
            <a:r>
              <a:rPr lang="en-US" b="0" i="1" dirty="0">
                <a:effectLst/>
              </a:rPr>
              <a:t>remains largely invisible to both the public and clinicians who may feel that nothing further can be done. This is partly due to its slow onset in many conditions, so breathlessness is seen as “normal</a:t>
            </a:r>
            <a:r>
              <a:rPr lang="en-US" i="1" dirty="0"/>
              <a:t>.” I</a:t>
            </a:r>
            <a:r>
              <a:rPr lang="en-US" b="0" i="1" dirty="0">
                <a:effectLst/>
              </a:rPr>
              <a:t>ntentional “hiding” of the symptom, a stoical response to breathlessness by patients [leads to] a lack of attention to the symptom from clinicians.”</a:t>
            </a:r>
          </a:p>
          <a:p>
            <a:pPr marL="0" indent="0">
              <a:buNone/>
            </a:pPr>
            <a:endParaRPr lang="en-US" b="0" i="1" dirty="0">
              <a:effectLst/>
            </a:endParaRPr>
          </a:p>
          <a:p>
            <a:pPr marL="0" marR="0" indent="0">
              <a:lnSpc>
                <a:spcPct val="107000"/>
              </a:lnSpc>
              <a:spcBef>
                <a:spcPts val="0"/>
              </a:spcBef>
              <a:spcAft>
                <a:spcPts val="0"/>
              </a:spcAft>
              <a:buNone/>
            </a:pPr>
            <a:r>
              <a:rPr lang="en-US" sz="1000" dirty="0">
                <a:effectLst/>
                <a:latin typeface="Calibri" panose="020F0502020204030204" pitchFamily="34" charset="0"/>
                <a:ea typeface="Calibri" panose="020F0502020204030204" pitchFamily="34" charset="0"/>
                <a:cs typeface="Times New Roman" panose="02020603050405020304" pitchFamily="18" charset="0"/>
              </a:rPr>
              <a:t>                          Hutchinson, A.; Barclay-</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Klingle</a:t>
            </a:r>
            <a:r>
              <a:rPr lang="en-US" sz="1000" dirty="0">
                <a:effectLst/>
                <a:latin typeface="Calibri" panose="020F0502020204030204" pitchFamily="34" charset="0"/>
                <a:ea typeface="Calibri" panose="020F0502020204030204" pitchFamily="34" charset="0"/>
                <a:cs typeface="Times New Roman" panose="02020603050405020304" pitchFamily="18" charset="0"/>
              </a:rPr>
              <a:t>, N.; Galvin, K.; Johnson, M. (2018). </a:t>
            </a:r>
          </a:p>
          <a:p>
            <a:pPr marL="0" marR="0" indent="0">
              <a:lnSpc>
                <a:spcPct val="107000"/>
              </a:lnSpc>
              <a:spcBef>
                <a:spcPts val="0"/>
              </a:spcBef>
              <a:spcAft>
                <a:spcPts val="0"/>
              </a:spcAft>
              <a:buNone/>
            </a:pPr>
            <a:r>
              <a:rPr lang="en-US" sz="1000" dirty="0">
                <a:effectLst/>
                <a:latin typeface="Calibri" panose="020F0502020204030204" pitchFamily="34" charset="0"/>
                <a:ea typeface="Calibri" panose="020F0502020204030204" pitchFamily="34" charset="0"/>
                <a:cs typeface="Times New Roman" panose="02020603050405020304" pitchFamily="18" charset="0"/>
              </a:rPr>
              <a:t>                          Living with breathlessness: a systematic literature review and qualitative synthesis.</a:t>
            </a:r>
          </a:p>
          <a:p>
            <a:pPr marL="0" marR="0" indent="0">
              <a:lnSpc>
                <a:spcPct val="107000"/>
              </a:lnSpc>
              <a:spcBef>
                <a:spcPts val="0"/>
              </a:spcBef>
              <a:spcAft>
                <a:spcPts val="0"/>
              </a:spcAft>
              <a:buNone/>
            </a:pPr>
            <a:r>
              <a:rPr lang="en-US" sz="1000" dirty="0">
                <a:effectLst/>
                <a:latin typeface="Calibri" panose="020F0502020204030204" pitchFamily="34" charset="0"/>
                <a:ea typeface="Calibri" panose="020F0502020204030204" pitchFamily="34" charset="0"/>
                <a:cs typeface="Times New Roman" panose="02020603050405020304" pitchFamily="18" charset="0"/>
              </a:rPr>
              <a:t>                          European Respiratory Journal 2018 51: 1701477; DOI: 10.1183/13993003.01477-2017</a:t>
            </a:r>
          </a:p>
          <a:p>
            <a:pPr lvl="1">
              <a:buChar char="•"/>
            </a:pPr>
            <a:endParaRPr lang="en-US" sz="1800" i="1" dirty="0"/>
          </a:p>
        </p:txBody>
      </p:sp>
      <p:sp>
        <p:nvSpPr>
          <p:cNvPr id="4" name="Slide Number Placeholder 3">
            <a:extLst>
              <a:ext uri="{FF2B5EF4-FFF2-40B4-BE49-F238E27FC236}">
                <a16:creationId xmlns:a16="http://schemas.microsoft.com/office/drawing/2014/main" id="{B8F9F501-7F0A-3C11-6507-F641EFF4396E}"/>
              </a:ext>
            </a:extLst>
          </p:cNvPr>
          <p:cNvSpPr>
            <a:spLocks noGrp="1"/>
          </p:cNvSpPr>
          <p:nvPr>
            <p:ph type="sldNum" sz="quarter" idx="11"/>
          </p:nvPr>
        </p:nvSpPr>
        <p:spPr>
          <a:xfrm>
            <a:off x="8737600" y="6356351"/>
            <a:ext cx="2844800" cy="365125"/>
          </a:xfrm>
        </p:spPr>
        <p:txBody>
          <a:bodyPr anchor="ctr">
            <a:normAutofit/>
          </a:bodyPr>
          <a:lstStyle/>
          <a:p>
            <a:pPr>
              <a:spcAft>
                <a:spcPts val="600"/>
              </a:spcAft>
              <a:defRPr/>
            </a:pPr>
            <a:fld id="{44DF6C42-B37C-44BF-B78B-C73995278EA6}" type="slidenum">
              <a:rPr lang="en-US" smtClean="0"/>
              <a:pPr>
                <a:spcAft>
                  <a:spcPts val="600"/>
                </a:spcAft>
                <a:defRPr/>
              </a:pPr>
              <a:t>15</a:t>
            </a:fld>
            <a:endParaRPr lang="en-US"/>
          </a:p>
        </p:txBody>
      </p:sp>
    </p:spTree>
    <p:extLst>
      <p:ext uri="{BB962C8B-B14F-4D97-AF65-F5344CB8AC3E}">
        <p14:creationId xmlns:p14="http://schemas.microsoft.com/office/powerpoint/2010/main" val="3889945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D742A-797A-CC69-F116-7FA4A26780FE}"/>
              </a:ext>
            </a:extLst>
          </p:cNvPr>
          <p:cNvSpPr>
            <a:spLocks noGrp="1"/>
          </p:cNvSpPr>
          <p:nvPr>
            <p:ph type="title"/>
          </p:nvPr>
        </p:nvSpPr>
        <p:spPr>
          <a:xfrm>
            <a:off x="609600" y="-182880"/>
            <a:ext cx="10972800" cy="1066800"/>
          </a:xfrm>
        </p:spPr>
        <p:txBody>
          <a:bodyPr vert="horz" wrap="square" lIns="91440" tIns="45720" rIns="91440" bIns="45720" numCol="1" anchor="b" anchorCtr="0" compatLnSpc="1">
            <a:prstTxWarp prst="textNoShape">
              <a:avLst/>
            </a:prstTxWarp>
            <a:normAutofit/>
          </a:bodyPr>
          <a:lstStyle/>
          <a:p>
            <a:r>
              <a:rPr lang="en-US" b="1" kern="1200">
                <a:latin typeface="Arial" pitchFamily="34" charset="0"/>
                <a:ea typeface="+mj-ea"/>
                <a:cs typeface="Arial" pitchFamily="34" charset="0"/>
              </a:rPr>
              <a:t>OASIS Walk </a:t>
            </a:r>
            <a:r>
              <a:rPr lang="en-US" b="1" i="1" kern="1200">
                <a:latin typeface="Arial" pitchFamily="34" charset="0"/>
                <a:ea typeface="+mj-ea"/>
                <a:cs typeface="Arial" pitchFamily="34" charset="0"/>
              </a:rPr>
              <a:t>REWIND:</a:t>
            </a:r>
            <a:r>
              <a:rPr lang="en-US" b="1" kern="1200">
                <a:latin typeface="Arial" pitchFamily="34" charset="0"/>
                <a:ea typeface="+mj-ea"/>
                <a:cs typeface="Arial" pitchFamily="34" charset="0"/>
              </a:rPr>
              <a:t> Minimalism</a:t>
            </a:r>
          </a:p>
        </p:txBody>
      </p:sp>
      <p:pic>
        <p:nvPicPr>
          <p:cNvPr id="5122" name="Picture 2">
            <a:extLst>
              <a:ext uri="{FF2B5EF4-FFF2-40B4-BE49-F238E27FC236}">
                <a16:creationId xmlns:a16="http://schemas.microsoft.com/office/drawing/2014/main" id="{38F89415-7AF4-FBB7-64F4-6A1D24F468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63603" y="1868318"/>
            <a:ext cx="3657600" cy="3657600"/>
          </a:xfrm>
          <a:prstGeom prst="rect">
            <a:avLst/>
          </a:prstGeom>
          <a:solidFill>
            <a:srgbClr val="FFFFFF"/>
          </a:solidFill>
        </p:spPr>
      </p:pic>
      <p:sp>
        <p:nvSpPr>
          <p:cNvPr id="3" name="Content Placeholder 2">
            <a:extLst>
              <a:ext uri="{FF2B5EF4-FFF2-40B4-BE49-F238E27FC236}">
                <a16:creationId xmlns:a16="http://schemas.microsoft.com/office/drawing/2014/main" id="{683D2A6A-F9F4-A9A0-66A0-A3A2A9D81B04}"/>
              </a:ext>
            </a:extLst>
          </p:cNvPr>
          <p:cNvSpPr>
            <a:spLocks noGrp="1"/>
          </p:cNvSpPr>
          <p:nvPr>
            <p:ph sz="half" idx="2"/>
          </p:nvPr>
        </p:nvSpPr>
        <p:spPr>
          <a:xfrm>
            <a:off x="1663603" y="1866730"/>
            <a:ext cx="3657600" cy="3657600"/>
          </a:xfrm>
        </p:spPr>
        <p:txBody>
          <a:bodyPr vert="horz" wrap="square" lIns="91440" tIns="45720" rIns="91440" bIns="45720" numCol="1" anchor="t" anchorCtr="0" compatLnSpc="1">
            <a:prstTxWarp prst="textNoShape">
              <a:avLst/>
            </a:prstTxWarp>
            <a:normAutofit/>
          </a:bodyPr>
          <a:lstStyle/>
          <a:p>
            <a:pPr>
              <a:lnSpc>
                <a:spcPct val="90000"/>
              </a:lnSpc>
            </a:pPr>
            <a:r>
              <a:rPr lang="en-US" sz="1400" b="1" dirty="0">
                <a:effectLst/>
              </a:rPr>
              <a:t>(M1400) When is the patient dyspneic or noticeably Short of Breath?</a:t>
            </a:r>
          </a:p>
          <a:p>
            <a:pPr marL="0" indent="0">
              <a:lnSpc>
                <a:spcPct val="90000"/>
              </a:lnSpc>
              <a:buNone/>
            </a:pPr>
            <a:endParaRPr lang="en-US" sz="1400" b="1" dirty="0"/>
          </a:p>
          <a:p>
            <a:pPr marL="0" indent="0">
              <a:lnSpc>
                <a:spcPct val="90000"/>
              </a:lnSpc>
              <a:buNone/>
            </a:pPr>
            <a:r>
              <a:rPr lang="en-US" sz="1400" b="0" i="0" dirty="0">
                <a:effectLst/>
              </a:rPr>
              <a:t>0 - Patient is not short of breath</a:t>
            </a:r>
          </a:p>
          <a:p>
            <a:pPr marL="0" indent="0">
              <a:lnSpc>
                <a:spcPct val="90000"/>
              </a:lnSpc>
              <a:buNone/>
            </a:pPr>
            <a:r>
              <a:rPr lang="en-US" sz="1400" b="0" i="0" dirty="0">
                <a:effectLst/>
              </a:rPr>
              <a:t>1 - When walking more than 20 feet, climbing stairs</a:t>
            </a:r>
          </a:p>
          <a:p>
            <a:pPr marL="0" indent="0">
              <a:lnSpc>
                <a:spcPct val="90000"/>
              </a:lnSpc>
              <a:buNone/>
            </a:pPr>
            <a:r>
              <a:rPr lang="en-US" sz="1400" b="0" i="0" dirty="0">
                <a:effectLst/>
              </a:rPr>
              <a:t>2 - With moderate exertion (e.g., while dressing, using commode or bedpan, walking distances less than 20 feet)</a:t>
            </a:r>
          </a:p>
          <a:p>
            <a:pPr marL="0" indent="0">
              <a:lnSpc>
                <a:spcPct val="90000"/>
              </a:lnSpc>
              <a:buNone/>
            </a:pPr>
            <a:r>
              <a:rPr lang="en-US" sz="1400" b="0" i="0" dirty="0">
                <a:effectLst/>
                <a:highlight>
                  <a:srgbClr val="00FF00"/>
                </a:highlight>
              </a:rPr>
              <a:t>3 - With minimal exertion (e.g., while eating, talking, or performing other ADLs) or with agitation</a:t>
            </a:r>
          </a:p>
          <a:p>
            <a:pPr marL="0" indent="0">
              <a:lnSpc>
                <a:spcPct val="90000"/>
              </a:lnSpc>
              <a:buNone/>
            </a:pPr>
            <a:r>
              <a:rPr lang="en-US" sz="1400" b="0" i="0" dirty="0">
                <a:effectLst/>
              </a:rPr>
              <a:t>4 - At rest (during day or night)</a:t>
            </a:r>
            <a:endParaRPr lang="en-US" sz="1400" dirty="0"/>
          </a:p>
          <a:p>
            <a:pPr>
              <a:lnSpc>
                <a:spcPct val="90000"/>
              </a:lnSpc>
            </a:pPr>
            <a:endParaRPr lang="en-US" sz="1400" dirty="0"/>
          </a:p>
        </p:txBody>
      </p:sp>
      <p:sp>
        <p:nvSpPr>
          <p:cNvPr id="4" name="Slide Number Placeholder 3">
            <a:extLst>
              <a:ext uri="{FF2B5EF4-FFF2-40B4-BE49-F238E27FC236}">
                <a16:creationId xmlns:a16="http://schemas.microsoft.com/office/drawing/2014/main" id="{390B17B4-15BE-F497-84ED-E77059916B20}"/>
              </a:ext>
            </a:extLst>
          </p:cNvPr>
          <p:cNvSpPr>
            <a:spLocks noGrp="1"/>
          </p:cNvSpPr>
          <p:nvPr>
            <p:ph type="sldNum" sz="quarter" idx="11"/>
          </p:nvPr>
        </p:nvSpPr>
        <p:spPr>
          <a:xfrm>
            <a:off x="8758541" y="6335411"/>
            <a:ext cx="2844800" cy="365125"/>
          </a:xfrm>
        </p:spPr>
        <p:txBody>
          <a:bodyPr vert="horz" lIns="91440" tIns="45720" rIns="91440" bIns="45720" rtlCol="0" anchor="ctr">
            <a:normAutofit/>
          </a:bodyPr>
          <a:lstStyle/>
          <a:p>
            <a:pPr>
              <a:spcAft>
                <a:spcPts val="600"/>
              </a:spcAft>
              <a:defRPr/>
            </a:pPr>
            <a:fld id="{44DF6C42-B37C-44BF-B78B-C73995278EA6}" type="slidenum">
              <a:rPr lang="en-US" kern="1200">
                <a:latin typeface="Arial" pitchFamily="34" charset="0"/>
                <a:ea typeface="+mn-ea"/>
                <a:cs typeface="Arial" pitchFamily="34" charset="0"/>
              </a:rPr>
              <a:pPr>
                <a:spcAft>
                  <a:spcPts val="600"/>
                </a:spcAft>
                <a:defRPr/>
              </a:pPr>
              <a:t>16</a:t>
            </a:fld>
            <a:endParaRPr lang="en-US" kern="1200">
              <a:latin typeface="Arial" pitchFamily="34" charset="0"/>
              <a:ea typeface="+mn-ea"/>
              <a:cs typeface="Arial" pitchFamily="34" charset="0"/>
            </a:endParaRPr>
          </a:p>
        </p:txBody>
      </p:sp>
      <p:sp>
        <p:nvSpPr>
          <p:cNvPr id="6" name="TextBox 5">
            <a:extLst>
              <a:ext uri="{FF2B5EF4-FFF2-40B4-BE49-F238E27FC236}">
                <a16:creationId xmlns:a16="http://schemas.microsoft.com/office/drawing/2014/main" id="{90A101D4-A7F3-61F9-CEAE-39AD6F5F0A3A}"/>
              </a:ext>
            </a:extLst>
          </p:cNvPr>
          <p:cNvSpPr txBox="1"/>
          <p:nvPr/>
        </p:nvSpPr>
        <p:spPr bwMode="auto">
          <a:xfrm>
            <a:off x="5830753" y="1866730"/>
            <a:ext cx="4004281" cy="3657600"/>
          </a:xfrm>
          <a:prstGeom prst="rect">
            <a:avLst/>
          </a:prstGeom>
          <a:noFill/>
          <a:ln>
            <a:noFill/>
          </a:ln>
        </p:spPr>
        <p:txBody>
          <a:bodyPr vert="horz" wrap="square" lIns="91440" tIns="45720" rIns="91440" bIns="45720" numCol="1" anchor="t" anchorCtr="0" compatLnSpc="1">
            <a:prstTxWarp prst="textNoShape">
              <a:avLst/>
            </a:prstTxWarp>
            <a:normAutofit fontScale="92500" lnSpcReduction="10000"/>
          </a:bodyPr>
          <a:lstStyle/>
          <a:p>
            <a:pPr marL="342900" indent="-342900">
              <a:spcBef>
                <a:spcPct val="20000"/>
              </a:spcBef>
              <a:buFont typeface="+mj-lt"/>
              <a:buAutoNum type="arabicPeriod"/>
            </a:pPr>
            <a:r>
              <a:rPr lang="en-US" dirty="0">
                <a:latin typeface="Arial" pitchFamily="34" charset="0"/>
                <a:cs typeface="Arial" pitchFamily="34" charset="0"/>
              </a:rPr>
              <a:t>Consistently and properly use the term</a:t>
            </a:r>
          </a:p>
          <a:p>
            <a:pPr marL="342900" indent="-342900">
              <a:spcBef>
                <a:spcPct val="20000"/>
              </a:spcBef>
              <a:buFont typeface="+mj-lt"/>
              <a:buAutoNum type="arabicPeriod"/>
            </a:pPr>
            <a:endParaRPr lang="en-US" dirty="0">
              <a:latin typeface="Arial" pitchFamily="34" charset="0"/>
              <a:cs typeface="Arial" pitchFamily="34" charset="0"/>
            </a:endParaRPr>
          </a:p>
          <a:p>
            <a:pPr marL="342900" indent="-342900">
              <a:spcBef>
                <a:spcPct val="20000"/>
              </a:spcBef>
              <a:buFont typeface="+mj-lt"/>
              <a:buAutoNum type="arabicPeriod"/>
            </a:pPr>
            <a:r>
              <a:rPr lang="en-US" dirty="0">
                <a:effectLst/>
                <a:latin typeface="Arial" pitchFamily="34" charset="0"/>
                <a:cs typeface="Arial" pitchFamily="34" charset="0"/>
              </a:rPr>
              <a:t>Think chronic </a:t>
            </a:r>
            <a:r>
              <a:rPr lang="en-US" dirty="0">
                <a:latin typeface="Arial" pitchFamily="34" charset="0"/>
                <a:cs typeface="Arial" pitchFamily="34" charset="0"/>
              </a:rPr>
              <a:t>d</a:t>
            </a:r>
            <a:r>
              <a:rPr lang="en-US" dirty="0">
                <a:effectLst/>
                <a:latin typeface="Arial" pitchFamily="34" charset="0"/>
                <a:cs typeface="Arial" pitchFamily="34" charset="0"/>
              </a:rPr>
              <a:t>yspnea </a:t>
            </a:r>
            <a:r>
              <a:rPr lang="en-US" dirty="0">
                <a:latin typeface="Arial" pitchFamily="34" charset="0"/>
                <a:cs typeface="Arial" pitchFamily="34" charset="0"/>
              </a:rPr>
              <a:t>p</a:t>
            </a:r>
            <a:r>
              <a:rPr lang="en-US" dirty="0">
                <a:effectLst/>
                <a:latin typeface="Arial" pitchFamily="34" charset="0"/>
                <a:cs typeface="Arial" pitchFamily="34" charset="0"/>
              </a:rPr>
              <a:t>atients!</a:t>
            </a:r>
          </a:p>
          <a:p>
            <a:pPr marL="342900" indent="-342900">
              <a:spcBef>
                <a:spcPct val="20000"/>
              </a:spcBef>
              <a:buFont typeface="+mj-lt"/>
              <a:buAutoNum type="arabicPeriod"/>
            </a:pPr>
            <a:endParaRPr lang="en-US" dirty="0">
              <a:latin typeface="Arial" pitchFamily="34" charset="0"/>
              <a:cs typeface="Arial" pitchFamily="34" charset="0"/>
            </a:endParaRPr>
          </a:p>
          <a:p>
            <a:pPr marL="342900" indent="-342900">
              <a:spcBef>
                <a:spcPct val="20000"/>
              </a:spcBef>
              <a:buFont typeface="+mj-lt"/>
              <a:buAutoNum type="arabicPeriod"/>
            </a:pPr>
            <a:r>
              <a:rPr lang="en-US" dirty="0">
                <a:latin typeface="Arial" pitchFamily="34" charset="0"/>
                <a:cs typeface="Arial" pitchFamily="34" charset="0"/>
              </a:rPr>
              <a:t>Not just the nature of the task</a:t>
            </a:r>
            <a:endParaRPr lang="en-US" dirty="0">
              <a:effectLst/>
              <a:latin typeface="Arial" pitchFamily="34" charset="0"/>
              <a:cs typeface="Arial" pitchFamily="34" charset="0"/>
            </a:endParaRPr>
          </a:p>
          <a:p>
            <a:pPr marL="342900" indent="-342900">
              <a:spcBef>
                <a:spcPct val="20000"/>
              </a:spcBef>
              <a:buFont typeface="+mj-lt"/>
              <a:buAutoNum type="arabicPeriod"/>
            </a:pPr>
            <a:endParaRPr lang="en-US" dirty="0">
              <a:effectLst/>
              <a:latin typeface="Arial" pitchFamily="34" charset="0"/>
              <a:cs typeface="Arial" pitchFamily="34" charset="0"/>
            </a:endParaRPr>
          </a:p>
          <a:p>
            <a:pPr marL="342900" indent="-342900">
              <a:spcBef>
                <a:spcPct val="20000"/>
              </a:spcBef>
              <a:buFont typeface="+mj-lt"/>
              <a:buAutoNum type="arabicPeriod"/>
            </a:pPr>
            <a:r>
              <a:rPr lang="en-US" dirty="0">
                <a:latin typeface="Arial" pitchFamily="34" charset="0"/>
                <a:cs typeface="Arial" pitchFamily="34" charset="0"/>
              </a:rPr>
              <a:t>Who defines “other ADLs”?</a:t>
            </a:r>
          </a:p>
          <a:p>
            <a:pPr marL="800100" lvl="1" indent="-342900">
              <a:spcBef>
                <a:spcPct val="20000"/>
              </a:spcBef>
              <a:buFont typeface="Arial" panose="020B0604020202020204" pitchFamily="34" charset="0"/>
              <a:buChar char="•"/>
            </a:pPr>
            <a:r>
              <a:rPr lang="en-US" dirty="0">
                <a:latin typeface="Arial" pitchFamily="34" charset="0"/>
                <a:cs typeface="Arial" pitchFamily="34" charset="0"/>
              </a:rPr>
              <a:t>CLINICIAN!</a:t>
            </a:r>
          </a:p>
          <a:p>
            <a:pPr marL="342900" indent="-342900">
              <a:spcBef>
                <a:spcPct val="20000"/>
              </a:spcBef>
              <a:buFont typeface="+mj-lt"/>
              <a:buAutoNum type="arabicPeriod"/>
            </a:pPr>
            <a:endParaRPr lang="en-US" dirty="0">
              <a:latin typeface="Arial" pitchFamily="34" charset="0"/>
              <a:cs typeface="Arial" pitchFamily="34" charset="0"/>
            </a:endParaRPr>
          </a:p>
          <a:p>
            <a:pPr marL="342900" indent="-342900">
              <a:spcBef>
                <a:spcPct val="20000"/>
              </a:spcBef>
              <a:buFont typeface="+mj-lt"/>
              <a:buAutoNum type="arabicPeriod"/>
            </a:pPr>
            <a:r>
              <a:rPr lang="en-US" dirty="0">
                <a:latin typeface="Arial" pitchFamily="34" charset="0"/>
                <a:cs typeface="Arial" pitchFamily="34" charset="0"/>
              </a:rPr>
              <a:t>Who defines minimal exertion?</a:t>
            </a:r>
          </a:p>
          <a:p>
            <a:pPr marL="800100" lvl="1" indent="-342900">
              <a:spcBef>
                <a:spcPct val="20000"/>
              </a:spcBef>
              <a:buFont typeface="Arial" panose="020B0604020202020204" pitchFamily="34" charset="0"/>
              <a:buChar char="•"/>
            </a:pPr>
            <a:r>
              <a:rPr lang="en-US" dirty="0">
                <a:latin typeface="Arial" pitchFamily="34" charset="0"/>
                <a:cs typeface="Arial" pitchFamily="34" charset="0"/>
              </a:rPr>
              <a:t>CLINICIAN!</a:t>
            </a:r>
          </a:p>
          <a:p>
            <a:pPr marL="342900" indent="-342900">
              <a:spcBef>
                <a:spcPct val="20000"/>
              </a:spcBef>
              <a:buFont typeface="+mj-lt"/>
              <a:buAutoNum type="arabicPeriod"/>
            </a:pPr>
            <a:endParaRPr lang="en-US" dirty="0">
              <a:latin typeface="Arial" pitchFamily="34" charset="0"/>
              <a:cs typeface="Arial" pitchFamily="34" charset="0"/>
            </a:endParaRPr>
          </a:p>
          <a:p>
            <a:pPr lvl="1">
              <a:spcBef>
                <a:spcPct val="20000"/>
              </a:spcBef>
            </a:pPr>
            <a:endParaRPr lang="en-US" dirty="0">
              <a:latin typeface="Arial" pitchFamily="34" charset="0"/>
              <a:cs typeface="Arial" pitchFamily="34" charset="0"/>
            </a:endParaRPr>
          </a:p>
          <a:p>
            <a:pPr>
              <a:spcBef>
                <a:spcPct val="20000"/>
              </a:spcBef>
              <a:buFont typeface="Arial" charset="0"/>
              <a:buChar char="•"/>
            </a:pPr>
            <a:endParaRPr lang="en-US" dirty="0">
              <a:latin typeface="Arial" pitchFamily="34" charset="0"/>
              <a:cs typeface="Arial" pitchFamily="34" charset="0"/>
            </a:endParaRPr>
          </a:p>
          <a:p>
            <a:pPr lvl="1">
              <a:spcBef>
                <a:spcPct val="20000"/>
              </a:spcBef>
              <a:buFont typeface="Arial" charset="0"/>
              <a:buChar char="•"/>
            </a:pPr>
            <a:endParaRPr lang="en-US" dirty="0">
              <a:latin typeface="Arial" pitchFamily="34" charset="0"/>
              <a:cs typeface="Arial" pitchFamily="34" charset="0"/>
            </a:endParaRPr>
          </a:p>
          <a:p>
            <a:pPr>
              <a:spcBef>
                <a:spcPct val="20000"/>
              </a:spcBef>
              <a:buFont typeface="Arial" charset="0"/>
              <a:buChar char="•"/>
            </a:pPr>
            <a:endParaRPr lang="en-US" dirty="0">
              <a:latin typeface="Arial" pitchFamily="34" charset="0"/>
              <a:cs typeface="Arial" pitchFamily="34" charset="0"/>
            </a:endParaRPr>
          </a:p>
        </p:txBody>
      </p:sp>
    </p:spTree>
    <p:extLst>
      <p:ext uri="{BB962C8B-B14F-4D97-AF65-F5344CB8AC3E}">
        <p14:creationId xmlns:p14="http://schemas.microsoft.com/office/powerpoint/2010/main" val="140821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FEB9-543F-5E95-6650-942AC3845DF8}"/>
              </a:ext>
            </a:extLst>
          </p:cNvPr>
          <p:cNvSpPr>
            <a:spLocks noGrp="1"/>
          </p:cNvSpPr>
          <p:nvPr>
            <p:ph type="title"/>
          </p:nvPr>
        </p:nvSpPr>
        <p:spPr>
          <a:xfrm>
            <a:off x="497840" y="-290197"/>
            <a:ext cx="5252719" cy="1279209"/>
          </a:xfrm>
        </p:spPr>
        <p:txBody>
          <a:bodyPr/>
          <a:lstStyle/>
          <a:p>
            <a:r>
              <a:rPr lang="en-US" dirty="0"/>
              <a:t>OASIS Walk </a:t>
            </a:r>
            <a:r>
              <a:rPr lang="en-US" i="1" dirty="0"/>
              <a:t>REWIND</a:t>
            </a:r>
            <a:r>
              <a:rPr lang="en-US" dirty="0"/>
              <a:t>: Take Charge at Discharge</a:t>
            </a:r>
          </a:p>
        </p:txBody>
      </p:sp>
      <p:sp>
        <p:nvSpPr>
          <p:cNvPr id="3" name="Content Placeholder 2">
            <a:extLst>
              <a:ext uri="{FF2B5EF4-FFF2-40B4-BE49-F238E27FC236}">
                <a16:creationId xmlns:a16="http://schemas.microsoft.com/office/drawing/2014/main" id="{305572A9-7785-AE99-C7A5-4B8A51829008}"/>
              </a:ext>
            </a:extLst>
          </p:cNvPr>
          <p:cNvSpPr>
            <a:spLocks noGrp="1"/>
          </p:cNvSpPr>
          <p:nvPr>
            <p:ph idx="1"/>
          </p:nvPr>
        </p:nvSpPr>
        <p:spPr/>
        <p:txBody>
          <a:bodyPr>
            <a:normAutofit fontScale="92500" lnSpcReduction="20000"/>
          </a:bodyPr>
          <a:lstStyle/>
          <a:p>
            <a:r>
              <a:rPr lang="en-US" sz="1600" dirty="0"/>
              <a:t>Spontaneous Recover (Therapy)</a:t>
            </a:r>
          </a:p>
          <a:p>
            <a:r>
              <a:rPr lang="en-US" sz="1600" dirty="0"/>
              <a:t>Slowing down OR avoiding activities</a:t>
            </a:r>
          </a:p>
          <a:p>
            <a:r>
              <a:rPr lang="en-US" sz="1600" dirty="0"/>
              <a:t>Breathing Techniques</a:t>
            </a:r>
          </a:p>
          <a:p>
            <a:pPr marL="685800" lvl="1"/>
            <a:r>
              <a:rPr lang="en-US" dirty="0">
                <a:solidFill>
                  <a:srgbClr val="231F20"/>
                </a:solidFill>
                <a:effectLst/>
                <a:latin typeface="Proxima Nova"/>
              </a:rPr>
              <a:t>Pursed-lip breathing</a:t>
            </a:r>
          </a:p>
          <a:p>
            <a:pPr marL="685800" lvl="1"/>
            <a:r>
              <a:rPr lang="en-US" dirty="0">
                <a:solidFill>
                  <a:srgbClr val="231F20"/>
                </a:solidFill>
                <a:effectLst/>
                <a:latin typeface="Proxima Nova"/>
              </a:rPr>
              <a:t>Diaphragmatic breathing</a:t>
            </a:r>
          </a:p>
          <a:p>
            <a:r>
              <a:rPr lang="en-US" sz="1600" dirty="0">
                <a:solidFill>
                  <a:srgbClr val="231F20"/>
                </a:solidFill>
                <a:latin typeface="Proxima Nova"/>
              </a:rPr>
              <a:t>Positioning</a:t>
            </a:r>
          </a:p>
          <a:p>
            <a:pPr marL="685800" lvl="1"/>
            <a:r>
              <a:rPr lang="en-US" dirty="0">
                <a:solidFill>
                  <a:srgbClr val="231F20"/>
                </a:solidFill>
                <a:effectLst/>
                <a:latin typeface="Proxima Nova"/>
              </a:rPr>
              <a:t>Tripod Position (COPD, Emphysema)</a:t>
            </a:r>
          </a:p>
          <a:p>
            <a:pPr marL="1085850" lvl="2" indent="-285750"/>
            <a:r>
              <a:rPr lang="en-US" sz="1600" dirty="0">
                <a:solidFill>
                  <a:srgbClr val="231F20"/>
                </a:solidFill>
                <a:effectLst/>
                <a:latin typeface="Proxima Nova"/>
              </a:rPr>
              <a:t>Sitting forward</a:t>
            </a:r>
          </a:p>
          <a:p>
            <a:pPr marL="1085850" lvl="2" indent="-285750"/>
            <a:r>
              <a:rPr lang="en-US" sz="1600" dirty="0">
                <a:solidFill>
                  <a:srgbClr val="231F20"/>
                </a:solidFill>
                <a:effectLst/>
                <a:latin typeface="Proxima Nova"/>
              </a:rPr>
              <a:t>Sitting forward supported by a table</a:t>
            </a:r>
          </a:p>
          <a:p>
            <a:pPr marL="1085850" lvl="2" indent="-285750"/>
            <a:r>
              <a:rPr lang="en-US" sz="1600" dirty="0">
                <a:solidFill>
                  <a:srgbClr val="231F20"/>
                </a:solidFill>
                <a:effectLst/>
                <a:latin typeface="Proxima Nova"/>
              </a:rPr>
              <a:t>Standing with supported back</a:t>
            </a:r>
          </a:p>
          <a:p>
            <a:pPr marL="1085850" lvl="2" indent="-285750"/>
            <a:r>
              <a:rPr lang="en-US" sz="1600" dirty="0">
                <a:solidFill>
                  <a:srgbClr val="231F20"/>
                </a:solidFill>
                <a:effectLst/>
                <a:latin typeface="Proxima Nova"/>
              </a:rPr>
              <a:t>Standing with supported arms</a:t>
            </a:r>
          </a:p>
          <a:p>
            <a:pPr marL="1085850" lvl="2" indent="-285750"/>
            <a:r>
              <a:rPr lang="en-US" sz="1600" dirty="0">
                <a:solidFill>
                  <a:srgbClr val="231F20"/>
                </a:solidFill>
                <a:effectLst/>
                <a:latin typeface="Proxima Nova"/>
              </a:rPr>
              <a:t>Sleeping in a relaxed position (Apnea)</a:t>
            </a:r>
          </a:p>
          <a:p>
            <a:r>
              <a:rPr lang="en-US" sz="1600" dirty="0">
                <a:solidFill>
                  <a:srgbClr val="231F20"/>
                </a:solidFill>
                <a:effectLst/>
                <a:latin typeface="Proxima Nova"/>
              </a:rPr>
              <a:t>Using a fan (Cancer patients)</a:t>
            </a:r>
          </a:p>
          <a:p>
            <a:r>
              <a:rPr lang="en-US" sz="1600" dirty="0">
                <a:solidFill>
                  <a:srgbClr val="231F20"/>
                </a:solidFill>
                <a:effectLst/>
                <a:latin typeface="Proxima Nova"/>
              </a:rPr>
              <a:t>Drinking coffee (Asthma patients)</a:t>
            </a:r>
          </a:p>
          <a:p>
            <a:r>
              <a:rPr lang="en-US" sz="1600" i="0" dirty="0">
                <a:solidFill>
                  <a:srgbClr val="231F20"/>
                </a:solidFill>
                <a:effectLst/>
                <a:latin typeface="Proxima Nova"/>
              </a:rPr>
              <a:t>Lifestyle changes to treat shortness of breath</a:t>
            </a:r>
          </a:p>
          <a:p>
            <a:pPr marL="685800" lvl="1"/>
            <a:r>
              <a:rPr lang="en-US" dirty="0">
                <a:solidFill>
                  <a:srgbClr val="231F20"/>
                </a:solidFill>
                <a:latin typeface="Proxima Nova"/>
              </a:rPr>
              <a:t>Quit smoking, Avoid pollutants, etc.  </a:t>
            </a:r>
          </a:p>
          <a:p>
            <a:r>
              <a:rPr lang="en-US" sz="1600" i="0" dirty="0">
                <a:solidFill>
                  <a:srgbClr val="231F20"/>
                </a:solidFill>
                <a:effectLst/>
                <a:latin typeface="Proxima Nova"/>
              </a:rPr>
              <a:t>Medications </a:t>
            </a:r>
            <a:endParaRPr lang="en-US" sz="1600" dirty="0">
              <a:solidFill>
                <a:srgbClr val="231F20"/>
              </a:solidFill>
              <a:latin typeface="Proxima Nova"/>
            </a:endParaRPr>
          </a:p>
          <a:p>
            <a:pPr lvl="1"/>
            <a:r>
              <a:rPr lang="en-US" dirty="0">
                <a:solidFill>
                  <a:srgbClr val="231F20"/>
                </a:solidFill>
                <a:latin typeface="Proxima Nova"/>
              </a:rPr>
              <a:t>I</a:t>
            </a:r>
            <a:r>
              <a:rPr lang="en-US" i="0" dirty="0">
                <a:solidFill>
                  <a:srgbClr val="231F20"/>
                </a:solidFill>
                <a:effectLst/>
                <a:latin typeface="Proxima Nova"/>
              </a:rPr>
              <a:t>nhaled medications that help open the airways</a:t>
            </a:r>
          </a:p>
          <a:p>
            <a:pPr lvl="1"/>
            <a:r>
              <a:rPr lang="en-US" dirty="0">
                <a:solidFill>
                  <a:srgbClr val="231F20"/>
                </a:solidFill>
                <a:latin typeface="Proxima Nova"/>
              </a:rPr>
              <a:t>D</a:t>
            </a:r>
            <a:r>
              <a:rPr lang="en-US" i="0" dirty="0">
                <a:solidFill>
                  <a:srgbClr val="231F20"/>
                </a:solidFill>
                <a:effectLst/>
                <a:latin typeface="Proxima Nova"/>
              </a:rPr>
              <a:t>rugs to treat specific conditions</a:t>
            </a:r>
          </a:p>
          <a:p>
            <a:pPr lvl="1"/>
            <a:r>
              <a:rPr lang="en-US" dirty="0">
                <a:solidFill>
                  <a:srgbClr val="231F20"/>
                </a:solidFill>
                <a:latin typeface="Proxima Nova"/>
              </a:rPr>
              <a:t>Oxygen</a:t>
            </a:r>
            <a:endParaRPr lang="en-US" i="0" dirty="0">
              <a:solidFill>
                <a:srgbClr val="231F20"/>
              </a:solidFill>
              <a:effectLst/>
              <a:latin typeface="Proxima Nova"/>
            </a:endParaRPr>
          </a:p>
          <a:p>
            <a:pPr marL="457200" indent="-457200"/>
            <a:endParaRPr lang="en-US" sz="1600" dirty="0">
              <a:solidFill>
                <a:srgbClr val="231F20"/>
              </a:solidFill>
              <a:effectLst/>
              <a:latin typeface="Proxima Nova"/>
            </a:endParaRPr>
          </a:p>
          <a:p>
            <a:pPr marL="457200" indent="-457200"/>
            <a:endParaRPr lang="en-US" sz="2400" b="1" i="0" dirty="0">
              <a:solidFill>
                <a:srgbClr val="231F20"/>
              </a:solidFill>
              <a:effectLst/>
              <a:latin typeface="Proxima Nova"/>
            </a:endParaRPr>
          </a:p>
        </p:txBody>
      </p:sp>
      <p:sp>
        <p:nvSpPr>
          <p:cNvPr id="4" name="Text Placeholder 3">
            <a:extLst>
              <a:ext uri="{FF2B5EF4-FFF2-40B4-BE49-F238E27FC236}">
                <a16:creationId xmlns:a16="http://schemas.microsoft.com/office/drawing/2014/main" id="{5F685E1E-B672-11EE-7FB0-8487083F3C5D}"/>
              </a:ext>
            </a:extLst>
          </p:cNvPr>
          <p:cNvSpPr>
            <a:spLocks noGrp="1"/>
          </p:cNvSpPr>
          <p:nvPr>
            <p:ph type="body" sz="half" idx="2"/>
          </p:nvPr>
        </p:nvSpPr>
        <p:spPr>
          <a:xfrm>
            <a:off x="609600" y="1542624"/>
            <a:ext cx="3716741" cy="782744"/>
          </a:xfrm>
        </p:spPr>
        <p:txBody>
          <a:bodyPr/>
          <a:lstStyle/>
          <a:p>
            <a:pPr algn="ctr"/>
            <a:r>
              <a:rPr lang="en-US" sz="2000" dirty="0">
                <a:solidFill>
                  <a:srgbClr val="FF0000"/>
                </a:solidFill>
              </a:rPr>
              <a:t>Top Agencies improve dyspnea </a:t>
            </a:r>
            <a:r>
              <a:rPr lang="en-US" sz="2000" b="1" dirty="0">
                <a:solidFill>
                  <a:srgbClr val="FF0000"/>
                </a:solidFill>
              </a:rPr>
              <a:t>98.47% </a:t>
            </a:r>
            <a:r>
              <a:rPr lang="en-US" sz="2000" dirty="0">
                <a:solidFill>
                  <a:srgbClr val="FF0000"/>
                </a:solidFill>
              </a:rPr>
              <a:t>of the time!</a:t>
            </a:r>
          </a:p>
          <a:p>
            <a:pPr algn="ctr"/>
            <a:endParaRPr lang="en-US" dirty="0"/>
          </a:p>
        </p:txBody>
      </p:sp>
      <p:sp>
        <p:nvSpPr>
          <p:cNvPr id="5" name="Slide Number Placeholder 4">
            <a:extLst>
              <a:ext uri="{FF2B5EF4-FFF2-40B4-BE49-F238E27FC236}">
                <a16:creationId xmlns:a16="http://schemas.microsoft.com/office/drawing/2014/main" id="{DBC8CBED-1890-B273-3000-C4D623F554F8}"/>
              </a:ext>
            </a:extLst>
          </p:cNvPr>
          <p:cNvSpPr>
            <a:spLocks noGrp="1"/>
          </p:cNvSpPr>
          <p:nvPr>
            <p:ph type="sldNum" sz="quarter" idx="11"/>
          </p:nvPr>
        </p:nvSpPr>
        <p:spPr/>
        <p:txBody>
          <a:bodyPr/>
          <a:lstStyle/>
          <a:p>
            <a:pPr>
              <a:defRPr/>
            </a:pPr>
            <a:fld id="{38A180A5-C6E9-4CEA-85A4-9ABE23346E3B}" type="slidenum">
              <a:rPr lang="en-US" smtClean="0"/>
              <a:pPr>
                <a:defRPr/>
              </a:pPr>
              <a:t>17</a:t>
            </a:fld>
            <a:endParaRPr lang="en-US" dirty="0"/>
          </a:p>
        </p:txBody>
      </p:sp>
      <p:pic>
        <p:nvPicPr>
          <p:cNvPr id="6" name="Picture 5">
            <a:extLst>
              <a:ext uri="{FF2B5EF4-FFF2-40B4-BE49-F238E27FC236}">
                <a16:creationId xmlns:a16="http://schemas.microsoft.com/office/drawing/2014/main" id="{D19CAF31-119F-5950-0DC4-23E1361F8145}"/>
              </a:ext>
            </a:extLst>
          </p:cNvPr>
          <p:cNvPicPr>
            <a:picLocks noChangeAspect="1"/>
          </p:cNvPicPr>
          <p:nvPr/>
        </p:nvPicPr>
        <p:blipFill>
          <a:blip r:embed="rId3"/>
          <a:stretch>
            <a:fillRect/>
          </a:stretch>
        </p:blipFill>
        <p:spPr>
          <a:xfrm>
            <a:off x="320703" y="2648791"/>
            <a:ext cx="4446030" cy="2394978"/>
          </a:xfrm>
          <a:prstGeom prst="rect">
            <a:avLst/>
          </a:prstGeom>
        </p:spPr>
      </p:pic>
      <p:sp>
        <p:nvSpPr>
          <p:cNvPr id="7" name="Oval 6">
            <a:extLst>
              <a:ext uri="{FF2B5EF4-FFF2-40B4-BE49-F238E27FC236}">
                <a16:creationId xmlns:a16="http://schemas.microsoft.com/office/drawing/2014/main" id="{8D5EBCEB-2F01-36E8-3E8E-BEFD9D63313E}"/>
              </a:ext>
            </a:extLst>
          </p:cNvPr>
          <p:cNvSpPr/>
          <p:nvPr/>
        </p:nvSpPr>
        <p:spPr>
          <a:xfrm>
            <a:off x="251259" y="4189862"/>
            <a:ext cx="4634640" cy="330275"/>
          </a:xfrm>
          <a:prstGeom prst="ellipse">
            <a:avLst/>
          </a:prstGeom>
          <a:noFill/>
          <a:ln w="38100">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557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16269-8A55-658B-6542-5BFFAC359BC6}"/>
              </a:ext>
            </a:extLst>
          </p:cNvPr>
          <p:cNvSpPr>
            <a:spLocks noGrp="1"/>
          </p:cNvSpPr>
          <p:nvPr>
            <p:ph type="title"/>
          </p:nvPr>
        </p:nvSpPr>
        <p:spPr>
          <a:xfrm>
            <a:off x="497840" y="-290196"/>
            <a:ext cx="5252719" cy="1162050"/>
          </a:xfrm>
        </p:spPr>
        <p:txBody>
          <a:bodyPr vert="horz" wrap="square" lIns="91440" tIns="45720" rIns="91440" bIns="45720" numCol="1" anchor="b" anchorCtr="0" compatLnSpc="1">
            <a:prstTxWarp prst="textNoShape">
              <a:avLst/>
            </a:prstTxWarp>
            <a:normAutofit/>
          </a:bodyPr>
          <a:lstStyle/>
          <a:p>
            <a:r>
              <a:rPr lang="en-US" b="1" kern="1200">
                <a:latin typeface="Arial" pitchFamily="34" charset="0"/>
                <a:ea typeface="+mj-ea"/>
                <a:cs typeface="Arial" pitchFamily="34" charset="0"/>
              </a:rPr>
              <a:t>OASIS WALK REWIND</a:t>
            </a:r>
          </a:p>
        </p:txBody>
      </p:sp>
      <p:sp>
        <p:nvSpPr>
          <p:cNvPr id="5" name="Slide Number Placeholder 4">
            <a:extLst>
              <a:ext uri="{FF2B5EF4-FFF2-40B4-BE49-F238E27FC236}">
                <a16:creationId xmlns:a16="http://schemas.microsoft.com/office/drawing/2014/main" id="{C7F13FE1-A530-2026-235F-61CFA2663C44}"/>
              </a:ext>
            </a:extLst>
          </p:cNvPr>
          <p:cNvSpPr>
            <a:spLocks noGrp="1"/>
          </p:cNvSpPr>
          <p:nvPr>
            <p:ph type="sldNum" sz="quarter" idx="11"/>
          </p:nvPr>
        </p:nvSpPr>
        <p:spPr>
          <a:xfrm>
            <a:off x="8737600" y="6356351"/>
            <a:ext cx="2844800" cy="365125"/>
          </a:xfrm>
        </p:spPr>
        <p:txBody>
          <a:bodyPr vert="horz" lIns="91440" tIns="45720" rIns="91440" bIns="45720" rtlCol="0" anchor="ctr">
            <a:normAutofit/>
          </a:bodyPr>
          <a:lstStyle/>
          <a:p>
            <a:pPr>
              <a:spcAft>
                <a:spcPts val="600"/>
              </a:spcAft>
              <a:defRPr/>
            </a:pPr>
            <a:fld id="{38A180A5-C6E9-4CEA-85A4-9ABE23346E3B}" type="slidenum">
              <a:rPr lang="en-US" kern="1200">
                <a:latin typeface="Arial" pitchFamily="34" charset="0"/>
                <a:ea typeface="+mn-ea"/>
                <a:cs typeface="Arial" pitchFamily="34" charset="0"/>
              </a:rPr>
              <a:pPr>
                <a:spcAft>
                  <a:spcPts val="600"/>
                </a:spcAft>
                <a:defRPr/>
              </a:pPr>
              <a:t>18</a:t>
            </a:fld>
            <a:endParaRPr lang="en-US" kern="1200">
              <a:latin typeface="Arial" pitchFamily="34" charset="0"/>
              <a:ea typeface="+mn-ea"/>
              <a:cs typeface="Arial" pitchFamily="34" charset="0"/>
            </a:endParaRPr>
          </a:p>
        </p:txBody>
      </p:sp>
      <p:graphicFrame>
        <p:nvGraphicFramePr>
          <p:cNvPr id="21" name="Content Placeholder 2">
            <a:extLst>
              <a:ext uri="{FF2B5EF4-FFF2-40B4-BE49-F238E27FC236}">
                <a16:creationId xmlns:a16="http://schemas.microsoft.com/office/drawing/2014/main" id="{C5468F5F-2A4D-2BE4-9F5F-12E9AA1EDC65}"/>
              </a:ext>
            </a:extLst>
          </p:cNvPr>
          <p:cNvGraphicFramePr/>
          <p:nvPr/>
        </p:nvGraphicFramePr>
        <p:xfrm>
          <a:off x="609600" y="1449387"/>
          <a:ext cx="6815667" cy="4906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1768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F1489-EDC4-A163-A47D-FF0F1FBBC38E}"/>
              </a:ext>
            </a:extLst>
          </p:cNvPr>
          <p:cNvSpPr>
            <a:spLocks noGrp="1"/>
          </p:cNvSpPr>
          <p:nvPr>
            <p:ph type="title"/>
          </p:nvPr>
        </p:nvSpPr>
        <p:spPr>
          <a:xfrm>
            <a:off x="609600" y="-221615"/>
            <a:ext cx="10972800" cy="1066800"/>
          </a:xfrm>
        </p:spPr>
        <p:txBody>
          <a:bodyPr wrap="square" anchor="b">
            <a:normAutofit/>
          </a:bodyPr>
          <a:lstStyle/>
          <a:p>
            <a:r>
              <a:rPr lang="en-US" dirty="0"/>
              <a:t>KNOW YOUR VALUE, SHOW YOUR VALUE</a:t>
            </a:r>
          </a:p>
        </p:txBody>
      </p:sp>
      <p:sp>
        <p:nvSpPr>
          <p:cNvPr id="3" name="Content Placeholder 2">
            <a:extLst>
              <a:ext uri="{FF2B5EF4-FFF2-40B4-BE49-F238E27FC236}">
                <a16:creationId xmlns:a16="http://schemas.microsoft.com/office/drawing/2014/main" id="{0DB543A6-3003-374C-D25B-CEFA746381B5}"/>
              </a:ext>
            </a:extLst>
          </p:cNvPr>
          <p:cNvSpPr>
            <a:spLocks noGrp="1"/>
          </p:cNvSpPr>
          <p:nvPr>
            <p:ph sz="half" idx="1"/>
          </p:nvPr>
        </p:nvSpPr>
        <p:spPr>
          <a:xfrm>
            <a:off x="609600" y="1209041"/>
            <a:ext cx="5384800" cy="5059363"/>
          </a:xfrm>
        </p:spPr>
        <p:txBody>
          <a:bodyPr wrap="square" anchor="t">
            <a:normAutofit/>
          </a:bodyPr>
          <a:lstStyle/>
          <a:p>
            <a:r>
              <a:rPr lang="en-US" sz="2400" dirty="0"/>
              <a:t>What does VALUE mean to you?</a:t>
            </a:r>
          </a:p>
          <a:p>
            <a:pPr marL="0" indent="0">
              <a:buNone/>
            </a:pPr>
            <a:endParaRPr lang="en-US" sz="2400" dirty="0"/>
          </a:p>
          <a:p>
            <a:pPr lvl="1"/>
            <a:r>
              <a:rPr lang="en-US" sz="2000" dirty="0"/>
              <a:t>Monetary</a:t>
            </a:r>
          </a:p>
          <a:p>
            <a:pPr marL="457200" lvl="1" indent="0">
              <a:buNone/>
            </a:pPr>
            <a:endParaRPr lang="en-US" sz="2000" dirty="0"/>
          </a:p>
          <a:p>
            <a:pPr lvl="1"/>
            <a:r>
              <a:rPr lang="en-US" sz="2000" dirty="0"/>
              <a:t>Estimation of Worth </a:t>
            </a:r>
          </a:p>
          <a:p>
            <a:pPr marL="457200" lvl="1" indent="0">
              <a:buNone/>
            </a:pPr>
            <a:endParaRPr lang="en-US" sz="2000" dirty="0"/>
          </a:p>
          <a:p>
            <a:pPr lvl="1"/>
            <a:r>
              <a:rPr lang="en-US" sz="2000" dirty="0"/>
              <a:t>Standards in Behavior</a:t>
            </a:r>
          </a:p>
          <a:p>
            <a:pPr marL="457200" lvl="1" indent="0">
              <a:buNone/>
            </a:pPr>
            <a:endParaRPr lang="en-US" sz="2000" dirty="0"/>
          </a:p>
          <a:p>
            <a:pPr lvl="1"/>
            <a:r>
              <a:rPr lang="en-US" sz="2000" dirty="0"/>
              <a:t>Efficiency </a:t>
            </a:r>
          </a:p>
          <a:p>
            <a:pPr lvl="1"/>
            <a:endParaRPr lang="en-US" sz="2000" dirty="0"/>
          </a:p>
          <a:p>
            <a:pPr lvl="1"/>
            <a:r>
              <a:rPr lang="en-US" sz="2000" dirty="0"/>
              <a:t>Beneficial</a:t>
            </a:r>
          </a:p>
          <a:p>
            <a:pPr marL="457200" lvl="1" indent="0">
              <a:buNone/>
            </a:pPr>
            <a:endParaRPr lang="en-US" sz="2000" dirty="0"/>
          </a:p>
          <a:p>
            <a:pPr lvl="1"/>
            <a:r>
              <a:rPr lang="en-US" sz="2000" dirty="0"/>
              <a:t>QUALITY </a:t>
            </a:r>
          </a:p>
        </p:txBody>
      </p:sp>
      <p:pic>
        <p:nvPicPr>
          <p:cNvPr id="1026" name="Picture 2">
            <a:extLst>
              <a:ext uri="{FF2B5EF4-FFF2-40B4-BE49-F238E27FC236}">
                <a16:creationId xmlns:a16="http://schemas.microsoft.com/office/drawing/2014/main" id="{859CE486-6200-1362-79DE-8D804FBF0D3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877" r="1" b="26408"/>
          <a:stretch/>
        </p:blipFill>
        <p:spPr bwMode="auto">
          <a:xfrm>
            <a:off x="6197600" y="1209041"/>
            <a:ext cx="5384800" cy="5059363"/>
          </a:xfrm>
          <a:prstGeom prst="rect">
            <a:avLst/>
          </a:prstGeom>
          <a:solidFill>
            <a:srgbClr val="FFFFFF"/>
          </a:solidFill>
        </p:spPr>
      </p:pic>
      <p:sp>
        <p:nvSpPr>
          <p:cNvPr id="4" name="Slide Number Placeholder 3">
            <a:extLst>
              <a:ext uri="{FF2B5EF4-FFF2-40B4-BE49-F238E27FC236}">
                <a16:creationId xmlns:a16="http://schemas.microsoft.com/office/drawing/2014/main" id="{129D3F70-32CF-0F2B-0B16-228C3E720A92}"/>
              </a:ext>
            </a:extLst>
          </p:cNvPr>
          <p:cNvSpPr>
            <a:spLocks noGrp="1"/>
          </p:cNvSpPr>
          <p:nvPr>
            <p:ph type="sldNum" sz="quarter" idx="11"/>
          </p:nvPr>
        </p:nvSpPr>
        <p:spPr>
          <a:xfrm>
            <a:off x="8737600" y="6356351"/>
            <a:ext cx="2844800" cy="365125"/>
          </a:xfrm>
        </p:spPr>
        <p:txBody>
          <a:bodyPr anchor="ctr">
            <a:normAutofit/>
          </a:bodyPr>
          <a:lstStyle/>
          <a:p>
            <a:pPr>
              <a:spcAft>
                <a:spcPts val="600"/>
              </a:spcAft>
              <a:defRPr/>
            </a:pPr>
            <a:fld id="{44DF6C42-B37C-44BF-B78B-C73995278EA6}" type="slidenum">
              <a:rPr lang="en-US" smtClean="0"/>
              <a:pPr>
                <a:spcAft>
                  <a:spcPts val="600"/>
                </a:spcAft>
                <a:defRPr/>
              </a:pPr>
              <a:t>1</a:t>
            </a:fld>
            <a:endParaRPr lang="en-US"/>
          </a:p>
        </p:txBody>
      </p:sp>
    </p:spTree>
    <p:extLst>
      <p:ext uri="{BB962C8B-B14F-4D97-AF65-F5344CB8AC3E}">
        <p14:creationId xmlns:p14="http://schemas.microsoft.com/office/powerpoint/2010/main" val="238275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a:extLst>
              <a:ext uri="{FF2B5EF4-FFF2-40B4-BE49-F238E27FC236}">
                <a16:creationId xmlns:a16="http://schemas.microsoft.com/office/drawing/2014/main" id="{AC356325-6259-52B0-1B1E-29A40DD0FB22}"/>
              </a:ext>
            </a:extLst>
          </p:cNvPr>
          <p:cNvSpPr>
            <a:spLocks noGrp="1"/>
          </p:cNvSpPr>
          <p:nvPr>
            <p:ph type="title"/>
          </p:nvPr>
        </p:nvSpPr>
        <p:spPr>
          <a:xfrm>
            <a:off x="497840" y="-290196"/>
            <a:ext cx="5252719" cy="1162050"/>
          </a:xfrm>
        </p:spPr>
        <p:txBody>
          <a:bodyPr wrap="square" anchor="b">
            <a:normAutofit/>
          </a:bodyPr>
          <a:lstStyle/>
          <a:p>
            <a:r>
              <a:rPr lang="en-US" dirty="0"/>
              <a:t>REWIND THE MIND</a:t>
            </a:r>
          </a:p>
        </p:txBody>
      </p:sp>
      <p:pic>
        <p:nvPicPr>
          <p:cNvPr id="5" name="Picture 2">
            <a:extLst>
              <a:ext uri="{FF2B5EF4-FFF2-40B4-BE49-F238E27FC236}">
                <a16:creationId xmlns:a16="http://schemas.microsoft.com/office/drawing/2014/main" id="{4F020868-B596-79CE-250F-9DCEBBC48C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66733" y="1397953"/>
            <a:ext cx="6815667" cy="4549457"/>
          </a:xfrm>
          <a:prstGeom prst="rect">
            <a:avLst/>
          </a:prstGeom>
          <a:noFill/>
        </p:spPr>
      </p:pic>
      <p:sp>
        <p:nvSpPr>
          <p:cNvPr id="3" name="Content Placeholder 2">
            <a:extLst>
              <a:ext uri="{FF2B5EF4-FFF2-40B4-BE49-F238E27FC236}">
                <a16:creationId xmlns:a16="http://schemas.microsoft.com/office/drawing/2014/main" id="{003B9F9E-1F4B-B2DD-F9C7-A74CBA15286E}"/>
              </a:ext>
            </a:extLst>
          </p:cNvPr>
          <p:cNvSpPr>
            <a:spLocks noGrp="1"/>
          </p:cNvSpPr>
          <p:nvPr>
            <p:ph type="body" sz="half" idx="2"/>
          </p:nvPr>
        </p:nvSpPr>
        <p:spPr>
          <a:xfrm>
            <a:off x="609600" y="1219200"/>
            <a:ext cx="4011084" cy="4691063"/>
          </a:xfrm>
        </p:spPr>
        <p:txBody>
          <a:bodyPr wrap="square" anchor="t">
            <a:normAutofit/>
          </a:bodyPr>
          <a:lstStyle/>
          <a:p>
            <a:r>
              <a:rPr lang="en-US"/>
              <a:t>Sense of Urgency</a:t>
            </a:r>
          </a:p>
          <a:p>
            <a:r>
              <a:rPr lang="en-US"/>
              <a:t>Eliminating the Excuses</a:t>
            </a:r>
          </a:p>
          <a:p>
            <a:r>
              <a:rPr lang="en-US"/>
              <a:t>Don’t Stress the TPS</a:t>
            </a:r>
          </a:p>
          <a:p>
            <a:r>
              <a:rPr lang="en-US"/>
              <a:t>Shed the Dread</a:t>
            </a:r>
          </a:p>
          <a:p>
            <a:endParaRPr lang="en-US"/>
          </a:p>
        </p:txBody>
      </p:sp>
      <p:sp>
        <p:nvSpPr>
          <p:cNvPr id="4" name="Slide Number Placeholder 3">
            <a:extLst>
              <a:ext uri="{FF2B5EF4-FFF2-40B4-BE49-F238E27FC236}">
                <a16:creationId xmlns:a16="http://schemas.microsoft.com/office/drawing/2014/main" id="{164729E9-3389-30EF-445B-F7934F4A84E9}"/>
              </a:ext>
            </a:extLst>
          </p:cNvPr>
          <p:cNvSpPr>
            <a:spLocks noGrp="1"/>
          </p:cNvSpPr>
          <p:nvPr>
            <p:ph type="sldNum" sz="quarter" idx="11"/>
          </p:nvPr>
        </p:nvSpPr>
        <p:spPr>
          <a:xfrm>
            <a:off x="8737600" y="6356351"/>
            <a:ext cx="2844800" cy="365125"/>
          </a:xfrm>
        </p:spPr>
        <p:txBody>
          <a:bodyPr anchor="ctr">
            <a:normAutofit/>
          </a:bodyPr>
          <a:lstStyle/>
          <a:p>
            <a:pPr>
              <a:spcAft>
                <a:spcPts val="600"/>
              </a:spcAft>
              <a:defRPr/>
            </a:pPr>
            <a:fld id="{44DF6C42-B37C-44BF-B78B-C73995278EA6}" type="slidenum">
              <a:rPr lang="en-US" smtClean="0"/>
              <a:pPr>
                <a:spcAft>
                  <a:spcPts val="600"/>
                </a:spcAft>
                <a:defRPr/>
              </a:pPr>
              <a:t>2</a:t>
            </a:fld>
            <a:endParaRPr lang="en-US"/>
          </a:p>
        </p:txBody>
      </p:sp>
    </p:spTree>
    <p:extLst>
      <p:ext uri="{BB962C8B-B14F-4D97-AF65-F5344CB8AC3E}">
        <p14:creationId xmlns:p14="http://schemas.microsoft.com/office/powerpoint/2010/main" val="3231492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5522-F491-3F7F-80EA-F68882A82890}"/>
              </a:ext>
            </a:extLst>
          </p:cNvPr>
          <p:cNvSpPr>
            <a:spLocks noGrp="1"/>
          </p:cNvSpPr>
          <p:nvPr>
            <p:ph type="title"/>
          </p:nvPr>
        </p:nvSpPr>
        <p:spPr/>
        <p:txBody>
          <a:bodyPr/>
          <a:lstStyle/>
          <a:p>
            <a:r>
              <a:rPr lang="en-US" dirty="0"/>
              <a:t>Sense of Urgency</a:t>
            </a:r>
          </a:p>
        </p:txBody>
      </p:sp>
      <p:sp>
        <p:nvSpPr>
          <p:cNvPr id="5" name="Slide Number Placeholder 4">
            <a:extLst>
              <a:ext uri="{FF2B5EF4-FFF2-40B4-BE49-F238E27FC236}">
                <a16:creationId xmlns:a16="http://schemas.microsoft.com/office/drawing/2014/main" id="{A32FB51E-11C7-A03B-F3CE-2E2DB0F81897}"/>
              </a:ext>
            </a:extLst>
          </p:cNvPr>
          <p:cNvSpPr>
            <a:spLocks noGrp="1"/>
          </p:cNvSpPr>
          <p:nvPr>
            <p:ph type="sldNum" sz="quarter" idx="11"/>
          </p:nvPr>
        </p:nvSpPr>
        <p:spPr/>
        <p:txBody>
          <a:bodyPr/>
          <a:lstStyle/>
          <a:p>
            <a:pPr>
              <a:defRPr/>
            </a:pPr>
            <a:fld id="{38A180A5-C6E9-4CEA-85A4-9ABE23346E3B}" type="slidenum">
              <a:rPr lang="en-US" smtClean="0"/>
              <a:pPr>
                <a:defRPr/>
              </a:pPr>
              <a:t>3</a:t>
            </a:fld>
            <a:endParaRPr lang="en-US" dirty="0"/>
          </a:p>
        </p:txBody>
      </p:sp>
      <p:pic>
        <p:nvPicPr>
          <p:cNvPr id="5122" name="Picture 2">
            <a:extLst>
              <a:ext uri="{FF2B5EF4-FFF2-40B4-BE49-F238E27FC236}">
                <a16:creationId xmlns:a16="http://schemas.microsoft.com/office/drawing/2014/main" id="{8DAADF2E-C319-9C0C-38CB-37ED4CD3691F}"/>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467602" y="1560874"/>
            <a:ext cx="4758771" cy="358890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hvbp timeline graphic test">
            <a:extLst>
              <a:ext uri="{FF2B5EF4-FFF2-40B4-BE49-F238E27FC236}">
                <a16:creationId xmlns:a16="http://schemas.microsoft.com/office/drawing/2014/main" id="{A48FA46D-E9E5-2B75-9477-C168B3F14A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0784" y="5185877"/>
            <a:ext cx="8359550" cy="14487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BB1767C-4B6A-F88A-B58D-5F5E61D5E966}"/>
              </a:ext>
            </a:extLst>
          </p:cNvPr>
          <p:cNvSpPr txBox="1"/>
          <p:nvPr/>
        </p:nvSpPr>
        <p:spPr>
          <a:xfrm>
            <a:off x="402978" y="1428957"/>
            <a:ext cx="6064624" cy="3693319"/>
          </a:xfrm>
          <a:prstGeom prst="rect">
            <a:avLst/>
          </a:prstGeom>
          <a:noFill/>
        </p:spPr>
        <p:txBody>
          <a:bodyPr wrap="square">
            <a:spAutoFit/>
          </a:bodyPr>
          <a:lstStyle/>
          <a:p>
            <a:pPr algn="l"/>
            <a:r>
              <a:rPr lang="en-US" sz="1800" b="1" i="0" u="none" strike="noStrike" baseline="0" dirty="0">
                <a:solidFill>
                  <a:srgbClr val="003057"/>
                </a:solidFill>
                <a:latin typeface="Arial,Bold"/>
              </a:rPr>
              <a:t>(2022) Baseline Year </a:t>
            </a:r>
            <a:r>
              <a:rPr lang="en-US" sz="1800" b="0" i="0" u="none" strike="noStrike" baseline="0" dirty="0">
                <a:solidFill>
                  <a:srgbClr val="003057"/>
                </a:solidFill>
                <a:latin typeface="Arial" panose="020B0604020202020204" pitchFamily="34" charset="0"/>
              </a:rPr>
              <a:t>= calendar year that provides a basis from which each respective HHA’s performance would be measured for calculating achievement and improvement points</a:t>
            </a:r>
          </a:p>
          <a:p>
            <a:pPr algn="l"/>
            <a:endParaRPr lang="en-US" sz="1800" dirty="0">
              <a:solidFill>
                <a:srgbClr val="003057"/>
              </a:solidFill>
            </a:endParaRPr>
          </a:p>
          <a:p>
            <a:pPr algn="l"/>
            <a:r>
              <a:rPr lang="en-US" sz="1800" b="1" i="1" u="none" strike="noStrike" baseline="0" dirty="0">
                <a:solidFill>
                  <a:srgbClr val="003057"/>
                </a:solidFill>
                <a:latin typeface="Arial,BoldItalic"/>
              </a:rPr>
              <a:t>(2023) Performance Year </a:t>
            </a:r>
            <a:r>
              <a:rPr lang="en-US" sz="1800" b="0" i="0" u="none" strike="noStrike" baseline="0" dirty="0">
                <a:solidFill>
                  <a:srgbClr val="003057"/>
                </a:solidFill>
                <a:latin typeface="Arial" panose="020B0604020202020204" pitchFamily="34" charset="0"/>
              </a:rPr>
              <a:t>= calendar year during which data are collected for the purpose of calculating a competing HHA’s performance on applicable quality measures</a:t>
            </a:r>
          </a:p>
          <a:p>
            <a:pPr marL="0" indent="0" algn="l">
              <a:buNone/>
            </a:pPr>
            <a:endParaRPr lang="en-US" sz="1800" dirty="0">
              <a:solidFill>
                <a:srgbClr val="003057"/>
              </a:solidFill>
            </a:endParaRPr>
          </a:p>
          <a:p>
            <a:pPr algn="l"/>
            <a:r>
              <a:rPr lang="en-US" sz="1800" b="1" i="1" u="none" strike="noStrike" baseline="0" dirty="0">
                <a:solidFill>
                  <a:srgbClr val="003057"/>
                </a:solidFill>
                <a:latin typeface="Arial,BoldItalic"/>
              </a:rPr>
              <a:t>(2025) Payment year </a:t>
            </a:r>
            <a:r>
              <a:rPr lang="en-US" sz="1800" b="0" i="0" u="none" strike="noStrike" baseline="0" dirty="0">
                <a:solidFill>
                  <a:srgbClr val="003057"/>
                </a:solidFill>
                <a:latin typeface="Arial" panose="020B0604020202020204" pitchFamily="34" charset="0"/>
              </a:rPr>
              <a:t>= calendar year in which the applicable adjustment, a maximum upward or downward adjustment, applies</a:t>
            </a:r>
          </a:p>
        </p:txBody>
      </p:sp>
    </p:spTree>
    <p:extLst>
      <p:ext uri="{BB962C8B-B14F-4D97-AF65-F5344CB8AC3E}">
        <p14:creationId xmlns:p14="http://schemas.microsoft.com/office/powerpoint/2010/main" val="1462039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79E1-D4CD-B995-FC5E-8E79D7818C58}"/>
              </a:ext>
            </a:extLst>
          </p:cNvPr>
          <p:cNvSpPr>
            <a:spLocks noGrp="1"/>
          </p:cNvSpPr>
          <p:nvPr>
            <p:ph type="title"/>
          </p:nvPr>
        </p:nvSpPr>
        <p:spPr>
          <a:xfrm>
            <a:off x="609600" y="-221615"/>
            <a:ext cx="10972800" cy="1066800"/>
          </a:xfrm>
        </p:spPr>
        <p:txBody>
          <a:bodyPr wrap="square" anchor="b">
            <a:normAutofit/>
          </a:bodyPr>
          <a:lstStyle/>
          <a:p>
            <a:r>
              <a:rPr lang="en-US" dirty="0"/>
              <a:t>Nothing Special</a:t>
            </a:r>
          </a:p>
        </p:txBody>
      </p:sp>
      <p:pic>
        <p:nvPicPr>
          <p:cNvPr id="7170" name="Picture 2">
            <a:extLst>
              <a:ext uri="{FF2B5EF4-FFF2-40B4-BE49-F238E27FC236}">
                <a16:creationId xmlns:a16="http://schemas.microsoft.com/office/drawing/2014/main" id="{D28D39EC-0164-A4C8-8211-C487A7A611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13438" y="1209041"/>
            <a:ext cx="3377124" cy="5059363"/>
          </a:xfrm>
          <a:prstGeom prst="rect">
            <a:avLst/>
          </a:prstGeom>
          <a:solidFill>
            <a:srgbClr val="FFFFFF"/>
          </a:solidFill>
        </p:spPr>
      </p:pic>
      <p:sp>
        <p:nvSpPr>
          <p:cNvPr id="3" name="Content Placeholder 2">
            <a:extLst>
              <a:ext uri="{FF2B5EF4-FFF2-40B4-BE49-F238E27FC236}">
                <a16:creationId xmlns:a16="http://schemas.microsoft.com/office/drawing/2014/main" id="{98FB7D14-18DD-952A-CA58-57241334FC12}"/>
              </a:ext>
            </a:extLst>
          </p:cNvPr>
          <p:cNvSpPr>
            <a:spLocks noGrp="1"/>
          </p:cNvSpPr>
          <p:nvPr>
            <p:ph sz="half" idx="2"/>
          </p:nvPr>
        </p:nvSpPr>
        <p:spPr>
          <a:xfrm>
            <a:off x="5394239" y="2079774"/>
            <a:ext cx="5384800" cy="3317895"/>
          </a:xfrm>
        </p:spPr>
        <p:txBody>
          <a:bodyPr wrap="square" anchor="t">
            <a:normAutofit/>
          </a:bodyPr>
          <a:lstStyle/>
          <a:p>
            <a:endParaRPr lang="en-US" b="0" i="0" u="none" strike="noStrike" baseline="0" dirty="0"/>
          </a:p>
          <a:p>
            <a:r>
              <a:rPr lang="en-US" b="0" i="0" u="none" strike="noStrike" baseline="0" dirty="0"/>
              <a:t>Our Patients are Not Unique</a:t>
            </a:r>
          </a:p>
          <a:p>
            <a:endParaRPr lang="en-US" dirty="0"/>
          </a:p>
          <a:p>
            <a:r>
              <a:rPr lang="en-US" b="0" i="0" u="none" strike="noStrike" baseline="0" dirty="0"/>
              <a:t>Risk Adjustment Accounts for any Variances</a:t>
            </a:r>
          </a:p>
          <a:p>
            <a:endParaRPr lang="en-US" dirty="0"/>
          </a:p>
          <a:p>
            <a:r>
              <a:rPr lang="en-US" dirty="0"/>
              <a:t>Model adjusts for hospice transfers now!</a:t>
            </a:r>
            <a:endParaRPr lang="en-US" b="0" i="0" u="none" strike="noStrike" baseline="0" dirty="0"/>
          </a:p>
          <a:p>
            <a:endParaRPr lang="en-US" dirty="0"/>
          </a:p>
          <a:p>
            <a:r>
              <a:rPr lang="en-US" b="0" i="0" u="none" strike="noStrike" baseline="0" dirty="0"/>
              <a:t>HHAs to compete</a:t>
            </a:r>
            <a:r>
              <a:rPr lang="en-US" b="0" u="none" strike="noStrike" baseline="0" dirty="0"/>
              <a:t> nationally with their respective small vs. large cohorts</a:t>
            </a:r>
          </a:p>
          <a:p>
            <a:endParaRPr lang="en-US" dirty="0"/>
          </a:p>
        </p:txBody>
      </p:sp>
      <p:sp>
        <p:nvSpPr>
          <p:cNvPr id="4" name="Slide Number Placeholder 3">
            <a:extLst>
              <a:ext uri="{FF2B5EF4-FFF2-40B4-BE49-F238E27FC236}">
                <a16:creationId xmlns:a16="http://schemas.microsoft.com/office/drawing/2014/main" id="{B8A4DD57-8E24-F6D5-F98D-1986033C388B}"/>
              </a:ext>
            </a:extLst>
          </p:cNvPr>
          <p:cNvSpPr>
            <a:spLocks noGrp="1"/>
          </p:cNvSpPr>
          <p:nvPr>
            <p:ph type="sldNum" sz="quarter" idx="11"/>
          </p:nvPr>
        </p:nvSpPr>
        <p:spPr>
          <a:xfrm>
            <a:off x="8737600" y="6356351"/>
            <a:ext cx="2844800" cy="365125"/>
          </a:xfrm>
        </p:spPr>
        <p:txBody>
          <a:bodyPr anchor="ctr">
            <a:normAutofit/>
          </a:bodyPr>
          <a:lstStyle/>
          <a:p>
            <a:pPr>
              <a:spcAft>
                <a:spcPts val="600"/>
              </a:spcAft>
              <a:defRPr/>
            </a:pPr>
            <a:fld id="{44DF6C42-B37C-44BF-B78B-C73995278EA6}" type="slidenum">
              <a:rPr lang="en-US" smtClean="0"/>
              <a:pPr>
                <a:spcAft>
                  <a:spcPts val="600"/>
                </a:spcAft>
                <a:defRPr/>
              </a:pPr>
              <a:t>4</a:t>
            </a:fld>
            <a:endParaRPr lang="en-US"/>
          </a:p>
        </p:txBody>
      </p:sp>
    </p:spTree>
    <p:extLst>
      <p:ext uri="{BB962C8B-B14F-4D97-AF65-F5344CB8AC3E}">
        <p14:creationId xmlns:p14="http://schemas.microsoft.com/office/powerpoint/2010/main" val="3567672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C3A04-EBE1-EAD9-E70F-324C4CE77BD8}"/>
              </a:ext>
            </a:extLst>
          </p:cNvPr>
          <p:cNvSpPr>
            <a:spLocks noGrp="1"/>
          </p:cNvSpPr>
          <p:nvPr>
            <p:ph type="title"/>
          </p:nvPr>
        </p:nvSpPr>
        <p:spPr/>
        <p:txBody>
          <a:bodyPr/>
          <a:lstStyle/>
          <a:p>
            <a:r>
              <a:rPr lang="en-US" dirty="0"/>
              <a:t>Don’t Stress the TPS (Total Performance Score) </a:t>
            </a:r>
          </a:p>
        </p:txBody>
      </p:sp>
      <p:sp>
        <p:nvSpPr>
          <p:cNvPr id="3" name="Content Placeholder 2">
            <a:extLst>
              <a:ext uri="{FF2B5EF4-FFF2-40B4-BE49-F238E27FC236}">
                <a16:creationId xmlns:a16="http://schemas.microsoft.com/office/drawing/2014/main" id="{26EA9A17-7C69-0E73-D50B-36C2BF0672C0}"/>
              </a:ext>
            </a:extLst>
          </p:cNvPr>
          <p:cNvSpPr>
            <a:spLocks noGrp="1"/>
          </p:cNvSpPr>
          <p:nvPr>
            <p:ph idx="1"/>
          </p:nvPr>
        </p:nvSpPr>
        <p:spPr/>
        <p:txBody>
          <a:bodyPr/>
          <a:lstStyle/>
          <a:p>
            <a:pPr algn="l"/>
            <a:r>
              <a:rPr lang="en-US" sz="1800" b="0" i="0" u="none" strike="noStrike" baseline="0" dirty="0">
                <a:solidFill>
                  <a:srgbClr val="003057"/>
                </a:solidFill>
                <a:latin typeface="Arial" panose="020B0604020202020204" pitchFamily="34" charset="0"/>
              </a:rPr>
              <a:t>Improvement Score </a:t>
            </a:r>
            <a:r>
              <a:rPr lang="en-US" sz="1800" b="0" i="0" u="none" strike="noStrike" baseline="0" dirty="0">
                <a:solidFill>
                  <a:srgbClr val="003057"/>
                </a:solidFill>
                <a:latin typeface="Arial" panose="020B0604020202020204" pitchFamily="34" charset="0"/>
                <a:sym typeface="Wingdings" panose="05000000000000000000" pitchFamily="2" charset="2"/>
              </a:rPr>
              <a:t> Compares an agency’s performance in the performance year (2023) to its baseline year (2022 for agencies certified prior to January 1</a:t>
            </a:r>
            <a:r>
              <a:rPr lang="en-US" sz="1800" b="0" i="0" u="none" strike="noStrike" baseline="30000" dirty="0">
                <a:solidFill>
                  <a:srgbClr val="003057"/>
                </a:solidFill>
                <a:latin typeface="Arial" panose="020B0604020202020204" pitchFamily="34" charset="0"/>
                <a:sym typeface="Wingdings" panose="05000000000000000000" pitchFamily="2" charset="2"/>
              </a:rPr>
              <a:t>st</a:t>
            </a:r>
            <a:r>
              <a:rPr lang="en-US" sz="1800" dirty="0">
                <a:solidFill>
                  <a:srgbClr val="003057"/>
                </a:solidFill>
                <a:sym typeface="Wingdings" panose="05000000000000000000" pitchFamily="2" charset="2"/>
              </a:rPr>
              <a:t>)</a:t>
            </a:r>
          </a:p>
          <a:p>
            <a:pPr algn="l"/>
            <a:endParaRPr lang="en-US" sz="1800" dirty="0">
              <a:solidFill>
                <a:srgbClr val="003057"/>
              </a:solidFill>
              <a:sym typeface="Wingdings" panose="05000000000000000000" pitchFamily="2" charset="2"/>
            </a:endParaRPr>
          </a:p>
          <a:p>
            <a:pPr algn="l"/>
            <a:endParaRPr lang="en-US" sz="1800" dirty="0">
              <a:solidFill>
                <a:srgbClr val="003057"/>
              </a:solidFill>
              <a:sym typeface="Wingdings" panose="05000000000000000000" pitchFamily="2" charset="2"/>
            </a:endParaRPr>
          </a:p>
          <a:p>
            <a:pPr algn="l"/>
            <a:endParaRPr lang="en-US" sz="1800" dirty="0">
              <a:solidFill>
                <a:srgbClr val="003057"/>
              </a:solidFill>
              <a:sym typeface="Wingdings" panose="05000000000000000000" pitchFamily="2" charset="2"/>
            </a:endParaRPr>
          </a:p>
          <a:p>
            <a:pPr algn="l"/>
            <a:endParaRPr lang="en-US" sz="1800" dirty="0">
              <a:solidFill>
                <a:srgbClr val="003057"/>
              </a:solidFill>
              <a:sym typeface="Wingdings" panose="05000000000000000000" pitchFamily="2" charset="2"/>
            </a:endParaRPr>
          </a:p>
          <a:p>
            <a:pPr algn="l"/>
            <a:endParaRPr lang="en-US" sz="1800" dirty="0">
              <a:solidFill>
                <a:srgbClr val="003057"/>
              </a:solidFill>
              <a:sym typeface="Wingdings" panose="05000000000000000000" pitchFamily="2" charset="2"/>
            </a:endParaRPr>
          </a:p>
          <a:p>
            <a:pPr algn="l"/>
            <a:endParaRPr lang="en-US" sz="1800" dirty="0">
              <a:solidFill>
                <a:srgbClr val="003057"/>
              </a:solidFill>
              <a:sym typeface="Wingdings" panose="05000000000000000000" pitchFamily="2" charset="2"/>
            </a:endParaRPr>
          </a:p>
          <a:p>
            <a:pPr marL="0" indent="0" algn="l">
              <a:buNone/>
            </a:pPr>
            <a:endParaRPr lang="en-US" sz="1800" dirty="0">
              <a:solidFill>
                <a:srgbClr val="003057"/>
              </a:solidFill>
              <a:sym typeface="Wingdings" panose="05000000000000000000" pitchFamily="2" charset="2"/>
            </a:endParaRPr>
          </a:p>
          <a:p>
            <a:r>
              <a:rPr lang="en-US" sz="1800" dirty="0">
                <a:solidFill>
                  <a:srgbClr val="003057"/>
                </a:solidFill>
                <a:sym typeface="Wingdings" panose="05000000000000000000" pitchFamily="2" charset="2"/>
              </a:rPr>
              <a:t>Achievement Score  Compares an agency’s performance in the performance year (2023) to it’s respective cohort in the Model baseline year (2022 for </a:t>
            </a:r>
            <a:r>
              <a:rPr lang="en-US" sz="1800" b="0" i="0" u="none" strike="noStrike" baseline="0" dirty="0">
                <a:solidFill>
                  <a:srgbClr val="003057"/>
                </a:solidFill>
                <a:latin typeface="Arial" panose="020B0604020202020204" pitchFamily="34" charset="0"/>
                <a:sym typeface="Wingdings" panose="05000000000000000000" pitchFamily="2" charset="2"/>
              </a:rPr>
              <a:t>agencies certified prior to January 1</a:t>
            </a:r>
            <a:r>
              <a:rPr lang="en-US" sz="1800" b="0" i="0" u="none" strike="noStrike" baseline="30000" dirty="0">
                <a:solidFill>
                  <a:srgbClr val="003057"/>
                </a:solidFill>
                <a:latin typeface="Arial" panose="020B0604020202020204" pitchFamily="34" charset="0"/>
                <a:sym typeface="Wingdings" panose="05000000000000000000" pitchFamily="2" charset="2"/>
              </a:rPr>
              <a:t>st</a:t>
            </a:r>
            <a:r>
              <a:rPr lang="en-US" sz="1800" dirty="0">
                <a:solidFill>
                  <a:srgbClr val="003057"/>
                </a:solidFill>
                <a:sym typeface="Wingdings" panose="05000000000000000000" pitchFamily="2" charset="2"/>
              </a:rPr>
              <a:t>)</a:t>
            </a:r>
          </a:p>
          <a:p>
            <a:pPr marL="0" indent="0" algn="l">
              <a:buNone/>
            </a:pPr>
            <a:endParaRPr lang="en-US" sz="1800" dirty="0">
              <a:solidFill>
                <a:srgbClr val="003057"/>
              </a:solidFill>
              <a:sym typeface="Wingdings" panose="05000000000000000000" pitchFamily="2" charset="2"/>
            </a:endParaRPr>
          </a:p>
          <a:p>
            <a:pPr algn="l"/>
            <a:endParaRPr lang="en-US" dirty="0"/>
          </a:p>
        </p:txBody>
      </p:sp>
      <p:sp>
        <p:nvSpPr>
          <p:cNvPr id="4" name="Slide Number Placeholder 3">
            <a:extLst>
              <a:ext uri="{FF2B5EF4-FFF2-40B4-BE49-F238E27FC236}">
                <a16:creationId xmlns:a16="http://schemas.microsoft.com/office/drawing/2014/main" id="{2584BCD3-ED34-DAB6-67FE-7A0FC6391C08}"/>
              </a:ext>
            </a:extLst>
          </p:cNvPr>
          <p:cNvSpPr>
            <a:spLocks noGrp="1"/>
          </p:cNvSpPr>
          <p:nvPr>
            <p:ph type="sldNum" sz="quarter" idx="11"/>
          </p:nvPr>
        </p:nvSpPr>
        <p:spPr/>
        <p:txBody>
          <a:bodyPr/>
          <a:lstStyle/>
          <a:p>
            <a:pPr>
              <a:defRPr/>
            </a:pPr>
            <a:fld id="{44DF6C42-B37C-44BF-B78B-C73995278EA6}" type="slidenum">
              <a:rPr lang="en-US" smtClean="0"/>
              <a:pPr>
                <a:defRPr/>
              </a:pPr>
              <a:t>5</a:t>
            </a:fld>
            <a:endParaRPr lang="en-US" dirty="0"/>
          </a:p>
        </p:txBody>
      </p:sp>
      <p:pic>
        <p:nvPicPr>
          <p:cNvPr id="7" name="Picture 6">
            <a:extLst>
              <a:ext uri="{FF2B5EF4-FFF2-40B4-BE49-F238E27FC236}">
                <a16:creationId xmlns:a16="http://schemas.microsoft.com/office/drawing/2014/main" id="{62F9A1C5-9131-4AE2-DE2D-C4120141972A}"/>
              </a:ext>
            </a:extLst>
          </p:cNvPr>
          <p:cNvPicPr>
            <a:picLocks noChangeAspect="1"/>
          </p:cNvPicPr>
          <p:nvPr/>
        </p:nvPicPr>
        <p:blipFill>
          <a:blip r:embed="rId3"/>
          <a:stretch>
            <a:fillRect/>
          </a:stretch>
        </p:blipFill>
        <p:spPr>
          <a:xfrm>
            <a:off x="3742148" y="2105425"/>
            <a:ext cx="4348982" cy="1786958"/>
          </a:xfrm>
          <a:prstGeom prst="rect">
            <a:avLst/>
          </a:prstGeom>
        </p:spPr>
      </p:pic>
      <p:pic>
        <p:nvPicPr>
          <p:cNvPr id="10" name="Picture 9">
            <a:extLst>
              <a:ext uri="{FF2B5EF4-FFF2-40B4-BE49-F238E27FC236}">
                <a16:creationId xmlns:a16="http://schemas.microsoft.com/office/drawing/2014/main" id="{3C971C7A-C495-4FF1-893F-2E96EA9EA30A}"/>
              </a:ext>
            </a:extLst>
          </p:cNvPr>
          <p:cNvPicPr>
            <a:picLocks noChangeAspect="1"/>
          </p:cNvPicPr>
          <p:nvPr/>
        </p:nvPicPr>
        <p:blipFill>
          <a:blip r:embed="rId4"/>
          <a:stretch>
            <a:fillRect/>
          </a:stretch>
        </p:blipFill>
        <p:spPr>
          <a:xfrm>
            <a:off x="3783982" y="4898306"/>
            <a:ext cx="4265314" cy="1709022"/>
          </a:xfrm>
          <a:prstGeom prst="rect">
            <a:avLst/>
          </a:prstGeom>
        </p:spPr>
      </p:pic>
    </p:spTree>
    <p:extLst>
      <p:ext uri="{BB962C8B-B14F-4D97-AF65-F5344CB8AC3E}">
        <p14:creationId xmlns:p14="http://schemas.microsoft.com/office/powerpoint/2010/main" val="2519422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410B8-C9A1-89BB-5DAB-A3DB05C5F7E9}"/>
              </a:ext>
            </a:extLst>
          </p:cNvPr>
          <p:cNvSpPr>
            <a:spLocks noGrp="1"/>
          </p:cNvSpPr>
          <p:nvPr>
            <p:ph type="title"/>
          </p:nvPr>
        </p:nvSpPr>
        <p:spPr/>
        <p:txBody>
          <a:bodyPr/>
          <a:lstStyle/>
          <a:p>
            <a:r>
              <a:rPr lang="en-US" sz="3200" dirty="0"/>
              <a:t>Shed the Dread</a:t>
            </a:r>
          </a:p>
        </p:txBody>
      </p:sp>
      <p:sp>
        <p:nvSpPr>
          <p:cNvPr id="3" name="Content Placeholder 2">
            <a:extLst>
              <a:ext uri="{FF2B5EF4-FFF2-40B4-BE49-F238E27FC236}">
                <a16:creationId xmlns:a16="http://schemas.microsoft.com/office/drawing/2014/main" id="{7F9CDE5C-6DDB-DC2C-C434-9C2C0EAD49A1}"/>
              </a:ext>
            </a:extLst>
          </p:cNvPr>
          <p:cNvSpPr>
            <a:spLocks noGrp="1"/>
          </p:cNvSpPr>
          <p:nvPr>
            <p:ph idx="1"/>
          </p:nvPr>
        </p:nvSpPr>
        <p:spPr/>
        <p:txBody>
          <a:bodyPr/>
          <a:lstStyle/>
          <a:p>
            <a:r>
              <a:rPr lang="en-US" b="1" dirty="0">
                <a:solidFill>
                  <a:srgbClr val="00B0F0"/>
                </a:solidFill>
              </a:rPr>
              <a:t>Improvement in Dyspnea</a:t>
            </a:r>
          </a:p>
          <a:p>
            <a:r>
              <a:rPr lang="en-US" b="1" dirty="0">
                <a:solidFill>
                  <a:srgbClr val="00B0F0"/>
                </a:solidFill>
              </a:rPr>
              <a:t>Discharges to Community</a:t>
            </a:r>
          </a:p>
          <a:p>
            <a:r>
              <a:rPr lang="en-US" b="1" dirty="0">
                <a:solidFill>
                  <a:srgbClr val="00B0F0"/>
                </a:solidFill>
              </a:rPr>
              <a:t>Improvement in Management of Oral Medications</a:t>
            </a:r>
          </a:p>
          <a:p>
            <a:r>
              <a:rPr lang="en-US" b="1" dirty="0">
                <a:solidFill>
                  <a:srgbClr val="00B0F0"/>
                </a:solidFill>
              </a:rPr>
              <a:t>Total Normalized Composite Change in Mobility (TNC Mobility)</a:t>
            </a:r>
          </a:p>
          <a:p>
            <a:r>
              <a:rPr lang="en-US" b="1" dirty="0">
                <a:solidFill>
                  <a:srgbClr val="00B0F0"/>
                </a:solidFill>
              </a:rPr>
              <a:t>Total Normalized Composite in Self-Care (TNC Self-Care)</a:t>
            </a:r>
          </a:p>
          <a:p>
            <a:endParaRPr lang="en-US" b="1" dirty="0">
              <a:solidFill>
                <a:srgbClr val="00B0F0"/>
              </a:solidFill>
            </a:endParaRPr>
          </a:p>
          <a:p>
            <a:r>
              <a:rPr lang="en-US" b="1" dirty="0">
                <a:solidFill>
                  <a:srgbClr val="92D050"/>
                </a:solidFill>
              </a:rPr>
              <a:t>Acute Care Hospitalization during the 1</a:t>
            </a:r>
            <a:r>
              <a:rPr lang="en-US" b="1" baseline="30000" dirty="0">
                <a:solidFill>
                  <a:srgbClr val="92D050"/>
                </a:solidFill>
              </a:rPr>
              <a:t>st</a:t>
            </a:r>
            <a:r>
              <a:rPr lang="en-US" b="1" dirty="0">
                <a:solidFill>
                  <a:srgbClr val="92D050"/>
                </a:solidFill>
              </a:rPr>
              <a:t> 60 Days of Home Health use (Claims-Based)</a:t>
            </a:r>
          </a:p>
          <a:p>
            <a:r>
              <a:rPr lang="en-US" b="1" dirty="0">
                <a:solidFill>
                  <a:srgbClr val="92D050"/>
                </a:solidFill>
              </a:rPr>
              <a:t>Emergency Department Use without Hospitalization During 1</a:t>
            </a:r>
            <a:r>
              <a:rPr lang="en-US" b="1" baseline="30000" dirty="0">
                <a:solidFill>
                  <a:srgbClr val="92D050"/>
                </a:solidFill>
              </a:rPr>
              <a:t>st</a:t>
            </a:r>
            <a:r>
              <a:rPr lang="en-US" b="1" dirty="0">
                <a:solidFill>
                  <a:srgbClr val="92D050"/>
                </a:solidFill>
              </a:rPr>
              <a:t> 60 Days of Home Health (Claims-Based)</a:t>
            </a:r>
          </a:p>
          <a:p>
            <a:endParaRPr lang="en-US" b="1" dirty="0">
              <a:solidFill>
                <a:srgbClr val="92D050"/>
              </a:solidFill>
            </a:endParaRPr>
          </a:p>
          <a:p>
            <a:r>
              <a:rPr lang="en-US" b="1" dirty="0">
                <a:solidFill>
                  <a:schemeClr val="accent6"/>
                </a:solidFill>
              </a:rPr>
              <a:t>HHCAHPS</a:t>
            </a:r>
          </a:p>
        </p:txBody>
      </p:sp>
      <p:sp>
        <p:nvSpPr>
          <p:cNvPr id="4" name="Slide Number Placeholder 3">
            <a:extLst>
              <a:ext uri="{FF2B5EF4-FFF2-40B4-BE49-F238E27FC236}">
                <a16:creationId xmlns:a16="http://schemas.microsoft.com/office/drawing/2014/main" id="{4B789ACF-7CB5-BC44-3D81-AB78AA49E2DB}"/>
              </a:ext>
            </a:extLst>
          </p:cNvPr>
          <p:cNvSpPr>
            <a:spLocks noGrp="1"/>
          </p:cNvSpPr>
          <p:nvPr>
            <p:ph type="sldNum" sz="quarter" idx="11"/>
          </p:nvPr>
        </p:nvSpPr>
        <p:spPr/>
        <p:txBody>
          <a:bodyPr/>
          <a:lstStyle/>
          <a:p>
            <a:pPr>
              <a:defRPr/>
            </a:pPr>
            <a:fld id="{44DF6C42-B37C-44BF-B78B-C73995278EA6}" type="slidenum">
              <a:rPr lang="en-US" smtClean="0"/>
              <a:pPr>
                <a:defRPr/>
              </a:pPr>
              <a:t>6</a:t>
            </a:fld>
            <a:endParaRPr lang="en-US" dirty="0"/>
          </a:p>
        </p:txBody>
      </p:sp>
      <p:pic>
        <p:nvPicPr>
          <p:cNvPr id="5" name="Picture 4">
            <a:extLst>
              <a:ext uri="{FF2B5EF4-FFF2-40B4-BE49-F238E27FC236}">
                <a16:creationId xmlns:a16="http://schemas.microsoft.com/office/drawing/2014/main" id="{03351E37-B241-A7C8-CDF2-48B8FFC43623}"/>
              </a:ext>
            </a:extLst>
          </p:cNvPr>
          <p:cNvPicPr>
            <a:picLocks noChangeAspect="1"/>
          </p:cNvPicPr>
          <p:nvPr/>
        </p:nvPicPr>
        <p:blipFill>
          <a:blip r:embed="rId3"/>
          <a:stretch>
            <a:fillRect/>
          </a:stretch>
        </p:blipFill>
        <p:spPr>
          <a:xfrm>
            <a:off x="8098242" y="4207352"/>
            <a:ext cx="2578225" cy="2650648"/>
          </a:xfrm>
          <a:prstGeom prst="rect">
            <a:avLst/>
          </a:prstGeom>
        </p:spPr>
      </p:pic>
    </p:spTree>
    <p:extLst>
      <p:ext uri="{BB962C8B-B14F-4D97-AF65-F5344CB8AC3E}">
        <p14:creationId xmlns:p14="http://schemas.microsoft.com/office/powerpoint/2010/main" val="3335926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a:extLst>
              <a:ext uri="{FF2B5EF4-FFF2-40B4-BE49-F238E27FC236}">
                <a16:creationId xmlns:a16="http://schemas.microsoft.com/office/drawing/2014/main" id="{AC356325-6259-52B0-1B1E-29A40DD0FB22}"/>
              </a:ext>
            </a:extLst>
          </p:cNvPr>
          <p:cNvSpPr>
            <a:spLocks noGrp="1"/>
          </p:cNvSpPr>
          <p:nvPr>
            <p:ph type="title"/>
          </p:nvPr>
        </p:nvSpPr>
        <p:spPr>
          <a:xfrm>
            <a:off x="497840" y="-290196"/>
            <a:ext cx="5252719" cy="1162050"/>
          </a:xfrm>
        </p:spPr>
        <p:txBody>
          <a:bodyPr wrap="square" anchor="b">
            <a:normAutofit/>
          </a:bodyPr>
          <a:lstStyle/>
          <a:p>
            <a:r>
              <a:rPr lang="en-US" dirty="0"/>
              <a:t>REWIND THE MIND</a:t>
            </a:r>
          </a:p>
        </p:txBody>
      </p:sp>
      <p:pic>
        <p:nvPicPr>
          <p:cNvPr id="5" name="Picture 2">
            <a:extLst>
              <a:ext uri="{FF2B5EF4-FFF2-40B4-BE49-F238E27FC236}">
                <a16:creationId xmlns:a16="http://schemas.microsoft.com/office/drawing/2014/main" id="{4F020868-B596-79CE-250F-9DCEBBC48C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66733" y="1397953"/>
            <a:ext cx="6815667" cy="4549457"/>
          </a:xfrm>
          <a:prstGeom prst="rect">
            <a:avLst/>
          </a:prstGeom>
          <a:noFill/>
        </p:spPr>
      </p:pic>
      <p:sp>
        <p:nvSpPr>
          <p:cNvPr id="3" name="Content Placeholder 2">
            <a:extLst>
              <a:ext uri="{FF2B5EF4-FFF2-40B4-BE49-F238E27FC236}">
                <a16:creationId xmlns:a16="http://schemas.microsoft.com/office/drawing/2014/main" id="{003B9F9E-1F4B-B2DD-F9C7-A74CBA15286E}"/>
              </a:ext>
            </a:extLst>
          </p:cNvPr>
          <p:cNvSpPr>
            <a:spLocks noGrp="1"/>
          </p:cNvSpPr>
          <p:nvPr>
            <p:ph type="body" sz="half" idx="2"/>
          </p:nvPr>
        </p:nvSpPr>
        <p:spPr>
          <a:xfrm>
            <a:off x="609600" y="1219200"/>
            <a:ext cx="4011084" cy="4691063"/>
          </a:xfrm>
        </p:spPr>
        <p:txBody>
          <a:bodyPr wrap="square" anchor="t">
            <a:normAutofit/>
          </a:bodyPr>
          <a:lstStyle/>
          <a:p>
            <a:r>
              <a:rPr lang="en-US"/>
              <a:t>Sense of Urgency</a:t>
            </a:r>
          </a:p>
          <a:p>
            <a:r>
              <a:rPr lang="en-US"/>
              <a:t>Eliminating the Excuses</a:t>
            </a:r>
          </a:p>
          <a:p>
            <a:r>
              <a:rPr lang="en-US"/>
              <a:t>Don’t Stress the TPS</a:t>
            </a:r>
          </a:p>
          <a:p>
            <a:r>
              <a:rPr lang="en-US"/>
              <a:t>Shed the Dread</a:t>
            </a:r>
          </a:p>
          <a:p>
            <a:endParaRPr lang="en-US"/>
          </a:p>
        </p:txBody>
      </p:sp>
      <p:sp>
        <p:nvSpPr>
          <p:cNvPr id="4" name="Slide Number Placeholder 3">
            <a:extLst>
              <a:ext uri="{FF2B5EF4-FFF2-40B4-BE49-F238E27FC236}">
                <a16:creationId xmlns:a16="http://schemas.microsoft.com/office/drawing/2014/main" id="{164729E9-3389-30EF-445B-F7934F4A84E9}"/>
              </a:ext>
            </a:extLst>
          </p:cNvPr>
          <p:cNvSpPr>
            <a:spLocks noGrp="1"/>
          </p:cNvSpPr>
          <p:nvPr>
            <p:ph type="sldNum" sz="quarter" idx="11"/>
          </p:nvPr>
        </p:nvSpPr>
        <p:spPr>
          <a:xfrm>
            <a:off x="8737600" y="6356351"/>
            <a:ext cx="2844800" cy="365125"/>
          </a:xfrm>
        </p:spPr>
        <p:txBody>
          <a:bodyPr anchor="ctr">
            <a:normAutofit/>
          </a:bodyPr>
          <a:lstStyle/>
          <a:p>
            <a:pPr>
              <a:spcAft>
                <a:spcPts val="600"/>
              </a:spcAft>
              <a:defRPr/>
            </a:pPr>
            <a:fld id="{44DF6C42-B37C-44BF-B78B-C73995278EA6}" type="slidenum">
              <a:rPr lang="en-US" smtClean="0"/>
              <a:pPr>
                <a:spcAft>
                  <a:spcPts val="600"/>
                </a:spcAft>
                <a:defRPr/>
              </a:pPr>
              <a:t>7</a:t>
            </a:fld>
            <a:endParaRPr lang="en-US"/>
          </a:p>
        </p:txBody>
      </p:sp>
    </p:spTree>
    <p:extLst>
      <p:ext uri="{BB962C8B-B14F-4D97-AF65-F5344CB8AC3E}">
        <p14:creationId xmlns:p14="http://schemas.microsoft.com/office/powerpoint/2010/main" val="2289954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PBTitle"/>
          <p:cNvSpPr>
            <a:spLocks noGrp="1" noChangeArrowheads="1"/>
          </p:cNvSpPr>
          <p:nvPr>
            <p:ph type="ctrTitle"/>
            <p:custDataLst>
              <p:tags r:id="rId2"/>
            </p:custDataLst>
          </p:nvPr>
        </p:nvSpPr>
        <p:spPr>
          <a:xfrm>
            <a:off x="2322418" y="2444115"/>
            <a:ext cx="5601071" cy="2123658"/>
          </a:xfrm>
        </p:spPr>
        <p:txBody>
          <a:bodyPr/>
          <a:lstStyle/>
          <a:p>
            <a:pPr algn="ctr"/>
            <a:br>
              <a:rPr lang="en-US" sz="4800" dirty="0"/>
            </a:br>
            <a:r>
              <a:rPr lang="en-US" sz="5400" dirty="0"/>
              <a:t>Value Based Series</a:t>
            </a:r>
            <a:br>
              <a:rPr lang="en-US" sz="4800" dirty="0"/>
            </a:br>
            <a:r>
              <a:rPr lang="en-US" sz="3600" dirty="0"/>
              <a:t>REWIND: </a:t>
            </a:r>
            <a:r>
              <a:rPr lang="en-US" sz="3600" i="1" dirty="0"/>
              <a:t>Dyspnea</a:t>
            </a:r>
          </a:p>
        </p:txBody>
      </p:sp>
      <p:sp>
        <p:nvSpPr>
          <p:cNvPr id="9" name="PBDateName"/>
          <p:cNvSpPr>
            <a:spLocks noGrp="1"/>
          </p:cNvSpPr>
          <p:nvPr>
            <p:ph type="body" sz="quarter" idx="10"/>
            <p:custDataLst>
              <p:tags r:id="rId3"/>
            </p:custDataLst>
          </p:nvPr>
        </p:nvSpPr>
        <p:spPr>
          <a:xfrm>
            <a:off x="2888519" y="5180214"/>
            <a:ext cx="4468871" cy="756383"/>
          </a:xfrm>
        </p:spPr>
        <p:txBody>
          <a:bodyPr/>
          <a:lstStyle/>
          <a:p>
            <a:pPr algn="l"/>
            <a:r>
              <a:rPr lang="en-US" sz="1600" dirty="0"/>
              <a:t>Susan Jirsa, RN, BSN, COS-C, HCS-D, HCS-O</a:t>
            </a:r>
          </a:p>
          <a:p>
            <a:pPr algn="ctr"/>
            <a:r>
              <a:rPr lang="en-US" sz="1600" b="1" dirty="0"/>
              <a:t>Divisional Director of Quality Assurance</a:t>
            </a:r>
          </a:p>
          <a:p>
            <a:pPr algn="ctr"/>
            <a:endParaRPr lang="en-US" sz="1600" dirty="0"/>
          </a:p>
        </p:txBody>
      </p:sp>
    </p:spTree>
    <p:custDataLst>
      <p:tags r:id="rId1"/>
    </p:custDataLst>
    <p:extLst>
      <p:ext uri="{BB962C8B-B14F-4D97-AF65-F5344CB8AC3E}">
        <p14:creationId xmlns:p14="http://schemas.microsoft.com/office/powerpoint/2010/main" val="643268391"/>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ENAME" val="SLIDEDRAFT"/>
</p:tagLst>
</file>

<file path=ppt/tags/tag2.xml><?xml version="1.0" encoding="utf-8"?>
<p:tagLst xmlns:a="http://schemas.openxmlformats.org/drawingml/2006/main" xmlns:r="http://schemas.openxmlformats.org/officeDocument/2006/relationships" xmlns:p="http://schemas.openxmlformats.org/presentationml/2006/main">
  <p:tag name="ENAME" val="COVERLOGO"/>
  <p:tag name="IGNOREFONTNONCOMPLIANCE" val="0"/>
  <p:tag name="FONTNAME" val="Arial"/>
  <p:tag name="FONTSIZE" val="13"/>
  <p:tag name="FONTBOLD" val="0"/>
  <p:tag name="FONTITALIC" val="0"/>
  <p:tag name="FONTULINE" val="0"/>
  <p:tag name="FONTSHADOW" val="0"/>
  <p:tag name="FONTALIGNMENT" val="2"/>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1"/>
  <p:tag name="LINECOLOR" val="15707648"/>
  <p:tag name="LINE_COLOR_SCHEME_INDEX" val="0"/>
  <p:tag name="LINE_COLOR_TYPE" val="1"/>
  <p:tag name="IGNOREPOSITIONNONCOMPLIANCE" val="0"/>
  <p:tag name="POSITIONTOP" val="79.625"/>
  <p:tag name="POSITIONLEFT" val="521.496"/>
  <p:tag name="IGNORESIZENONCOMPLIANCE" val="0"/>
  <p:tag name="SIZEWIDTH" val="216"/>
  <p:tag name="SIZEHEIGHT" val="72"/>
</p:tagLst>
</file>

<file path=ppt/tags/tag3.xml><?xml version="1.0" encoding="utf-8"?>
<p:tagLst xmlns:a="http://schemas.openxmlformats.org/drawingml/2006/main" xmlns:r="http://schemas.openxmlformats.org/officeDocument/2006/relationships" xmlns:p="http://schemas.openxmlformats.org/presentationml/2006/main">
  <p:tag name="SLIDETYPE" val="TITLE"/>
  <p:tag name="SAVEDPATH" val="G:\Healthcare\Companies\a\Aveanna\2021\Project Osprey (IPO)\Analyst Model &amp; Presentation\Presentation\Aveanna Analyst Day Presentation vF (Part 1).pptx"/>
  <p:tag name="SAVEDPATHUNC" val="\\intranet.barcapint.com\dfs-amer\group\nyk\area\ibd\Healthcare\Companies\a\Aveanna\2021\Project Osprey (IPO)\Analyst Model &amp; Presentation\Presentation\Aveanna Analyst Day Presentation vF (Part 1).pptx"/>
</p:tagLst>
</file>

<file path=ppt/tags/tag4.xml><?xml version="1.0" encoding="utf-8"?>
<p:tagLst xmlns:a="http://schemas.openxmlformats.org/drawingml/2006/main" xmlns:r="http://schemas.openxmlformats.org/officeDocument/2006/relationships" xmlns:p="http://schemas.openxmlformats.org/presentationml/2006/main">
  <p:tag name="ENAME" val="MANAGED"/>
  <p:tag name="IGNOREFONTNONCOMPLIANCE" val="0"/>
  <p:tag name="FONTNAME" val="Arial"/>
  <p:tag name="FONTSIZE" val="32"/>
  <p:tag name="FONTBOLD" val="0"/>
  <p:tag name="FONTITALIC" val="0"/>
  <p:tag name="FONTULINE" val="0"/>
  <p:tag name="FONTSHADOW" val="0"/>
  <p:tag name="FONTALIGNMENT" val="1"/>
  <p:tag name="FONTCOLOR" val="15707648"/>
  <p:tag name="FONT_COLOR_TYPE" val="2"/>
  <p:tag name="FONT_COLOR_SCHEME_INDEX" val="5"/>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221.093"/>
  <p:tag name="POSITIONLEFT" val="97.927"/>
  <p:tag name="IGNORESIZENONCOMPLIANCE" val="0"/>
  <p:tag name="SIZEWIDTH" val="439.2"/>
  <p:tag name="SIZEHEIGHT" val="38.775"/>
</p:tagLst>
</file>

<file path=ppt/tags/tag5.xml><?xml version="1.0" encoding="utf-8"?>
<p:tagLst xmlns:a="http://schemas.openxmlformats.org/drawingml/2006/main" xmlns:r="http://schemas.openxmlformats.org/officeDocument/2006/relationships" xmlns:p="http://schemas.openxmlformats.org/presentationml/2006/main">
  <p:tag name="ENAME" val="MANAGED"/>
  <p:tag name="IGNOREFONTNONCOMPLIANCE" val="0"/>
  <p:tag name="FONTNAME" val="Arial"/>
  <p:tag name="FONTSIZE" val="14"/>
  <p:tag name="FONTBOLD" val="0"/>
  <p:tag name="FONTITALIC" val="0"/>
  <p:tag name="FONTULINE" val="0"/>
  <p:tag name="FONTSHADOW" val="0"/>
  <p:tag name="FONTALIGNMENT" val="1"/>
  <p:tag name="FONTCOLOR" val="0"/>
  <p:tag name="FONT_COLOR_TYPE" val="2"/>
  <p:tag name="FONT_COLOR_SCHEME_INDEX" val="2"/>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379.12"/>
  <p:tag name="POSITIONLEFT" val="97.927"/>
  <p:tag name="IGNORESIZENONCOMPLIANCE" val="0"/>
  <p:tag name="SIZEWIDTH" val="286.875"/>
  <p:tag name="SIZEHEIGHT" val="40.88"/>
</p:tagLst>
</file>

<file path=ppt/tags/tag6.xml><?xml version="1.0" encoding="utf-8"?>
<p:tagLst xmlns:a="http://schemas.openxmlformats.org/drawingml/2006/main" xmlns:r="http://schemas.openxmlformats.org/officeDocument/2006/relationships" xmlns:p="http://schemas.openxmlformats.org/presentationml/2006/main">
  <p:tag name="SLIDETYPE" val="TITLE"/>
  <p:tag name="SAVEDPATH" val="G:\Healthcare\Companies\a\Aveanna\2021\Project Osprey (IPO)\Analyst Model &amp; Presentation\Presentation\Aveanna Analyst Day Presentation vF (Part 1).pptx"/>
  <p:tag name="SAVEDPATHUNC" val="\\intranet.barcapint.com\dfs-amer\group\nyk\area\ibd\Healthcare\Companies\a\Aveanna\2021\Project Osprey (IPO)\Analyst Model &amp; Presentation\Presentation\Aveanna Analyst Day Presentation vF (Part 1).pptx"/>
</p:tagLst>
</file>

<file path=ppt/tags/tag7.xml><?xml version="1.0" encoding="utf-8"?>
<p:tagLst xmlns:a="http://schemas.openxmlformats.org/drawingml/2006/main" xmlns:r="http://schemas.openxmlformats.org/officeDocument/2006/relationships" xmlns:p="http://schemas.openxmlformats.org/presentationml/2006/main">
  <p:tag name="ENAME" val="MANAGED"/>
  <p:tag name="IGNOREFONTNONCOMPLIANCE" val="0"/>
  <p:tag name="FONTNAME" val="Arial"/>
  <p:tag name="FONTSIZE" val="32"/>
  <p:tag name="FONTBOLD" val="0"/>
  <p:tag name="FONTITALIC" val="0"/>
  <p:tag name="FONTULINE" val="0"/>
  <p:tag name="FONTSHADOW" val="0"/>
  <p:tag name="FONTALIGNMENT" val="1"/>
  <p:tag name="FONTCOLOR" val="15707648"/>
  <p:tag name="FONT_COLOR_TYPE" val="2"/>
  <p:tag name="FONT_COLOR_SCHEME_INDEX" val="5"/>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221.093"/>
  <p:tag name="POSITIONLEFT" val="97.927"/>
  <p:tag name="IGNORESIZENONCOMPLIANCE" val="0"/>
  <p:tag name="SIZEWIDTH" val="439.2"/>
  <p:tag name="SIZEHEIGHT" val="38.775"/>
</p:tagLst>
</file>

<file path=ppt/tags/tag8.xml><?xml version="1.0" encoding="utf-8"?>
<p:tagLst xmlns:a="http://schemas.openxmlformats.org/drawingml/2006/main" xmlns:r="http://schemas.openxmlformats.org/officeDocument/2006/relationships" xmlns:p="http://schemas.openxmlformats.org/presentationml/2006/main">
  <p:tag name="ENAME" val="MANAGED"/>
  <p:tag name="IGNOREFONTNONCOMPLIANCE" val="0"/>
  <p:tag name="FONTNAME" val="Arial"/>
  <p:tag name="FONTSIZE" val="14"/>
  <p:tag name="FONTBOLD" val="0"/>
  <p:tag name="FONTITALIC" val="0"/>
  <p:tag name="FONTULINE" val="0"/>
  <p:tag name="FONTSHADOW" val="0"/>
  <p:tag name="FONTALIGNMENT" val="1"/>
  <p:tag name="FONTCOLOR" val="0"/>
  <p:tag name="FONT_COLOR_TYPE" val="2"/>
  <p:tag name="FONT_COLOR_SCHEME_INDEX" val="2"/>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379.12"/>
  <p:tag name="POSITIONLEFT" val="97.927"/>
  <p:tag name="IGNORESIZENONCOMPLIANCE" val="0"/>
  <p:tag name="SIZEWIDTH" val="286.875"/>
  <p:tag name="SIZEHEIGHT" val="40.88"/>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prstDash val="dash"/>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117483</TotalTime>
  <Words>1153</Words>
  <Application>Microsoft Office PowerPoint</Application>
  <PresentationFormat>Widescreen</PresentationFormat>
  <Paragraphs>217</Paragraphs>
  <Slides>19</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Arial,Bold</vt:lpstr>
      <vt:lpstr>Arial,BoldItalic</vt:lpstr>
      <vt:lpstr>Calibri</vt:lpstr>
      <vt:lpstr>Helvetica Neue</vt:lpstr>
      <vt:lpstr>Oswald</vt:lpstr>
      <vt:lpstr>Proxima Nova</vt:lpstr>
      <vt:lpstr>Times New Roman</vt:lpstr>
      <vt:lpstr>Wingdings</vt:lpstr>
      <vt:lpstr>blank</vt:lpstr>
      <vt:lpstr> Value Based Series REWIND: Introduction</vt:lpstr>
      <vt:lpstr>KNOW YOUR VALUE, SHOW YOUR VALUE</vt:lpstr>
      <vt:lpstr>REWIND THE MIND</vt:lpstr>
      <vt:lpstr>Sense of Urgency</vt:lpstr>
      <vt:lpstr>Nothing Special</vt:lpstr>
      <vt:lpstr>Don’t Stress the TPS (Total Performance Score) </vt:lpstr>
      <vt:lpstr>Shed the Dread</vt:lpstr>
      <vt:lpstr>REWIND THE MIND</vt:lpstr>
      <vt:lpstr> Value Based Series REWIND: Dyspnea</vt:lpstr>
      <vt:lpstr>OASIS WALK REWIND</vt:lpstr>
      <vt:lpstr>OASIS Walk REWIND: Just Breathe</vt:lpstr>
      <vt:lpstr>OASIS Walk REWIND: Just Breathe</vt:lpstr>
      <vt:lpstr>OASIS Walk REWIND: Zero Isn’t the SOC Hero</vt:lpstr>
      <vt:lpstr>OASIS Walk REWIND: “Hello, I’m Dyspnea!”</vt:lpstr>
      <vt:lpstr>OASIS Walk REWIND: “Hello, I’m Dyspnea!”</vt:lpstr>
      <vt:lpstr>OASIS Walk REWIND: “Hello, I’m Dyspnea!”</vt:lpstr>
      <vt:lpstr>OASIS Walk REWIND: Minimalism</vt:lpstr>
      <vt:lpstr>OASIS Walk REWIND: Take Charge at Discharge</vt:lpstr>
      <vt:lpstr>OASIS WALK REWIND</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Johnson</dc:creator>
  <cp:lastModifiedBy>Susan Jirsa</cp:lastModifiedBy>
  <cp:revision>2013</cp:revision>
  <cp:lastPrinted>2019-11-13T22:20:57Z</cp:lastPrinted>
  <dcterms:created xsi:type="dcterms:W3CDTF">2013-07-11T19:41:06Z</dcterms:created>
  <dcterms:modified xsi:type="dcterms:W3CDTF">2023-07-25T11:58:29Z</dcterms:modified>
</cp:coreProperties>
</file>