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4"/>
  </p:sldMasterIdLst>
  <p:sldIdLst>
    <p:sldId id="285" r:id="rId5"/>
    <p:sldId id="257" r:id="rId6"/>
    <p:sldId id="261" r:id="rId7"/>
    <p:sldId id="262" r:id="rId8"/>
    <p:sldId id="264" r:id="rId9"/>
    <p:sldId id="259" r:id="rId10"/>
    <p:sldId id="265" r:id="rId11"/>
    <p:sldId id="275" r:id="rId12"/>
    <p:sldId id="266" r:id="rId13"/>
    <p:sldId id="267" r:id="rId14"/>
    <p:sldId id="268" r:id="rId15"/>
    <p:sldId id="273" r:id="rId16"/>
    <p:sldId id="274" r:id="rId17"/>
    <p:sldId id="276" r:id="rId18"/>
    <p:sldId id="269" r:id="rId19"/>
    <p:sldId id="271" r:id="rId20"/>
    <p:sldId id="279" r:id="rId21"/>
    <p:sldId id="270" r:id="rId22"/>
    <p:sldId id="280" r:id="rId23"/>
    <p:sldId id="281" r:id="rId24"/>
    <p:sldId id="282" r:id="rId25"/>
    <p:sldId id="277" r:id="rId26"/>
    <p:sldId id="283" r:id="rId27"/>
    <p:sldId id="263" r:id="rId28"/>
    <p:sldId id="278" r:id="rId29"/>
    <p:sldId id="284" r:id="rId30"/>
    <p:sldId id="27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46" d="100"/>
          <a:sy n="46" d="100"/>
        </p:scale>
        <p:origin x="62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Bejosano" userId="22bc34e8-1f36-4681-bbe9-82c5115a02eb" providerId="ADAL" clId="{4FACC23D-2A3C-4C3B-9E8B-A8F678E58794}"/>
    <pc:docChg chg="undo custSel addSld delSld modSld sldOrd modMainMaster">
      <pc:chgData name="Laura Bejosano" userId="22bc34e8-1f36-4681-bbe9-82c5115a02eb" providerId="ADAL" clId="{4FACC23D-2A3C-4C3B-9E8B-A8F678E58794}" dt="2022-11-11T21:15:43.372" v="1962" actId="1076"/>
      <pc:docMkLst>
        <pc:docMk/>
      </pc:docMkLst>
      <pc:sldChg chg="delSp del delDesignElem">
        <pc:chgData name="Laura Bejosano" userId="22bc34e8-1f36-4681-bbe9-82c5115a02eb" providerId="ADAL" clId="{4FACC23D-2A3C-4C3B-9E8B-A8F678E58794}" dt="2022-11-09T20:32:40.136" v="40" actId="2696"/>
        <pc:sldMkLst>
          <pc:docMk/>
          <pc:sldMk cId="3330545430" sldId="256"/>
        </pc:sldMkLst>
        <pc:spChg chg="del">
          <ac:chgData name="Laura Bejosano" userId="22bc34e8-1f36-4681-bbe9-82c5115a02eb" providerId="ADAL" clId="{4FACC23D-2A3C-4C3B-9E8B-A8F678E58794}" dt="2022-11-09T20:30:05.115" v="1"/>
          <ac:spMkLst>
            <pc:docMk/>
            <pc:sldMk cId="3330545430" sldId="256"/>
            <ac:spMk id="14" creationId="{D4BB9EAD-82C5-4DBD-BD13-BD52755E070A}"/>
          </ac:spMkLst>
        </pc:spChg>
        <pc:spChg chg="del">
          <ac:chgData name="Laura Bejosano" userId="22bc34e8-1f36-4681-bbe9-82c5115a02eb" providerId="ADAL" clId="{4FACC23D-2A3C-4C3B-9E8B-A8F678E58794}" dt="2022-11-09T20:30:05.115" v="1"/>
          <ac:spMkLst>
            <pc:docMk/>
            <pc:sldMk cId="3330545430" sldId="256"/>
            <ac:spMk id="16" creationId="{037250F5-2719-46CF-BF94-09CA242B33E1}"/>
          </ac:spMkLst>
        </pc:spChg>
        <pc:spChg chg="del">
          <ac:chgData name="Laura Bejosano" userId="22bc34e8-1f36-4681-bbe9-82c5115a02eb" providerId="ADAL" clId="{4FACC23D-2A3C-4C3B-9E8B-A8F678E58794}" dt="2022-11-09T20:30:05.115" v="1"/>
          <ac:spMkLst>
            <pc:docMk/>
            <pc:sldMk cId="3330545430" sldId="256"/>
            <ac:spMk id="18" creationId="{C02D1D19-94E7-427D-A80A-D6D9F2DA7068}"/>
          </ac:spMkLst>
        </pc:spChg>
        <pc:spChg chg="del">
          <ac:chgData name="Laura Bejosano" userId="22bc34e8-1f36-4681-bbe9-82c5115a02eb" providerId="ADAL" clId="{4FACC23D-2A3C-4C3B-9E8B-A8F678E58794}" dt="2022-11-09T20:30:05.115" v="1"/>
          <ac:spMkLst>
            <pc:docMk/>
            <pc:sldMk cId="3330545430" sldId="256"/>
            <ac:spMk id="20" creationId="{C411D842-D027-45A2-981F-6B76E11EE24F}"/>
          </ac:spMkLst>
        </pc:spChg>
        <pc:cxnChg chg="del">
          <ac:chgData name="Laura Bejosano" userId="22bc34e8-1f36-4681-bbe9-82c5115a02eb" providerId="ADAL" clId="{4FACC23D-2A3C-4C3B-9E8B-A8F678E58794}" dt="2022-11-09T20:30:05.115" v="1"/>
          <ac:cxnSpMkLst>
            <pc:docMk/>
            <pc:sldMk cId="3330545430" sldId="256"/>
            <ac:cxnSpMk id="22" creationId="{93FD53B9-BACB-4F9A-9CF5-DFFABB89E39C}"/>
          </ac:cxnSpMkLst>
        </pc:cxnChg>
        <pc:cxnChg chg="del">
          <ac:chgData name="Laura Bejosano" userId="22bc34e8-1f36-4681-bbe9-82c5115a02eb" providerId="ADAL" clId="{4FACC23D-2A3C-4C3B-9E8B-A8F678E58794}" dt="2022-11-09T20:30:05.115" v="1"/>
          <ac:cxnSpMkLst>
            <pc:docMk/>
            <pc:sldMk cId="3330545430" sldId="256"/>
            <ac:cxnSpMk id="24" creationId="{A33BAA05-2208-445F-893E-D4792BC031AF}"/>
          </ac:cxnSpMkLst>
        </pc:cxnChg>
      </pc:sldChg>
      <pc:sldChg chg="modSp mod modClrScheme chgLayout">
        <pc:chgData name="Laura Bejosano" userId="22bc34e8-1f36-4681-bbe9-82c5115a02eb" providerId="ADAL" clId="{4FACC23D-2A3C-4C3B-9E8B-A8F678E58794}" dt="2022-11-11T17:31:01.721" v="987" actId="6549"/>
        <pc:sldMkLst>
          <pc:docMk/>
          <pc:sldMk cId="3934765702" sldId="257"/>
        </pc:sldMkLst>
        <pc:spChg chg="mod ord">
          <ac:chgData name="Laura Bejosano" userId="22bc34e8-1f36-4681-bbe9-82c5115a02eb" providerId="ADAL" clId="{4FACC23D-2A3C-4C3B-9E8B-A8F678E58794}" dt="2022-11-09T22:15:20.002" v="122" actId="20577"/>
          <ac:spMkLst>
            <pc:docMk/>
            <pc:sldMk cId="3934765702" sldId="257"/>
            <ac:spMk id="2" creationId="{A19EDFDF-B169-B391-3855-E6CB779EAF75}"/>
          </ac:spMkLst>
        </pc:spChg>
        <pc:spChg chg="mod">
          <ac:chgData name="Laura Bejosano" userId="22bc34e8-1f36-4681-bbe9-82c5115a02eb" providerId="ADAL" clId="{4FACC23D-2A3C-4C3B-9E8B-A8F678E58794}" dt="2022-11-11T17:31:01.721" v="987" actId="6549"/>
          <ac:spMkLst>
            <pc:docMk/>
            <pc:sldMk cId="3934765702" sldId="257"/>
            <ac:spMk id="3" creationId="{713B631B-7929-E2B2-D14A-2FC9BDBD5554}"/>
          </ac:spMkLst>
        </pc:spChg>
      </pc:sldChg>
      <pc:sldChg chg="modSp mod">
        <pc:chgData name="Laura Bejosano" userId="22bc34e8-1f36-4681-bbe9-82c5115a02eb" providerId="ADAL" clId="{4FACC23D-2A3C-4C3B-9E8B-A8F678E58794}" dt="2022-11-11T17:52:14.245" v="1060" actId="20577"/>
        <pc:sldMkLst>
          <pc:docMk/>
          <pc:sldMk cId="495816124" sldId="259"/>
        </pc:sldMkLst>
        <pc:spChg chg="mod">
          <ac:chgData name="Laura Bejosano" userId="22bc34e8-1f36-4681-bbe9-82c5115a02eb" providerId="ADAL" clId="{4FACC23D-2A3C-4C3B-9E8B-A8F678E58794}" dt="2022-11-09T22:14:15.493" v="111" actId="20577"/>
          <ac:spMkLst>
            <pc:docMk/>
            <pc:sldMk cId="495816124" sldId="259"/>
            <ac:spMk id="2" creationId="{7458D575-22DD-40FB-235B-7E5F482A5063}"/>
          </ac:spMkLst>
        </pc:spChg>
        <pc:spChg chg="mod">
          <ac:chgData name="Laura Bejosano" userId="22bc34e8-1f36-4681-bbe9-82c5115a02eb" providerId="ADAL" clId="{4FACC23D-2A3C-4C3B-9E8B-A8F678E58794}" dt="2022-11-11T17:52:14.245" v="1060" actId="20577"/>
          <ac:spMkLst>
            <pc:docMk/>
            <pc:sldMk cId="495816124" sldId="259"/>
            <ac:spMk id="3" creationId="{F16CF4AC-D400-2989-CE3A-AB99CEFB1AB7}"/>
          </ac:spMkLst>
        </pc:spChg>
        <pc:picChg chg="mod">
          <ac:chgData name="Laura Bejosano" userId="22bc34e8-1f36-4681-bbe9-82c5115a02eb" providerId="ADAL" clId="{4FACC23D-2A3C-4C3B-9E8B-A8F678E58794}" dt="2022-11-09T22:14:37.426" v="115" actId="14100"/>
          <ac:picMkLst>
            <pc:docMk/>
            <pc:sldMk cId="495816124" sldId="259"/>
            <ac:picMk id="7" creationId="{A529B3AC-C513-540F-3D47-BE2B88DC83A8}"/>
          </ac:picMkLst>
        </pc:picChg>
      </pc:sldChg>
      <pc:sldChg chg="modSp mod">
        <pc:chgData name="Laura Bejosano" userId="22bc34e8-1f36-4681-bbe9-82c5115a02eb" providerId="ADAL" clId="{4FACC23D-2A3C-4C3B-9E8B-A8F678E58794}" dt="2022-11-11T17:50:46.622" v="1030" actId="20577"/>
        <pc:sldMkLst>
          <pc:docMk/>
          <pc:sldMk cId="1091540756" sldId="261"/>
        </pc:sldMkLst>
        <pc:spChg chg="mod">
          <ac:chgData name="Laura Bejosano" userId="22bc34e8-1f36-4681-bbe9-82c5115a02eb" providerId="ADAL" clId="{4FACC23D-2A3C-4C3B-9E8B-A8F678E58794}" dt="2022-11-09T22:15:29.825" v="125" actId="20577"/>
          <ac:spMkLst>
            <pc:docMk/>
            <pc:sldMk cId="1091540756" sldId="261"/>
            <ac:spMk id="2" creationId="{F102FF4B-7B2E-35F0-D50B-BAEB52FA7CB2}"/>
          </ac:spMkLst>
        </pc:spChg>
        <pc:spChg chg="mod">
          <ac:chgData name="Laura Bejosano" userId="22bc34e8-1f36-4681-bbe9-82c5115a02eb" providerId="ADAL" clId="{4FACC23D-2A3C-4C3B-9E8B-A8F678E58794}" dt="2022-11-11T17:50:46.622" v="1030" actId="20577"/>
          <ac:spMkLst>
            <pc:docMk/>
            <pc:sldMk cId="1091540756" sldId="261"/>
            <ac:spMk id="3" creationId="{9E1EE4D4-A23D-BA8B-6239-379D375FF219}"/>
          </ac:spMkLst>
        </pc:spChg>
        <pc:picChg chg="mod">
          <ac:chgData name="Laura Bejosano" userId="22bc34e8-1f36-4681-bbe9-82c5115a02eb" providerId="ADAL" clId="{4FACC23D-2A3C-4C3B-9E8B-A8F678E58794}" dt="2022-11-11T17:31:39.869" v="990" actId="1076"/>
          <ac:picMkLst>
            <pc:docMk/>
            <pc:sldMk cId="1091540756" sldId="261"/>
            <ac:picMk id="5" creationId="{CE85F424-CD72-C3D5-1E87-7B761EF283C1}"/>
          </ac:picMkLst>
        </pc:picChg>
        <pc:picChg chg="mod">
          <ac:chgData name="Laura Bejosano" userId="22bc34e8-1f36-4681-bbe9-82c5115a02eb" providerId="ADAL" clId="{4FACC23D-2A3C-4C3B-9E8B-A8F678E58794}" dt="2022-11-11T17:31:49.686" v="992" actId="1076"/>
          <ac:picMkLst>
            <pc:docMk/>
            <pc:sldMk cId="1091540756" sldId="261"/>
            <ac:picMk id="7" creationId="{A48647D3-D026-184C-4646-F90307C5F261}"/>
          </ac:picMkLst>
        </pc:picChg>
        <pc:picChg chg="mod">
          <ac:chgData name="Laura Bejosano" userId="22bc34e8-1f36-4681-bbe9-82c5115a02eb" providerId="ADAL" clId="{4FACC23D-2A3C-4C3B-9E8B-A8F678E58794}" dt="2022-11-11T17:32:24.686" v="1013" actId="1076"/>
          <ac:picMkLst>
            <pc:docMk/>
            <pc:sldMk cId="1091540756" sldId="261"/>
            <ac:picMk id="11" creationId="{1625097C-A099-29D8-649F-F67CD49646D8}"/>
          </ac:picMkLst>
        </pc:picChg>
        <pc:picChg chg="mod">
          <ac:chgData name="Laura Bejosano" userId="22bc34e8-1f36-4681-bbe9-82c5115a02eb" providerId="ADAL" clId="{4FACC23D-2A3C-4C3B-9E8B-A8F678E58794}" dt="2022-11-11T17:32:33.368" v="1021" actId="1076"/>
          <ac:picMkLst>
            <pc:docMk/>
            <pc:sldMk cId="1091540756" sldId="261"/>
            <ac:picMk id="13" creationId="{40160BF0-44EB-5304-6CB9-0E8B602840EA}"/>
          </ac:picMkLst>
        </pc:picChg>
        <pc:picChg chg="mod">
          <ac:chgData name="Laura Bejosano" userId="22bc34e8-1f36-4681-bbe9-82c5115a02eb" providerId="ADAL" clId="{4FACC23D-2A3C-4C3B-9E8B-A8F678E58794}" dt="2022-11-11T17:32:03.201" v="1005" actId="1076"/>
          <ac:picMkLst>
            <pc:docMk/>
            <pc:sldMk cId="1091540756" sldId="261"/>
            <ac:picMk id="15" creationId="{C2EA1695-35BA-8339-EDF1-98617F07576C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1T17:51:13.020" v="1037" actId="1076"/>
        <pc:sldMkLst>
          <pc:docMk/>
          <pc:sldMk cId="377595940" sldId="262"/>
        </pc:sldMkLst>
        <pc:spChg chg="mod ord">
          <ac:chgData name="Laura Bejosano" userId="22bc34e8-1f36-4681-bbe9-82c5115a02eb" providerId="ADAL" clId="{4FACC23D-2A3C-4C3B-9E8B-A8F678E58794}" dt="2022-11-09T22:15:41.951" v="132" actId="20577"/>
          <ac:spMkLst>
            <pc:docMk/>
            <pc:sldMk cId="377595940" sldId="262"/>
            <ac:spMk id="2" creationId="{3F5A6377-92E2-0933-5F5C-CBE37F032209}"/>
          </ac:spMkLst>
        </pc:spChg>
        <pc:spChg chg="mod ord">
          <ac:chgData name="Laura Bejosano" userId="22bc34e8-1f36-4681-bbe9-82c5115a02eb" providerId="ADAL" clId="{4FACC23D-2A3C-4C3B-9E8B-A8F678E58794}" dt="2022-11-11T17:51:00.020" v="1036" actId="20577"/>
          <ac:spMkLst>
            <pc:docMk/>
            <pc:sldMk cId="377595940" sldId="262"/>
            <ac:spMk id="3" creationId="{176403AD-D784-0AAC-1745-58969ACCBE0D}"/>
          </ac:spMkLst>
        </pc:spChg>
        <pc:spChg chg="add del mod ord">
          <ac:chgData name="Laura Bejosano" userId="22bc34e8-1f36-4681-bbe9-82c5115a02eb" providerId="ADAL" clId="{4FACC23D-2A3C-4C3B-9E8B-A8F678E58794}" dt="2022-11-09T22:10:21.885" v="81" actId="700"/>
          <ac:spMkLst>
            <pc:docMk/>
            <pc:sldMk cId="377595940" sldId="262"/>
            <ac:spMk id="4" creationId="{0FDC16F1-50E6-9FAC-D8EA-550AFB284706}"/>
          </ac:spMkLst>
        </pc:spChg>
        <pc:spChg chg="add del mod ord">
          <ac:chgData name="Laura Bejosano" userId="22bc34e8-1f36-4681-bbe9-82c5115a02eb" providerId="ADAL" clId="{4FACC23D-2A3C-4C3B-9E8B-A8F678E58794}" dt="2022-11-09T22:10:21.885" v="81" actId="700"/>
          <ac:spMkLst>
            <pc:docMk/>
            <pc:sldMk cId="377595940" sldId="262"/>
            <ac:spMk id="6" creationId="{1C87F8DF-9B24-A975-F10C-8AF4CB7B9DA5}"/>
          </ac:spMkLst>
        </pc:spChg>
        <pc:spChg chg="add del mod ord">
          <ac:chgData name="Laura Bejosano" userId="22bc34e8-1f36-4681-bbe9-82c5115a02eb" providerId="ADAL" clId="{4FACC23D-2A3C-4C3B-9E8B-A8F678E58794}" dt="2022-11-09T22:10:21.885" v="81" actId="700"/>
          <ac:spMkLst>
            <pc:docMk/>
            <pc:sldMk cId="377595940" sldId="262"/>
            <ac:spMk id="8" creationId="{DF2D2085-FC86-4201-534D-1D0E1B2A1BE1}"/>
          </ac:spMkLst>
        </pc:spChg>
        <pc:spChg chg="add del mod ord">
          <ac:chgData name="Laura Bejosano" userId="22bc34e8-1f36-4681-bbe9-82c5115a02eb" providerId="ADAL" clId="{4FACC23D-2A3C-4C3B-9E8B-A8F678E58794}" dt="2022-11-09T22:10:40.807" v="82" actId="700"/>
          <ac:spMkLst>
            <pc:docMk/>
            <pc:sldMk cId="377595940" sldId="262"/>
            <ac:spMk id="9" creationId="{7354BACD-9DE2-B8B9-E6FA-6CBCC1925541}"/>
          </ac:spMkLst>
        </pc:spChg>
        <pc:spChg chg="add del mod ord">
          <ac:chgData name="Laura Bejosano" userId="22bc34e8-1f36-4681-bbe9-82c5115a02eb" providerId="ADAL" clId="{4FACC23D-2A3C-4C3B-9E8B-A8F678E58794}" dt="2022-11-09T22:10:54.612" v="83" actId="700"/>
          <ac:spMkLst>
            <pc:docMk/>
            <pc:sldMk cId="377595940" sldId="262"/>
            <ac:spMk id="10" creationId="{9F9C4A4C-541B-3BE0-3D1B-5A83A9E64A1C}"/>
          </ac:spMkLst>
        </pc:spChg>
        <pc:spChg chg="add del mod ord">
          <ac:chgData name="Laura Bejosano" userId="22bc34e8-1f36-4681-bbe9-82c5115a02eb" providerId="ADAL" clId="{4FACC23D-2A3C-4C3B-9E8B-A8F678E58794}" dt="2022-11-09T22:11:00.575" v="85" actId="700"/>
          <ac:spMkLst>
            <pc:docMk/>
            <pc:sldMk cId="377595940" sldId="262"/>
            <ac:spMk id="12" creationId="{D0D6B0C4-E71E-3843-D0DA-C4533FA9ED09}"/>
          </ac:spMkLst>
        </pc:spChg>
        <pc:spChg chg="add del mod ord">
          <ac:chgData name="Laura Bejosano" userId="22bc34e8-1f36-4681-bbe9-82c5115a02eb" providerId="ADAL" clId="{4FACC23D-2A3C-4C3B-9E8B-A8F678E58794}" dt="2022-11-09T22:11:13.231" v="88" actId="700"/>
          <ac:spMkLst>
            <pc:docMk/>
            <pc:sldMk cId="377595940" sldId="262"/>
            <ac:spMk id="14" creationId="{B7F5844B-3276-DA56-0AC4-B7C8C298A20C}"/>
          </ac:spMkLst>
        </pc:spChg>
        <pc:spChg chg="add del mod ord">
          <ac:chgData name="Laura Bejosano" userId="22bc34e8-1f36-4681-bbe9-82c5115a02eb" providerId="ADAL" clId="{4FACC23D-2A3C-4C3B-9E8B-A8F678E58794}" dt="2022-11-09T22:11:19.495" v="91" actId="478"/>
          <ac:spMkLst>
            <pc:docMk/>
            <pc:sldMk cId="377595940" sldId="262"/>
            <ac:spMk id="15" creationId="{7F66A5F8-1EE2-6CE1-6EEC-C2A9602FECB8}"/>
          </ac:spMkLst>
        </pc:spChg>
        <pc:picChg chg="mod">
          <ac:chgData name="Laura Bejosano" userId="22bc34e8-1f36-4681-bbe9-82c5115a02eb" providerId="ADAL" clId="{4FACC23D-2A3C-4C3B-9E8B-A8F678E58794}" dt="2022-11-11T17:32:51.033" v="1029" actId="1076"/>
          <ac:picMkLst>
            <pc:docMk/>
            <pc:sldMk cId="377595940" sldId="262"/>
            <ac:picMk id="5" creationId="{E276C526-A5D1-DFC4-1E66-EAEEE036E8E6}"/>
          </ac:picMkLst>
        </pc:picChg>
        <pc:picChg chg="mod">
          <ac:chgData name="Laura Bejosano" userId="22bc34e8-1f36-4681-bbe9-82c5115a02eb" providerId="ADAL" clId="{4FACC23D-2A3C-4C3B-9E8B-A8F678E58794}" dt="2022-11-11T17:51:13.020" v="1037" actId="1076"/>
          <ac:picMkLst>
            <pc:docMk/>
            <pc:sldMk cId="377595940" sldId="262"/>
            <ac:picMk id="7" creationId="{44EC3EED-76D1-F27C-50FF-1788D7EE737C}"/>
          </ac:picMkLst>
        </pc:picChg>
        <pc:picChg chg="mod">
          <ac:chgData name="Laura Bejosano" userId="22bc34e8-1f36-4681-bbe9-82c5115a02eb" providerId="ADAL" clId="{4FACC23D-2A3C-4C3B-9E8B-A8F678E58794}" dt="2022-11-09T22:12:45.242" v="100" actId="1076"/>
          <ac:picMkLst>
            <pc:docMk/>
            <pc:sldMk cId="377595940" sldId="262"/>
            <ac:picMk id="11" creationId="{D49880D7-3EA4-57D6-A9AE-758AC03E1DB4}"/>
          </ac:picMkLst>
        </pc:picChg>
        <pc:picChg chg="mod">
          <ac:chgData name="Laura Bejosano" userId="22bc34e8-1f36-4681-bbe9-82c5115a02eb" providerId="ADAL" clId="{4FACC23D-2A3C-4C3B-9E8B-A8F678E58794}" dt="2022-11-09T22:12:47.465" v="101" actId="1076"/>
          <ac:picMkLst>
            <pc:docMk/>
            <pc:sldMk cId="377595940" sldId="262"/>
            <ac:picMk id="13" creationId="{A6AF3E4E-32C7-3A14-856F-F10FD59C2064}"/>
          </ac:picMkLst>
        </pc:picChg>
      </pc:sldChg>
      <pc:sldChg chg="modSp mod modClrScheme chgLayout">
        <pc:chgData name="Laura Bejosano" userId="22bc34e8-1f36-4681-bbe9-82c5115a02eb" providerId="ADAL" clId="{4FACC23D-2A3C-4C3B-9E8B-A8F678E58794}" dt="2022-11-11T20:44:17.168" v="1698" actId="20577"/>
        <pc:sldMkLst>
          <pc:docMk/>
          <pc:sldMk cId="438418841" sldId="263"/>
        </pc:sldMkLst>
        <pc:spChg chg="mod ord">
          <ac:chgData name="Laura Bejosano" userId="22bc34e8-1f36-4681-bbe9-82c5115a02eb" providerId="ADAL" clId="{4FACC23D-2A3C-4C3B-9E8B-A8F678E58794}" dt="2022-11-10T14:34:39.814" v="594" actId="14100"/>
          <ac:spMkLst>
            <pc:docMk/>
            <pc:sldMk cId="438418841" sldId="263"/>
            <ac:spMk id="2" creationId="{C2F76354-2F55-20F3-433A-B9471A7E5CD4}"/>
          </ac:spMkLst>
        </pc:spChg>
        <pc:spChg chg="mod ord">
          <ac:chgData name="Laura Bejosano" userId="22bc34e8-1f36-4681-bbe9-82c5115a02eb" providerId="ADAL" clId="{4FACC23D-2A3C-4C3B-9E8B-A8F678E58794}" dt="2022-11-11T20:44:17.168" v="1698" actId="20577"/>
          <ac:spMkLst>
            <pc:docMk/>
            <pc:sldMk cId="438418841" sldId="263"/>
            <ac:spMk id="3" creationId="{ED815780-FF55-A0EF-3794-3349E453CD82}"/>
          </ac:spMkLst>
        </pc:spChg>
      </pc:sldChg>
      <pc:sldChg chg="modSp mod">
        <pc:chgData name="Laura Bejosano" userId="22bc34e8-1f36-4681-bbe9-82c5115a02eb" providerId="ADAL" clId="{4FACC23D-2A3C-4C3B-9E8B-A8F678E58794}" dt="2022-11-10T14:44:52.495" v="630" actId="114"/>
        <pc:sldMkLst>
          <pc:docMk/>
          <pc:sldMk cId="2275228357" sldId="264"/>
        </pc:sldMkLst>
        <pc:spChg chg="mod">
          <ac:chgData name="Laura Bejosano" userId="22bc34e8-1f36-4681-bbe9-82c5115a02eb" providerId="ADAL" clId="{4FACC23D-2A3C-4C3B-9E8B-A8F678E58794}" dt="2022-11-09T22:13:41.306" v="104" actId="6549"/>
          <ac:spMkLst>
            <pc:docMk/>
            <pc:sldMk cId="2275228357" sldId="264"/>
            <ac:spMk id="2" creationId="{45B6F024-DE3C-2532-1C6D-FB43BE487CBC}"/>
          </ac:spMkLst>
        </pc:spChg>
        <pc:spChg chg="mod">
          <ac:chgData name="Laura Bejosano" userId="22bc34e8-1f36-4681-bbe9-82c5115a02eb" providerId="ADAL" clId="{4FACC23D-2A3C-4C3B-9E8B-A8F678E58794}" dt="2022-11-10T14:44:52.495" v="630" actId="114"/>
          <ac:spMkLst>
            <pc:docMk/>
            <pc:sldMk cId="2275228357" sldId="264"/>
            <ac:spMk id="3" creationId="{596D75EC-2784-8DD4-FA35-0F0BE29D532C}"/>
          </ac:spMkLst>
        </pc:spChg>
        <pc:picChg chg="mod">
          <ac:chgData name="Laura Bejosano" userId="22bc34e8-1f36-4681-bbe9-82c5115a02eb" providerId="ADAL" clId="{4FACC23D-2A3C-4C3B-9E8B-A8F678E58794}" dt="2022-11-09T22:13:57.366" v="108" actId="1076"/>
          <ac:picMkLst>
            <pc:docMk/>
            <pc:sldMk cId="2275228357" sldId="264"/>
            <ac:picMk id="7" creationId="{3413E834-AB08-ADE3-3F63-7DCBC1FFF7A8}"/>
          </ac:picMkLst>
        </pc:picChg>
        <pc:picChg chg="mod">
          <ac:chgData name="Laura Bejosano" userId="22bc34e8-1f36-4681-bbe9-82c5115a02eb" providerId="ADAL" clId="{4FACC23D-2A3C-4C3B-9E8B-A8F678E58794}" dt="2022-11-09T22:13:57.366" v="108" actId="1076"/>
          <ac:picMkLst>
            <pc:docMk/>
            <pc:sldMk cId="2275228357" sldId="264"/>
            <ac:picMk id="9" creationId="{35DA6349-CA73-5D5D-F966-1599F1C6FE7D}"/>
          </ac:picMkLst>
        </pc:picChg>
      </pc:sldChg>
      <pc:sldChg chg="modSp mod">
        <pc:chgData name="Laura Bejosano" userId="22bc34e8-1f36-4681-bbe9-82c5115a02eb" providerId="ADAL" clId="{4FACC23D-2A3C-4C3B-9E8B-A8F678E58794}" dt="2022-11-11T19:16:37.347" v="1084" actId="20577"/>
        <pc:sldMkLst>
          <pc:docMk/>
          <pc:sldMk cId="950998030" sldId="265"/>
        </pc:sldMkLst>
        <pc:spChg chg="mod">
          <ac:chgData name="Laura Bejosano" userId="22bc34e8-1f36-4681-bbe9-82c5115a02eb" providerId="ADAL" clId="{4FACC23D-2A3C-4C3B-9E8B-A8F678E58794}" dt="2022-11-09T22:15:55.533" v="135" actId="6549"/>
          <ac:spMkLst>
            <pc:docMk/>
            <pc:sldMk cId="950998030" sldId="265"/>
            <ac:spMk id="2" creationId="{68288EBF-0A3A-ED39-3284-BD3C8971A3B5}"/>
          </ac:spMkLst>
        </pc:spChg>
        <pc:spChg chg="mod">
          <ac:chgData name="Laura Bejosano" userId="22bc34e8-1f36-4681-bbe9-82c5115a02eb" providerId="ADAL" clId="{4FACC23D-2A3C-4C3B-9E8B-A8F678E58794}" dt="2022-11-11T19:16:37.347" v="1084" actId="20577"/>
          <ac:spMkLst>
            <pc:docMk/>
            <pc:sldMk cId="950998030" sldId="265"/>
            <ac:spMk id="3" creationId="{61E21736-D6CA-8FC7-3987-8299AEC6C5B8}"/>
          </ac:spMkLst>
        </pc:spChg>
        <pc:picChg chg="mod">
          <ac:chgData name="Laura Bejosano" userId="22bc34e8-1f36-4681-bbe9-82c5115a02eb" providerId="ADAL" clId="{4FACC23D-2A3C-4C3B-9E8B-A8F678E58794}" dt="2022-11-09T22:16:07.688" v="138" actId="1076"/>
          <ac:picMkLst>
            <pc:docMk/>
            <pc:sldMk cId="950998030" sldId="265"/>
            <ac:picMk id="5" creationId="{9EAF591B-1B6F-9582-4C5A-1A2705A6D25E}"/>
          </ac:picMkLst>
        </pc:picChg>
        <pc:picChg chg="mod">
          <ac:chgData name="Laura Bejosano" userId="22bc34e8-1f36-4681-bbe9-82c5115a02eb" providerId="ADAL" clId="{4FACC23D-2A3C-4C3B-9E8B-A8F678E58794}" dt="2022-11-09T22:16:05.515" v="137" actId="1076"/>
          <ac:picMkLst>
            <pc:docMk/>
            <pc:sldMk cId="950998030" sldId="265"/>
            <ac:picMk id="7" creationId="{49400553-AC95-6473-5CC1-72913D142617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1T20:25:46.834" v="1119" actId="1076"/>
        <pc:sldMkLst>
          <pc:docMk/>
          <pc:sldMk cId="1103068634" sldId="266"/>
        </pc:sldMkLst>
        <pc:spChg chg="mod ord">
          <ac:chgData name="Laura Bejosano" userId="22bc34e8-1f36-4681-bbe9-82c5115a02eb" providerId="ADAL" clId="{4FACC23D-2A3C-4C3B-9E8B-A8F678E58794}" dt="2022-11-09T22:17:56.473" v="157" actId="6549"/>
          <ac:spMkLst>
            <pc:docMk/>
            <pc:sldMk cId="1103068634" sldId="266"/>
            <ac:spMk id="2" creationId="{984572FA-F00E-41A1-72B4-78B1AB080CA4}"/>
          </ac:spMkLst>
        </pc:spChg>
        <pc:spChg chg="mod ord">
          <ac:chgData name="Laura Bejosano" userId="22bc34e8-1f36-4681-bbe9-82c5115a02eb" providerId="ADAL" clId="{4FACC23D-2A3C-4C3B-9E8B-A8F678E58794}" dt="2022-11-11T20:25:43.488" v="1118" actId="20577"/>
          <ac:spMkLst>
            <pc:docMk/>
            <pc:sldMk cId="1103068634" sldId="266"/>
            <ac:spMk id="3" creationId="{5BEF41DB-D3A1-C39A-046E-92F54AF02514}"/>
          </ac:spMkLst>
        </pc:spChg>
        <pc:spChg chg="add del mod ord">
          <ac:chgData name="Laura Bejosano" userId="22bc34e8-1f36-4681-bbe9-82c5115a02eb" providerId="ADAL" clId="{4FACC23D-2A3C-4C3B-9E8B-A8F678E58794}" dt="2022-11-09T22:17:15.715" v="146" actId="700"/>
          <ac:spMkLst>
            <pc:docMk/>
            <pc:sldMk cId="1103068634" sldId="266"/>
            <ac:spMk id="4" creationId="{5A4F7485-C9A2-29D1-D9F7-AF99FC019E14}"/>
          </ac:spMkLst>
        </pc:spChg>
        <pc:spChg chg="add del mod ord">
          <ac:chgData name="Laura Bejosano" userId="22bc34e8-1f36-4681-bbe9-82c5115a02eb" providerId="ADAL" clId="{4FACC23D-2A3C-4C3B-9E8B-A8F678E58794}" dt="2022-11-09T22:17:25.041" v="147" actId="700"/>
          <ac:spMkLst>
            <pc:docMk/>
            <pc:sldMk cId="1103068634" sldId="266"/>
            <ac:spMk id="6" creationId="{A3B55A10-5220-5168-D8A4-06C4DEC40AE7}"/>
          </ac:spMkLst>
        </pc:spChg>
        <pc:spChg chg="add del mod ord">
          <ac:chgData name="Laura Bejosano" userId="22bc34e8-1f36-4681-bbe9-82c5115a02eb" providerId="ADAL" clId="{4FACC23D-2A3C-4C3B-9E8B-A8F678E58794}" dt="2022-11-09T22:17:31.100" v="149" actId="700"/>
          <ac:spMkLst>
            <pc:docMk/>
            <pc:sldMk cId="1103068634" sldId="266"/>
            <ac:spMk id="7" creationId="{30964AEC-2EED-44E2-ADE6-D5F4A33889A6}"/>
          </ac:spMkLst>
        </pc:spChg>
        <pc:picChg chg="mod">
          <ac:chgData name="Laura Bejosano" userId="22bc34e8-1f36-4681-bbe9-82c5115a02eb" providerId="ADAL" clId="{4FACC23D-2A3C-4C3B-9E8B-A8F678E58794}" dt="2022-11-10T14:48:12.261" v="670" actId="1076"/>
          <ac:picMkLst>
            <pc:docMk/>
            <pc:sldMk cId="1103068634" sldId="266"/>
            <ac:picMk id="5" creationId="{CAE910E9-A6AF-C1C8-ED1D-CC2D3737EBAD}"/>
          </ac:picMkLst>
        </pc:picChg>
        <pc:picChg chg="mod">
          <ac:chgData name="Laura Bejosano" userId="22bc34e8-1f36-4681-bbe9-82c5115a02eb" providerId="ADAL" clId="{4FACC23D-2A3C-4C3B-9E8B-A8F678E58794}" dt="2022-11-11T20:25:46.834" v="1119" actId="1076"/>
          <ac:picMkLst>
            <pc:docMk/>
            <pc:sldMk cId="1103068634" sldId="266"/>
            <ac:picMk id="1026" creationId="{A08288C9-C737-6447-DD55-5D2F931ADB92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1T20:56:25.625" v="1770" actId="14100"/>
        <pc:sldMkLst>
          <pc:docMk/>
          <pc:sldMk cId="1646612807" sldId="267"/>
        </pc:sldMkLst>
        <pc:spChg chg="mod ord">
          <ac:chgData name="Laura Bejosano" userId="22bc34e8-1f36-4681-bbe9-82c5115a02eb" providerId="ADAL" clId="{4FACC23D-2A3C-4C3B-9E8B-A8F678E58794}" dt="2022-11-11T20:56:25.625" v="1770" actId="14100"/>
          <ac:spMkLst>
            <pc:docMk/>
            <pc:sldMk cId="1646612807" sldId="267"/>
            <ac:spMk id="2" creationId="{CCC22C2B-B1A1-543A-53E5-19CC03BDEEEA}"/>
          </ac:spMkLst>
        </pc:spChg>
        <pc:spChg chg="mod ord">
          <ac:chgData name="Laura Bejosano" userId="22bc34e8-1f36-4681-bbe9-82c5115a02eb" providerId="ADAL" clId="{4FACC23D-2A3C-4C3B-9E8B-A8F678E58794}" dt="2022-11-11T20:27:54.562" v="1179" actId="14100"/>
          <ac:spMkLst>
            <pc:docMk/>
            <pc:sldMk cId="1646612807" sldId="267"/>
            <ac:spMk id="3" creationId="{251F5643-6A14-4C80-C745-B97BBAC79EE5}"/>
          </ac:spMkLst>
        </pc:spChg>
        <pc:spChg chg="add del mod ord">
          <ac:chgData name="Laura Bejosano" userId="22bc34e8-1f36-4681-bbe9-82c5115a02eb" providerId="ADAL" clId="{4FACC23D-2A3C-4C3B-9E8B-A8F678E58794}" dt="2022-11-09T22:20:41.365" v="187" actId="478"/>
          <ac:spMkLst>
            <pc:docMk/>
            <pc:sldMk cId="1646612807" sldId="267"/>
            <ac:spMk id="4" creationId="{CEF82807-B884-1817-7A03-1B7F15463797}"/>
          </ac:spMkLst>
        </pc:spChg>
        <pc:picChg chg="mod">
          <ac:chgData name="Laura Bejosano" userId="22bc34e8-1f36-4681-bbe9-82c5115a02eb" providerId="ADAL" clId="{4FACC23D-2A3C-4C3B-9E8B-A8F678E58794}" dt="2022-11-11T20:26:09.793" v="1124" actId="1076"/>
          <ac:picMkLst>
            <pc:docMk/>
            <pc:sldMk cId="1646612807" sldId="267"/>
            <ac:picMk id="5" creationId="{F2252A20-2B39-CB02-3E19-E75FDE8E99ED}"/>
          </ac:picMkLst>
        </pc:picChg>
        <pc:picChg chg="mod">
          <ac:chgData name="Laura Bejosano" userId="22bc34e8-1f36-4681-bbe9-82c5115a02eb" providerId="ADAL" clId="{4FACC23D-2A3C-4C3B-9E8B-A8F678E58794}" dt="2022-11-11T20:26:18.476" v="1126" actId="1076"/>
          <ac:picMkLst>
            <pc:docMk/>
            <pc:sldMk cId="1646612807" sldId="267"/>
            <ac:picMk id="7" creationId="{800B48CE-4E43-4760-D432-066D5DF62BBB}"/>
          </ac:picMkLst>
        </pc:picChg>
        <pc:picChg chg="mod">
          <ac:chgData name="Laura Bejosano" userId="22bc34e8-1f36-4681-bbe9-82c5115a02eb" providerId="ADAL" clId="{4FACC23D-2A3C-4C3B-9E8B-A8F678E58794}" dt="2022-11-11T20:26:21.353" v="1127" actId="1076"/>
          <ac:picMkLst>
            <pc:docMk/>
            <pc:sldMk cId="1646612807" sldId="267"/>
            <ac:picMk id="9" creationId="{4F314477-471A-840D-4EEB-1E7EBB9EC8D3}"/>
          </ac:picMkLst>
        </pc:picChg>
        <pc:picChg chg="mod">
          <ac:chgData name="Laura Bejosano" userId="22bc34e8-1f36-4681-bbe9-82c5115a02eb" providerId="ADAL" clId="{4FACC23D-2A3C-4C3B-9E8B-A8F678E58794}" dt="2022-11-11T20:26:31.623" v="1135" actId="1076"/>
          <ac:picMkLst>
            <pc:docMk/>
            <pc:sldMk cId="1646612807" sldId="267"/>
            <ac:picMk id="11" creationId="{347D4F00-9B71-4A61-75E5-C2231B6E4B32}"/>
          </ac:picMkLst>
        </pc:picChg>
        <pc:picChg chg="mod">
          <ac:chgData name="Laura Bejosano" userId="22bc34e8-1f36-4681-bbe9-82c5115a02eb" providerId="ADAL" clId="{4FACC23D-2A3C-4C3B-9E8B-A8F678E58794}" dt="2022-11-11T20:27:07.595" v="1156" actId="1036"/>
          <ac:picMkLst>
            <pc:docMk/>
            <pc:sldMk cId="1646612807" sldId="267"/>
            <ac:picMk id="13" creationId="{1AC79E11-C25A-85D1-62A2-0B23D8180E44}"/>
          </ac:picMkLst>
        </pc:picChg>
        <pc:picChg chg="mod">
          <ac:chgData name="Laura Bejosano" userId="22bc34e8-1f36-4681-bbe9-82c5115a02eb" providerId="ADAL" clId="{4FACC23D-2A3C-4C3B-9E8B-A8F678E58794}" dt="2022-11-11T20:28:00.196" v="1180" actId="1076"/>
          <ac:picMkLst>
            <pc:docMk/>
            <pc:sldMk cId="1646612807" sldId="267"/>
            <ac:picMk id="15" creationId="{51F74FD1-224E-8948-4AF2-951D69C938BE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1T20:56:45.287" v="1780" actId="14100"/>
        <pc:sldMkLst>
          <pc:docMk/>
          <pc:sldMk cId="4115458394" sldId="268"/>
        </pc:sldMkLst>
        <pc:spChg chg="mod ord">
          <ac:chgData name="Laura Bejosano" userId="22bc34e8-1f36-4681-bbe9-82c5115a02eb" providerId="ADAL" clId="{4FACC23D-2A3C-4C3B-9E8B-A8F678E58794}" dt="2022-11-11T20:56:45.287" v="1780" actId="14100"/>
          <ac:spMkLst>
            <pc:docMk/>
            <pc:sldMk cId="4115458394" sldId="268"/>
            <ac:spMk id="2" creationId="{038520A6-0E75-87D8-BC44-92775C246165}"/>
          </ac:spMkLst>
        </pc:spChg>
        <pc:spChg chg="mod ord">
          <ac:chgData name="Laura Bejosano" userId="22bc34e8-1f36-4681-bbe9-82c5115a02eb" providerId="ADAL" clId="{4FACC23D-2A3C-4C3B-9E8B-A8F678E58794}" dt="2022-11-11T20:28:49.265" v="1228" actId="20577"/>
          <ac:spMkLst>
            <pc:docMk/>
            <pc:sldMk cId="4115458394" sldId="268"/>
            <ac:spMk id="3" creationId="{B1DB8722-D905-F395-BD70-BF35BCABC412}"/>
          </ac:spMkLst>
        </pc:spChg>
        <pc:spChg chg="add del mod ord">
          <ac:chgData name="Laura Bejosano" userId="22bc34e8-1f36-4681-bbe9-82c5115a02eb" providerId="ADAL" clId="{4FACC23D-2A3C-4C3B-9E8B-A8F678E58794}" dt="2022-11-09T22:21:03.934" v="192" actId="478"/>
          <ac:spMkLst>
            <pc:docMk/>
            <pc:sldMk cId="4115458394" sldId="268"/>
            <ac:spMk id="4" creationId="{2580F154-D1CC-A8E3-9152-5E760CF4C13A}"/>
          </ac:spMkLst>
        </pc:spChg>
        <pc:picChg chg="mod">
          <ac:chgData name="Laura Bejosano" userId="22bc34e8-1f36-4681-bbe9-82c5115a02eb" providerId="ADAL" clId="{4FACC23D-2A3C-4C3B-9E8B-A8F678E58794}" dt="2022-11-09T22:21:14.924" v="196" actId="1076"/>
          <ac:picMkLst>
            <pc:docMk/>
            <pc:sldMk cId="4115458394" sldId="268"/>
            <ac:picMk id="5" creationId="{E09FE8DF-FEAA-7F7B-BB7A-7FF58B61730B}"/>
          </ac:picMkLst>
        </pc:picChg>
        <pc:picChg chg="mod">
          <ac:chgData name="Laura Bejosano" userId="22bc34e8-1f36-4681-bbe9-82c5115a02eb" providerId="ADAL" clId="{4FACC23D-2A3C-4C3B-9E8B-A8F678E58794}" dt="2022-11-11T20:28:54.599" v="1229" actId="1076"/>
          <ac:picMkLst>
            <pc:docMk/>
            <pc:sldMk cId="4115458394" sldId="268"/>
            <ac:picMk id="7" creationId="{4404A60C-1294-1FA9-1DD8-455B918B769F}"/>
          </ac:picMkLst>
        </pc:picChg>
      </pc:sldChg>
      <pc:sldChg chg="modSp mod">
        <pc:chgData name="Laura Bejosano" userId="22bc34e8-1f36-4681-bbe9-82c5115a02eb" providerId="ADAL" clId="{4FACC23D-2A3C-4C3B-9E8B-A8F678E58794}" dt="2022-11-11T20:32:40.496" v="1346" actId="20577"/>
        <pc:sldMkLst>
          <pc:docMk/>
          <pc:sldMk cId="159394254" sldId="269"/>
        </pc:sldMkLst>
        <pc:spChg chg="mod">
          <ac:chgData name="Laura Bejosano" userId="22bc34e8-1f36-4681-bbe9-82c5115a02eb" providerId="ADAL" clId="{4FACC23D-2A3C-4C3B-9E8B-A8F678E58794}" dt="2022-11-09T22:23:44.951" v="250" actId="6549"/>
          <ac:spMkLst>
            <pc:docMk/>
            <pc:sldMk cId="159394254" sldId="269"/>
            <ac:spMk id="2" creationId="{7FD116F3-7686-B262-610E-C0E5140EFAC5}"/>
          </ac:spMkLst>
        </pc:spChg>
        <pc:spChg chg="mod">
          <ac:chgData name="Laura Bejosano" userId="22bc34e8-1f36-4681-bbe9-82c5115a02eb" providerId="ADAL" clId="{4FACC23D-2A3C-4C3B-9E8B-A8F678E58794}" dt="2022-11-11T20:32:40.496" v="1346" actId="20577"/>
          <ac:spMkLst>
            <pc:docMk/>
            <pc:sldMk cId="159394254" sldId="269"/>
            <ac:spMk id="3" creationId="{9B136D4B-C26F-7C1D-CBAA-2A073CAA9E3F}"/>
          </ac:spMkLst>
        </pc:spChg>
        <pc:picChg chg="mod">
          <ac:chgData name="Laura Bejosano" userId="22bc34e8-1f36-4681-bbe9-82c5115a02eb" providerId="ADAL" clId="{4FACC23D-2A3C-4C3B-9E8B-A8F678E58794}" dt="2022-11-09T22:24:24.175" v="263" actId="1076"/>
          <ac:picMkLst>
            <pc:docMk/>
            <pc:sldMk cId="159394254" sldId="269"/>
            <ac:picMk id="7" creationId="{74D32710-CF55-8AE6-72AF-10A86A585C61}"/>
          </ac:picMkLst>
        </pc:picChg>
        <pc:picChg chg="mod">
          <ac:chgData name="Laura Bejosano" userId="22bc34e8-1f36-4681-bbe9-82c5115a02eb" providerId="ADAL" clId="{4FACC23D-2A3C-4C3B-9E8B-A8F678E58794}" dt="2022-11-09T22:24:22.297" v="262" actId="1076"/>
          <ac:picMkLst>
            <pc:docMk/>
            <pc:sldMk cId="159394254" sldId="269"/>
            <ac:picMk id="9" creationId="{821358E9-82B5-C960-8D52-D523EF99F265}"/>
          </ac:picMkLst>
        </pc:picChg>
        <pc:picChg chg="mod">
          <ac:chgData name="Laura Bejosano" userId="22bc34e8-1f36-4681-bbe9-82c5115a02eb" providerId="ADAL" clId="{4FACC23D-2A3C-4C3B-9E8B-A8F678E58794}" dt="2022-11-09T22:24:20.407" v="261" actId="1076"/>
          <ac:picMkLst>
            <pc:docMk/>
            <pc:sldMk cId="159394254" sldId="269"/>
            <ac:picMk id="11" creationId="{52548CC1-4E15-B5CA-FB50-EB61253428F9}"/>
          </ac:picMkLst>
        </pc:picChg>
        <pc:picChg chg="mod">
          <ac:chgData name="Laura Bejosano" userId="22bc34e8-1f36-4681-bbe9-82c5115a02eb" providerId="ADAL" clId="{4FACC23D-2A3C-4C3B-9E8B-A8F678E58794}" dt="2022-11-09T22:24:18.781" v="260" actId="1076"/>
          <ac:picMkLst>
            <pc:docMk/>
            <pc:sldMk cId="159394254" sldId="269"/>
            <ac:picMk id="13" creationId="{4EA072BB-B51B-B4D0-95E0-A5F1616B006A}"/>
          </ac:picMkLst>
        </pc:picChg>
        <pc:picChg chg="mod">
          <ac:chgData name="Laura Bejosano" userId="22bc34e8-1f36-4681-bbe9-82c5115a02eb" providerId="ADAL" clId="{4FACC23D-2A3C-4C3B-9E8B-A8F678E58794}" dt="2022-11-09T22:24:16.591" v="259" actId="1076"/>
          <ac:picMkLst>
            <pc:docMk/>
            <pc:sldMk cId="159394254" sldId="269"/>
            <ac:picMk id="15" creationId="{7EC324D6-367A-1F04-9007-23BB21FF0041}"/>
          </ac:picMkLst>
        </pc:picChg>
        <pc:picChg chg="mod">
          <ac:chgData name="Laura Bejosano" userId="22bc34e8-1f36-4681-bbe9-82c5115a02eb" providerId="ADAL" clId="{4FACC23D-2A3C-4C3B-9E8B-A8F678E58794}" dt="2022-11-11T20:31:58.247" v="1328" actId="1076"/>
          <ac:picMkLst>
            <pc:docMk/>
            <pc:sldMk cId="159394254" sldId="269"/>
            <ac:picMk id="17" creationId="{5125259B-F287-C58F-7933-6919E5E166E3}"/>
          </ac:picMkLst>
        </pc:picChg>
        <pc:picChg chg="mod">
          <ac:chgData name="Laura Bejosano" userId="22bc34e8-1f36-4681-bbe9-82c5115a02eb" providerId="ADAL" clId="{4FACC23D-2A3C-4C3B-9E8B-A8F678E58794}" dt="2022-11-09T22:24:12.765" v="257" actId="1076"/>
          <ac:picMkLst>
            <pc:docMk/>
            <pc:sldMk cId="159394254" sldId="269"/>
            <ac:picMk id="19" creationId="{A5AF37FC-1F33-991A-94D6-BDC8B2DE61E2}"/>
          </ac:picMkLst>
        </pc:picChg>
      </pc:sldChg>
      <pc:sldChg chg="modSp mod">
        <pc:chgData name="Laura Bejosano" userId="22bc34e8-1f36-4681-bbe9-82c5115a02eb" providerId="ADAL" clId="{4FACC23D-2A3C-4C3B-9E8B-A8F678E58794}" dt="2022-11-11T21:06:15.381" v="1852" actId="20577"/>
        <pc:sldMkLst>
          <pc:docMk/>
          <pc:sldMk cId="3261460489" sldId="270"/>
        </pc:sldMkLst>
        <pc:spChg chg="mod">
          <ac:chgData name="Laura Bejosano" userId="22bc34e8-1f36-4681-bbe9-82c5115a02eb" providerId="ADAL" clId="{4FACC23D-2A3C-4C3B-9E8B-A8F678E58794}" dt="2022-11-09T22:26:33.214" v="303" actId="6549"/>
          <ac:spMkLst>
            <pc:docMk/>
            <pc:sldMk cId="3261460489" sldId="270"/>
            <ac:spMk id="2" creationId="{C4797193-A1BC-D44A-BCE9-29403008A089}"/>
          </ac:spMkLst>
        </pc:spChg>
        <pc:spChg chg="mod">
          <ac:chgData name="Laura Bejosano" userId="22bc34e8-1f36-4681-bbe9-82c5115a02eb" providerId="ADAL" clId="{4FACC23D-2A3C-4C3B-9E8B-A8F678E58794}" dt="2022-11-11T21:06:15.381" v="1852" actId="20577"/>
          <ac:spMkLst>
            <pc:docMk/>
            <pc:sldMk cId="3261460489" sldId="270"/>
            <ac:spMk id="3" creationId="{D420FD41-078D-5602-3DA9-7DAAD543924B}"/>
          </ac:spMkLst>
        </pc:spChg>
        <pc:picChg chg="mod">
          <ac:chgData name="Laura Bejosano" userId="22bc34e8-1f36-4681-bbe9-82c5115a02eb" providerId="ADAL" clId="{4FACC23D-2A3C-4C3B-9E8B-A8F678E58794}" dt="2022-11-11T21:04:23.925" v="1797" actId="1076"/>
          <ac:picMkLst>
            <pc:docMk/>
            <pc:sldMk cId="3261460489" sldId="270"/>
            <ac:picMk id="5" creationId="{EBE44926-F91C-EF81-F92E-969C8D8D2EDB}"/>
          </ac:picMkLst>
        </pc:picChg>
        <pc:picChg chg="mod">
          <ac:chgData name="Laura Bejosano" userId="22bc34e8-1f36-4681-bbe9-82c5115a02eb" providerId="ADAL" clId="{4FACC23D-2A3C-4C3B-9E8B-A8F678E58794}" dt="2022-11-11T21:04:26.233" v="1798" actId="1076"/>
          <ac:picMkLst>
            <pc:docMk/>
            <pc:sldMk cId="3261460489" sldId="270"/>
            <ac:picMk id="7" creationId="{620C64F8-4CF6-6154-46E9-2643CBCFEE75}"/>
          </ac:picMkLst>
        </pc:picChg>
        <pc:picChg chg="mod">
          <ac:chgData name="Laura Bejosano" userId="22bc34e8-1f36-4681-bbe9-82c5115a02eb" providerId="ADAL" clId="{4FACC23D-2A3C-4C3B-9E8B-A8F678E58794}" dt="2022-11-11T21:04:35.174" v="1799" actId="1076"/>
          <ac:picMkLst>
            <pc:docMk/>
            <pc:sldMk cId="3261460489" sldId="270"/>
            <ac:picMk id="9" creationId="{330B0894-678E-2560-C7A1-5DF485606D4A}"/>
          </ac:picMkLst>
        </pc:picChg>
        <pc:picChg chg="mod">
          <ac:chgData name="Laura Bejosano" userId="22bc34e8-1f36-4681-bbe9-82c5115a02eb" providerId="ADAL" clId="{4FACC23D-2A3C-4C3B-9E8B-A8F678E58794}" dt="2022-11-11T21:05:51.068" v="1846" actId="1076"/>
          <ac:picMkLst>
            <pc:docMk/>
            <pc:sldMk cId="3261460489" sldId="270"/>
            <ac:picMk id="11" creationId="{F3EE29C5-F9A2-8EE2-3666-250F16471E8F}"/>
          </ac:picMkLst>
        </pc:picChg>
        <pc:picChg chg="mod">
          <ac:chgData name="Laura Bejosano" userId="22bc34e8-1f36-4681-bbe9-82c5115a02eb" providerId="ADAL" clId="{4FACC23D-2A3C-4C3B-9E8B-A8F678E58794}" dt="2022-11-11T21:05:57.781" v="1847" actId="1076"/>
          <ac:picMkLst>
            <pc:docMk/>
            <pc:sldMk cId="3261460489" sldId="270"/>
            <ac:picMk id="13" creationId="{1DA622A8-EE0E-C343-FADA-BB61C3CF51BB}"/>
          </ac:picMkLst>
        </pc:picChg>
        <pc:picChg chg="mod">
          <ac:chgData name="Laura Bejosano" userId="22bc34e8-1f36-4681-bbe9-82c5115a02eb" providerId="ADAL" clId="{4FACC23D-2A3C-4C3B-9E8B-A8F678E58794}" dt="2022-11-11T21:05:59.898" v="1848" actId="1076"/>
          <ac:picMkLst>
            <pc:docMk/>
            <pc:sldMk cId="3261460489" sldId="270"/>
            <ac:picMk id="15" creationId="{413D247D-5057-A592-3E99-E58D4B2729DD}"/>
          </ac:picMkLst>
        </pc:picChg>
        <pc:picChg chg="mod">
          <ac:chgData name="Laura Bejosano" userId="22bc34e8-1f36-4681-bbe9-82c5115a02eb" providerId="ADAL" clId="{4FACC23D-2A3C-4C3B-9E8B-A8F678E58794}" dt="2022-11-11T21:06:01.736" v="1849" actId="1076"/>
          <ac:picMkLst>
            <pc:docMk/>
            <pc:sldMk cId="3261460489" sldId="270"/>
            <ac:picMk id="17" creationId="{4A86E855-B5B3-71B7-687C-EA3AF7E9B9BA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0T14:34:09.148" v="589" actId="14100"/>
        <pc:sldMkLst>
          <pc:docMk/>
          <pc:sldMk cId="2196063791" sldId="271"/>
        </pc:sldMkLst>
        <pc:spChg chg="mod ord">
          <ac:chgData name="Laura Bejosano" userId="22bc34e8-1f36-4681-bbe9-82c5115a02eb" providerId="ADAL" clId="{4FACC23D-2A3C-4C3B-9E8B-A8F678E58794}" dt="2022-11-10T14:34:09.148" v="589" actId="14100"/>
          <ac:spMkLst>
            <pc:docMk/>
            <pc:sldMk cId="2196063791" sldId="271"/>
            <ac:spMk id="2" creationId="{9CDA9BFA-74EC-3465-523B-5FF8C028F906}"/>
          </ac:spMkLst>
        </pc:spChg>
        <pc:spChg chg="mod ord">
          <ac:chgData name="Laura Bejosano" userId="22bc34e8-1f36-4681-bbe9-82c5115a02eb" providerId="ADAL" clId="{4FACC23D-2A3C-4C3B-9E8B-A8F678E58794}" dt="2022-11-09T22:25:21.912" v="276" actId="207"/>
          <ac:spMkLst>
            <pc:docMk/>
            <pc:sldMk cId="2196063791" sldId="271"/>
            <ac:spMk id="3" creationId="{D2E5ABA0-58A8-A248-53C1-5968FA545C34}"/>
          </ac:spMkLst>
        </pc:spChg>
        <pc:spChg chg="add del mod ord">
          <ac:chgData name="Laura Bejosano" userId="22bc34e8-1f36-4681-bbe9-82c5115a02eb" providerId="ADAL" clId="{4FACC23D-2A3C-4C3B-9E8B-A8F678E58794}" dt="2022-11-09T22:24:38.076" v="266" actId="478"/>
          <ac:spMkLst>
            <pc:docMk/>
            <pc:sldMk cId="2196063791" sldId="271"/>
            <ac:spMk id="4" creationId="{8411273A-1E31-1EF2-F23A-491E1AB1C89E}"/>
          </ac:spMkLst>
        </pc:spChg>
        <pc:picChg chg="mod">
          <ac:chgData name="Laura Bejosano" userId="22bc34e8-1f36-4681-bbe9-82c5115a02eb" providerId="ADAL" clId="{4FACC23D-2A3C-4C3B-9E8B-A8F678E58794}" dt="2022-11-09T22:25:30.027" v="278" actId="1076"/>
          <ac:picMkLst>
            <pc:docMk/>
            <pc:sldMk cId="2196063791" sldId="271"/>
            <ac:picMk id="5" creationId="{721A811A-52F0-7C8E-D5F1-CC01C168953C}"/>
          </ac:picMkLst>
        </pc:picChg>
      </pc:sldChg>
      <pc:sldChg chg="modSp mod modClrScheme chgLayout">
        <pc:chgData name="Laura Bejosano" userId="22bc34e8-1f36-4681-bbe9-82c5115a02eb" providerId="ADAL" clId="{4FACC23D-2A3C-4C3B-9E8B-A8F678E58794}" dt="2022-11-11T20:47:19.566" v="1768" actId="20577"/>
        <pc:sldMkLst>
          <pc:docMk/>
          <pc:sldMk cId="1753635890" sldId="272"/>
        </pc:sldMkLst>
        <pc:spChg chg="mod ord">
          <ac:chgData name="Laura Bejosano" userId="22bc34e8-1f36-4681-bbe9-82c5115a02eb" providerId="ADAL" clId="{4FACC23D-2A3C-4C3B-9E8B-A8F678E58794}" dt="2022-11-09T22:40:22.786" v="484" actId="20577"/>
          <ac:spMkLst>
            <pc:docMk/>
            <pc:sldMk cId="1753635890" sldId="272"/>
            <ac:spMk id="2" creationId="{C76975D8-8F83-3E8B-A9F5-29BE0A988EF1}"/>
          </ac:spMkLst>
        </pc:spChg>
        <pc:spChg chg="mod ord">
          <ac:chgData name="Laura Bejosano" userId="22bc34e8-1f36-4681-bbe9-82c5115a02eb" providerId="ADAL" clId="{4FACC23D-2A3C-4C3B-9E8B-A8F678E58794}" dt="2022-11-11T20:47:19.566" v="1768" actId="20577"/>
          <ac:spMkLst>
            <pc:docMk/>
            <pc:sldMk cId="1753635890" sldId="272"/>
            <ac:spMk id="3" creationId="{B6597012-841A-A757-C8BB-C5BCC7175FEC}"/>
          </ac:spMkLst>
        </pc:spChg>
      </pc:sldChg>
      <pc:sldChg chg="modSp mod">
        <pc:chgData name="Laura Bejosano" userId="22bc34e8-1f36-4681-bbe9-82c5115a02eb" providerId="ADAL" clId="{4FACC23D-2A3C-4C3B-9E8B-A8F678E58794}" dt="2022-11-11T20:30:30.690" v="1311" actId="1076"/>
        <pc:sldMkLst>
          <pc:docMk/>
          <pc:sldMk cId="3650709030" sldId="273"/>
        </pc:sldMkLst>
        <pc:spChg chg="mod">
          <ac:chgData name="Laura Bejosano" userId="22bc34e8-1f36-4681-bbe9-82c5115a02eb" providerId="ADAL" clId="{4FACC23D-2A3C-4C3B-9E8B-A8F678E58794}" dt="2022-11-09T22:22:00.854" v="214" actId="6549"/>
          <ac:spMkLst>
            <pc:docMk/>
            <pc:sldMk cId="3650709030" sldId="273"/>
            <ac:spMk id="2" creationId="{7056F3C2-7D81-5A61-C0A8-8AF36E37403F}"/>
          </ac:spMkLst>
        </pc:spChg>
        <pc:spChg chg="mod">
          <ac:chgData name="Laura Bejosano" userId="22bc34e8-1f36-4681-bbe9-82c5115a02eb" providerId="ADAL" clId="{4FACC23D-2A3C-4C3B-9E8B-A8F678E58794}" dt="2022-11-11T20:30:26.543" v="1310" actId="20577"/>
          <ac:spMkLst>
            <pc:docMk/>
            <pc:sldMk cId="3650709030" sldId="273"/>
            <ac:spMk id="3" creationId="{979BF57B-F01F-1E58-9150-A528E3D7BA20}"/>
          </ac:spMkLst>
        </pc:spChg>
        <pc:picChg chg="mod">
          <ac:chgData name="Laura Bejosano" userId="22bc34e8-1f36-4681-bbe9-82c5115a02eb" providerId="ADAL" clId="{4FACC23D-2A3C-4C3B-9E8B-A8F678E58794}" dt="2022-11-09T22:22:06.227" v="215" actId="1076"/>
          <ac:picMkLst>
            <pc:docMk/>
            <pc:sldMk cId="3650709030" sldId="273"/>
            <ac:picMk id="5" creationId="{4468F240-7C73-9213-25B0-CA9CC70D8721}"/>
          </ac:picMkLst>
        </pc:picChg>
        <pc:picChg chg="mod">
          <ac:chgData name="Laura Bejosano" userId="22bc34e8-1f36-4681-bbe9-82c5115a02eb" providerId="ADAL" clId="{4FACC23D-2A3C-4C3B-9E8B-A8F678E58794}" dt="2022-11-11T20:29:34.367" v="1281" actId="1076"/>
          <ac:picMkLst>
            <pc:docMk/>
            <pc:sldMk cId="3650709030" sldId="273"/>
            <ac:picMk id="7" creationId="{DCF98896-20B9-7DD7-CBD8-44B6FFFC6AA7}"/>
          </ac:picMkLst>
        </pc:picChg>
        <pc:picChg chg="mod">
          <ac:chgData name="Laura Bejosano" userId="22bc34e8-1f36-4681-bbe9-82c5115a02eb" providerId="ADAL" clId="{4FACC23D-2A3C-4C3B-9E8B-A8F678E58794}" dt="2022-11-11T20:29:50.897" v="1293" actId="1076"/>
          <ac:picMkLst>
            <pc:docMk/>
            <pc:sldMk cId="3650709030" sldId="273"/>
            <ac:picMk id="9" creationId="{68226EDE-BB9F-28EF-1B79-5C7145BA27BA}"/>
          </ac:picMkLst>
        </pc:picChg>
        <pc:picChg chg="mod">
          <ac:chgData name="Laura Bejosano" userId="22bc34e8-1f36-4681-bbe9-82c5115a02eb" providerId="ADAL" clId="{4FACC23D-2A3C-4C3B-9E8B-A8F678E58794}" dt="2022-11-11T20:30:02.304" v="1305" actId="1076"/>
          <ac:picMkLst>
            <pc:docMk/>
            <pc:sldMk cId="3650709030" sldId="273"/>
            <ac:picMk id="11" creationId="{1791AEEE-069D-7E2A-2F24-5ECCE64F2D51}"/>
          </ac:picMkLst>
        </pc:picChg>
        <pc:picChg chg="mod">
          <ac:chgData name="Laura Bejosano" userId="22bc34e8-1f36-4681-bbe9-82c5115a02eb" providerId="ADAL" clId="{4FACC23D-2A3C-4C3B-9E8B-A8F678E58794}" dt="2022-11-11T20:30:30.690" v="1311" actId="1076"/>
          <ac:picMkLst>
            <pc:docMk/>
            <pc:sldMk cId="3650709030" sldId="273"/>
            <ac:picMk id="13" creationId="{10C4CA92-01BA-7B77-3C09-3DBB9D7A5EB4}"/>
          </ac:picMkLst>
        </pc:picChg>
      </pc:sldChg>
      <pc:sldChg chg="modSp mod">
        <pc:chgData name="Laura Bejosano" userId="22bc34e8-1f36-4681-bbe9-82c5115a02eb" providerId="ADAL" clId="{4FACC23D-2A3C-4C3B-9E8B-A8F678E58794}" dt="2022-11-11T20:30:55.673" v="1313" actId="20577"/>
        <pc:sldMkLst>
          <pc:docMk/>
          <pc:sldMk cId="4053434846" sldId="274"/>
        </pc:sldMkLst>
        <pc:spChg chg="mod">
          <ac:chgData name="Laura Bejosano" userId="22bc34e8-1f36-4681-bbe9-82c5115a02eb" providerId="ADAL" clId="{4FACC23D-2A3C-4C3B-9E8B-A8F678E58794}" dt="2022-11-09T22:22:23.925" v="228" actId="6549"/>
          <ac:spMkLst>
            <pc:docMk/>
            <pc:sldMk cId="4053434846" sldId="274"/>
            <ac:spMk id="2" creationId="{3454B4AE-F60E-8908-7614-76844A0A2055}"/>
          </ac:spMkLst>
        </pc:spChg>
        <pc:spChg chg="mod">
          <ac:chgData name="Laura Bejosano" userId="22bc34e8-1f36-4681-bbe9-82c5115a02eb" providerId="ADAL" clId="{4FACC23D-2A3C-4C3B-9E8B-A8F678E58794}" dt="2022-11-11T20:30:55.673" v="1313" actId="20577"/>
          <ac:spMkLst>
            <pc:docMk/>
            <pc:sldMk cId="4053434846" sldId="274"/>
            <ac:spMk id="3" creationId="{84B2B477-96EB-517D-2058-5F45D3449B7D}"/>
          </ac:spMkLst>
        </pc:spChg>
      </pc:sldChg>
      <pc:sldChg chg="modSp mod">
        <pc:chgData name="Laura Bejosano" userId="22bc34e8-1f36-4681-bbe9-82c5115a02eb" providerId="ADAL" clId="{4FACC23D-2A3C-4C3B-9E8B-A8F678E58794}" dt="2022-11-11T19:17:03.141" v="1098" actId="20577"/>
        <pc:sldMkLst>
          <pc:docMk/>
          <pc:sldMk cId="1716966963" sldId="275"/>
        </pc:sldMkLst>
        <pc:spChg chg="mod">
          <ac:chgData name="Laura Bejosano" userId="22bc34e8-1f36-4681-bbe9-82c5115a02eb" providerId="ADAL" clId="{4FACC23D-2A3C-4C3B-9E8B-A8F678E58794}" dt="2022-11-09T22:16:28.539" v="141" actId="6549"/>
          <ac:spMkLst>
            <pc:docMk/>
            <pc:sldMk cId="1716966963" sldId="275"/>
            <ac:spMk id="2" creationId="{B09F38F8-A929-20AE-4A8A-12515CB3702E}"/>
          </ac:spMkLst>
        </pc:spChg>
        <pc:spChg chg="mod">
          <ac:chgData name="Laura Bejosano" userId="22bc34e8-1f36-4681-bbe9-82c5115a02eb" providerId="ADAL" clId="{4FACC23D-2A3C-4C3B-9E8B-A8F678E58794}" dt="2022-11-11T19:17:03.141" v="1098" actId="20577"/>
          <ac:spMkLst>
            <pc:docMk/>
            <pc:sldMk cId="1716966963" sldId="275"/>
            <ac:spMk id="3" creationId="{00B12F96-B9BA-9F36-A972-341B5105791D}"/>
          </ac:spMkLst>
        </pc:spChg>
        <pc:picChg chg="mod">
          <ac:chgData name="Laura Bejosano" userId="22bc34e8-1f36-4681-bbe9-82c5115a02eb" providerId="ADAL" clId="{4FACC23D-2A3C-4C3B-9E8B-A8F678E58794}" dt="2022-11-09T22:16:39.167" v="143" actId="1076"/>
          <ac:picMkLst>
            <pc:docMk/>
            <pc:sldMk cId="1716966963" sldId="275"/>
            <ac:picMk id="7" creationId="{48DF605D-3290-5599-2986-9902862C73A1}"/>
          </ac:picMkLst>
        </pc:picChg>
        <pc:picChg chg="mod">
          <ac:chgData name="Laura Bejosano" userId="22bc34e8-1f36-4681-bbe9-82c5115a02eb" providerId="ADAL" clId="{4FACC23D-2A3C-4C3B-9E8B-A8F678E58794}" dt="2022-11-09T22:16:41.287" v="144" actId="1076"/>
          <ac:picMkLst>
            <pc:docMk/>
            <pc:sldMk cId="1716966963" sldId="275"/>
            <ac:picMk id="9" creationId="{1B161716-9FDA-09C2-EDDE-BFE162693E44}"/>
          </ac:picMkLst>
        </pc:picChg>
      </pc:sldChg>
      <pc:sldChg chg="modSp mod">
        <pc:chgData name="Laura Bejosano" userId="22bc34e8-1f36-4681-bbe9-82c5115a02eb" providerId="ADAL" clId="{4FACC23D-2A3C-4C3B-9E8B-A8F678E58794}" dt="2022-11-11T20:31:42.918" v="1327" actId="6549"/>
        <pc:sldMkLst>
          <pc:docMk/>
          <pc:sldMk cId="3531212596" sldId="276"/>
        </pc:sldMkLst>
        <pc:spChg chg="mod">
          <ac:chgData name="Laura Bejosano" userId="22bc34e8-1f36-4681-bbe9-82c5115a02eb" providerId="ADAL" clId="{4FACC23D-2A3C-4C3B-9E8B-A8F678E58794}" dt="2022-11-09T22:22:59.863" v="235" actId="6549"/>
          <ac:spMkLst>
            <pc:docMk/>
            <pc:sldMk cId="3531212596" sldId="276"/>
            <ac:spMk id="2" creationId="{222C8C40-EEDE-B437-1DDE-E33C17237109}"/>
          </ac:spMkLst>
        </pc:spChg>
        <pc:spChg chg="mod">
          <ac:chgData name="Laura Bejosano" userId="22bc34e8-1f36-4681-bbe9-82c5115a02eb" providerId="ADAL" clId="{4FACC23D-2A3C-4C3B-9E8B-A8F678E58794}" dt="2022-11-11T20:31:42.918" v="1327" actId="6549"/>
          <ac:spMkLst>
            <pc:docMk/>
            <pc:sldMk cId="3531212596" sldId="276"/>
            <ac:spMk id="3" creationId="{DCEF3842-EE66-1461-1715-DF8DFA4CA90B}"/>
          </ac:spMkLst>
        </pc:spChg>
        <pc:picChg chg="mod">
          <ac:chgData name="Laura Bejosano" userId="22bc34e8-1f36-4681-bbe9-82c5115a02eb" providerId="ADAL" clId="{4FACC23D-2A3C-4C3B-9E8B-A8F678E58794}" dt="2022-11-10T15:20:26.173" v="915" actId="1076"/>
          <ac:picMkLst>
            <pc:docMk/>
            <pc:sldMk cId="3531212596" sldId="276"/>
            <ac:picMk id="5" creationId="{E4D4FC73-904F-AA4C-C6EE-B57DF6703A53}"/>
          </ac:picMkLst>
        </pc:picChg>
      </pc:sldChg>
      <pc:sldChg chg="modSp mod">
        <pc:chgData name="Laura Bejosano" userId="22bc34e8-1f36-4681-bbe9-82c5115a02eb" providerId="ADAL" clId="{4FACC23D-2A3C-4C3B-9E8B-A8F678E58794}" dt="2022-11-11T20:42:35.633" v="1614" actId="1076"/>
        <pc:sldMkLst>
          <pc:docMk/>
          <pc:sldMk cId="3443011597" sldId="277"/>
        </pc:sldMkLst>
        <pc:spChg chg="mod">
          <ac:chgData name="Laura Bejosano" userId="22bc34e8-1f36-4681-bbe9-82c5115a02eb" providerId="ADAL" clId="{4FACC23D-2A3C-4C3B-9E8B-A8F678E58794}" dt="2022-11-09T22:31:13.710" v="363" actId="6549"/>
          <ac:spMkLst>
            <pc:docMk/>
            <pc:sldMk cId="3443011597" sldId="277"/>
            <ac:spMk id="2" creationId="{6C11A99C-3CD8-DCB7-D0C3-0D6D094B00C8}"/>
          </ac:spMkLst>
        </pc:spChg>
        <pc:spChg chg="mod">
          <ac:chgData name="Laura Bejosano" userId="22bc34e8-1f36-4681-bbe9-82c5115a02eb" providerId="ADAL" clId="{4FACC23D-2A3C-4C3B-9E8B-A8F678E58794}" dt="2022-11-11T20:42:18.751" v="1598"/>
          <ac:spMkLst>
            <pc:docMk/>
            <pc:sldMk cId="3443011597" sldId="277"/>
            <ac:spMk id="3" creationId="{4A7F0957-BADA-A834-69BE-50089D3836D4}"/>
          </ac:spMkLst>
        </pc:spChg>
        <pc:picChg chg="mod">
          <ac:chgData name="Laura Bejosano" userId="22bc34e8-1f36-4681-bbe9-82c5115a02eb" providerId="ADAL" clId="{4FACC23D-2A3C-4C3B-9E8B-A8F678E58794}" dt="2022-11-11T20:42:21.242" v="1599" actId="1076"/>
          <ac:picMkLst>
            <pc:docMk/>
            <pc:sldMk cId="3443011597" sldId="277"/>
            <ac:picMk id="5" creationId="{DFDED3CC-1B56-7DC0-0E6D-EDD2BB205F0B}"/>
          </ac:picMkLst>
        </pc:picChg>
        <pc:picChg chg="mod">
          <ac:chgData name="Laura Bejosano" userId="22bc34e8-1f36-4681-bbe9-82c5115a02eb" providerId="ADAL" clId="{4FACC23D-2A3C-4C3B-9E8B-A8F678E58794}" dt="2022-11-11T20:42:26.051" v="1610" actId="1035"/>
          <ac:picMkLst>
            <pc:docMk/>
            <pc:sldMk cId="3443011597" sldId="277"/>
            <ac:picMk id="7" creationId="{BB741334-785C-C5DF-42BF-D4350D1762D4}"/>
          </ac:picMkLst>
        </pc:picChg>
        <pc:picChg chg="mod">
          <ac:chgData name="Laura Bejosano" userId="22bc34e8-1f36-4681-bbe9-82c5115a02eb" providerId="ADAL" clId="{4FACC23D-2A3C-4C3B-9E8B-A8F678E58794}" dt="2022-11-11T20:42:28.658" v="1611" actId="1076"/>
          <ac:picMkLst>
            <pc:docMk/>
            <pc:sldMk cId="3443011597" sldId="277"/>
            <ac:picMk id="9" creationId="{F54FB61B-15C0-F990-6E26-4DF811C0F5FA}"/>
          </ac:picMkLst>
        </pc:picChg>
        <pc:picChg chg="mod">
          <ac:chgData name="Laura Bejosano" userId="22bc34e8-1f36-4681-bbe9-82c5115a02eb" providerId="ADAL" clId="{4FACC23D-2A3C-4C3B-9E8B-A8F678E58794}" dt="2022-11-11T20:42:31.176" v="1612" actId="1076"/>
          <ac:picMkLst>
            <pc:docMk/>
            <pc:sldMk cId="3443011597" sldId="277"/>
            <ac:picMk id="11" creationId="{5FF2615B-059B-1BCB-59D1-80D3FD38CF4C}"/>
          </ac:picMkLst>
        </pc:picChg>
        <pc:picChg chg="mod">
          <ac:chgData name="Laura Bejosano" userId="22bc34e8-1f36-4681-bbe9-82c5115a02eb" providerId="ADAL" clId="{4FACC23D-2A3C-4C3B-9E8B-A8F678E58794}" dt="2022-11-11T20:42:33.850" v="1613" actId="1076"/>
          <ac:picMkLst>
            <pc:docMk/>
            <pc:sldMk cId="3443011597" sldId="277"/>
            <ac:picMk id="13" creationId="{140AFC6D-1352-204F-1346-622DCE9158C2}"/>
          </ac:picMkLst>
        </pc:picChg>
        <pc:picChg chg="mod">
          <ac:chgData name="Laura Bejosano" userId="22bc34e8-1f36-4681-bbe9-82c5115a02eb" providerId="ADAL" clId="{4FACC23D-2A3C-4C3B-9E8B-A8F678E58794}" dt="2022-11-11T20:42:35.633" v="1614" actId="1076"/>
          <ac:picMkLst>
            <pc:docMk/>
            <pc:sldMk cId="3443011597" sldId="277"/>
            <ac:picMk id="15" creationId="{ADC19EE3-CDF5-7D82-1A3A-5AC76CB1CB16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1T20:45:08.527" v="1712" actId="20577"/>
        <pc:sldMkLst>
          <pc:docMk/>
          <pc:sldMk cId="2170807958" sldId="278"/>
        </pc:sldMkLst>
        <pc:spChg chg="mod ord">
          <ac:chgData name="Laura Bejosano" userId="22bc34e8-1f36-4681-bbe9-82c5115a02eb" providerId="ADAL" clId="{4FACC23D-2A3C-4C3B-9E8B-A8F678E58794}" dt="2022-11-10T14:34:45.549" v="595" actId="14100"/>
          <ac:spMkLst>
            <pc:docMk/>
            <pc:sldMk cId="2170807958" sldId="278"/>
            <ac:spMk id="2" creationId="{26914BB5-52DE-4661-E3F9-21BDF8C40590}"/>
          </ac:spMkLst>
        </pc:spChg>
        <pc:spChg chg="mod ord">
          <ac:chgData name="Laura Bejosano" userId="22bc34e8-1f36-4681-bbe9-82c5115a02eb" providerId="ADAL" clId="{4FACC23D-2A3C-4C3B-9E8B-A8F678E58794}" dt="2022-11-11T20:45:08.527" v="1712" actId="20577"/>
          <ac:spMkLst>
            <pc:docMk/>
            <pc:sldMk cId="2170807958" sldId="278"/>
            <ac:spMk id="3" creationId="{246E4316-A537-F92C-C587-B46173933A39}"/>
          </ac:spMkLst>
        </pc:spChg>
        <pc:spChg chg="add del mod ord">
          <ac:chgData name="Laura Bejosano" userId="22bc34e8-1f36-4681-bbe9-82c5115a02eb" providerId="ADAL" clId="{4FACC23D-2A3C-4C3B-9E8B-A8F678E58794}" dt="2022-11-09T22:33:37.688" v="404" actId="478"/>
          <ac:spMkLst>
            <pc:docMk/>
            <pc:sldMk cId="2170807958" sldId="278"/>
            <ac:spMk id="4" creationId="{CCB5223D-2EE5-766E-6758-6556967C465E}"/>
          </ac:spMkLst>
        </pc:spChg>
        <pc:spChg chg="add del mod ord">
          <ac:chgData name="Laura Bejosano" userId="22bc34e8-1f36-4681-bbe9-82c5115a02eb" providerId="ADAL" clId="{4FACC23D-2A3C-4C3B-9E8B-A8F678E58794}" dt="2022-11-09T22:38:21.100" v="435" actId="478"/>
          <ac:spMkLst>
            <pc:docMk/>
            <pc:sldMk cId="2170807958" sldId="278"/>
            <ac:spMk id="7" creationId="{317CF41D-F554-F39F-98A1-9340C120F5C9}"/>
          </ac:spMkLst>
        </pc:spChg>
        <pc:picChg chg="mod">
          <ac:chgData name="Laura Bejosano" userId="22bc34e8-1f36-4681-bbe9-82c5115a02eb" providerId="ADAL" clId="{4FACC23D-2A3C-4C3B-9E8B-A8F678E58794}" dt="2022-11-09T22:39:04.271" v="447" actId="1076"/>
          <ac:picMkLst>
            <pc:docMk/>
            <pc:sldMk cId="2170807958" sldId="278"/>
            <ac:picMk id="5" creationId="{84FC953D-0756-F04D-5191-BBF4B5409AF5}"/>
          </ac:picMkLst>
        </pc:picChg>
        <pc:picChg chg="add del mod">
          <ac:chgData name="Laura Bejosano" userId="22bc34e8-1f36-4681-bbe9-82c5115a02eb" providerId="ADAL" clId="{4FACC23D-2A3C-4C3B-9E8B-A8F678E58794}" dt="2022-11-09T22:35:38.259" v="430"/>
          <ac:picMkLst>
            <pc:docMk/>
            <pc:sldMk cId="2170807958" sldId="278"/>
            <ac:picMk id="6" creationId="{82206DA4-C059-C5FE-3E98-592F596ED708}"/>
          </ac:picMkLst>
        </pc:picChg>
      </pc:sldChg>
      <pc:sldChg chg="addSp delSp modSp mod modClrScheme chgLayout">
        <pc:chgData name="Laura Bejosano" userId="22bc34e8-1f36-4681-bbe9-82c5115a02eb" providerId="ADAL" clId="{4FACC23D-2A3C-4C3B-9E8B-A8F678E58794}" dt="2022-11-10T14:53:33.266" v="763" actId="6549"/>
        <pc:sldMkLst>
          <pc:docMk/>
          <pc:sldMk cId="290382069" sldId="279"/>
        </pc:sldMkLst>
        <pc:spChg chg="mod ord">
          <ac:chgData name="Laura Bejosano" userId="22bc34e8-1f36-4681-bbe9-82c5115a02eb" providerId="ADAL" clId="{4FACC23D-2A3C-4C3B-9E8B-A8F678E58794}" dt="2022-11-10T14:34:13.455" v="590" actId="14100"/>
          <ac:spMkLst>
            <pc:docMk/>
            <pc:sldMk cId="290382069" sldId="279"/>
            <ac:spMk id="2" creationId="{A9EC4D7B-6E0A-934A-0299-5458FAC5437E}"/>
          </ac:spMkLst>
        </pc:spChg>
        <pc:spChg chg="mod ord">
          <ac:chgData name="Laura Bejosano" userId="22bc34e8-1f36-4681-bbe9-82c5115a02eb" providerId="ADAL" clId="{4FACC23D-2A3C-4C3B-9E8B-A8F678E58794}" dt="2022-11-10T14:53:33.266" v="763" actId="6549"/>
          <ac:spMkLst>
            <pc:docMk/>
            <pc:sldMk cId="290382069" sldId="279"/>
            <ac:spMk id="3" creationId="{47A43681-7EAB-B28B-396F-03B48720FE72}"/>
          </ac:spMkLst>
        </pc:spChg>
        <pc:spChg chg="add del mod ord">
          <ac:chgData name="Laura Bejosano" userId="22bc34e8-1f36-4681-bbe9-82c5115a02eb" providerId="ADAL" clId="{4FACC23D-2A3C-4C3B-9E8B-A8F678E58794}" dt="2022-11-09T22:26:03.653" v="290" actId="478"/>
          <ac:spMkLst>
            <pc:docMk/>
            <pc:sldMk cId="290382069" sldId="279"/>
            <ac:spMk id="4" creationId="{61DCA303-211F-E6F2-32B9-EB2869DF6A9E}"/>
          </ac:spMkLst>
        </pc:spChg>
        <pc:picChg chg="mod">
          <ac:chgData name="Laura Bejosano" userId="22bc34e8-1f36-4681-bbe9-82c5115a02eb" providerId="ADAL" clId="{4FACC23D-2A3C-4C3B-9E8B-A8F678E58794}" dt="2022-11-09T22:25:55.868" v="288" actId="1076"/>
          <ac:picMkLst>
            <pc:docMk/>
            <pc:sldMk cId="290382069" sldId="279"/>
            <ac:picMk id="5" creationId="{900C0D24-6AB0-BB7C-4708-098B906D1B73}"/>
          </ac:picMkLst>
        </pc:picChg>
      </pc:sldChg>
      <pc:sldChg chg="delSp modSp mod">
        <pc:chgData name="Laura Bejosano" userId="22bc34e8-1f36-4681-bbe9-82c5115a02eb" providerId="ADAL" clId="{4FACC23D-2A3C-4C3B-9E8B-A8F678E58794}" dt="2022-11-11T21:08:53.236" v="1920" actId="14100"/>
        <pc:sldMkLst>
          <pc:docMk/>
          <pc:sldMk cId="1299955458" sldId="280"/>
        </pc:sldMkLst>
        <pc:spChg chg="mod">
          <ac:chgData name="Laura Bejosano" userId="22bc34e8-1f36-4681-bbe9-82c5115a02eb" providerId="ADAL" clId="{4FACC23D-2A3C-4C3B-9E8B-A8F678E58794}" dt="2022-11-09T22:27:52.257" v="323" actId="6549"/>
          <ac:spMkLst>
            <pc:docMk/>
            <pc:sldMk cId="1299955458" sldId="280"/>
            <ac:spMk id="2" creationId="{5B2992AA-D337-3275-7758-80E86A3D09AC}"/>
          </ac:spMkLst>
        </pc:spChg>
        <pc:spChg chg="mod">
          <ac:chgData name="Laura Bejosano" userId="22bc34e8-1f36-4681-bbe9-82c5115a02eb" providerId="ADAL" clId="{4FACC23D-2A3C-4C3B-9E8B-A8F678E58794}" dt="2022-11-11T21:08:53.236" v="1920" actId="14100"/>
          <ac:spMkLst>
            <pc:docMk/>
            <pc:sldMk cId="1299955458" sldId="280"/>
            <ac:spMk id="3" creationId="{02095A4A-A393-4F8A-CC3C-35E4D3CF2196}"/>
          </ac:spMkLst>
        </pc:spChg>
        <pc:picChg chg="mod">
          <ac:chgData name="Laura Bejosano" userId="22bc34e8-1f36-4681-bbe9-82c5115a02eb" providerId="ADAL" clId="{4FACC23D-2A3C-4C3B-9E8B-A8F678E58794}" dt="2022-11-11T20:36:45.207" v="1487" actId="1076"/>
          <ac:picMkLst>
            <pc:docMk/>
            <pc:sldMk cId="1299955458" sldId="280"/>
            <ac:picMk id="5" creationId="{76D2062D-0E87-BD5D-2056-AE06459B96CD}"/>
          </ac:picMkLst>
        </pc:picChg>
        <pc:picChg chg="mod">
          <ac:chgData name="Laura Bejosano" userId="22bc34e8-1f36-4681-bbe9-82c5115a02eb" providerId="ADAL" clId="{4FACC23D-2A3C-4C3B-9E8B-A8F678E58794}" dt="2022-11-11T21:07:37.556" v="1887" actId="1076"/>
          <ac:picMkLst>
            <pc:docMk/>
            <pc:sldMk cId="1299955458" sldId="280"/>
            <ac:picMk id="7" creationId="{9EB57116-151F-681B-06C0-3CD6C9AEE607}"/>
          </ac:picMkLst>
        </pc:picChg>
        <pc:picChg chg="mod">
          <ac:chgData name="Laura Bejosano" userId="22bc34e8-1f36-4681-bbe9-82c5115a02eb" providerId="ADAL" clId="{4FACC23D-2A3C-4C3B-9E8B-A8F678E58794}" dt="2022-11-11T21:07:42.450" v="1888" actId="1076"/>
          <ac:picMkLst>
            <pc:docMk/>
            <pc:sldMk cId="1299955458" sldId="280"/>
            <ac:picMk id="9" creationId="{FAD519AE-6781-D536-567E-2DDD967D39E6}"/>
          </ac:picMkLst>
        </pc:picChg>
        <pc:picChg chg="mod">
          <ac:chgData name="Laura Bejosano" userId="22bc34e8-1f36-4681-bbe9-82c5115a02eb" providerId="ADAL" clId="{4FACC23D-2A3C-4C3B-9E8B-A8F678E58794}" dt="2022-11-11T21:07:53.696" v="1889" actId="1076"/>
          <ac:picMkLst>
            <pc:docMk/>
            <pc:sldMk cId="1299955458" sldId="280"/>
            <ac:picMk id="11" creationId="{960E672F-685D-536B-9E4D-EC15F85A8A9C}"/>
          </ac:picMkLst>
        </pc:picChg>
        <pc:picChg chg="mod">
          <ac:chgData name="Laura Bejosano" userId="22bc34e8-1f36-4681-bbe9-82c5115a02eb" providerId="ADAL" clId="{4FACC23D-2A3C-4C3B-9E8B-A8F678E58794}" dt="2022-11-11T21:07:57.110" v="1890" actId="1076"/>
          <ac:picMkLst>
            <pc:docMk/>
            <pc:sldMk cId="1299955458" sldId="280"/>
            <ac:picMk id="15" creationId="{7A1B5C35-1BA0-019A-F997-7468DD9D8125}"/>
          </ac:picMkLst>
        </pc:picChg>
        <pc:picChg chg="mod">
          <ac:chgData name="Laura Bejosano" userId="22bc34e8-1f36-4681-bbe9-82c5115a02eb" providerId="ADAL" clId="{4FACC23D-2A3C-4C3B-9E8B-A8F678E58794}" dt="2022-11-11T21:08:37.159" v="1915" actId="1076"/>
          <ac:picMkLst>
            <pc:docMk/>
            <pc:sldMk cId="1299955458" sldId="280"/>
            <ac:picMk id="17" creationId="{1A77B727-01EA-EA9F-BA2F-BA235F85BD6B}"/>
          </ac:picMkLst>
        </pc:picChg>
        <pc:picChg chg="del mod">
          <ac:chgData name="Laura Bejosano" userId="22bc34e8-1f36-4681-bbe9-82c5115a02eb" providerId="ADAL" clId="{4FACC23D-2A3C-4C3B-9E8B-A8F678E58794}" dt="2022-11-11T21:08:44.406" v="1919" actId="478"/>
          <ac:picMkLst>
            <pc:docMk/>
            <pc:sldMk cId="1299955458" sldId="280"/>
            <ac:picMk id="19" creationId="{07C43F80-8E59-BCB0-AD80-A60C263C727C}"/>
          </ac:picMkLst>
        </pc:picChg>
      </pc:sldChg>
      <pc:sldChg chg="modSp mod">
        <pc:chgData name="Laura Bejosano" userId="22bc34e8-1f36-4681-bbe9-82c5115a02eb" providerId="ADAL" clId="{4FACC23D-2A3C-4C3B-9E8B-A8F678E58794}" dt="2022-11-11T21:15:43.372" v="1962" actId="1076"/>
        <pc:sldMkLst>
          <pc:docMk/>
          <pc:sldMk cId="3389913023" sldId="281"/>
        </pc:sldMkLst>
        <pc:spChg chg="mod">
          <ac:chgData name="Laura Bejosano" userId="22bc34e8-1f36-4681-bbe9-82c5115a02eb" providerId="ADAL" clId="{4FACC23D-2A3C-4C3B-9E8B-A8F678E58794}" dt="2022-11-09T22:29:32.667" v="337" actId="6549"/>
          <ac:spMkLst>
            <pc:docMk/>
            <pc:sldMk cId="3389913023" sldId="281"/>
            <ac:spMk id="2" creationId="{37A67E94-C310-7DD5-129D-5E80A2C403B8}"/>
          </ac:spMkLst>
        </pc:spChg>
        <pc:spChg chg="mod">
          <ac:chgData name="Laura Bejosano" userId="22bc34e8-1f36-4681-bbe9-82c5115a02eb" providerId="ADAL" clId="{4FACC23D-2A3C-4C3B-9E8B-A8F678E58794}" dt="2022-11-11T21:15:28.263" v="1955" actId="113"/>
          <ac:spMkLst>
            <pc:docMk/>
            <pc:sldMk cId="3389913023" sldId="281"/>
            <ac:spMk id="3" creationId="{36D2D03D-1319-93F8-1A9B-07477B732F09}"/>
          </ac:spMkLst>
        </pc:spChg>
        <pc:picChg chg="mod">
          <ac:chgData name="Laura Bejosano" userId="22bc34e8-1f36-4681-bbe9-82c5115a02eb" providerId="ADAL" clId="{4FACC23D-2A3C-4C3B-9E8B-A8F678E58794}" dt="2022-11-11T21:15:31.914" v="1956" actId="1076"/>
          <ac:picMkLst>
            <pc:docMk/>
            <pc:sldMk cId="3389913023" sldId="281"/>
            <ac:picMk id="7" creationId="{2243D7C3-2754-AA5F-E8E8-80CDBD0AE5DA}"/>
          </ac:picMkLst>
        </pc:picChg>
        <pc:picChg chg="mod">
          <ac:chgData name="Laura Bejosano" userId="22bc34e8-1f36-4681-bbe9-82c5115a02eb" providerId="ADAL" clId="{4FACC23D-2A3C-4C3B-9E8B-A8F678E58794}" dt="2022-11-11T21:15:33.912" v="1957" actId="1076"/>
          <ac:picMkLst>
            <pc:docMk/>
            <pc:sldMk cId="3389913023" sldId="281"/>
            <ac:picMk id="9" creationId="{8D8E0666-A24D-9A1B-7C5F-9C9859AAC95E}"/>
          </ac:picMkLst>
        </pc:picChg>
        <pc:picChg chg="mod">
          <ac:chgData name="Laura Bejosano" userId="22bc34e8-1f36-4681-bbe9-82c5115a02eb" providerId="ADAL" clId="{4FACC23D-2A3C-4C3B-9E8B-A8F678E58794}" dt="2022-11-11T21:15:35.816" v="1958" actId="1076"/>
          <ac:picMkLst>
            <pc:docMk/>
            <pc:sldMk cId="3389913023" sldId="281"/>
            <ac:picMk id="11" creationId="{065D2EFF-52FA-C352-F685-1BFF9D63B07D}"/>
          </ac:picMkLst>
        </pc:picChg>
        <pc:picChg chg="mod">
          <ac:chgData name="Laura Bejosano" userId="22bc34e8-1f36-4681-bbe9-82c5115a02eb" providerId="ADAL" clId="{4FACC23D-2A3C-4C3B-9E8B-A8F678E58794}" dt="2022-11-11T21:15:37.081" v="1959" actId="1076"/>
          <ac:picMkLst>
            <pc:docMk/>
            <pc:sldMk cId="3389913023" sldId="281"/>
            <ac:picMk id="13" creationId="{D7928FC2-C9B6-0602-43FD-DD9776366B69}"/>
          </ac:picMkLst>
        </pc:picChg>
        <pc:picChg chg="mod">
          <ac:chgData name="Laura Bejosano" userId="22bc34e8-1f36-4681-bbe9-82c5115a02eb" providerId="ADAL" clId="{4FACC23D-2A3C-4C3B-9E8B-A8F678E58794}" dt="2022-11-11T21:15:38.706" v="1960" actId="1076"/>
          <ac:picMkLst>
            <pc:docMk/>
            <pc:sldMk cId="3389913023" sldId="281"/>
            <ac:picMk id="17" creationId="{15E751C2-C720-D610-1498-AA543B4B8818}"/>
          </ac:picMkLst>
        </pc:picChg>
        <pc:picChg chg="mod">
          <ac:chgData name="Laura Bejosano" userId="22bc34e8-1f36-4681-bbe9-82c5115a02eb" providerId="ADAL" clId="{4FACC23D-2A3C-4C3B-9E8B-A8F678E58794}" dt="2022-11-11T21:15:40.675" v="1961" actId="1076"/>
          <ac:picMkLst>
            <pc:docMk/>
            <pc:sldMk cId="3389913023" sldId="281"/>
            <ac:picMk id="19" creationId="{C8945057-9784-1AD4-7679-12B3614A0B38}"/>
          </ac:picMkLst>
        </pc:picChg>
        <pc:picChg chg="mod">
          <ac:chgData name="Laura Bejosano" userId="22bc34e8-1f36-4681-bbe9-82c5115a02eb" providerId="ADAL" clId="{4FACC23D-2A3C-4C3B-9E8B-A8F678E58794}" dt="2022-11-11T21:15:43.372" v="1962" actId="1076"/>
          <ac:picMkLst>
            <pc:docMk/>
            <pc:sldMk cId="3389913023" sldId="281"/>
            <ac:picMk id="21" creationId="{B8FA63E7-AA5C-DE0C-AE13-DC64A5467DDC}"/>
          </ac:picMkLst>
        </pc:picChg>
      </pc:sldChg>
      <pc:sldChg chg="modSp mod">
        <pc:chgData name="Laura Bejosano" userId="22bc34e8-1f36-4681-bbe9-82c5115a02eb" providerId="ADAL" clId="{4FACC23D-2A3C-4C3B-9E8B-A8F678E58794}" dt="2022-11-11T20:40:56.113" v="1576" actId="20577"/>
        <pc:sldMkLst>
          <pc:docMk/>
          <pc:sldMk cId="1000948773" sldId="282"/>
        </pc:sldMkLst>
        <pc:spChg chg="mod">
          <ac:chgData name="Laura Bejosano" userId="22bc34e8-1f36-4681-bbe9-82c5115a02eb" providerId="ADAL" clId="{4FACC23D-2A3C-4C3B-9E8B-A8F678E58794}" dt="2022-11-09T22:30:16.018" v="358" actId="6549"/>
          <ac:spMkLst>
            <pc:docMk/>
            <pc:sldMk cId="1000948773" sldId="282"/>
            <ac:spMk id="2" creationId="{611C2336-E7F9-4748-3E7F-DFB5A4A25CDD}"/>
          </ac:spMkLst>
        </pc:spChg>
        <pc:spChg chg="mod">
          <ac:chgData name="Laura Bejosano" userId="22bc34e8-1f36-4681-bbe9-82c5115a02eb" providerId="ADAL" clId="{4FACC23D-2A3C-4C3B-9E8B-A8F678E58794}" dt="2022-11-11T20:40:56.113" v="1576" actId="20577"/>
          <ac:spMkLst>
            <pc:docMk/>
            <pc:sldMk cId="1000948773" sldId="282"/>
            <ac:spMk id="3" creationId="{AB5AF41A-7457-02E3-1880-8EC54CA0DC0B}"/>
          </ac:spMkLst>
        </pc:spChg>
        <pc:picChg chg="mod">
          <ac:chgData name="Laura Bejosano" userId="22bc34e8-1f36-4681-bbe9-82c5115a02eb" providerId="ADAL" clId="{4FACC23D-2A3C-4C3B-9E8B-A8F678E58794}" dt="2022-11-09T22:30:27.082" v="359" actId="1076"/>
          <ac:picMkLst>
            <pc:docMk/>
            <pc:sldMk cId="1000948773" sldId="282"/>
            <ac:picMk id="5" creationId="{182953A8-5BD1-B2A9-F2F9-88635519C215}"/>
          </ac:picMkLst>
        </pc:picChg>
      </pc:sldChg>
      <pc:sldChg chg="modSp mod">
        <pc:chgData name="Laura Bejosano" userId="22bc34e8-1f36-4681-bbe9-82c5115a02eb" providerId="ADAL" clId="{4FACC23D-2A3C-4C3B-9E8B-A8F678E58794}" dt="2022-11-11T20:43:57.476" v="1684" actId="1038"/>
        <pc:sldMkLst>
          <pc:docMk/>
          <pc:sldMk cId="3415125460" sldId="283"/>
        </pc:sldMkLst>
        <pc:spChg chg="mod">
          <ac:chgData name="Laura Bejosano" userId="22bc34e8-1f36-4681-bbe9-82c5115a02eb" providerId="ADAL" clId="{4FACC23D-2A3C-4C3B-9E8B-A8F678E58794}" dt="2022-11-09T22:31:40.631" v="375" actId="20577"/>
          <ac:spMkLst>
            <pc:docMk/>
            <pc:sldMk cId="3415125460" sldId="283"/>
            <ac:spMk id="2" creationId="{1D8078C3-B1EF-ADF4-7DCE-43C3D65160BE}"/>
          </ac:spMkLst>
        </pc:spChg>
        <pc:spChg chg="mod">
          <ac:chgData name="Laura Bejosano" userId="22bc34e8-1f36-4681-bbe9-82c5115a02eb" providerId="ADAL" clId="{4FACC23D-2A3C-4C3B-9E8B-A8F678E58794}" dt="2022-11-11T20:43:41.320" v="1668" actId="20577"/>
          <ac:spMkLst>
            <pc:docMk/>
            <pc:sldMk cId="3415125460" sldId="283"/>
            <ac:spMk id="3" creationId="{F55A858C-EC92-D264-04D2-1A2DEFF02186}"/>
          </ac:spMkLst>
        </pc:spChg>
        <pc:picChg chg="mod">
          <ac:chgData name="Laura Bejosano" userId="22bc34e8-1f36-4681-bbe9-82c5115a02eb" providerId="ADAL" clId="{4FACC23D-2A3C-4C3B-9E8B-A8F678E58794}" dt="2022-11-11T20:43:57.476" v="1684" actId="1038"/>
          <ac:picMkLst>
            <pc:docMk/>
            <pc:sldMk cId="3415125460" sldId="283"/>
            <ac:picMk id="5" creationId="{09323F65-2798-778C-CED4-083647CDBBEA}"/>
          </ac:picMkLst>
        </pc:picChg>
        <pc:picChg chg="mod">
          <ac:chgData name="Laura Bejosano" userId="22bc34e8-1f36-4681-bbe9-82c5115a02eb" providerId="ADAL" clId="{4FACC23D-2A3C-4C3B-9E8B-A8F678E58794}" dt="2022-11-11T20:43:52.175" v="1676" actId="1076"/>
          <ac:picMkLst>
            <pc:docMk/>
            <pc:sldMk cId="3415125460" sldId="283"/>
            <ac:picMk id="7" creationId="{62B55B93-DB60-4427-3C4F-988D943E6D0B}"/>
          </ac:picMkLst>
        </pc:picChg>
        <pc:picChg chg="mod">
          <ac:chgData name="Laura Bejosano" userId="22bc34e8-1f36-4681-bbe9-82c5115a02eb" providerId="ADAL" clId="{4FACC23D-2A3C-4C3B-9E8B-A8F678E58794}" dt="2022-11-11T20:43:50.361" v="1675" actId="1076"/>
          <ac:picMkLst>
            <pc:docMk/>
            <pc:sldMk cId="3415125460" sldId="283"/>
            <ac:picMk id="9" creationId="{60FE8B57-F91C-886B-219F-5F079DF75AAE}"/>
          </ac:picMkLst>
        </pc:picChg>
        <pc:picChg chg="mod">
          <ac:chgData name="Laura Bejosano" userId="22bc34e8-1f36-4681-bbe9-82c5115a02eb" providerId="ADAL" clId="{4FACC23D-2A3C-4C3B-9E8B-A8F678E58794}" dt="2022-11-11T20:43:46.789" v="1674" actId="1035"/>
          <ac:picMkLst>
            <pc:docMk/>
            <pc:sldMk cId="3415125460" sldId="283"/>
            <ac:picMk id="11" creationId="{7C978AE5-B1E3-B047-134E-A08B1B9AED3E}"/>
          </ac:picMkLst>
        </pc:picChg>
      </pc:sldChg>
      <pc:sldChg chg="modSp mod">
        <pc:chgData name="Laura Bejosano" userId="22bc34e8-1f36-4681-bbe9-82c5115a02eb" providerId="ADAL" clId="{4FACC23D-2A3C-4C3B-9E8B-A8F678E58794}" dt="2022-11-11T20:45:52.536" v="1722" actId="20577"/>
        <pc:sldMkLst>
          <pc:docMk/>
          <pc:sldMk cId="964455924" sldId="284"/>
        </pc:sldMkLst>
        <pc:spChg chg="mod">
          <ac:chgData name="Laura Bejosano" userId="22bc34e8-1f36-4681-bbe9-82c5115a02eb" providerId="ADAL" clId="{4FACC23D-2A3C-4C3B-9E8B-A8F678E58794}" dt="2022-11-09T22:39:17.649" v="450" actId="6549"/>
          <ac:spMkLst>
            <pc:docMk/>
            <pc:sldMk cId="964455924" sldId="284"/>
            <ac:spMk id="2" creationId="{FB298068-1163-D347-5E56-5D2E9523B4E2}"/>
          </ac:spMkLst>
        </pc:spChg>
        <pc:spChg chg="mod">
          <ac:chgData name="Laura Bejosano" userId="22bc34e8-1f36-4681-bbe9-82c5115a02eb" providerId="ADAL" clId="{4FACC23D-2A3C-4C3B-9E8B-A8F678E58794}" dt="2022-11-11T20:45:52.536" v="1722" actId="20577"/>
          <ac:spMkLst>
            <pc:docMk/>
            <pc:sldMk cId="964455924" sldId="284"/>
            <ac:spMk id="3" creationId="{4ACDB1AB-2EE6-DEA9-0B15-DC6C647C694C}"/>
          </ac:spMkLst>
        </pc:spChg>
        <pc:picChg chg="mod">
          <ac:chgData name="Laura Bejosano" userId="22bc34e8-1f36-4681-bbe9-82c5115a02eb" providerId="ADAL" clId="{4FACC23D-2A3C-4C3B-9E8B-A8F678E58794}" dt="2022-11-09T22:39:47.044" v="467" actId="1076"/>
          <ac:picMkLst>
            <pc:docMk/>
            <pc:sldMk cId="964455924" sldId="284"/>
            <ac:picMk id="5" creationId="{99EC414E-5BE4-EAB1-C7AA-C47938778785}"/>
          </ac:picMkLst>
        </pc:picChg>
        <pc:picChg chg="mod">
          <ac:chgData name="Laura Bejosano" userId="22bc34e8-1f36-4681-bbe9-82c5115a02eb" providerId="ADAL" clId="{4FACC23D-2A3C-4C3B-9E8B-A8F678E58794}" dt="2022-11-09T22:39:50.347" v="474" actId="1038"/>
          <ac:picMkLst>
            <pc:docMk/>
            <pc:sldMk cId="964455924" sldId="284"/>
            <ac:picMk id="7" creationId="{F3A4DDCC-6B9D-0535-7640-618A85DBCC0E}"/>
          </ac:picMkLst>
        </pc:picChg>
        <pc:picChg chg="mod">
          <ac:chgData name="Laura Bejosano" userId="22bc34e8-1f36-4681-bbe9-82c5115a02eb" providerId="ADAL" clId="{4FACC23D-2A3C-4C3B-9E8B-A8F678E58794}" dt="2022-11-09T22:39:51.654" v="475" actId="1076"/>
          <ac:picMkLst>
            <pc:docMk/>
            <pc:sldMk cId="964455924" sldId="284"/>
            <ac:picMk id="9" creationId="{22C39488-B711-B55E-BDD0-E2DFA9C24D5D}"/>
          </ac:picMkLst>
        </pc:picChg>
        <pc:picChg chg="mod">
          <ac:chgData name="Laura Bejosano" userId="22bc34e8-1f36-4681-bbe9-82c5115a02eb" providerId="ADAL" clId="{4FACC23D-2A3C-4C3B-9E8B-A8F678E58794}" dt="2022-11-09T22:39:52.930" v="476" actId="1076"/>
          <ac:picMkLst>
            <pc:docMk/>
            <pc:sldMk cId="964455924" sldId="284"/>
            <ac:picMk id="11" creationId="{29D20D7E-B87C-CF0B-F549-AE1FDE82429F}"/>
          </ac:picMkLst>
        </pc:picChg>
        <pc:picChg chg="mod">
          <ac:chgData name="Laura Bejosano" userId="22bc34e8-1f36-4681-bbe9-82c5115a02eb" providerId="ADAL" clId="{4FACC23D-2A3C-4C3B-9E8B-A8F678E58794}" dt="2022-11-09T22:39:45.366" v="466" actId="1076"/>
          <ac:picMkLst>
            <pc:docMk/>
            <pc:sldMk cId="964455924" sldId="284"/>
            <ac:picMk id="13" creationId="{C46E7837-1318-A980-C886-7F7D4D612D04}"/>
          </ac:picMkLst>
        </pc:picChg>
      </pc:sldChg>
      <pc:sldChg chg="addSp delSp modSp new mod ord modClrScheme chgLayout">
        <pc:chgData name="Laura Bejosano" userId="22bc34e8-1f36-4681-bbe9-82c5115a02eb" providerId="ADAL" clId="{4FACC23D-2A3C-4C3B-9E8B-A8F678E58794}" dt="2022-11-10T14:32:41.955" v="585" actId="1076"/>
        <pc:sldMkLst>
          <pc:docMk/>
          <pc:sldMk cId="3027034379" sldId="285"/>
        </pc:sldMkLst>
        <pc:spChg chg="del">
          <ac:chgData name="Laura Bejosano" userId="22bc34e8-1f36-4681-bbe9-82c5115a02eb" providerId="ADAL" clId="{4FACC23D-2A3C-4C3B-9E8B-A8F678E58794}" dt="2022-11-09T20:30:41.841" v="16" actId="26606"/>
          <ac:spMkLst>
            <pc:docMk/>
            <pc:sldMk cId="3027034379" sldId="285"/>
            <ac:spMk id="2" creationId="{82835F0A-C4BC-002C-CC7F-C1D069B6B21B}"/>
          </ac:spMkLst>
        </pc:spChg>
        <pc:spChg chg="del">
          <ac:chgData name="Laura Bejosano" userId="22bc34e8-1f36-4681-bbe9-82c5115a02eb" providerId="ADAL" clId="{4FACC23D-2A3C-4C3B-9E8B-A8F678E58794}" dt="2022-11-09T20:30:41.841" v="16" actId="26606"/>
          <ac:spMkLst>
            <pc:docMk/>
            <pc:sldMk cId="3027034379" sldId="285"/>
            <ac:spMk id="3" creationId="{48CBA52A-ADA6-52E5-0BCC-4FB3288F215C}"/>
          </ac:spMkLst>
        </pc:spChg>
        <pc:spChg chg="add mod">
          <ac:chgData name="Laura Bejosano" userId="22bc34e8-1f36-4681-bbe9-82c5115a02eb" providerId="ADAL" clId="{4FACC23D-2A3C-4C3B-9E8B-A8F678E58794}" dt="2022-11-10T14:32:04.051" v="579" actId="14100"/>
          <ac:spMkLst>
            <pc:docMk/>
            <pc:sldMk cId="3027034379" sldId="285"/>
            <ac:spMk id="8" creationId="{5430CA57-46AF-E451-8F5C-04240588B48E}"/>
          </ac:spMkLst>
        </pc:spChg>
        <pc:spChg chg="add mod">
          <ac:chgData name="Laura Bejosano" userId="22bc34e8-1f36-4681-bbe9-82c5115a02eb" providerId="ADAL" clId="{4FACC23D-2A3C-4C3B-9E8B-A8F678E58794}" dt="2022-11-10T14:32:41.955" v="585" actId="1076"/>
          <ac:spMkLst>
            <pc:docMk/>
            <pc:sldMk cId="3027034379" sldId="285"/>
            <ac:spMk id="10" creationId="{73A7C9B7-1665-CF6A-B24A-D7DAA1A9E54F}"/>
          </ac:spMkLst>
        </pc:spChg>
        <pc:picChg chg="add mod modCrop">
          <ac:chgData name="Laura Bejosano" userId="22bc34e8-1f36-4681-bbe9-82c5115a02eb" providerId="ADAL" clId="{4FACC23D-2A3C-4C3B-9E8B-A8F678E58794}" dt="2022-11-10T14:30:46.840" v="561" actId="1076"/>
          <ac:picMkLst>
            <pc:docMk/>
            <pc:sldMk cId="3027034379" sldId="285"/>
            <ac:picMk id="4" creationId="{7F88CDA3-3F68-DB7D-F97D-2EEAB75D45A2}"/>
          </ac:picMkLst>
        </pc:picChg>
      </pc:sldChg>
      <pc:sldMasterChg chg="delSp modSp mod delSldLayout modSldLayout">
        <pc:chgData name="Laura Bejosano" userId="22bc34e8-1f36-4681-bbe9-82c5115a02eb" providerId="ADAL" clId="{4FACC23D-2A3C-4C3B-9E8B-A8F678E58794}" dt="2022-11-11T20:59:02.018" v="1781" actId="478"/>
        <pc:sldMasterMkLst>
          <pc:docMk/>
          <pc:sldMasterMk cId="836899324" sldId="2147483789"/>
        </pc:sldMasterMkLst>
        <pc:spChg chg="del mod">
          <ac:chgData name="Laura Bejosano" userId="22bc34e8-1f36-4681-bbe9-82c5115a02eb" providerId="ADAL" clId="{4FACC23D-2A3C-4C3B-9E8B-A8F678E58794}" dt="2022-11-11T17:24:00.138" v="940" actId="478"/>
          <ac:spMkLst>
            <pc:docMk/>
            <pc:sldMasterMk cId="836899324" sldId="2147483789"/>
            <ac:spMk id="7" creationId="{F9671AEF-C3E2-86D9-C716-5939CD76F5E6}"/>
          </ac:spMkLst>
        </pc:spChg>
        <pc:sldLayoutChg chg="delSp mod">
          <pc:chgData name="Laura Bejosano" userId="22bc34e8-1f36-4681-bbe9-82c5115a02eb" providerId="ADAL" clId="{4FACC23D-2A3C-4C3B-9E8B-A8F678E58794}" dt="2022-11-11T17:24:03.237" v="941" actId="478"/>
          <pc:sldLayoutMkLst>
            <pc:docMk/>
            <pc:sldMasterMk cId="836899324" sldId="2147483789"/>
            <pc:sldLayoutMk cId="2047179408" sldId="2147483790"/>
          </pc:sldLayoutMkLst>
          <pc:spChg chg="del">
            <ac:chgData name="Laura Bejosano" userId="22bc34e8-1f36-4681-bbe9-82c5115a02eb" providerId="ADAL" clId="{4FACC23D-2A3C-4C3B-9E8B-A8F678E58794}" dt="2022-11-11T17:24:03.237" v="941" actId="478"/>
            <ac:spMkLst>
              <pc:docMk/>
              <pc:sldMasterMk cId="836899324" sldId="2147483789"/>
              <pc:sldLayoutMk cId="2047179408" sldId="2147483790"/>
              <ac:spMk id="7" creationId="{7657B1B5-C094-7D28-C808-CF8E9580D57F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2:55.767" v="939" actId="1035"/>
          <pc:sldLayoutMkLst>
            <pc:docMk/>
            <pc:sldMasterMk cId="836899324" sldId="2147483789"/>
            <pc:sldLayoutMk cId="4130450187" sldId="2147483791"/>
          </pc:sldLayoutMkLst>
          <pc:spChg chg="mod">
            <ac:chgData name="Laura Bejosano" userId="22bc34e8-1f36-4681-bbe9-82c5115a02eb" providerId="ADAL" clId="{4FACC23D-2A3C-4C3B-9E8B-A8F678E58794}" dt="2022-11-11T17:21:11.622" v="921" actId="14100"/>
            <ac:spMkLst>
              <pc:docMk/>
              <pc:sldMasterMk cId="836899324" sldId="2147483789"/>
              <pc:sldLayoutMk cId="4130450187" sldId="2147483791"/>
              <ac:spMk id="2" creationId="{00000000-0000-0000-0000-000000000000}"/>
            </ac:spMkLst>
          </pc:spChg>
          <pc:spChg chg="mod">
            <ac:chgData name="Laura Bejosano" userId="22bc34e8-1f36-4681-bbe9-82c5115a02eb" providerId="ADAL" clId="{4FACC23D-2A3C-4C3B-9E8B-A8F678E58794}" dt="2022-11-11T17:21:02.685" v="919" actId="14100"/>
            <ac:spMkLst>
              <pc:docMk/>
              <pc:sldMasterMk cId="836899324" sldId="2147483789"/>
              <pc:sldLayoutMk cId="4130450187" sldId="2147483791"/>
              <ac:spMk id="3" creationId="{00000000-0000-0000-0000-000000000000}"/>
            </ac:spMkLst>
          </pc:spChg>
          <pc:spChg chg="del">
            <ac:chgData name="Laura Bejosano" userId="22bc34e8-1f36-4681-bbe9-82c5115a02eb" providerId="ADAL" clId="{4FACC23D-2A3C-4C3B-9E8B-A8F678E58794}" dt="2022-11-11T17:20:50.120" v="917" actId="478"/>
            <ac:spMkLst>
              <pc:docMk/>
              <pc:sldMasterMk cId="836899324" sldId="2147483789"/>
              <pc:sldLayoutMk cId="4130450187" sldId="2147483791"/>
              <ac:spMk id="17" creationId="{D511B607-424A-6F36-F95D-8FE4E0C67344}"/>
            </ac:spMkLst>
          </pc:spChg>
          <pc:picChg chg="mod">
            <ac:chgData name="Laura Bejosano" userId="22bc34e8-1f36-4681-bbe9-82c5115a02eb" providerId="ADAL" clId="{4FACC23D-2A3C-4C3B-9E8B-A8F678E58794}" dt="2022-11-11T17:22:55.767" v="939" actId="1035"/>
            <ac:picMkLst>
              <pc:docMk/>
              <pc:sldMasterMk cId="836899324" sldId="2147483789"/>
              <pc:sldLayoutMk cId="4130450187" sldId="2147483791"/>
              <ac:picMk id="4" creationId="{28EC8FC4-2A66-72D5-0058-A1E84B4E0860}"/>
            </ac:picMkLst>
          </pc:picChg>
        </pc:sldLayoutChg>
        <pc:sldLayoutChg chg="delSp modSp mod">
          <pc:chgData name="Laura Bejosano" userId="22bc34e8-1f36-4681-bbe9-82c5115a02eb" providerId="ADAL" clId="{4FACC23D-2A3C-4C3B-9E8B-A8F678E58794}" dt="2022-11-11T17:24:08.961" v="942" actId="478"/>
          <pc:sldLayoutMkLst>
            <pc:docMk/>
            <pc:sldMasterMk cId="836899324" sldId="2147483789"/>
            <pc:sldLayoutMk cId="968019100" sldId="2147483793"/>
          </pc:sldLayoutMkLst>
          <pc:spChg chg="del mod">
            <ac:chgData name="Laura Bejosano" userId="22bc34e8-1f36-4681-bbe9-82c5115a02eb" providerId="ADAL" clId="{4FACC23D-2A3C-4C3B-9E8B-A8F678E58794}" dt="2022-11-11T17:24:08.961" v="942" actId="478"/>
            <ac:spMkLst>
              <pc:docMk/>
              <pc:sldMasterMk cId="836899324" sldId="2147483789"/>
              <pc:sldLayoutMk cId="968019100" sldId="2147483793"/>
              <ac:spMk id="4" creationId="{8C35D1B9-447E-3FA3-523D-F493A50CA229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14.836" v="943" actId="478"/>
          <pc:sldLayoutMkLst>
            <pc:docMk/>
            <pc:sldMasterMk cId="836899324" sldId="2147483789"/>
            <pc:sldLayoutMk cId="852129454" sldId="2147483794"/>
          </pc:sldLayoutMkLst>
          <pc:spChg chg="del mod">
            <ac:chgData name="Laura Bejosano" userId="22bc34e8-1f36-4681-bbe9-82c5115a02eb" providerId="ADAL" clId="{4FACC23D-2A3C-4C3B-9E8B-A8F678E58794}" dt="2022-11-11T17:24:14.836" v="943" actId="478"/>
            <ac:spMkLst>
              <pc:docMk/>
              <pc:sldMasterMk cId="836899324" sldId="2147483789"/>
              <pc:sldLayoutMk cId="852129454" sldId="2147483794"/>
              <ac:spMk id="4" creationId="{D0C15B7E-4126-537C-B8CD-C3F8F1EB39C4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22.309" v="944" actId="478"/>
          <pc:sldLayoutMkLst>
            <pc:docMk/>
            <pc:sldMasterMk cId="836899324" sldId="2147483789"/>
            <pc:sldLayoutMk cId="3683868965" sldId="2147483798"/>
          </pc:sldLayoutMkLst>
          <pc:spChg chg="del mod">
            <ac:chgData name="Laura Bejosano" userId="22bc34e8-1f36-4681-bbe9-82c5115a02eb" providerId="ADAL" clId="{4FACC23D-2A3C-4C3B-9E8B-A8F678E58794}" dt="2022-11-11T17:24:22.309" v="944" actId="478"/>
            <ac:spMkLst>
              <pc:docMk/>
              <pc:sldMasterMk cId="836899324" sldId="2147483789"/>
              <pc:sldLayoutMk cId="3683868965" sldId="2147483798"/>
              <ac:spMk id="5" creationId="{AECB46C2-C920-01AD-C4F7-FC7C5BABB986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27.621" v="945" actId="478"/>
          <pc:sldLayoutMkLst>
            <pc:docMk/>
            <pc:sldMasterMk cId="836899324" sldId="2147483789"/>
            <pc:sldLayoutMk cId="3655104319" sldId="2147483799"/>
          </pc:sldLayoutMkLst>
          <pc:spChg chg="del mod">
            <ac:chgData name="Laura Bejosano" userId="22bc34e8-1f36-4681-bbe9-82c5115a02eb" providerId="ADAL" clId="{4FACC23D-2A3C-4C3B-9E8B-A8F678E58794}" dt="2022-11-11T17:24:27.621" v="945" actId="478"/>
            <ac:spMkLst>
              <pc:docMk/>
              <pc:sldMasterMk cId="836899324" sldId="2147483789"/>
              <pc:sldLayoutMk cId="3655104319" sldId="2147483799"/>
              <ac:spMk id="5" creationId="{91B12FB4-0C0B-B6E7-09CB-FB7B095AC211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20:59:02.018" v="1781" actId="478"/>
          <pc:sldLayoutMkLst>
            <pc:docMk/>
            <pc:sldMasterMk cId="836899324" sldId="2147483789"/>
            <pc:sldLayoutMk cId="771865059" sldId="2147483801"/>
          </pc:sldLayoutMkLst>
          <pc:spChg chg="del mod">
            <ac:chgData name="Laura Bejosano" userId="22bc34e8-1f36-4681-bbe9-82c5115a02eb" providerId="ADAL" clId="{4FACC23D-2A3C-4C3B-9E8B-A8F678E58794}" dt="2022-11-11T17:24:33.880" v="946" actId="478"/>
            <ac:spMkLst>
              <pc:docMk/>
              <pc:sldMasterMk cId="836899324" sldId="2147483789"/>
              <pc:sldLayoutMk cId="771865059" sldId="2147483801"/>
              <ac:spMk id="4" creationId="{306DA3D5-1C77-BA4C-4091-3D26C5DFAC06}"/>
            </ac:spMkLst>
          </pc:spChg>
          <pc:spChg chg="del">
            <ac:chgData name="Laura Bejosano" userId="22bc34e8-1f36-4681-bbe9-82c5115a02eb" providerId="ADAL" clId="{4FACC23D-2A3C-4C3B-9E8B-A8F678E58794}" dt="2022-11-11T20:59:02.018" v="1781" actId="478"/>
            <ac:spMkLst>
              <pc:docMk/>
              <pc:sldMasterMk cId="836899324" sldId="2147483789"/>
              <pc:sldLayoutMk cId="771865059" sldId="2147483801"/>
              <ac:spMk id="18" creationId="{DF96815B-4256-4CE0-9FCF-3A2967CF5792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38.938" v="947" actId="478"/>
          <pc:sldLayoutMkLst>
            <pc:docMk/>
            <pc:sldMasterMk cId="836899324" sldId="2147483789"/>
            <pc:sldLayoutMk cId="4226363326" sldId="2147483802"/>
          </pc:sldLayoutMkLst>
          <pc:spChg chg="del mod">
            <ac:chgData name="Laura Bejosano" userId="22bc34e8-1f36-4681-bbe9-82c5115a02eb" providerId="ADAL" clId="{4FACC23D-2A3C-4C3B-9E8B-A8F678E58794}" dt="2022-11-11T17:24:38.938" v="947" actId="478"/>
            <ac:spMkLst>
              <pc:docMk/>
              <pc:sldMasterMk cId="836899324" sldId="2147483789"/>
              <pc:sldLayoutMk cId="4226363326" sldId="2147483802"/>
              <ac:spMk id="4" creationId="{3423F71C-0EA1-C6F3-81D2-FAA9047D2350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42.070" v="948" actId="478"/>
          <pc:sldLayoutMkLst>
            <pc:docMk/>
            <pc:sldMasterMk cId="836899324" sldId="2147483789"/>
            <pc:sldLayoutMk cId="2709979305" sldId="2147483803"/>
          </pc:sldLayoutMkLst>
          <pc:spChg chg="del mod">
            <ac:chgData name="Laura Bejosano" userId="22bc34e8-1f36-4681-bbe9-82c5115a02eb" providerId="ADAL" clId="{4FACC23D-2A3C-4C3B-9E8B-A8F678E58794}" dt="2022-11-11T17:24:42.070" v="948" actId="478"/>
            <ac:spMkLst>
              <pc:docMk/>
              <pc:sldMasterMk cId="836899324" sldId="2147483789"/>
              <pc:sldLayoutMk cId="2709979305" sldId="2147483803"/>
              <ac:spMk id="4" creationId="{15370377-95DA-721E-6128-6FA3FDE980A9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4:46.933" v="949" actId="478"/>
          <pc:sldLayoutMkLst>
            <pc:docMk/>
            <pc:sldMasterMk cId="836899324" sldId="2147483789"/>
            <pc:sldLayoutMk cId="2880208914" sldId="2147483804"/>
          </pc:sldLayoutMkLst>
          <pc:spChg chg="del mod">
            <ac:chgData name="Laura Bejosano" userId="22bc34e8-1f36-4681-bbe9-82c5115a02eb" providerId="ADAL" clId="{4FACC23D-2A3C-4C3B-9E8B-A8F678E58794}" dt="2022-11-11T17:24:46.933" v="949" actId="478"/>
            <ac:spMkLst>
              <pc:docMk/>
              <pc:sldMasterMk cId="836899324" sldId="2147483789"/>
              <pc:sldLayoutMk cId="2880208914" sldId="2147483804"/>
              <ac:spMk id="3" creationId="{AA643134-75B6-A184-9D79-85A6E69155EC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5:01.995" v="950" actId="478"/>
          <pc:sldLayoutMkLst>
            <pc:docMk/>
            <pc:sldMasterMk cId="836899324" sldId="2147483789"/>
            <pc:sldLayoutMk cId="2490929153" sldId="2147483805"/>
          </pc:sldLayoutMkLst>
          <pc:spChg chg="del mod">
            <ac:chgData name="Laura Bejosano" userId="22bc34e8-1f36-4681-bbe9-82c5115a02eb" providerId="ADAL" clId="{4FACC23D-2A3C-4C3B-9E8B-A8F678E58794}" dt="2022-11-11T17:25:01.995" v="950" actId="478"/>
            <ac:spMkLst>
              <pc:docMk/>
              <pc:sldMasterMk cId="836899324" sldId="2147483789"/>
              <pc:sldLayoutMk cId="2490929153" sldId="2147483805"/>
              <ac:spMk id="5" creationId="{2AE6BB27-8FA7-E3DF-79E2-522FC5B1F334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5:04.814" v="951" actId="478"/>
          <pc:sldLayoutMkLst>
            <pc:docMk/>
            <pc:sldMasterMk cId="836899324" sldId="2147483789"/>
            <pc:sldLayoutMk cId="2813475823" sldId="2147483806"/>
          </pc:sldLayoutMkLst>
          <pc:spChg chg="del mod">
            <ac:chgData name="Laura Bejosano" userId="22bc34e8-1f36-4681-bbe9-82c5115a02eb" providerId="ADAL" clId="{4FACC23D-2A3C-4C3B-9E8B-A8F678E58794}" dt="2022-11-11T17:25:04.814" v="951" actId="478"/>
            <ac:spMkLst>
              <pc:docMk/>
              <pc:sldMasterMk cId="836899324" sldId="2147483789"/>
              <pc:sldLayoutMk cId="2813475823" sldId="2147483806"/>
              <ac:spMk id="5" creationId="{EE654F6F-4CF3-2782-1249-27E325967EF0}"/>
            </ac:spMkLst>
          </pc:spChg>
        </pc:sldLayoutChg>
        <pc:sldLayoutChg chg="delSp modSp mod">
          <pc:chgData name="Laura Bejosano" userId="22bc34e8-1f36-4681-bbe9-82c5115a02eb" providerId="ADAL" clId="{4FACC23D-2A3C-4C3B-9E8B-A8F678E58794}" dt="2022-11-11T17:25:36.228" v="952" actId="478"/>
          <pc:sldLayoutMkLst>
            <pc:docMk/>
            <pc:sldMasterMk cId="836899324" sldId="2147483789"/>
            <pc:sldLayoutMk cId="3791933445" sldId="2147483807"/>
          </pc:sldLayoutMkLst>
          <pc:spChg chg="del mod">
            <ac:chgData name="Laura Bejosano" userId="22bc34e8-1f36-4681-bbe9-82c5115a02eb" providerId="ADAL" clId="{4FACC23D-2A3C-4C3B-9E8B-A8F678E58794}" dt="2022-11-11T17:25:36.228" v="952" actId="478"/>
            <ac:spMkLst>
              <pc:docMk/>
              <pc:sldMasterMk cId="836899324" sldId="2147483789"/>
              <pc:sldLayoutMk cId="3791933445" sldId="2147483807"/>
              <ac:spMk id="10" creationId="{550FC86E-47A1-B234-4287-9C9B4058D5A5}"/>
            </ac:spMkLst>
          </pc:spChg>
        </pc:sldLayoutChg>
        <pc:sldLayoutChg chg="del">
          <pc:chgData name="Laura Bejosano" userId="22bc34e8-1f36-4681-bbe9-82c5115a02eb" providerId="ADAL" clId="{4FACC23D-2A3C-4C3B-9E8B-A8F678E58794}" dt="2022-11-11T17:25:45.864" v="953" actId="2696"/>
          <pc:sldLayoutMkLst>
            <pc:docMk/>
            <pc:sldMasterMk cId="836899324" sldId="2147483789"/>
            <pc:sldLayoutMk cId="1590555837" sldId="2147483808"/>
          </pc:sldLayoutMkLst>
        </pc:sldLayoutChg>
        <pc:sldLayoutChg chg="del">
          <pc:chgData name="Laura Bejosano" userId="22bc34e8-1f36-4681-bbe9-82c5115a02eb" providerId="ADAL" clId="{4FACC23D-2A3C-4C3B-9E8B-A8F678E58794}" dt="2022-11-09T20:32:40.136" v="40" actId="2696"/>
          <pc:sldLayoutMkLst>
            <pc:docMk/>
            <pc:sldMasterMk cId="836899324" sldId="2147483789"/>
            <pc:sldLayoutMk cId="1261577504" sldId="2147483809"/>
          </pc:sldLayoutMkLst>
        </pc:sldLayoutChg>
      </pc:sldMasterChg>
    </pc:docChg>
  </pc:docChgLst>
  <pc:docChgLst>
    <pc:chgData name="Laura Bejosano" userId="22bc34e8-1f36-4681-bbe9-82c5115a02eb" providerId="ADAL" clId="{15A80E9B-A4B7-42D8-B87E-7A525EFF7059}"/>
    <pc:docChg chg="modSld">
      <pc:chgData name="Laura Bejosano" userId="22bc34e8-1f36-4681-bbe9-82c5115a02eb" providerId="ADAL" clId="{15A80E9B-A4B7-42D8-B87E-7A525EFF7059}" dt="2023-09-29T13:52:56.215" v="12" actId="113"/>
      <pc:docMkLst>
        <pc:docMk/>
      </pc:docMkLst>
      <pc:sldChg chg="modSp mod">
        <pc:chgData name="Laura Bejosano" userId="22bc34e8-1f36-4681-bbe9-82c5115a02eb" providerId="ADAL" clId="{15A80E9B-A4B7-42D8-B87E-7A525EFF7059}" dt="2023-09-29T13:51:22.115" v="1" actId="20577"/>
        <pc:sldMkLst>
          <pc:docMk/>
          <pc:sldMk cId="950998030" sldId="265"/>
        </pc:sldMkLst>
        <pc:spChg chg="mod">
          <ac:chgData name="Laura Bejosano" userId="22bc34e8-1f36-4681-bbe9-82c5115a02eb" providerId="ADAL" clId="{15A80E9B-A4B7-42D8-B87E-7A525EFF7059}" dt="2023-09-29T13:51:22.115" v="1" actId="20577"/>
          <ac:spMkLst>
            <pc:docMk/>
            <pc:sldMk cId="950998030" sldId="265"/>
            <ac:spMk id="3" creationId="{61E21736-D6CA-8FC7-3987-8299AEC6C5B8}"/>
          </ac:spMkLst>
        </pc:spChg>
      </pc:sldChg>
      <pc:sldChg chg="modSp mod">
        <pc:chgData name="Laura Bejosano" userId="22bc34e8-1f36-4681-bbe9-82c5115a02eb" providerId="ADAL" clId="{15A80E9B-A4B7-42D8-B87E-7A525EFF7059}" dt="2023-09-28T14:04:26.481" v="0" actId="1076"/>
        <pc:sldMkLst>
          <pc:docMk/>
          <pc:sldMk cId="4115458394" sldId="268"/>
        </pc:sldMkLst>
        <pc:picChg chg="mod">
          <ac:chgData name="Laura Bejosano" userId="22bc34e8-1f36-4681-bbe9-82c5115a02eb" providerId="ADAL" clId="{15A80E9B-A4B7-42D8-B87E-7A525EFF7059}" dt="2023-09-28T14:04:26.481" v="0" actId="1076"/>
          <ac:picMkLst>
            <pc:docMk/>
            <pc:sldMk cId="4115458394" sldId="268"/>
            <ac:picMk id="5" creationId="{E09FE8DF-FEAA-7F7B-BB7A-7FF58B61730B}"/>
          </ac:picMkLst>
        </pc:picChg>
      </pc:sldChg>
      <pc:sldChg chg="modSp mod">
        <pc:chgData name="Laura Bejosano" userId="22bc34e8-1f36-4681-bbe9-82c5115a02eb" providerId="ADAL" clId="{15A80E9B-A4B7-42D8-B87E-7A525EFF7059}" dt="2023-09-29T13:52:56.215" v="12" actId="113"/>
        <pc:sldMkLst>
          <pc:docMk/>
          <pc:sldMk cId="3389913023" sldId="281"/>
        </pc:sldMkLst>
        <pc:spChg chg="mod">
          <ac:chgData name="Laura Bejosano" userId="22bc34e8-1f36-4681-bbe9-82c5115a02eb" providerId="ADAL" clId="{15A80E9B-A4B7-42D8-B87E-7A525EFF7059}" dt="2023-09-29T13:52:56.215" v="12" actId="113"/>
          <ac:spMkLst>
            <pc:docMk/>
            <pc:sldMk cId="3389913023" sldId="281"/>
            <ac:spMk id="3" creationId="{36D2D03D-1319-93F8-1A9B-07477B732F0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A8E116F-CDAC-5F56-621E-0AD3ECE0DE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794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37AC27F-E585-9528-E7F5-D0EF1C3964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0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7862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/>
        </p:nvSpPr>
        <p:spPr>
          <a:xfrm>
            <a:off x="5458983" y="568313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ECE22B-A26F-44C2-664C-F5A73B3399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650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9A31020-1E37-E627-6B03-F2D02EEF3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33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968B95F-4617-6232-735C-A700F958AA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793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1BF0E1A-4B82-9E03-5C2F-DABAE74306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891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68C51E4-CB48-9053-3563-51819B679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291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/>
        </p:nvSpPr>
        <p:spPr>
          <a:xfrm>
            <a:off x="4654312" y="60781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D71C343-72A6-C762-8ED8-276433C95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7582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17708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D7163D61-B386-5ABB-5DA8-B0B4AAC4A6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EC8FC4-2A66-72D5-0058-A1E84B4E0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2912" y="-59270"/>
            <a:ext cx="12455716" cy="5008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67290E-15C6-76EC-6C58-D909A61C4036}"/>
              </a:ext>
            </a:extLst>
          </p:cNvPr>
          <p:cNvSpPr/>
          <p:nvPr/>
        </p:nvSpPr>
        <p:spPr>
          <a:xfrm rot="5400000">
            <a:off x="5030561" y="-234774"/>
            <a:ext cx="2040527" cy="1247661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667" y="5160983"/>
            <a:ext cx="9378263" cy="92678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EEEEEE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8735" y="6087762"/>
            <a:ext cx="6066195" cy="4933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/>
        </p:nvSpPr>
        <p:spPr>
          <a:xfrm rot="5400000">
            <a:off x="6023515" y="-1245806"/>
            <a:ext cx="177710" cy="123535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B77A6C7-B4A2-6655-3076-B1CF92007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99" y="280857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01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25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43488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F95B485-1B50-74CA-887B-5E6C49E57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910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4468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144A972-0485-F219-05CE-BAF865611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294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6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39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8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CCAC1F-E15B-4111-3FAB-B4EE0E90DD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6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58B3767-C4C7-B628-7F39-AE8368A3B51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7" y="6434888"/>
            <a:ext cx="884713" cy="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9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gvance-my.sharepoint.com/:p:/g/personal/laura_bejosano_agvance_net/EYoTyshihehLgPtTxqx_mFEBm1-b4piw92zI-apCh0heSg?e=1EIbIe&amp;nav=eyJzSWQiOjI2MywiY0lkIjo0Mzg0MTg4NDF9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agvance-my.sharepoint.com/:p:/g/personal/laura_bejosano_agvance_net/EYoTyshihehLgPtTxqx_mFEBm1-b4piw92zI-apCh0heSg?e=0eWcIs&amp;nav=eyJzSWQiOjI3NSwiY0lkIjoxNzE2OTY2OTYzfQ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30CA57-46AF-E451-8F5C-04240588B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850" y="5394960"/>
            <a:ext cx="8528049" cy="612140"/>
          </a:xfrm>
        </p:spPr>
        <p:txBody>
          <a:bodyPr>
            <a:normAutofit/>
          </a:bodyPr>
          <a:lstStyle/>
          <a:p>
            <a:r>
              <a:rPr lang="en-US" sz="3600" dirty="0"/>
              <a:t>What to do if you cannot print in </a:t>
            </a:r>
            <a:r>
              <a:rPr lang="en-US" sz="3600" dirty="0" err="1"/>
              <a:t>EnergyTrack</a:t>
            </a:r>
            <a:r>
              <a:rPr lang="en-US" sz="3600" dirty="0"/>
              <a:t> 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A7C9B7-1665-CF6A-B24A-D7DAA1A9E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7379" y="6047740"/>
            <a:ext cx="7505699" cy="574014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/>
              <a:t>This applies to the Cognitive Advantage printer.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88CDA3-3F68-DB7D-F97D-2EEAB75D4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5" t="151" r="-2083" b="-6816"/>
          <a:stretch/>
        </p:blipFill>
        <p:spPr>
          <a:xfrm>
            <a:off x="198922" y="5261168"/>
            <a:ext cx="22860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3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2C2B-B1A1-543A-53E5-19CC03BDE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639" y="1396538"/>
            <a:ext cx="3068833" cy="1288473"/>
          </a:xfrm>
        </p:spPr>
        <p:txBody>
          <a:bodyPr/>
          <a:lstStyle/>
          <a:p>
            <a:r>
              <a:rPr lang="en-US" dirty="0"/>
              <a:t>Adobe Default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5643-6A14-4C80-C745-B97BBAC79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812801"/>
            <a:ext cx="5713841" cy="496454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Next, check that Adobe is the default program.</a:t>
            </a:r>
          </a:p>
          <a:p>
            <a:r>
              <a:rPr lang="en-US" dirty="0">
                <a:solidFill>
                  <a:schemeClr val="tx2"/>
                </a:solidFill>
              </a:rPr>
              <a:t>Press the </a:t>
            </a:r>
            <a:r>
              <a:rPr lang="en-US" i="1" dirty="0">
                <a:solidFill>
                  <a:schemeClr val="tx2"/>
                </a:solidFill>
              </a:rPr>
              <a:t>Windows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Then press the </a:t>
            </a:r>
            <a:r>
              <a:rPr lang="en-US" i="1" dirty="0">
                <a:solidFill>
                  <a:schemeClr val="tx2"/>
                </a:solidFill>
              </a:rPr>
              <a:t>Settings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Then press the </a:t>
            </a:r>
            <a:r>
              <a:rPr lang="en-US" i="1" dirty="0">
                <a:solidFill>
                  <a:schemeClr val="tx2"/>
                </a:solidFill>
              </a:rPr>
              <a:t>Apps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Select the </a:t>
            </a:r>
            <a:r>
              <a:rPr lang="en-US" i="1" dirty="0">
                <a:solidFill>
                  <a:schemeClr val="tx2"/>
                </a:solidFill>
              </a:rPr>
              <a:t>Default apps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After the window opens, scroll to the bottom and select </a:t>
            </a:r>
            <a:r>
              <a:rPr lang="en-US" i="1" dirty="0">
                <a:solidFill>
                  <a:schemeClr val="tx2"/>
                </a:solidFill>
              </a:rPr>
              <a:t>Choose default apps by file type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r>
              <a:rPr lang="en-US" dirty="0">
                <a:solidFill>
                  <a:schemeClr val="tx2"/>
                </a:solidFill>
              </a:rPr>
              <a:t>When screen loads, scroll down and choose </a:t>
            </a:r>
            <a:r>
              <a:rPr lang="en-US" i="1" dirty="0">
                <a:solidFill>
                  <a:schemeClr val="tx2"/>
                </a:solidFill>
              </a:rPr>
              <a:t>.pdf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52A20-2B39-CB02-3E19-E75FDE8E9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668" y="1313888"/>
            <a:ext cx="307774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0B48CE-4E43-4760-D432-066D5DF62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774" y="1823297"/>
            <a:ext cx="297180" cy="274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314477-471A-840D-4EEB-1E7EBB9EC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555" y="2302440"/>
            <a:ext cx="1621631" cy="457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7D4F00-9B71-4A61-75E5-C2231B6E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830" y="2925234"/>
            <a:ext cx="921434" cy="18288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C79E11-C25A-85D1-62A2-0B23D8180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5856" y="3659063"/>
            <a:ext cx="2200000" cy="2095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1F74FD1-224E-8948-4AF2-951D69C938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8028" y="4411486"/>
            <a:ext cx="1208315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20A6-0E75-87D8-BC44-92775C246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1413165"/>
            <a:ext cx="3068833" cy="1197031"/>
          </a:xfrm>
        </p:spPr>
        <p:txBody>
          <a:bodyPr>
            <a:normAutofit/>
          </a:bodyPr>
          <a:lstStyle/>
          <a:p>
            <a:r>
              <a:rPr lang="en-US" dirty="0"/>
              <a:t>Adobe Default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B8722-D905-F395-BD70-BF35BCABC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 window opens and with three options to choose from: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Choose the </a:t>
            </a:r>
            <a:r>
              <a:rPr lang="en-US" i="1" dirty="0">
                <a:solidFill>
                  <a:schemeClr val="tx2"/>
                </a:solidFill>
              </a:rPr>
              <a:t>Adobe Acrobat Reader DC</a:t>
            </a:r>
            <a:r>
              <a:rPr lang="en-US" dirty="0">
                <a:solidFill>
                  <a:schemeClr val="tx2"/>
                </a:solidFill>
              </a:rPr>
              <a:t> tab.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Exit the </a:t>
            </a:r>
            <a:r>
              <a:rPr lang="en-US" i="1" dirty="0">
                <a:solidFill>
                  <a:schemeClr val="tx2"/>
                </a:solidFill>
              </a:rPr>
              <a:t>Settings</a:t>
            </a:r>
            <a:r>
              <a:rPr lang="en-US" dirty="0">
                <a:solidFill>
                  <a:schemeClr val="tx2"/>
                </a:solidFill>
              </a:rPr>
              <a:t> window.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FE8DF-FEAA-7F7B-BB7A-7FF58B617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762" y="1600200"/>
            <a:ext cx="2304532" cy="182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04A60C-1294-1FA9-1DD8-455B918B7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808" y="3902909"/>
            <a:ext cx="2314286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6F3C2-7D81-5A61-C0A8-8AF36E37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 Showing Offline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BF57B-F01F-1E58-9150-A528E3D7B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printer is not showing offline. </a:t>
            </a:r>
          </a:p>
          <a:p>
            <a:r>
              <a:rPr lang="en-US" dirty="0"/>
              <a:t>Select the </a:t>
            </a:r>
            <a:r>
              <a:rPr lang="en-US" i="1" dirty="0"/>
              <a:t>Windows</a:t>
            </a:r>
            <a:r>
              <a:rPr lang="en-US" dirty="0"/>
              <a:t> tab. </a:t>
            </a:r>
          </a:p>
          <a:p>
            <a:r>
              <a:rPr lang="en-US" dirty="0"/>
              <a:t>Then choose the </a:t>
            </a:r>
            <a:r>
              <a:rPr lang="en-US" i="1" dirty="0"/>
              <a:t>Settings</a:t>
            </a:r>
            <a:r>
              <a:rPr lang="en-US" dirty="0"/>
              <a:t> tab. </a:t>
            </a:r>
          </a:p>
          <a:p>
            <a:r>
              <a:rPr lang="en-US" dirty="0"/>
              <a:t>Select the </a:t>
            </a:r>
            <a:r>
              <a:rPr lang="en-US" i="1" dirty="0"/>
              <a:t>Devices</a:t>
            </a:r>
            <a:r>
              <a:rPr lang="en-US" dirty="0"/>
              <a:t> tab. </a:t>
            </a:r>
          </a:p>
          <a:p>
            <a:r>
              <a:rPr lang="en-US" dirty="0"/>
              <a:t>Then choose the </a:t>
            </a:r>
            <a:r>
              <a:rPr lang="en-US" i="1" dirty="0"/>
              <a:t>Printers &amp; scanners</a:t>
            </a:r>
            <a:r>
              <a:rPr lang="en-US" dirty="0"/>
              <a:t> tab. </a:t>
            </a:r>
          </a:p>
          <a:p>
            <a:r>
              <a:rPr lang="en-US" dirty="0"/>
              <a:t>If the </a:t>
            </a:r>
            <a:r>
              <a:rPr lang="en-US" i="1" dirty="0"/>
              <a:t>Cognitive Advantage 4 inch2</a:t>
            </a:r>
            <a:r>
              <a:rPr lang="en-US" dirty="0"/>
              <a:t> or </a:t>
            </a:r>
            <a:r>
              <a:rPr lang="en-US" i="1" dirty="0"/>
              <a:t>Cognitive Advantage 4 inch</a:t>
            </a:r>
            <a:r>
              <a:rPr lang="en-US" dirty="0"/>
              <a:t> is showing offline, do the following steps for a hard reset.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8F240-7C73-9213-25B0-CA9CC70D8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014" y="2640544"/>
            <a:ext cx="410365" cy="36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F98896-20B9-7DD7-CBD8-44B6FFFC6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089" y="3086143"/>
            <a:ext cx="371429" cy="3428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226EDE-BB9F-28EF-1B79-5C7145BA2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403" y="3576992"/>
            <a:ext cx="1828799" cy="365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791AEEE-069D-7E2A-2F24-5ECCE64F2D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021" y="4104774"/>
            <a:ext cx="1685714" cy="2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C4CA92-01BA-7B77-3C09-3DBB9D7A5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1422" y="4942149"/>
            <a:ext cx="216904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0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4B4AE-F60E-8908-7614-76844A0A2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reset procedure.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2B477-96EB-517D-2058-5F45D3449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53929"/>
            <a:ext cx="10058400" cy="407148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Turn the power to the printer off at the switch.</a:t>
            </a:r>
          </a:p>
          <a:p>
            <a:r>
              <a:rPr lang="en-US" dirty="0"/>
              <a:t>Unplug the wide, 20 pin, cable that has clips holding it to the back of the printer.</a:t>
            </a:r>
          </a:p>
          <a:p>
            <a:r>
              <a:rPr lang="en-US" dirty="0"/>
              <a:t>Shut the truck off with the ignition, and any other power switches giving power to the printer.</a:t>
            </a:r>
          </a:p>
          <a:p>
            <a:r>
              <a:rPr lang="en-US" dirty="0"/>
              <a:t>Remove the handheld from the cradle.</a:t>
            </a:r>
          </a:p>
          <a:p>
            <a:r>
              <a:rPr lang="en-US" dirty="0"/>
              <a:t>Restart the handheld. </a:t>
            </a:r>
          </a:p>
          <a:p>
            <a:r>
              <a:rPr lang="en-US" dirty="0"/>
              <a:t>Wait about a minute and a half.</a:t>
            </a:r>
          </a:p>
          <a:p>
            <a:r>
              <a:rPr lang="en-US" dirty="0"/>
              <a:t>Plug the cable in to the back of the printer and put the clips back in place.</a:t>
            </a:r>
          </a:p>
          <a:p>
            <a:r>
              <a:rPr lang="en-US" dirty="0"/>
              <a:t>Turn the power switch on the side of the printer back on.</a:t>
            </a:r>
          </a:p>
          <a:p>
            <a:r>
              <a:rPr lang="en-US" dirty="0"/>
              <a:t>Start the truck and turn any additional switch, if there is one to power the printer.</a:t>
            </a:r>
          </a:p>
          <a:p>
            <a:r>
              <a:rPr lang="en-US" dirty="0"/>
              <a:t>Place the handheld back into the cradle and clamp the handle down. </a:t>
            </a:r>
          </a:p>
          <a:p>
            <a:r>
              <a:rPr lang="en-US" dirty="0"/>
              <a:t>Check to make sure that the printer is not still showing </a:t>
            </a:r>
            <a:r>
              <a:rPr lang="en-US" i="1" dirty="0"/>
              <a:t>Offline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434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C8C40-EEDE-B437-1DDE-E33C17237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 Printer Cable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F3842-EE66-1461-1715-DF8DFA4CA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7" y="1953929"/>
            <a:ext cx="9146653" cy="422549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the printer is still showing </a:t>
            </a:r>
            <a:r>
              <a:rPr lang="en-US" i="1" dirty="0"/>
              <a:t>Offline</a:t>
            </a:r>
            <a:r>
              <a:rPr lang="en-US" dirty="0"/>
              <a:t>, try the printer cable reset.</a:t>
            </a:r>
          </a:p>
          <a:p>
            <a:r>
              <a:rPr lang="en-US" dirty="0"/>
              <a:t>Turn the power to the printer off with the switch on the side of the printer.</a:t>
            </a:r>
          </a:p>
          <a:p>
            <a:r>
              <a:rPr lang="en-US" dirty="0"/>
              <a:t>Turn off the truck with the ignition. </a:t>
            </a:r>
          </a:p>
          <a:p>
            <a:r>
              <a:rPr lang="en-US" dirty="0"/>
              <a:t>Unplug the wide, 20 pin, cable that has clips holding it to the back of the printer.</a:t>
            </a:r>
          </a:p>
          <a:p>
            <a:r>
              <a:rPr lang="en-US" dirty="0"/>
              <a:t>Unplug the other end of the same cable from the back of the cradle.</a:t>
            </a:r>
          </a:p>
          <a:p>
            <a:r>
              <a:rPr lang="en-US" dirty="0"/>
              <a:t>Wait about a minute and a half.</a:t>
            </a:r>
          </a:p>
          <a:p>
            <a:r>
              <a:rPr lang="en-US" dirty="0"/>
              <a:t>Reinstall both ends of the cable to where they were removed from.</a:t>
            </a:r>
          </a:p>
          <a:p>
            <a:r>
              <a:rPr lang="en-US" dirty="0"/>
              <a:t>Turn the power switch on the side of the printer on. </a:t>
            </a:r>
          </a:p>
          <a:p>
            <a:r>
              <a:rPr lang="en-US" dirty="0"/>
              <a:t>Start the truck.</a:t>
            </a:r>
          </a:p>
          <a:p>
            <a:r>
              <a:rPr lang="en-US" dirty="0"/>
              <a:t>Confirm that the printer is not showing </a:t>
            </a:r>
            <a:r>
              <a:rPr lang="en-US" i="1" dirty="0"/>
              <a:t>Offline</a:t>
            </a:r>
            <a:r>
              <a:rPr lang="en-US" dirty="0"/>
              <a:t> still.</a:t>
            </a:r>
          </a:p>
          <a:p>
            <a:r>
              <a:rPr lang="en-US" dirty="0"/>
              <a:t>In the </a:t>
            </a:r>
            <a:r>
              <a:rPr lang="en-US" i="1" dirty="0"/>
              <a:t>Control panel</a:t>
            </a:r>
            <a:r>
              <a:rPr lang="en-US" dirty="0"/>
              <a:t>, </a:t>
            </a:r>
            <a:r>
              <a:rPr lang="en-US" i="1" dirty="0"/>
              <a:t>Devices and printers</a:t>
            </a:r>
            <a:r>
              <a:rPr lang="en-US" dirty="0"/>
              <a:t>, confirm that it is reading the </a:t>
            </a:r>
            <a:r>
              <a:rPr lang="en-US" i="1" dirty="0"/>
              <a:t>USB2.0-Print</a:t>
            </a:r>
            <a:r>
              <a:rPr lang="en-US" dirty="0"/>
              <a:t> is under the </a:t>
            </a:r>
            <a:r>
              <a:rPr lang="en-US" i="1" dirty="0"/>
              <a:t>Unspecified</a:t>
            </a:r>
            <a:r>
              <a:rPr lang="en-US" dirty="0"/>
              <a:t> section. Or the name of the cable could be something similar.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D4FC73-904F-AA4C-C6EE-B57DF670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7407" y="5356459"/>
            <a:ext cx="589788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2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16F3-7686-B262-610E-C0E5140EF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Reprint in Images Folder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36D4B-C26F-7C1D-CBAA-2A073CAA9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Open </a:t>
            </a:r>
            <a:r>
              <a:rPr lang="en-US" i="1" dirty="0"/>
              <a:t>Windows (C:)</a:t>
            </a:r>
            <a:r>
              <a:rPr lang="en-US" dirty="0"/>
              <a:t>.</a:t>
            </a:r>
          </a:p>
          <a:p>
            <a:r>
              <a:rPr lang="en-US" dirty="0"/>
              <a:t>Select </a:t>
            </a:r>
            <a:r>
              <a:rPr lang="en-US" i="1" dirty="0"/>
              <a:t>CTLS93</a:t>
            </a:r>
            <a:r>
              <a:rPr lang="en-US" dirty="0"/>
              <a:t>. </a:t>
            </a:r>
          </a:p>
          <a:p>
            <a:r>
              <a:rPr lang="en-US" dirty="0"/>
              <a:t>Select </a:t>
            </a:r>
            <a:r>
              <a:rPr lang="en-US" i="1" dirty="0"/>
              <a:t>DD85</a:t>
            </a:r>
            <a:r>
              <a:rPr lang="en-US" dirty="0"/>
              <a:t>.  </a:t>
            </a:r>
          </a:p>
          <a:p>
            <a:r>
              <a:rPr lang="en-US" dirty="0"/>
              <a:t>Select </a:t>
            </a:r>
            <a:r>
              <a:rPr lang="en-US" i="1" dirty="0"/>
              <a:t>DATA</a:t>
            </a:r>
            <a:r>
              <a:rPr lang="en-US" dirty="0"/>
              <a:t>.</a:t>
            </a:r>
          </a:p>
          <a:p>
            <a:r>
              <a:rPr lang="en-US" dirty="0"/>
              <a:t>Select </a:t>
            </a:r>
            <a:r>
              <a:rPr lang="en-US" i="1" dirty="0"/>
              <a:t>Images</a:t>
            </a:r>
            <a:r>
              <a:rPr lang="en-US" dirty="0"/>
              <a:t>.</a:t>
            </a:r>
          </a:p>
          <a:p>
            <a:r>
              <a:rPr lang="en-US" dirty="0"/>
              <a:t>Select on any </a:t>
            </a:r>
            <a:r>
              <a:rPr lang="en-US" i="1" dirty="0"/>
              <a:t>HHI____</a:t>
            </a:r>
            <a:r>
              <a:rPr lang="en-US" dirty="0"/>
              <a:t> Adobe image.</a:t>
            </a:r>
          </a:p>
          <a:p>
            <a:r>
              <a:rPr lang="en-US" dirty="0"/>
              <a:t>Select the </a:t>
            </a:r>
            <a:r>
              <a:rPr lang="en-US" b="1" dirty="0"/>
              <a:t>Print</a:t>
            </a:r>
            <a:r>
              <a:rPr lang="en-US" dirty="0"/>
              <a:t> icon at the top of the image.  </a:t>
            </a:r>
          </a:p>
          <a:p>
            <a:r>
              <a:rPr lang="en-US" dirty="0"/>
              <a:t>Continue to the next page.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32710-CF55-8AE6-72AF-10A86A585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19" y="2191605"/>
            <a:ext cx="1038095" cy="238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1358E9-82B5-C960-8D52-D523EF99F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71" y="2639981"/>
            <a:ext cx="657143" cy="2380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548CC1-4E15-B5CA-FB50-EB6125342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099" y="3050469"/>
            <a:ext cx="552381" cy="2285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A072BB-B51B-B4D0-95E0-A5F1616B0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146" y="3528723"/>
            <a:ext cx="590476" cy="219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C324D6-367A-1F04-9007-23BB21FF0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527" y="3963686"/>
            <a:ext cx="676190" cy="2190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125259B-F287-C58F-7933-6919E5E166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2667" y="4452533"/>
            <a:ext cx="733333" cy="2190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5AF37FC-1F33-991A-94D6-BDC8B2DE61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514" y="3050469"/>
            <a:ext cx="2212152" cy="360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94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A9BFA-74EC-3465-523B-5FF8C028F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1820893"/>
          </a:xfrm>
        </p:spPr>
        <p:txBody>
          <a:bodyPr/>
          <a:lstStyle/>
          <a:p>
            <a:r>
              <a:rPr lang="en-US" dirty="0"/>
              <a:t>Adobe Settings for Reprint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5ABA0-58A8-A248-53C1-5968FA545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Confirm the Adobe settings match the image.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A811A-52F0-7C8E-D5F1-CC01C1689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102" y="1297505"/>
            <a:ext cx="4885604" cy="438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6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C4D7B-6E0A-934A-0299-5458FAC54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4"/>
            <a:ext cx="3068833" cy="1783822"/>
          </a:xfrm>
        </p:spPr>
        <p:txBody>
          <a:bodyPr/>
          <a:lstStyle/>
          <a:p>
            <a:r>
              <a:rPr lang="en-US" dirty="0"/>
              <a:t>Adobe Settings for Reprint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43681-7EAB-B28B-396F-03B48720F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Press </a:t>
            </a:r>
            <a:r>
              <a:rPr lang="en-US" b="1" dirty="0">
                <a:solidFill>
                  <a:schemeClr val="tx2"/>
                </a:solidFill>
              </a:rPr>
              <a:t>Print</a:t>
            </a:r>
            <a:r>
              <a:rPr lang="en-US" dirty="0">
                <a:solidFill>
                  <a:schemeClr val="tx2"/>
                </a:solidFill>
              </a:rPr>
              <a:t>. Then confirm with the driver that the image printed.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0C0D24-6AB0-BB7C-4708-098B906D1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260" y="1568317"/>
            <a:ext cx="5171288" cy="464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97193-A1BC-D44A-BCE9-29403008A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 and Reinstall Print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0FD41-078D-5602-3DA9-7DAAD5439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9074608" cy="3760891"/>
          </a:xfrm>
        </p:spPr>
        <p:txBody>
          <a:bodyPr>
            <a:normAutofit/>
          </a:bodyPr>
          <a:lstStyle/>
          <a:p>
            <a:r>
              <a:rPr lang="en-US" dirty="0"/>
              <a:t>If the image did not print, uninstall both </a:t>
            </a:r>
            <a:r>
              <a:rPr lang="en-US" i="1" dirty="0"/>
              <a:t>Cognitive Advantage 4 inch2</a:t>
            </a:r>
            <a:r>
              <a:rPr lang="en-US" dirty="0"/>
              <a:t> and </a:t>
            </a:r>
            <a:r>
              <a:rPr lang="en-US" i="1" dirty="0"/>
              <a:t>Cognitive Advantage 4 inch</a:t>
            </a:r>
            <a:r>
              <a:rPr lang="en-US" dirty="0"/>
              <a:t> print drivers.</a:t>
            </a:r>
          </a:p>
          <a:p>
            <a:r>
              <a:rPr lang="en-US" dirty="0"/>
              <a:t>Select the </a:t>
            </a:r>
            <a:r>
              <a:rPr lang="en-US" i="1" dirty="0"/>
              <a:t>Windows</a:t>
            </a:r>
            <a:r>
              <a:rPr lang="en-US" dirty="0"/>
              <a:t> tab,         then select the </a:t>
            </a:r>
            <a:r>
              <a:rPr lang="en-US" i="1" dirty="0"/>
              <a:t>Settings</a:t>
            </a:r>
            <a:r>
              <a:rPr lang="en-US" dirty="0"/>
              <a:t> tab. </a:t>
            </a:r>
          </a:p>
          <a:p>
            <a:r>
              <a:rPr lang="en-US" dirty="0"/>
              <a:t>Select the </a:t>
            </a:r>
            <a:r>
              <a:rPr lang="en-US" i="1" dirty="0"/>
              <a:t>Devices</a:t>
            </a:r>
            <a:r>
              <a:rPr lang="en-US" dirty="0"/>
              <a:t> tab,                                   then select the </a:t>
            </a:r>
            <a:r>
              <a:rPr lang="en-US" i="1" dirty="0"/>
              <a:t>Printers &amp; scanners</a:t>
            </a:r>
            <a:r>
              <a:rPr lang="en-US" dirty="0"/>
              <a:t> tab. </a:t>
            </a:r>
          </a:p>
          <a:p>
            <a:r>
              <a:rPr lang="en-US" dirty="0"/>
              <a:t>Select </a:t>
            </a:r>
            <a:r>
              <a:rPr lang="en-US" i="1" dirty="0"/>
              <a:t>Cognitive Advantage 4 inch2</a:t>
            </a:r>
            <a:r>
              <a:rPr lang="en-US" dirty="0"/>
              <a:t> or </a:t>
            </a:r>
            <a:r>
              <a:rPr lang="en-US" i="1" dirty="0"/>
              <a:t>Cognitive Advantage 4inch</a:t>
            </a:r>
            <a:r>
              <a:rPr lang="en-US" dirty="0"/>
              <a:t>. </a:t>
            </a:r>
          </a:p>
          <a:p>
            <a:r>
              <a:rPr lang="en-US" dirty="0"/>
              <a:t>Select </a:t>
            </a:r>
            <a:r>
              <a:rPr lang="en-US" i="1" dirty="0"/>
              <a:t>Remove device</a:t>
            </a:r>
            <a:r>
              <a:rPr lang="en-US" dirty="0"/>
              <a:t> tab.</a:t>
            </a:r>
          </a:p>
          <a:p>
            <a:r>
              <a:rPr lang="en-US" dirty="0"/>
              <a:t>In the pop-up window select </a:t>
            </a:r>
            <a:r>
              <a:rPr lang="en-US" b="1" dirty="0"/>
              <a:t>Yes</a:t>
            </a:r>
            <a:r>
              <a:rPr lang="en-US" dirty="0"/>
              <a:t> to remove the device.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44926-F91C-EF81-F92E-969C8D8D2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630" y="2938913"/>
            <a:ext cx="307774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C64F8-4CF6-6154-46E9-2643CBCFE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63" y="2938913"/>
            <a:ext cx="297180" cy="274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B0894-678E-2560-C7A1-5DF48560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369" y="3444162"/>
            <a:ext cx="1828799" cy="365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E29C5-F9A2-8EE2-3666-250F16471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729" y="3444162"/>
            <a:ext cx="1685714" cy="2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A622A8-EE0E-C343-FADA-BB61C3CF51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702" y="3961285"/>
            <a:ext cx="1678577" cy="2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D247D-5057-A592-3E99-E58D4B272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1517" y="4405593"/>
            <a:ext cx="1026742" cy="2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86E855-B5B3-71B7-687C-EA3AF7E9B9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3794" y="4797078"/>
            <a:ext cx="202281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460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992AA-D337-3275-7758-80E86A3D0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 and Reinstall Print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5A4A-A393-4F8A-CC3C-35E4D3CF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990217"/>
            <a:ext cx="9471882" cy="4186721"/>
          </a:xfrm>
        </p:spPr>
        <p:txBody>
          <a:bodyPr>
            <a:normAutofit/>
          </a:bodyPr>
          <a:lstStyle/>
          <a:p>
            <a:r>
              <a:rPr lang="en-US" dirty="0"/>
              <a:t>Confirm that neither </a:t>
            </a:r>
            <a:r>
              <a:rPr lang="en-US" i="1" dirty="0"/>
              <a:t>Cognitive Advantage 4 inch2</a:t>
            </a:r>
            <a:r>
              <a:rPr lang="en-US" dirty="0"/>
              <a:t> or </a:t>
            </a:r>
            <a:r>
              <a:rPr lang="en-US" i="1" dirty="0"/>
              <a:t>Cognitive Advantage 4 inch</a:t>
            </a:r>
            <a:r>
              <a:rPr lang="en-US" dirty="0"/>
              <a:t> printer are showing in the </a:t>
            </a:r>
            <a:r>
              <a:rPr lang="en-US" i="1" dirty="0"/>
              <a:t>Printers &amp; scanners</a:t>
            </a:r>
            <a:r>
              <a:rPr lang="en-US" dirty="0"/>
              <a:t> page.</a:t>
            </a:r>
          </a:p>
          <a:p>
            <a:r>
              <a:rPr lang="en-US" dirty="0"/>
              <a:t>Open </a:t>
            </a:r>
            <a:r>
              <a:rPr lang="en-US" i="1" dirty="0"/>
              <a:t>Windows (C:),                       then s</a:t>
            </a:r>
            <a:r>
              <a:rPr lang="en-US" dirty="0"/>
              <a:t>elect the </a:t>
            </a:r>
            <a:r>
              <a:rPr lang="en-US" i="1" dirty="0" err="1"/>
              <a:t>CognitivePrintDrivers</a:t>
            </a:r>
            <a:r>
              <a:rPr lang="en-US" dirty="0"/>
              <a:t> tab.</a:t>
            </a:r>
          </a:p>
          <a:p>
            <a:r>
              <a:rPr lang="en-US" dirty="0"/>
              <a:t>In the next window scroll down and select </a:t>
            </a:r>
            <a:r>
              <a:rPr lang="en-US" i="1" dirty="0" err="1"/>
              <a:t>PrnInst</a:t>
            </a:r>
            <a:r>
              <a:rPr lang="en-US" dirty="0"/>
              <a:t> tab. </a:t>
            </a:r>
          </a:p>
          <a:p>
            <a:r>
              <a:rPr lang="en-US" dirty="0"/>
              <a:t>A </a:t>
            </a:r>
            <a:r>
              <a:rPr lang="en-US" i="1" dirty="0"/>
              <a:t>User Account Control</a:t>
            </a:r>
            <a:r>
              <a:rPr lang="en-US" dirty="0"/>
              <a:t> box will open. Select </a:t>
            </a:r>
            <a:r>
              <a:rPr lang="en-US" b="1" dirty="0"/>
              <a:t>Yes</a:t>
            </a:r>
            <a:r>
              <a:rPr lang="en-US" dirty="0"/>
              <a:t>.</a:t>
            </a:r>
          </a:p>
          <a:p>
            <a:r>
              <a:rPr lang="en-US" dirty="0"/>
              <a:t>An install wizard window will open. Select </a:t>
            </a:r>
            <a:r>
              <a:rPr lang="en-US" b="1" dirty="0"/>
              <a:t>Next</a:t>
            </a:r>
            <a:r>
              <a:rPr lang="en-US" dirty="0"/>
              <a:t>. </a:t>
            </a:r>
          </a:p>
          <a:p>
            <a:r>
              <a:rPr lang="en-US" dirty="0"/>
              <a:t>Select the printer window opens, choose </a:t>
            </a:r>
            <a:r>
              <a:rPr lang="en-US" i="1" dirty="0"/>
              <a:t>Cognitive Advantage 4 inch and select </a:t>
            </a:r>
            <a:r>
              <a:rPr lang="en-US" b="1" i="1" dirty="0"/>
              <a:t>Next.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D2062D-0E87-BD5D-2056-AE06459B9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376" y="2854167"/>
            <a:ext cx="1038095" cy="2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B57116-151F-681B-06C0-3CD6C9AEE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240" y="2854167"/>
            <a:ext cx="1476190" cy="238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D519AE-6781-D536-567E-2DDD967D39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468" y="3314714"/>
            <a:ext cx="657143" cy="2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0E672F-685D-536B-9E4D-EC15F85A8A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648" y="3796142"/>
            <a:ext cx="1718531" cy="2743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1B5C35-1BA0-019A-F997-7468DD9D81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648" y="4303217"/>
            <a:ext cx="1169472" cy="2743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77B727-01EA-EA9F-BA2F-BA235F85BD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480" y="5158806"/>
            <a:ext cx="1409524" cy="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5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B631B-7929-E2B2-D14A-2FC9BDBD5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150" y="843148"/>
            <a:ext cx="5763428" cy="452326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Make sure that the driver has the handheld in the truck/cradle, connected to Wi-Fi, and truck turned on and running.</a:t>
            </a:r>
          </a:p>
          <a:p>
            <a:r>
              <a:rPr lang="en-US" dirty="0">
                <a:solidFill>
                  <a:schemeClr val="tx2"/>
                </a:solidFill>
              </a:rPr>
              <a:t>Ask the driver what kind of printer they have mounted in the truck.</a:t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pPr marL="511175" lvl="1" indent="0">
              <a:buNone/>
            </a:pPr>
            <a:r>
              <a:rPr lang="en-US" dirty="0">
                <a:solidFill>
                  <a:schemeClr val="tx2"/>
                </a:solidFill>
              </a:rPr>
              <a:t>*Make sure the two green lights next to the </a:t>
            </a:r>
            <a:r>
              <a:rPr lang="en-US" b="1" dirty="0">
                <a:solidFill>
                  <a:schemeClr val="tx2"/>
                </a:solidFill>
              </a:rPr>
              <a:t>FEED</a:t>
            </a:r>
            <a:r>
              <a:rPr lang="en-US" dirty="0">
                <a:solidFill>
                  <a:schemeClr val="tx2"/>
                </a:solidFill>
              </a:rPr>
              <a:t> button are lit.</a:t>
            </a:r>
          </a:p>
          <a:p>
            <a:pPr marL="511175" lvl="1" indent="0">
              <a:buNone/>
            </a:pPr>
            <a:r>
              <a:rPr lang="en-US" dirty="0">
                <a:solidFill>
                  <a:schemeClr val="tx2"/>
                </a:solidFill>
              </a:rPr>
              <a:t>* If the power light is not lit, then skip to the </a:t>
            </a:r>
            <a:r>
              <a:rPr lang="en-US" dirty="0">
                <a:solidFill>
                  <a:schemeClr val="tx2"/>
                </a:solidFill>
                <a:hlinkClick r:id="rId2"/>
              </a:rPr>
              <a:t>Lind Power Supply diagnosis </a:t>
            </a:r>
            <a:r>
              <a:rPr lang="en-US" dirty="0">
                <a:solidFill>
                  <a:schemeClr val="tx2"/>
                </a:solidFill>
              </a:rPr>
              <a:t>section.</a:t>
            </a:r>
          </a:p>
          <a:p>
            <a:r>
              <a:rPr lang="en-US" dirty="0">
                <a:solidFill>
                  <a:schemeClr val="tx2"/>
                </a:solidFill>
              </a:rPr>
              <a:t>Connect to the driver’s handheld with Bomgar.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EDFDF-B169-B391-3855-E6CB779E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199" y="1885125"/>
            <a:ext cx="3812310" cy="2093975"/>
          </a:xfrm>
        </p:spPr>
        <p:txBody>
          <a:bodyPr anchor="ctr">
            <a:normAutofit/>
          </a:bodyPr>
          <a:lstStyle/>
          <a:p>
            <a:r>
              <a:rPr lang="en-US" sz="4100" dirty="0"/>
              <a:t>Beginning Steps</a:t>
            </a:r>
          </a:p>
        </p:txBody>
      </p:sp>
    </p:spTree>
    <p:extLst>
      <p:ext uri="{BB962C8B-B14F-4D97-AF65-F5344CB8AC3E}">
        <p14:creationId xmlns:p14="http://schemas.microsoft.com/office/powerpoint/2010/main" val="3934765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7E94-C310-7DD5-129D-5E80A2C40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 and Reinstall Print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2D03D-1319-93F8-1A9B-07477B732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b="1" dirty="0"/>
              <a:t>Finish</a:t>
            </a:r>
            <a:r>
              <a:rPr lang="en-US" dirty="0"/>
              <a:t>.</a:t>
            </a:r>
          </a:p>
          <a:p>
            <a:r>
              <a:rPr lang="en-US" dirty="0"/>
              <a:t>Once the install has finished, install the second print driver.</a:t>
            </a:r>
          </a:p>
          <a:p>
            <a:r>
              <a:rPr lang="en-US" dirty="0"/>
              <a:t>In the next window scroll down to and select the </a:t>
            </a:r>
            <a:r>
              <a:rPr lang="en-US" i="1" dirty="0" err="1"/>
              <a:t>PrnInst</a:t>
            </a:r>
            <a:r>
              <a:rPr lang="en-US" dirty="0"/>
              <a:t> tab. </a:t>
            </a:r>
          </a:p>
          <a:p>
            <a:r>
              <a:rPr lang="en-US" dirty="0"/>
              <a:t>A </a:t>
            </a:r>
            <a:r>
              <a:rPr lang="en-US" i="1" dirty="0"/>
              <a:t>User Account Control</a:t>
            </a:r>
            <a:r>
              <a:rPr lang="en-US" dirty="0"/>
              <a:t> box will open. Select </a:t>
            </a:r>
            <a:r>
              <a:rPr lang="en-US" b="1" dirty="0"/>
              <a:t>Yes</a:t>
            </a:r>
            <a:r>
              <a:rPr lang="en-US" dirty="0"/>
              <a:t>.  </a:t>
            </a:r>
          </a:p>
          <a:p>
            <a:r>
              <a:rPr lang="en-US" dirty="0"/>
              <a:t>An install wizard window will open. Select </a:t>
            </a:r>
            <a:r>
              <a:rPr lang="en-US" b="1" dirty="0"/>
              <a:t>Next</a:t>
            </a:r>
            <a:r>
              <a:rPr lang="en-US" dirty="0"/>
              <a:t>. </a:t>
            </a:r>
          </a:p>
          <a:p>
            <a:r>
              <a:rPr lang="en-US" dirty="0"/>
              <a:t> Select the printer window opens, choose </a:t>
            </a:r>
            <a:r>
              <a:rPr lang="en-US" i="1" dirty="0"/>
              <a:t>Cognitive Advantage 4 inch</a:t>
            </a:r>
            <a:r>
              <a:rPr lang="en-US" dirty="0"/>
              <a:t>.</a:t>
            </a:r>
          </a:p>
          <a:p>
            <a:r>
              <a:rPr lang="en-US" dirty="0"/>
              <a:t> Select </a:t>
            </a:r>
            <a:r>
              <a:rPr lang="en-US" b="1" dirty="0"/>
              <a:t>Next                     </a:t>
            </a:r>
            <a:r>
              <a:rPr lang="en-US" dirty="0"/>
              <a:t>then</a:t>
            </a:r>
            <a:r>
              <a:rPr lang="en-US" b="1" dirty="0"/>
              <a:t> </a:t>
            </a:r>
            <a:r>
              <a:rPr lang="en-US" dirty="0"/>
              <a:t>select </a:t>
            </a:r>
            <a:r>
              <a:rPr lang="en-US" b="1" dirty="0"/>
              <a:t>Add new printer</a:t>
            </a:r>
            <a:r>
              <a:rPr lang="en-US" dirty="0"/>
              <a:t>.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43D7C3-2754-AA5F-E8E8-80CDBD0AE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168" y="2229660"/>
            <a:ext cx="761905" cy="20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E0666-A24D-9A1B-7C5F-9C9859AAC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846" y="3157583"/>
            <a:ext cx="657143" cy="228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5D2EFF-52FA-C352-F685-1BFF9D63B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672" y="3533170"/>
            <a:ext cx="2028571" cy="323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28FC2-C9B6-0602-43FD-DD9776366B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277" y="4137345"/>
            <a:ext cx="771429" cy="1809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E751C2-C720-D610-1498-AA543B4B88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631" y="4722401"/>
            <a:ext cx="1409524" cy="133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945057-9784-1AD4-7679-12B3614A0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9644" y="5074060"/>
            <a:ext cx="771429" cy="18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FA63E7-AA5C-DE0C-AE13-DC64A5467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8991" y="5026441"/>
            <a:ext cx="2980952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3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C2336-E7F9-4748-3E7F-DFB5A4A2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Uninstall and Reinstall Print Drivers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AF41A-7457-02E3-1880-8EC54CA0D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Printer name: line, add the number 2 to the end of the word inch. Make sure that it matches the picture.</a:t>
            </a:r>
          </a:p>
          <a:p>
            <a:r>
              <a:rPr lang="en-US" dirty="0"/>
              <a:t>Once the second installer has finished, close the window.</a:t>
            </a:r>
          </a:p>
          <a:p>
            <a:r>
              <a:rPr lang="en-US" dirty="0"/>
              <a:t>Return to the </a:t>
            </a:r>
            <a:r>
              <a:rPr lang="en-US" dirty="0">
                <a:hlinkClick r:id="rId2"/>
              </a:rPr>
              <a:t>Printer Settings </a:t>
            </a:r>
            <a:r>
              <a:rPr lang="en-US" dirty="0"/>
              <a:t>to match the screen shots.  </a:t>
            </a:r>
          </a:p>
          <a:p>
            <a:r>
              <a:rPr lang="en-US" dirty="0"/>
              <a:t>After the settings have been changed, try printing again.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2953A8-5BD1-B2A9-F2F9-88635519C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810" y="2513416"/>
            <a:ext cx="3304762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48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A99C-3CD8-DCB7-D0C3-0D6D094B0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F0957-BADA-A834-69BE-50089D383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Calibrate the printer if it gives extra blank sheets when it prints delivery tickets or trip reports.</a:t>
            </a:r>
          </a:p>
          <a:p>
            <a:r>
              <a:rPr lang="en-US" dirty="0"/>
              <a:t>Calibrate both printer settings by using the same steps.</a:t>
            </a:r>
          </a:p>
          <a:p>
            <a:r>
              <a:rPr lang="en-US" dirty="0"/>
              <a:t>Select the </a:t>
            </a:r>
            <a:r>
              <a:rPr lang="en-US" i="1" dirty="0"/>
              <a:t>Windows</a:t>
            </a:r>
            <a:r>
              <a:rPr lang="en-US" dirty="0"/>
              <a:t> tab.  </a:t>
            </a:r>
          </a:p>
          <a:p>
            <a:r>
              <a:rPr lang="en-US" dirty="0"/>
              <a:t>Select the </a:t>
            </a:r>
            <a:r>
              <a:rPr lang="en-US" i="1" dirty="0"/>
              <a:t>Settings</a:t>
            </a:r>
            <a:r>
              <a:rPr lang="en-US" dirty="0"/>
              <a:t> tab.  </a:t>
            </a:r>
          </a:p>
          <a:p>
            <a:r>
              <a:rPr lang="en-US" dirty="0"/>
              <a:t>Select the </a:t>
            </a:r>
            <a:r>
              <a:rPr lang="en-US" i="1" dirty="0"/>
              <a:t>Devices</a:t>
            </a:r>
            <a:r>
              <a:rPr lang="en-US" dirty="0"/>
              <a:t> tab.  </a:t>
            </a:r>
          </a:p>
          <a:p>
            <a:r>
              <a:rPr lang="en-US" dirty="0"/>
              <a:t>Then select the </a:t>
            </a:r>
            <a:r>
              <a:rPr lang="en-US" i="1" dirty="0"/>
              <a:t>Printers &amp; scanners</a:t>
            </a:r>
            <a:r>
              <a:rPr lang="en-US" dirty="0"/>
              <a:t> tab.</a:t>
            </a:r>
          </a:p>
          <a:p>
            <a:r>
              <a:rPr lang="en-US" dirty="0"/>
              <a:t>Choose either </a:t>
            </a:r>
            <a:r>
              <a:rPr lang="en-US" i="1" dirty="0"/>
              <a:t>Cognitive Advantage 4 inch</a:t>
            </a:r>
            <a:r>
              <a:rPr lang="en-US" dirty="0"/>
              <a:t> printer tab. </a:t>
            </a:r>
          </a:p>
          <a:p>
            <a:r>
              <a:rPr lang="en-US" dirty="0"/>
              <a:t>Select </a:t>
            </a:r>
            <a:r>
              <a:rPr lang="en-US" i="1" dirty="0"/>
              <a:t>Manage</a:t>
            </a:r>
            <a:r>
              <a:rPr lang="en-US" dirty="0"/>
              <a:t> tab.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DED3CC-1B56-7DC0-0E6D-EDD2BB20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849" y="3052305"/>
            <a:ext cx="307774" cy="2743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41334-785C-C5DF-42BF-D4350D176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6195" y="3488337"/>
            <a:ext cx="297180" cy="274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4FB61B-15C0-F990-6E26-4DF811C0F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4908" y="3969464"/>
            <a:ext cx="1371599" cy="2743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F2615B-059B-1BCB-59D1-80D3FD38C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483" y="4456512"/>
            <a:ext cx="1685714" cy="2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AFC6D-1352-204F-1346-622DCE9158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145" y="4970210"/>
            <a:ext cx="1409524" cy="133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C19EE3-CDF5-7D82-1A3A-5AC76CB1CB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421" y="5291766"/>
            <a:ext cx="933333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11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78C3-B1EF-ADF4-7DCE-43C3D6516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Calibrate 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A858C-EC92-D264-04D2-1A2DEFF02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 </a:t>
            </a:r>
            <a:r>
              <a:rPr lang="en-US" i="1" dirty="0"/>
              <a:t>Printer preferences</a:t>
            </a:r>
            <a:r>
              <a:rPr lang="en-US" dirty="0"/>
              <a:t> tab.   </a:t>
            </a:r>
          </a:p>
          <a:p>
            <a:r>
              <a:rPr lang="en-US" dirty="0"/>
              <a:t>In the new window, select </a:t>
            </a:r>
            <a:r>
              <a:rPr lang="en-US" i="1" dirty="0"/>
              <a:t>Advanced Setup</a:t>
            </a:r>
            <a:r>
              <a:rPr lang="en-US" dirty="0"/>
              <a:t> tab. </a:t>
            </a:r>
          </a:p>
          <a:p>
            <a:r>
              <a:rPr lang="en-US" dirty="0"/>
              <a:t>Select </a:t>
            </a:r>
            <a:r>
              <a:rPr lang="en-US" i="1" dirty="0"/>
              <a:t>More Settings</a:t>
            </a:r>
            <a:r>
              <a:rPr lang="en-US" dirty="0"/>
              <a:t> tab. </a:t>
            </a:r>
          </a:p>
          <a:p>
            <a:r>
              <a:rPr lang="en-US" dirty="0"/>
              <a:t>In the next window, select </a:t>
            </a:r>
            <a:r>
              <a:rPr lang="en-US" i="1" dirty="0"/>
              <a:t>Calibrate</a:t>
            </a:r>
            <a:r>
              <a:rPr lang="en-US" dirty="0"/>
              <a:t> tab. </a:t>
            </a:r>
          </a:p>
          <a:p>
            <a:r>
              <a:rPr lang="en-US" dirty="0"/>
              <a:t>The printer will then feed about an inch or an inch and a half  piece of paper. </a:t>
            </a:r>
          </a:p>
          <a:p>
            <a:r>
              <a:rPr lang="en-US" dirty="0"/>
              <a:t>Press the </a:t>
            </a:r>
            <a:r>
              <a:rPr lang="en-US" b="1" dirty="0"/>
              <a:t>FEED</a:t>
            </a:r>
            <a:r>
              <a:rPr lang="en-US" dirty="0"/>
              <a:t> button on the printer to advance the paper to the next perforation. </a:t>
            </a:r>
          </a:p>
          <a:p>
            <a:r>
              <a:rPr lang="en-US" dirty="0"/>
              <a:t>Repeat the same calibration process for the other Cognitive Advantage print driver.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323F65-2798-778C-CED4-083647CD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60" y="2213291"/>
            <a:ext cx="1361905" cy="219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B55B93-DB60-4427-3C4F-988D943E6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893" y="2702284"/>
            <a:ext cx="1085714" cy="21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FE8B57-F91C-886B-219F-5F079DF75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858" y="3208891"/>
            <a:ext cx="1076190" cy="2095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78AE5-B1E3-B047-134E-A08B1B9AE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9557" y="3653555"/>
            <a:ext cx="952381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2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76354-2F55-20F3-433A-B9471A7E5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Lind Power Supply Diagnosis.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15780-FF55-A0EF-3794-3349E453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43430"/>
            <a:ext cx="5175183" cy="4129084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Make sure that the power supply is showing a green light.</a:t>
            </a:r>
          </a:p>
          <a:p>
            <a:r>
              <a:rPr lang="en-US" dirty="0">
                <a:solidFill>
                  <a:schemeClr val="bg1"/>
                </a:solidFill>
              </a:rPr>
              <a:t>If the power supply has a fuse, make sure that it is not blown.</a:t>
            </a:r>
          </a:p>
          <a:p>
            <a:r>
              <a:rPr lang="en-US" dirty="0">
                <a:solidFill>
                  <a:schemeClr val="bg1"/>
                </a:solidFill>
              </a:rPr>
              <a:t>Make sure all cables plugged into the power supply are fully seated.</a:t>
            </a:r>
          </a:p>
          <a:p>
            <a:r>
              <a:rPr lang="en-US" dirty="0">
                <a:solidFill>
                  <a:schemeClr val="bg1"/>
                </a:solidFill>
              </a:rPr>
              <a:t>When checking the power supply for the Blaster printer, it must have 24 volts coming out of it and going to the printer. Same for the TSC printer.</a:t>
            </a:r>
          </a:p>
          <a:p>
            <a:r>
              <a:rPr lang="en-US" dirty="0">
                <a:solidFill>
                  <a:schemeClr val="bg1"/>
                </a:solidFill>
              </a:rPr>
              <a:t>When checking the power supply for the </a:t>
            </a:r>
            <a:r>
              <a:rPr lang="en-US" dirty="0" err="1">
                <a:solidFill>
                  <a:schemeClr val="bg1"/>
                </a:solidFill>
              </a:rPr>
              <a:t>Havis</a:t>
            </a:r>
            <a:r>
              <a:rPr lang="en-US" dirty="0">
                <a:solidFill>
                  <a:schemeClr val="bg1"/>
                </a:solidFill>
              </a:rPr>
              <a:t>/Panasonic docking station, it must have 12 volts coming out of it and going to the docking station.</a:t>
            </a:r>
          </a:p>
        </p:txBody>
      </p:sp>
    </p:spTree>
    <p:extLst>
      <p:ext uri="{BB962C8B-B14F-4D97-AF65-F5344CB8AC3E}">
        <p14:creationId xmlns:p14="http://schemas.microsoft.com/office/powerpoint/2010/main" val="438418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14BB5-52DE-4661-E3F9-21BDF8C40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00" y="786383"/>
            <a:ext cx="3527301" cy="1783822"/>
          </a:xfrm>
        </p:spPr>
        <p:txBody>
          <a:bodyPr>
            <a:normAutofit/>
          </a:bodyPr>
          <a:lstStyle/>
          <a:p>
            <a:r>
              <a:rPr lang="en-US" dirty="0" err="1"/>
              <a:t>Havis</a:t>
            </a:r>
            <a:r>
              <a:rPr lang="en-US" dirty="0"/>
              <a:t> Docking Station Diagnosis.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E4316-A537-F92C-C587-B46173933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387" y="812800"/>
            <a:ext cx="6804561" cy="55048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Makes sure that all cables plugged into the docking station are fully seated.</a:t>
            </a:r>
          </a:p>
          <a:p>
            <a:r>
              <a:rPr lang="en-US" dirty="0">
                <a:solidFill>
                  <a:schemeClr val="tx2"/>
                </a:solidFill>
              </a:rPr>
              <a:t>Check the Control Panel to make sure the items are going through the docking station. Specifically, the Devices and Printers.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If there is not a GPS reading or can not print, unplug the USB portion of that plug and plug directly into the </a:t>
            </a:r>
            <a:r>
              <a:rPr lang="en-US" dirty="0" err="1">
                <a:solidFill>
                  <a:schemeClr val="tx2"/>
                </a:solidFill>
              </a:rPr>
              <a:t>ToughPad</a:t>
            </a:r>
            <a:r>
              <a:rPr lang="en-US" dirty="0">
                <a:solidFill>
                  <a:schemeClr val="tx2"/>
                </a:solidFill>
              </a:rPr>
              <a:t> to see if it works.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FC953D-0756-F04D-5191-BBF4B5409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882" y="2338346"/>
            <a:ext cx="267556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07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8068-1163-D347-5E56-5D2E9523B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GPS Puck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DB1AB-2EE6-DEA9-0B15-DC6C647C6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1888177"/>
            <a:ext cx="10058400" cy="42038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Makes sure that the truck is not parked in or next to a metal building.</a:t>
            </a:r>
          </a:p>
          <a:p>
            <a:r>
              <a:rPr lang="en-US" dirty="0"/>
              <a:t>From the open session of Energy Track, select </a:t>
            </a:r>
            <a:r>
              <a:rPr lang="en-US" i="1" dirty="0"/>
              <a:t>Utilities</a:t>
            </a:r>
            <a:r>
              <a:rPr lang="en-US" dirty="0"/>
              <a:t> tab.  </a:t>
            </a:r>
          </a:p>
          <a:p>
            <a:r>
              <a:rPr lang="en-US" dirty="0"/>
              <a:t>Select </a:t>
            </a:r>
            <a:r>
              <a:rPr lang="en-US" i="1" dirty="0"/>
              <a:t>Test Hardware</a:t>
            </a:r>
            <a:r>
              <a:rPr lang="en-US" dirty="0"/>
              <a:t> tab.   </a:t>
            </a:r>
          </a:p>
          <a:p>
            <a:r>
              <a:rPr lang="en-US" dirty="0"/>
              <a:t>Select </a:t>
            </a:r>
            <a:r>
              <a:rPr lang="en-US" i="1" dirty="0"/>
              <a:t>GPS</a:t>
            </a:r>
            <a:r>
              <a:rPr lang="en-US" dirty="0"/>
              <a:t> tab.  </a:t>
            </a:r>
          </a:p>
          <a:p>
            <a:r>
              <a:rPr lang="en-US" dirty="0"/>
              <a:t> Select </a:t>
            </a:r>
            <a:r>
              <a:rPr lang="en-US" i="1" dirty="0"/>
              <a:t>Get &amp; Write GPS</a:t>
            </a:r>
            <a:r>
              <a:rPr lang="en-US" dirty="0"/>
              <a:t> tab.  </a:t>
            </a:r>
          </a:p>
          <a:p>
            <a:r>
              <a:rPr lang="en-US" dirty="0"/>
              <a:t>If Latitude and Longitude line are blank check cables and make sure that they are plugged in fully to the docking station.  </a:t>
            </a:r>
            <a:br>
              <a:rPr lang="en-US" dirty="0"/>
            </a:br>
            <a:endParaRPr lang="en-US" dirty="0"/>
          </a:p>
          <a:p>
            <a:r>
              <a:rPr lang="en-US" dirty="0"/>
              <a:t>If the GPS is not working, unplug from the back of the docking station and plug directly into the </a:t>
            </a:r>
            <a:r>
              <a:rPr lang="en-US" dirty="0" err="1"/>
              <a:t>ToughPad</a:t>
            </a:r>
            <a:r>
              <a:rPr lang="en-US" dirty="0"/>
              <a:t> and retest.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EC414E-5BE4-EAB1-C7AA-C47938778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593" y="2373852"/>
            <a:ext cx="2032667" cy="36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A4DDCC-6B9D-0535-7640-618A85DBC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116" y="2850918"/>
            <a:ext cx="1999882" cy="3657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39488-B711-B55E-BDD0-E2DFA9C24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214" y="3283671"/>
            <a:ext cx="2137804" cy="3657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D20D7E-B87C-CF0B-F549-AE1FDE8242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910" y="3708980"/>
            <a:ext cx="1853597" cy="3657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6E7837-1318-A980-C886-7F7D4D61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5124" y="4567042"/>
            <a:ext cx="285409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5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975D8-8F83-3E8B-A9F5-29BE0A988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Confirm Printer Needs Replaced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97012-841A-A757-C8BB-C5BCC7175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76895"/>
            <a:ext cx="5434939" cy="4690752"/>
          </a:xfrm>
        </p:spPr>
        <p:txBody>
          <a:bodyPr>
            <a:normAutofit/>
          </a:bodyPr>
          <a:lstStyle/>
          <a:p>
            <a:r>
              <a:rPr lang="en-US" dirty="0"/>
              <a:t>After confirming all the above processes that apply, the driver will need to use their handheld in another truck and try to reprint a document from the </a:t>
            </a:r>
            <a:r>
              <a:rPr lang="en-US" i="1" dirty="0"/>
              <a:t>Reporting</a:t>
            </a:r>
            <a:r>
              <a:rPr lang="en-US" dirty="0"/>
              <a:t> tab, </a:t>
            </a:r>
            <a:r>
              <a:rPr lang="en-US" i="1" dirty="0"/>
              <a:t>Re-Print Documents </a:t>
            </a:r>
            <a:r>
              <a:rPr lang="en-US" dirty="0"/>
              <a:t>tab.</a:t>
            </a:r>
          </a:p>
          <a:p>
            <a:r>
              <a:rPr lang="en-US" dirty="0"/>
              <a:t>If able to reprint a document, this shows that the printer in the truck that was not working needs replaced. </a:t>
            </a:r>
          </a:p>
          <a:p>
            <a:r>
              <a:rPr lang="en-US" dirty="0"/>
              <a:t>Also try putting another printer in the truck and seeing if reprinting a document works properly.</a:t>
            </a:r>
          </a:p>
        </p:txBody>
      </p:sp>
    </p:spTree>
    <p:extLst>
      <p:ext uri="{BB962C8B-B14F-4D97-AF65-F5344CB8AC3E}">
        <p14:creationId xmlns:p14="http://schemas.microsoft.com/office/powerpoint/2010/main" val="175363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2FF4B-7B2E-35F0-D50B-BAEB52FA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Accessing the Port and 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E4D4-A23D-BA8B-6239-379D375FF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25" y="1825625"/>
            <a:ext cx="10543031" cy="4325009"/>
          </a:xfrm>
        </p:spPr>
        <p:txBody>
          <a:bodyPr>
            <a:normAutofit/>
          </a:bodyPr>
          <a:lstStyle/>
          <a:p>
            <a:r>
              <a:rPr lang="en-US" dirty="0"/>
              <a:t>Once connected to the handheld, go to Windows Printer Settings, specifically the Cognitive Advantage 4 inch and Cognitive Advantage 4 inch2. </a:t>
            </a:r>
          </a:p>
          <a:p>
            <a:r>
              <a:rPr lang="en-US" dirty="0"/>
              <a:t>To access the windows settings, press the </a:t>
            </a:r>
            <a:r>
              <a:rPr lang="en-US" b="1" dirty="0"/>
              <a:t>windows</a:t>
            </a:r>
            <a:r>
              <a:rPr lang="en-US" dirty="0"/>
              <a:t> icon in the lower left corner of the desktop screen.</a:t>
            </a:r>
          </a:p>
          <a:p>
            <a:r>
              <a:rPr lang="en-US" dirty="0"/>
              <a:t>Then press the </a:t>
            </a:r>
            <a:r>
              <a:rPr lang="en-US" i="1" dirty="0"/>
              <a:t>settings</a:t>
            </a:r>
            <a:r>
              <a:rPr lang="en-US" dirty="0"/>
              <a:t> tab. </a:t>
            </a:r>
          </a:p>
          <a:p>
            <a:r>
              <a:rPr lang="en-US" dirty="0"/>
              <a:t>Select the </a:t>
            </a:r>
            <a:r>
              <a:rPr lang="en-US" i="1" dirty="0"/>
              <a:t>Devices</a:t>
            </a:r>
            <a:r>
              <a:rPr lang="en-US" dirty="0"/>
              <a:t> tab. </a:t>
            </a:r>
          </a:p>
          <a:p>
            <a:r>
              <a:rPr lang="en-US" dirty="0"/>
              <a:t>Then choose the </a:t>
            </a:r>
            <a:r>
              <a:rPr lang="en-US" i="1" dirty="0"/>
              <a:t>Printers &amp; scanners tab</a:t>
            </a:r>
            <a:r>
              <a:rPr lang="en-US" dirty="0"/>
              <a:t>.</a:t>
            </a:r>
          </a:p>
          <a:p>
            <a:r>
              <a:rPr lang="en-US" dirty="0"/>
              <a:t>Press the </a:t>
            </a:r>
            <a:r>
              <a:rPr lang="en-US" i="1" dirty="0"/>
              <a:t>Cognitive Advantage 4 inch</a:t>
            </a:r>
            <a:r>
              <a:rPr lang="en-US" dirty="0"/>
              <a:t> or the </a:t>
            </a:r>
            <a:r>
              <a:rPr lang="en-US" i="1" dirty="0"/>
              <a:t>Cognitive Advantage 4 inch2</a:t>
            </a:r>
            <a:r>
              <a:rPr lang="en-US" dirty="0"/>
              <a:t> tab.</a:t>
            </a:r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85F424-CD72-C3D5-1E87-7B761EF2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109" y="2926619"/>
            <a:ext cx="438095" cy="3904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8647D3-D026-184C-4646-F90307C5F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462" y="3442734"/>
            <a:ext cx="371429" cy="342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625097C-A099-29D8-649F-F67CD4964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115" y="4414523"/>
            <a:ext cx="1685714" cy="2761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160BF0-44EB-5304-6CB9-0E8B60284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7096" y="4896831"/>
            <a:ext cx="2451025" cy="447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EA1695-35BA-8339-EDF1-98617F075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3272" y="3890533"/>
            <a:ext cx="2095238" cy="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6377-92E2-0933-5F5C-CBE37F03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Accessing the Port and 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403AD-D784-0AAC-1745-58969ACCB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3819104" cy="37481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Select the </a:t>
            </a:r>
            <a:r>
              <a:rPr lang="en-US" i="1" dirty="0">
                <a:solidFill>
                  <a:schemeClr val="tx2"/>
                </a:solidFill>
              </a:rPr>
              <a:t>Manage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Press the </a:t>
            </a:r>
            <a:r>
              <a:rPr lang="en-US" i="1" dirty="0">
                <a:solidFill>
                  <a:schemeClr val="tx2"/>
                </a:solidFill>
              </a:rPr>
              <a:t>Printer properties</a:t>
            </a:r>
            <a:r>
              <a:rPr lang="en-US" dirty="0">
                <a:solidFill>
                  <a:schemeClr val="tx2"/>
                </a:solidFill>
              </a:rPr>
              <a:t> tab. </a:t>
            </a:r>
          </a:p>
          <a:p>
            <a:r>
              <a:rPr lang="en-US" dirty="0">
                <a:solidFill>
                  <a:schemeClr val="tx2"/>
                </a:solidFill>
              </a:rPr>
              <a:t>In the next box that pops up, press </a:t>
            </a:r>
            <a:r>
              <a:rPr lang="en-US" i="1" dirty="0">
                <a:solidFill>
                  <a:schemeClr val="tx2"/>
                </a:solidFill>
              </a:rPr>
              <a:t>Ports</a:t>
            </a:r>
            <a:r>
              <a:rPr lang="en-US" dirty="0">
                <a:solidFill>
                  <a:schemeClr val="tx2"/>
                </a:solidFill>
              </a:rPr>
              <a:t> then press </a:t>
            </a:r>
            <a:r>
              <a:rPr lang="en-US" b="1" dirty="0">
                <a:solidFill>
                  <a:schemeClr val="tx2"/>
                </a:solidFill>
              </a:rPr>
              <a:t>OK</a:t>
            </a:r>
            <a:r>
              <a:rPr lang="en-US" dirty="0">
                <a:solidFill>
                  <a:schemeClr val="tx2"/>
                </a:solidFill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6C526-A5D1-DFC4-1E66-EAEEE036E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946" y="2250761"/>
            <a:ext cx="933333" cy="3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C3EED-76D1-F27C-50FF-1788D7EE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36" y="2977158"/>
            <a:ext cx="1190476" cy="180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9880D7-3EA4-57D6-A9AE-758AC03E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6673" y="2257636"/>
            <a:ext cx="2953803" cy="34747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6AF3E4E-32C7-3A14-856F-F10FD59C2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065" y="2257636"/>
            <a:ext cx="296303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5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6F024-DE3C-2532-1C6D-FB43BE48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D75EC-2784-8DD4-FA35-0F0BE29D5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2845313" cy="3760891"/>
          </a:xfrm>
        </p:spPr>
        <p:txBody>
          <a:bodyPr/>
          <a:lstStyle/>
          <a:p>
            <a:r>
              <a:rPr lang="en-US" dirty="0"/>
              <a:t>Make sure that the port on both drivers are set to the </a:t>
            </a:r>
            <a:r>
              <a:rPr lang="en-US" i="1" dirty="0"/>
              <a:t>USB00_</a:t>
            </a:r>
            <a:r>
              <a:rPr lang="en-US" dirty="0"/>
              <a:t> option.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13E834-AB08-ADE3-3F63-7DCBC1FF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407" y="2028612"/>
            <a:ext cx="3271277" cy="3840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DA6349-CA73-5D5D-F966-1599F1C6F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0141" y="2028612"/>
            <a:ext cx="3272242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22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8D575-22DD-40FB-235B-7E5F482A5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CF4AC-D400-2989-CE3A-AB99CEFB1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4879452" cy="3760891"/>
          </a:xfrm>
        </p:spPr>
        <p:txBody>
          <a:bodyPr/>
          <a:lstStyle/>
          <a:p>
            <a:r>
              <a:rPr lang="en-US" dirty="0"/>
              <a:t>While in the Port settings, if the options are greyed out, there might not be admin rights to do this. </a:t>
            </a:r>
          </a:p>
          <a:p>
            <a:pPr marL="0" indent="0">
              <a:buNone/>
            </a:pPr>
            <a:r>
              <a:rPr lang="en-US" dirty="0"/>
              <a:t>An alternative option:</a:t>
            </a:r>
          </a:p>
          <a:p>
            <a:r>
              <a:rPr lang="en-US" dirty="0"/>
              <a:t>Click on </a:t>
            </a:r>
            <a:r>
              <a:rPr lang="en-US" b="1" dirty="0"/>
              <a:t>Change Properties</a:t>
            </a:r>
            <a:r>
              <a:rPr lang="en-US" dirty="0"/>
              <a:t> to make the port change.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29B3AC-C513-540F-3D47-BE2B88DC8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686" y="1008053"/>
            <a:ext cx="3967604" cy="467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88EBF-0A3A-ED39-3284-BD3C8971A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1736-D6CA-8FC7-3987-8299AEC6C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3884841" cy="3760891"/>
          </a:xfrm>
        </p:spPr>
        <p:txBody>
          <a:bodyPr/>
          <a:lstStyle/>
          <a:p>
            <a:r>
              <a:rPr lang="en-US" dirty="0"/>
              <a:t>Close the Properties box and then open the </a:t>
            </a:r>
            <a:r>
              <a:rPr lang="en-US" i="1" dirty="0"/>
              <a:t>Printing preferences</a:t>
            </a:r>
            <a:r>
              <a:rPr lang="en-US" dirty="0"/>
              <a:t> box.</a:t>
            </a:r>
          </a:p>
          <a:p>
            <a:r>
              <a:rPr lang="en-US" dirty="0"/>
              <a:t>In the </a:t>
            </a:r>
            <a:r>
              <a:rPr lang="en-US" i="1" dirty="0"/>
              <a:t>Options</a:t>
            </a:r>
            <a:r>
              <a:rPr lang="en-US" dirty="0"/>
              <a:t> tab, make sure the settings for each printer driver match the settings in the screenshots.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AF591B-1B6F-9582-4C5A-1A2705A6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50" y="2108201"/>
            <a:ext cx="2644629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00553-AC95-6473-5CC1-72913D142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248" y="2108201"/>
            <a:ext cx="26446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F38F8-A929-20AE-4A8A-12515CB37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Printer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12F96-B9BA-9F36-A972-341B5105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48" y="2108201"/>
            <a:ext cx="2970291" cy="3760891"/>
          </a:xfrm>
        </p:spPr>
        <p:txBody>
          <a:bodyPr/>
          <a:lstStyle/>
          <a:p>
            <a:r>
              <a:rPr lang="en-US" dirty="0"/>
              <a:t>Under the </a:t>
            </a:r>
            <a:r>
              <a:rPr lang="en-US" i="1" dirty="0"/>
              <a:t>Advanced Setup</a:t>
            </a:r>
            <a:r>
              <a:rPr lang="en-US" dirty="0"/>
              <a:t> tab for both </a:t>
            </a:r>
            <a:r>
              <a:rPr lang="en-US" i="1" dirty="0"/>
              <a:t>Cognitive Advantage 4 inch2</a:t>
            </a:r>
            <a:r>
              <a:rPr lang="en-US" dirty="0"/>
              <a:t> and </a:t>
            </a:r>
            <a:r>
              <a:rPr lang="en-US" i="1" dirty="0"/>
              <a:t>Cognitive Advantage 4inch</a:t>
            </a:r>
            <a:r>
              <a:rPr lang="en-US" dirty="0"/>
              <a:t>, make sure that the settings match the screenshots.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DF605D-3290-5599-2986-9902862C7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10" y="1931246"/>
            <a:ext cx="2970291" cy="4114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61716-9FDA-09C2-EDDE-BFE162693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981" y="1931246"/>
            <a:ext cx="298203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572FA-F00E-41A1-72B4-78B1AB080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Default Printer 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F41DB-D3A1-C39A-046E-92F54AF02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663" y="943430"/>
            <a:ext cx="5205162" cy="397736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Make sure that the Cognitive Advantage 4 inch2 printer is set as the default printer.</a:t>
            </a:r>
          </a:p>
          <a:p>
            <a:r>
              <a:rPr lang="en-US" dirty="0">
                <a:solidFill>
                  <a:schemeClr val="bg1"/>
                </a:solidFill>
              </a:rPr>
              <a:t>Verify this in either of two places, </a:t>
            </a:r>
            <a:r>
              <a:rPr lang="en-US" i="1" dirty="0">
                <a:solidFill>
                  <a:schemeClr val="bg1"/>
                </a:solidFill>
              </a:rPr>
              <a:t>Printers &amp; scanners</a:t>
            </a:r>
            <a:r>
              <a:rPr lang="en-US" dirty="0">
                <a:solidFill>
                  <a:schemeClr val="bg1"/>
                </a:solidFill>
              </a:rPr>
              <a:t> in the windows settings or in the </a:t>
            </a:r>
            <a:r>
              <a:rPr lang="en-US" i="1" dirty="0">
                <a:solidFill>
                  <a:schemeClr val="bg1"/>
                </a:solidFill>
              </a:rPr>
              <a:t>Control panel</a:t>
            </a:r>
            <a:r>
              <a:rPr lang="en-US" dirty="0">
                <a:solidFill>
                  <a:schemeClr val="bg1"/>
                </a:solidFill>
              </a:rPr>
              <a:t>, specifically </a:t>
            </a:r>
            <a:r>
              <a:rPr lang="en-US" i="1" dirty="0">
                <a:solidFill>
                  <a:schemeClr val="bg1"/>
                </a:solidFill>
              </a:rPr>
              <a:t>Devices and printers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i="1" dirty="0">
                <a:solidFill>
                  <a:schemeClr val="bg1"/>
                </a:solidFill>
              </a:rPr>
              <a:t>Windows</a:t>
            </a:r>
            <a:r>
              <a:rPr lang="en-US" dirty="0">
                <a:solidFill>
                  <a:schemeClr val="bg1"/>
                </a:solidFill>
              </a:rPr>
              <a:t> settings, it will look like this.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the </a:t>
            </a:r>
            <a:r>
              <a:rPr lang="en-US" i="1" dirty="0">
                <a:solidFill>
                  <a:schemeClr val="bg1"/>
                </a:solidFill>
              </a:rPr>
              <a:t>Control panel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>
                <a:solidFill>
                  <a:schemeClr val="bg1"/>
                </a:solidFill>
              </a:rPr>
              <a:t>Devices and printers</a:t>
            </a:r>
            <a:r>
              <a:rPr lang="en-US" dirty="0">
                <a:solidFill>
                  <a:schemeClr val="bg1"/>
                </a:solidFill>
              </a:rPr>
              <a:t> it will look like this.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8288C9-C737-6447-DD55-5D2F931AD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950" y="3524446"/>
            <a:ext cx="2476500" cy="4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E910E9-A6AF-C1C8-ED1D-CC2D3737E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0244" y="4600284"/>
            <a:ext cx="105714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8634"/>
      </p:ext>
    </p:extLst>
  </p:cSld>
  <p:clrMapOvr>
    <a:masterClrMapping/>
  </p:clrMapOvr>
</p:sld>
</file>

<file path=ppt/theme/theme1.xml><?xml version="1.0" encoding="utf-8"?>
<a:theme xmlns:a="http://schemas.openxmlformats.org/drawingml/2006/main" name="SSI">
  <a:themeElements>
    <a:clrScheme name="Custom 2">
      <a:dk1>
        <a:srgbClr val="0194D3"/>
      </a:dk1>
      <a:lt1>
        <a:srgbClr val="EEEEEE"/>
      </a:lt1>
      <a:dk2>
        <a:srgbClr val="00467F"/>
      </a:dk2>
      <a:lt2>
        <a:srgbClr val="636466"/>
      </a:lt2>
      <a:accent1>
        <a:srgbClr val="0194D3"/>
      </a:accent1>
      <a:accent2>
        <a:srgbClr val="DF6420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194D3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I" id="{81528C5B-7470-4564-82F9-779230E48D17}" vid="{5F2DDBF6-5F63-45CD-8735-9F400F86CBD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68870AF32C0F4AA6CFAD9A9B308419" ma:contentTypeVersion="2" ma:contentTypeDescription="Create a new document." ma:contentTypeScope="" ma:versionID="c1f7438bf23fecb9bc97af1711ce1d5b">
  <xsd:schema xmlns:xsd="http://www.w3.org/2001/XMLSchema" xmlns:xs="http://www.w3.org/2001/XMLSchema" xmlns:p="http://schemas.microsoft.com/office/2006/metadata/properties" xmlns:ns3="204b574b-ae9c-4f36-9c82-16de4f10f219" targetNamespace="http://schemas.microsoft.com/office/2006/metadata/properties" ma:root="true" ma:fieldsID="235819dc1df9990e581ac57afa0fe817" ns3:_="">
    <xsd:import namespace="204b574b-ae9c-4f36-9c82-16de4f10f21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b574b-ae9c-4f36-9c82-16de4f10f2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2F1ADF-5F9A-4D4F-A72A-74EBD8ED47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B164F7-2160-4866-B3D8-9ABA263F4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b574b-ae9c-4f36-9c82-16de4f10f2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BC381-A538-4F42-AE2B-1019DD43591E}">
  <ds:schemaRefs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04b574b-ae9c-4f36-9c82-16de4f10f21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SSI</Template>
  <TotalTime>2182</TotalTime>
  <Words>1746</Words>
  <Application>Microsoft Office PowerPoint</Application>
  <PresentationFormat>Widescreen</PresentationFormat>
  <Paragraphs>162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Calibri</vt:lpstr>
      <vt:lpstr>Wingdings</vt:lpstr>
      <vt:lpstr>SSI</vt:lpstr>
      <vt:lpstr>What to do if you cannot print in EnergyTrack </vt:lpstr>
      <vt:lpstr>Beginning Steps</vt:lpstr>
      <vt:lpstr>Accessing the Port and Printer Settings</vt:lpstr>
      <vt:lpstr>Accessing the Port and Printer Settings</vt:lpstr>
      <vt:lpstr>Port Settings</vt:lpstr>
      <vt:lpstr>Port Settings</vt:lpstr>
      <vt:lpstr>Printer Settings</vt:lpstr>
      <vt:lpstr>Printer Settings</vt:lpstr>
      <vt:lpstr>Default Printer Setting</vt:lpstr>
      <vt:lpstr>Adobe Default Program</vt:lpstr>
      <vt:lpstr>Adobe Default Program</vt:lpstr>
      <vt:lpstr>Printer Showing Offline</vt:lpstr>
      <vt:lpstr>Hard reset procedure. </vt:lpstr>
      <vt:lpstr>Reset Printer Cable</vt:lpstr>
      <vt:lpstr>Test Reprint in Images Folder</vt:lpstr>
      <vt:lpstr>Adobe Settings for Reprint</vt:lpstr>
      <vt:lpstr>Adobe Settings for Reprint</vt:lpstr>
      <vt:lpstr>Uninstall and Reinstall Print Drivers</vt:lpstr>
      <vt:lpstr>Uninstall and Reinstall Print Drivers</vt:lpstr>
      <vt:lpstr>Uninstall and Reinstall Print Drivers</vt:lpstr>
      <vt:lpstr>Uninstall and Reinstall Print Drivers</vt:lpstr>
      <vt:lpstr>Calibrate Printer Settings</vt:lpstr>
      <vt:lpstr>Calibrate Printer Settings</vt:lpstr>
      <vt:lpstr>Lind Power Supply Diagnosis.</vt:lpstr>
      <vt:lpstr>Havis Docking Station Diagnosis.</vt:lpstr>
      <vt:lpstr>GPS Puck</vt:lpstr>
      <vt:lpstr>Confirm Printer Needs Replaced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do if you can not print in</dc:title>
  <dc:creator>Jeff Schuman</dc:creator>
  <cp:lastModifiedBy>Laura Bejosano</cp:lastModifiedBy>
  <cp:revision>6</cp:revision>
  <dcterms:created xsi:type="dcterms:W3CDTF">2022-10-28T12:22:03Z</dcterms:created>
  <dcterms:modified xsi:type="dcterms:W3CDTF">2023-09-29T13:53:02Z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0x0101006E68870AF32C0F4AA6CFAD9A9B308419</vt:lpwstr>
  </property>
</Properties>
</file>