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324" r:id="rId5"/>
    <p:sldId id="1482" r:id="rId6"/>
    <p:sldId id="1929" r:id="rId7"/>
    <p:sldId id="1949" r:id="rId8"/>
    <p:sldId id="1944" r:id="rId9"/>
    <p:sldId id="1940" r:id="rId10"/>
    <p:sldId id="1950" r:id="rId11"/>
    <p:sldId id="1941" r:id="rId12"/>
    <p:sldId id="1946" r:id="rId13"/>
    <p:sldId id="1931" r:id="rId14"/>
    <p:sldId id="1932" r:id="rId15"/>
    <p:sldId id="1933" r:id="rId16"/>
    <p:sldId id="1947" r:id="rId17"/>
    <p:sldId id="1934" r:id="rId18"/>
    <p:sldId id="1936" r:id="rId19"/>
    <p:sldId id="1948" r:id="rId20"/>
    <p:sldId id="1937" r:id="rId21"/>
    <p:sldId id="1935" r:id="rId22"/>
    <p:sldId id="1938" r:id="rId23"/>
    <p:sldId id="1939" r:id="rId24"/>
    <p:sldId id="1942" r:id="rId25"/>
    <p:sldId id="1943" r:id="rId26"/>
    <p:sldId id="1483" r:id="rId27"/>
    <p:sldId id="1047" r:id="rId28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7" userDrawn="1">
          <p15:clr>
            <a:srgbClr val="A4A3A4"/>
          </p15:clr>
        </p15:guide>
        <p15:guide id="2" pos="2208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 Shanner" initials="J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793AD"/>
    <a:srgbClr val="2085E3"/>
    <a:srgbClr val="1B61A5"/>
    <a:srgbClr val="3269FF"/>
    <a:srgbClr val="87CDE8"/>
    <a:srgbClr val="1084C7"/>
    <a:srgbClr val="FFFFFF"/>
    <a:srgbClr val="60BF38"/>
    <a:srgbClr val="5A77FF"/>
    <a:srgbClr val="81C5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116C5E-19ED-44B7-8F01-8F8A779DECDC}" v="1944" dt="2023-12-07T19:17:58.2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47"/>
        <p:guide pos="2208"/>
        <p:guide orient="horz"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ji Garcia" userId="6b31ac61-7487-40f3-878b-96f950d18e8f" providerId="ADAL" clId="{87116C5E-19ED-44B7-8F01-8F8A779DECDC}"/>
    <pc:docChg chg="undo custSel addSld delSld modSld sldOrd">
      <pc:chgData name="Ciji Garcia" userId="6b31ac61-7487-40f3-878b-96f950d18e8f" providerId="ADAL" clId="{87116C5E-19ED-44B7-8F01-8F8A779DECDC}" dt="2023-12-07T19:17:58.295" v="5781" actId="14100"/>
      <pc:docMkLst>
        <pc:docMk/>
      </pc:docMkLst>
      <pc:sldChg chg="del">
        <pc:chgData name="Ciji Garcia" userId="6b31ac61-7487-40f3-878b-96f950d18e8f" providerId="ADAL" clId="{87116C5E-19ED-44B7-8F01-8F8A779DECDC}" dt="2023-11-29T13:57:50.149" v="1950" actId="2696"/>
        <pc:sldMkLst>
          <pc:docMk/>
          <pc:sldMk cId="3082963349" sldId="1481"/>
        </pc:sldMkLst>
      </pc:sldChg>
      <pc:sldChg chg="ord modAnim modNotesTx">
        <pc:chgData name="Ciji Garcia" userId="6b31ac61-7487-40f3-878b-96f950d18e8f" providerId="ADAL" clId="{87116C5E-19ED-44B7-8F01-8F8A779DECDC}" dt="2023-12-05T21:16:00.818" v="4631"/>
        <pc:sldMkLst>
          <pc:docMk/>
          <pc:sldMk cId="3983225906" sldId="1482"/>
        </pc:sldMkLst>
      </pc:sldChg>
      <pc:sldChg chg="addSp delSp modSp mod modAnim">
        <pc:chgData name="Ciji Garcia" userId="6b31ac61-7487-40f3-878b-96f950d18e8f" providerId="ADAL" clId="{87116C5E-19ED-44B7-8F01-8F8A779DECDC}" dt="2023-12-06T19:28:36.081" v="5491" actId="20577"/>
        <pc:sldMkLst>
          <pc:docMk/>
          <pc:sldMk cId="4047393508" sldId="1483"/>
        </pc:sldMkLst>
        <pc:spChg chg="add del mod">
          <ac:chgData name="Ciji Garcia" userId="6b31ac61-7487-40f3-878b-96f950d18e8f" providerId="ADAL" clId="{87116C5E-19ED-44B7-8F01-8F8A779DECDC}" dt="2023-11-30T12:10:58.181" v="4083"/>
          <ac:spMkLst>
            <pc:docMk/>
            <pc:sldMk cId="4047393508" sldId="1483"/>
            <ac:spMk id="2" creationId="{75A66CBF-3B9A-D1BF-9FEA-AEE8CC31693D}"/>
          </ac:spMkLst>
        </pc:spChg>
        <pc:spChg chg="add mod">
          <ac:chgData name="Ciji Garcia" userId="6b31ac61-7487-40f3-878b-96f950d18e8f" providerId="ADAL" clId="{87116C5E-19ED-44B7-8F01-8F8A779DECDC}" dt="2023-11-30T12:12:01.418" v="4089" actId="207"/>
          <ac:spMkLst>
            <pc:docMk/>
            <pc:sldMk cId="4047393508" sldId="1483"/>
            <ac:spMk id="3" creationId="{17367DBC-AD49-810A-43D0-E3AB037F736B}"/>
          </ac:spMkLst>
        </pc:spChg>
        <pc:spChg chg="add del mod">
          <ac:chgData name="Ciji Garcia" userId="6b31ac61-7487-40f3-878b-96f950d18e8f" providerId="ADAL" clId="{87116C5E-19ED-44B7-8F01-8F8A779DECDC}" dt="2023-11-30T12:12:32.787" v="4093"/>
          <ac:spMkLst>
            <pc:docMk/>
            <pc:sldMk cId="4047393508" sldId="1483"/>
            <ac:spMk id="5" creationId="{7F922579-8677-F81A-5404-2BA56DFEB49F}"/>
          </ac:spMkLst>
        </pc:spChg>
        <pc:spChg chg="add mod">
          <ac:chgData name="Ciji Garcia" userId="6b31ac61-7487-40f3-878b-96f950d18e8f" providerId="ADAL" clId="{87116C5E-19ED-44B7-8F01-8F8A779DECDC}" dt="2023-12-06T19:28:30.607" v="5488" actId="20577"/>
          <ac:spMkLst>
            <pc:docMk/>
            <pc:sldMk cId="4047393508" sldId="1483"/>
            <ac:spMk id="6" creationId="{2B1553C7-2B7A-0199-26BD-C012B40090AD}"/>
          </ac:spMkLst>
        </pc:spChg>
        <pc:spChg chg="add mod">
          <ac:chgData name="Ciji Garcia" userId="6b31ac61-7487-40f3-878b-96f950d18e8f" providerId="ADAL" clId="{87116C5E-19ED-44B7-8F01-8F8A779DECDC}" dt="2023-12-06T19:28:36.081" v="5491" actId="20577"/>
          <ac:spMkLst>
            <pc:docMk/>
            <pc:sldMk cId="4047393508" sldId="1483"/>
            <ac:spMk id="7" creationId="{CB5CF1D2-CF4A-DF9C-2CC2-7C3A66E1FCFE}"/>
          </ac:spMkLst>
        </pc:spChg>
      </pc:sldChg>
      <pc:sldChg chg="del">
        <pc:chgData name="Ciji Garcia" userId="6b31ac61-7487-40f3-878b-96f950d18e8f" providerId="ADAL" clId="{87116C5E-19ED-44B7-8F01-8F8A779DECDC}" dt="2023-11-29T13:57:22.612" v="1945" actId="2696"/>
        <pc:sldMkLst>
          <pc:docMk/>
          <pc:sldMk cId="1163863738" sldId="1883"/>
        </pc:sldMkLst>
      </pc:sldChg>
      <pc:sldChg chg="del">
        <pc:chgData name="Ciji Garcia" userId="6b31ac61-7487-40f3-878b-96f950d18e8f" providerId="ADAL" clId="{87116C5E-19ED-44B7-8F01-8F8A779DECDC}" dt="2023-11-29T13:57:25.363" v="1946" actId="2696"/>
        <pc:sldMkLst>
          <pc:docMk/>
          <pc:sldMk cId="2909295719" sldId="1884"/>
        </pc:sldMkLst>
      </pc:sldChg>
      <pc:sldChg chg="del">
        <pc:chgData name="Ciji Garcia" userId="6b31ac61-7487-40f3-878b-96f950d18e8f" providerId="ADAL" clId="{87116C5E-19ED-44B7-8F01-8F8A779DECDC}" dt="2023-11-29T13:57:27.572" v="1947" actId="2696"/>
        <pc:sldMkLst>
          <pc:docMk/>
          <pc:sldMk cId="2146464040" sldId="1885"/>
        </pc:sldMkLst>
      </pc:sldChg>
      <pc:sldChg chg="del">
        <pc:chgData name="Ciji Garcia" userId="6b31ac61-7487-40f3-878b-96f950d18e8f" providerId="ADAL" clId="{87116C5E-19ED-44B7-8F01-8F8A779DECDC}" dt="2023-11-29T13:57:30.299" v="1948" actId="2696"/>
        <pc:sldMkLst>
          <pc:docMk/>
          <pc:sldMk cId="1590038600" sldId="1886"/>
        </pc:sldMkLst>
      </pc:sldChg>
      <pc:sldChg chg="del">
        <pc:chgData name="Ciji Garcia" userId="6b31ac61-7487-40f3-878b-96f950d18e8f" providerId="ADAL" clId="{87116C5E-19ED-44B7-8F01-8F8A779DECDC}" dt="2023-11-29T13:57:44.408" v="1949" actId="2696"/>
        <pc:sldMkLst>
          <pc:docMk/>
          <pc:sldMk cId="4290608663" sldId="1928"/>
        </pc:sldMkLst>
      </pc:sldChg>
      <pc:sldChg chg="ord modAnim">
        <pc:chgData name="Ciji Garcia" userId="6b31ac61-7487-40f3-878b-96f950d18e8f" providerId="ADAL" clId="{87116C5E-19ED-44B7-8F01-8F8A779DECDC}" dt="2023-12-05T21:16:24.151" v="4633"/>
        <pc:sldMkLst>
          <pc:docMk/>
          <pc:sldMk cId="3779691152" sldId="1929"/>
        </pc:sldMkLst>
      </pc:sldChg>
      <pc:sldChg chg="addSp delSp modSp del mod ord">
        <pc:chgData name="Ciji Garcia" userId="6b31ac61-7487-40f3-878b-96f950d18e8f" providerId="ADAL" clId="{87116C5E-19ED-44B7-8F01-8F8A779DECDC}" dt="2023-12-05T21:15:55.817" v="4629" actId="2696"/>
        <pc:sldMkLst>
          <pc:docMk/>
          <pc:sldMk cId="851827571" sldId="1930"/>
        </pc:sldMkLst>
        <pc:spChg chg="mod">
          <ac:chgData name="Ciji Garcia" userId="6b31ac61-7487-40f3-878b-96f950d18e8f" providerId="ADAL" clId="{87116C5E-19ED-44B7-8F01-8F8A779DECDC}" dt="2023-11-29T17:44:06.966" v="2514" actId="20577"/>
          <ac:spMkLst>
            <pc:docMk/>
            <pc:sldMk cId="851827571" sldId="1930"/>
            <ac:spMk id="2" creationId="{7A7E49A0-4BA4-1D54-6740-44B6D8E8BB8A}"/>
          </ac:spMkLst>
        </pc:spChg>
        <pc:spChg chg="del mod">
          <ac:chgData name="Ciji Garcia" userId="6b31ac61-7487-40f3-878b-96f950d18e8f" providerId="ADAL" clId="{87116C5E-19ED-44B7-8F01-8F8A779DECDC}" dt="2023-12-05T21:14:13.984" v="4592" actId="21"/>
          <ac:spMkLst>
            <pc:docMk/>
            <pc:sldMk cId="851827571" sldId="1930"/>
            <ac:spMk id="3" creationId="{A0733A23-7F1E-93D5-4122-2D954649D54A}"/>
          </ac:spMkLst>
        </pc:spChg>
        <pc:spChg chg="del">
          <ac:chgData name="Ciji Garcia" userId="6b31ac61-7487-40f3-878b-96f950d18e8f" providerId="ADAL" clId="{87116C5E-19ED-44B7-8F01-8F8A779DECDC}" dt="2023-11-29T17:41:08.363" v="2472" actId="21"/>
          <ac:spMkLst>
            <pc:docMk/>
            <pc:sldMk cId="851827571" sldId="1930"/>
            <ac:spMk id="5" creationId="{437E7C63-D3A2-1F89-FDFD-1D6496D56034}"/>
          </ac:spMkLst>
        </pc:spChg>
        <pc:spChg chg="add mod">
          <ac:chgData name="Ciji Garcia" userId="6b31ac61-7487-40f3-878b-96f950d18e8f" providerId="ADAL" clId="{87116C5E-19ED-44B7-8F01-8F8A779DECDC}" dt="2023-12-05T21:14:13.984" v="4592" actId="21"/>
          <ac:spMkLst>
            <pc:docMk/>
            <pc:sldMk cId="851827571" sldId="1930"/>
            <ac:spMk id="5" creationId="{A160C515-EA30-0B06-370B-C0465974AB91}"/>
          </ac:spMkLst>
        </pc:spChg>
        <pc:picChg chg="del">
          <ac:chgData name="Ciji Garcia" userId="6b31ac61-7487-40f3-878b-96f950d18e8f" providerId="ADAL" clId="{87116C5E-19ED-44B7-8F01-8F8A779DECDC}" dt="2023-11-28T17:44:50.846" v="925" actId="21"/>
          <ac:picMkLst>
            <pc:docMk/>
            <pc:sldMk cId="851827571" sldId="1930"/>
            <ac:picMk id="6" creationId="{C5DDF214-5DF6-5B80-F648-46DF725B8E41}"/>
          </ac:picMkLst>
        </pc:picChg>
        <pc:picChg chg="add del mod">
          <ac:chgData name="Ciji Garcia" userId="6b31ac61-7487-40f3-878b-96f950d18e8f" providerId="ADAL" clId="{87116C5E-19ED-44B7-8F01-8F8A779DECDC}" dt="2023-11-29T17:42:20.006" v="2492" actId="21"/>
          <ac:picMkLst>
            <pc:docMk/>
            <pc:sldMk cId="851827571" sldId="1930"/>
            <ac:picMk id="1026" creationId="{7E95388C-85BD-C69D-550B-D973FD227616}"/>
          </ac:picMkLst>
        </pc:picChg>
      </pc:sldChg>
      <pc:sldChg chg="addSp delSp modSp mod modAnim">
        <pc:chgData name="Ciji Garcia" userId="6b31ac61-7487-40f3-878b-96f950d18e8f" providerId="ADAL" clId="{87116C5E-19ED-44B7-8F01-8F8A779DECDC}" dt="2023-12-07T19:17:53.603" v="5780" actId="21"/>
        <pc:sldMkLst>
          <pc:docMk/>
          <pc:sldMk cId="307986552" sldId="1931"/>
        </pc:sldMkLst>
        <pc:spChg chg="mod">
          <ac:chgData name="Ciji Garcia" userId="6b31ac61-7487-40f3-878b-96f950d18e8f" providerId="ADAL" clId="{87116C5E-19ED-44B7-8F01-8F8A779DECDC}" dt="2023-12-07T19:17:44.239" v="5775" actId="1076"/>
          <ac:spMkLst>
            <pc:docMk/>
            <pc:sldMk cId="307986552" sldId="1931"/>
            <ac:spMk id="3" creationId="{8EABAF5F-24F4-FE65-6F51-056A8A1EE2B0}"/>
          </ac:spMkLst>
        </pc:spChg>
        <pc:spChg chg="add mod">
          <ac:chgData name="Ciji Garcia" userId="6b31ac61-7487-40f3-878b-96f950d18e8f" providerId="ADAL" clId="{87116C5E-19ED-44B7-8F01-8F8A779DECDC}" dt="2023-12-07T19:17:51.198" v="5777" actId="1076"/>
          <ac:spMkLst>
            <pc:docMk/>
            <pc:sldMk cId="307986552" sldId="1931"/>
            <ac:spMk id="6" creationId="{4B4AC292-305E-67F3-97D3-71F33F42D1D6}"/>
          </ac:spMkLst>
        </pc:spChg>
        <pc:picChg chg="add del mod">
          <ac:chgData name="Ciji Garcia" userId="6b31ac61-7487-40f3-878b-96f950d18e8f" providerId="ADAL" clId="{87116C5E-19ED-44B7-8F01-8F8A779DECDC}" dt="2023-12-07T19:17:53.603" v="5780" actId="21"/>
          <ac:picMkLst>
            <pc:docMk/>
            <pc:sldMk cId="307986552" sldId="1931"/>
            <ac:picMk id="5" creationId="{AA6D288D-C1C7-96CB-3368-2F2F8CBF7AF9}"/>
          </ac:picMkLst>
        </pc:picChg>
      </pc:sldChg>
      <pc:sldChg chg="modSp mod modAnim">
        <pc:chgData name="Ciji Garcia" userId="6b31ac61-7487-40f3-878b-96f950d18e8f" providerId="ADAL" clId="{87116C5E-19ED-44B7-8F01-8F8A779DECDC}" dt="2023-12-06T16:35:43.798" v="5014" actId="20577"/>
        <pc:sldMkLst>
          <pc:docMk/>
          <pc:sldMk cId="1906016163" sldId="1932"/>
        </pc:sldMkLst>
        <pc:spChg chg="mod">
          <ac:chgData name="Ciji Garcia" userId="6b31ac61-7487-40f3-878b-96f950d18e8f" providerId="ADAL" clId="{87116C5E-19ED-44B7-8F01-8F8A779DECDC}" dt="2023-12-06T16:35:43.798" v="5014" actId="20577"/>
          <ac:spMkLst>
            <pc:docMk/>
            <pc:sldMk cId="1906016163" sldId="1932"/>
            <ac:spMk id="3" creationId="{AD9D01B8-C1C0-2240-4208-747FEABB7B84}"/>
          </ac:spMkLst>
        </pc:spChg>
      </pc:sldChg>
      <pc:sldChg chg="modSp mod modAnim">
        <pc:chgData name="Ciji Garcia" userId="6b31ac61-7487-40f3-878b-96f950d18e8f" providerId="ADAL" clId="{87116C5E-19ED-44B7-8F01-8F8A779DECDC}" dt="2023-12-06T17:16:55.863" v="5243" actId="20577"/>
        <pc:sldMkLst>
          <pc:docMk/>
          <pc:sldMk cId="374358142" sldId="1933"/>
        </pc:sldMkLst>
        <pc:spChg chg="mod">
          <ac:chgData name="Ciji Garcia" userId="6b31ac61-7487-40f3-878b-96f950d18e8f" providerId="ADAL" clId="{87116C5E-19ED-44B7-8F01-8F8A779DECDC}" dt="2023-12-06T17:16:55.863" v="5243" actId="20577"/>
          <ac:spMkLst>
            <pc:docMk/>
            <pc:sldMk cId="374358142" sldId="1933"/>
            <ac:spMk id="3" creationId="{48FCE3D4-7703-6D4D-6087-F554F8FA735B}"/>
          </ac:spMkLst>
        </pc:spChg>
      </pc:sldChg>
      <pc:sldChg chg="modSp mod modAnim">
        <pc:chgData name="Ciji Garcia" userId="6b31ac61-7487-40f3-878b-96f950d18e8f" providerId="ADAL" clId="{87116C5E-19ED-44B7-8F01-8F8A779DECDC}" dt="2023-11-28T18:58:54.685" v="1931"/>
        <pc:sldMkLst>
          <pc:docMk/>
          <pc:sldMk cId="3255326961" sldId="1934"/>
        </pc:sldMkLst>
        <pc:spChg chg="mod">
          <ac:chgData name="Ciji Garcia" userId="6b31ac61-7487-40f3-878b-96f950d18e8f" providerId="ADAL" clId="{87116C5E-19ED-44B7-8F01-8F8A779DECDC}" dt="2023-11-22T14:19:03.646" v="47" actId="255"/>
          <ac:spMkLst>
            <pc:docMk/>
            <pc:sldMk cId="3255326961" sldId="1934"/>
            <ac:spMk id="3" creationId="{2E3A127D-22E8-A2B3-81E1-3A646954CC67}"/>
          </ac:spMkLst>
        </pc:spChg>
      </pc:sldChg>
      <pc:sldChg chg="modSp mod ord modAnim">
        <pc:chgData name="Ciji Garcia" userId="6b31ac61-7487-40f3-878b-96f950d18e8f" providerId="ADAL" clId="{87116C5E-19ED-44B7-8F01-8F8A779DECDC}" dt="2023-12-07T17:47:43.391" v="5734"/>
        <pc:sldMkLst>
          <pc:docMk/>
          <pc:sldMk cId="113039266" sldId="1935"/>
        </pc:sldMkLst>
        <pc:spChg chg="mod">
          <ac:chgData name="Ciji Garcia" userId="6b31ac61-7487-40f3-878b-96f950d18e8f" providerId="ADAL" clId="{87116C5E-19ED-44B7-8F01-8F8A779DECDC}" dt="2023-12-06T19:29:09.044" v="5493" actId="20577"/>
          <ac:spMkLst>
            <pc:docMk/>
            <pc:sldMk cId="113039266" sldId="1935"/>
            <ac:spMk id="2" creationId="{E8CA3F4E-A573-8EF0-E177-8BB58FAB1894}"/>
          </ac:spMkLst>
        </pc:spChg>
        <pc:spChg chg="mod">
          <ac:chgData name="Ciji Garcia" userId="6b31ac61-7487-40f3-878b-96f950d18e8f" providerId="ADAL" clId="{87116C5E-19ED-44B7-8F01-8F8A779DECDC}" dt="2023-11-29T15:19:45.998" v="2381" actId="20577"/>
          <ac:spMkLst>
            <pc:docMk/>
            <pc:sldMk cId="113039266" sldId="1935"/>
            <ac:spMk id="3" creationId="{CD44E212-6FBA-A7CC-1A29-1F1D86936656}"/>
          </ac:spMkLst>
        </pc:spChg>
      </pc:sldChg>
      <pc:sldChg chg="modSp mod ord modAnim">
        <pc:chgData name="Ciji Garcia" userId="6b31ac61-7487-40f3-878b-96f950d18e8f" providerId="ADAL" clId="{87116C5E-19ED-44B7-8F01-8F8A779DECDC}" dt="2023-12-07T17:27:17.413" v="5729" actId="20577"/>
        <pc:sldMkLst>
          <pc:docMk/>
          <pc:sldMk cId="605911422" sldId="1936"/>
        </pc:sldMkLst>
        <pc:spChg chg="mod">
          <ac:chgData name="Ciji Garcia" userId="6b31ac61-7487-40f3-878b-96f950d18e8f" providerId="ADAL" clId="{87116C5E-19ED-44B7-8F01-8F8A779DECDC}" dt="2023-12-07T17:27:17.413" v="5729" actId="20577"/>
          <ac:spMkLst>
            <pc:docMk/>
            <pc:sldMk cId="605911422" sldId="1936"/>
            <ac:spMk id="3" creationId="{24FA972E-17DC-AEC4-BC6D-113BDB352D0F}"/>
          </ac:spMkLst>
        </pc:spChg>
      </pc:sldChg>
      <pc:sldChg chg="addSp modSp mod modAnim">
        <pc:chgData name="Ciji Garcia" userId="6b31ac61-7487-40f3-878b-96f950d18e8f" providerId="ADAL" clId="{87116C5E-19ED-44B7-8F01-8F8A779DECDC}" dt="2023-12-07T17:51:00.262" v="5765" actId="1076"/>
        <pc:sldMkLst>
          <pc:docMk/>
          <pc:sldMk cId="630071582" sldId="1937"/>
        </pc:sldMkLst>
        <pc:spChg chg="mod">
          <ac:chgData name="Ciji Garcia" userId="6b31ac61-7487-40f3-878b-96f950d18e8f" providerId="ADAL" clId="{87116C5E-19ED-44B7-8F01-8F8A779DECDC}" dt="2023-12-07T17:51:00.262" v="5765" actId="1076"/>
          <ac:spMkLst>
            <pc:docMk/>
            <pc:sldMk cId="630071582" sldId="1937"/>
            <ac:spMk id="3" creationId="{8A57BF67-5E83-F185-6EB7-C1663A40AB8C}"/>
          </ac:spMkLst>
        </pc:spChg>
        <pc:spChg chg="mod">
          <ac:chgData name="Ciji Garcia" userId="6b31ac61-7487-40f3-878b-96f950d18e8f" providerId="ADAL" clId="{87116C5E-19ED-44B7-8F01-8F8A779DECDC}" dt="2023-12-07T17:50:20.056" v="5752" actId="122"/>
          <ac:spMkLst>
            <pc:docMk/>
            <pc:sldMk cId="630071582" sldId="1937"/>
            <ac:spMk id="4" creationId="{8A8B4CC6-B25F-1A3B-EDEB-AB008DF2593A}"/>
          </ac:spMkLst>
        </pc:spChg>
        <pc:spChg chg="add mod">
          <ac:chgData name="Ciji Garcia" userId="6b31ac61-7487-40f3-878b-96f950d18e8f" providerId="ADAL" clId="{87116C5E-19ED-44B7-8F01-8F8A779DECDC}" dt="2023-12-07T17:50:51.540" v="5762" actId="1076"/>
          <ac:spMkLst>
            <pc:docMk/>
            <pc:sldMk cId="630071582" sldId="1937"/>
            <ac:spMk id="7" creationId="{40940BDD-6BEB-38FD-C301-F602C2302259}"/>
          </ac:spMkLst>
        </pc:spChg>
      </pc:sldChg>
      <pc:sldChg chg="addSp delSp modSp mod">
        <pc:chgData name="Ciji Garcia" userId="6b31ac61-7487-40f3-878b-96f950d18e8f" providerId="ADAL" clId="{87116C5E-19ED-44B7-8F01-8F8A779DECDC}" dt="2023-11-30T12:10:22.233" v="4077" actId="1076"/>
        <pc:sldMkLst>
          <pc:docMk/>
          <pc:sldMk cId="3600001322" sldId="1938"/>
        </pc:sldMkLst>
        <pc:spChg chg="mod">
          <ac:chgData name="Ciji Garcia" userId="6b31ac61-7487-40f3-878b-96f950d18e8f" providerId="ADAL" clId="{87116C5E-19ED-44B7-8F01-8F8A779DECDC}" dt="2023-11-30T12:10:22.233" v="4077" actId="1076"/>
          <ac:spMkLst>
            <pc:docMk/>
            <pc:sldMk cId="3600001322" sldId="1938"/>
            <ac:spMk id="2" creationId="{AD73BFF4-9F96-4B3E-B697-1B80C7BFE7EF}"/>
          </ac:spMkLst>
        </pc:spChg>
        <pc:spChg chg="add mod">
          <ac:chgData name="Ciji Garcia" userId="6b31ac61-7487-40f3-878b-96f950d18e8f" providerId="ADAL" clId="{87116C5E-19ED-44B7-8F01-8F8A779DECDC}" dt="2023-11-29T20:05:59.349" v="3772" actId="14100"/>
          <ac:spMkLst>
            <pc:docMk/>
            <pc:sldMk cId="3600001322" sldId="1938"/>
            <ac:spMk id="4" creationId="{3B6DA442-2540-6E9C-69A5-DD4C766F065F}"/>
          </ac:spMkLst>
        </pc:spChg>
        <pc:spChg chg="del mod">
          <ac:chgData name="Ciji Garcia" userId="6b31ac61-7487-40f3-878b-96f950d18e8f" providerId="ADAL" clId="{87116C5E-19ED-44B7-8F01-8F8A779DECDC}" dt="2023-11-22T17:03:57.841" v="90"/>
          <ac:spMkLst>
            <pc:docMk/>
            <pc:sldMk cId="3600001322" sldId="1938"/>
            <ac:spMk id="9" creationId="{DE505D5F-3D6F-AB50-3574-B81A357740B1}"/>
          </ac:spMkLst>
        </pc:spChg>
        <pc:picChg chg="del">
          <ac:chgData name="Ciji Garcia" userId="6b31ac61-7487-40f3-878b-96f950d18e8f" providerId="ADAL" clId="{87116C5E-19ED-44B7-8F01-8F8A779DECDC}" dt="2023-11-22T17:03:15.174" v="85" actId="21"/>
          <ac:picMkLst>
            <pc:docMk/>
            <pc:sldMk cId="3600001322" sldId="1938"/>
            <ac:picMk id="7" creationId="{E149AAA1-8BF3-78C8-8A0B-A5DAF80DE54C}"/>
          </ac:picMkLst>
        </pc:picChg>
        <pc:picChg chg="del">
          <ac:chgData name="Ciji Garcia" userId="6b31ac61-7487-40f3-878b-96f950d18e8f" providerId="ADAL" clId="{87116C5E-19ED-44B7-8F01-8F8A779DECDC}" dt="2023-11-29T18:33:01.713" v="2873" actId="21"/>
          <ac:picMkLst>
            <pc:docMk/>
            <pc:sldMk cId="3600001322" sldId="1938"/>
            <ac:picMk id="8" creationId="{5311A868-18D9-DC40-63DD-9E7C3BDC0D9B}"/>
          </ac:picMkLst>
        </pc:picChg>
        <pc:picChg chg="add mod">
          <ac:chgData name="Ciji Garcia" userId="6b31ac61-7487-40f3-878b-96f950d18e8f" providerId="ADAL" clId="{87116C5E-19ED-44B7-8F01-8F8A779DECDC}" dt="2023-11-29T20:06:03.453" v="3773" actId="1076"/>
          <ac:picMkLst>
            <pc:docMk/>
            <pc:sldMk cId="3600001322" sldId="1938"/>
            <ac:picMk id="3074" creationId="{55E51CE5-5B86-00B3-3266-F8E9AFEF4F73}"/>
          </ac:picMkLst>
        </pc:picChg>
      </pc:sldChg>
      <pc:sldChg chg="addSp delSp modSp mod modAnim">
        <pc:chgData name="Ciji Garcia" userId="6b31ac61-7487-40f3-878b-96f950d18e8f" providerId="ADAL" clId="{87116C5E-19ED-44B7-8F01-8F8A779DECDC}" dt="2023-11-29T14:46:15.475" v="2369" actId="20577"/>
        <pc:sldMkLst>
          <pc:docMk/>
          <pc:sldMk cId="4088551622" sldId="1939"/>
        </pc:sldMkLst>
        <pc:spChg chg="mod">
          <ac:chgData name="Ciji Garcia" userId="6b31ac61-7487-40f3-878b-96f950d18e8f" providerId="ADAL" clId="{87116C5E-19ED-44B7-8F01-8F8A779DECDC}" dt="2023-11-28T17:34:48.289" v="658" actId="20577"/>
          <ac:spMkLst>
            <pc:docMk/>
            <pc:sldMk cId="4088551622" sldId="1939"/>
            <ac:spMk id="2" creationId="{969A6F9D-AC1D-99F5-5FE4-61AE067F73B0}"/>
          </ac:spMkLst>
        </pc:spChg>
        <pc:spChg chg="add mod">
          <ac:chgData name="Ciji Garcia" userId="6b31ac61-7487-40f3-878b-96f950d18e8f" providerId="ADAL" clId="{87116C5E-19ED-44B7-8F01-8F8A779DECDC}" dt="2023-11-29T14:46:15.475" v="2369" actId="20577"/>
          <ac:spMkLst>
            <pc:docMk/>
            <pc:sldMk cId="4088551622" sldId="1939"/>
            <ac:spMk id="3" creationId="{1C9EFFD5-C383-C63D-085D-6CD0B9D878D4}"/>
          </ac:spMkLst>
        </pc:spChg>
        <pc:spChg chg="del">
          <ac:chgData name="Ciji Garcia" userId="6b31ac61-7487-40f3-878b-96f950d18e8f" providerId="ADAL" clId="{87116C5E-19ED-44B7-8F01-8F8A779DECDC}" dt="2023-11-22T17:03:18.134" v="86"/>
          <ac:spMkLst>
            <pc:docMk/>
            <pc:sldMk cId="4088551622" sldId="1939"/>
            <ac:spMk id="3" creationId="{FF5D9E62-AEC4-EDD2-1DBB-D01960859A9C}"/>
          </ac:spMkLst>
        </pc:spChg>
        <pc:picChg chg="add del mod">
          <ac:chgData name="Ciji Garcia" userId="6b31ac61-7487-40f3-878b-96f950d18e8f" providerId="ADAL" clId="{87116C5E-19ED-44B7-8F01-8F8A779DECDC}" dt="2023-11-28T17:33:58.596" v="642" actId="21"/>
          <ac:picMkLst>
            <pc:docMk/>
            <pc:sldMk cId="4088551622" sldId="1939"/>
            <ac:picMk id="4" creationId="{DDA8AACD-00DC-24C6-87A2-E23BF0E58C0D}"/>
          </ac:picMkLst>
        </pc:picChg>
      </pc:sldChg>
      <pc:sldChg chg="addSp delSp modSp mod modAnim">
        <pc:chgData name="Ciji Garcia" userId="6b31ac61-7487-40f3-878b-96f950d18e8f" providerId="ADAL" clId="{87116C5E-19ED-44B7-8F01-8F8A779DECDC}" dt="2023-12-06T19:45:55.518" v="5647" actId="1076"/>
        <pc:sldMkLst>
          <pc:docMk/>
          <pc:sldMk cId="3604930207" sldId="1940"/>
        </pc:sldMkLst>
        <pc:spChg chg="mod">
          <ac:chgData name="Ciji Garcia" userId="6b31ac61-7487-40f3-878b-96f950d18e8f" providerId="ADAL" clId="{87116C5E-19ED-44B7-8F01-8F8A779DECDC}" dt="2023-11-29T17:47:39.759" v="2588" actId="114"/>
          <ac:spMkLst>
            <pc:docMk/>
            <pc:sldMk cId="3604930207" sldId="1940"/>
            <ac:spMk id="2" creationId="{8E393B88-9A14-5058-F415-A59CFC587081}"/>
          </ac:spMkLst>
        </pc:spChg>
        <pc:spChg chg="mod">
          <ac:chgData name="Ciji Garcia" userId="6b31ac61-7487-40f3-878b-96f950d18e8f" providerId="ADAL" clId="{87116C5E-19ED-44B7-8F01-8F8A779DECDC}" dt="2023-12-06T16:11:04.501" v="4900" actId="20577"/>
          <ac:spMkLst>
            <pc:docMk/>
            <pc:sldMk cId="3604930207" sldId="1940"/>
            <ac:spMk id="3" creationId="{0D810616-6909-D273-8AC8-0842279DCA43}"/>
          </ac:spMkLst>
        </pc:spChg>
        <pc:picChg chg="mod">
          <ac:chgData name="Ciji Garcia" userId="6b31ac61-7487-40f3-878b-96f950d18e8f" providerId="ADAL" clId="{87116C5E-19ED-44B7-8F01-8F8A779DECDC}" dt="2023-12-06T19:45:55.518" v="5647" actId="1076"/>
          <ac:picMkLst>
            <pc:docMk/>
            <pc:sldMk cId="3604930207" sldId="1940"/>
            <ac:picMk id="6" creationId="{BB06511B-2EE2-EC69-9149-8C50E5634DD1}"/>
          </ac:picMkLst>
        </pc:picChg>
        <pc:picChg chg="add del mod">
          <ac:chgData name="Ciji Garcia" userId="6b31ac61-7487-40f3-878b-96f950d18e8f" providerId="ADAL" clId="{87116C5E-19ED-44B7-8F01-8F8A779DECDC}" dt="2023-12-06T19:45:08.692" v="5645" actId="21"/>
          <ac:picMkLst>
            <pc:docMk/>
            <pc:sldMk cId="3604930207" sldId="1940"/>
            <ac:picMk id="3074" creationId="{DECA53B6-FF96-84B7-C0AD-AA7BC836C486}"/>
          </ac:picMkLst>
        </pc:picChg>
      </pc:sldChg>
      <pc:sldChg chg="addSp modSp mod modAnim">
        <pc:chgData name="Ciji Garcia" userId="6b31ac61-7487-40f3-878b-96f950d18e8f" providerId="ADAL" clId="{87116C5E-19ED-44B7-8F01-8F8A779DECDC}" dt="2023-12-06T16:22:25.929" v="4943" actId="1076"/>
        <pc:sldMkLst>
          <pc:docMk/>
          <pc:sldMk cId="3227619971" sldId="1941"/>
        </pc:sldMkLst>
        <pc:spChg chg="mod">
          <ac:chgData name="Ciji Garcia" userId="6b31ac61-7487-40f3-878b-96f950d18e8f" providerId="ADAL" clId="{87116C5E-19ED-44B7-8F01-8F8A779DECDC}" dt="2023-11-29T18:42:12.938" v="2952" actId="114"/>
          <ac:spMkLst>
            <pc:docMk/>
            <pc:sldMk cId="3227619971" sldId="1941"/>
            <ac:spMk id="2" creationId="{DD12C7EE-5C82-320F-CF9F-AAFF30DCAE1E}"/>
          </ac:spMkLst>
        </pc:spChg>
        <pc:spChg chg="mod">
          <ac:chgData name="Ciji Garcia" userId="6b31ac61-7487-40f3-878b-96f950d18e8f" providerId="ADAL" clId="{87116C5E-19ED-44B7-8F01-8F8A779DECDC}" dt="2023-12-06T16:21:56.201" v="4902" actId="21"/>
          <ac:spMkLst>
            <pc:docMk/>
            <pc:sldMk cId="3227619971" sldId="1941"/>
            <ac:spMk id="3" creationId="{D2721BAF-C59D-2105-ACE1-2D2A0D45B979}"/>
          </ac:spMkLst>
        </pc:spChg>
        <pc:spChg chg="add mod">
          <ac:chgData name="Ciji Garcia" userId="6b31ac61-7487-40f3-878b-96f950d18e8f" providerId="ADAL" clId="{87116C5E-19ED-44B7-8F01-8F8A779DECDC}" dt="2023-12-06T16:22:25.929" v="4943" actId="1076"/>
          <ac:spMkLst>
            <pc:docMk/>
            <pc:sldMk cId="3227619971" sldId="1941"/>
            <ac:spMk id="5" creationId="{CA278015-83A2-33F3-61C2-11EE2D90C69B}"/>
          </ac:spMkLst>
        </pc:spChg>
        <pc:spChg chg="add mod">
          <ac:chgData name="Ciji Garcia" userId="6b31ac61-7487-40f3-878b-96f950d18e8f" providerId="ADAL" clId="{87116C5E-19ED-44B7-8F01-8F8A779DECDC}" dt="2023-11-29T18:24:27.017" v="2783" actId="1076"/>
          <ac:spMkLst>
            <pc:docMk/>
            <pc:sldMk cId="3227619971" sldId="1941"/>
            <ac:spMk id="7" creationId="{06366671-D5CA-0103-0815-09C5254943AB}"/>
          </ac:spMkLst>
        </pc:spChg>
        <pc:picChg chg="add mod">
          <ac:chgData name="Ciji Garcia" userId="6b31ac61-7487-40f3-878b-96f950d18e8f" providerId="ADAL" clId="{87116C5E-19ED-44B7-8F01-8F8A779DECDC}" dt="2023-11-29T18:23:11.968" v="2773" actId="1076"/>
          <ac:picMkLst>
            <pc:docMk/>
            <pc:sldMk cId="3227619971" sldId="1941"/>
            <ac:picMk id="6" creationId="{2995AC29-BA75-6BF7-C62A-513FDB0BF3F8}"/>
          </ac:picMkLst>
        </pc:picChg>
      </pc:sldChg>
      <pc:sldChg chg="delSp modSp new mod modAnim">
        <pc:chgData name="Ciji Garcia" userId="6b31ac61-7487-40f3-878b-96f950d18e8f" providerId="ADAL" clId="{87116C5E-19ED-44B7-8F01-8F8A779DECDC}" dt="2023-12-06T19:28:45.729" v="5492" actId="1076"/>
        <pc:sldMkLst>
          <pc:docMk/>
          <pc:sldMk cId="4175352856" sldId="1942"/>
        </pc:sldMkLst>
        <pc:spChg chg="mod">
          <ac:chgData name="Ciji Garcia" userId="6b31ac61-7487-40f3-878b-96f950d18e8f" providerId="ADAL" clId="{87116C5E-19ED-44B7-8F01-8F8A779DECDC}" dt="2023-11-28T17:57:51.372" v="1781" actId="1076"/>
          <ac:spMkLst>
            <pc:docMk/>
            <pc:sldMk cId="4175352856" sldId="1942"/>
            <ac:spMk id="2" creationId="{8DAEF3C5-D17C-30D4-6F1A-357FDD9D2297}"/>
          </ac:spMkLst>
        </pc:spChg>
        <pc:spChg chg="mod">
          <ac:chgData name="Ciji Garcia" userId="6b31ac61-7487-40f3-878b-96f950d18e8f" providerId="ADAL" clId="{87116C5E-19ED-44B7-8F01-8F8A779DECDC}" dt="2023-12-06T19:28:45.729" v="5492" actId="1076"/>
          <ac:spMkLst>
            <pc:docMk/>
            <pc:sldMk cId="4175352856" sldId="1942"/>
            <ac:spMk id="3" creationId="{935AE035-EC74-8117-1AB3-68E9E3503517}"/>
          </ac:spMkLst>
        </pc:spChg>
        <pc:spChg chg="del">
          <ac:chgData name="Ciji Garcia" userId="6b31ac61-7487-40f3-878b-96f950d18e8f" providerId="ADAL" clId="{87116C5E-19ED-44B7-8F01-8F8A779DECDC}" dt="2023-11-28T17:57:37.999" v="1769" actId="21"/>
          <ac:spMkLst>
            <pc:docMk/>
            <pc:sldMk cId="4175352856" sldId="1942"/>
            <ac:spMk id="4" creationId="{2AC44269-D56C-3F37-210E-85ED4975F9B5}"/>
          </ac:spMkLst>
        </pc:spChg>
      </pc:sldChg>
      <pc:sldChg chg="delSp modSp new mod modAnim">
        <pc:chgData name="Ciji Garcia" userId="6b31ac61-7487-40f3-878b-96f950d18e8f" providerId="ADAL" clId="{87116C5E-19ED-44B7-8F01-8F8A779DECDC}" dt="2023-11-29T20:03:12.898" v="3704" actId="20577"/>
        <pc:sldMkLst>
          <pc:docMk/>
          <pc:sldMk cId="1212986943" sldId="1943"/>
        </pc:sldMkLst>
        <pc:spChg chg="mod">
          <ac:chgData name="Ciji Garcia" userId="6b31ac61-7487-40f3-878b-96f950d18e8f" providerId="ADAL" clId="{87116C5E-19ED-44B7-8F01-8F8A779DECDC}" dt="2023-11-28T17:59:55.696" v="1803" actId="1076"/>
          <ac:spMkLst>
            <pc:docMk/>
            <pc:sldMk cId="1212986943" sldId="1943"/>
            <ac:spMk id="2" creationId="{2980E113-263E-576D-79B1-A04EC31189E5}"/>
          </ac:spMkLst>
        </pc:spChg>
        <pc:spChg chg="del">
          <ac:chgData name="Ciji Garcia" userId="6b31ac61-7487-40f3-878b-96f950d18e8f" providerId="ADAL" clId="{87116C5E-19ED-44B7-8F01-8F8A779DECDC}" dt="2023-11-28T18:00:04.436" v="1805" actId="21"/>
          <ac:spMkLst>
            <pc:docMk/>
            <pc:sldMk cId="1212986943" sldId="1943"/>
            <ac:spMk id="3" creationId="{54D8F333-6424-59B4-0D02-45035615CAC0}"/>
          </ac:spMkLst>
        </pc:spChg>
        <pc:spChg chg="mod">
          <ac:chgData name="Ciji Garcia" userId="6b31ac61-7487-40f3-878b-96f950d18e8f" providerId="ADAL" clId="{87116C5E-19ED-44B7-8F01-8F8A779DECDC}" dt="2023-11-29T20:03:12.898" v="3704" actId="20577"/>
          <ac:spMkLst>
            <pc:docMk/>
            <pc:sldMk cId="1212986943" sldId="1943"/>
            <ac:spMk id="4" creationId="{5B270B40-6952-E679-3397-42868ADB5E2F}"/>
          </ac:spMkLst>
        </pc:spChg>
      </pc:sldChg>
      <pc:sldChg chg="addSp delSp modSp new mod ord modAnim">
        <pc:chgData name="Ciji Garcia" userId="6b31ac61-7487-40f3-878b-96f950d18e8f" providerId="ADAL" clId="{87116C5E-19ED-44B7-8F01-8F8A779DECDC}" dt="2023-12-06T19:34:16.548" v="5609"/>
        <pc:sldMkLst>
          <pc:docMk/>
          <pc:sldMk cId="4206822335" sldId="1944"/>
        </pc:sldMkLst>
        <pc:spChg chg="mod">
          <ac:chgData name="Ciji Garcia" userId="6b31ac61-7487-40f3-878b-96f950d18e8f" providerId="ADAL" clId="{87116C5E-19ED-44B7-8F01-8F8A779DECDC}" dt="2023-12-05T21:21:58.785" v="4798" actId="20577"/>
          <ac:spMkLst>
            <pc:docMk/>
            <pc:sldMk cId="4206822335" sldId="1944"/>
            <ac:spMk id="2" creationId="{91E2B5D9-F0C3-9EC7-AC45-D32CE7E00842}"/>
          </ac:spMkLst>
        </pc:spChg>
        <pc:spChg chg="del mod">
          <ac:chgData name="Ciji Garcia" userId="6b31ac61-7487-40f3-878b-96f950d18e8f" providerId="ADAL" clId="{87116C5E-19ED-44B7-8F01-8F8A779DECDC}" dt="2023-11-29T18:04:35.913" v="2598" actId="21"/>
          <ac:spMkLst>
            <pc:docMk/>
            <pc:sldMk cId="4206822335" sldId="1944"/>
            <ac:spMk id="3" creationId="{2E1968D9-0B7A-A991-24F0-4B5F103F68DD}"/>
          </ac:spMkLst>
        </pc:spChg>
        <pc:spChg chg="add del mod">
          <ac:chgData name="Ciji Garcia" userId="6b31ac61-7487-40f3-878b-96f950d18e8f" providerId="ADAL" clId="{87116C5E-19ED-44B7-8F01-8F8A779DECDC}" dt="2023-12-05T21:14:05.743" v="4590"/>
          <ac:spMkLst>
            <pc:docMk/>
            <pc:sldMk cId="4206822335" sldId="1944"/>
            <ac:spMk id="3" creationId="{65260A89-2A84-C988-8ACA-11639285DD2A}"/>
          </ac:spMkLst>
        </pc:spChg>
        <pc:spChg chg="add mod">
          <ac:chgData name="Ciji Garcia" userId="6b31ac61-7487-40f3-878b-96f950d18e8f" providerId="ADAL" clId="{87116C5E-19ED-44B7-8F01-8F8A779DECDC}" dt="2023-12-06T16:08:44.379" v="4885" actId="20577"/>
          <ac:spMkLst>
            <pc:docMk/>
            <pc:sldMk cId="4206822335" sldId="1944"/>
            <ac:spMk id="5" creationId="{5DE7D42D-654F-7003-25F2-2FADA558AB43}"/>
          </ac:spMkLst>
        </pc:spChg>
        <pc:spChg chg="add del mod">
          <ac:chgData name="Ciji Garcia" userId="6b31ac61-7487-40f3-878b-96f950d18e8f" providerId="ADAL" clId="{87116C5E-19ED-44B7-8F01-8F8A779DECDC}" dt="2023-11-29T18:04:35.913" v="2598" actId="21"/>
          <ac:spMkLst>
            <pc:docMk/>
            <pc:sldMk cId="4206822335" sldId="1944"/>
            <ac:spMk id="5" creationId="{D78057F0-063B-5739-EF13-56956C0BB2C3}"/>
          </ac:spMkLst>
        </pc:spChg>
        <pc:spChg chg="add del mod">
          <ac:chgData name="Ciji Garcia" userId="6b31ac61-7487-40f3-878b-96f950d18e8f" providerId="ADAL" clId="{87116C5E-19ED-44B7-8F01-8F8A779DECDC}" dt="2023-12-05T21:13:33.406" v="4587"/>
          <ac:spMkLst>
            <pc:docMk/>
            <pc:sldMk cId="4206822335" sldId="1944"/>
            <ac:spMk id="6" creationId="{5CBDE943-5213-7AA7-99D8-52BD2B0A322E}"/>
          </ac:spMkLst>
        </pc:spChg>
        <pc:spChg chg="add mod">
          <ac:chgData name="Ciji Garcia" userId="6b31ac61-7487-40f3-878b-96f950d18e8f" providerId="ADAL" clId="{87116C5E-19ED-44B7-8F01-8F8A779DECDC}" dt="2023-12-05T21:15:47.548" v="4628" actId="1076"/>
          <ac:spMkLst>
            <pc:docMk/>
            <pc:sldMk cId="4206822335" sldId="1944"/>
            <ac:spMk id="7" creationId="{69B7A48D-52F9-81DB-94DB-6397C16177E1}"/>
          </ac:spMkLst>
        </pc:spChg>
        <pc:picChg chg="add del mod">
          <ac:chgData name="Ciji Garcia" userId="6b31ac61-7487-40f3-878b-96f950d18e8f" providerId="ADAL" clId="{87116C5E-19ED-44B7-8F01-8F8A779DECDC}" dt="2023-11-29T18:04:35.913" v="2598" actId="21"/>
          <ac:picMkLst>
            <pc:docMk/>
            <pc:sldMk cId="4206822335" sldId="1944"/>
            <ac:picMk id="1025" creationId="{C9A25330-BF27-67FD-1972-8F7CE312F849}"/>
          </ac:picMkLst>
        </pc:picChg>
        <pc:picChg chg="add del mod">
          <ac:chgData name="Ciji Garcia" userId="6b31ac61-7487-40f3-878b-96f950d18e8f" providerId="ADAL" clId="{87116C5E-19ED-44B7-8F01-8F8A779DECDC}" dt="2023-11-29T18:11:41.928" v="2632" actId="21"/>
          <ac:picMkLst>
            <pc:docMk/>
            <pc:sldMk cId="4206822335" sldId="1944"/>
            <ac:picMk id="1027" creationId="{D604E81F-3236-A414-172A-71584054F257}"/>
          </ac:picMkLst>
        </pc:picChg>
        <pc:picChg chg="add mod">
          <ac:chgData name="Ciji Garcia" userId="6b31ac61-7487-40f3-878b-96f950d18e8f" providerId="ADAL" clId="{87116C5E-19ED-44B7-8F01-8F8A779DECDC}" dt="2023-12-05T21:14:31.050" v="4597" actId="1076"/>
          <ac:picMkLst>
            <pc:docMk/>
            <pc:sldMk cId="4206822335" sldId="1944"/>
            <ac:picMk id="1028" creationId="{CC63DF76-45CE-A9E3-6A3C-32C6C6F7E797}"/>
          </ac:picMkLst>
        </pc:picChg>
      </pc:sldChg>
      <pc:sldChg chg="addSp delSp modSp new del">
        <pc:chgData name="Ciji Garcia" userId="6b31ac61-7487-40f3-878b-96f950d18e8f" providerId="ADAL" clId="{87116C5E-19ED-44B7-8F01-8F8A779DECDC}" dt="2023-11-29T19:53:45.817" v="3601" actId="2696"/>
        <pc:sldMkLst>
          <pc:docMk/>
          <pc:sldMk cId="1543526416" sldId="1945"/>
        </pc:sldMkLst>
        <pc:spChg chg="del">
          <ac:chgData name="Ciji Garcia" userId="6b31ac61-7487-40f3-878b-96f950d18e8f" providerId="ADAL" clId="{87116C5E-19ED-44B7-8F01-8F8A779DECDC}" dt="2023-11-29T18:07:07.969" v="2618" actId="21"/>
          <ac:spMkLst>
            <pc:docMk/>
            <pc:sldMk cId="1543526416" sldId="1945"/>
            <ac:spMk id="3" creationId="{361CC1BD-F986-B065-367C-2C2B1918598F}"/>
          </ac:spMkLst>
        </pc:spChg>
        <pc:picChg chg="add del">
          <ac:chgData name="Ciji Garcia" userId="6b31ac61-7487-40f3-878b-96f950d18e8f" providerId="ADAL" clId="{87116C5E-19ED-44B7-8F01-8F8A779DECDC}" dt="2023-11-29T18:07:07.969" v="2618" actId="21"/>
          <ac:picMkLst>
            <pc:docMk/>
            <pc:sldMk cId="1543526416" sldId="1945"/>
            <ac:picMk id="2050" creationId="{A7875096-C19C-AFE4-14B8-180E3A1363D5}"/>
          </ac:picMkLst>
        </pc:picChg>
        <pc:picChg chg="add del mod">
          <ac:chgData name="Ciji Garcia" userId="6b31ac61-7487-40f3-878b-96f950d18e8f" providerId="ADAL" clId="{87116C5E-19ED-44B7-8F01-8F8A779DECDC}" dt="2023-11-29T19:53:41.744" v="3600" actId="21"/>
          <ac:picMkLst>
            <pc:docMk/>
            <pc:sldMk cId="1543526416" sldId="1945"/>
            <ac:picMk id="2051" creationId="{AE3CA8CC-4BAA-FEE8-5601-A8C3B346B4C0}"/>
          </ac:picMkLst>
        </pc:picChg>
        <pc:picChg chg="add del mod">
          <ac:chgData name="Ciji Garcia" userId="6b31ac61-7487-40f3-878b-96f950d18e8f" providerId="ADAL" clId="{87116C5E-19ED-44B7-8F01-8F8A779DECDC}" dt="2023-11-29T18:58:53.763" v="3556" actId="21"/>
          <ac:picMkLst>
            <pc:docMk/>
            <pc:sldMk cId="1543526416" sldId="1945"/>
            <ac:picMk id="2052" creationId="{DB141A0F-CF96-1066-F957-A7755626179C}"/>
          </ac:picMkLst>
        </pc:picChg>
        <pc:picChg chg="add del mod">
          <ac:chgData name="Ciji Garcia" userId="6b31ac61-7487-40f3-878b-96f950d18e8f" providerId="ADAL" clId="{87116C5E-19ED-44B7-8F01-8F8A779DECDC}" dt="2023-11-29T18:22:44.056" v="2767" actId="21"/>
          <ac:picMkLst>
            <pc:docMk/>
            <pc:sldMk cId="1543526416" sldId="1945"/>
            <ac:picMk id="2053" creationId="{1F7DEE6B-6033-3F77-38F9-1EDF5AE23D18}"/>
          </ac:picMkLst>
        </pc:picChg>
      </pc:sldChg>
      <pc:sldChg chg="addSp delSp modSp new mod">
        <pc:chgData name="Ciji Garcia" userId="6b31ac61-7487-40f3-878b-96f950d18e8f" providerId="ADAL" clId="{87116C5E-19ED-44B7-8F01-8F8A779DECDC}" dt="2023-12-07T19:17:58.295" v="5781" actId="14100"/>
        <pc:sldMkLst>
          <pc:docMk/>
          <pc:sldMk cId="760783019" sldId="1946"/>
        </pc:sldMkLst>
        <pc:spChg chg="mod">
          <ac:chgData name="Ciji Garcia" userId="6b31ac61-7487-40f3-878b-96f950d18e8f" providerId="ADAL" clId="{87116C5E-19ED-44B7-8F01-8F8A779DECDC}" dt="2023-11-29T19:59:43.577" v="3685" actId="20577"/>
          <ac:spMkLst>
            <pc:docMk/>
            <pc:sldMk cId="760783019" sldId="1946"/>
            <ac:spMk id="2" creationId="{BFBD3B92-5499-91FA-652A-B5E236AC6D7C}"/>
          </ac:spMkLst>
        </pc:spChg>
        <pc:spChg chg="mod">
          <ac:chgData name="Ciji Garcia" userId="6b31ac61-7487-40f3-878b-96f950d18e8f" providerId="ADAL" clId="{87116C5E-19ED-44B7-8F01-8F8A779DECDC}" dt="2023-12-07T19:17:58.295" v="5781" actId="14100"/>
          <ac:spMkLst>
            <pc:docMk/>
            <pc:sldMk cId="760783019" sldId="1946"/>
            <ac:spMk id="3" creationId="{60E9B0F2-2932-2367-1FC8-256146282492}"/>
          </ac:spMkLst>
        </pc:spChg>
        <pc:picChg chg="add del mod">
          <ac:chgData name="Ciji Garcia" userId="6b31ac61-7487-40f3-878b-96f950d18e8f" providerId="ADAL" clId="{87116C5E-19ED-44B7-8F01-8F8A779DECDC}" dt="2023-12-07T19:17:52.709" v="5779"/>
          <ac:picMkLst>
            <pc:docMk/>
            <pc:sldMk cId="760783019" sldId="1946"/>
            <ac:picMk id="5" creationId="{39BB03F1-3B76-1AAF-D6C3-C9352EB03BDE}"/>
          </ac:picMkLst>
        </pc:picChg>
      </pc:sldChg>
      <pc:sldChg chg="modSp new del mod">
        <pc:chgData name="Ciji Garcia" userId="6b31ac61-7487-40f3-878b-96f950d18e8f" providerId="ADAL" clId="{87116C5E-19ED-44B7-8F01-8F8A779DECDC}" dt="2023-11-29T18:41:49.818" v="2939" actId="2696"/>
        <pc:sldMkLst>
          <pc:docMk/>
          <pc:sldMk cId="1591564458" sldId="1946"/>
        </pc:sldMkLst>
        <pc:spChg chg="mod">
          <ac:chgData name="Ciji Garcia" userId="6b31ac61-7487-40f3-878b-96f950d18e8f" providerId="ADAL" clId="{87116C5E-19ED-44B7-8F01-8F8A779DECDC}" dt="2023-11-29T18:40:22.628" v="2926" actId="20577"/>
          <ac:spMkLst>
            <pc:docMk/>
            <pc:sldMk cId="1591564458" sldId="1946"/>
            <ac:spMk id="3" creationId="{1682AF42-723E-B9FC-348F-10DC5693A5F8}"/>
          </ac:spMkLst>
        </pc:spChg>
      </pc:sldChg>
      <pc:sldChg chg="addSp delSp modSp new mod">
        <pc:chgData name="Ciji Garcia" userId="6b31ac61-7487-40f3-878b-96f950d18e8f" providerId="ADAL" clId="{87116C5E-19ED-44B7-8F01-8F8A779DECDC}" dt="2023-12-06T16:41:14.718" v="5084" actId="1076"/>
        <pc:sldMkLst>
          <pc:docMk/>
          <pc:sldMk cId="2998561514" sldId="1947"/>
        </pc:sldMkLst>
        <pc:spChg chg="mod">
          <ac:chgData name="Ciji Garcia" userId="6b31ac61-7487-40f3-878b-96f950d18e8f" providerId="ADAL" clId="{87116C5E-19ED-44B7-8F01-8F8A779DECDC}" dt="2023-12-06T16:41:14.718" v="5084" actId="1076"/>
          <ac:spMkLst>
            <pc:docMk/>
            <pc:sldMk cId="2998561514" sldId="1947"/>
            <ac:spMk id="2" creationId="{0B5938CD-691B-C9AF-962A-32247B0A64A5}"/>
          </ac:spMkLst>
        </pc:spChg>
        <pc:spChg chg="mod">
          <ac:chgData name="Ciji Garcia" userId="6b31ac61-7487-40f3-878b-96f950d18e8f" providerId="ADAL" clId="{87116C5E-19ED-44B7-8F01-8F8A779DECDC}" dt="2023-11-29T19:52:57.153" v="3587" actId="20577"/>
          <ac:spMkLst>
            <pc:docMk/>
            <pc:sldMk cId="2998561514" sldId="1947"/>
            <ac:spMk id="3" creationId="{9B8918C3-9ADE-7CFB-BF17-04B85B085BF0}"/>
          </ac:spMkLst>
        </pc:spChg>
        <pc:spChg chg="del">
          <ac:chgData name="Ciji Garcia" userId="6b31ac61-7487-40f3-878b-96f950d18e8f" providerId="ADAL" clId="{87116C5E-19ED-44B7-8F01-8F8A779DECDC}" dt="2023-11-29T19:52:41.575" v="3584" actId="21"/>
          <ac:spMkLst>
            <pc:docMk/>
            <pc:sldMk cId="2998561514" sldId="1947"/>
            <ac:spMk id="4" creationId="{EC41C601-34E4-EF49-7DAD-2481EB86869D}"/>
          </ac:spMkLst>
        </pc:spChg>
        <pc:spChg chg="add mod">
          <ac:chgData name="Ciji Garcia" userId="6b31ac61-7487-40f3-878b-96f950d18e8f" providerId="ADAL" clId="{87116C5E-19ED-44B7-8F01-8F8A779DECDC}" dt="2023-11-30T12:09:00.137" v="4074" actId="20577"/>
          <ac:spMkLst>
            <pc:docMk/>
            <pc:sldMk cId="2998561514" sldId="1947"/>
            <ac:spMk id="6" creationId="{2F57E6BC-E962-175B-B2E5-540E1A19D140}"/>
          </ac:spMkLst>
        </pc:spChg>
        <pc:picChg chg="add mod">
          <ac:chgData name="Ciji Garcia" userId="6b31ac61-7487-40f3-878b-96f950d18e8f" providerId="ADAL" clId="{87116C5E-19ED-44B7-8F01-8F8A779DECDC}" dt="2023-11-29T19:54:08.244" v="3604" actId="14100"/>
          <ac:picMkLst>
            <pc:docMk/>
            <pc:sldMk cId="2998561514" sldId="1947"/>
            <ac:picMk id="7" creationId="{910D6205-80EA-D27F-53B6-8E7589EF0BEA}"/>
          </ac:picMkLst>
        </pc:picChg>
      </pc:sldChg>
      <pc:sldChg chg="addSp delSp modSp new mod">
        <pc:chgData name="Ciji Garcia" userId="6b31ac61-7487-40f3-878b-96f950d18e8f" providerId="ADAL" clId="{87116C5E-19ED-44B7-8F01-8F8A779DECDC}" dt="2023-12-07T17:36:14.501" v="5732" actId="20577"/>
        <pc:sldMkLst>
          <pc:docMk/>
          <pc:sldMk cId="3649643162" sldId="1948"/>
        </pc:sldMkLst>
        <pc:spChg chg="mod">
          <ac:chgData name="Ciji Garcia" userId="6b31ac61-7487-40f3-878b-96f950d18e8f" providerId="ADAL" clId="{87116C5E-19ED-44B7-8F01-8F8A779DECDC}" dt="2023-12-06T17:38:28.451" v="5447" actId="1076"/>
          <ac:spMkLst>
            <pc:docMk/>
            <pc:sldMk cId="3649643162" sldId="1948"/>
            <ac:spMk id="2" creationId="{AC54CA36-1D3E-B637-E761-180F1D0D7261}"/>
          </ac:spMkLst>
        </pc:spChg>
        <pc:spChg chg="del">
          <ac:chgData name="Ciji Garcia" userId="6b31ac61-7487-40f3-878b-96f950d18e8f" providerId="ADAL" clId="{87116C5E-19ED-44B7-8F01-8F8A779DECDC}" dt="2023-11-29T20:13:00.767" v="3776" actId="21"/>
          <ac:spMkLst>
            <pc:docMk/>
            <pc:sldMk cId="3649643162" sldId="1948"/>
            <ac:spMk id="3" creationId="{2362CFDA-73D2-85C5-A00D-FAEE9FCDF171}"/>
          </ac:spMkLst>
        </pc:spChg>
        <pc:spChg chg="mod">
          <ac:chgData name="Ciji Garcia" userId="6b31ac61-7487-40f3-878b-96f950d18e8f" providerId="ADAL" clId="{87116C5E-19ED-44B7-8F01-8F8A779DECDC}" dt="2023-12-07T17:36:14.501" v="5732" actId="20577"/>
          <ac:spMkLst>
            <pc:docMk/>
            <pc:sldMk cId="3649643162" sldId="1948"/>
            <ac:spMk id="4" creationId="{4E9ED6E0-DF67-E3BE-C3B9-5B38F88F59A5}"/>
          </ac:spMkLst>
        </pc:spChg>
        <pc:picChg chg="add mod">
          <ac:chgData name="Ciji Garcia" userId="6b31ac61-7487-40f3-878b-96f950d18e8f" providerId="ADAL" clId="{87116C5E-19ED-44B7-8F01-8F8A779DECDC}" dt="2023-11-29T20:22:32.962" v="3872" actId="1076"/>
          <ac:picMkLst>
            <pc:docMk/>
            <pc:sldMk cId="3649643162" sldId="1948"/>
            <ac:picMk id="5122" creationId="{28AB65B3-1507-77F9-1649-1B6F142990BE}"/>
          </ac:picMkLst>
        </pc:picChg>
      </pc:sldChg>
      <pc:sldChg chg="addSp delSp modSp new mod modAnim">
        <pc:chgData name="Ciji Garcia" userId="6b31ac61-7487-40f3-878b-96f950d18e8f" providerId="ADAL" clId="{87116C5E-19ED-44B7-8F01-8F8A779DECDC}" dt="2023-12-06T19:56:50.474" v="5717" actId="1076"/>
        <pc:sldMkLst>
          <pc:docMk/>
          <pc:sldMk cId="1932645372" sldId="1949"/>
        </pc:sldMkLst>
        <pc:spChg chg="mod">
          <ac:chgData name="Ciji Garcia" userId="6b31ac61-7487-40f3-878b-96f950d18e8f" providerId="ADAL" clId="{87116C5E-19ED-44B7-8F01-8F8A779DECDC}" dt="2023-12-06T15:53:20.828" v="4829" actId="20577"/>
          <ac:spMkLst>
            <pc:docMk/>
            <pc:sldMk cId="1932645372" sldId="1949"/>
            <ac:spMk id="2" creationId="{1E5C841C-D824-284B-C2D2-E60AD01C4176}"/>
          </ac:spMkLst>
        </pc:spChg>
        <pc:spChg chg="del">
          <ac:chgData name="Ciji Garcia" userId="6b31ac61-7487-40f3-878b-96f950d18e8f" providerId="ADAL" clId="{87116C5E-19ED-44B7-8F01-8F8A779DECDC}" dt="2023-12-06T19:29:29.898" v="5494"/>
          <ac:spMkLst>
            <pc:docMk/>
            <pc:sldMk cId="1932645372" sldId="1949"/>
            <ac:spMk id="3" creationId="{61CB312B-3DA0-44B3-4B59-83A65B14462A}"/>
          </ac:spMkLst>
        </pc:spChg>
        <pc:spChg chg="add mod">
          <ac:chgData name="Ciji Garcia" userId="6b31ac61-7487-40f3-878b-96f950d18e8f" providerId="ADAL" clId="{87116C5E-19ED-44B7-8F01-8F8A779DECDC}" dt="2023-12-06T19:50:33.350" v="5711" actId="1076"/>
          <ac:spMkLst>
            <pc:docMk/>
            <pc:sldMk cId="1932645372" sldId="1949"/>
            <ac:spMk id="5" creationId="{A2370FF8-F4F8-C642-29D3-67B3FD4CCF98}"/>
          </ac:spMkLst>
        </pc:spChg>
        <pc:spChg chg="add del mod">
          <ac:chgData name="Ciji Garcia" userId="6b31ac61-7487-40f3-878b-96f950d18e8f" providerId="ADAL" clId="{87116C5E-19ED-44B7-8F01-8F8A779DECDC}" dt="2023-12-06T19:46:23.232" v="5651" actId="21"/>
          <ac:spMkLst>
            <pc:docMk/>
            <pc:sldMk cId="1932645372" sldId="1949"/>
            <ac:spMk id="6" creationId="{9CC70C38-8252-1C6B-0162-250CA1C29DE9}"/>
          </ac:spMkLst>
        </pc:spChg>
        <pc:spChg chg="add mod">
          <ac:chgData name="Ciji Garcia" userId="6b31ac61-7487-40f3-878b-96f950d18e8f" providerId="ADAL" clId="{87116C5E-19ED-44B7-8F01-8F8A779DECDC}" dt="2023-12-06T19:56:50.474" v="5717" actId="1076"/>
          <ac:spMkLst>
            <pc:docMk/>
            <pc:sldMk cId="1932645372" sldId="1949"/>
            <ac:spMk id="9" creationId="{D7B6638D-DAE7-BB05-F8FE-718C68A71B1A}"/>
          </ac:spMkLst>
        </pc:spChg>
        <pc:picChg chg="add mod">
          <ac:chgData name="Ciji Garcia" userId="6b31ac61-7487-40f3-878b-96f950d18e8f" providerId="ADAL" clId="{87116C5E-19ED-44B7-8F01-8F8A779DECDC}" dt="2023-12-06T19:47:04.126" v="5657" actId="1076"/>
          <ac:picMkLst>
            <pc:docMk/>
            <pc:sldMk cId="1932645372" sldId="1949"/>
            <ac:picMk id="8" creationId="{3DEFFA9F-CF40-73FB-204B-EE6262476C5A}"/>
          </ac:picMkLst>
        </pc:picChg>
        <pc:picChg chg="add mod">
          <ac:chgData name="Ciji Garcia" userId="6b31ac61-7487-40f3-878b-96f950d18e8f" providerId="ADAL" clId="{87116C5E-19ED-44B7-8F01-8F8A779DECDC}" dt="2023-12-06T19:56:44.790" v="5716" actId="1076"/>
          <ac:picMkLst>
            <pc:docMk/>
            <pc:sldMk cId="1932645372" sldId="1949"/>
            <ac:picMk id="11" creationId="{981B3784-1A10-182F-F82E-D73D8EF7FE04}"/>
          </ac:picMkLst>
        </pc:picChg>
        <pc:picChg chg="add del mod">
          <ac:chgData name="Ciji Garcia" userId="6b31ac61-7487-40f3-878b-96f950d18e8f" providerId="ADAL" clId="{87116C5E-19ED-44B7-8F01-8F8A779DECDC}" dt="2023-12-06T19:46:09.302" v="5648" actId="21"/>
          <ac:picMkLst>
            <pc:docMk/>
            <pc:sldMk cId="1932645372" sldId="1949"/>
            <ac:picMk id="1026" creationId="{65928595-DEF6-7EC4-3BBE-38DF697CB385}"/>
          </ac:picMkLst>
        </pc:picChg>
        <pc:picChg chg="add del mod">
          <ac:chgData name="Ciji Garcia" userId="6b31ac61-7487-40f3-878b-96f950d18e8f" providerId="ADAL" clId="{87116C5E-19ED-44B7-8F01-8F8A779DECDC}" dt="2023-12-06T19:30:21.101" v="5510" actId="21"/>
          <ac:picMkLst>
            <pc:docMk/>
            <pc:sldMk cId="1932645372" sldId="1949"/>
            <ac:picMk id="1028" creationId="{0AABF7AB-E6FE-705C-50CE-22DEF13F133F}"/>
          </ac:picMkLst>
        </pc:picChg>
        <pc:picChg chg="add mod">
          <ac:chgData name="Ciji Garcia" userId="6b31ac61-7487-40f3-878b-96f950d18e8f" providerId="ADAL" clId="{87116C5E-19ED-44B7-8F01-8F8A779DECDC}" dt="2023-12-06T19:46:27.239" v="5652" actId="14100"/>
          <ac:picMkLst>
            <pc:docMk/>
            <pc:sldMk cId="1932645372" sldId="1949"/>
            <ac:picMk id="1030" creationId="{FC4EFD37-BD66-1AFC-BA90-D68101A24ACC}"/>
          </ac:picMkLst>
        </pc:picChg>
      </pc:sldChg>
      <pc:sldChg chg="addSp delSp modSp new mod">
        <pc:chgData name="Ciji Garcia" userId="6b31ac61-7487-40f3-878b-96f950d18e8f" providerId="ADAL" clId="{87116C5E-19ED-44B7-8F01-8F8A779DECDC}" dt="2023-12-06T19:38:53.814" v="5640" actId="1076"/>
        <pc:sldMkLst>
          <pc:docMk/>
          <pc:sldMk cId="186618634" sldId="1950"/>
        </pc:sldMkLst>
        <pc:spChg chg="mod">
          <ac:chgData name="Ciji Garcia" userId="6b31ac61-7487-40f3-878b-96f950d18e8f" providerId="ADAL" clId="{87116C5E-19ED-44B7-8F01-8F8A779DECDC}" dt="2023-12-06T16:22:43.197" v="4944" actId="114"/>
          <ac:spMkLst>
            <pc:docMk/>
            <pc:sldMk cId="186618634" sldId="1950"/>
            <ac:spMk id="2" creationId="{25C697B4-1171-2914-516C-9F2145DAF717}"/>
          </ac:spMkLst>
        </pc:spChg>
        <pc:spChg chg="add del mod">
          <ac:chgData name="Ciji Garcia" userId="6b31ac61-7487-40f3-878b-96f950d18e8f" providerId="ADAL" clId="{87116C5E-19ED-44B7-8F01-8F8A779DECDC}" dt="2023-12-06T19:35:58.060" v="5624" actId="1076"/>
          <ac:spMkLst>
            <pc:docMk/>
            <pc:sldMk cId="186618634" sldId="1950"/>
            <ac:spMk id="3" creationId="{04B778DB-6173-B7AB-992A-17CA22C9E8A0}"/>
          </ac:spMkLst>
        </pc:spChg>
        <pc:spChg chg="add del mod">
          <ac:chgData name="Ciji Garcia" userId="6b31ac61-7487-40f3-878b-96f950d18e8f" providerId="ADAL" clId="{87116C5E-19ED-44B7-8F01-8F8A779DECDC}" dt="2023-12-06T19:35:35.129" v="5618" actId="21"/>
          <ac:spMkLst>
            <pc:docMk/>
            <pc:sldMk cId="186618634" sldId="1950"/>
            <ac:spMk id="5" creationId="{AFE81ABF-D101-AC71-41C9-2B1328512EAE}"/>
          </ac:spMkLst>
        </pc:spChg>
        <pc:spChg chg="add del mod">
          <ac:chgData name="Ciji Garcia" userId="6b31ac61-7487-40f3-878b-96f950d18e8f" providerId="ADAL" clId="{87116C5E-19ED-44B7-8F01-8F8A779DECDC}" dt="2023-12-06T19:35:33.352" v="5617"/>
          <ac:spMkLst>
            <pc:docMk/>
            <pc:sldMk cId="186618634" sldId="1950"/>
            <ac:spMk id="6" creationId="{4EF475AE-E6EB-C7BE-5B1B-CA5B1DC5074A}"/>
          </ac:spMkLst>
        </pc:spChg>
        <pc:spChg chg="add del mod">
          <ac:chgData name="Ciji Garcia" userId="6b31ac61-7487-40f3-878b-96f950d18e8f" providerId="ADAL" clId="{87116C5E-19ED-44B7-8F01-8F8A779DECDC}" dt="2023-12-06T19:36:36.928" v="5628" actId="21"/>
          <ac:spMkLst>
            <pc:docMk/>
            <pc:sldMk cId="186618634" sldId="1950"/>
            <ac:spMk id="8" creationId="{FB664136-B6FA-EC1C-02AC-DECEAA947A45}"/>
          </ac:spMkLst>
        </pc:spChg>
        <pc:spChg chg="add del mod">
          <ac:chgData name="Ciji Garcia" userId="6b31ac61-7487-40f3-878b-96f950d18e8f" providerId="ADAL" clId="{87116C5E-19ED-44B7-8F01-8F8A779DECDC}" dt="2023-12-06T19:36:45.628" v="5631"/>
          <ac:spMkLst>
            <pc:docMk/>
            <pc:sldMk cId="186618634" sldId="1950"/>
            <ac:spMk id="9" creationId="{3BF052E2-A5AB-A304-B39D-787CE5E32A04}"/>
          </ac:spMkLst>
        </pc:spChg>
        <pc:picChg chg="add del mod">
          <ac:chgData name="Ciji Garcia" userId="6b31ac61-7487-40f3-878b-96f950d18e8f" providerId="ADAL" clId="{87116C5E-19ED-44B7-8F01-8F8A779DECDC}" dt="2023-12-06T19:35:33.352" v="5617"/>
          <ac:picMkLst>
            <pc:docMk/>
            <pc:sldMk cId="186618634" sldId="1950"/>
            <ac:picMk id="7" creationId="{873E676B-FC35-BC29-7C50-DF556A9BDCDB}"/>
          </ac:picMkLst>
        </pc:picChg>
        <pc:picChg chg="add del mod">
          <ac:chgData name="Ciji Garcia" userId="6b31ac61-7487-40f3-878b-96f950d18e8f" providerId="ADAL" clId="{87116C5E-19ED-44B7-8F01-8F8A779DECDC}" dt="2023-12-06T19:37:53.229" v="5634" actId="21"/>
          <ac:picMkLst>
            <pc:docMk/>
            <pc:sldMk cId="186618634" sldId="1950"/>
            <ac:picMk id="10" creationId="{79F84964-DF2A-957F-E1BF-910532D74EE6}"/>
          </ac:picMkLst>
        </pc:picChg>
        <pc:picChg chg="add del mod">
          <ac:chgData name="Ciji Garcia" userId="6b31ac61-7487-40f3-878b-96f950d18e8f" providerId="ADAL" clId="{87116C5E-19ED-44B7-8F01-8F8A779DECDC}" dt="2023-12-06T19:38:00.273" v="5636" actId="21"/>
          <ac:picMkLst>
            <pc:docMk/>
            <pc:sldMk cId="186618634" sldId="1950"/>
            <ac:picMk id="11" creationId="{AD3872DF-9753-1179-3BF0-674B6FEAF9A8}"/>
          </ac:picMkLst>
        </pc:picChg>
        <pc:picChg chg="add del mod">
          <ac:chgData name="Ciji Garcia" userId="6b31ac61-7487-40f3-878b-96f950d18e8f" providerId="ADAL" clId="{87116C5E-19ED-44B7-8F01-8F8A779DECDC}" dt="2023-12-06T19:38:00.273" v="5636" actId="21"/>
          <ac:picMkLst>
            <pc:docMk/>
            <pc:sldMk cId="186618634" sldId="1950"/>
            <ac:picMk id="12" creationId="{9068D04F-79CB-ED32-A247-3A0CD88522D4}"/>
          </ac:picMkLst>
        </pc:picChg>
        <pc:picChg chg="add del mod">
          <ac:chgData name="Ciji Garcia" userId="6b31ac61-7487-40f3-878b-96f950d18e8f" providerId="ADAL" clId="{87116C5E-19ED-44B7-8F01-8F8A779DECDC}" dt="2023-12-06T19:35:38.935" v="5621"/>
          <ac:picMkLst>
            <pc:docMk/>
            <pc:sldMk cId="186618634" sldId="1950"/>
            <ac:picMk id="2050" creationId="{19608379-E450-96F1-C793-873B4621803D}"/>
          </ac:picMkLst>
        </pc:picChg>
        <pc:picChg chg="add del mod">
          <ac:chgData name="Ciji Garcia" userId="6b31ac61-7487-40f3-878b-96f950d18e8f" providerId="ADAL" clId="{87116C5E-19ED-44B7-8F01-8F8A779DECDC}" dt="2023-12-06T19:36:36.928" v="5628" actId="21"/>
          <ac:picMkLst>
            <pc:docMk/>
            <pc:sldMk cId="186618634" sldId="1950"/>
            <ac:picMk id="2052" creationId="{74AECEEC-AEC8-7038-E028-5FD707E0DF48}"/>
          </ac:picMkLst>
        </pc:picChg>
        <pc:picChg chg="add del">
          <ac:chgData name="Ciji Garcia" userId="6b31ac61-7487-40f3-878b-96f950d18e8f" providerId="ADAL" clId="{87116C5E-19ED-44B7-8F01-8F8A779DECDC}" dt="2023-12-06T19:37:53.229" v="5634" actId="21"/>
          <ac:picMkLst>
            <pc:docMk/>
            <pc:sldMk cId="186618634" sldId="1950"/>
            <ac:picMk id="2054" creationId="{EBB05CDD-5CD4-9C1F-4D52-367B9F702734}"/>
          </ac:picMkLst>
        </pc:picChg>
        <pc:picChg chg="add mod">
          <ac:chgData name="Ciji Garcia" userId="6b31ac61-7487-40f3-878b-96f950d18e8f" providerId="ADAL" clId="{87116C5E-19ED-44B7-8F01-8F8A779DECDC}" dt="2023-12-06T19:38:53.814" v="5640" actId="1076"/>
          <ac:picMkLst>
            <pc:docMk/>
            <pc:sldMk cId="186618634" sldId="1950"/>
            <ac:picMk id="2056" creationId="{094528E6-C8A7-3114-59AD-4903B83934C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2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4E25FEC-C400-410D-B435-38FBF19F1E9C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2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32E84BC-88B6-4326-AA83-208938303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19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2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42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EFD831EC-2785-4FBA-860A-1934061E3F09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7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2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42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CBD25D32-D809-4BD2-B6F2-45A39D6DC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939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D25D32-D809-4BD2-B6F2-45A39D6DCB6A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91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greater opportunity to improve more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D25D32-D809-4BD2-B6F2-45A39D6DCB6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5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D25D32-D809-4BD2-B6F2-45A39D6DCB6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49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D25D32-D809-4BD2-B6F2-45A39D6DCB6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78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D25D32-D809-4BD2-B6F2-45A39D6DCB6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90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D25D32-D809-4BD2-B6F2-45A39D6DCB6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11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, screenshot, female&#10;&#10;Description automatically generated">
            <a:extLst>
              <a:ext uri="{FF2B5EF4-FFF2-40B4-BE49-F238E27FC236}">
                <a16:creationId xmlns:a16="http://schemas.microsoft.com/office/drawing/2014/main" id="{BD75D635-D050-A64C-9574-0A49B3DB58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6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03EA7-4C90-4411-BFF7-C0EDC3E6B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7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" y="-290196"/>
            <a:ext cx="5252719" cy="1162050"/>
          </a:xfrm>
        </p:spPr>
        <p:txBody>
          <a:bodyPr>
            <a:normAutofit/>
          </a:bodyPr>
          <a:lstStyle>
            <a:lvl1pPr algn="ctr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219200"/>
            <a:ext cx="6815667" cy="49069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4011084" cy="46910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180A5-C6E9-4CEA-85A4-9ABE23346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12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14312"/>
            <a:ext cx="109728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9600" y="6356351"/>
            <a:ext cx="7416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B1701-2C79-4A15-B19C-D1DBB4719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6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2829"/>
            <a:ext cx="10972800" cy="5059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844800" y="6356351"/>
            <a:ext cx="5791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F6C42-B37C-44BF-B78B-C73995278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9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C066F-21D0-464F-A6D6-03C7F2D7F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55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C066F-21D0-464F-A6D6-03C7F2D7F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14170E-72D7-E34D-8633-144917EBF5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8AD31951-B8F8-C14F-AFAF-B714958BCA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0" y="3251200"/>
            <a:ext cx="1282974" cy="146304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EA5EC3-D4CF-9D47-BF6A-3B296CF88309}"/>
              </a:ext>
            </a:extLst>
          </p:cNvPr>
          <p:cNvCxnSpPr/>
          <p:nvPr userDrawn="1"/>
        </p:nvCxnSpPr>
        <p:spPr>
          <a:xfrm>
            <a:off x="9855200" y="5090160"/>
            <a:ext cx="194056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1615"/>
            <a:ext cx="109728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9041"/>
            <a:ext cx="5384800" cy="5059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9041"/>
            <a:ext cx="5384800" cy="5059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E572C-327D-4C8E-941E-B6E61AD64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83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82880"/>
            <a:ext cx="109728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70000"/>
            <a:ext cx="3657600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268412"/>
            <a:ext cx="3657600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E572C-327D-4C8E-941E-B6E61AD64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7924800" y="1268412"/>
            <a:ext cx="3657600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7049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PSA_hori_CMYK"/>
          <p:cNvPicPr>
            <a:picLocks noChangeAspect="1" noChangeArrowheads="1"/>
          </p:cNvPicPr>
          <p:nvPr/>
        </p:nvPicPr>
        <p:blipFill>
          <a:blip r:embed="rId2" cstate="print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386514"/>
            <a:ext cx="26416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03200"/>
            <a:ext cx="109728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30960"/>
            <a:ext cx="2743200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2800" y="1329372"/>
            <a:ext cx="2743200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946400" y="6356351"/>
            <a:ext cx="5080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E572C-327D-4C8E-941E-B6E61AD64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6096000" y="1329372"/>
            <a:ext cx="2743200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8844280" y="1342390"/>
            <a:ext cx="2743200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160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80181"/>
            <a:ext cx="1097280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28713"/>
            <a:ext cx="5386917" cy="639762"/>
          </a:xfrm>
        </p:spPr>
        <p:txBody>
          <a:bodyPr anchor="b"/>
          <a:lstStyle>
            <a:lvl1pPr marL="0" indent="0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68475"/>
            <a:ext cx="5386917" cy="3951288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28713"/>
            <a:ext cx="5389033" cy="639762"/>
          </a:xfrm>
        </p:spPr>
        <p:txBody>
          <a:bodyPr anchor="b"/>
          <a:lstStyle>
            <a:lvl1pPr marL="0" indent="0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68475"/>
            <a:ext cx="5389033" cy="3951288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09600" y="6356351"/>
            <a:ext cx="7416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FAB52-9A45-4952-B367-A793C3B94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5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AC71E-9CDA-483D-B7FB-05A2FAC39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4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B95025-5435-4845-983E-FAB3ED6760A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-213360"/>
            <a:ext cx="10972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112838"/>
            <a:ext cx="109728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E8935C4-EC16-450C-B17D-0FBAEB545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EAE8A1-574E-7148-8B90-C8A0AB08A09F}"/>
              </a:ext>
            </a:extLst>
          </p:cNvPr>
          <p:cNvSpPr/>
          <p:nvPr userDrawn="1"/>
        </p:nvSpPr>
        <p:spPr>
          <a:xfrm>
            <a:off x="203200" y="5846618"/>
            <a:ext cx="3251200" cy="990600"/>
          </a:xfrm>
          <a:prstGeom prst="rect">
            <a:avLst/>
          </a:prstGeom>
          <a:solidFill>
            <a:schemeClr val="bg1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305" r:id="rId4"/>
    <p:sldLayoutId id="2147484289" r:id="rId5"/>
    <p:sldLayoutId id="2147484292" r:id="rId6"/>
    <p:sldLayoutId id="2147484291" r:id="rId7"/>
    <p:sldLayoutId id="2147484290" r:id="rId8"/>
    <p:sldLayoutId id="2147484280" r:id="rId9"/>
    <p:sldLayoutId id="2147484281" r:id="rId10"/>
    <p:sldLayoutId id="2147484282" r:id="rId11"/>
    <p:sldLayoutId id="2147484284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AB537-234D-D54D-9C5A-474A7D6188CE}"/>
              </a:ext>
            </a:extLst>
          </p:cNvPr>
          <p:cNvSpPr txBox="1">
            <a:spLocks/>
          </p:cNvSpPr>
          <p:nvPr/>
        </p:nvSpPr>
        <p:spPr>
          <a:xfrm>
            <a:off x="2455524" y="2535735"/>
            <a:ext cx="5331955" cy="11945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3200" b="1" kern="1200">
                <a:solidFill>
                  <a:srgbClr val="505150"/>
                </a:solidFill>
                <a:latin typeface="Arial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Home Health Value Based Purchasing: M1850 Transferring</a:t>
            </a:r>
          </a:p>
          <a:p>
            <a:pPr algn="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CE2F350-45AC-2D4F-9D5B-173936700BD3}"/>
              </a:ext>
            </a:extLst>
          </p:cNvPr>
          <p:cNvSpPr txBox="1">
            <a:spLocks/>
          </p:cNvSpPr>
          <p:nvPr/>
        </p:nvSpPr>
        <p:spPr>
          <a:xfrm>
            <a:off x="3916321" y="3915562"/>
            <a:ext cx="3871158" cy="8718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3200" b="1" kern="1200">
                <a:solidFill>
                  <a:srgbClr val="505150"/>
                </a:solidFill>
                <a:latin typeface="Arial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sz="2000" b="0">
                <a:solidFill>
                  <a:schemeClr val="bg1"/>
                </a:solidFill>
              </a:rPr>
              <a:t>Ciji Garcia RN, HCS-D, HCS-O</a:t>
            </a:r>
          </a:p>
          <a:p>
            <a:r>
              <a:rPr lang="en-US" sz="2000" b="0">
                <a:solidFill>
                  <a:schemeClr val="bg1"/>
                </a:solidFill>
              </a:rPr>
              <a:t>Quality Assurance Specialist </a:t>
            </a:r>
          </a:p>
          <a:p>
            <a:endParaRPr lang="en-US" sz="2000" b="0">
              <a:solidFill>
                <a:schemeClr val="bg1"/>
              </a:solidFill>
            </a:endParaRPr>
          </a:p>
          <a:p>
            <a:r>
              <a:rPr lang="en-US" sz="2000" b="0">
                <a:solidFill>
                  <a:schemeClr val="bg1"/>
                </a:solidFill>
              </a:rPr>
              <a:t>Alisa Staples, RN, BSN, HCS-D, HCS-O</a:t>
            </a:r>
          </a:p>
          <a:p>
            <a:r>
              <a:rPr lang="en-US" sz="2000" b="0">
                <a:solidFill>
                  <a:schemeClr val="bg1"/>
                </a:solidFill>
              </a:rPr>
              <a:t>Quality Assurance Specialist </a:t>
            </a:r>
          </a:p>
        </p:txBody>
      </p:sp>
    </p:spTree>
    <p:extLst>
      <p:ext uri="{BB962C8B-B14F-4D97-AF65-F5344CB8AC3E}">
        <p14:creationId xmlns:p14="http://schemas.microsoft.com/office/powerpoint/2010/main" val="3009064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6C2D1-3CA5-D36F-48BC-FB08856C4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M1850 Minimal Assistance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BAF5F-24F4-FE65-6F51-056A8A1EE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2829"/>
            <a:ext cx="10972800" cy="1066801"/>
          </a:xfrm>
        </p:spPr>
        <p:txBody>
          <a:bodyPr/>
          <a:lstStyle/>
          <a:p>
            <a:r>
              <a:rPr lang="en-US" sz="2800" b="1" dirty="0">
                <a:latin typeface="Arial"/>
                <a:cs typeface="Arial"/>
              </a:rPr>
              <a:t>WHAT IS MINIMAL ASSISTANCE??</a:t>
            </a:r>
          </a:p>
          <a:p>
            <a:pPr lvl="1"/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8DA13-1DD6-B775-52B5-FE0F464D75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DF6C42-B37C-44BF-B78B-C73995278EA6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6D288D-C1C7-96CB-3368-2F2F8CBF7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2507267"/>
            <a:ext cx="2273742" cy="404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4AC292-305E-67F3-97D3-71F33F42D1D6}"/>
              </a:ext>
            </a:extLst>
          </p:cNvPr>
          <p:cNvSpPr txBox="1"/>
          <p:nvPr/>
        </p:nvSpPr>
        <p:spPr>
          <a:xfrm>
            <a:off x="391528" y="2507267"/>
            <a:ext cx="7270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/>
                <a:cs typeface="Arial"/>
              </a:rPr>
              <a:t>Person assisting provides 25% or less of effort to complete task</a:t>
            </a:r>
            <a:endParaRPr lang="en-US" sz="1800" dirty="0"/>
          </a:p>
          <a:p>
            <a:pPr lvl="1"/>
            <a:endParaRPr lang="en-US" sz="1800" dirty="0"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/>
                <a:cs typeface="Arial"/>
              </a:rPr>
              <a:t>Assistance can be Verbal Cues, SBA, Contact guard, environmental set up or hands on assistance</a:t>
            </a:r>
            <a:endParaRPr lang="en-US" sz="1800" dirty="0"/>
          </a:p>
          <a:p>
            <a:pPr lvl="1"/>
            <a:endParaRPr lang="en-US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/>
                <a:cs typeface="Arial"/>
              </a:rPr>
              <a:t>GG0170 A-E Score of 6-4 minimal assistance</a:t>
            </a:r>
            <a:r>
              <a:rPr lang="en-US" dirty="0">
                <a:latin typeface="Arial"/>
                <a:cs typeface="Arial"/>
              </a:rPr>
              <a:t> or even 3 Partial assistance if &lt;25% effort from CG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8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64D78-A44A-5635-53CD-20E9D701F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M1850 Option Response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D01B8-C1C0-2240-4208-747FEABB7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• </a:t>
            </a:r>
            <a:r>
              <a:rPr lang="en-US" b="1" dirty="0">
                <a:latin typeface="Arial"/>
                <a:cs typeface="Arial"/>
              </a:rPr>
              <a:t>Code 1:</a:t>
            </a:r>
            <a:r>
              <a:rPr lang="en-US" dirty="0">
                <a:latin typeface="Arial"/>
                <a:cs typeface="Arial"/>
              </a:rPr>
              <a:t> if the patient:  Transfers either with minimal human assistance (but not a device), OR with the use of a device (but no human assistance)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Pt is able to provide &gt;75% of the total effort to complete the task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Is the Patient SAFE ?? If only using a device is it being used Safely/Correctly ? If not would a score 2 be a better option ? 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76CD4-866C-8D0C-B0A3-BC073CFE2C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DF6C42-B37C-44BF-B78B-C73995278EA6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1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15CED-0F4F-3CD6-E220-E2BE9845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M1850 Option Response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CE3D4-7703-6D4D-6087-F554F8FA7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488" y="1247955"/>
            <a:ext cx="9532987" cy="4906964"/>
          </a:xfrm>
        </p:spPr>
        <p:txBody>
          <a:bodyPr>
            <a:normAutofit/>
          </a:bodyPr>
          <a:lstStyle/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b="1" dirty="0">
                <a:latin typeface="Arial"/>
                <a:cs typeface="Arial"/>
              </a:rPr>
              <a:t>Code 2:</a:t>
            </a:r>
            <a:r>
              <a:rPr lang="en-US" dirty="0">
                <a:latin typeface="Arial"/>
                <a:cs typeface="Arial"/>
              </a:rPr>
              <a:t> if the patient: Requires BOTH minimal human assistance AND an assistive device to transfer safely  </a:t>
            </a:r>
            <a:endParaRPr lang="en-US" dirty="0"/>
          </a:p>
          <a:p>
            <a:pPr lvl="1"/>
            <a:endParaRPr lang="en-US" dirty="0">
              <a:latin typeface="Arial"/>
              <a:cs typeface="Arial"/>
            </a:endParaRPr>
          </a:p>
          <a:p>
            <a:pPr lvl="1"/>
            <a:r>
              <a:rPr lang="en-US" dirty="0">
                <a:latin typeface="Arial"/>
                <a:cs typeface="Arial"/>
              </a:rPr>
              <a:t>Requires 25% or less than of the total effort to come from whoever is assisting AND also a device </a:t>
            </a:r>
          </a:p>
          <a:p>
            <a:pPr lvl="2"/>
            <a:r>
              <a:rPr lang="en-US" dirty="0">
                <a:latin typeface="Arial"/>
                <a:cs typeface="Arial"/>
              </a:rPr>
              <a:t>There is no definitive list of assistive devices </a:t>
            </a:r>
          </a:p>
          <a:p>
            <a:endParaRPr lang="en-US" b="1" dirty="0">
              <a:latin typeface="Arial"/>
              <a:cs typeface="Arial"/>
            </a:endParaRPr>
          </a:p>
          <a:p>
            <a:r>
              <a:rPr lang="en-US" b="1" dirty="0">
                <a:latin typeface="Arial"/>
                <a:cs typeface="Arial"/>
              </a:rPr>
              <a:t>Code 2:</a:t>
            </a:r>
            <a:r>
              <a:rPr lang="en-US" dirty="0">
                <a:latin typeface="Arial"/>
                <a:cs typeface="Arial"/>
              </a:rPr>
              <a:t> Can both bear weight and pivot, but requires more than minimal human assistance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latin typeface="Arial"/>
                <a:cs typeface="Arial"/>
              </a:rPr>
              <a:t>Cg provider more than 25% of effort </a:t>
            </a:r>
          </a:p>
          <a:p>
            <a:pPr lvl="1"/>
            <a:r>
              <a:rPr lang="en-US" dirty="0">
                <a:latin typeface="Arial"/>
                <a:cs typeface="Arial"/>
              </a:rPr>
              <a:t>Pt has to be able to bear weight AND pivot 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6745C-66D4-1F5C-66C8-28112C9BFC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DF6C42-B37C-44BF-B78B-C73995278EA6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938CD-691B-C9AF-962A-32247B0A6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14313"/>
            <a:ext cx="7463561" cy="1162050"/>
          </a:xfrm>
        </p:spPr>
        <p:txBody>
          <a:bodyPr/>
          <a:lstStyle/>
          <a:p>
            <a:r>
              <a:rPr lang="en-US" i="1" dirty="0"/>
              <a:t>How the Grinch Scored Transferring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918C3-9ADE-7CFB-BF17-04B85B085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F8D221-8A29-5D87-1A61-2584186356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A180A5-C6E9-4CEA-85A4-9ABE23346E3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F57E6BC-E962-175B-B2E5-540E1A19D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8369508" cy="4691063"/>
          </a:xfrm>
        </p:spPr>
        <p:txBody>
          <a:bodyPr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b="1" i="1" kern="100" dirty="0">
              <a:effectLst/>
              <a:latin typeface="Sagona Book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i="1" kern="100" dirty="0">
                <a:effectLst/>
                <a:latin typeface="Sagona Book "/>
                <a:ea typeface="Calibri" panose="020F0502020204030204" pitchFamily="34" charset="0"/>
                <a:cs typeface="Times New Roman" panose="02020603050405020304" pitchFamily="18" charset="0"/>
              </a:rPr>
              <a:t>The grinch looked at the Christmas tree and the weight in its limbs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b="1" i="1" kern="100" dirty="0">
              <a:effectLst/>
              <a:latin typeface="Sagona Book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i="1" kern="100" dirty="0">
                <a:effectLst/>
                <a:latin typeface="Sagona Book "/>
                <a:ea typeface="Calibri" panose="020F0502020204030204" pitchFamily="34" charset="0"/>
                <a:cs typeface="Times New Roman" panose="02020603050405020304" pitchFamily="18" charset="0"/>
              </a:rPr>
              <a:t>The ornaments hung low, and the stocking filled to their brims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b="1" i="1" kern="100" dirty="0">
              <a:effectLst/>
              <a:latin typeface="Sagona Book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i="1" kern="100" dirty="0">
                <a:effectLst/>
                <a:latin typeface="Sagona Book "/>
                <a:ea typeface="Calibri" panose="020F0502020204030204" pitchFamily="34" charset="0"/>
                <a:cs typeface="Times New Roman" panose="02020603050405020304" pitchFamily="18" charset="0"/>
              </a:rPr>
              <a:t>With his teeth all yellow and his skin all green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b="1" i="1" kern="100" dirty="0">
              <a:effectLst/>
              <a:latin typeface="Sagona Book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i="1" kern="100" dirty="0">
                <a:effectLst/>
                <a:latin typeface="Sagona Book "/>
                <a:ea typeface="Calibri" panose="020F0502020204030204" pitchFamily="34" charset="0"/>
                <a:cs typeface="Times New Roman" panose="02020603050405020304" pitchFamily="18" charset="0"/>
              </a:rPr>
              <a:t>He started to wonder what does weight bearing really mean ?</a:t>
            </a:r>
          </a:p>
          <a:p>
            <a:endParaRPr lang="en-US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910D6205-80EA-D27F-53B6-8E7589EF0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108" y="2556080"/>
            <a:ext cx="2203554" cy="391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561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50BED-648A-F1CF-ADE3-1E27033AA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M1850 Bearing Weight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A127D-22E8-A2B3-81E1-3A646954C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337" y="1276709"/>
            <a:ext cx="10410006" cy="4906964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/>
                <a:cs typeface="Arial"/>
              </a:rPr>
              <a:t>What does able to bear weight really mean? </a:t>
            </a:r>
          </a:p>
          <a:p>
            <a:pPr marL="0" indent="0">
              <a:buNone/>
            </a:pPr>
            <a:endParaRPr lang="en-US" sz="2200" b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200" b="1" dirty="0">
                <a:latin typeface="Arial"/>
                <a:cs typeface="Arial"/>
              </a:rPr>
              <a:t>Merriam Webster:</a:t>
            </a:r>
          </a:p>
          <a:p>
            <a:pPr marL="0" indent="0">
              <a:buNone/>
            </a:pPr>
            <a:r>
              <a:rPr lang="en-US" sz="1800" b="1" dirty="0">
                <a:latin typeface="Arial"/>
                <a:cs typeface="Arial"/>
              </a:rPr>
              <a:t> </a:t>
            </a:r>
            <a:r>
              <a:rPr lang="en-US" sz="1800" dirty="0">
                <a:latin typeface="Arial"/>
                <a:cs typeface="Arial"/>
              </a:rPr>
              <a:t>weight-bearing(noun): the act or state of supporting or withstanding the weight of something(such as a building or the body)</a:t>
            </a:r>
            <a:endParaRPr lang="en-US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rgbClr val="212529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1400" dirty="0">
              <a:solidFill>
                <a:srgbClr val="212529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rgbClr val="212529"/>
                </a:solidFill>
                <a:latin typeface="Arial"/>
                <a:cs typeface="Arial"/>
              </a:rPr>
              <a:t>CMS Guidance Manual:</a:t>
            </a:r>
            <a:endParaRPr lang="en-US" sz="1400" dirty="0">
              <a:solidFill>
                <a:srgbClr val="212529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800" dirty="0">
                <a:latin typeface="Arial"/>
                <a:cs typeface="Arial"/>
              </a:rPr>
              <a:t>Can support majority of their body weight safely through ANY combination of weight bearing extremities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8CF911-EEF1-D357-F54D-9044292657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A180A5-C6E9-4CEA-85A4-9ABE23346E3B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2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295C5-73FB-9150-5B6B-2BDF5CCB1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M1850 Option Response 3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A972E-17DC-AEC4-BC6D-113BDB352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356" y="1219200"/>
            <a:ext cx="10640044" cy="4906964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latin typeface="Arial"/>
                <a:cs typeface="Arial"/>
              </a:rPr>
              <a:t>Code 3</a:t>
            </a:r>
            <a:r>
              <a:rPr lang="en-US" dirty="0">
                <a:latin typeface="Arial"/>
                <a:cs typeface="Arial"/>
              </a:rPr>
              <a:t>, if the patient is unable transfer self and is unable to bear weight or pivot and is not bedfast. </a:t>
            </a:r>
          </a:p>
          <a:p>
            <a:pPr lvl="1"/>
            <a:endParaRPr lang="en-US" dirty="0">
              <a:latin typeface="Arial"/>
              <a:cs typeface="Arial"/>
            </a:endParaRPr>
          </a:p>
          <a:p>
            <a:pPr lvl="1"/>
            <a:r>
              <a:rPr lang="en-US" dirty="0">
                <a:latin typeface="Arial"/>
                <a:cs typeface="Arial"/>
              </a:rPr>
              <a:t>Unable to safely bear majority weight </a:t>
            </a:r>
            <a:r>
              <a:rPr lang="en-US" b="1" dirty="0">
                <a:latin typeface="Arial"/>
                <a:cs typeface="Arial"/>
              </a:rPr>
              <a:t>OR</a:t>
            </a:r>
            <a:r>
              <a:rPr lang="en-US" dirty="0">
                <a:latin typeface="Arial"/>
                <a:cs typeface="Arial"/>
              </a:rPr>
              <a:t> pivot(unable to do one or the other and is not bedfast)</a:t>
            </a:r>
          </a:p>
          <a:p>
            <a:pPr marL="457200" lvl="1" indent="0">
              <a:buNone/>
            </a:pPr>
            <a:endParaRPr lang="en-US" dirty="0">
              <a:latin typeface="Arial"/>
              <a:cs typeface="Arial"/>
            </a:endParaRPr>
          </a:p>
          <a:p>
            <a:pPr lvl="1"/>
            <a:r>
              <a:rPr lang="en-US" dirty="0">
                <a:latin typeface="Arial"/>
                <a:cs typeface="Arial"/>
              </a:rPr>
              <a:t>Look at GG0170 E Chair/Bed to Chair (Wheelchair) a scored of 2 or 1 may point to an option response 3 </a:t>
            </a:r>
          </a:p>
          <a:p>
            <a:pPr lvl="1"/>
            <a:endParaRPr lang="en-US" dirty="0">
              <a:latin typeface="Arial"/>
              <a:cs typeface="Arial"/>
            </a:endParaRPr>
          </a:p>
          <a:p>
            <a:pPr lvl="1"/>
            <a:r>
              <a:rPr lang="en-US" dirty="0">
                <a:latin typeface="Arial"/>
                <a:cs typeface="Arial"/>
              </a:rPr>
              <a:t>Consider Provider ordered weight-bearing restrictions!</a:t>
            </a:r>
          </a:p>
          <a:p>
            <a:pPr lvl="1"/>
            <a:endParaRPr lang="en-US" dirty="0">
              <a:latin typeface="Arial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7730C3-CBBF-3DBA-9432-3B730691CD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A180A5-C6E9-4CEA-85A4-9ABE23346E3B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1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4CA36-1D3E-B637-E761-180F1D0D7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131" y="-336030"/>
            <a:ext cx="6781408" cy="1162050"/>
          </a:xfrm>
        </p:spPr>
        <p:txBody>
          <a:bodyPr/>
          <a:lstStyle/>
          <a:p>
            <a:r>
              <a:rPr lang="en-US" i="1" dirty="0"/>
              <a:t>How the Grinch Scored Transferring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9ED6E0-DF67-E3BE-C3B9-5B38F88F5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442" y="1399083"/>
            <a:ext cx="8169638" cy="4957268"/>
          </a:xfrm>
        </p:spPr>
        <p:txBody>
          <a:bodyPr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i="1" kern="100" dirty="0">
                <a:effectLst/>
                <a:latin typeface="Sagona Book "/>
                <a:ea typeface="Calibri" panose="020F0502020204030204" pitchFamily="34" charset="0"/>
                <a:cs typeface="Times New Roman" panose="02020603050405020304" pitchFamily="18" charset="0"/>
              </a:rPr>
              <a:t>With everyone all tucked into bed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b="1" i="1" kern="100" dirty="0">
              <a:effectLst/>
              <a:latin typeface="Sagona Book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i="1" kern="100" dirty="0">
                <a:effectLst/>
                <a:latin typeface="Sagona Book "/>
                <a:ea typeface="Calibri" panose="020F0502020204030204" pitchFamily="34" charset="0"/>
                <a:cs typeface="Times New Roman" panose="02020603050405020304" pitchFamily="18" charset="0"/>
              </a:rPr>
              <a:t>Waiting for Santa to arrive in his sled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b="1" i="1" kern="100" dirty="0">
              <a:effectLst/>
              <a:latin typeface="Sagona Book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i="1" kern="100" dirty="0">
                <a:effectLst/>
                <a:latin typeface="Sagona Book "/>
                <a:ea typeface="Calibri" panose="020F0502020204030204" pitchFamily="34" charset="0"/>
                <a:cs typeface="Times New Roman" panose="02020603050405020304" pitchFamily="18" charset="0"/>
              </a:rPr>
              <a:t>The Grinch wondered who would be able to see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i="1" kern="100" dirty="0">
                <a:effectLst/>
                <a:latin typeface="Sagona Book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i="1" kern="100" dirty="0">
                <a:effectLst/>
                <a:latin typeface="Sagona Book "/>
                <a:ea typeface="Calibri" panose="020F0502020204030204" pitchFamily="34" charset="0"/>
                <a:cs typeface="Times New Roman" panose="02020603050405020304" pitchFamily="18" charset="0"/>
              </a:rPr>
              <a:t>All of the present</a:t>
            </a:r>
            <a:r>
              <a:rPr lang="en-US" b="1" i="1" kern="100" dirty="0">
                <a:latin typeface="Sagona Book 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b="1" i="1" kern="100" dirty="0">
                <a:effectLst/>
                <a:latin typeface="Sagona Book "/>
                <a:ea typeface="Calibri" panose="020F0502020204030204" pitchFamily="34" charset="0"/>
                <a:cs typeface="Times New Roman" panose="02020603050405020304" pitchFamily="18" charset="0"/>
              </a:rPr>
              <a:t> Santa placed under the tree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b="1" i="1" kern="100" dirty="0">
              <a:effectLst/>
              <a:latin typeface="Sagona Book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i="1" kern="100" dirty="0">
                <a:effectLst/>
                <a:latin typeface="Sagona Book "/>
                <a:ea typeface="Calibri" panose="020F0502020204030204" pitchFamily="34" charset="0"/>
                <a:cs typeface="Calibri" panose="020F0502020204030204" pitchFamily="34" charset="0"/>
              </a:rPr>
              <a:t>Who could get to nearest chair to watch presents being opened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b="1" i="1" kern="100" dirty="0">
              <a:effectLst/>
              <a:latin typeface="Sagona Book 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i="1" kern="100" dirty="0">
                <a:effectLst/>
                <a:latin typeface="Sagona Book "/>
                <a:ea typeface="Calibri" panose="020F0502020204030204" pitchFamily="34" charset="0"/>
                <a:cs typeface="Calibri" panose="020F0502020204030204" pitchFamily="34" charset="0"/>
              </a:rPr>
              <a:t>Or who was bedfast and would need these memories spoken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b="1" i="1" kern="100" dirty="0">
              <a:effectLst/>
              <a:latin typeface="Sagona Book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b="1" i="1" kern="100" dirty="0">
              <a:effectLst/>
              <a:latin typeface="Sagona Book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F38F0E-9424-F3BA-507F-C0A5EAB2EB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A180A5-C6E9-4CEA-85A4-9ABE23346E3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8AB65B3-1507-77F9-1649-1B6F14299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1098093"/>
            <a:ext cx="2382975" cy="538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643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4CBE5-8EC3-2BD1-695E-F479883AA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0" y="-290196"/>
            <a:ext cx="6014719" cy="1162050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M1850 Option Response 4 or 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7BF67-5E83-F185-6EB7-C1663A40A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249" y="1383985"/>
            <a:ext cx="4647474" cy="248739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        </a:t>
            </a:r>
            <a:r>
              <a:rPr lang="en-US" sz="2900" b="1" dirty="0">
                <a:latin typeface="Arial"/>
                <a:cs typeface="Arial"/>
              </a:rPr>
              <a:t>       </a:t>
            </a:r>
          </a:p>
          <a:p>
            <a:pPr marL="0" indent="0" algn="ctr">
              <a:buNone/>
            </a:pPr>
            <a:r>
              <a:rPr lang="en-US" sz="2900" b="1" dirty="0">
                <a:latin typeface="Arial"/>
                <a:cs typeface="Arial"/>
              </a:rPr>
              <a:t> </a:t>
            </a:r>
            <a:r>
              <a:rPr lang="en-US" sz="2900" b="1" u="sng" dirty="0">
                <a:latin typeface="Arial"/>
                <a:cs typeface="Arial"/>
              </a:rPr>
              <a:t> </a:t>
            </a:r>
            <a:r>
              <a:rPr lang="en-US" sz="3100" b="1" u="sng" dirty="0">
                <a:latin typeface="Arial"/>
                <a:cs typeface="Arial"/>
              </a:rPr>
              <a:t>Response 5</a:t>
            </a:r>
          </a:p>
          <a:p>
            <a:pPr marL="0" indent="0">
              <a:buNone/>
            </a:pPr>
            <a:endParaRPr lang="en-US" sz="3100" b="1" u="sng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100" b="1" dirty="0">
                <a:latin typeface="Arial"/>
                <a:cs typeface="Arial"/>
              </a:rPr>
              <a:t>Bedfast, unable to transfer and is unable to turn and position self </a:t>
            </a:r>
          </a:p>
          <a:p>
            <a:pPr marL="0" indent="0">
              <a:buNone/>
            </a:pPr>
            <a:endParaRPr lang="en-US" sz="2900" b="1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b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 </a:t>
            </a:r>
            <a:endParaRPr lang="en-US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8B4CC6-B25F-1A3B-EDEB-AB008DF25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219201"/>
            <a:ext cx="4226744" cy="2209800"/>
          </a:xfrm>
        </p:spPr>
        <p:txBody>
          <a:bodyPr/>
          <a:lstStyle/>
          <a:p>
            <a:r>
              <a:rPr lang="en-US" b="1" dirty="0">
                <a:latin typeface="Arial"/>
                <a:cs typeface="Arial"/>
              </a:rPr>
              <a:t>           </a:t>
            </a:r>
            <a:r>
              <a:rPr lang="en-US" sz="2200" b="1" dirty="0">
                <a:latin typeface="Arial"/>
                <a:cs typeface="Arial"/>
              </a:rPr>
              <a:t> </a:t>
            </a:r>
          </a:p>
          <a:p>
            <a:pPr algn="ctr"/>
            <a:r>
              <a:rPr lang="en-US" sz="2200" b="1" dirty="0">
                <a:latin typeface="Arial"/>
                <a:cs typeface="Arial"/>
              </a:rPr>
              <a:t> </a:t>
            </a:r>
            <a:r>
              <a:rPr lang="en-US" sz="2200" b="1" u="sng" dirty="0">
                <a:latin typeface="Arial"/>
                <a:cs typeface="Arial"/>
              </a:rPr>
              <a:t>Response 4 </a:t>
            </a:r>
          </a:p>
          <a:p>
            <a:endParaRPr lang="en-US" b="1" dirty="0"/>
          </a:p>
          <a:p>
            <a:r>
              <a:rPr lang="en-US" b="1" dirty="0">
                <a:latin typeface="Arial"/>
                <a:cs typeface="Arial"/>
              </a:rPr>
              <a:t>Bedfast, unable to transfer but is able to turn and position self in bed </a:t>
            </a:r>
            <a:endParaRPr lang="en-US" sz="2200" b="1" dirty="0"/>
          </a:p>
          <a:p>
            <a:endParaRPr lang="en-US" sz="2000" b="1" i="1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3DB178-FB6A-4918-A3BA-5960A61DA4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A180A5-C6E9-4CEA-85A4-9ABE23346E3B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940BDD-6BEB-38FD-C301-F602C2302259}"/>
              </a:ext>
            </a:extLst>
          </p:cNvPr>
          <p:cNvSpPr txBox="1"/>
          <p:nvPr/>
        </p:nvSpPr>
        <p:spPr>
          <a:xfrm>
            <a:off x="2722972" y="4370125"/>
            <a:ext cx="60983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CMS Guidance:</a:t>
            </a:r>
            <a:r>
              <a:rPr lang="en-US" sz="1800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Bedfast refers to being confined to the bed, either per physician restriction or due to a patient’s inability to tolerate being out of the bed.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63007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A3F4E-A573-8EF0-E177-8BB58FAB1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80639" y="-348015"/>
            <a:ext cx="5252719" cy="1162050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What is Bedfast?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4E212-6FBA-A7CC-1A29-1F1D86936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337" y="1334219"/>
            <a:ext cx="9547365" cy="4906964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•   </a:t>
            </a:r>
            <a:r>
              <a:rPr lang="en-US" b="1" dirty="0">
                <a:latin typeface="Arial"/>
                <a:cs typeface="Arial"/>
              </a:rPr>
              <a:t>Bedfast refers to being confined to the bed, either per physician restriction   or due to a patient’s inability to tolerate being out of the bed. 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latin typeface="Arial"/>
                <a:cs typeface="Arial"/>
              </a:rPr>
              <a:t>If cannot tolerate being out of bed for any amount of time then considered bedfast</a:t>
            </a:r>
            <a:endParaRPr lang="en-US" dirty="0">
              <a:latin typeface="Arial"/>
              <a:cs typeface="Arial"/>
            </a:endParaRPr>
          </a:p>
          <a:p>
            <a:endParaRPr lang="en-US" b="1" dirty="0"/>
          </a:p>
          <a:p>
            <a:r>
              <a:rPr lang="en-US" b="1" dirty="0">
                <a:latin typeface="Arial"/>
                <a:cs typeface="Arial"/>
              </a:rPr>
              <a:t>Use clinical judgement </a:t>
            </a:r>
          </a:p>
          <a:p>
            <a:endParaRPr lang="en-US" b="1" dirty="0"/>
          </a:p>
          <a:p>
            <a:r>
              <a:rPr lang="en-US" b="1" dirty="0">
                <a:latin typeface="Arial"/>
                <a:cs typeface="Arial"/>
              </a:rPr>
              <a:t>Ensure documentation will support this if Bedfast option selected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227475-7590-2570-A5C4-E42921CC3E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A180A5-C6E9-4CEA-85A4-9ABE23346E3B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3BFF4-9F96-4B3E-B697-1B80C7BFE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94861" y="-292814"/>
            <a:ext cx="5252719" cy="1162050"/>
          </a:xfrm>
        </p:spPr>
        <p:txBody>
          <a:bodyPr/>
          <a:lstStyle/>
          <a:p>
            <a:r>
              <a:rPr lang="en-US" i="1" dirty="0"/>
              <a:t>The END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38953F-D2E4-1F09-B021-580706C066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A180A5-C6E9-4CEA-85A4-9ABE23346E3B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6DA442-2540-6E9C-69A5-DD4C766F065F}"/>
              </a:ext>
            </a:extLst>
          </p:cNvPr>
          <p:cNvSpPr txBox="1"/>
          <p:nvPr/>
        </p:nvSpPr>
        <p:spPr>
          <a:xfrm>
            <a:off x="567961" y="1540951"/>
            <a:ext cx="8321205" cy="3725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i="1" kern="100" dirty="0">
                <a:latin typeface="Sagona Book 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800" b="1" i="1" kern="100" dirty="0">
                <a:effectLst/>
                <a:latin typeface="Sagona Book "/>
                <a:ea typeface="Calibri" panose="020F0502020204030204" pitchFamily="34" charset="0"/>
                <a:cs typeface="Times New Roman" panose="02020603050405020304" pitchFamily="18" charset="0"/>
              </a:rPr>
              <a:t>he Grinch now knows the magnitude of change is what matters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i="1" kern="100" dirty="0">
              <a:effectLst/>
              <a:latin typeface="Sagona Book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i="1" kern="100" dirty="0">
                <a:effectLst/>
                <a:latin typeface="Sagona Book "/>
                <a:ea typeface="Calibri" panose="020F0502020204030204" pitchFamily="34" charset="0"/>
                <a:cs typeface="Times New Roman" panose="02020603050405020304" pitchFamily="18" charset="0"/>
              </a:rPr>
              <a:t>And the importance of  accurate scoring to help climb that ladder !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b="1" i="1" kern="100" dirty="0">
              <a:latin typeface="Sagona Book" panose="02020503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i="1" kern="100" dirty="0"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Now in </a:t>
            </a:r>
            <a:r>
              <a:rPr lang="en-US" b="1" i="1" kern="100" dirty="0" err="1"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Aveannaville</a:t>
            </a:r>
            <a:r>
              <a:rPr lang="en-US" b="1" i="1" kern="100" dirty="0"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they say …</a:t>
            </a:r>
            <a:r>
              <a:rPr lang="en-US" b="1" i="1" kern="100" dirty="0">
                <a:effectLst/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Grinches heart grew three sizes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i="1" kern="100" dirty="0">
                <a:effectLst/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today !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b="1" i="1" kern="100" dirty="0">
              <a:effectLst/>
              <a:latin typeface="Sagona Book" panose="02020503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i="1" kern="100" dirty="0">
                <a:effectLst/>
                <a:latin typeface="Sagona Book" panose="02020503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he learned just how to score transferring the right way !</a:t>
            </a:r>
          </a:p>
        </p:txBody>
      </p:sp>
      <p:pic>
        <p:nvPicPr>
          <p:cNvPr id="3074" name="Picture 2" descr="Whoville Heart Hands SVG PNG Funny Santa Christmas Svg image 1">
            <a:extLst>
              <a:ext uri="{FF2B5EF4-FFF2-40B4-BE49-F238E27FC236}">
                <a16:creationId xmlns:a16="http://schemas.microsoft.com/office/drawing/2014/main" id="{55E51CE5-5B86-00B3-3266-F8E9AFEF4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625" y="3204355"/>
            <a:ext cx="3642375" cy="27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001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9D2E9-03A0-2843-AF79-55974130E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REWIND: HHVBP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5668D-5A1A-C741-A391-AD03417DF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latin typeface="Arial"/>
                <a:cs typeface="Arial"/>
              </a:rPr>
              <a:t>M1850</a:t>
            </a:r>
            <a:r>
              <a:rPr lang="en-US" sz="2800" dirty="0">
                <a:latin typeface="Arial"/>
                <a:cs typeface="Arial"/>
              </a:rPr>
              <a:t> </a:t>
            </a:r>
            <a:endParaRPr lang="en-US" dirty="0"/>
          </a:p>
          <a:p>
            <a:endParaRPr lang="en-US" sz="2800" dirty="0">
              <a:latin typeface="Arial"/>
              <a:cs typeface="Arial"/>
            </a:endParaRPr>
          </a:p>
          <a:p>
            <a:pPr lvl="1"/>
            <a:r>
              <a:rPr lang="en-US" sz="2000" dirty="0">
                <a:latin typeface="Arial"/>
                <a:cs typeface="Arial"/>
              </a:rPr>
              <a:t>Part of TNC Change in Mobility </a:t>
            </a:r>
            <a:endParaRPr lang="en-US" sz="2000" dirty="0"/>
          </a:p>
          <a:p>
            <a:pPr marL="457200" lvl="1" indent="0">
              <a:buNone/>
            </a:pPr>
            <a:endParaRPr lang="en-US" sz="2000" dirty="0">
              <a:latin typeface="Arial"/>
              <a:cs typeface="Arial"/>
            </a:endParaRPr>
          </a:p>
          <a:p>
            <a:pPr lvl="1"/>
            <a:r>
              <a:rPr lang="en-US" sz="2000" dirty="0">
                <a:latin typeface="Arial"/>
                <a:cs typeface="Arial"/>
              </a:rPr>
              <a:t>Capturing Magnitude of change</a:t>
            </a:r>
          </a:p>
          <a:p>
            <a:pPr marL="457200" lvl="1" indent="0">
              <a:buNone/>
            </a:pPr>
            <a:r>
              <a:rPr lang="en-US" sz="2000" dirty="0">
                <a:latin typeface="Arial"/>
                <a:cs typeface="Arial"/>
              </a:rPr>
              <a:t>     not enough to just improve</a:t>
            </a:r>
            <a:endParaRPr lang="en-US" dirty="0"/>
          </a:p>
          <a:p>
            <a:pPr marL="457200" lvl="1" indent="0">
              <a:buNone/>
            </a:pPr>
            <a:endParaRPr lang="en-US" sz="2000" dirty="0">
              <a:latin typeface="Arial"/>
              <a:cs typeface="Arial"/>
            </a:endParaRPr>
          </a:p>
          <a:p>
            <a:pPr lvl="1"/>
            <a:r>
              <a:rPr lang="en-US" sz="2000" dirty="0">
                <a:latin typeface="Arial"/>
                <a:cs typeface="Arial"/>
              </a:rPr>
              <a:t>Goal is to climb the ladder!!</a:t>
            </a: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A70118-F969-CC45-A617-DD7CB9DBB8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DF6C42-B37C-44BF-B78B-C73995278EA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5" name="Picture 4" descr="A diagram of a medical procedure&#10;&#10;Description automatically generated">
            <a:extLst>
              <a:ext uri="{FF2B5EF4-FFF2-40B4-BE49-F238E27FC236}">
                <a16:creationId xmlns:a16="http://schemas.microsoft.com/office/drawing/2014/main" id="{FC6E2F69-385C-AC3E-0438-0EF35EC9D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007" y="2064409"/>
            <a:ext cx="4613155" cy="316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2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A6F9D-AC1D-99F5-5FE4-61AE067F7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23594" y="-318951"/>
            <a:ext cx="5252719" cy="1162050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    Common Questions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4E40F2-0095-7334-F364-877E608E6C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A180A5-C6E9-4CEA-85A4-9ABE23346E3B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EFFD5-C383-C63D-085D-6CD0B9D87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978" y="1219200"/>
            <a:ext cx="10733650" cy="4906964"/>
          </a:xfrm>
        </p:spPr>
        <p:txBody>
          <a:bodyPr/>
          <a:lstStyle/>
          <a:p>
            <a:pPr marL="0" indent="0">
              <a:buNone/>
            </a:pPr>
            <a:endParaRPr lang="en-US" b="1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Q1: “My patient doesn’t have a walker and can stand by himself but he is a 3 for ambulation “ How would I score M1850?</a:t>
            </a:r>
          </a:p>
          <a:p>
            <a:pPr marL="0" indent="0">
              <a:buNone/>
            </a:pPr>
            <a:endParaRPr lang="en-US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A1: If pt doesn’t have a device but needs one are they really safe with just minimal assistance ? It is likely person assisting will be providing more than 25% of the effort so would be 2 in this situation. </a:t>
            </a:r>
          </a:p>
          <a:p>
            <a:pPr marL="0" indent="0">
              <a:buNone/>
            </a:pP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REMEMBER device needs to be present in the home to assess safe ability with that device we cannot assume pt would be safe with device they don’t have. </a:t>
            </a:r>
          </a:p>
          <a:p>
            <a:pPr marL="0" indent="0">
              <a:buNone/>
            </a:pPr>
            <a:endParaRPr lang="en-US" b="1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8855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EF3C5-D17C-30D4-6F1A-357FDD9D2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6216" y="-304264"/>
            <a:ext cx="5252719" cy="1162050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AE035-EC74-8117-1AB3-68E9E3503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776" y="1162929"/>
            <a:ext cx="10428849" cy="4906964"/>
          </a:xfrm>
        </p:spPr>
        <p:txBody>
          <a:bodyPr/>
          <a:lstStyle/>
          <a:p>
            <a:pPr marL="0" indent="0">
              <a:buNone/>
            </a:pPr>
            <a:endParaRPr lang="en-US" b="1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Q2: A quadriplegic is totally dependent, cannot even turn self in bed, however, he does get up to a 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gerichair</a:t>
            </a:r>
            <a:r>
              <a:rPr lang="en-US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by Hoyer lift. For M1850 – Transferring, is the patient considered bedfast? </a:t>
            </a:r>
            <a:r>
              <a:rPr lang="en-US" sz="1400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[Category 4b, Q151.3; Q&amp;A EDITED 05/22; ADDED 08/07; M item updated 09/09; Previously CMS OCCB 05/07 Q&amp;A #29]</a:t>
            </a:r>
          </a:p>
          <a:p>
            <a:pPr marL="0" indent="0">
              <a:buNone/>
            </a:pPr>
            <a:endParaRPr lang="en-US" sz="1400" i="1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A2: Response 3 is the response that most closely resembles this pt’s ability as pt is able to tolerate being up in a chair 4 or 5 wouldn’t apply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C6C560-E12E-3F0E-5DAE-B06A685AE0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A180A5-C6E9-4CEA-85A4-9ABE23346E3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5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0E113-263E-576D-79B1-A04EC3118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37065" y="-214313"/>
            <a:ext cx="5252719" cy="1162050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270B40-6952-E679-3397-42868ADB5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2990" y="1388013"/>
            <a:ext cx="9941169" cy="4691063"/>
          </a:xfrm>
        </p:spPr>
        <p:txBody>
          <a:bodyPr/>
          <a:lstStyle/>
          <a:p>
            <a:endParaRPr lang="en-US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Q3: Is M1850 – Transferring assessed for the patient who has slept for years in a recliner?</a:t>
            </a:r>
            <a:r>
              <a:rPr lang="en-US" dirty="0"/>
              <a:t> </a:t>
            </a:r>
            <a:r>
              <a:rPr lang="en-US" sz="1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[Category 4b, Q151.7,1; Q&amp;A EDITED 05/22; EDITED 12/12; ADDED 01/11; Previously CMS OCCB Q&amp;A 01/10 Q13]</a:t>
            </a:r>
            <a:endParaRPr lang="en-US" sz="1400" b="1" i="1" dirty="0">
              <a:solidFill>
                <a:srgbClr val="33333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A3: As</a:t>
            </a:r>
            <a:r>
              <a:rPr lang="en-US" dirty="0"/>
              <a:t>sess all patients for M1850 regardless of whether they sleep in a bed or elsewhere. If, for example, the patient sleeps on a couch or recliner, assess their ability to move from the supine position on that sleeping surface to a sitting position and then as they transfer to another sitting surface.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D5588-A42B-B84F-6FFA-69A91F62E5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A180A5-C6E9-4CEA-85A4-9ABE23346E3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8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2042C-0841-DE4D-91C4-4F8A74498A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DF6C42-B37C-44BF-B78B-C73995278E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367DBC-AD49-810A-43D0-E3AB037F736B}"/>
              </a:ext>
            </a:extLst>
          </p:cNvPr>
          <p:cNvSpPr txBox="1"/>
          <p:nvPr/>
        </p:nvSpPr>
        <p:spPr>
          <a:xfrm>
            <a:off x="520505" y="323557"/>
            <a:ext cx="6752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Questions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1553C7-2B7A-0199-26BD-C012B40090AD}"/>
              </a:ext>
            </a:extLst>
          </p:cNvPr>
          <p:cNvSpPr txBox="1"/>
          <p:nvPr/>
        </p:nvSpPr>
        <p:spPr>
          <a:xfrm>
            <a:off x="647114" y="1772529"/>
            <a:ext cx="88907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Q4: Patient has severe dementia, doesn’t use a device to transfer however needs verbal cues/reminders 100% of the time. How would I score M1850?</a:t>
            </a:r>
          </a:p>
          <a:p>
            <a:endParaRPr 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5CF1D2-CF4A-DF9C-2CC2-7C3A66E1FCFE}"/>
              </a:ext>
            </a:extLst>
          </p:cNvPr>
          <p:cNvSpPr txBox="1"/>
          <p:nvPr/>
        </p:nvSpPr>
        <p:spPr>
          <a:xfrm>
            <a:off x="752621" y="2696672"/>
            <a:ext cx="86797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  <a:p>
            <a:pPr algn="l"/>
            <a:r>
              <a:rPr lang="en-US" dirty="0"/>
              <a:t>A4: Based on the scenario score of  2 due to more than 25% assistance.  Here is the reason.  • For Response 1, “minimal human assistance” could include any combination of verbal cueing, environmental set-up, and/or actual hands-on assistance. • In order for the assistance to be considered minimal, it would mean the individual assisting the patient is contributing less than 25% of the total effort required to perform the transfer.  If it is 100 % verbal cues it seems to me my assistance, even though verbal is a lot more then 25% of the time.  Also if there was a device - walker or is grabbing furniture to rise etc. with cues and device would be a 2.  This would allow us to show improvement even on a potential dementia because the use of repetitive training strategies. </a:t>
            </a:r>
            <a:endParaRPr lang="en-US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39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6058FFC-EF52-5F4F-9CA3-FA33A4D23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75E800-E5B5-234F-A776-9DA8244795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5" t="21639" r="33035" b="18764"/>
          <a:stretch/>
        </p:blipFill>
        <p:spPr>
          <a:xfrm>
            <a:off x="7007292" y="695411"/>
            <a:ext cx="3754268" cy="3548741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59C399-A713-604F-8BBE-ECFE5AE23A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645" y="4626079"/>
            <a:ext cx="2293188" cy="1246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BE78BF-C6A3-484D-AC38-65C9A151004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8" t="8524" r="23296" b="18384"/>
          <a:stretch/>
        </p:blipFill>
        <p:spPr>
          <a:xfrm>
            <a:off x="5625178" y="3190981"/>
            <a:ext cx="2764227" cy="2681273"/>
          </a:xfrm>
          <a:prstGeom prst="ellipse">
            <a:avLst/>
          </a:prstGeom>
          <a:ln w="57150">
            <a:solidFill>
              <a:srgbClr val="60BF3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50DFB95-3F0B-224C-A1AD-2983242A2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787" y="2753151"/>
            <a:ext cx="7965984" cy="1672683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505150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5300">
                <a:solidFill>
                  <a:schemeClr val="bg1"/>
                </a:solidFill>
              </a:rPr>
              <a:t>Questions?</a:t>
            </a:r>
            <a:br>
              <a:rPr lang="en-US">
                <a:solidFill>
                  <a:schemeClr val="bg1"/>
                </a:solidFill>
              </a:rPr>
            </a:br>
            <a:br>
              <a:rPr lang="en-US" b="0">
                <a:solidFill>
                  <a:schemeClr val="bg1"/>
                </a:solidFill>
              </a:rPr>
            </a:br>
            <a:br>
              <a:rPr lang="en-US" b="0">
                <a:solidFill>
                  <a:schemeClr val="bg1"/>
                </a:solidFill>
              </a:rPr>
            </a:br>
            <a:br>
              <a:rPr lang="en-US">
                <a:solidFill>
                  <a:schemeClr val="bg1"/>
                </a:solidFill>
              </a:rPr>
            </a:b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991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47C0F-7763-537B-3165-158950436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/>
                <a:cs typeface="Arial"/>
              </a:rPr>
              <a:t>REWIND- Item Overview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650FA1-AE60-57B0-5C90-2066ED6711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DF6C42-B37C-44BF-B78B-C73995278EA6}" type="slidenum">
              <a:rPr lang="en-US"/>
              <a:pPr>
                <a:defRPr/>
              </a:pPr>
              <a:t>2</a:t>
            </a:fld>
            <a:endParaRPr lang="en-US"/>
          </a:p>
        </p:txBody>
      </p:sp>
      <p:pic>
        <p:nvPicPr>
          <p:cNvPr id="8" name="Content Placeholder 7" descr="A close-up of a sign&#10;&#10;Description automatically generated">
            <a:extLst>
              <a:ext uri="{FF2B5EF4-FFF2-40B4-BE49-F238E27FC236}">
                <a16:creationId xmlns:a16="http://schemas.microsoft.com/office/drawing/2014/main" id="{65C02483-5009-99EA-C94B-5633EF9B67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9736" y="1558490"/>
            <a:ext cx="7605622" cy="2268305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5F5394-85AB-ED92-AF87-EB77EFE3F395}"/>
              </a:ext>
            </a:extLst>
          </p:cNvPr>
          <p:cNvSpPr txBox="1"/>
          <p:nvPr/>
        </p:nvSpPr>
        <p:spPr>
          <a:xfrm>
            <a:off x="687293" y="3989294"/>
            <a:ext cx="10354235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Identifies the patient’s ability to safely transfer from bed to chair (and chair to bed), or position self in bed if bedfast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Consider where nearest sitting surface is and device use 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Report patient’s safe ability more than 50% of the time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Leverage GG0170 A-E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Get the Patient Moving! Observation is Preferred Method!</a:t>
            </a:r>
          </a:p>
        </p:txBody>
      </p:sp>
    </p:spTree>
    <p:extLst>
      <p:ext uri="{BB962C8B-B14F-4D97-AF65-F5344CB8AC3E}">
        <p14:creationId xmlns:p14="http://schemas.microsoft.com/office/powerpoint/2010/main" val="377969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C841C-D824-284B-C2D2-E60AD01C4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GG0170 A-E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7E0F63-8C1B-8AE3-BFB6-FFA7CF1DC3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DF6C42-B37C-44BF-B78B-C73995278E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30" name="Picture 6" descr="image">
            <a:extLst>
              <a:ext uri="{FF2B5EF4-FFF2-40B4-BE49-F238E27FC236}">
                <a16:creationId xmlns:a16="http://schemas.microsoft.com/office/drawing/2014/main" id="{FC4EFD37-BD66-1AFC-BA90-D68101A24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23" y="1396887"/>
            <a:ext cx="6078116" cy="155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370FF8-F4F8-C642-29D3-67B3FD4CCF98}"/>
              </a:ext>
            </a:extLst>
          </p:cNvPr>
          <p:cNvSpPr txBox="1"/>
          <p:nvPr/>
        </p:nvSpPr>
        <p:spPr>
          <a:xfrm>
            <a:off x="7076049" y="2136447"/>
            <a:ext cx="3953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GG0170 A-E are included</a:t>
            </a:r>
          </a:p>
          <a:p>
            <a:pPr algn="ctr"/>
            <a:r>
              <a:rPr lang="en-US" sz="2400" b="1" dirty="0"/>
              <a:t> tasks in M1850!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EFFA9F-CF40-73FB-204B-EE6262476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23" y="3365697"/>
            <a:ext cx="6078116" cy="26864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B6638D-DAE7-BB05-F8FE-718C68A71B1A}"/>
              </a:ext>
            </a:extLst>
          </p:cNvPr>
          <p:cNvSpPr txBox="1"/>
          <p:nvPr/>
        </p:nvSpPr>
        <p:spPr>
          <a:xfrm>
            <a:off x="7924800" y="3429000"/>
            <a:ext cx="2180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GG0170 Mobility </a:t>
            </a:r>
          </a:p>
          <a:p>
            <a:r>
              <a:rPr lang="en-US" b="1" dirty="0"/>
              <a:t>Scoring Scale</a:t>
            </a:r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1B3784-1A10-182F-F82E-D73D8EF7F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0004" y="4242347"/>
            <a:ext cx="1105688" cy="175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4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2B5D9-F0C3-9EC7-AC45-D32CE7E0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How the Grinch Scored Transferring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A9209-5EE5-CE88-983B-DD6F4E8D6D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DF6C42-B37C-44BF-B78B-C73995278E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C63DF76-45CE-A9E3-6A3C-32C6C6F7E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91" y="1575582"/>
            <a:ext cx="3204325" cy="427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DE7D42D-654F-7003-25F2-2FADA558A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278" y="1115501"/>
            <a:ext cx="6921303" cy="5605975"/>
          </a:xfrm>
        </p:spPr>
        <p:txBody>
          <a:bodyPr/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i="1" kern="100" dirty="0">
                <a:effectLst/>
                <a:latin typeface="Sagona Book" panose="020F0502020204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Every Clinical Manger in </a:t>
            </a:r>
            <a:r>
              <a:rPr lang="en-US" sz="1800" b="1" i="1" kern="100" dirty="0" err="1">
                <a:effectLst/>
                <a:latin typeface="Sagona Book" panose="020F0502020204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Aveannaville</a:t>
            </a:r>
            <a:r>
              <a:rPr lang="en-US" sz="1800" b="1" i="1" kern="100" dirty="0">
                <a:effectLst/>
                <a:latin typeface="Sagona Book" panose="020F0502020204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liked the OASIS A LOT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i="1" kern="100" dirty="0">
                <a:effectLst/>
                <a:latin typeface="Sagona Book" panose="020F0502020204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 the Grinch who lived north of </a:t>
            </a:r>
            <a:r>
              <a:rPr lang="en-US" sz="1800" b="1" i="1" kern="100" dirty="0" err="1">
                <a:effectLst/>
                <a:latin typeface="Sagona Book" panose="020F0502020204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Aveannaville</a:t>
            </a:r>
            <a:r>
              <a:rPr lang="en-US" sz="1800" b="1" i="1" kern="100" dirty="0">
                <a:effectLst/>
                <a:latin typeface="Sagona Book" panose="020F0502020204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….. OH he Did NOT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i="1" kern="100" dirty="0">
                <a:effectLst/>
                <a:latin typeface="Sagona Book" panose="020F0502020204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Grinch hated the OASIS and the whole scoring system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i="1" kern="100" dirty="0">
                <a:effectLst/>
                <a:latin typeface="Sagona Book" panose="020F0502020204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Now please don’t ask why, no one had such wisdom 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i="1" kern="100" dirty="0">
                <a:effectLst/>
                <a:latin typeface="Sagona Book" panose="020F0502020204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could be that his he didn’t know the guidance quite right 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i="1" kern="100" dirty="0">
                <a:effectLst/>
                <a:latin typeface="Sagona Book" panose="020F0502020204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could be that CMS always changes…. never an ending as in sight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i="1" kern="100" dirty="0">
                <a:effectLst/>
                <a:latin typeface="Sagona Book" panose="020F0502020204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 I think that the most likely reason of all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i="1" kern="100" dirty="0">
                <a:effectLst/>
                <a:latin typeface="Sagona Book" panose="020F0502020204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 have been that scoring M1850 always made him stall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i="1" kern="100" dirty="0">
                <a:effectLst/>
                <a:latin typeface="Sagona Book" panose="020F0502020204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Grinch could not understand … what is this item asking ??!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i="1" kern="100" dirty="0">
                <a:effectLst/>
                <a:latin typeface="Sagona Book" panose="020F0502020204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get to the bottom of this it would take some unmasking </a:t>
            </a:r>
          </a:p>
          <a:p>
            <a:pPr marL="0" indent="0">
              <a:buNone/>
            </a:pP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B7A48D-52F9-81DB-94DB-6397C16177E1}"/>
              </a:ext>
            </a:extLst>
          </p:cNvPr>
          <p:cNvSpPr txBox="1"/>
          <p:nvPr/>
        </p:nvSpPr>
        <p:spPr>
          <a:xfrm>
            <a:off x="492370" y="5289451"/>
            <a:ext cx="2443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By: Max </a:t>
            </a:r>
          </a:p>
          <a:p>
            <a:r>
              <a:rPr lang="en-US" sz="1400" b="1" dirty="0"/>
              <a:t>Age:6</a:t>
            </a:r>
          </a:p>
        </p:txBody>
      </p:sp>
    </p:spTree>
    <p:extLst>
      <p:ext uri="{BB962C8B-B14F-4D97-AF65-F5344CB8AC3E}">
        <p14:creationId xmlns:p14="http://schemas.microsoft.com/office/powerpoint/2010/main" val="4206822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93B88-9A14-5058-F415-A59CFC587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Arial"/>
                <a:cs typeface="Arial"/>
              </a:rPr>
              <a:t>Unmask Transferring Task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10616-6909-D273-8AC8-0842279DC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None/>
            </a:pPr>
            <a:endParaRPr lang="en-US" sz="2800" b="1" dirty="0">
              <a:latin typeface="Arial"/>
              <a:cs typeface="Arial"/>
            </a:endParaRPr>
          </a:p>
          <a:p>
            <a:pPr>
              <a:spcBef>
                <a:spcPct val="0"/>
              </a:spcBef>
            </a:pPr>
            <a:r>
              <a:rPr lang="en-US" sz="2800" b="1" dirty="0">
                <a:latin typeface="Arial"/>
                <a:cs typeface="Arial"/>
              </a:rPr>
              <a:t> WHAT IS INCLUDED IN M1850 TRANSFER TASK???</a:t>
            </a:r>
          </a:p>
          <a:p>
            <a:pPr marL="0" indent="0">
              <a:spcBef>
                <a:spcPct val="0"/>
              </a:spcBef>
              <a:buNone/>
            </a:pPr>
            <a:endParaRPr lang="en-US" sz="2800" dirty="0">
              <a:latin typeface="Arial"/>
              <a:cs typeface="Arial"/>
            </a:endParaRPr>
          </a:p>
          <a:p>
            <a:pPr>
              <a:spcBef>
                <a:spcPct val="0"/>
              </a:spcBef>
            </a:pPr>
            <a:r>
              <a:rPr lang="en-US" sz="1800" b="1" dirty="0">
                <a:latin typeface="Arial"/>
                <a:cs typeface="Arial"/>
              </a:rPr>
              <a:t> For most patients, the transfer between bed and chair will include transferring from a   supine position in bed to a sitting position at the bedside, then some type of standing, stand-pivot, or sliding board transfer to a chair, and back into bed from the chair or sitting surface.</a:t>
            </a:r>
          </a:p>
          <a:p>
            <a:pPr>
              <a:spcBef>
                <a:spcPct val="0"/>
              </a:spcBef>
            </a:pPr>
            <a:r>
              <a:rPr lang="en-US" sz="1800" b="1" dirty="0">
                <a:latin typeface="Arial"/>
                <a:cs typeface="Arial"/>
              </a:rPr>
              <a:t> </a:t>
            </a:r>
          </a:p>
          <a:p>
            <a:pPr>
              <a:spcBef>
                <a:spcPct val="0"/>
              </a:spcBef>
            </a:pPr>
            <a:r>
              <a:rPr lang="en-US" sz="1800" b="1" dirty="0">
                <a:latin typeface="Arial"/>
                <a:cs typeface="Arial"/>
              </a:rPr>
              <a:t>Starting at bed so getting to the bed is EXCLUDED but getting to the sitting surfaces is INCLUDED!</a:t>
            </a:r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72932E-8FE0-B334-DAF0-2F83C3BB01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DF6C42-B37C-44BF-B78B-C73995278EA6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 descr="Free Bed Clipart Pictures - Clipartix">
            <a:extLst>
              <a:ext uri="{FF2B5EF4-FFF2-40B4-BE49-F238E27FC236}">
                <a16:creationId xmlns:a16="http://schemas.microsoft.com/office/drawing/2014/main" id="{BEFF5678-4360-6E50-B6B1-510E86040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307" y="4663434"/>
            <a:ext cx="2743198" cy="1556794"/>
          </a:xfrm>
          <a:prstGeom prst="rect">
            <a:avLst/>
          </a:prstGeom>
        </p:spPr>
      </p:pic>
      <p:pic>
        <p:nvPicPr>
          <p:cNvPr id="6" name="Picture 5" descr="Image result for chair clipart">
            <a:extLst>
              <a:ext uri="{FF2B5EF4-FFF2-40B4-BE49-F238E27FC236}">
                <a16:creationId xmlns:a16="http://schemas.microsoft.com/office/drawing/2014/main" id="{BB06511B-2EE2-EC69-9149-8C50E5634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3045" y="4073715"/>
            <a:ext cx="169545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3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697B4-1171-2914-516C-9F2145DAF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How the Grinch Scored Transferring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778DB-6173-B7AB-992A-17CA22C9E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1834" y="2425667"/>
            <a:ext cx="7118253" cy="3930684"/>
          </a:xfrm>
        </p:spPr>
        <p:txBody>
          <a:bodyPr/>
          <a:lstStyle/>
          <a:p>
            <a:pPr marL="0" indent="0" algn="ctr">
              <a:buNone/>
            </a:pPr>
            <a:endParaRPr lang="en-US" b="1" i="1" dirty="0">
              <a:latin typeface="Sagona Book "/>
            </a:endParaRPr>
          </a:p>
          <a:p>
            <a:pPr marL="0" indent="0" algn="ctr">
              <a:buNone/>
            </a:pPr>
            <a:endParaRPr lang="en-US" b="1" i="1" dirty="0">
              <a:latin typeface="Sagona Book "/>
            </a:endParaRPr>
          </a:p>
          <a:p>
            <a:pPr marL="0" indent="0" algn="ctr">
              <a:buNone/>
            </a:pPr>
            <a:r>
              <a:rPr lang="en-US" b="1" i="1" dirty="0">
                <a:latin typeface="Sagona Book "/>
              </a:rPr>
              <a:t>The Grinch didn’t know what is meant by safe ability ?</a:t>
            </a:r>
          </a:p>
          <a:p>
            <a:pPr marL="0" indent="0" algn="ctr">
              <a:buNone/>
            </a:pPr>
            <a:br>
              <a:rPr lang="en-US" b="1" i="1" dirty="0">
                <a:latin typeface="Sagona Book "/>
              </a:rPr>
            </a:br>
            <a:r>
              <a:rPr lang="en-US" b="1" i="1" dirty="0">
                <a:latin typeface="Sagona Book "/>
              </a:rPr>
              <a:t>He wondered and thought is this their capability ?</a:t>
            </a:r>
            <a:endParaRPr lang="en-US" b="1" i="1" dirty="0">
              <a:latin typeface="Sagona Book 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B83C96-F52B-DD41-B564-43CAF1C6B8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DF6C42-B37C-44BF-B78B-C73995278E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F052E2-A5AB-A304-B39D-787CE5E32A04}"/>
              </a:ext>
            </a:extLst>
          </p:cNvPr>
          <p:cNvSpPr txBox="1"/>
          <p:nvPr/>
        </p:nvSpPr>
        <p:spPr>
          <a:xfrm>
            <a:off x="-3123028" y="1941342"/>
            <a:ext cx="1209822" cy="3930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6" name="Picture 8" descr="Chisolm blog: grinch clipart | Grinch christmas, Christmas tree drawing,  Christmas tree painting">
            <a:extLst>
              <a:ext uri="{FF2B5EF4-FFF2-40B4-BE49-F238E27FC236}">
                <a16:creationId xmlns:a16="http://schemas.microsoft.com/office/drawing/2014/main" id="{094528E6-C8A7-3114-59AD-4903B8393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515" y="1521117"/>
            <a:ext cx="1708053" cy="416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18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2C7EE-5C82-320F-CF9F-AAFF30DC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Safe 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21BAF-C59D-2105-ACE1-2D2A0D45B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53854"/>
            <a:ext cx="10183318" cy="1066801"/>
          </a:xfrm>
        </p:spPr>
        <p:txBody>
          <a:bodyPr/>
          <a:lstStyle/>
          <a:p>
            <a:pPr marL="285750" indent="-285750"/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E6232-468D-3744-2D2C-10372E5B0B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DF6C42-B37C-44BF-B78B-C73995278EA6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278015-83A2-33F3-61C2-11EE2D90C69B}"/>
              </a:ext>
            </a:extLst>
          </p:cNvPr>
          <p:cNvSpPr txBox="1"/>
          <p:nvPr/>
        </p:nvSpPr>
        <p:spPr>
          <a:xfrm>
            <a:off x="609600" y="1743485"/>
            <a:ext cx="639080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Always consider TRUE SAFE ability. Is pt’s current performance safe?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While assessing transferring did we need or feel like we needed  to intervene in anyway ? </a:t>
            </a:r>
          </a:p>
          <a:p>
            <a:pPr marL="0" indent="0">
              <a:buNone/>
            </a:pPr>
            <a:endParaRPr lang="en-US" sz="1600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Did we need to give reminders to follow any precautions ? (if breaking precautions NOT safe ! ) 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While assessing transferring did we need to modify patient's environment or notice any unsafe device use?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Safety in ambulation is considered here!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1800" dirty="0"/>
          </a:p>
          <a:p>
            <a:pPr marL="285750" indent="-285750"/>
            <a:endParaRPr lang="en-US" sz="1800" dirty="0">
              <a:latin typeface="Arial"/>
              <a:cs typeface="Arial"/>
            </a:endParaRPr>
          </a:p>
          <a:p>
            <a:pPr marL="285750" indent="-285750"/>
            <a:endParaRPr lang="en-US" sz="2400" dirty="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95AC29-BA75-6BF7-C62A-513FDB0BF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398" y="2532048"/>
            <a:ext cx="3310659" cy="264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366671-D5CA-0103-0815-09C5254943AB}"/>
              </a:ext>
            </a:extLst>
          </p:cNvPr>
          <p:cNvSpPr txBox="1"/>
          <p:nvPr/>
        </p:nvSpPr>
        <p:spPr>
          <a:xfrm>
            <a:off x="-113509" y="5595171"/>
            <a:ext cx="6840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800" dirty="0">
                <a:latin typeface="Arial"/>
                <a:cs typeface="Arial"/>
              </a:rPr>
              <a:t>               </a:t>
            </a:r>
            <a:r>
              <a:rPr lang="en-US" sz="2000" b="1" dirty="0">
                <a:latin typeface="Arial"/>
                <a:cs typeface="Arial"/>
              </a:rPr>
              <a:t>SCORE PRIOR TO OUR INTERVENTIONS !!!</a:t>
            </a:r>
          </a:p>
        </p:txBody>
      </p:sp>
    </p:spTree>
    <p:extLst>
      <p:ext uri="{BB962C8B-B14F-4D97-AF65-F5344CB8AC3E}">
        <p14:creationId xmlns:p14="http://schemas.microsoft.com/office/powerpoint/2010/main" val="322761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D3B92-5499-91FA-652A-B5E236AC6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How the Grinch Scored transferring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9B0F2-2932-2367-1FC8-256146282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68454"/>
            <a:ext cx="10972800" cy="5272882"/>
          </a:xfrm>
        </p:spPr>
        <p:txBody>
          <a:bodyPr/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b="1" i="1" kern="100" dirty="0">
              <a:effectLst/>
              <a:latin typeface="Sagona Book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i="1" kern="100" dirty="0">
                <a:latin typeface="Sagona Book "/>
                <a:ea typeface="Calibri" panose="020F0502020204030204" pitchFamily="34" charset="0"/>
                <a:cs typeface="Times New Roman" panose="02020603050405020304" pitchFamily="18" charset="0"/>
              </a:rPr>
              <a:t>Now that The Grinch knew what was meant by safety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b="1" i="1" kern="100" dirty="0">
              <a:latin typeface="Sagona Book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i="1" kern="100" dirty="0">
                <a:latin typeface="Sagona Book "/>
                <a:ea typeface="Calibri" panose="020F0502020204030204" pitchFamily="34" charset="0"/>
                <a:cs typeface="Times New Roman" panose="02020603050405020304" pitchFamily="18" charset="0"/>
              </a:rPr>
              <a:t>He wanted to move on… but then got too hasty 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b="1" i="1" kern="100" dirty="0">
              <a:latin typeface="Sagona Book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i="1" kern="100" dirty="0">
                <a:effectLst/>
                <a:latin typeface="Sagona Book "/>
                <a:ea typeface="Calibri" panose="020F0502020204030204" pitchFamily="34" charset="0"/>
                <a:cs typeface="Times New Roman" panose="02020603050405020304" pitchFamily="18" charset="0"/>
              </a:rPr>
              <a:t>The Grinch stood there with his back in a hunch 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b="1" i="1" kern="100" dirty="0">
              <a:effectLst/>
              <a:latin typeface="Sagona Book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i="1" kern="100" dirty="0">
                <a:effectLst/>
                <a:latin typeface="Sagona Book "/>
                <a:ea typeface="Calibri" panose="020F0502020204030204" pitchFamily="34" charset="0"/>
                <a:cs typeface="Times New Roman" panose="02020603050405020304" pitchFamily="18" charset="0"/>
              </a:rPr>
              <a:t>Now his stockings were really in a bunch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b="1" i="1" kern="100" dirty="0">
              <a:effectLst/>
              <a:latin typeface="Sagona Book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i="1" kern="100" dirty="0">
                <a:effectLst/>
                <a:latin typeface="Sagona Book "/>
                <a:ea typeface="Calibri" panose="020F0502020204030204" pitchFamily="34" charset="0"/>
                <a:cs typeface="Times New Roman" panose="02020603050405020304" pitchFamily="18" charset="0"/>
              </a:rPr>
              <a:t>When he thought ….what is human assist?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i="1" kern="100" dirty="0">
                <a:effectLst/>
                <a:latin typeface="Sagona Book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i="1" kern="100" dirty="0">
                <a:latin typeface="Sagona Book "/>
                <a:ea typeface="Calibri" panose="020F0502020204030204" pitchFamily="34" charset="0"/>
                <a:cs typeface="Times New Roman" panose="02020603050405020304" pitchFamily="18" charset="0"/>
              </a:rPr>
              <a:t>He felt like a seasick Crocodile </a:t>
            </a:r>
            <a:r>
              <a:rPr lang="en-US" b="1" i="1" kern="100" dirty="0">
                <a:effectLst/>
                <a:latin typeface="Sagona Book "/>
                <a:ea typeface="Calibri" panose="020F0502020204030204" pitchFamily="34" charset="0"/>
                <a:cs typeface="Times New Roman" panose="02020603050405020304" pitchFamily="18" charset="0"/>
              </a:rPr>
              <a:t> …. he couldn’t resist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C8301-473A-41A0-64DC-B353E0F8E3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DF6C42-B37C-44BF-B78B-C73995278E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8301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prstDash val="dash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14D852E2F9B1419BF0DCE533A3780A" ma:contentTypeVersion="12" ma:contentTypeDescription="Create a new document." ma:contentTypeScope="" ma:versionID="3dfe169a98abfb7291bc1e343fe639e9">
  <xsd:schema xmlns:xsd="http://www.w3.org/2001/XMLSchema" xmlns:xs="http://www.w3.org/2001/XMLSchema" xmlns:p="http://schemas.microsoft.com/office/2006/metadata/properties" xmlns:ns3="7f148470-78f4-4e49-9d19-97a549d336dd" xmlns:ns4="7eadf14c-a9d9-41d7-89f2-bca5123fd3c5" targetNamespace="http://schemas.microsoft.com/office/2006/metadata/properties" ma:root="true" ma:fieldsID="c4e03e3b04de7ad6667a45624d504141" ns3:_="" ns4:_="">
    <xsd:import namespace="7f148470-78f4-4e49-9d19-97a549d336dd"/>
    <xsd:import namespace="7eadf14c-a9d9-41d7-89f2-bca5123fd3c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148470-78f4-4e49-9d19-97a549d336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adf14c-a9d9-41d7-89f2-bca5123fd3c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45C9073-1086-4516-87FA-177B998B6F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586CD2-ECED-44BA-9B3A-31B6B582547D}">
  <ds:schemaRefs>
    <ds:schemaRef ds:uri="7eadf14c-a9d9-41d7-89f2-bca5123fd3c5"/>
    <ds:schemaRef ds:uri="7f148470-78f4-4e49-9d19-97a549d336d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FDC02C2-6EE2-46F8-B677-FBD025C84B1B}">
  <ds:schemaRefs>
    <ds:schemaRef ds:uri="7eadf14c-a9d9-41d7-89f2-bca5123fd3c5"/>
    <ds:schemaRef ds:uri="7f148470-78f4-4e49-9d19-97a549d336d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6400</TotalTime>
  <Words>1713</Words>
  <Application>Microsoft Office PowerPoint</Application>
  <PresentationFormat>Widescreen</PresentationFormat>
  <Paragraphs>238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Open Sans</vt:lpstr>
      <vt:lpstr>Sagona Book</vt:lpstr>
      <vt:lpstr>Sagona Book </vt:lpstr>
      <vt:lpstr>Times New Roman</vt:lpstr>
      <vt:lpstr>blank</vt:lpstr>
      <vt:lpstr>PowerPoint Presentation</vt:lpstr>
      <vt:lpstr>REWIND: HHVBP </vt:lpstr>
      <vt:lpstr>REWIND- Item Overview</vt:lpstr>
      <vt:lpstr>GG0170 A-E</vt:lpstr>
      <vt:lpstr>How the Grinch Scored Transferring</vt:lpstr>
      <vt:lpstr>Unmask Transferring Task</vt:lpstr>
      <vt:lpstr>How the Grinch Scored Transferring</vt:lpstr>
      <vt:lpstr>Safe Ability</vt:lpstr>
      <vt:lpstr>How the Grinch Scored transferring</vt:lpstr>
      <vt:lpstr>M1850 Minimal Assistance</vt:lpstr>
      <vt:lpstr>M1850 Option Response 1</vt:lpstr>
      <vt:lpstr>M1850 Option Response 2</vt:lpstr>
      <vt:lpstr>How the Grinch Scored Transferring</vt:lpstr>
      <vt:lpstr>M1850 Bearing Weight </vt:lpstr>
      <vt:lpstr>M1850 Option Response 3 </vt:lpstr>
      <vt:lpstr>How the Grinch Scored Transferring </vt:lpstr>
      <vt:lpstr>M1850 Option Response 4 or 5</vt:lpstr>
      <vt:lpstr>What is Bedfast?</vt:lpstr>
      <vt:lpstr>The END </vt:lpstr>
      <vt:lpstr>    Common Questions</vt:lpstr>
      <vt:lpstr>Questions</vt:lpstr>
      <vt:lpstr>Questions</vt:lpstr>
      <vt:lpstr>PowerPoint Presentation</vt:lpstr>
      <vt:lpstr>Questions?   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Johnson</dc:creator>
  <cp:lastModifiedBy>Ciji Garcia</cp:lastModifiedBy>
  <cp:revision>378</cp:revision>
  <cp:lastPrinted>2019-11-13T22:20:57Z</cp:lastPrinted>
  <dcterms:created xsi:type="dcterms:W3CDTF">2013-07-11T19:41:06Z</dcterms:created>
  <dcterms:modified xsi:type="dcterms:W3CDTF">2023-12-07T19:18:01Z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0x0101003414D852E2F9B1419BF0DCE533A3780A</vt:lpwstr>
  </property>
</Properties>
</file>