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omments/modernComment_143_1EF23877.xml" ContentType="application/vnd.ms-powerpoint.comments+xml"/>
  <Override PartName="/ppt/comments/modernComment_102_E288CB91.xml" ContentType="application/vnd.ms-powerpoint.comments+xml"/>
  <Override PartName="/ppt/comments/modernComment_11C_B175BB56.xml" ContentType="application/vnd.ms-powerpoint.comments+xml"/>
  <Override PartName="/ppt/comments/modernComment_105_AD5E036A.xml" ContentType="application/vnd.ms-powerpoint.comments+xml"/>
  <Override PartName="/ppt/comments/modernComment_12F_DB770A07.xml" ContentType="application/vnd.ms-powerpoint.comments+xml"/>
  <Override PartName="/ppt/comments/modernComment_10B_63CF6DA1.xml" ContentType="application/vnd.ms-powerpoint.comments+xml"/>
  <Override PartName="/ppt/comments/modernComment_147_7BC63C80.xml" ContentType="application/vnd.ms-powerpoint.comments+xml"/>
  <Override PartName="/ppt/comments/modernComment_129_D4B024A1.xml" ContentType="application/vnd.ms-powerpoint.comments+xml"/>
  <Override PartName="/ppt/comments/modernComment_10D_B5575A4E.xml" ContentType="application/vnd.ms-powerpoint.comments+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323" r:id="rId4"/>
    <p:sldId id="258" r:id="rId5"/>
    <p:sldId id="259" r:id="rId6"/>
    <p:sldId id="284" r:id="rId7"/>
    <p:sldId id="261" r:id="rId8"/>
    <p:sldId id="339" r:id="rId9"/>
    <p:sldId id="328" r:id="rId10"/>
    <p:sldId id="329" r:id="rId11"/>
    <p:sldId id="303" r:id="rId12"/>
    <p:sldId id="330" r:id="rId13"/>
    <p:sldId id="260" r:id="rId14"/>
    <p:sldId id="311" r:id="rId15"/>
    <p:sldId id="298" r:id="rId16"/>
    <p:sldId id="266" r:id="rId17"/>
    <p:sldId id="336" r:id="rId18"/>
    <p:sldId id="296" r:id="rId19"/>
    <p:sldId id="267" r:id="rId20"/>
    <p:sldId id="262" r:id="rId21"/>
    <p:sldId id="268" r:id="rId22"/>
    <p:sldId id="285" r:id="rId23"/>
    <p:sldId id="327" r:id="rId24"/>
    <p:sldId id="297" r:id="rId25"/>
    <p:sldId id="269" r:id="rId26"/>
    <p:sldId id="332" r:id="rId27"/>
    <p:sldId id="333" r:id="rId28"/>
    <p:sldId id="316" r:id="rId29"/>
    <p:sldId id="270" r:id="rId30"/>
    <p:sldId id="290" r:id="rId31"/>
    <p:sldId id="287" r:id="rId32"/>
    <p:sldId id="291" r:id="rId33"/>
    <p:sldId id="292" r:id="rId34"/>
    <p:sldId id="338" r:id="rId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3840" userDrawn="1">
          <p15:clr>
            <a:srgbClr val="A4A3A4"/>
          </p15:clr>
        </p15:guide>
        <p15:guide id="2" orient="horz" pos="216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EB07F39-FA61-A592-9FE3-56BF8C6E5FDD}" name="Shannon Chapman" initials="SC" userId="S::shannon.chapman@lytho.com::fe483baa-1dac-4b95-93f3-e771c6462c17"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Natalie Williams" initials="NW" lastIdx="1" clrIdx="0">
    <p:extLst>
      <p:ext uri="{19B8F6BF-5375-455C-9EA6-DF929625EA0E}">
        <p15:presenceInfo xmlns:p15="http://schemas.microsoft.com/office/powerpoint/2012/main" userId="S::nwilliams@inmotionnow.com::9a4ad6cb-050c-4e25-8ba0-828b2d7f17a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068B3"/>
    <a:srgbClr val="31C903"/>
    <a:srgbClr val="FF99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D94F91F-017F-41B1-B4E1-ADCADB350B27}" v="5" dt="2024-01-08T17:32:37.04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46" d="100"/>
          <a:sy n="146" d="100"/>
        </p:scale>
        <p:origin x="96" y="532"/>
      </p:cViewPr>
      <p:guideLst>
        <p:guide pos="3840"/>
        <p:guide orient="horz" pos="216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slide" Target="slides/slide33.xml"/><Relationship Id="rId42" Type="http://schemas.microsoft.com/office/2015/10/relationships/revisionInfo" Target="revisionInfo.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commentAuthors" Target="commentAuthor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microsoft.com/office/2018/10/relationships/authors" Target="author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hannon Chapman" userId="fe483baa-1dac-4b95-93f3-e771c6462c17" providerId="ADAL" clId="{6D94F91F-017F-41B1-B4E1-ADCADB350B27}"/>
    <pc:docChg chg="undo custSel addSld delSld modSld">
      <pc:chgData name="Shannon Chapman" userId="fe483baa-1dac-4b95-93f3-e771c6462c17" providerId="ADAL" clId="{6D94F91F-017F-41B1-B4E1-ADCADB350B27}" dt="2024-01-08T17:37:19.535" v="952" actId="14100"/>
      <pc:docMkLst>
        <pc:docMk/>
      </pc:docMkLst>
      <pc:sldChg chg="modSp mod">
        <pc:chgData name="Shannon Chapman" userId="fe483baa-1dac-4b95-93f3-e771c6462c17" providerId="ADAL" clId="{6D94F91F-017F-41B1-B4E1-ADCADB350B27}" dt="2024-01-05T19:09:11.786" v="23" actId="1076"/>
        <pc:sldMkLst>
          <pc:docMk/>
          <pc:sldMk cId="3136443303" sldId="256"/>
        </pc:sldMkLst>
        <pc:spChg chg="mod">
          <ac:chgData name="Shannon Chapman" userId="fe483baa-1dac-4b95-93f3-e771c6462c17" providerId="ADAL" clId="{6D94F91F-017F-41B1-B4E1-ADCADB350B27}" dt="2024-01-05T19:09:11.786" v="23" actId="1076"/>
          <ac:spMkLst>
            <pc:docMk/>
            <pc:sldMk cId="3136443303" sldId="256"/>
            <ac:spMk id="2" creationId="{FEA1193E-B94D-46D2-84E0-09DE0F89EC5F}"/>
          </ac:spMkLst>
        </pc:spChg>
      </pc:sldChg>
      <pc:sldChg chg="modSp mod">
        <pc:chgData name="Shannon Chapman" userId="fe483baa-1dac-4b95-93f3-e771c6462c17" providerId="ADAL" clId="{6D94F91F-017F-41B1-B4E1-ADCADB350B27}" dt="2024-01-08T17:04:20.445" v="779" actId="20577"/>
        <pc:sldMkLst>
          <pc:docMk/>
          <pc:sldMk cId="3042400846" sldId="269"/>
        </pc:sldMkLst>
        <pc:spChg chg="mod">
          <ac:chgData name="Shannon Chapman" userId="fe483baa-1dac-4b95-93f3-e771c6462c17" providerId="ADAL" clId="{6D94F91F-017F-41B1-B4E1-ADCADB350B27}" dt="2024-01-08T17:04:20.445" v="779" actId="20577"/>
          <ac:spMkLst>
            <pc:docMk/>
            <pc:sldMk cId="3042400846" sldId="269"/>
            <ac:spMk id="2" creationId="{C170B3E6-2A97-2DD6-9B2D-A5B20350E15B}"/>
          </ac:spMkLst>
        </pc:spChg>
        <pc:spChg chg="mod">
          <ac:chgData name="Shannon Chapman" userId="fe483baa-1dac-4b95-93f3-e771c6462c17" providerId="ADAL" clId="{6D94F91F-017F-41B1-B4E1-ADCADB350B27}" dt="2024-01-05T20:56:41.928" v="246" actId="1076"/>
          <ac:spMkLst>
            <pc:docMk/>
            <pc:sldMk cId="3042400846" sldId="269"/>
            <ac:spMk id="6" creationId="{C6FAAB70-9595-57E5-83A7-6504C070C1F7}"/>
          </ac:spMkLst>
        </pc:spChg>
        <pc:spChg chg="mod">
          <ac:chgData name="Shannon Chapman" userId="fe483baa-1dac-4b95-93f3-e771c6462c17" providerId="ADAL" clId="{6D94F91F-017F-41B1-B4E1-ADCADB350B27}" dt="2024-01-05T20:56:41.928" v="246" actId="1076"/>
          <ac:spMkLst>
            <pc:docMk/>
            <pc:sldMk cId="3042400846" sldId="269"/>
            <ac:spMk id="9" creationId="{07826533-A072-342E-F0A4-91037673CA0C}"/>
          </ac:spMkLst>
        </pc:spChg>
        <pc:spChg chg="mod">
          <ac:chgData name="Shannon Chapman" userId="fe483baa-1dac-4b95-93f3-e771c6462c17" providerId="ADAL" clId="{6D94F91F-017F-41B1-B4E1-ADCADB350B27}" dt="2024-01-05T20:57:25.487" v="249" actId="1076"/>
          <ac:spMkLst>
            <pc:docMk/>
            <pc:sldMk cId="3042400846" sldId="269"/>
            <ac:spMk id="10" creationId="{E33527AB-8F79-FAD6-C69C-CB370960D74A}"/>
          </ac:spMkLst>
        </pc:spChg>
        <pc:spChg chg="mod">
          <ac:chgData name="Shannon Chapman" userId="fe483baa-1dac-4b95-93f3-e771c6462c17" providerId="ADAL" clId="{6D94F91F-017F-41B1-B4E1-ADCADB350B27}" dt="2024-01-05T20:57:16.824" v="248" actId="1076"/>
          <ac:spMkLst>
            <pc:docMk/>
            <pc:sldMk cId="3042400846" sldId="269"/>
            <ac:spMk id="11" creationId="{CA6903CF-AA0F-C72F-AA23-9927795645DE}"/>
          </ac:spMkLst>
        </pc:spChg>
        <pc:spChg chg="mod">
          <ac:chgData name="Shannon Chapman" userId="fe483baa-1dac-4b95-93f3-e771c6462c17" providerId="ADAL" clId="{6D94F91F-017F-41B1-B4E1-ADCADB350B27}" dt="2024-01-05T20:56:21.766" v="245" actId="1076"/>
          <ac:spMkLst>
            <pc:docMk/>
            <pc:sldMk cId="3042400846" sldId="269"/>
            <ac:spMk id="13" creationId="{683EF464-EFDE-4592-B8F1-601EC47013E3}"/>
          </ac:spMkLst>
        </pc:spChg>
        <pc:spChg chg="mod">
          <ac:chgData name="Shannon Chapman" userId="fe483baa-1dac-4b95-93f3-e771c6462c17" providerId="ADAL" clId="{6D94F91F-017F-41B1-B4E1-ADCADB350B27}" dt="2024-01-05T20:56:59.876" v="247" actId="1076"/>
          <ac:spMkLst>
            <pc:docMk/>
            <pc:sldMk cId="3042400846" sldId="269"/>
            <ac:spMk id="14" creationId="{4C927E6E-837F-E94F-5D8E-CB2179C6A370}"/>
          </ac:spMkLst>
        </pc:spChg>
        <pc:spChg chg="mod">
          <ac:chgData name="Shannon Chapman" userId="fe483baa-1dac-4b95-93f3-e771c6462c17" providerId="ADAL" clId="{6D94F91F-017F-41B1-B4E1-ADCADB350B27}" dt="2024-01-05T20:56:59.876" v="247" actId="1076"/>
          <ac:spMkLst>
            <pc:docMk/>
            <pc:sldMk cId="3042400846" sldId="269"/>
            <ac:spMk id="15" creationId="{D4440166-22C7-1D08-ED66-F401223A72EF}"/>
          </ac:spMkLst>
        </pc:spChg>
        <pc:spChg chg="mod">
          <ac:chgData name="Shannon Chapman" userId="fe483baa-1dac-4b95-93f3-e771c6462c17" providerId="ADAL" clId="{6D94F91F-017F-41B1-B4E1-ADCADB350B27}" dt="2024-01-05T20:57:16.824" v="248" actId="1076"/>
          <ac:spMkLst>
            <pc:docMk/>
            <pc:sldMk cId="3042400846" sldId="269"/>
            <ac:spMk id="16" creationId="{F5CF78E3-C550-0E12-3F99-8D7F3B999487}"/>
          </ac:spMkLst>
        </pc:spChg>
        <pc:spChg chg="mod">
          <ac:chgData name="Shannon Chapman" userId="fe483baa-1dac-4b95-93f3-e771c6462c17" providerId="ADAL" clId="{6D94F91F-017F-41B1-B4E1-ADCADB350B27}" dt="2024-01-05T20:57:25.487" v="249" actId="1076"/>
          <ac:spMkLst>
            <pc:docMk/>
            <pc:sldMk cId="3042400846" sldId="269"/>
            <ac:spMk id="17" creationId="{CCC0A71B-5330-8507-3EC1-A1751656E16C}"/>
          </ac:spMkLst>
        </pc:spChg>
        <pc:picChg chg="mod">
          <ac:chgData name="Shannon Chapman" userId="fe483baa-1dac-4b95-93f3-e771c6462c17" providerId="ADAL" clId="{6D94F91F-017F-41B1-B4E1-ADCADB350B27}" dt="2024-01-05T20:56:02.052" v="241" actId="14826"/>
          <ac:picMkLst>
            <pc:docMk/>
            <pc:sldMk cId="3042400846" sldId="269"/>
            <ac:picMk id="8" creationId="{55D5040C-F422-377E-5259-B21287AEFC7C}"/>
          </ac:picMkLst>
        </pc:picChg>
      </pc:sldChg>
      <pc:sldChg chg="modSp mod">
        <pc:chgData name="Shannon Chapman" userId="fe483baa-1dac-4b95-93f3-e771c6462c17" providerId="ADAL" clId="{6D94F91F-017F-41B1-B4E1-ADCADB350B27}" dt="2024-01-05T21:24:27.398" v="751" actId="33524"/>
        <pc:sldMkLst>
          <pc:docMk/>
          <pc:sldMk cId="3150893024" sldId="270"/>
        </pc:sldMkLst>
        <pc:spChg chg="mod">
          <ac:chgData name="Shannon Chapman" userId="fe483baa-1dac-4b95-93f3-e771c6462c17" providerId="ADAL" clId="{6D94F91F-017F-41B1-B4E1-ADCADB350B27}" dt="2024-01-05T21:24:27.398" v="751" actId="33524"/>
          <ac:spMkLst>
            <pc:docMk/>
            <pc:sldMk cId="3150893024" sldId="270"/>
            <ac:spMk id="14" creationId="{F8DA5A71-48ED-4604-A026-7C675CB48B7C}"/>
          </ac:spMkLst>
        </pc:spChg>
      </pc:sldChg>
      <pc:sldChg chg="addSp delSp modSp mod">
        <pc:chgData name="Shannon Chapman" userId="fe483baa-1dac-4b95-93f3-e771c6462c17" providerId="ADAL" clId="{6D94F91F-017F-41B1-B4E1-ADCADB350B27}" dt="2024-01-05T21:14:21.679" v="661" actId="1076"/>
        <pc:sldMkLst>
          <pc:docMk/>
          <pc:sldMk cId="2077626841" sldId="296"/>
        </pc:sldMkLst>
        <pc:spChg chg="add del mod">
          <ac:chgData name="Shannon Chapman" userId="fe483baa-1dac-4b95-93f3-e771c6462c17" providerId="ADAL" clId="{6D94F91F-017F-41B1-B4E1-ADCADB350B27}" dt="2024-01-05T21:08:43.885" v="506" actId="478"/>
          <ac:spMkLst>
            <pc:docMk/>
            <pc:sldMk cId="2077626841" sldId="296"/>
            <ac:spMk id="2" creationId="{DAFD5C68-DDD8-B128-4AAD-EC891EDC4FF5}"/>
          </ac:spMkLst>
        </pc:spChg>
        <pc:spChg chg="mod">
          <ac:chgData name="Shannon Chapman" userId="fe483baa-1dac-4b95-93f3-e771c6462c17" providerId="ADAL" clId="{6D94F91F-017F-41B1-B4E1-ADCADB350B27}" dt="2024-01-05T21:03:47.800" v="285" actId="1076"/>
          <ac:spMkLst>
            <pc:docMk/>
            <pc:sldMk cId="2077626841" sldId="296"/>
            <ac:spMk id="7" creationId="{2AA8C172-AFCE-4377-9033-007A5A82685A}"/>
          </ac:spMkLst>
        </pc:spChg>
        <pc:spChg chg="mod">
          <ac:chgData name="Shannon Chapman" userId="fe483baa-1dac-4b95-93f3-e771c6462c17" providerId="ADAL" clId="{6D94F91F-017F-41B1-B4E1-ADCADB350B27}" dt="2024-01-05T21:10:23.246" v="624" actId="20577"/>
          <ac:spMkLst>
            <pc:docMk/>
            <pc:sldMk cId="2077626841" sldId="296"/>
            <ac:spMk id="12" creationId="{0590EE42-B875-6B76-7C43-60AE7B86E70A}"/>
          </ac:spMkLst>
        </pc:spChg>
        <pc:spChg chg="mod">
          <ac:chgData name="Shannon Chapman" userId="fe483baa-1dac-4b95-93f3-e771c6462c17" providerId="ADAL" clId="{6D94F91F-017F-41B1-B4E1-ADCADB350B27}" dt="2024-01-05T21:14:21.679" v="661" actId="1076"/>
          <ac:spMkLst>
            <pc:docMk/>
            <pc:sldMk cId="2077626841" sldId="296"/>
            <ac:spMk id="16" creationId="{19C3C23A-19CE-7DF9-B411-743141420B02}"/>
          </ac:spMkLst>
        </pc:spChg>
      </pc:sldChg>
      <pc:sldChg chg="modSp mod">
        <pc:chgData name="Shannon Chapman" userId="fe483baa-1dac-4b95-93f3-e771c6462c17" providerId="ADAL" clId="{6D94F91F-017F-41B1-B4E1-ADCADB350B27}" dt="2024-01-08T17:02:57.632" v="771" actId="20577"/>
        <pc:sldMkLst>
          <pc:docMk/>
          <pc:sldMk cId="3568313505" sldId="297"/>
        </pc:sldMkLst>
        <pc:spChg chg="mod">
          <ac:chgData name="Shannon Chapman" userId="fe483baa-1dac-4b95-93f3-e771c6462c17" providerId="ADAL" clId="{6D94F91F-017F-41B1-B4E1-ADCADB350B27}" dt="2024-01-08T17:02:57.632" v="771" actId="20577"/>
          <ac:spMkLst>
            <pc:docMk/>
            <pc:sldMk cId="3568313505" sldId="297"/>
            <ac:spMk id="8" creationId="{DFB15F13-8974-42F0-A920-04A3A2601FE3}"/>
          </ac:spMkLst>
        </pc:spChg>
      </pc:sldChg>
      <pc:sldChg chg="modSp mod">
        <pc:chgData name="Shannon Chapman" userId="fe483baa-1dac-4b95-93f3-e771c6462c17" providerId="ADAL" clId="{6D94F91F-017F-41B1-B4E1-ADCADB350B27}" dt="2024-01-05T20:11:24.645" v="41" actId="1076"/>
        <pc:sldMkLst>
          <pc:docMk/>
          <pc:sldMk cId="4167790382" sldId="316"/>
        </pc:sldMkLst>
        <pc:spChg chg="mod">
          <ac:chgData name="Shannon Chapman" userId="fe483baa-1dac-4b95-93f3-e771c6462c17" providerId="ADAL" clId="{6D94F91F-017F-41B1-B4E1-ADCADB350B27}" dt="2024-01-05T20:11:20.708" v="40" actId="1076"/>
          <ac:spMkLst>
            <pc:docMk/>
            <pc:sldMk cId="4167790382" sldId="316"/>
            <ac:spMk id="11" creationId="{B8072399-ADDD-4F89-397C-131115A3362A}"/>
          </ac:spMkLst>
        </pc:spChg>
        <pc:spChg chg="mod">
          <ac:chgData name="Shannon Chapman" userId="fe483baa-1dac-4b95-93f3-e771c6462c17" providerId="ADAL" clId="{6D94F91F-017F-41B1-B4E1-ADCADB350B27}" dt="2024-01-05T20:11:24.645" v="41" actId="1076"/>
          <ac:spMkLst>
            <pc:docMk/>
            <pc:sldMk cId="4167790382" sldId="316"/>
            <ac:spMk id="13" creationId="{683EF464-EFDE-4592-B8F1-601EC47013E3}"/>
          </ac:spMkLst>
        </pc:spChg>
        <pc:spChg chg="mod">
          <ac:chgData name="Shannon Chapman" userId="fe483baa-1dac-4b95-93f3-e771c6462c17" providerId="ADAL" clId="{6D94F91F-017F-41B1-B4E1-ADCADB350B27}" dt="2024-01-05T20:11:20.708" v="40" actId="1076"/>
          <ac:spMkLst>
            <pc:docMk/>
            <pc:sldMk cId="4167790382" sldId="316"/>
            <ac:spMk id="14" creationId="{A4C152FA-D374-D579-403F-DB1911D679D9}"/>
          </ac:spMkLst>
        </pc:spChg>
        <pc:picChg chg="mod">
          <ac:chgData name="Shannon Chapman" userId="fe483baa-1dac-4b95-93f3-e771c6462c17" providerId="ADAL" clId="{6D94F91F-017F-41B1-B4E1-ADCADB350B27}" dt="2024-01-05T20:11:20.708" v="40" actId="1076"/>
          <ac:picMkLst>
            <pc:docMk/>
            <pc:sldMk cId="4167790382" sldId="316"/>
            <ac:picMk id="4" creationId="{638018A6-44B6-55E2-6C91-D9B5D0545C0F}"/>
          </ac:picMkLst>
        </pc:picChg>
        <pc:picChg chg="mod">
          <ac:chgData name="Shannon Chapman" userId="fe483baa-1dac-4b95-93f3-e771c6462c17" providerId="ADAL" clId="{6D94F91F-017F-41B1-B4E1-ADCADB350B27}" dt="2024-01-05T20:11:20.708" v="40" actId="1076"/>
          <ac:picMkLst>
            <pc:docMk/>
            <pc:sldMk cId="4167790382" sldId="316"/>
            <ac:picMk id="8" creationId="{4D2277F3-118E-3CCD-2117-BB8FEB7D292B}"/>
          </ac:picMkLst>
        </pc:picChg>
        <pc:picChg chg="mod">
          <ac:chgData name="Shannon Chapman" userId="fe483baa-1dac-4b95-93f3-e771c6462c17" providerId="ADAL" clId="{6D94F91F-017F-41B1-B4E1-ADCADB350B27}" dt="2024-01-05T20:11:20.708" v="40" actId="1076"/>
          <ac:picMkLst>
            <pc:docMk/>
            <pc:sldMk cId="4167790382" sldId="316"/>
            <ac:picMk id="10" creationId="{788E9585-0ED7-0278-45E7-EE750B2EDBE7}"/>
          </ac:picMkLst>
        </pc:picChg>
      </pc:sldChg>
      <pc:sldChg chg="del">
        <pc:chgData name="Shannon Chapman" userId="fe483baa-1dac-4b95-93f3-e771c6462c17" providerId="ADAL" clId="{6D94F91F-017F-41B1-B4E1-ADCADB350B27}" dt="2024-01-05T19:11:21.072" v="26" actId="2696"/>
        <pc:sldMkLst>
          <pc:docMk/>
          <pc:sldMk cId="2287612985" sldId="324"/>
        </pc:sldMkLst>
      </pc:sldChg>
      <pc:sldChg chg="del">
        <pc:chgData name="Shannon Chapman" userId="fe483baa-1dac-4b95-93f3-e771c6462c17" providerId="ADAL" clId="{6D94F91F-017F-41B1-B4E1-ADCADB350B27}" dt="2024-01-05T19:11:05.073" v="24" actId="2696"/>
        <pc:sldMkLst>
          <pc:docMk/>
          <pc:sldMk cId="3362803706" sldId="326"/>
        </pc:sldMkLst>
      </pc:sldChg>
      <pc:sldChg chg="addSp delSp modSp mod">
        <pc:chgData name="Shannon Chapman" userId="fe483baa-1dac-4b95-93f3-e771c6462c17" providerId="ADAL" clId="{6D94F91F-017F-41B1-B4E1-ADCADB350B27}" dt="2024-01-08T17:37:19.535" v="952" actId="14100"/>
        <pc:sldMkLst>
          <pc:docMk/>
          <pc:sldMk cId="82653941" sldId="329"/>
        </pc:sldMkLst>
        <pc:picChg chg="add del mod">
          <ac:chgData name="Shannon Chapman" userId="fe483baa-1dac-4b95-93f3-e771c6462c17" providerId="ADAL" clId="{6D94F91F-017F-41B1-B4E1-ADCADB350B27}" dt="2024-01-08T17:29:43.151" v="787" actId="21"/>
          <ac:picMkLst>
            <pc:docMk/>
            <pc:sldMk cId="82653941" sldId="329"/>
            <ac:picMk id="4" creationId="{580D33F1-B328-DF25-EED0-DB675AE86BF6}"/>
          </ac:picMkLst>
        </pc:picChg>
        <pc:picChg chg="mod">
          <ac:chgData name="Shannon Chapman" userId="fe483baa-1dac-4b95-93f3-e771c6462c17" providerId="ADAL" clId="{6D94F91F-017F-41B1-B4E1-ADCADB350B27}" dt="2024-01-08T17:37:19.535" v="952" actId="14100"/>
          <ac:picMkLst>
            <pc:docMk/>
            <pc:sldMk cId="82653941" sldId="329"/>
            <ac:picMk id="5" creationId="{B6B59192-D885-CE11-E9BF-4944013152B2}"/>
          </ac:picMkLst>
        </pc:picChg>
        <pc:picChg chg="add del mod modCrop">
          <ac:chgData name="Shannon Chapman" userId="fe483baa-1dac-4b95-93f3-e771c6462c17" providerId="ADAL" clId="{6D94F91F-017F-41B1-B4E1-ADCADB350B27}" dt="2024-01-08T17:29:15.918" v="783" actId="21"/>
          <ac:picMkLst>
            <pc:docMk/>
            <pc:sldMk cId="82653941" sldId="329"/>
            <ac:picMk id="7" creationId="{990907E0-A7E4-9F1E-E254-E1427AF58372}"/>
          </ac:picMkLst>
        </pc:picChg>
        <pc:picChg chg="add del mod">
          <ac:chgData name="Shannon Chapman" userId="fe483baa-1dac-4b95-93f3-e771c6462c17" providerId="ADAL" clId="{6D94F91F-017F-41B1-B4E1-ADCADB350B27}" dt="2024-01-08T17:33:19.518" v="901" actId="21"/>
          <ac:picMkLst>
            <pc:docMk/>
            <pc:sldMk cId="82653941" sldId="329"/>
            <ac:picMk id="13" creationId="{8AF64101-CD1B-3B9F-064C-EBE6E22A02CB}"/>
          </ac:picMkLst>
        </pc:picChg>
        <pc:picChg chg="add mod">
          <ac:chgData name="Shannon Chapman" userId="fe483baa-1dac-4b95-93f3-e771c6462c17" providerId="ADAL" clId="{6D94F91F-017F-41B1-B4E1-ADCADB350B27}" dt="2024-01-08T17:35:09.374" v="949" actId="1076"/>
          <ac:picMkLst>
            <pc:docMk/>
            <pc:sldMk cId="82653941" sldId="329"/>
            <ac:picMk id="17" creationId="{6D496793-A3D7-D33C-7087-8D04E09796F1}"/>
          </ac:picMkLst>
        </pc:picChg>
      </pc:sldChg>
      <pc:sldChg chg="del">
        <pc:chgData name="Shannon Chapman" userId="fe483baa-1dac-4b95-93f3-e771c6462c17" providerId="ADAL" clId="{6D94F91F-017F-41B1-B4E1-ADCADB350B27}" dt="2024-01-05T19:12:15.419" v="27" actId="2696"/>
        <pc:sldMkLst>
          <pc:docMk/>
          <pc:sldMk cId="1097265213" sldId="334"/>
        </pc:sldMkLst>
      </pc:sldChg>
      <pc:sldChg chg="del">
        <pc:chgData name="Shannon Chapman" userId="fe483baa-1dac-4b95-93f3-e771c6462c17" providerId="ADAL" clId="{6D94F91F-017F-41B1-B4E1-ADCADB350B27}" dt="2024-01-05T19:12:20.026" v="28" actId="2696"/>
        <pc:sldMkLst>
          <pc:docMk/>
          <pc:sldMk cId="4156817398" sldId="335"/>
        </pc:sldMkLst>
      </pc:sldChg>
      <pc:sldChg chg="del">
        <pc:chgData name="Shannon Chapman" userId="fe483baa-1dac-4b95-93f3-e771c6462c17" providerId="ADAL" clId="{6D94F91F-017F-41B1-B4E1-ADCADB350B27}" dt="2024-01-05T19:11:10.944" v="25" actId="2696"/>
        <pc:sldMkLst>
          <pc:docMk/>
          <pc:sldMk cId="3932449762" sldId="337"/>
        </pc:sldMkLst>
      </pc:sldChg>
      <pc:sldChg chg="modSp mod">
        <pc:chgData name="Shannon Chapman" userId="fe483baa-1dac-4b95-93f3-e771c6462c17" providerId="ADAL" clId="{6D94F91F-017F-41B1-B4E1-ADCADB350B27}" dt="2024-01-05T19:15:25.699" v="33" actId="20577"/>
        <pc:sldMkLst>
          <pc:docMk/>
          <pc:sldMk cId="3903126798" sldId="338"/>
        </pc:sldMkLst>
        <pc:spChg chg="mod">
          <ac:chgData name="Shannon Chapman" userId="fe483baa-1dac-4b95-93f3-e771c6462c17" providerId="ADAL" clId="{6D94F91F-017F-41B1-B4E1-ADCADB350B27}" dt="2024-01-05T19:15:25.699" v="33" actId="20577"/>
          <ac:spMkLst>
            <pc:docMk/>
            <pc:sldMk cId="3903126798" sldId="338"/>
            <ac:spMk id="2" creationId="{7F1218D0-6AF8-2ADA-6ACA-F7482172DF93}"/>
          </ac:spMkLst>
        </pc:spChg>
      </pc:sldChg>
      <pc:sldChg chg="addSp delSp modSp add mod">
        <pc:chgData name="Shannon Chapman" userId="fe483baa-1dac-4b95-93f3-e771c6462c17" providerId="ADAL" clId="{6D94F91F-017F-41B1-B4E1-ADCADB350B27}" dt="2024-01-05T20:40:48.286" v="240" actId="1076"/>
        <pc:sldMkLst>
          <pc:docMk/>
          <pc:sldMk cId="1174404602" sldId="339"/>
        </pc:sldMkLst>
        <pc:spChg chg="del">
          <ac:chgData name="Shannon Chapman" userId="fe483baa-1dac-4b95-93f3-e771c6462c17" providerId="ADAL" clId="{6D94F91F-017F-41B1-B4E1-ADCADB350B27}" dt="2024-01-05T20:32:04.542" v="182" actId="478"/>
          <ac:spMkLst>
            <pc:docMk/>
            <pc:sldMk cId="1174404602" sldId="339"/>
            <ac:spMk id="2" creationId="{C4CDFBF9-9FE1-9A1D-4904-A3F81B0B60C7}"/>
          </ac:spMkLst>
        </pc:spChg>
        <pc:spChg chg="add mod">
          <ac:chgData name="Shannon Chapman" userId="fe483baa-1dac-4b95-93f3-e771c6462c17" providerId="ADAL" clId="{6D94F91F-017F-41B1-B4E1-ADCADB350B27}" dt="2024-01-05T20:31:41.110" v="181" actId="20577"/>
          <ac:spMkLst>
            <pc:docMk/>
            <pc:sldMk cId="1174404602" sldId="339"/>
            <ac:spMk id="3" creationId="{FAAF5F47-3058-8677-F1F8-B1601BE0D044}"/>
          </ac:spMkLst>
        </pc:spChg>
        <pc:spChg chg="mod">
          <ac:chgData name="Shannon Chapman" userId="fe483baa-1dac-4b95-93f3-e771c6462c17" providerId="ADAL" clId="{6D94F91F-017F-41B1-B4E1-ADCADB350B27}" dt="2024-01-05T20:26:41.253" v="97" actId="14100"/>
          <ac:spMkLst>
            <pc:docMk/>
            <pc:sldMk cId="1174404602" sldId="339"/>
            <ac:spMk id="5" creationId="{59467F81-4529-44E4-9B11-0D911A4CD59E}"/>
          </ac:spMkLst>
        </pc:spChg>
        <pc:spChg chg="add mod">
          <ac:chgData name="Shannon Chapman" userId="fe483baa-1dac-4b95-93f3-e771c6462c17" providerId="ADAL" clId="{6D94F91F-017F-41B1-B4E1-ADCADB350B27}" dt="2024-01-05T20:30:16.276" v="152" actId="1076"/>
          <ac:spMkLst>
            <pc:docMk/>
            <pc:sldMk cId="1174404602" sldId="339"/>
            <ac:spMk id="6" creationId="{0726435C-3A7A-6A58-5A07-F1E2AB4028EE}"/>
          </ac:spMkLst>
        </pc:spChg>
        <pc:spChg chg="del mod">
          <ac:chgData name="Shannon Chapman" userId="fe483baa-1dac-4b95-93f3-e771c6462c17" providerId="ADAL" clId="{6D94F91F-017F-41B1-B4E1-ADCADB350B27}" dt="2024-01-05T20:27:35.941" v="103" actId="478"/>
          <ac:spMkLst>
            <pc:docMk/>
            <pc:sldMk cId="1174404602" sldId="339"/>
            <ac:spMk id="7" creationId="{83F713D8-C2F5-DC48-53F6-649C611527E6}"/>
          </ac:spMkLst>
        </pc:spChg>
        <pc:spChg chg="add mod">
          <ac:chgData name="Shannon Chapman" userId="fe483baa-1dac-4b95-93f3-e771c6462c17" providerId="ADAL" clId="{6D94F91F-017F-41B1-B4E1-ADCADB350B27}" dt="2024-01-05T20:40:48.286" v="240" actId="1076"/>
          <ac:spMkLst>
            <pc:docMk/>
            <pc:sldMk cId="1174404602" sldId="339"/>
            <ac:spMk id="8" creationId="{22C3FBD1-0CD2-E962-8584-08F17F38246F}"/>
          </ac:spMkLst>
        </pc:spChg>
        <pc:picChg chg="mod">
          <ac:chgData name="Shannon Chapman" userId="fe483baa-1dac-4b95-93f3-e771c6462c17" providerId="ADAL" clId="{6D94F91F-017F-41B1-B4E1-ADCADB350B27}" dt="2024-01-05T20:32:13.220" v="183" actId="1076"/>
          <ac:picMkLst>
            <pc:docMk/>
            <pc:sldMk cId="1174404602" sldId="339"/>
            <ac:picMk id="4" creationId="{870E574C-83C9-E4FF-8BE2-26FB094FBDE1}"/>
          </ac:picMkLst>
        </pc:picChg>
      </pc:sldChg>
    </pc:docChg>
  </pc:docChgLst>
</pc:chgInfo>
</file>

<file path=ppt/comments/modernComment_102_E288CB91.xml><?xml version="1.0" encoding="utf-8"?>
<p188:cmLst xmlns:a="http://schemas.openxmlformats.org/drawingml/2006/main" xmlns:r="http://schemas.openxmlformats.org/officeDocument/2006/relationships" xmlns:p188="http://schemas.microsoft.com/office/powerpoint/2018/8/main">
  <p188:cm id="{F7C40337-BAC8-4EE4-8B54-F77F444D67AD}" authorId="{CEB07F39-FA61-A592-9FE3-56BF8C6E5FDD}" status="resolved" created="2023-11-08T21:30:04.395" complete="100000">
    <ac:deMkLst xmlns:ac="http://schemas.microsoft.com/office/drawing/2013/main/command">
      <pc:docMk xmlns:pc="http://schemas.microsoft.com/office/powerpoint/2013/main/command"/>
      <pc:sldMk xmlns:pc="http://schemas.microsoft.com/office/powerpoint/2013/main/command" cId="3800615825" sldId="258"/>
      <ac:picMk id="11" creationId="{E683F70A-8CFA-4401-A5C8-63017A16111D}"/>
    </ac:deMkLst>
    <p188:txBody>
      <a:bodyPr/>
      <a:lstStyle/>
      <a:p>
        <a:r>
          <a:rPr lang="en-US"/>
          <a:t>Update this screenshot </a:t>
        </a:r>
      </a:p>
    </p188:txBody>
  </p188:cm>
  <p188:cm id="{50467AA1-2B58-4260-BFB2-A1871831892F}" authorId="{CEB07F39-FA61-A592-9FE3-56BF8C6E5FDD}" status="resolved" created="2023-11-08T21:30:14.495" complete="100000">
    <ac:deMkLst xmlns:ac="http://schemas.microsoft.com/office/drawing/2013/main/command">
      <pc:docMk xmlns:pc="http://schemas.microsoft.com/office/powerpoint/2013/main/command"/>
      <pc:sldMk xmlns:pc="http://schemas.microsoft.com/office/powerpoint/2013/main/command" cId="3800615825" sldId="258"/>
      <ac:picMk id="13" creationId="{C3FD038C-FC92-4D3D-850E-75E867288EC2}"/>
    </ac:deMkLst>
    <p188:txBody>
      <a:bodyPr/>
      <a:lstStyle/>
      <a:p>
        <a:r>
          <a:rPr lang="en-US"/>
          <a:t>Update this screenshot </a:t>
        </a:r>
      </a:p>
    </p188:txBody>
  </p188:cm>
  <p188:cm id="{E9B51B96-6DD0-4227-A79E-FADC44F17CC7}" authorId="{CEB07F39-FA61-A592-9FE3-56BF8C6E5FDD}" status="resolved" created="2023-11-14T21:15:32.277" complete="100000">
    <ac:txMkLst xmlns:ac="http://schemas.microsoft.com/office/drawing/2013/main/command">
      <pc:docMk xmlns:pc="http://schemas.microsoft.com/office/powerpoint/2013/main/command"/>
      <pc:sldMk xmlns:pc="http://schemas.microsoft.com/office/powerpoint/2013/main/command" cId="3800615825" sldId="258"/>
      <ac:spMk id="6" creationId="{B1618377-DB0C-4666-AE19-09892A503594}"/>
      <ac:txMk cp="400">
        <ac:context len="401" hash="1701673284"/>
      </ac:txMk>
    </ac:txMkLst>
    <p188:pos x="4060318" y="3713254"/>
    <p188:txBody>
      <a:bodyPr/>
      <a:lstStyle/>
      <a:p>
        <a:r>
          <a:rPr lang="en-US"/>
          <a:t>What is the url format?</a:t>
        </a:r>
      </a:p>
    </p188:txBody>
  </p188:cm>
</p188:cmLst>
</file>

<file path=ppt/comments/modernComment_105_AD5E036A.xml><?xml version="1.0" encoding="utf-8"?>
<p188:cmLst xmlns:a="http://schemas.openxmlformats.org/drawingml/2006/main" xmlns:r="http://schemas.openxmlformats.org/officeDocument/2006/relationships" xmlns:p188="http://schemas.microsoft.com/office/powerpoint/2018/8/main">
  <p188:cm id="{456DE56E-3DC2-421C-B9B8-C04CA300A6C1}" authorId="{CEB07F39-FA61-A592-9FE3-56BF8C6E5FDD}" created="2023-11-10T20:51:17.656">
    <pc:sldMkLst xmlns:pc="http://schemas.microsoft.com/office/powerpoint/2013/main/command">
      <pc:docMk/>
      <pc:sldMk cId="2908619626" sldId="261"/>
    </pc:sldMkLst>
    <p188:replyLst>
      <p188:reply id="{01DAC892-1145-4D79-998A-16B2BEE2C3D6}" authorId="{CEB07F39-FA61-A592-9FE3-56BF8C6E5FDD}" created="2023-11-10T20:52:20.321">
        <p188:txBody>
          <a:bodyPr/>
          <a:lstStyle/>
          <a:p>
            <a:r>
              <a:rPr lang="en-US"/>
              <a:t>Delete slide</a:t>
            </a:r>
          </a:p>
        </p188:txBody>
      </p188:reply>
    </p188:replyLst>
    <p188:txBody>
      <a:bodyPr/>
      <a:lstStyle/>
      <a:p>
        <a:r>
          <a:rPr lang="en-US"/>
          <a:t>Delete slide</a:t>
        </a:r>
      </a:p>
    </p188:txBody>
  </p188:cm>
</p188:cmLst>
</file>

<file path=ppt/comments/modernComment_10B_63CF6DA1.xml><?xml version="1.0" encoding="utf-8"?>
<p188:cmLst xmlns:a="http://schemas.openxmlformats.org/drawingml/2006/main" xmlns:r="http://schemas.openxmlformats.org/officeDocument/2006/relationships" xmlns:p188="http://schemas.microsoft.com/office/powerpoint/2018/8/main">
  <p188:cm id="{025F85B4-B524-489F-9AAB-F8B2D96C33E5}" authorId="{CEB07F39-FA61-A592-9FE3-56BF8C6E5FDD}" created="2023-11-10T20:56:24.707">
    <pc:sldMkLst xmlns:pc="http://schemas.microsoft.com/office/powerpoint/2013/main/command">
      <pc:docMk/>
      <pc:sldMk cId="1674538401" sldId="267"/>
    </pc:sldMkLst>
    <p188:txBody>
      <a:bodyPr/>
      <a:lstStyle/>
      <a:p>
        <a:r>
          <a:rPr lang="en-US"/>
          <a:t>Brand Center </a:t>
        </a:r>
      </a:p>
    </p188:txBody>
  </p188:cm>
</p188:cmLst>
</file>

<file path=ppt/comments/modernComment_10D_B5575A4E.xml><?xml version="1.0" encoding="utf-8"?>
<p188:cmLst xmlns:a="http://schemas.openxmlformats.org/drawingml/2006/main" xmlns:r="http://schemas.openxmlformats.org/officeDocument/2006/relationships" xmlns:p188="http://schemas.microsoft.com/office/powerpoint/2018/8/main">
  <p188:cm id="{4912D051-299E-4512-8717-480DC187D301}" authorId="{CEB07F39-FA61-A592-9FE3-56BF8C6E5FDD}" created="2023-12-27T19:33:08.642">
    <pc:sldMkLst xmlns:pc="http://schemas.microsoft.com/office/powerpoint/2013/main/command">
      <pc:docMk/>
      <pc:sldMk cId="3042400846" sldId="269"/>
    </pc:sldMkLst>
    <p188:txBody>
      <a:bodyPr/>
      <a:lstStyle/>
      <a:p>
        <a:r>
          <a:rPr lang="en-US"/>
          <a:t>Fix the screenshots- take out clients name </a:t>
        </a:r>
      </a:p>
    </p188:txBody>
  </p188:cm>
</p188:cmLst>
</file>

<file path=ppt/comments/modernComment_11C_B175BB56.xml><?xml version="1.0" encoding="utf-8"?>
<p188:cmLst xmlns:a="http://schemas.openxmlformats.org/drawingml/2006/main" xmlns:r="http://schemas.openxmlformats.org/officeDocument/2006/relationships" xmlns:p188="http://schemas.microsoft.com/office/powerpoint/2018/8/main">
  <p188:cm id="{5B8374DF-233D-4D44-BA67-D717DE83F561}" authorId="{CEB07F39-FA61-A592-9FE3-56BF8C6E5FDD}" created="2023-11-10T20:48:39.234">
    <pc:sldMkLst xmlns:pc="http://schemas.microsoft.com/office/powerpoint/2013/main/command">
      <pc:docMk/>
      <pc:sldMk cId="2977282902" sldId="284"/>
    </pc:sldMkLst>
    <p188:txBody>
      <a:bodyPr/>
      <a:lstStyle/>
      <a:p>
        <a:r>
          <a:rPr lang="en-US"/>
          <a:t>Change to Asset Manager</a:t>
        </a:r>
      </a:p>
    </p188:txBody>
  </p188:cm>
</p188:cmLst>
</file>

<file path=ppt/comments/modernComment_129_D4B024A1.xml><?xml version="1.0" encoding="utf-8"?>
<p188:cmLst xmlns:a="http://schemas.openxmlformats.org/drawingml/2006/main" xmlns:r="http://schemas.openxmlformats.org/officeDocument/2006/relationships" xmlns:p188="http://schemas.microsoft.com/office/powerpoint/2018/8/main">
  <p188:cm id="{D2641925-7774-4FE3-BC8E-2E26B6C65EC1}" authorId="{CEB07F39-FA61-A592-9FE3-56BF8C6E5FDD}" created="2023-12-27T19:34:36.102">
    <pc:sldMkLst xmlns:pc="http://schemas.microsoft.com/office/powerpoint/2013/main/command">
      <pc:docMk/>
      <pc:sldMk cId="3568313505" sldId="297"/>
    </pc:sldMkLst>
    <p188:txBody>
      <a:bodyPr/>
      <a:lstStyle/>
      <a:p>
        <a:r>
          <a:rPr lang="en-US"/>
          <a:t>Screenshot - with create publication button </a:t>
        </a:r>
      </a:p>
    </p188:txBody>
  </p188:cm>
</p188:cmLst>
</file>

<file path=ppt/comments/modernComment_12F_DB770A07.xml><?xml version="1.0" encoding="utf-8"?>
<p188:cmLst xmlns:a="http://schemas.openxmlformats.org/drawingml/2006/main" xmlns:r="http://schemas.openxmlformats.org/officeDocument/2006/relationships" xmlns:p188="http://schemas.microsoft.com/office/powerpoint/2018/8/main">
  <p188:cm id="{EE726F38-AD25-43A8-AA8B-6B4566DF14AE}" authorId="{CEB07F39-FA61-A592-9FE3-56BF8C6E5FDD}" created="2023-12-27T19:16:24.054">
    <pc:sldMkLst xmlns:pc="http://schemas.microsoft.com/office/powerpoint/2013/main/command">
      <pc:docMk/>
      <pc:sldMk cId="3682011655" sldId="303"/>
    </pc:sldMkLst>
    <p188:txBody>
      <a:bodyPr/>
      <a:lstStyle/>
      <a:p>
        <a:r>
          <a:rPr lang="en-US"/>
          <a:t>Maybe take out for admin only. </a:t>
        </a:r>
      </a:p>
    </p188:txBody>
  </p188:cm>
</p188:cmLst>
</file>

<file path=ppt/comments/modernComment_143_1EF23877.xml><?xml version="1.0" encoding="utf-8"?>
<p188:cmLst xmlns:a="http://schemas.openxmlformats.org/drawingml/2006/main" xmlns:r="http://schemas.openxmlformats.org/officeDocument/2006/relationships" xmlns:p188="http://schemas.microsoft.com/office/powerpoint/2018/8/main">
  <p188:cm id="{4A702B46-10E4-4DA9-B39B-EA0CB4AEF00C}" authorId="{CEB07F39-FA61-A592-9FE3-56BF8C6E5FDD}" status="resolved" created="2023-11-08T21:17:05.241" complete="100000">
    <ac:deMkLst xmlns:ac="http://schemas.microsoft.com/office/drawing/2013/main/command">
      <pc:docMk xmlns:pc="http://schemas.microsoft.com/office/powerpoint/2013/main/command"/>
      <pc:sldMk xmlns:pc="http://schemas.microsoft.com/office/powerpoint/2013/main/command" cId="519190647" sldId="323"/>
      <ac:spMk id="2" creationId="{617ACA1B-8715-4B6B-A7BB-AE37A0E10D11}"/>
    </ac:deMkLst>
    <p188:txBody>
      <a:bodyPr/>
      <a:lstStyle/>
      <a:p>
        <a:r>
          <a:rPr lang="en-US"/>
          <a:t>Need to get a value statement for the DAM</a:t>
        </a:r>
      </a:p>
    </p188:txBody>
  </p188:cm>
  <p188:cm id="{C6A5F494-B7BA-44BA-8670-ABE8C4653B1B}" authorId="{CEB07F39-FA61-A592-9FE3-56BF8C6E5FDD}" created="2023-11-08T21:20:14.178">
    <ac:deMkLst xmlns:ac="http://schemas.microsoft.com/office/drawing/2013/main/command">
      <pc:docMk xmlns:pc="http://schemas.microsoft.com/office/powerpoint/2013/main/command"/>
      <pc:sldMk xmlns:pc="http://schemas.microsoft.com/office/powerpoint/2013/main/command" cId="519190647" sldId="323"/>
      <ac:spMk id="3" creationId="{52EBD40C-9B60-47BB-A7C1-31264C12F1B2}"/>
    </ac:deMkLst>
    <p188:txBody>
      <a:bodyPr/>
      <a:lstStyle/>
      <a:p>
        <a:r>
          <a:rPr lang="en-US"/>
          <a:t>Need better examples </a:t>
        </a:r>
      </a:p>
    </p188:txBody>
  </p188:cm>
</p188:cmLst>
</file>

<file path=ppt/comments/modernComment_147_7BC63C80.xml><?xml version="1.0" encoding="utf-8"?>
<p188:cmLst xmlns:a="http://schemas.openxmlformats.org/drawingml/2006/main" xmlns:r="http://schemas.openxmlformats.org/officeDocument/2006/relationships" xmlns:p188="http://schemas.microsoft.com/office/powerpoint/2018/8/main">
  <p188:cm id="{506CECA5-FD73-4B8F-9D8C-4BB1AFBAC112}" authorId="{CEB07F39-FA61-A592-9FE3-56BF8C6E5FDD}" created="2023-11-10T21:05:14.673">
    <pc:sldMkLst xmlns:pc="http://schemas.microsoft.com/office/powerpoint/2013/main/command">
      <pc:docMk/>
      <pc:sldMk cId="2076589184" sldId="327"/>
    </pc:sldMkLst>
    <p188:txBody>
      <a:bodyPr/>
      <a:lstStyle/>
      <a:p>
        <a:r>
          <a:rPr lang="en-US"/>
          <a:t>Tempo</a:t>
        </a:r>
      </a:p>
    </p188:txBody>
  </p188:cm>
</p188:cmLst>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6EB635-4C17-421F-8DD5-D104DE940A7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5E47903-8D98-4941-8080-06623F8BF5E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97378D4-D58D-4C89-B379-7E54BC40BA59}"/>
              </a:ext>
            </a:extLst>
          </p:cNvPr>
          <p:cNvSpPr>
            <a:spLocks noGrp="1"/>
          </p:cNvSpPr>
          <p:nvPr>
            <p:ph type="dt" sz="half" idx="10"/>
          </p:nvPr>
        </p:nvSpPr>
        <p:spPr/>
        <p:txBody>
          <a:bodyPr/>
          <a:lstStyle/>
          <a:p>
            <a:fld id="{A96DEF5C-BDBC-41EF-8361-F6828E15C6F9}" type="datetimeFigureOut">
              <a:rPr lang="en-US" smtClean="0"/>
              <a:t>1/8/2024</a:t>
            </a:fld>
            <a:endParaRPr lang="en-US"/>
          </a:p>
        </p:txBody>
      </p:sp>
      <p:sp>
        <p:nvSpPr>
          <p:cNvPr id="5" name="Footer Placeholder 4">
            <a:extLst>
              <a:ext uri="{FF2B5EF4-FFF2-40B4-BE49-F238E27FC236}">
                <a16:creationId xmlns:a16="http://schemas.microsoft.com/office/drawing/2014/main" id="{2ADB8991-4256-495E-B16D-B27D130B9A6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73B0584-E41F-4911-B7E4-506D5CE900F8}"/>
              </a:ext>
            </a:extLst>
          </p:cNvPr>
          <p:cNvSpPr>
            <a:spLocks noGrp="1"/>
          </p:cNvSpPr>
          <p:nvPr>
            <p:ph type="sldNum" sz="quarter" idx="12"/>
          </p:nvPr>
        </p:nvSpPr>
        <p:spPr/>
        <p:txBody>
          <a:bodyPr/>
          <a:lstStyle/>
          <a:p>
            <a:fld id="{327F2886-9502-4269-A4D1-9A831F7CE447}" type="slidenum">
              <a:rPr lang="en-US" smtClean="0"/>
              <a:t>‹#›</a:t>
            </a:fld>
            <a:endParaRPr lang="en-US"/>
          </a:p>
        </p:txBody>
      </p:sp>
    </p:spTree>
    <p:extLst>
      <p:ext uri="{BB962C8B-B14F-4D97-AF65-F5344CB8AC3E}">
        <p14:creationId xmlns:p14="http://schemas.microsoft.com/office/powerpoint/2010/main" val="34441524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5E5B36-37BF-484B-AA47-0EAE0A9D6F7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D0C739A-8102-4E22-AA3D-9278B8F0DB4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4915D1-5AA1-4F81-9794-66930D994512}"/>
              </a:ext>
            </a:extLst>
          </p:cNvPr>
          <p:cNvSpPr>
            <a:spLocks noGrp="1"/>
          </p:cNvSpPr>
          <p:nvPr>
            <p:ph type="dt" sz="half" idx="10"/>
          </p:nvPr>
        </p:nvSpPr>
        <p:spPr/>
        <p:txBody>
          <a:bodyPr/>
          <a:lstStyle/>
          <a:p>
            <a:fld id="{A96DEF5C-BDBC-41EF-8361-F6828E15C6F9}" type="datetimeFigureOut">
              <a:rPr lang="en-US" smtClean="0"/>
              <a:t>1/8/2024</a:t>
            </a:fld>
            <a:endParaRPr lang="en-US"/>
          </a:p>
        </p:txBody>
      </p:sp>
      <p:sp>
        <p:nvSpPr>
          <p:cNvPr id="5" name="Footer Placeholder 4">
            <a:extLst>
              <a:ext uri="{FF2B5EF4-FFF2-40B4-BE49-F238E27FC236}">
                <a16:creationId xmlns:a16="http://schemas.microsoft.com/office/drawing/2014/main" id="{A541C31E-B11C-4558-8918-F6C3DA38FF2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D99DDD9-F19A-4BB5-B4D7-C7B005467B9D}"/>
              </a:ext>
            </a:extLst>
          </p:cNvPr>
          <p:cNvSpPr>
            <a:spLocks noGrp="1"/>
          </p:cNvSpPr>
          <p:nvPr>
            <p:ph type="sldNum" sz="quarter" idx="12"/>
          </p:nvPr>
        </p:nvSpPr>
        <p:spPr/>
        <p:txBody>
          <a:bodyPr/>
          <a:lstStyle/>
          <a:p>
            <a:fld id="{327F2886-9502-4269-A4D1-9A831F7CE447}" type="slidenum">
              <a:rPr lang="en-US" smtClean="0"/>
              <a:t>‹#›</a:t>
            </a:fld>
            <a:endParaRPr lang="en-US"/>
          </a:p>
        </p:txBody>
      </p:sp>
    </p:spTree>
    <p:extLst>
      <p:ext uri="{BB962C8B-B14F-4D97-AF65-F5344CB8AC3E}">
        <p14:creationId xmlns:p14="http://schemas.microsoft.com/office/powerpoint/2010/main" val="24939933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2629FEA-1931-40BC-86AF-BAFCACD7969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450ACE0-F2E8-4460-B62D-FE34E5C69AF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1E7498D-0537-4FA9-AB9B-548985EDABB6}"/>
              </a:ext>
            </a:extLst>
          </p:cNvPr>
          <p:cNvSpPr>
            <a:spLocks noGrp="1"/>
          </p:cNvSpPr>
          <p:nvPr>
            <p:ph type="dt" sz="half" idx="10"/>
          </p:nvPr>
        </p:nvSpPr>
        <p:spPr/>
        <p:txBody>
          <a:bodyPr/>
          <a:lstStyle/>
          <a:p>
            <a:fld id="{A96DEF5C-BDBC-41EF-8361-F6828E15C6F9}" type="datetimeFigureOut">
              <a:rPr lang="en-US" smtClean="0"/>
              <a:t>1/8/2024</a:t>
            </a:fld>
            <a:endParaRPr lang="en-US"/>
          </a:p>
        </p:txBody>
      </p:sp>
      <p:sp>
        <p:nvSpPr>
          <p:cNvPr id="5" name="Footer Placeholder 4">
            <a:extLst>
              <a:ext uri="{FF2B5EF4-FFF2-40B4-BE49-F238E27FC236}">
                <a16:creationId xmlns:a16="http://schemas.microsoft.com/office/drawing/2014/main" id="{ACDDFEE7-9050-4C5F-9BCA-DE88136AD3B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B15A092-666E-45EE-8E88-4DFB412D656A}"/>
              </a:ext>
            </a:extLst>
          </p:cNvPr>
          <p:cNvSpPr>
            <a:spLocks noGrp="1"/>
          </p:cNvSpPr>
          <p:nvPr>
            <p:ph type="sldNum" sz="quarter" idx="12"/>
          </p:nvPr>
        </p:nvSpPr>
        <p:spPr/>
        <p:txBody>
          <a:bodyPr/>
          <a:lstStyle/>
          <a:p>
            <a:fld id="{327F2886-9502-4269-A4D1-9A831F7CE447}" type="slidenum">
              <a:rPr lang="en-US" smtClean="0"/>
              <a:t>‹#›</a:t>
            </a:fld>
            <a:endParaRPr lang="en-US"/>
          </a:p>
        </p:txBody>
      </p:sp>
    </p:spTree>
    <p:extLst>
      <p:ext uri="{BB962C8B-B14F-4D97-AF65-F5344CB8AC3E}">
        <p14:creationId xmlns:p14="http://schemas.microsoft.com/office/powerpoint/2010/main" val="14361262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C6E036-68EE-477A-BA9C-0353E32F8B4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38D94D5-A501-46E8-9760-C6E95D780F8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E48F0C7-8D3D-4312-8C30-A85F9D35547E}"/>
              </a:ext>
            </a:extLst>
          </p:cNvPr>
          <p:cNvSpPr>
            <a:spLocks noGrp="1"/>
          </p:cNvSpPr>
          <p:nvPr>
            <p:ph type="dt" sz="half" idx="10"/>
          </p:nvPr>
        </p:nvSpPr>
        <p:spPr/>
        <p:txBody>
          <a:bodyPr/>
          <a:lstStyle/>
          <a:p>
            <a:fld id="{A96DEF5C-BDBC-41EF-8361-F6828E15C6F9}" type="datetimeFigureOut">
              <a:rPr lang="en-US" smtClean="0"/>
              <a:t>1/8/2024</a:t>
            </a:fld>
            <a:endParaRPr lang="en-US"/>
          </a:p>
        </p:txBody>
      </p:sp>
      <p:sp>
        <p:nvSpPr>
          <p:cNvPr id="5" name="Footer Placeholder 4">
            <a:extLst>
              <a:ext uri="{FF2B5EF4-FFF2-40B4-BE49-F238E27FC236}">
                <a16:creationId xmlns:a16="http://schemas.microsoft.com/office/drawing/2014/main" id="{41EC917E-A32F-495A-8AEB-9C7E2A20B6A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9AFF63C-DEA1-4D15-9815-E2C7AB13F22D}"/>
              </a:ext>
            </a:extLst>
          </p:cNvPr>
          <p:cNvSpPr>
            <a:spLocks noGrp="1"/>
          </p:cNvSpPr>
          <p:nvPr>
            <p:ph type="sldNum" sz="quarter" idx="12"/>
          </p:nvPr>
        </p:nvSpPr>
        <p:spPr/>
        <p:txBody>
          <a:bodyPr/>
          <a:lstStyle/>
          <a:p>
            <a:fld id="{327F2886-9502-4269-A4D1-9A831F7CE447}" type="slidenum">
              <a:rPr lang="en-US" smtClean="0"/>
              <a:t>‹#›</a:t>
            </a:fld>
            <a:endParaRPr lang="en-US"/>
          </a:p>
        </p:txBody>
      </p:sp>
    </p:spTree>
    <p:extLst>
      <p:ext uri="{BB962C8B-B14F-4D97-AF65-F5344CB8AC3E}">
        <p14:creationId xmlns:p14="http://schemas.microsoft.com/office/powerpoint/2010/main" val="36287490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A7A1A2-65A3-41A1-8949-252C8392E7F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F848286-AB20-4D02-A221-517DDBEE0AF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338E650-6D29-4A07-891A-E610AE1975B5}"/>
              </a:ext>
            </a:extLst>
          </p:cNvPr>
          <p:cNvSpPr>
            <a:spLocks noGrp="1"/>
          </p:cNvSpPr>
          <p:nvPr>
            <p:ph type="dt" sz="half" idx="10"/>
          </p:nvPr>
        </p:nvSpPr>
        <p:spPr/>
        <p:txBody>
          <a:bodyPr/>
          <a:lstStyle/>
          <a:p>
            <a:fld id="{A96DEF5C-BDBC-41EF-8361-F6828E15C6F9}" type="datetimeFigureOut">
              <a:rPr lang="en-US" smtClean="0"/>
              <a:t>1/8/2024</a:t>
            </a:fld>
            <a:endParaRPr lang="en-US"/>
          </a:p>
        </p:txBody>
      </p:sp>
      <p:sp>
        <p:nvSpPr>
          <p:cNvPr id="5" name="Footer Placeholder 4">
            <a:extLst>
              <a:ext uri="{FF2B5EF4-FFF2-40B4-BE49-F238E27FC236}">
                <a16:creationId xmlns:a16="http://schemas.microsoft.com/office/drawing/2014/main" id="{E4709080-2F13-4DE6-9D95-D5BA77D6AA6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D31AFD8-6D8C-4D23-AB7A-2D28D2A6EA8B}"/>
              </a:ext>
            </a:extLst>
          </p:cNvPr>
          <p:cNvSpPr>
            <a:spLocks noGrp="1"/>
          </p:cNvSpPr>
          <p:nvPr>
            <p:ph type="sldNum" sz="quarter" idx="12"/>
          </p:nvPr>
        </p:nvSpPr>
        <p:spPr/>
        <p:txBody>
          <a:bodyPr/>
          <a:lstStyle/>
          <a:p>
            <a:fld id="{327F2886-9502-4269-A4D1-9A831F7CE447}" type="slidenum">
              <a:rPr lang="en-US" smtClean="0"/>
              <a:t>‹#›</a:t>
            </a:fld>
            <a:endParaRPr lang="en-US"/>
          </a:p>
        </p:txBody>
      </p:sp>
    </p:spTree>
    <p:extLst>
      <p:ext uri="{BB962C8B-B14F-4D97-AF65-F5344CB8AC3E}">
        <p14:creationId xmlns:p14="http://schemas.microsoft.com/office/powerpoint/2010/main" val="4982340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E6047B-B106-4C50-BF4A-6D33CDD5840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3664DEC-C8CE-425B-870F-0D278CA52B1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4402BF0-D81E-4C2D-AF67-1AB626DC9EB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E0F973D-32B5-476B-A223-C352B7315D69}"/>
              </a:ext>
            </a:extLst>
          </p:cNvPr>
          <p:cNvSpPr>
            <a:spLocks noGrp="1"/>
          </p:cNvSpPr>
          <p:nvPr>
            <p:ph type="dt" sz="half" idx="10"/>
          </p:nvPr>
        </p:nvSpPr>
        <p:spPr/>
        <p:txBody>
          <a:bodyPr/>
          <a:lstStyle/>
          <a:p>
            <a:fld id="{A96DEF5C-BDBC-41EF-8361-F6828E15C6F9}" type="datetimeFigureOut">
              <a:rPr lang="en-US" smtClean="0"/>
              <a:t>1/8/2024</a:t>
            </a:fld>
            <a:endParaRPr lang="en-US"/>
          </a:p>
        </p:txBody>
      </p:sp>
      <p:sp>
        <p:nvSpPr>
          <p:cNvPr id="6" name="Footer Placeholder 5">
            <a:extLst>
              <a:ext uri="{FF2B5EF4-FFF2-40B4-BE49-F238E27FC236}">
                <a16:creationId xmlns:a16="http://schemas.microsoft.com/office/drawing/2014/main" id="{F63836C5-A10D-4100-AA0E-4CCE677D089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0BE5E7B-37E8-453C-8341-5E41FF68ED70}"/>
              </a:ext>
            </a:extLst>
          </p:cNvPr>
          <p:cNvSpPr>
            <a:spLocks noGrp="1"/>
          </p:cNvSpPr>
          <p:nvPr>
            <p:ph type="sldNum" sz="quarter" idx="12"/>
          </p:nvPr>
        </p:nvSpPr>
        <p:spPr/>
        <p:txBody>
          <a:bodyPr/>
          <a:lstStyle/>
          <a:p>
            <a:fld id="{327F2886-9502-4269-A4D1-9A831F7CE447}" type="slidenum">
              <a:rPr lang="en-US" smtClean="0"/>
              <a:t>‹#›</a:t>
            </a:fld>
            <a:endParaRPr lang="en-US"/>
          </a:p>
        </p:txBody>
      </p:sp>
    </p:spTree>
    <p:extLst>
      <p:ext uri="{BB962C8B-B14F-4D97-AF65-F5344CB8AC3E}">
        <p14:creationId xmlns:p14="http://schemas.microsoft.com/office/powerpoint/2010/main" val="8617900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D83B41-20A3-4B9E-B222-C1359D4A26B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F05195C-6444-4765-A2FF-4ADCF226E2A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62CBDA5-1904-4047-B5A3-FA496DA3BE7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F179F9D-2A3C-4DDF-BD56-DB6CDC800B0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CE59FDF-38E3-4CC6-BF6F-B47FC4F5904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A18120F-22AB-481D-9DC4-0C409855DD2C}"/>
              </a:ext>
            </a:extLst>
          </p:cNvPr>
          <p:cNvSpPr>
            <a:spLocks noGrp="1"/>
          </p:cNvSpPr>
          <p:nvPr>
            <p:ph type="dt" sz="half" idx="10"/>
          </p:nvPr>
        </p:nvSpPr>
        <p:spPr/>
        <p:txBody>
          <a:bodyPr/>
          <a:lstStyle/>
          <a:p>
            <a:fld id="{A96DEF5C-BDBC-41EF-8361-F6828E15C6F9}" type="datetimeFigureOut">
              <a:rPr lang="en-US" smtClean="0"/>
              <a:t>1/8/2024</a:t>
            </a:fld>
            <a:endParaRPr lang="en-US"/>
          </a:p>
        </p:txBody>
      </p:sp>
      <p:sp>
        <p:nvSpPr>
          <p:cNvPr id="8" name="Footer Placeholder 7">
            <a:extLst>
              <a:ext uri="{FF2B5EF4-FFF2-40B4-BE49-F238E27FC236}">
                <a16:creationId xmlns:a16="http://schemas.microsoft.com/office/drawing/2014/main" id="{8830B03A-7702-4C61-A4B4-ABA70E5E49F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F846C93-6DA5-438A-A336-6A65686A3926}"/>
              </a:ext>
            </a:extLst>
          </p:cNvPr>
          <p:cNvSpPr>
            <a:spLocks noGrp="1"/>
          </p:cNvSpPr>
          <p:nvPr>
            <p:ph type="sldNum" sz="quarter" idx="12"/>
          </p:nvPr>
        </p:nvSpPr>
        <p:spPr/>
        <p:txBody>
          <a:bodyPr/>
          <a:lstStyle/>
          <a:p>
            <a:fld id="{327F2886-9502-4269-A4D1-9A831F7CE447}" type="slidenum">
              <a:rPr lang="en-US" smtClean="0"/>
              <a:t>‹#›</a:t>
            </a:fld>
            <a:endParaRPr lang="en-US"/>
          </a:p>
        </p:txBody>
      </p:sp>
    </p:spTree>
    <p:extLst>
      <p:ext uri="{BB962C8B-B14F-4D97-AF65-F5344CB8AC3E}">
        <p14:creationId xmlns:p14="http://schemas.microsoft.com/office/powerpoint/2010/main" val="12752475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F13390-D99C-41C9-B4D4-36797764A3E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B9A72FD-38B4-4DB2-A67C-308A7E9670CE}"/>
              </a:ext>
            </a:extLst>
          </p:cNvPr>
          <p:cNvSpPr>
            <a:spLocks noGrp="1"/>
          </p:cNvSpPr>
          <p:nvPr>
            <p:ph type="dt" sz="half" idx="10"/>
          </p:nvPr>
        </p:nvSpPr>
        <p:spPr/>
        <p:txBody>
          <a:bodyPr/>
          <a:lstStyle/>
          <a:p>
            <a:fld id="{A96DEF5C-BDBC-41EF-8361-F6828E15C6F9}" type="datetimeFigureOut">
              <a:rPr lang="en-US" smtClean="0"/>
              <a:t>1/8/2024</a:t>
            </a:fld>
            <a:endParaRPr lang="en-US"/>
          </a:p>
        </p:txBody>
      </p:sp>
      <p:sp>
        <p:nvSpPr>
          <p:cNvPr id="4" name="Footer Placeholder 3">
            <a:extLst>
              <a:ext uri="{FF2B5EF4-FFF2-40B4-BE49-F238E27FC236}">
                <a16:creationId xmlns:a16="http://schemas.microsoft.com/office/drawing/2014/main" id="{DF72AD29-6161-43A1-A14D-4E8782A98F8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AA9CBB8-386A-4643-8E71-07B219B0D822}"/>
              </a:ext>
            </a:extLst>
          </p:cNvPr>
          <p:cNvSpPr>
            <a:spLocks noGrp="1"/>
          </p:cNvSpPr>
          <p:nvPr>
            <p:ph type="sldNum" sz="quarter" idx="12"/>
          </p:nvPr>
        </p:nvSpPr>
        <p:spPr/>
        <p:txBody>
          <a:bodyPr/>
          <a:lstStyle/>
          <a:p>
            <a:fld id="{327F2886-9502-4269-A4D1-9A831F7CE447}" type="slidenum">
              <a:rPr lang="en-US" smtClean="0"/>
              <a:t>‹#›</a:t>
            </a:fld>
            <a:endParaRPr lang="en-US"/>
          </a:p>
        </p:txBody>
      </p:sp>
    </p:spTree>
    <p:extLst>
      <p:ext uri="{BB962C8B-B14F-4D97-AF65-F5344CB8AC3E}">
        <p14:creationId xmlns:p14="http://schemas.microsoft.com/office/powerpoint/2010/main" val="7011150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1B30572-EF8E-40B7-B1DC-7B9765FFDE62}"/>
              </a:ext>
            </a:extLst>
          </p:cNvPr>
          <p:cNvSpPr>
            <a:spLocks noGrp="1"/>
          </p:cNvSpPr>
          <p:nvPr>
            <p:ph type="dt" sz="half" idx="10"/>
          </p:nvPr>
        </p:nvSpPr>
        <p:spPr/>
        <p:txBody>
          <a:bodyPr/>
          <a:lstStyle/>
          <a:p>
            <a:fld id="{A96DEF5C-BDBC-41EF-8361-F6828E15C6F9}" type="datetimeFigureOut">
              <a:rPr lang="en-US" smtClean="0"/>
              <a:t>1/8/2024</a:t>
            </a:fld>
            <a:endParaRPr lang="en-US"/>
          </a:p>
        </p:txBody>
      </p:sp>
      <p:sp>
        <p:nvSpPr>
          <p:cNvPr id="3" name="Footer Placeholder 2">
            <a:extLst>
              <a:ext uri="{FF2B5EF4-FFF2-40B4-BE49-F238E27FC236}">
                <a16:creationId xmlns:a16="http://schemas.microsoft.com/office/drawing/2014/main" id="{391234DC-BD91-4187-BA87-73E5247B1B5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BBA605F-B9A6-471F-B644-5BA3F2908335}"/>
              </a:ext>
            </a:extLst>
          </p:cNvPr>
          <p:cNvSpPr>
            <a:spLocks noGrp="1"/>
          </p:cNvSpPr>
          <p:nvPr>
            <p:ph type="sldNum" sz="quarter" idx="12"/>
          </p:nvPr>
        </p:nvSpPr>
        <p:spPr/>
        <p:txBody>
          <a:bodyPr/>
          <a:lstStyle/>
          <a:p>
            <a:fld id="{327F2886-9502-4269-A4D1-9A831F7CE447}" type="slidenum">
              <a:rPr lang="en-US" smtClean="0"/>
              <a:t>‹#›</a:t>
            </a:fld>
            <a:endParaRPr lang="en-US"/>
          </a:p>
        </p:txBody>
      </p:sp>
    </p:spTree>
    <p:extLst>
      <p:ext uri="{BB962C8B-B14F-4D97-AF65-F5344CB8AC3E}">
        <p14:creationId xmlns:p14="http://schemas.microsoft.com/office/powerpoint/2010/main" val="23537093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8892EC-33D8-4598-AB8F-0E7E94634E9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FAA9A89-6019-4016-B762-3A73AFD6D6C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6216F14-CA35-4F94-AA3D-3174182FB71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0DD283C-EE44-41F6-BCD7-5223CB078355}"/>
              </a:ext>
            </a:extLst>
          </p:cNvPr>
          <p:cNvSpPr>
            <a:spLocks noGrp="1"/>
          </p:cNvSpPr>
          <p:nvPr>
            <p:ph type="dt" sz="half" idx="10"/>
          </p:nvPr>
        </p:nvSpPr>
        <p:spPr/>
        <p:txBody>
          <a:bodyPr/>
          <a:lstStyle/>
          <a:p>
            <a:fld id="{A96DEF5C-BDBC-41EF-8361-F6828E15C6F9}" type="datetimeFigureOut">
              <a:rPr lang="en-US" smtClean="0"/>
              <a:t>1/8/2024</a:t>
            </a:fld>
            <a:endParaRPr lang="en-US"/>
          </a:p>
        </p:txBody>
      </p:sp>
      <p:sp>
        <p:nvSpPr>
          <p:cNvPr id="6" name="Footer Placeholder 5">
            <a:extLst>
              <a:ext uri="{FF2B5EF4-FFF2-40B4-BE49-F238E27FC236}">
                <a16:creationId xmlns:a16="http://schemas.microsoft.com/office/drawing/2014/main" id="{7A19DC7E-4D0F-4CFF-B693-FDBCBA0B98C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24815B3-5CAD-431E-90E6-6DF56F92F99B}"/>
              </a:ext>
            </a:extLst>
          </p:cNvPr>
          <p:cNvSpPr>
            <a:spLocks noGrp="1"/>
          </p:cNvSpPr>
          <p:nvPr>
            <p:ph type="sldNum" sz="quarter" idx="12"/>
          </p:nvPr>
        </p:nvSpPr>
        <p:spPr/>
        <p:txBody>
          <a:bodyPr/>
          <a:lstStyle/>
          <a:p>
            <a:fld id="{327F2886-9502-4269-A4D1-9A831F7CE447}" type="slidenum">
              <a:rPr lang="en-US" smtClean="0"/>
              <a:t>‹#›</a:t>
            </a:fld>
            <a:endParaRPr lang="en-US"/>
          </a:p>
        </p:txBody>
      </p:sp>
    </p:spTree>
    <p:extLst>
      <p:ext uri="{BB962C8B-B14F-4D97-AF65-F5344CB8AC3E}">
        <p14:creationId xmlns:p14="http://schemas.microsoft.com/office/powerpoint/2010/main" val="26013549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D867A4-A0BE-4B80-BAA1-54929144ADA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0CE875B-980E-4300-BA47-84806458BC8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96F339EB-1AD6-40F5-9703-4B73131239B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AA76ADA-EE21-47C0-BF61-83FD644906EE}"/>
              </a:ext>
            </a:extLst>
          </p:cNvPr>
          <p:cNvSpPr>
            <a:spLocks noGrp="1"/>
          </p:cNvSpPr>
          <p:nvPr>
            <p:ph type="dt" sz="half" idx="10"/>
          </p:nvPr>
        </p:nvSpPr>
        <p:spPr/>
        <p:txBody>
          <a:bodyPr/>
          <a:lstStyle/>
          <a:p>
            <a:fld id="{A96DEF5C-BDBC-41EF-8361-F6828E15C6F9}" type="datetimeFigureOut">
              <a:rPr lang="en-US" smtClean="0"/>
              <a:t>1/8/2024</a:t>
            </a:fld>
            <a:endParaRPr lang="en-US"/>
          </a:p>
        </p:txBody>
      </p:sp>
      <p:sp>
        <p:nvSpPr>
          <p:cNvPr id="6" name="Footer Placeholder 5">
            <a:extLst>
              <a:ext uri="{FF2B5EF4-FFF2-40B4-BE49-F238E27FC236}">
                <a16:creationId xmlns:a16="http://schemas.microsoft.com/office/drawing/2014/main" id="{34BB8BB9-3932-4C13-B4E0-60774E72DC9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EA54051-0A16-426C-B635-B8102467762C}"/>
              </a:ext>
            </a:extLst>
          </p:cNvPr>
          <p:cNvSpPr>
            <a:spLocks noGrp="1"/>
          </p:cNvSpPr>
          <p:nvPr>
            <p:ph type="sldNum" sz="quarter" idx="12"/>
          </p:nvPr>
        </p:nvSpPr>
        <p:spPr/>
        <p:txBody>
          <a:bodyPr/>
          <a:lstStyle/>
          <a:p>
            <a:fld id="{327F2886-9502-4269-A4D1-9A831F7CE447}" type="slidenum">
              <a:rPr lang="en-US" smtClean="0"/>
              <a:t>‹#›</a:t>
            </a:fld>
            <a:endParaRPr lang="en-US"/>
          </a:p>
        </p:txBody>
      </p:sp>
    </p:spTree>
    <p:extLst>
      <p:ext uri="{BB962C8B-B14F-4D97-AF65-F5344CB8AC3E}">
        <p14:creationId xmlns:p14="http://schemas.microsoft.com/office/powerpoint/2010/main" val="31437788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206530F-67D7-4D9B-A480-0F302C5E442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CFB1475-F36E-4510-A485-E653C70AAE5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F7F9738-29E7-44C6-B925-68EC2C512F3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96DEF5C-BDBC-41EF-8361-F6828E15C6F9}" type="datetimeFigureOut">
              <a:rPr lang="en-US" smtClean="0"/>
              <a:t>1/8/2024</a:t>
            </a:fld>
            <a:endParaRPr lang="en-US"/>
          </a:p>
        </p:txBody>
      </p:sp>
      <p:sp>
        <p:nvSpPr>
          <p:cNvPr id="5" name="Footer Placeholder 4">
            <a:extLst>
              <a:ext uri="{FF2B5EF4-FFF2-40B4-BE49-F238E27FC236}">
                <a16:creationId xmlns:a16="http://schemas.microsoft.com/office/drawing/2014/main" id="{CE193DA0-EF52-4CC9-BCF4-D1F77CC10E6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8CC4AF7-7874-4A84-8147-36ECDCF5D26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27F2886-9502-4269-A4D1-9A831F7CE447}" type="slidenum">
              <a:rPr lang="en-US" smtClean="0"/>
              <a:t>‹#›</a:t>
            </a:fld>
            <a:endParaRPr lang="en-US"/>
          </a:p>
        </p:txBody>
      </p:sp>
    </p:spTree>
    <p:extLst>
      <p:ext uri="{BB962C8B-B14F-4D97-AF65-F5344CB8AC3E}">
        <p14:creationId xmlns:p14="http://schemas.microsoft.com/office/powerpoint/2010/main" val="160208658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microsoft.com/office/2018/10/relationships/comments" Target="../comments/modernComment_12F_DB770A07.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7.xml"/><Relationship Id="rId4" Type="http://schemas.openxmlformats.org/officeDocument/2006/relationships/hyperlink" Target="https://guide.lytho.com/help/navigating-the-asset-manager" TargetMode="Externa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hyperlink" Target="https://guide.lytho.com/help/anatomy-of-an-asset" TargetMode="External"/><Relationship Id="rId1" Type="http://schemas.openxmlformats.org/officeDocument/2006/relationships/slideLayout" Target="../slideLayouts/slideLayout7.xml"/><Relationship Id="rId5" Type="http://schemas.openxmlformats.org/officeDocument/2006/relationships/image" Target="../media/image22.png"/><Relationship Id="rId4" Type="http://schemas.openxmlformats.org/officeDocument/2006/relationships/image" Target="../media/image21.png"/></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7.xml"/><Relationship Id="rId4" Type="http://schemas.openxmlformats.org/officeDocument/2006/relationships/hyperlink" Target="https://guide.lytho.com/help/collections" TargetMode="External"/></Relationships>
</file>

<file path=ppt/slides/_rels/slide19.xml.rels><?xml version="1.0" encoding="UTF-8" standalone="yes"?>
<Relationships xmlns="http://schemas.openxmlformats.org/package/2006/relationships"><Relationship Id="rId2" Type="http://schemas.microsoft.com/office/2018/10/relationships/comments" Target="../comments/modernComment_10B_63CF6DA1.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hyperlink" Target="https://guide.lytho.com/help/brand-center-overview" TargetMode="Externa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microsoft.com/office/2018/10/relationships/comments" Target="../comments/modernComment_147_7BC63C80.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7.png"/><Relationship Id="rId2" Type="http://schemas.microsoft.com/office/2018/10/relationships/comments" Target="../comments/modernComment_129_D4B024A1.xml"/><Relationship Id="rId1" Type="http://schemas.openxmlformats.org/officeDocument/2006/relationships/slideLayout" Target="../slideLayouts/slideLayout7.xml"/><Relationship Id="rId4" Type="http://schemas.openxmlformats.org/officeDocument/2006/relationships/hyperlink" Target="https://guide.lytho.com/help/the-stakeholder-experience"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28.png"/><Relationship Id="rId2" Type="http://schemas.microsoft.com/office/2018/10/relationships/comments" Target="../comments/modernComment_10D_B5575A4E.xml"/><Relationship Id="rId1" Type="http://schemas.openxmlformats.org/officeDocument/2006/relationships/slideLayout" Target="../slideLayouts/slideLayout7.xml"/><Relationship Id="rId5" Type="http://schemas.openxmlformats.org/officeDocument/2006/relationships/hyperlink" Target="https://guide.lytho.com/help/renders" TargetMode="External"/><Relationship Id="rId4" Type="http://schemas.openxmlformats.org/officeDocument/2006/relationships/image" Target="../media/image29.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8.png"/><Relationship Id="rId1" Type="http://schemas.openxmlformats.org/officeDocument/2006/relationships/slideLayout" Target="../slideLayouts/slideLayout7.xml"/><Relationship Id="rId4" Type="http://schemas.openxmlformats.org/officeDocument/2006/relationships/image" Target="../media/image31.png"/></Relationships>
</file>

<file path=ppt/slides/_rels/slide2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microsoft.com/office/2018/10/relationships/comments" Target="../comments/modernComment_143_1EF23877.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hyperlink" Target="https://guide.lytho.com/help/microsoft-office" TargetMode="External"/><Relationship Id="rId1" Type="http://schemas.openxmlformats.org/officeDocument/2006/relationships/slideLayout" Target="../slideLayouts/slideLayout7.xml"/><Relationship Id="rId4" Type="http://schemas.openxmlformats.org/officeDocument/2006/relationships/image" Target="../media/image35.png"/></Relationships>
</file>

<file path=ppt/slides/_rels/slide32.xml.rels><?xml version="1.0" encoding="UTF-8" standalone="yes"?>
<Relationships xmlns="http://schemas.openxmlformats.org/package/2006/relationships"><Relationship Id="rId3" Type="http://schemas.openxmlformats.org/officeDocument/2006/relationships/hyperlink" Target="https://guide.lytho.com/help/adobe-creative-cloud" TargetMode="External"/><Relationship Id="rId2" Type="http://schemas.openxmlformats.org/officeDocument/2006/relationships/image" Target="../media/image36.png"/><Relationship Id="rId1" Type="http://schemas.openxmlformats.org/officeDocument/2006/relationships/slideLayout" Target="../slideLayouts/slideLayout7.xml"/><Relationship Id="rId4" Type="http://schemas.openxmlformats.org/officeDocument/2006/relationships/image" Target="../media/image37.png"/></Relationships>
</file>

<file path=ppt/slides/_rels/slide33.xml.rels><?xml version="1.0" encoding="UTF-8" standalone="yes"?>
<Relationships xmlns="http://schemas.openxmlformats.org/package/2006/relationships"><Relationship Id="rId2" Type="http://schemas.openxmlformats.org/officeDocument/2006/relationships/hyperlink" Target="https://guide-ignite.inmotionnow.com/help/custom-views" TargetMode="Externa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hyperlink" Target="https://guide.lytho.com/help/variant-version-and-related-assets" TargetMode="Externa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microsoft.com/office/2018/10/relationships/comments" Target="../comments/modernComment_102_E288CB91.xml"/><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hyperlink" Target="https://login.lytho.com/"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 Id="rId5" Type="http://schemas.openxmlformats.org/officeDocument/2006/relationships/hyperlink" Target="https://guide-ignite.inmotionnow.com/help/profile-management" TargetMode="External"/><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2" Type="http://schemas.microsoft.com/office/2018/10/relationships/comments" Target="../comments/modernComment_11C_B175BB5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microsoft.com/office/2018/10/relationships/comments" Target="../comments/modernComment_105_AD5E036A.xml"/><Relationship Id="rId1" Type="http://schemas.openxmlformats.org/officeDocument/2006/relationships/slideLayout" Target="../slideLayouts/slideLayout7.xml"/><Relationship Id="rId4" Type="http://schemas.openxmlformats.org/officeDocument/2006/relationships/hyperlink" Target="https://guide.lytho.com/help/quick-start-guide-find-what-youre-looking-for-fast" TargetMode="Externa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A1193E-B94D-46D2-84E0-09DE0F89EC5F}"/>
              </a:ext>
            </a:extLst>
          </p:cNvPr>
          <p:cNvSpPr>
            <a:spLocks noGrp="1"/>
          </p:cNvSpPr>
          <p:nvPr>
            <p:ph type="ctrTitle"/>
          </p:nvPr>
        </p:nvSpPr>
        <p:spPr>
          <a:xfrm>
            <a:off x="2436493" y="4410353"/>
            <a:ext cx="7319003" cy="1020763"/>
          </a:xfrm>
        </p:spPr>
        <p:txBody>
          <a:bodyPr>
            <a:normAutofit/>
          </a:bodyPr>
          <a:lstStyle/>
          <a:p>
            <a:r>
              <a:rPr lang="en-US">
                <a:solidFill>
                  <a:schemeClr val="tx1">
                    <a:lumMod val="65000"/>
                    <a:lumOff val="35000"/>
                  </a:schemeClr>
                </a:solidFill>
                <a:latin typeface="Arial Nova" panose="020B0504020202020204" pitchFamily="34" charset="0"/>
              </a:rPr>
              <a:t>Stakeholder Training</a:t>
            </a:r>
          </a:p>
        </p:txBody>
      </p:sp>
      <p:pic>
        <p:nvPicPr>
          <p:cNvPr id="5" name="Picture 4" descr="Logo&#10;&#10;Description automatically generated">
            <a:extLst>
              <a:ext uri="{FF2B5EF4-FFF2-40B4-BE49-F238E27FC236}">
                <a16:creationId xmlns:a16="http://schemas.microsoft.com/office/drawing/2014/main" id="{A734DC5F-8848-4FCE-868D-F1E08365FC3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85404" y="714469"/>
            <a:ext cx="4021183" cy="4021183"/>
          </a:xfrm>
          <a:prstGeom prst="rect">
            <a:avLst/>
          </a:prstGeom>
        </p:spPr>
      </p:pic>
      <p:sp>
        <p:nvSpPr>
          <p:cNvPr id="7" name="Title 1">
            <a:extLst>
              <a:ext uri="{FF2B5EF4-FFF2-40B4-BE49-F238E27FC236}">
                <a16:creationId xmlns:a16="http://schemas.microsoft.com/office/drawing/2014/main" id="{2D185D21-1413-8296-A5FC-365EE6705DA0}"/>
              </a:ext>
            </a:extLst>
          </p:cNvPr>
          <p:cNvSpPr txBox="1">
            <a:spLocks/>
          </p:cNvSpPr>
          <p:nvPr/>
        </p:nvSpPr>
        <p:spPr>
          <a:xfrm>
            <a:off x="2152374" y="3431177"/>
            <a:ext cx="7887244" cy="1020763"/>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a:solidFill>
                  <a:schemeClr val="tx1">
                    <a:lumMod val="65000"/>
                    <a:lumOff val="35000"/>
                  </a:schemeClr>
                </a:solidFill>
                <a:latin typeface="Arial Nova" panose="020B0504020202020204" pitchFamily="34" charset="0"/>
              </a:rPr>
              <a:t>Digital Asset Manager</a:t>
            </a:r>
          </a:p>
        </p:txBody>
      </p:sp>
    </p:spTree>
    <p:extLst>
      <p:ext uri="{BB962C8B-B14F-4D97-AF65-F5344CB8AC3E}">
        <p14:creationId xmlns:p14="http://schemas.microsoft.com/office/powerpoint/2010/main" val="313644330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3936BE2-63EE-1041-447F-1177E1327959}"/>
              </a:ext>
            </a:extLst>
          </p:cNvPr>
          <p:cNvPicPr>
            <a:picLocks noChangeAspect="1"/>
          </p:cNvPicPr>
          <p:nvPr/>
        </p:nvPicPr>
        <p:blipFill>
          <a:blip r:embed="rId2"/>
          <a:stretch>
            <a:fillRect/>
          </a:stretch>
        </p:blipFill>
        <p:spPr>
          <a:xfrm>
            <a:off x="211366" y="2143964"/>
            <a:ext cx="3719879" cy="288088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Picture 4">
            <a:extLst>
              <a:ext uri="{FF2B5EF4-FFF2-40B4-BE49-F238E27FC236}">
                <a16:creationId xmlns:a16="http://schemas.microsoft.com/office/drawing/2014/main" id="{B6B59192-D885-CE11-E9BF-4944013152B2}"/>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990172" y="2143964"/>
            <a:ext cx="3932708" cy="288088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8" name="TextBox 7">
            <a:extLst>
              <a:ext uri="{FF2B5EF4-FFF2-40B4-BE49-F238E27FC236}">
                <a16:creationId xmlns:a16="http://schemas.microsoft.com/office/drawing/2014/main" id="{4B3EDF88-86E8-B8A8-0688-9E94570EDBAE}"/>
              </a:ext>
            </a:extLst>
          </p:cNvPr>
          <p:cNvSpPr txBox="1"/>
          <p:nvPr/>
        </p:nvSpPr>
        <p:spPr>
          <a:xfrm>
            <a:off x="829807" y="618032"/>
            <a:ext cx="2546840" cy="461665"/>
          </a:xfrm>
          <a:prstGeom prst="rect">
            <a:avLst/>
          </a:prstGeom>
          <a:noFill/>
        </p:spPr>
        <p:txBody>
          <a:bodyPr wrap="square" rtlCol="0">
            <a:spAutoFit/>
          </a:bodyPr>
          <a:lstStyle/>
          <a:p>
            <a:r>
              <a:rPr lang="en-US" sz="2400">
                <a:solidFill>
                  <a:schemeClr val="tx1">
                    <a:lumMod val="65000"/>
                    <a:lumOff val="35000"/>
                  </a:schemeClr>
                </a:solidFill>
                <a:latin typeface="Arial Nova" panose="020B0504020202020204" pitchFamily="34" charset="0"/>
              </a:rPr>
              <a:t>Asset Manager </a:t>
            </a:r>
          </a:p>
        </p:txBody>
      </p:sp>
      <p:sp>
        <p:nvSpPr>
          <p:cNvPr id="9" name="TextBox 8">
            <a:extLst>
              <a:ext uri="{FF2B5EF4-FFF2-40B4-BE49-F238E27FC236}">
                <a16:creationId xmlns:a16="http://schemas.microsoft.com/office/drawing/2014/main" id="{EDBB5911-2C99-1510-FEC0-E8943B803603}"/>
              </a:ext>
            </a:extLst>
          </p:cNvPr>
          <p:cNvSpPr txBox="1"/>
          <p:nvPr/>
        </p:nvSpPr>
        <p:spPr>
          <a:xfrm>
            <a:off x="8976675" y="618033"/>
            <a:ext cx="2220269" cy="461665"/>
          </a:xfrm>
          <a:prstGeom prst="rect">
            <a:avLst/>
          </a:prstGeom>
          <a:noFill/>
        </p:spPr>
        <p:txBody>
          <a:bodyPr wrap="square" rtlCol="0">
            <a:spAutoFit/>
          </a:bodyPr>
          <a:lstStyle/>
          <a:p>
            <a:r>
              <a:rPr lang="en-US" sz="2400">
                <a:solidFill>
                  <a:schemeClr val="tx1">
                    <a:lumMod val="65000"/>
                    <a:lumOff val="35000"/>
                  </a:schemeClr>
                </a:solidFill>
                <a:latin typeface="Arial Nova" panose="020B0504020202020204" pitchFamily="34" charset="0"/>
              </a:rPr>
              <a:t>Brand Guides </a:t>
            </a:r>
          </a:p>
        </p:txBody>
      </p:sp>
      <p:sp>
        <p:nvSpPr>
          <p:cNvPr id="10" name="TextBox 9">
            <a:extLst>
              <a:ext uri="{FF2B5EF4-FFF2-40B4-BE49-F238E27FC236}">
                <a16:creationId xmlns:a16="http://schemas.microsoft.com/office/drawing/2014/main" id="{9C1001D8-9216-C6A5-4A39-C0697FEA4E7D}"/>
              </a:ext>
            </a:extLst>
          </p:cNvPr>
          <p:cNvSpPr txBox="1"/>
          <p:nvPr/>
        </p:nvSpPr>
        <p:spPr>
          <a:xfrm>
            <a:off x="5386257" y="618034"/>
            <a:ext cx="1148902" cy="461665"/>
          </a:xfrm>
          <a:prstGeom prst="rect">
            <a:avLst/>
          </a:prstGeom>
          <a:noFill/>
        </p:spPr>
        <p:txBody>
          <a:bodyPr wrap="square" rtlCol="0">
            <a:spAutoFit/>
          </a:bodyPr>
          <a:lstStyle/>
          <a:p>
            <a:r>
              <a:rPr lang="en-US" sz="2400">
                <a:solidFill>
                  <a:schemeClr val="tx1">
                    <a:lumMod val="65000"/>
                    <a:lumOff val="35000"/>
                  </a:schemeClr>
                </a:solidFill>
                <a:latin typeface="Arial Nova" panose="020B0504020202020204" pitchFamily="34" charset="0"/>
              </a:rPr>
              <a:t>Tempo</a:t>
            </a:r>
          </a:p>
        </p:txBody>
      </p:sp>
      <p:sp>
        <p:nvSpPr>
          <p:cNvPr id="11" name="TextBox 10">
            <a:extLst>
              <a:ext uri="{FF2B5EF4-FFF2-40B4-BE49-F238E27FC236}">
                <a16:creationId xmlns:a16="http://schemas.microsoft.com/office/drawing/2014/main" id="{622122FA-F26F-7B0C-1483-1CBCDE76CD6F}"/>
              </a:ext>
            </a:extLst>
          </p:cNvPr>
          <p:cNvSpPr txBox="1"/>
          <p:nvPr/>
        </p:nvSpPr>
        <p:spPr>
          <a:xfrm>
            <a:off x="779616" y="1082624"/>
            <a:ext cx="2220269" cy="646331"/>
          </a:xfrm>
          <a:prstGeom prst="rect">
            <a:avLst/>
          </a:prstGeom>
          <a:noFill/>
        </p:spPr>
        <p:txBody>
          <a:bodyPr wrap="square" rtlCol="0">
            <a:spAutoFit/>
          </a:bodyPr>
          <a:lstStyle/>
          <a:p>
            <a:pPr algn="ctr"/>
            <a:r>
              <a:rPr lang="en-US" sz="1200" b="0" i="0">
                <a:solidFill>
                  <a:schemeClr val="tx1">
                    <a:lumMod val="65000"/>
                    <a:lumOff val="35000"/>
                  </a:schemeClr>
                </a:solidFill>
                <a:effectLst/>
                <a:latin typeface="Arial Nova" panose="020B0504020202020204" pitchFamily="34" charset="0"/>
              </a:rPr>
              <a:t>Search, download, and share assets with just a few clicks all within </a:t>
            </a:r>
            <a:r>
              <a:rPr lang="en-US" sz="1200" b="0" i="0" err="1">
                <a:solidFill>
                  <a:schemeClr val="tx1">
                    <a:lumMod val="65000"/>
                    <a:lumOff val="35000"/>
                  </a:schemeClr>
                </a:solidFill>
                <a:effectLst/>
                <a:latin typeface="Arial Nova" panose="020B0504020202020204" pitchFamily="34" charset="0"/>
              </a:rPr>
              <a:t>Lytho's</a:t>
            </a:r>
            <a:r>
              <a:rPr lang="en-US" sz="1200" b="0" i="0">
                <a:solidFill>
                  <a:schemeClr val="tx1">
                    <a:lumMod val="65000"/>
                    <a:lumOff val="35000"/>
                  </a:schemeClr>
                </a:solidFill>
                <a:effectLst/>
                <a:latin typeface="Arial Nova" panose="020B0504020202020204" pitchFamily="34" charset="0"/>
              </a:rPr>
              <a:t> Asset Manager.</a:t>
            </a:r>
            <a:endParaRPr lang="en-US" sz="1200">
              <a:solidFill>
                <a:schemeClr val="tx1">
                  <a:lumMod val="65000"/>
                  <a:lumOff val="35000"/>
                </a:schemeClr>
              </a:solidFill>
              <a:latin typeface="Arial Nova" panose="020B0504020202020204" pitchFamily="34" charset="0"/>
            </a:endParaRPr>
          </a:p>
        </p:txBody>
      </p:sp>
      <p:sp>
        <p:nvSpPr>
          <p:cNvPr id="12" name="TextBox 11">
            <a:extLst>
              <a:ext uri="{FF2B5EF4-FFF2-40B4-BE49-F238E27FC236}">
                <a16:creationId xmlns:a16="http://schemas.microsoft.com/office/drawing/2014/main" id="{6ACCA85A-8321-AF52-B37C-9A0E3347DFEB}"/>
              </a:ext>
            </a:extLst>
          </p:cNvPr>
          <p:cNvSpPr txBox="1"/>
          <p:nvPr/>
        </p:nvSpPr>
        <p:spPr>
          <a:xfrm>
            <a:off x="8650753" y="1082624"/>
            <a:ext cx="2872111" cy="646331"/>
          </a:xfrm>
          <a:prstGeom prst="rect">
            <a:avLst/>
          </a:prstGeom>
          <a:noFill/>
        </p:spPr>
        <p:txBody>
          <a:bodyPr wrap="square" rtlCol="0">
            <a:spAutoFit/>
          </a:bodyPr>
          <a:lstStyle/>
          <a:p>
            <a:pPr algn="ctr"/>
            <a:r>
              <a:rPr lang="en-US" sz="1200" b="0" i="0">
                <a:solidFill>
                  <a:schemeClr val="tx1">
                    <a:lumMod val="65000"/>
                    <a:lumOff val="35000"/>
                  </a:schemeClr>
                </a:solidFill>
                <a:effectLst/>
                <a:latin typeface="Arial Nova" panose="020B0504020202020204" pitchFamily="34" charset="0"/>
              </a:rPr>
              <a:t>Brand guides can be used to store a variety of information but are most used to outline a company’s brand identity.</a:t>
            </a:r>
            <a:endParaRPr lang="en-US" sz="1200">
              <a:solidFill>
                <a:schemeClr val="tx1">
                  <a:lumMod val="65000"/>
                  <a:lumOff val="35000"/>
                </a:schemeClr>
              </a:solidFill>
              <a:latin typeface="Arial Nova" panose="020B0504020202020204" pitchFamily="34" charset="0"/>
            </a:endParaRPr>
          </a:p>
        </p:txBody>
      </p:sp>
      <p:sp>
        <p:nvSpPr>
          <p:cNvPr id="14" name="TextBox 13">
            <a:extLst>
              <a:ext uri="{FF2B5EF4-FFF2-40B4-BE49-F238E27FC236}">
                <a16:creationId xmlns:a16="http://schemas.microsoft.com/office/drawing/2014/main" id="{E4CD38DF-1DF0-CC83-4254-25E617FBA75E}"/>
              </a:ext>
            </a:extLst>
          </p:cNvPr>
          <p:cNvSpPr txBox="1"/>
          <p:nvPr/>
        </p:nvSpPr>
        <p:spPr>
          <a:xfrm>
            <a:off x="2105189" y="5439855"/>
            <a:ext cx="7981622" cy="461665"/>
          </a:xfrm>
          <a:prstGeom prst="rect">
            <a:avLst/>
          </a:prstGeom>
          <a:noFill/>
        </p:spPr>
        <p:txBody>
          <a:bodyPr wrap="square" rtlCol="0">
            <a:spAutoFit/>
          </a:bodyPr>
          <a:lstStyle/>
          <a:p>
            <a:r>
              <a:rPr lang="en-US" sz="2400">
                <a:solidFill>
                  <a:schemeClr val="tx1">
                    <a:lumMod val="65000"/>
                    <a:lumOff val="35000"/>
                  </a:schemeClr>
                </a:solidFill>
                <a:highlight>
                  <a:srgbClr val="FFFF00"/>
                </a:highlight>
                <a:latin typeface="Arial Nova" panose="020B0504020202020204" pitchFamily="34" charset="0"/>
              </a:rPr>
              <a:t>Update slide with the modules you have in your DAM</a:t>
            </a:r>
          </a:p>
        </p:txBody>
      </p:sp>
      <p:sp>
        <p:nvSpPr>
          <p:cNvPr id="15" name="TextBox 14">
            <a:extLst>
              <a:ext uri="{FF2B5EF4-FFF2-40B4-BE49-F238E27FC236}">
                <a16:creationId xmlns:a16="http://schemas.microsoft.com/office/drawing/2014/main" id="{58DBA893-A7BD-13ED-E0D4-8AF22EE6E144}"/>
              </a:ext>
            </a:extLst>
          </p:cNvPr>
          <p:cNvSpPr txBox="1"/>
          <p:nvPr/>
        </p:nvSpPr>
        <p:spPr>
          <a:xfrm>
            <a:off x="3919513" y="1079699"/>
            <a:ext cx="4082390" cy="1015663"/>
          </a:xfrm>
          <a:prstGeom prst="rect">
            <a:avLst/>
          </a:prstGeom>
          <a:noFill/>
        </p:spPr>
        <p:txBody>
          <a:bodyPr wrap="square" rtlCol="0">
            <a:spAutoFit/>
          </a:bodyPr>
          <a:lstStyle/>
          <a:p>
            <a:pPr algn="ctr"/>
            <a:r>
              <a:rPr lang="en-US" sz="1200" b="0" i="0">
                <a:solidFill>
                  <a:schemeClr val="tx1">
                    <a:lumMod val="65000"/>
                    <a:lumOff val="35000"/>
                  </a:schemeClr>
                </a:solidFill>
                <a:effectLst/>
                <a:latin typeface="Arial Nova" panose="020B0504020202020204" pitchFamily="34" charset="0"/>
              </a:rPr>
              <a:t>Your design team can deliver quality content quickly and in high volume without draining creative resources. Empower your colleagues, stakeholders, and clients to create their own content with Tempo’s easy-to-use and always-on-brand Smart Templates.</a:t>
            </a:r>
            <a:endParaRPr lang="en-US" sz="1200">
              <a:solidFill>
                <a:schemeClr val="tx1">
                  <a:lumMod val="65000"/>
                  <a:lumOff val="35000"/>
                </a:schemeClr>
              </a:solidFill>
              <a:latin typeface="Arial Nova" panose="020B0504020202020204" pitchFamily="34" charset="0"/>
            </a:endParaRPr>
          </a:p>
        </p:txBody>
      </p:sp>
      <p:pic>
        <p:nvPicPr>
          <p:cNvPr id="17" name="Picture 16">
            <a:extLst>
              <a:ext uri="{FF2B5EF4-FFF2-40B4-BE49-F238E27FC236}">
                <a16:creationId xmlns:a16="http://schemas.microsoft.com/office/drawing/2014/main" id="{6D496793-A3D7-D33C-7087-8D04E09796F1}"/>
              </a:ext>
            </a:extLst>
          </p:cNvPr>
          <p:cNvPicPr>
            <a:picLocks noChangeAspect="1"/>
          </p:cNvPicPr>
          <p:nvPr/>
        </p:nvPicPr>
        <p:blipFill>
          <a:blip r:embed="rId4"/>
          <a:stretch>
            <a:fillRect/>
          </a:stretch>
        </p:blipFill>
        <p:spPr>
          <a:xfrm>
            <a:off x="4096850" y="2143964"/>
            <a:ext cx="3727715" cy="288088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8265394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146AF26-3636-4A34-A490-C145B789097D}"/>
              </a:ext>
            </a:extLst>
          </p:cNvPr>
          <p:cNvPicPr>
            <a:picLocks noChangeAspect="1"/>
          </p:cNvPicPr>
          <p:nvPr/>
        </p:nvPicPr>
        <p:blipFill rotWithShape="1">
          <a:blip r:embed="rId3"/>
          <a:srcRect l="16480"/>
          <a:stretch/>
        </p:blipFill>
        <p:spPr>
          <a:xfrm>
            <a:off x="6198825" y="1434218"/>
            <a:ext cx="1199556" cy="1376697"/>
          </a:xfrm>
          <a:prstGeom prst="rect">
            <a:avLst/>
          </a:prstGeom>
        </p:spPr>
      </p:pic>
      <p:pic>
        <p:nvPicPr>
          <p:cNvPr id="7" name="Picture 6">
            <a:extLst>
              <a:ext uri="{FF2B5EF4-FFF2-40B4-BE49-F238E27FC236}">
                <a16:creationId xmlns:a16="http://schemas.microsoft.com/office/drawing/2014/main" id="{E5B833C4-CABA-408A-816E-33D041E311EC}"/>
              </a:ext>
            </a:extLst>
          </p:cNvPr>
          <p:cNvPicPr>
            <a:picLocks noChangeAspect="1"/>
          </p:cNvPicPr>
          <p:nvPr/>
        </p:nvPicPr>
        <p:blipFill rotWithShape="1">
          <a:blip r:embed="rId3">
            <a:duotone>
              <a:schemeClr val="accent4">
                <a:shade val="45000"/>
                <a:satMod val="135000"/>
              </a:schemeClr>
              <a:prstClr val="white"/>
            </a:duotone>
          </a:blip>
          <a:srcRect l="16480"/>
          <a:stretch/>
        </p:blipFill>
        <p:spPr>
          <a:xfrm>
            <a:off x="453076" y="1434218"/>
            <a:ext cx="1199555" cy="1376695"/>
          </a:xfrm>
          <a:prstGeom prst="rect">
            <a:avLst/>
          </a:prstGeom>
        </p:spPr>
      </p:pic>
      <p:sp>
        <p:nvSpPr>
          <p:cNvPr id="8" name="TextBox 7">
            <a:extLst>
              <a:ext uri="{FF2B5EF4-FFF2-40B4-BE49-F238E27FC236}">
                <a16:creationId xmlns:a16="http://schemas.microsoft.com/office/drawing/2014/main" id="{A1D1E98D-6FB2-4AB3-9027-C28ED920F857}"/>
              </a:ext>
            </a:extLst>
          </p:cNvPr>
          <p:cNvSpPr txBox="1"/>
          <p:nvPr/>
        </p:nvSpPr>
        <p:spPr>
          <a:xfrm>
            <a:off x="492451" y="374361"/>
            <a:ext cx="7777018" cy="707886"/>
          </a:xfrm>
          <a:prstGeom prst="rect">
            <a:avLst/>
          </a:prstGeom>
          <a:noFill/>
        </p:spPr>
        <p:txBody>
          <a:bodyPr wrap="square" rtlCol="0">
            <a:spAutoFit/>
          </a:bodyPr>
          <a:lstStyle/>
          <a:p>
            <a:r>
              <a:rPr lang="en-US" sz="4000">
                <a:solidFill>
                  <a:schemeClr val="tx1">
                    <a:lumMod val="65000"/>
                    <a:lumOff val="35000"/>
                  </a:schemeClr>
                </a:solidFill>
                <a:latin typeface="Arial Nova" panose="020B0504020202020204" pitchFamily="34" charset="0"/>
              </a:rPr>
              <a:t>Roles vs. Permissions in DAM</a:t>
            </a:r>
          </a:p>
        </p:txBody>
      </p:sp>
      <p:sp>
        <p:nvSpPr>
          <p:cNvPr id="9" name="TextBox 8">
            <a:extLst>
              <a:ext uri="{FF2B5EF4-FFF2-40B4-BE49-F238E27FC236}">
                <a16:creationId xmlns:a16="http://schemas.microsoft.com/office/drawing/2014/main" id="{3A896953-B67A-46E3-AF91-A3B59F26DF66}"/>
              </a:ext>
            </a:extLst>
          </p:cNvPr>
          <p:cNvSpPr txBox="1"/>
          <p:nvPr/>
        </p:nvSpPr>
        <p:spPr>
          <a:xfrm>
            <a:off x="1652631" y="1514509"/>
            <a:ext cx="4202886" cy="2616101"/>
          </a:xfrm>
          <a:prstGeom prst="rect">
            <a:avLst/>
          </a:prstGeom>
          <a:noFill/>
        </p:spPr>
        <p:txBody>
          <a:bodyPr wrap="square" rtlCol="0">
            <a:spAutoFit/>
          </a:bodyPr>
          <a:lstStyle/>
          <a:p>
            <a:r>
              <a:rPr lang="en-US" sz="2000" b="1">
                <a:solidFill>
                  <a:schemeClr val="tx1">
                    <a:lumMod val="65000"/>
                    <a:lumOff val="35000"/>
                  </a:schemeClr>
                </a:solidFill>
                <a:latin typeface="Arial Nova" panose="020B0504020202020204" pitchFamily="34" charset="0"/>
              </a:rPr>
              <a:t>Roles*</a:t>
            </a:r>
          </a:p>
          <a:p>
            <a:endParaRPr lang="en-US" sz="1600">
              <a:solidFill>
                <a:schemeClr val="bg2">
                  <a:lumMod val="25000"/>
                </a:schemeClr>
              </a:solidFill>
            </a:endParaRPr>
          </a:p>
          <a:p>
            <a:pPr marL="285750" indent="-285750">
              <a:buFont typeface="Arial" panose="020B0604020202020204" pitchFamily="34" charset="0"/>
              <a:buChar char="•"/>
            </a:pPr>
            <a:r>
              <a:rPr lang="en-US" sz="1600">
                <a:solidFill>
                  <a:schemeClr val="tx1">
                    <a:lumMod val="65000"/>
                    <a:lumOff val="35000"/>
                  </a:schemeClr>
                </a:solidFill>
                <a:latin typeface="Arial Nova" panose="020B0504020202020204" pitchFamily="34" charset="0"/>
              </a:rPr>
              <a:t>Determine what a user can DO in the DAM</a:t>
            </a:r>
          </a:p>
          <a:p>
            <a:pPr marL="285750" indent="-285750">
              <a:buFont typeface="Arial" panose="020B0604020202020204" pitchFamily="34" charset="0"/>
              <a:buChar char="•"/>
            </a:pPr>
            <a:endParaRPr lang="en-US" sz="1600">
              <a:solidFill>
                <a:schemeClr val="tx1">
                  <a:lumMod val="65000"/>
                  <a:lumOff val="35000"/>
                </a:schemeClr>
              </a:solidFill>
              <a:latin typeface="Arial Nova" panose="020B0504020202020204" pitchFamily="34" charset="0"/>
            </a:endParaRPr>
          </a:p>
          <a:p>
            <a:r>
              <a:rPr lang="en-US" sz="1600" i="1">
                <a:solidFill>
                  <a:schemeClr val="tx1">
                    <a:lumMod val="65000"/>
                    <a:lumOff val="35000"/>
                  </a:schemeClr>
                </a:solidFill>
                <a:latin typeface="Arial Nova" panose="020B0504020202020204" pitchFamily="34" charset="0"/>
              </a:rPr>
              <a:t>*All based on Roles created in the DAM.</a:t>
            </a:r>
          </a:p>
          <a:p>
            <a:endParaRPr lang="en-US" sz="1600">
              <a:solidFill>
                <a:schemeClr val="tx1">
                  <a:lumMod val="65000"/>
                  <a:lumOff val="35000"/>
                </a:schemeClr>
              </a:solidFill>
              <a:latin typeface="Arial Nova" panose="020B0504020202020204" pitchFamily="34" charset="0"/>
            </a:endParaRPr>
          </a:p>
          <a:p>
            <a:pPr marL="342900" indent="-342900">
              <a:buFontTx/>
              <a:buChar char="-"/>
            </a:pPr>
            <a:endParaRPr lang="en-US" sz="1600">
              <a:solidFill>
                <a:schemeClr val="tx1">
                  <a:lumMod val="65000"/>
                  <a:lumOff val="35000"/>
                </a:schemeClr>
              </a:solidFill>
              <a:latin typeface="Arial Nova" panose="020B0504020202020204" pitchFamily="34" charset="0"/>
            </a:endParaRPr>
          </a:p>
          <a:p>
            <a:r>
              <a:rPr lang="en-US" sz="1600" b="1">
                <a:solidFill>
                  <a:schemeClr val="tx1">
                    <a:lumMod val="65000"/>
                    <a:lumOff val="35000"/>
                  </a:schemeClr>
                </a:solidFill>
                <a:latin typeface="Arial Nova" panose="020B0504020202020204" pitchFamily="34" charset="0"/>
              </a:rPr>
              <a:t>Example Roles/Titles of Stakeholders:</a:t>
            </a:r>
          </a:p>
          <a:p>
            <a:pPr marL="285750" indent="-285750">
              <a:buFont typeface="Arial" panose="020B0604020202020204" pitchFamily="34" charset="0"/>
              <a:buChar char="•"/>
            </a:pPr>
            <a:r>
              <a:rPr lang="en-US" sz="1600">
                <a:solidFill>
                  <a:schemeClr val="tx1">
                    <a:lumMod val="65000"/>
                    <a:lumOff val="35000"/>
                  </a:schemeClr>
                </a:solidFill>
                <a:highlight>
                  <a:srgbClr val="FFFF00"/>
                </a:highlight>
                <a:latin typeface="Arial Nova" panose="020B0504020202020204" pitchFamily="34" charset="0"/>
              </a:rPr>
              <a:t>List titles of stakeholders in your org</a:t>
            </a:r>
          </a:p>
        </p:txBody>
      </p:sp>
      <p:sp>
        <p:nvSpPr>
          <p:cNvPr id="10" name="TextBox 9">
            <a:extLst>
              <a:ext uri="{FF2B5EF4-FFF2-40B4-BE49-F238E27FC236}">
                <a16:creationId xmlns:a16="http://schemas.microsoft.com/office/drawing/2014/main" id="{9CA540B4-F76B-4543-B324-1CD7A78DA0EC}"/>
              </a:ext>
            </a:extLst>
          </p:cNvPr>
          <p:cNvSpPr txBox="1"/>
          <p:nvPr/>
        </p:nvSpPr>
        <p:spPr>
          <a:xfrm>
            <a:off x="7398381" y="1510018"/>
            <a:ext cx="4215156" cy="3631763"/>
          </a:xfrm>
          <a:prstGeom prst="rect">
            <a:avLst/>
          </a:prstGeom>
          <a:noFill/>
        </p:spPr>
        <p:txBody>
          <a:bodyPr wrap="square" rtlCol="0">
            <a:spAutoFit/>
          </a:bodyPr>
          <a:lstStyle/>
          <a:p>
            <a:r>
              <a:rPr lang="en-US" sz="2000" b="1">
                <a:solidFill>
                  <a:schemeClr val="tx1">
                    <a:lumMod val="65000"/>
                    <a:lumOff val="35000"/>
                  </a:schemeClr>
                </a:solidFill>
                <a:latin typeface="Arial Nova" panose="020B0504020202020204" pitchFamily="34" charset="0"/>
              </a:rPr>
              <a:t>Permissions*</a:t>
            </a:r>
          </a:p>
          <a:p>
            <a:endParaRPr lang="en-US" sz="1600">
              <a:solidFill>
                <a:schemeClr val="bg2">
                  <a:lumMod val="25000"/>
                </a:schemeClr>
              </a:solidFill>
            </a:endParaRPr>
          </a:p>
          <a:p>
            <a:pPr marL="342900" indent="-342900">
              <a:buFont typeface="Arial" panose="020B0604020202020204" pitchFamily="34" charset="0"/>
              <a:buChar char="•"/>
            </a:pPr>
            <a:r>
              <a:rPr lang="en-US" sz="1600">
                <a:solidFill>
                  <a:schemeClr val="tx1">
                    <a:lumMod val="65000"/>
                    <a:lumOff val="35000"/>
                  </a:schemeClr>
                </a:solidFill>
                <a:latin typeface="Arial Nova" panose="020B0504020202020204" pitchFamily="34" charset="0"/>
              </a:rPr>
              <a:t>Determines what a user can SEE in the DAM </a:t>
            </a:r>
          </a:p>
          <a:p>
            <a:endParaRPr lang="en-US" sz="1600">
              <a:solidFill>
                <a:schemeClr val="tx1">
                  <a:lumMod val="65000"/>
                  <a:lumOff val="35000"/>
                </a:schemeClr>
              </a:solidFill>
              <a:latin typeface="Arial Nova" panose="020B0504020202020204" pitchFamily="34" charset="0"/>
            </a:endParaRPr>
          </a:p>
          <a:p>
            <a:r>
              <a:rPr lang="en-US" sz="1600" i="1">
                <a:solidFill>
                  <a:schemeClr val="tx1">
                    <a:lumMod val="65000"/>
                    <a:lumOff val="35000"/>
                  </a:schemeClr>
                </a:solidFill>
                <a:latin typeface="Arial Nova" panose="020B0504020202020204" pitchFamily="34" charset="0"/>
              </a:rPr>
              <a:t>*All based on permissions set within the DAM. </a:t>
            </a:r>
          </a:p>
          <a:p>
            <a:pPr marL="342900" indent="-342900">
              <a:buFont typeface="Arial" panose="020B0604020202020204" pitchFamily="34" charset="0"/>
              <a:buChar char="•"/>
            </a:pPr>
            <a:endParaRPr lang="en-US" sz="1600">
              <a:solidFill>
                <a:schemeClr val="tx1">
                  <a:lumMod val="65000"/>
                  <a:lumOff val="35000"/>
                </a:schemeClr>
              </a:solidFill>
              <a:latin typeface="Arial Nova" panose="020B0504020202020204" pitchFamily="34" charset="0"/>
            </a:endParaRPr>
          </a:p>
          <a:p>
            <a:r>
              <a:rPr lang="en-US" sz="1600" b="1">
                <a:solidFill>
                  <a:schemeClr val="tx1">
                    <a:lumMod val="65000"/>
                    <a:lumOff val="35000"/>
                  </a:schemeClr>
                </a:solidFill>
                <a:latin typeface="Arial Nova" panose="020B0504020202020204" pitchFamily="34" charset="0"/>
              </a:rPr>
              <a:t>Example Roles/Titles of Team Members:</a:t>
            </a:r>
          </a:p>
          <a:p>
            <a:pPr marL="285750" indent="-285750">
              <a:buFont typeface="Arial" panose="020B0604020202020204" pitchFamily="34" charset="0"/>
              <a:buChar char="•"/>
            </a:pPr>
            <a:r>
              <a:rPr lang="en-US" sz="1600">
                <a:solidFill>
                  <a:schemeClr val="tx1">
                    <a:lumMod val="65000"/>
                    <a:lumOff val="35000"/>
                  </a:schemeClr>
                </a:solidFill>
                <a:highlight>
                  <a:srgbClr val="FFFF00"/>
                </a:highlight>
                <a:latin typeface="Arial Nova" panose="020B0504020202020204" pitchFamily="34" charset="0"/>
              </a:rPr>
              <a:t>List titles and roles of team members</a:t>
            </a:r>
          </a:p>
          <a:p>
            <a:pPr marL="342900" indent="-342900">
              <a:buFont typeface="Arial" panose="020B0604020202020204" pitchFamily="34" charset="0"/>
              <a:buChar char="•"/>
            </a:pPr>
            <a:endParaRPr lang="en-US">
              <a:solidFill>
                <a:schemeClr val="bg2">
                  <a:lumMod val="25000"/>
                </a:schemeClr>
              </a:solidFill>
            </a:endParaRPr>
          </a:p>
          <a:p>
            <a:pPr marL="342900" indent="-342900">
              <a:buFontTx/>
              <a:buChar char="-"/>
            </a:pPr>
            <a:endParaRPr lang="en-US" sz="2400">
              <a:solidFill>
                <a:schemeClr val="bg2">
                  <a:lumMod val="25000"/>
                </a:schemeClr>
              </a:solidFill>
            </a:endParaRPr>
          </a:p>
          <a:p>
            <a:endParaRPr lang="en-US" sz="2400" b="1">
              <a:solidFill>
                <a:schemeClr val="bg2">
                  <a:lumMod val="25000"/>
                </a:schemeClr>
              </a:solidFill>
            </a:endParaRPr>
          </a:p>
        </p:txBody>
      </p:sp>
      <p:cxnSp>
        <p:nvCxnSpPr>
          <p:cNvPr id="12" name="Straight Connector 11">
            <a:extLst>
              <a:ext uri="{FF2B5EF4-FFF2-40B4-BE49-F238E27FC236}">
                <a16:creationId xmlns:a16="http://schemas.microsoft.com/office/drawing/2014/main" id="{ED241F6E-28B7-4BA7-AED5-A4DD545319CB}"/>
              </a:ext>
            </a:extLst>
          </p:cNvPr>
          <p:cNvCxnSpPr>
            <a:cxnSpLocks/>
          </p:cNvCxnSpPr>
          <p:nvPr/>
        </p:nvCxnSpPr>
        <p:spPr>
          <a:xfrm>
            <a:off x="5855516" y="2122565"/>
            <a:ext cx="0" cy="3363835"/>
          </a:xfrm>
          <a:prstGeom prst="line">
            <a:avLst/>
          </a:prstGeom>
          <a:ln w="38100">
            <a:solidFill>
              <a:schemeClr val="tx1">
                <a:lumMod val="65000"/>
                <a:lumOff val="35000"/>
              </a:schemeClr>
            </a:solidFill>
          </a:ln>
          <a:effectLst>
            <a:outerShdw blurRad="50800" dist="38100" dir="2700000" algn="tl" rotWithShape="0">
              <a:prstClr val="black">
                <a:alpha val="40000"/>
              </a:prstClr>
            </a:outerShdw>
          </a:effectLst>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682011655"/>
      </p:ext>
    </p:extLst>
  </p:cSld>
  <p:clrMapOvr>
    <a:masterClrMapping/>
  </p:clrMapOvr>
  <p:extLst>
    <p:ext uri="{6950BFC3-D8DA-4A85-94F7-54DA5524770B}">
      <p188:commentRel xmlns:p188="http://schemas.microsoft.com/office/powerpoint/2018/8/main" r:id="rId2"/>
    </p:ext>
  </p:extLs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E77ACFB-AE32-41A2-A89C-45003108514D}"/>
              </a:ext>
            </a:extLst>
          </p:cNvPr>
          <p:cNvSpPr txBox="1"/>
          <p:nvPr/>
        </p:nvSpPr>
        <p:spPr>
          <a:xfrm>
            <a:off x="2817685" y="2921168"/>
            <a:ext cx="6556630" cy="1015663"/>
          </a:xfrm>
          <a:prstGeom prst="rect">
            <a:avLst/>
          </a:prstGeom>
          <a:noFill/>
        </p:spPr>
        <p:txBody>
          <a:bodyPr wrap="square" rtlCol="0">
            <a:spAutoFit/>
          </a:bodyPr>
          <a:lstStyle/>
          <a:p>
            <a:r>
              <a:rPr lang="en-US" sz="6000">
                <a:solidFill>
                  <a:schemeClr val="tx1">
                    <a:lumMod val="65000"/>
                    <a:lumOff val="35000"/>
                  </a:schemeClr>
                </a:solidFill>
                <a:latin typeface="Arial Nova" panose="020B0504020202020204" pitchFamily="34" charset="0"/>
              </a:rPr>
              <a:t>ASSET MANAGER  </a:t>
            </a:r>
          </a:p>
        </p:txBody>
      </p:sp>
    </p:spTree>
    <p:extLst>
      <p:ext uri="{BB962C8B-B14F-4D97-AF65-F5344CB8AC3E}">
        <p14:creationId xmlns:p14="http://schemas.microsoft.com/office/powerpoint/2010/main" val="379696132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CC1023B-753D-392F-1B6F-519191185A74}"/>
              </a:ext>
            </a:extLst>
          </p:cNvPr>
          <p:cNvPicPr>
            <a:picLocks noChangeAspect="1"/>
          </p:cNvPicPr>
          <p:nvPr/>
        </p:nvPicPr>
        <p:blipFill>
          <a:blip r:embed="rId2"/>
          <a:stretch>
            <a:fillRect/>
          </a:stretch>
        </p:blipFill>
        <p:spPr>
          <a:xfrm>
            <a:off x="2621966" y="1150436"/>
            <a:ext cx="9372613" cy="473655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TextBox 1">
            <a:extLst>
              <a:ext uri="{FF2B5EF4-FFF2-40B4-BE49-F238E27FC236}">
                <a16:creationId xmlns:a16="http://schemas.microsoft.com/office/drawing/2014/main" id="{10E7B1FD-1D6A-45AA-A0A3-96A82003ED1C}"/>
              </a:ext>
            </a:extLst>
          </p:cNvPr>
          <p:cNvSpPr txBox="1"/>
          <p:nvPr/>
        </p:nvSpPr>
        <p:spPr>
          <a:xfrm>
            <a:off x="492451" y="374361"/>
            <a:ext cx="7777018" cy="707886"/>
          </a:xfrm>
          <a:prstGeom prst="rect">
            <a:avLst/>
          </a:prstGeom>
          <a:noFill/>
        </p:spPr>
        <p:txBody>
          <a:bodyPr wrap="square" rtlCol="0">
            <a:spAutoFit/>
          </a:bodyPr>
          <a:lstStyle/>
          <a:p>
            <a:r>
              <a:rPr lang="en-US" sz="4000">
                <a:solidFill>
                  <a:schemeClr val="tx1">
                    <a:lumMod val="65000"/>
                    <a:lumOff val="35000"/>
                  </a:schemeClr>
                </a:solidFill>
                <a:latin typeface="Arial Nova" panose="020B0504020202020204" pitchFamily="34" charset="0"/>
              </a:rPr>
              <a:t>Searching for Assets </a:t>
            </a:r>
          </a:p>
        </p:txBody>
      </p:sp>
      <p:sp>
        <p:nvSpPr>
          <p:cNvPr id="11" name="Arrow: Right 10">
            <a:extLst>
              <a:ext uri="{FF2B5EF4-FFF2-40B4-BE49-F238E27FC236}">
                <a16:creationId xmlns:a16="http://schemas.microsoft.com/office/drawing/2014/main" id="{1CBA4D05-EF53-499F-9A46-DCB693156258}"/>
              </a:ext>
            </a:extLst>
          </p:cNvPr>
          <p:cNvSpPr/>
          <p:nvPr/>
        </p:nvSpPr>
        <p:spPr>
          <a:xfrm>
            <a:off x="11431296" y="2567990"/>
            <a:ext cx="573386" cy="122754"/>
          </a:xfrm>
          <a:prstGeom prst="rightArrow">
            <a:avLst/>
          </a:prstGeom>
          <a:solidFill>
            <a:srgbClr val="6068B3"/>
          </a:solidFill>
          <a:ln>
            <a:solidFill>
              <a:srgbClr val="6068B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0E69BD73-0F99-4F3F-A2E6-2076F8FE9369}"/>
              </a:ext>
            </a:extLst>
          </p:cNvPr>
          <p:cNvSpPr txBox="1"/>
          <p:nvPr/>
        </p:nvSpPr>
        <p:spPr>
          <a:xfrm>
            <a:off x="6255515" y="395685"/>
            <a:ext cx="2033494" cy="553998"/>
          </a:xfrm>
          <a:prstGeom prst="rect">
            <a:avLst/>
          </a:prstGeom>
          <a:noFill/>
        </p:spPr>
        <p:txBody>
          <a:bodyPr wrap="square" rtlCol="0">
            <a:spAutoFit/>
          </a:bodyPr>
          <a:lstStyle/>
          <a:p>
            <a:pPr algn="ctr"/>
            <a:r>
              <a:rPr lang="en-US" sz="1000">
                <a:solidFill>
                  <a:schemeClr val="tx1">
                    <a:lumMod val="65000"/>
                    <a:lumOff val="35000"/>
                  </a:schemeClr>
                </a:solidFill>
                <a:latin typeface="Arial Nova" panose="020B0504020202020204" pitchFamily="34" charset="0"/>
              </a:rPr>
              <a:t>Search bar allows you to search for keywords or phrases in the Asset Manager </a:t>
            </a:r>
          </a:p>
        </p:txBody>
      </p:sp>
      <p:sp>
        <p:nvSpPr>
          <p:cNvPr id="17" name="TextBox 16">
            <a:extLst>
              <a:ext uri="{FF2B5EF4-FFF2-40B4-BE49-F238E27FC236}">
                <a16:creationId xmlns:a16="http://schemas.microsoft.com/office/drawing/2014/main" id="{8C219002-E01B-455D-A407-46042DDE1E9D}"/>
              </a:ext>
            </a:extLst>
          </p:cNvPr>
          <p:cNvSpPr txBox="1"/>
          <p:nvPr/>
        </p:nvSpPr>
        <p:spPr>
          <a:xfrm>
            <a:off x="2773582" y="2090936"/>
            <a:ext cx="1506022" cy="400110"/>
          </a:xfrm>
          <a:prstGeom prst="rect">
            <a:avLst/>
          </a:prstGeom>
          <a:noFill/>
        </p:spPr>
        <p:txBody>
          <a:bodyPr wrap="square" rtlCol="0">
            <a:spAutoFit/>
          </a:bodyPr>
          <a:lstStyle/>
          <a:p>
            <a:pPr algn="r"/>
            <a:r>
              <a:rPr lang="en-US" sz="1000">
                <a:solidFill>
                  <a:schemeClr val="tx1">
                    <a:lumMod val="65000"/>
                    <a:lumOff val="35000"/>
                  </a:schemeClr>
                </a:solidFill>
                <a:latin typeface="Arial Nova" panose="020B0504020202020204" pitchFamily="34" charset="0"/>
              </a:rPr>
              <a:t>The Filter option allows you to filter assets </a:t>
            </a:r>
          </a:p>
        </p:txBody>
      </p:sp>
      <p:sp>
        <p:nvSpPr>
          <p:cNvPr id="18" name="Arrow: Right 17">
            <a:extLst>
              <a:ext uri="{FF2B5EF4-FFF2-40B4-BE49-F238E27FC236}">
                <a16:creationId xmlns:a16="http://schemas.microsoft.com/office/drawing/2014/main" id="{AA5FAAD1-02AA-4EA4-99A3-83592A1D460E}"/>
              </a:ext>
            </a:extLst>
          </p:cNvPr>
          <p:cNvSpPr/>
          <p:nvPr/>
        </p:nvSpPr>
        <p:spPr>
          <a:xfrm rot="5400000">
            <a:off x="6985569" y="1196322"/>
            <a:ext cx="573386" cy="122754"/>
          </a:xfrm>
          <a:prstGeom prst="rightArrow">
            <a:avLst/>
          </a:prstGeom>
          <a:solidFill>
            <a:srgbClr val="6068B3"/>
          </a:solidFill>
          <a:ln>
            <a:solidFill>
              <a:srgbClr val="6068B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B57B3A8B-E5B0-4B47-B958-684170A7A90D}"/>
              </a:ext>
            </a:extLst>
          </p:cNvPr>
          <p:cNvSpPr txBox="1"/>
          <p:nvPr/>
        </p:nvSpPr>
        <p:spPr>
          <a:xfrm>
            <a:off x="1537263" y="2290991"/>
            <a:ext cx="1084703" cy="553998"/>
          </a:xfrm>
          <a:prstGeom prst="rect">
            <a:avLst/>
          </a:prstGeom>
          <a:noFill/>
        </p:spPr>
        <p:txBody>
          <a:bodyPr wrap="square" rtlCol="0">
            <a:spAutoFit/>
          </a:bodyPr>
          <a:lstStyle/>
          <a:p>
            <a:r>
              <a:rPr lang="en-US" sz="1000">
                <a:solidFill>
                  <a:schemeClr val="tx1">
                    <a:lumMod val="65000"/>
                    <a:lumOff val="35000"/>
                  </a:schemeClr>
                </a:solidFill>
                <a:latin typeface="Arial Nova" panose="020B0504020202020204" pitchFamily="34" charset="0"/>
              </a:rPr>
              <a:t>There are several filters to choose from </a:t>
            </a:r>
          </a:p>
        </p:txBody>
      </p:sp>
      <p:sp>
        <p:nvSpPr>
          <p:cNvPr id="20" name="TextBox 19">
            <a:extLst>
              <a:ext uri="{FF2B5EF4-FFF2-40B4-BE49-F238E27FC236}">
                <a16:creationId xmlns:a16="http://schemas.microsoft.com/office/drawing/2014/main" id="{CE582D08-4173-451D-8425-050212DAB639}"/>
              </a:ext>
            </a:extLst>
          </p:cNvPr>
          <p:cNvSpPr txBox="1"/>
          <p:nvPr/>
        </p:nvSpPr>
        <p:spPr>
          <a:xfrm>
            <a:off x="10801641" y="2216135"/>
            <a:ext cx="1259309" cy="553998"/>
          </a:xfrm>
          <a:prstGeom prst="rect">
            <a:avLst/>
          </a:prstGeom>
          <a:noFill/>
        </p:spPr>
        <p:txBody>
          <a:bodyPr wrap="square" rtlCol="0">
            <a:spAutoFit/>
          </a:bodyPr>
          <a:lstStyle/>
          <a:p>
            <a:r>
              <a:rPr lang="en-US" sz="1000">
                <a:solidFill>
                  <a:schemeClr val="tx1">
                    <a:lumMod val="65000"/>
                    <a:lumOff val="35000"/>
                  </a:schemeClr>
                </a:solidFill>
                <a:latin typeface="Arial Nova" panose="020B0504020202020204" pitchFamily="34" charset="0"/>
              </a:rPr>
              <a:t>Use the scroll bar to scroll through assets. </a:t>
            </a:r>
          </a:p>
        </p:txBody>
      </p:sp>
      <p:sp>
        <p:nvSpPr>
          <p:cNvPr id="23" name="Arrow: Right 22">
            <a:extLst>
              <a:ext uri="{FF2B5EF4-FFF2-40B4-BE49-F238E27FC236}">
                <a16:creationId xmlns:a16="http://schemas.microsoft.com/office/drawing/2014/main" id="{8276D484-3367-4D40-8D46-A9492CA299BB}"/>
              </a:ext>
            </a:extLst>
          </p:cNvPr>
          <p:cNvSpPr/>
          <p:nvPr/>
        </p:nvSpPr>
        <p:spPr>
          <a:xfrm rot="10800000">
            <a:off x="1537263" y="2870797"/>
            <a:ext cx="573386" cy="122754"/>
          </a:xfrm>
          <a:prstGeom prst="rightArrow">
            <a:avLst/>
          </a:prstGeom>
          <a:solidFill>
            <a:srgbClr val="6068B3"/>
          </a:solidFill>
          <a:ln>
            <a:solidFill>
              <a:srgbClr val="6068B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Arrow: Right 14">
            <a:extLst>
              <a:ext uri="{FF2B5EF4-FFF2-40B4-BE49-F238E27FC236}">
                <a16:creationId xmlns:a16="http://schemas.microsoft.com/office/drawing/2014/main" id="{11BBF78C-18C0-4347-940B-17F8610D8B19}"/>
              </a:ext>
            </a:extLst>
          </p:cNvPr>
          <p:cNvSpPr/>
          <p:nvPr/>
        </p:nvSpPr>
        <p:spPr>
          <a:xfrm>
            <a:off x="3627949" y="1955401"/>
            <a:ext cx="573386" cy="122754"/>
          </a:xfrm>
          <a:prstGeom prst="rightArrow">
            <a:avLst/>
          </a:prstGeom>
          <a:solidFill>
            <a:srgbClr val="6068B3"/>
          </a:solidFill>
          <a:ln>
            <a:solidFill>
              <a:srgbClr val="6068B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3C9DE0B1-9E48-C7A7-8170-2D5EAA232F2E}"/>
              </a:ext>
            </a:extLst>
          </p:cNvPr>
          <p:cNvPicPr>
            <a:picLocks noChangeAspect="1"/>
          </p:cNvPicPr>
          <p:nvPr/>
        </p:nvPicPr>
        <p:blipFill>
          <a:blip r:embed="rId3"/>
          <a:stretch>
            <a:fillRect/>
          </a:stretch>
        </p:blipFill>
        <p:spPr>
          <a:xfrm>
            <a:off x="334361" y="1543165"/>
            <a:ext cx="1149603" cy="326571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9" name="TextBox 8">
            <a:extLst>
              <a:ext uri="{FF2B5EF4-FFF2-40B4-BE49-F238E27FC236}">
                <a16:creationId xmlns:a16="http://schemas.microsoft.com/office/drawing/2014/main" id="{6D956FE0-889B-8AE6-45B2-7A94DEFB7DF3}"/>
              </a:ext>
            </a:extLst>
          </p:cNvPr>
          <p:cNvSpPr txBox="1"/>
          <p:nvPr/>
        </p:nvSpPr>
        <p:spPr>
          <a:xfrm>
            <a:off x="280038" y="6155247"/>
            <a:ext cx="4987088" cy="307777"/>
          </a:xfrm>
          <a:prstGeom prst="rect">
            <a:avLst/>
          </a:prstGeom>
          <a:noFill/>
        </p:spPr>
        <p:txBody>
          <a:bodyPr wrap="square" rtlCol="0">
            <a:spAutoFit/>
          </a:bodyPr>
          <a:lstStyle/>
          <a:p>
            <a:r>
              <a:rPr lang="en-US" sz="1400">
                <a:solidFill>
                  <a:schemeClr val="tx1">
                    <a:lumMod val="65000"/>
                    <a:lumOff val="35000"/>
                  </a:schemeClr>
                </a:solidFill>
                <a:latin typeface="Arial Nova" panose="020B0504020202020204" pitchFamily="34" charset="0"/>
              </a:rPr>
              <a:t>Read More: </a:t>
            </a:r>
            <a:r>
              <a:rPr lang="en-US" sz="1400">
                <a:hlinkClick r:id="rId4"/>
              </a:rPr>
              <a:t>Navigating The Asset Manager | </a:t>
            </a:r>
            <a:r>
              <a:rPr lang="en-US" sz="1400" err="1">
                <a:hlinkClick r:id="rId4"/>
              </a:rPr>
              <a:t>Lytho</a:t>
            </a:r>
            <a:r>
              <a:rPr lang="en-US" sz="1400">
                <a:hlinkClick r:id="rId4"/>
              </a:rPr>
              <a:t> Guide</a:t>
            </a:r>
            <a:endParaRPr lang="en-US" sz="1400"/>
          </a:p>
        </p:txBody>
      </p:sp>
    </p:spTree>
    <p:extLst>
      <p:ext uri="{BB962C8B-B14F-4D97-AF65-F5344CB8AC3E}">
        <p14:creationId xmlns:p14="http://schemas.microsoft.com/office/powerpoint/2010/main" val="187175167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6E1D6B1-95DB-447E-9AE4-25A8EF19D1E6}"/>
              </a:ext>
            </a:extLst>
          </p:cNvPr>
          <p:cNvSpPr txBox="1"/>
          <p:nvPr/>
        </p:nvSpPr>
        <p:spPr>
          <a:xfrm>
            <a:off x="591127" y="1570182"/>
            <a:ext cx="9153237" cy="1938992"/>
          </a:xfrm>
          <a:prstGeom prst="rect">
            <a:avLst/>
          </a:prstGeom>
          <a:noFill/>
        </p:spPr>
        <p:txBody>
          <a:bodyPr wrap="square" rtlCol="0">
            <a:spAutoFit/>
          </a:bodyPr>
          <a:lstStyle/>
          <a:p>
            <a:r>
              <a:rPr lang="en-US" sz="2000">
                <a:solidFill>
                  <a:schemeClr val="tx1">
                    <a:lumMod val="65000"/>
                    <a:lumOff val="35000"/>
                  </a:schemeClr>
                </a:solidFill>
                <a:highlight>
                  <a:srgbClr val="FFFF00"/>
                </a:highlight>
                <a:latin typeface="Arial Nova" panose="020B0504020202020204" pitchFamily="34" charset="0"/>
              </a:rPr>
              <a:t>Take screen shots of your tags in your Account Settings, place them in a bulleted list for your trainees or share your Tag Taxonomy worksheet. Take some time to talk about the importance of your Tag Taxonomy and how your users will use the keywords/phrases to search for assets. </a:t>
            </a:r>
          </a:p>
          <a:p>
            <a:endParaRPr lang="en-US" sz="2000">
              <a:solidFill>
                <a:schemeClr val="tx1">
                  <a:lumMod val="65000"/>
                  <a:lumOff val="35000"/>
                </a:schemeClr>
              </a:solidFill>
              <a:highlight>
                <a:srgbClr val="FFFF00"/>
              </a:highlight>
              <a:latin typeface="Arial Nova" panose="020B0504020202020204" pitchFamily="34" charset="0"/>
            </a:endParaRPr>
          </a:p>
          <a:p>
            <a:r>
              <a:rPr lang="en-US" sz="2000">
                <a:solidFill>
                  <a:schemeClr val="tx1">
                    <a:lumMod val="65000"/>
                    <a:lumOff val="35000"/>
                  </a:schemeClr>
                </a:solidFill>
                <a:highlight>
                  <a:srgbClr val="FFFF00"/>
                </a:highlight>
                <a:latin typeface="Arial Nova" panose="020B0504020202020204" pitchFamily="34" charset="0"/>
              </a:rPr>
              <a:t>Give examples of how to search for items in your Asset Manager </a:t>
            </a:r>
          </a:p>
        </p:txBody>
      </p:sp>
      <p:sp>
        <p:nvSpPr>
          <p:cNvPr id="4" name="TextBox 3">
            <a:extLst>
              <a:ext uri="{FF2B5EF4-FFF2-40B4-BE49-F238E27FC236}">
                <a16:creationId xmlns:a16="http://schemas.microsoft.com/office/drawing/2014/main" id="{D38DE01E-2EFC-438B-82E0-85BFDDEB1CED}"/>
              </a:ext>
            </a:extLst>
          </p:cNvPr>
          <p:cNvSpPr txBox="1"/>
          <p:nvPr/>
        </p:nvSpPr>
        <p:spPr>
          <a:xfrm>
            <a:off x="372532" y="397814"/>
            <a:ext cx="7680899" cy="707886"/>
          </a:xfrm>
          <a:prstGeom prst="rect">
            <a:avLst/>
          </a:prstGeom>
          <a:noFill/>
        </p:spPr>
        <p:txBody>
          <a:bodyPr wrap="square" rtlCol="0">
            <a:spAutoFit/>
          </a:bodyPr>
          <a:lstStyle/>
          <a:p>
            <a:r>
              <a:rPr lang="en-US" sz="4000">
                <a:solidFill>
                  <a:schemeClr val="tx1">
                    <a:lumMod val="65000"/>
                    <a:lumOff val="35000"/>
                  </a:schemeClr>
                </a:solidFill>
                <a:latin typeface="Arial Nova" panose="020B0504020202020204" pitchFamily="34" charset="0"/>
              </a:rPr>
              <a:t>Tags</a:t>
            </a:r>
          </a:p>
        </p:txBody>
      </p:sp>
    </p:spTree>
    <p:extLst>
      <p:ext uri="{BB962C8B-B14F-4D97-AF65-F5344CB8AC3E}">
        <p14:creationId xmlns:p14="http://schemas.microsoft.com/office/powerpoint/2010/main" val="38035400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6E1D6B1-95DB-447E-9AE4-25A8EF19D1E6}"/>
              </a:ext>
            </a:extLst>
          </p:cNvPr>
          <p:cNvSpPr txBox="1"/>
          <p:nvPr/>
        </p:nvSpPr>
        <p:spPr>
          <a:xfrm>
            <a:off x="591127" y="1570182"/>
            <a:ext cx="9153237" cy="1323439"/>
          </a:xfrm>
          <a:prstGeom prst="rect">
            <a:avLst/>
          </a:prstGeom>
          <a:noFill/>
        </p:spPr>
        <p:txBody>
          <a:bodyPr wrap="square" rtlCol="0">
            <a:spAutoFit/>
          </a:bodyPr>
          <a:lstStyle/>
          <a:p>
            <a:r>
              <a:rPr lang="en-US" sz="2000">
                <a:solidFill>
                  <a:schemeClr val="tx1">
                    <a:lumMod val="65000"/>
                    <a:lumOff val="35000"/>
                  </a:schemeClr>
                </a:solidFill>
                <a:highlight>
                  <a:srgbClr val="FFFF00"/>
                </a:highlight>
                <a:latin typeface="Arial Nova" panose="020B0504020202020204" pitchFamily="34" charset="0"/>
              </a:rPr>
              <a:t>Take screen shots of your custom fields or place them in a bulleted list for your trainees. Take some time to talk about the importance of these fields to your organization and how custom fields can be used to search for items in your Asset Manager. </a:t>
            </a:r>
          </a:p>
        </p:txBody>
      </p:sp>
      <p:sp>
        <p:nvSpPr>
          <p:cNvPr id="4" name="TextBox 3">
            <a:extLst>
              <a:ext uri="{FF2B5EF4-FFF2-40B4-BE49-F238E27FC236}">
                <a16:creationId xmlns:a16="http://schemas.microsoft.com/office/drawing/2014/main" id="{D38DE01E-2EFC-438B-82E0-85BFDDEB1CED}"/>
              </a:ext>
            </a:extLst>
          </p:cNvPr>
          <p:cNvSpPr txBox="1"/>
          <p:nvPr/>
        </p:nvSpPr>
        <p:spPr>
          <a:xfrm>
            <a:off x="372532" y="397814"/>
            <a:ext cx="7680899" cy="707886"/>
          </a:xfrm>
          <a:prstGeom prst="rect">
            <a:avLst/>
          </a:prstGeom>
          <a:noFill/>
        </p:spPr>
        <p:txBody>
          <a:bodyPr wrap="square" rtlCol="0">
            <a:spAutoFit/>
          </a:bodyPr>
          <a:lstStyle/>
          <a:p>
            <a:r>
              <a:rPr lang="en-US" sz="4000">
                <a:solidFill>
                  <a:schemeClr val="tx1">
                    <a:lumMod val="65000"/>
                    <a:lumOff val="35000"/>
                  </a:schemeClr>
                </a:solidFill>
                <a:latin typeface="Arial Nova" panose="020B0504020202020204" pitchFamily="34" charset="0"/>
              </a:rPr>
              <a:t>Custom Fields</a:t>
            </a:r>
          </a:p>
        </p:txBody>
      </p:sp>
      <p:sp>
        <p:nvSpPr>
          <p:cNvPr id="5" name="TextBox 4">
            <a:extLst>
              <a:ext uri="{FF2B5EF4-FFF2-40B4-BE49-F238E27FC236}">
                <a16:creationId xmlns:a16="http://schemas.microsoft.com/office/drawing/2014/main" id="{6005E1FF-B777-971F-AFB4-70C4A729AC01}"/>
              </a:ext>
            </a:extLst>
          </p:cNvPr>
          <p:cNvSpPr txBox="1"/>
          <p:nvPr/>
        </p:nvSpPr>
        <p:spPr>
          <a:xfrm>
            <a:off x="3756660" y="397814"/>
            <a:ext cx="2583180" cy="707886"/>
          </a:xfrm>
          <a:prstGeom prst="rect">
            <a:avLst/>
          </a:prstGeom>
          <a:noFill/>
        </p:spPr>
        <p:txBody>
          <a:bodyPr wrap="square">
            <a:spAutoFit/>
          </a:bodyPr>
          <a:lstStyle/>
          <a:p>
            <a:r>
              <a:rPr lang="en-US" sz="4000">
                <a:solidFill>
                  <a:schemeClr val="tx1">
                    <a:lumMod val="65000"/>
                    <a:lumOff val="35000"/>
                  </a:schemeClr>
                </a:solidFill>
                <a:highlight>
                  <a:srgbClr val="FFFF00"/>
                </a:highlight>
                <a:latin typeface="Arial Nova" panose="020B0504020202020204" pitchFamily="34" charset="0"/>
              </a:rPr>
              <a:t>(Optional)</a:t>
            </a:r>
          </a:p>
        </p:txBody>
      </p:sp>
    </p:spTree>
    <p:extLst>
      <p:ext uri="{BB962C8B-B14F-4D97-AF65-F5344CB8AC3E}">
        <p14:creationId xmlns:p14="http://schemas.microsoft.com/office/powerpoint/2010/main" val="264568290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A38301A9-46E2-4A20-8B68-C438AE70483E}"/>
              </a:ext>
            </a:extLst>
          </p:cNvPr>
          <p:cNvSpPr txBox="1"/>
          <p:nvPr/>
        </p:nvSpPr>
        <p:spPr>
          <a:xfrm>
            <a:off x="397164" y="272467"/>
            <a:ext cx="5791200" cy="707886"/>
          </a:xfrm>
          <a:prstGeom prst="rect">
            <a:avLst/>
          </a:prstGeom>
          <a:noFill/>
        </p:spPr>
        <p:txBody>
          <a:bodyPr wrap="square" rtlCol="0">
            <a:spAutoFit/>
          </a:bodyPr>
          <a:lstStyle/>
          <a:p>
            <a:r>
              <a:rPr lang="en-US" sz="4000">
                <a:solidFill>
                  <a:schemeClr val="tx1">
                    <a:lumMod val="65000"/>
                    <a:lumOff val="35000"/>
                  </a:schemeClr>
                </a:solidFill>
                <a:latin typeface="Arial Nova" panose="020B0504020202020204" pitchFamily="34" charset="0"/>
              </a:rPr>
              <a:t>Downloading Assets </a:t>
            </a:r>
          </a:p>
        </p:txBody>
      </p:sp>
      <p:pic>
        <p:nvPicPr>
          <p:cNvPr id="8" name="Picture 7">
            <a:extLst>
              <a:ext uri="{FF2B5EF4-FFF2-40B4-BE49-F238E27FC236}">
                <a16:creationId xmlns:a16="http://schemas.microsoft.com/office/drawing/2014/main" id="{12710D62-B844-F6A8-67E7-430EDC007E04}"/>
              </a:ext>
            </a:extLst>
          </p:cNvPr>
          <p:cNvPicPr>
            <a:picLocks noChangeAspect="1"/>
          </p:cNvPicPr>
          <p:nvPr/>
        </p:nvPicPr>
        <p:blipFill>
          <a:blip r:embed="rId2"/>
          <a:stretch>
            <a:fillRect/>
          </a:stretch>
        </p:blipFill>
        <p:spPr>
          <a:xfrm>
            <a:off x="8974004" y="1915885"/>
            <a:ext cx="2082839" cy="464602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 name="Picture 9">
            <a:extLst>
              <a:ext uri="{FF2B5EF4-FFF2-40B4-BE49-F238E27FC236}">
                <a16:creationId xmlns:a16="http://schemas.microsoft.com/office/drawing/2014/main" id="{69905642-05DB-8E16-88B3-4E999A8DEBA7}"/>
              </a:ext>
            </a:extLst>
          </p:cNvPr>
          <p:cNvPicPr>
            <a:picLocks noChangeAspect="1"/>
          </p:cNvPicPr>
          <p:nvPr/>
        </p:nvPicPr>
        <p:blipFill>
          <a:blip r:embed="rId3"/>
          <a:stretch>
            <a:fillRect/>
          </a:stretch>
        </p:blipFill>
        <p:spPr>
          <a:xfrm>
            <a:off x="397164" y="2072639"/>
            <a:ext cx="5556816" cy="398417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2" name="Picture 11">
            <a:extLst>
              <a:ext uri="{FF2B5EF4-FFF2-40B4-BE49-F238E27FC236}">
                <a16:creationId xmlns:a16="http://schemas.microsoft.com/office/drawing/2014/main" id="{24550F84-3438-AE42-D03A-527B530DD529}"/>
              </a:ext>
            </a:extLst>
          </p:cNvPr>
          <p:cNvPicPr>
            <a:picLocks noChangeAspect="1"/>
          </p:cNvPicPr>
          <p:nvPr/>
        </p:nvPicPr>
        <p:blipFill>
          <a:blip r:embed="rId4"/>
          <a:stretch>
            <a:fillRect/>
          </a:stretch>
        </p:blipFill>
        <p:spPr>
          <a:xfrm>
            <a:off x="7194103" y="2876522"/>
            <a:ext cx="539778" cy="55247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3" name="TextBox 12">
            <a:extLst>
              <a:ext uri="{FF2B5EF4-FFF2-40B4-BE49-F238E27FC236}">
                <a16:creationId xmlns:a16="http://schemas.microsoft.com/office/drawing/2014/main" id="{AAFC704E-0106-81BA-E66B-32623EE1619D}"/>
              </a:ext>
            </a:extLst>
          </p:cNvPr>
          <p:cNvSpPr txBox="1"/>
          <p:nvPr/>
        </p:nvSpPr>
        <p:spPr>
          <a:xfrm>
            <a:off x="1352261" y="1638886"/>
            <a:ext cx="3646622" cy="276999"/>
          </a:xfrm>
          <a:prstGeom prst="rect">
            <a:avLst/>
          </a:prstGeom>
          <a:noFill/>
        </p:spPr>
        <p:txBody>
          <a:bodyPr wrap="square" rtlCol="0">
            <a:spAutoFit/>
          </a:bodyPr>
          <a:lstStyle/>
          <a:p>
            <a:r>
              <a:rPr lang="en-US" sz="1200">
                <a:solidFill>
                  <a:schemeClr val="tx1">
                    <a:lumMod val="65000"/>
                    <a:lumOff val="35000"/>
                  </a:schemeClr>
                </a:solidFill>
                <a:latin typeface="Arial Nova" panose="020B0504020202020204" pitchFamily="34" charset="0"/>
              </a:rPr>
              <a:t>Click on the asset you would like to download</a:t>
            </a:r>
          </a:p>
        </p:txBody>
      </p:sp>
      <p:cxnSp>
        <p:nvCxnSpPr>
          <p:cNvPr id="14" name="Straight Arrow Connector 13">
            <a:extLst>
              <a:ext uri="{FF2B5EF4-FFF2-40B4-BE49-F238E27FC236}">
                <a16:creationId xmlns:a16="http://schemas.microsoft.com/office/drawing/2014/main" id="{FD6CF1DD-CB75-FE1E-8377-6FBEFD2C591F}"/>
              </a:ext>
            </a:extLst>
          </p:cNvPr>
          <p:cNvCxnSpPr>
            <a:cxnSpLocks/>
          </p:cNvCxnSpPr>
          <p:nvPr/>
        </p:nvCxnSpPr>
        <p:spPr>
          <a:xfrm>
            <a:off x="5773783" y="2939143"/>
            <a:ext cx="1306286" cy="174171"/>
          </a:xfrm>
          <a:prstGeom prst="straightConnector1">
            <a:avLst/>
          </a:prstGeom>
          <a:ln w="76200">
            <a:solidFill>
              <a:srgbClr val="6068B3"/>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C445ED31-7C38-44FF-9B47-E53407D73B35}"/>
              </a:ext>
            </a:extLst>
          </p:cNvPr>
          <p:cNvSpPr txBox="1"/>
          <p:nvPr/>
        </p:nvSpPr>
        <p:spPr>
          <a:xfrm>
            <a:off x="6519971" y="2367392"/>
            <a:ext cx="2082838" cy="276999"/>
          </a:xfrm>
          <a:prstGeom prst="rect">
            <a:avLst/>
          </a:prstGeom>
          <a:noFill/>
        </p:spPr>
        <p:txBody>
          <a:bodyPr wrap="square" rtlCol="0">
            <a:spAutoFit/>
          </a:bodyPr>
          <a:lstStyle/>
          <a:p>
            <a:r>
              <a:rPr lang="en-US" sz="1200">
                <a:solidFill>
                  <a:schemeClr val="tx1">
                    <a:lumMod val="65000"/>
                    <a:lumOff val="35000"/>
                  </a:schemeClr>
                </a:solidFill>
                <a:latin typeface="Arial Nova" panose="020B0504020202020204" pitchFamily="34" charset="0"/>
              </a:rPr>
              <a:t>Select the download icon</a:t>
            </a:r>
          </a:p>
        </p:txBody>
      </p:sp>
      <p:sp>
        <p:nvSpPr>
          <p:cNvPr id="20" name="TextBox 19">
            <a:extLst>
              <a:ext uri="{FF2B5EF4-FFF2-40B4-BE49-F238E27FC236}">
                <a16:creationId xmlns:a16="http://schemas.microsoft.com/office/drawing/2014/main" id="{1AB588CC-8127-3D9E-AF8E-0D4411C672CB}"/>
              </a:ext>
            </a:extLst>
          </p:cNvPr>
          <p:cNvSpPr txBox="1"/>
          <p:nvPr/>
        </p:nvSpPr>
        <p:spPr>
          <a:xfrm>
            <a:off x="8623187" y="992555"/>
            <a:ext cx="2784471" cy="646331"/>
          </a:xfrm>
          <a:prstGeom prst="rect">
            <a:avLst/>
          </a:prstGeom>
          <a:noFill/>
        </p:spPr>
        <p:txBody>
          <a:bodyPr wrap="square" rtlCol="0">
            <a:spAutoFit/>
          </a:bodyPr>
          <a:lstStyle/>
          <a:p>
            <a:r>
              <a:rPr lang="en-US" sz="1200">
                <a:solidFill>
                  <a:schemeClr val="tx1">
                    <a:lumMod val="65000"/>
                    <a:lumOff val="35000"/>
                  </a:schemeClr>
                </a:solidFill>
                <a:latin typeface="Arial Nova" panose="020B0504020202020204" pitchFamily="34" charset="0"/>
              </a:rPr>
              <a:t>Based on your accounts download settings you may be able to choose how you prefer to download the asset. </a:t>
            </a:r>
          </a:p>
        </p:txBody>
      </p:sp>
    </p:spTree>
    <p:extLst>
      <p:ext uri="{BB962C8B-B14F-4D97-AF65-F5344CB8AC3E}">
        <p14:creationId xmlns:p14="http://schemas.microsoft.com/office/powerpoint/2010/main" val="398885063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0E7B1FD-1D6A-45AA-A0A3-96A82003ED1C}"/>
              </a:ext>
            </a:extLst>
          </p:cNvPr>
          <p:cNvSpPr txBox="1"/>
          <p:nvPr/>
        </p:nvSpPr>
        <p:spPr>
          <a:xfrm>
            <a:off x="492451" y="374361"/>
            <a:ext cx="7777018" cy="707886"/>
          </a:xfrm>
          <a:prstGeom prst="rect">
            <a:avLst/>
          </a:prstGeom>
          <a:noFill/>
        </p:spPr>
        <p:txBody>
          <a:bodyPr wrap="square" rtlCol="0">
            <a:spAutoFit/>
          </a:bodyPr>
          <a:lstStyle/>
          <a:p>
            <a:r>
              <a:rPr lang="en-US" sz="4000">
                <a:solidFill>
                  <a:schemeClr val="tx1">
                    <a:lumMod val="65000"/>
                    <a:lumOff val="35000"/>
                  </a:schemeClr>
                </a:solidFill>
                <a:latin typeface="Arial Nova" panose="020B0504020202020204" pitchFamily="34" charset="0"/>
              </a:rPr>
              <a:t>Anatomy of an Asset </a:t>
            </a:r>
          </a:p>
        </p:txBody>
      </p:sp>
      <p:sp>
        <p:nvSpPr>
          <p:cNvPr id="16" name="TextBox 15">
            <a:extLst>
              <a:ext uri="{FF2B5EF4-FFF2-40B4-BE49-F238E27FC236}">
                <a16:creationId xmlns:a16="http://schemas.microsoft.com/office/drawing/2014/main" id="{0E69BD73-0F99-4F3F-A2E6-2076F8FE9369}"/>
              </a:ext>
            </a:extLst>
          </p:cNvPr>
          <p:cNvSpPr txBox="1"/>
          <p:nvPr/>
        </p:nvSpPr>
        <p:spPr>
          <a:xfrm>
            <a:off x="5450652" y="1395341"/>
            <a:ext cx="2818817" cy="861774"/>
          </a:xfrm>
          <a:prstGeom prst="rect">
            <a:avLst/>
          </a:prstGeom>
          <a:noFill/>
        </p:spPr>
        <p:txBody>
          <a:bodyPr wrap="square" rtlCol="0">
            <a:spAutoFit/>
          </a:bodyPr>
          <a:lstStyle/>
          <a:p>
            <a:r>
              <a:rPr lang="en-US" sz="1000">
                <a:solidFill>
                  <a:schemeClr val="tx1">
                    <a:lumMod val="65000"/>
                    <a:lumOff val="35000"/>
                  </a:schemeClr>
                </a:solidFill>
                <a:latin typeface="Arial Nova" panose="020B0504020202020204" pitchFamily="34" charset="0"/>
              </a:rPr>
              <a:t>Clicking an asset will open the Asset Preview Window.</a:t>
            </a:r>
          </a:p>
          <a:p>
            <a:endParaRPr lang="en-US" sz="1000">
              <a:solidFill>
                <a:schemeClr val="tx1">
                  <a:lumMod val="65000"/>
                  <a:lumOff val="35000"/>
                </a:schemeClr>
              </a:solidFill>
              <a:latin typeface="Arial Nova" panose="020B0504020202020204" pitchFamily="34" charset="0"/>
            </a:endParaRPr>
          </a:p>
          <a:p>
            <a:r>
              <a:rPr lang="en-US" sz="1000">
                <a:solidFill>
                  <a:schemeClr val="tx1">
                    <a:lumMod val="65000"/>
                    <a:lumOff val="35000"/>
                  </a:schemeClr>
                </a:solidFill>
                <a:latin typeface="Arial Nova" panose="020B0504020202020204" pitchFamily="34" charset="0"/>
              </a:rPr>
              <a:t>The </a:t>
            </a:r>
            <a:r>
              <a:rPr lang="en-US" sz="1000" b="1">
                <a:solidFill>
                  <a:schemeClr val="tx1">
                    <a:lumMod val="65000"/>
                    <a:lumOff val="35000"/>
                  </a:schemeClr>
                </a:solidFill>
                <a:latin typeface="Arial Nova" panose="020B0504020202020204" pitchFamily="34" charset="0"/>
              </a:rPr>
              <a:t>All Details </a:t>
            </a:r>
            <a:r>
              <a:rPr lang="en-US" sz="1000">
                <a:solidFill>
                  <a:schemeClr val="tx1">
                    <a:lumMod val="65000"/>
                    <a:lumOff val="35000"/>
                  </a:schemeClr>
                </a:solidFill>
                <a:latin typeface="Arial Nova" panose="020B0504020202020204" pitchFamily="34" charset="0"/>
              </a:rPr>
              <a:t>in the bottom right-hand corner opens all information relating to the asset.</a:t>
            </a:r>
          </a:p>
        </p:txBody>
      </p:sp>
      <p:sp>
        <p:nvSpPr>
          <p:cNvPr id="17" name="TextBox 16">
            <a:extLst>
              <a:ext uri="{FF2B5EF4-FFF2-40B4-BE49-F238E27FC236}">
                <a16:creationId xmlns:a16="http://schemas.microsoft.com/office/drawing/2014/main" id="{8C219002-E01B-455D-A407-46042DDE1E9D}"/>
              </a:ext>
            </a:extLst>
          </p:cNvPr>
          <p:cNvSpPr txBox="1"/>
          <p:nvPr/>
        </p:nvSpPr>
        <p:spPr>
          <a:xfrm>
            <a:off x="9599402" y="1953832"/>
            <a:ext cx="2278668" cy="1785104"/>
          </a:xfrm>
          <a:prstGeom prst="rect">
            <a:avLst/>
          </a:prstGeom>
          <a:noFill/>
        </p:spPr>
        <p:txBody>
          <a:bodyPr wrap="square" rtlCol="0">
            <a:spAutoFit/>
          </a:bodyPr>
          <a:lstStyle/>
          <a:p>
            <a:r>
              <a:rPr lang="en-US" sz="1000">
                <a:solidFill>
                  <a:schemeClr val="tx1">
                    <a:lumMod val="65000"/>
                    <a:lumOff val="35000"/>
                  </a:schemeClr>
                </a:solidFill>
                <a:latin typeface="Arial Nova" panose="020B0504020202020204" pitchFamily="34" charset="0"/>
              </a:rPr>
              <a:t>The details panel of an asset will allow you to dig deeper into an asset.</a:t>
            </a:r>
          </a:p>
          <a:p>
            <a:r>
              <a:rPr lang="en-US" sz="1000">
                <a:solidFill>
                  <a:schemeClr val="tx1">
                    <a:lumMod val="65000"/>
                    <a:lumOff val="35000"/>
                  </a:schemeClr>
                </a:solidFill>
                <a:latin typeface="Arial Nova" panose="020B0504020202020204" pitchFamily="34" charset="0"/>
              </a:rPr>
              <a:t>The information under All Details is information related to the asset and is searchable.  </a:t>
            </a:r>
          </a:p>
          <a:p>
            <a:endParaRPr lang="en-US" sz="1000" b="0" i="0">
              <a:solidFill>
                <a:schemeClr val="tx1">
                  <a:lumMod val="65000"/>
                  <a:lumOff val="35000"/>
                </a:schemeClr>
              </a:solidFill>
              <a:effectLst/>
              <a:latin typeface="Arial Nova" panose="020B0504020202020204" pitchFamily="34" charset="0"/>
            </a:endParaRPr>
          </a:p>
          <a:p>
            <a:r>
              <a:rPr lang="en-US" sz="1000" b="0" i="0">
                <a:solidFill>
                  <a:schemeClr val="tx1">
                    <a:lumMod val="65000"/>
                    <a:lumOff val="35000"/>
                  </a:schemeClr>
                </a:solidFill>
                <a:effectLst/>
                <a:latin typeface="Arial Nova" panose="020B0504020202020204" pitchFamily="34" charset="0"/>
              </a:rPr>
              <a:t>You can use this view to: </a:t>
            </a:r>
          </a:p>
          <a:p>
            <a:pPr marL="171450" indent="-171450">
              <a:buFont typeface="Arial" panose="020B0604020202020204" pitchFamily="34" charset="0"/>
              <a:buChar char="•"/>
            </a:pPr>
            <a:r>
              <a:rPr lang="en-US" sz="1000">
                <a:solidFill>
                  <a:schemeClr val="tx1">
                    <a:lumMod val="65000"/>
                    <a:lumOff val="35000"/>
                  </a:schemeClr>
                </a:solidFill>
                <a:latin typeface="Arial Nova" panose="020B0504020202020204" pitchFamily="34" charset="0"/>
              </a:rPr>
              <a:t>D</a:t>
            </a:r>
            <a:r>
              <a:rPr lang="en-US" sz="1000" b="0" i="0">
                <a:solidFill>
                  <a:schemeClr val="tx1">
                    <a:lumMod val="65000"/>
                    <a:lumOff val="35000"/>
                  </a:schemeClr>
                </a:solidFill>
                <a:effectLst/>
                <a:latin typeface="Arial Nova" panose="020B0504020202020204" pitchFamily="34" charset="0"/>
              </a:rPr>
              <a:t>ownload variants</a:t>
            </a:r>
          </a:p>
          <a:p>
            <a:pPr marL="171450" indent="-171450">
              <a:buFont typeface="Arial" panose="020B0604020202020204" pitchFamily="34" charset="0"/>
              <a:buChar char="•"/>
            </a:pPr>
            <a:r>
              <a:rPr lang="en-US" sz="1000">
                <a:solidFill>
                  <a:schemeClr val="tx1">
                    <a:lumMod val="65000"/>
                    <a:lumOff val="35000"/>
                  </a:schemeClr>
                </a:solidFill>
                <a:latin typeface="Arial Nova" panose="020B0504020202020204" pitchFamily="34" charset="0"/>
              </a:rPr>
              <a:t>V</a:t>
            </a:r>
            <a:r>
              <a:rPr lang="en-US" sz="1000" b="0" i="0">
                <a:solidFill>
                  <a:schemeClr val="tx1">
                    <a:lumMod val="65000"/>
                    <a:lumOff val="35000"/>
                  </a:schemeClr>
                </a:solidFill>
                <a:effectLst/>
                <a:latin typeface="Arial Nova" panose="020B0504020202020204" pitchFamily="34" charset="0"/>
              </a:rPr>
              <a:t>iew previous versions</a:t>
            </a:r>
          </a:p>
          <a:p>
            <a:pPr marL="171450" indent="-171450">
              <a:buFont typeface="Arial" panose="020B0604020202020204" pitchFamily="34" charset="0"/>
              <a:buChar char="•"/>
            </a:pPr>
            <a:r>
              <a:rPr lang="en-US" sz="1000">
                <a:solidFill>
                  <a:schemeClr val="tx1">
                    <a:lumMod val="65000"/>
                    <a:lumOff val="35000"/>
                  </a:schemeClr>
                </a:solidFill>
                <a:latin typeface="Arial Nova" panose="020B0504020202020204" pitchFamily="34" charset="0"/>
              </a:rPr>
              <a:t>S</a:t>
            </a:r>
            <a:r>
              <a:rPr lang="en-US" sz="1000" b="0" i="0">
                <a:solidFill>
                  <a:schemeClr val="tx1">
                    <a:lumMod val="65000"/>
                    <a:lumOff val="35000"/>
                  </a:schemeClr>
                </a:solidFill>
                <a:effectLst/>
                <a:latin typeface="Arial Nova" panose="020B0504020202020204" pitchFamily="34" charset="0"/>
              </a:rPr>
              <a:t>ee asset's metadata</a:t>
            </a:r>
          </a:p>
          <a:p>
            <a:pPr marL="171450" indent="-171450">
              <a:buFont typeface="Arial" panose="020B0604020202020204" pitchFamily="34" charset="0"/>
              <a:buChar char="•"/>
            </a:pPr>
            <a:r>
              <a:rPr lang="en-US" sz="1000">
                <a:solidFill>
                  <a:schemeClr val="tx1">
                    <a:lumMod val="65000"/>
                    <a:lumOff val="35000"/>
                  </a:schemeClr>
                </a:solidFill>
                <a:latin typeface="Arial Nova" panose="020B0504020202020204" pitchFamily="34" charset="0"/>
              </a:rPr>
              <a:t>Much more </a:t>
            </a:r>
          </a:p>
        </p:txBody>
      </p:sp>
      <p:sp>
        <p:nvSpPr>
          <p:cNvPr id="19" name="TextBox 18">
            <a:extLst>
              <a:ext uri="{FF2B5EF4-FFF2-40B4-BE49-F238E27FC236}">
                <a16:creationId xmlns:a16="http://schemas.microsoft.com/office/drawing/2014/main" id="{B57B3A8B-E5B0-4B47-B958-684170A7A90D}"/>
              </a:ext>
            </a:extLst>
          </p:cNvPr>
          <p:cNvSpPr txBox="1"/>
          <p:nvPr/>
        </p:nvSpPr>
        <p:spPr>
          <a:xfrm>
            <a:off x="802845" y="4086979"/>
            <a:ext cx="3367455" cy="1785104"/>
          </a:xfrm>
          <a:prstGeom prst="rect">
            <a:avLst/>
          </a:prstGeom>
          <a:noFill/>
        </p:spPr>
        <p:txBody>
          <a:bodyPr wrap="square" rtlCol="0">
            <a:spAutoFit/>
          </a:bodyPr>
          <a:lstStyle/>
          <a:p>
            <a:r>
              <a:rPr lang="en-US" sz="1000">
                <a:solidFill>
                  <a:schemeClr val="tx1">
                    <a:lumMod val="65000"/>
                    <a:lumOff val="35000"/>
                  </a:schemeClr>
                </a:solidFill>
                <a:latin typeface="Arial Nova" panose="020B0504020202020204" pitchFamily="34" charset="0"/>
              </a:rPr>
              <a:t>When an asset is selected the Activity Bar will appear in the bottom right-hand corner. Based on your role allowances you may be able to do the following:</a:t>
            </a:r>
          </a:p>
          <a:p>
            <a:pPr marL="171450" indent="-171450">
              <a:buFont typeface="Arial" panose="020B0604020202020204" pitchFamily="34" charset="0"/>
              <a:buChar char="•"/>
            </a:pPr>
            <a:r>
              <a:rPr lang="en-US" sz="1000">
                <a:solidFill>
                  <a:schemeClr val="tx1">
                    <a:lumMod val="65000"/>
                    <a:lumOff val="35000"/>
                  </a:schemeClr>
                </a:solidFill>
                <a:latin typeface="Arial Nova" panose="020B0504020202020204" pitchFamily="34" charset="0"/>
              </a:rPr>
              <a:t>Send a message </a:t>
            </a:r>
          </a:p>
          <a:p>
            <a:pPr marL="171450" indent="-171450">
              <a:buFont typeface="Arial" panose="020B0604020202020204" pitchFamily="34" charset="0"/>
              <a:buChar char="•"/>
            </a:pPr>
            <a:r>
              <a:rPr lang="en-US" sz="1000">
                <a:solidFill>
                  <a:schemeClr val="tx1">
                    <a:lumMod val="65000"/>
                    <a:lumOff val="35000"/>
                  </a:schemeClr>
                </a:solidFill>
                <a:latin typeface="Arial Nova" panose="020B0504020202020204" pitchFamily="34" charset="0"/>
              </a:rPr>
              <a:t>Share asset </a:t>
            </a:r>
          </a:p>
          <a:p>
            <a:pPr marL="171450" indent="-171450">
              <a:buFont typeface="Arial" panose="020B0604020202020204" pitchFamily="34" charset="0"/>
              <a:buChar char="•"/>
            </a:pPr>
            <a:r>
              <a:rPr lang="en-US" sz="1000">
                <a:solidFill>
                  <a:schemeClr val="tx1">
                    <a:lumMod val="65000"/>
                    <a:lumOff val="35000"/>
                  </a:schemeClr>
                </a:solidFill>
                <a:latin typeface="Arial Nova" panose="020B0504020202020204" pitchFamily="34" charset="0"/>
              </a:rPr>
              <a:t>Download </a:t>
            </a:r>
          </a:p>
          <a:p>
            <a:pPr marL="171450" indent="-171450">
              <a:buFont typeface="Arial" panose="020B0604020202020204" pitchFamily="34" charset="0"/>
              <a:buChar char="•"/>
            </a:pPr>
            <a:r>
              <a:rPr lang="en-US" sz="1000">
                <a:solidFill>
                  <a:schemeClr val="tx1">
                    <a:lumMod val="65000"/>
                    <a:lumOff val="35000"/>
                  </a:schemeClr>
                </a:solidFill>
                <a:latin typeface="Arial Nova" panose="020B0504020202020204" pitchFamily="34" charset="0"/>
              </a:rPr>
              <a:t>Delete </a:t>
            </a:r>
          </a:p>
          <a:p>
            <a:pPr marL="171450" indent="-171450">
              <a:buFont typeface="Arial" panose="020B0604020202020204" pitchFamily="34" charset="0"/>
              <a:buChar char="•"/>
            </a:pPr>
            <a:r>
              <a:rPr lang="en-US" sz="1000">
                <a:solidFill>
                  <a:schemeClr val="tx1">
                    <a:lumMod val="65000"/>
                    <a:lumOff val="35000"/>
                  </a:schemeClr>
                </a:solidFill>
                <a:latin typeface="Arial Nova" panose="020B0504020202020204" pitchFamily="34" charset="0"/>
              </a:rPr>
              <a:t>Create or Add to a collection </a:t>
            </a:r>
          </a:p>
          <a:p>
            <a:pPr marL="171450" indent="-171450">
              <a:buFont typeface="Arial" panose="020B0604020202020204" pitchFamily="34" charset="0"/>
              <a:buChar char="•"/>
            </a:pPr>
            <a:r>
              <a:rPr lang="en-US" sz="1000">
                <a:solidFill>
                  <a:schemeClr val="tx1">
                    <a:lumMod val="65000"/>
                    <a:lumOff val="35000"/>
                  </a:schemeClr>
                </a:solidFill>
                <a:latin typeface="Arial Nova" panose="020B0504020202020204" pitchFamily="34" charset="0"/>
              </a:rPr>
              <a:t>Update asset description</a:t>
            </a:r>
          </a:p>
          <a:p>
            <a:pPr marL="171450" indent="-171450">
              <a:buFont typeface="Arial" panose="020B0604020202020204" pitchFamily="34" charset="0"/>
              <a:buChar char="•"/>
            </a:pPr>
            <a:r>
              <a:rPr lang="en-US" sz="1000">
                <a:solidFill>
                  <a:schemeClr val="tx1">
                    <a:lumMod val="65000"/>
                    <a:lumOff val="35000"/>
                  </a:schemeClr>
                </a:solidFill>
                <a:latin typeface="Arial Nova" panose="020B0504020202020204" pitchFamily="34" charset="0"/>
              </a:rPr>
              <a:t>Apply Tags </a:t>
            </a:r>
          </a:p>
          <a:p>
            <a:pPr marL="171450" indent="-171450">
              <a:buFont typeface="Arial" panose="020B0604020202020204" pitchFamily="34" charset="0"/>
              <a:buChar char="•"/>
            </a:pPr>
            <a:r>
              <a:rPr lang="en-US" sz="1000">
                <a:solidFill>
                  <a:schemeClr val="tx1">
                    <a:lumMod val="65000"/>
                    <a:lumOff val="35000"/>
                  </a:schemeClr>
                </a:solidFill>
                <a:latin typeface="Arial Nova" panose="020B0504020202020204" pitchFamily="34" charset="0"/>
              </a:rPr>
              <a:t>And more</a:t>
            </a:r>
          </a:p>
        </p:txBody>
      </p:sp>
      <p:sp>
        <p:nvSpPr>
          <p:cNvPr id="9" name="TextBox 8">
            <a:extLst>
              <a:ext uri="{FF2B5EF4-FFF2-40B4-BE49-F238E27FC236}">
                <a16:creationId xmlns:a16="http://schemas.microsoft.com/office/drawing/2014/main" id="{6D956FE0-889B-8AE6-45B2-7A94DEFB7DF3}"/>
              </a:ext>
            </a:extLst>
          </p:cNvPr>
          <p:cNvSpPr txBox="1"/>
          <p:nvPr/>
        </p:nvSpPr>
        <p:spPr>
          <a:xfrm>
            <a:off x="280038" y="6155247"/>
            <a:ext cx="4987088" cy="307777"/>
          </a:xfrm>
          <a:prstGeom prst="rect">
            <a:avLst/>
          </a:prstGeom>
          <a:noFill/>
        </p:spPr>
        <p:txBody>
          <a:bodyPr wrap="square" rtlCol="0">
            <a:spAutoFit/>
          </a:bodyPr>
          <a:lstStyle/>
          <a:p>
            <a:r>
              <a:rPr lang="en-US" sz="1400"/>
              <a:t>Read More: </a:t>
            </a:r>
            <a:r>
              <a:rPr lang="en-US" sz="1400">
                <a:hlinkClick r:id="rId2"/>
              </a:rPr>
              <a:t>Anatomy of an Asset | </a:t>
            </a:r>
            <a:r>
              <a:rPr lang="en-US" sz="1400" err="1">
                <a:hlinkClick r:id="rId2"/>
              </a:rPr>
              <a:t>Lytho</a:t>
            </a:r>
            <a:r>
              <a:rPr lang="en-US" sz="1400">
                <a:hlinkClick r:id="rId2"/>
              </a:rPr>
              <a:t> Guide</a:t>
            </a:r>
            <a:endParaRPr lang="en-US" sz="1400"/>
          </a:p>
        </p:txBody>
      </p:sp>
      <p:pic>
        <p:nvPicPr>
          <p:cNvPr id="7" name="Picture 6">
            <a:extLst>
              <a:ext uri="{FF2B5EF4-FFF2-40B4-BE49-F238E27FC236}">
                <a16:creationId xmlns:a16="http://schemas.microsoft.com/office/drawing/2014/main" id="{E70D34B5-B132-BB0E-A566-82CDF7690086}"/>
              </a:ext>
            </a:extLst>
          </p:cNvPr>
          <p:cNvPicPr>
            <a:picLocks noChangeAspect="1"/>
          </p:cNvPicPr>
          <p:nvPr/>
        </p:nvPicPr>
        <p:blipFill>
          <a:blip r:embed="rId3"/>
          <a:stretch>
            <a:fillRect/>
          </a:stretch>
        </p:blipFill>
        <p:spPr>
          <a:xfrm>
            <a:off x="4502880" y="2419204"/>
            <a:ext cx="4096834" cy="223500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2" name="Picture 11">
            <a:extLst>
              <a:ext uri="{FF2B5EF4-FFF2-40B4-BE49-F238E27FC236}">
                <a16:creationId xmlns:a16="http://schemas.microsoft.com/office/drawing/2014/main" id="{8FCB404F-DE78-AFEB-09FD-D9627C56593E}"/>
              </a:ext>
            </a:extLst>
          </p:cNvPr>
          <p:cNvPicPr>
            <a:picLocks noChangeAspect="1"/>
          </p:cNvPicPr>
          <p:nvPr/>
        </p:nvPicPr>
        <p:blipFill>
          <a:blip r:embed="rId4"/>
          <a:stretch>
            <a:fillRect/>
          </a:stretch>
        </p:blipFill>
        <p:spPr>
          <a:xfrm>
            <a:off x="8108302" y="4086979"/>
            <a:ext cx="3769768" cy="228735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 name="Picture 3">
            <a:extLst>
              <a:ext uri="{FF2B5EF4-FFF2-40B4-BE49-F238E27FC236}">
                <a16:creationId xmlns:a16="http://schemas.microsoft.com/office/drawing/2014/main" id="{BDE65F7F-551D-C626-162D-017B5217931D}"/>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492451" y="1533858"/>
            <a:ext cx="4286290" cy="220457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3" name="Arrow: Right 22">
            <a:extLst>
              <a:ext uri="{FF2B5EF4-FFF2-40B4-BE49-F238E27FC236}">
                <a16:creationId xmlns:a16="http://schemas.microsoft.com/office/drawing/2014/main" id="{8276D484-3367-4D40-8D46-A9492CA299BB}"/>
              </a:ext>
            </a:extLst>
          </p:cNvPr>
          <p:cNvSpPr/>
          <p:nvPr/>
        </p:nvSpPr>
        <p:spPr>
          <a:xfrm>
            <a:off x="937828" y="2865285"/>
            <a:ext cx="212078" cy="61378"/>
          </a:xfrm>
          <a:prstGeom prst="rightArrow">
            <a:avLst/>
          </a:prstGeom>
          <a:solidFill>
            <a:srgbClr val="6068B3"/>
          </a:solidFill>
          <a:ln>
            <a:solidFill>
              <a:srgbClr val="6068B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Arrow: Right 12">
            <a:extLst>
              <a:ext uri="{FF2B5EF4-FFF2-40B4-BE49-F238E27FC236}">
                <a16:creationId xmlns:a16="http://schemas.microsoft.com/office/drawing/2014/main" id="{335CB57E-A300-FB52-E54F-AF53449977CD}"/>
              </a:ext>
            </a:extLst>
          </p:cNvPr>
          <p:cNvSpPr/>
          <p:nvPr/>
        </p:nvSpPr>
        <p:spPr>
          <a:xfrm rot="10800000">
            <a:off x="4064261" y="3318233"/>
            <a:ext cx="212078" cy="61378"/>
          </a:xfrm>
          <a:prstGeom prst="rightArrow">
            <a:avLst/>
          </a:prstGeom>
          <a:solidFill>
            <a:srgbClr val="6068B3"/>
          </a:solidFill>
          <a:ln>
            <a:solidFill>
              <a:srgbClr val="6068B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Arrow: Right 13">
            <a:extLst>
              <a:ext uri="{FF2B5EF4-FFF2-40B4-BE49-F238E27FC236}">
                <a16:creationId xmlns:a16="http://schemas.microsoft.com/office/drawing/2014/main" id="{1324740C-3690-F380-70FD-EEC98393DFA0}"/>
              </a:ext>
            </a:extLst>
          </p:cNvPr>
          <p:cNvSpPr/>
          <p:nvPr/>
        </p:nvSpPr>
        <p:spPr>
          <a:xfrm rot="10800000">
            <a:off x="7943930" y="3738431"/>
            <a:ext cx="212078" cy="61378"/>
          </a:xfrm>
          <a:prstGeom prst="rightArrow">
            <a:avLst/>
          </a:prstGeom>
          <a:solidFill>
            <a:srgbClr val="6068B3"/>
          </a:solidFill>
          <a:ln>
            <a:solidFill>
              <a:srgbClr val="6068B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Arrow: Right 20">
            <a:extLst>
              <a:ext uri="{FF2B5EF4-FFF2-40B4-BE49-F238E27FC236}">
                <a16:creationId xmlns:a16="http://schemas.microsoft.com/office/drawing/2014/main" id="{8CE35531-274F-4345-6975-A54A79151E7D}"/>
              </a:ext>
            </a:extLst>
          </p:cNvPr>
          <p:cNvSpPr/>
          <p:nvPr/>
        </p:nvSpPr>
        <p:spPr>
          <a:xfrm>
            <a:off x="10315243" y="4271822"/>
            <a:ext cx="212078" cy="61378"/>
          </a:xfrm>
          <a:prstGeom prst="rightArrow">
            <a:avLst/>
          </a:prstGeom>
          <a:solidFill>
            <a:srgbClr val="6068B3"/>
          </a:solidFill>
          <a:ln>
            <a:solidFill>
              <a:srgbClr val="6068B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8F7927F7-579F-4A58-3966-2C460EB8248D}"/>
              </a:ext>
            </a:extLst>
          </p:cNvPr>
          <p:cNvSpPr/>
          <p:nvPr/>
        </p:nvSpPr>
        <p:spPr>
          <a:xfrm>
            <a:off x="660965" y="2189508"/>
            <a:ext cx="437031" cy="448884"/>
          </a:xfrm>
          <a:prstGeom prst="ellipse">
            <a:avLst/>
          </a:prstGeom>
          <a:solidFill>
            <a:srgbClr val="6068B3">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a:t>1</a:t>
            </a:r>
          </a:p>
        </p:txBody>
      </p:sp>
      <p:sp>
        <p:nvSpPr>
          <p:cNvPr id="25" name="Oval 24">
            <a:extLst>
              <a:ext uri="{FF2B5EF4-FFF2-40B4-BE49-F238E27FC236}">
                <a16:creationId xmlns:a16="http://schemas.microsoft.com/office/drawing/2014/main" id="{C76439D8-41C7-6DC5-3C4D-0FBA31A85C5B}"/>
              </a:ext>
            </a:extLst>
          </p:cNvPr>
          <p:cNvSpPr/>
          <p:nvPr/>
        </p:nvSpPr>
        <p:spPr>
          <a:xfrm>
            <a:off x="8013887" y="3093791"/>
            <a:ext cx="437031" cy="448884"/>
          </a:xfrm>
          <a:prstGeom prst="ellipse">
            <a:avLst/>
          </a:prstGeom>
          <a:solidFill>
            <a:srgbClr val="6068B3">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a:t>2</a:t>
            </a:r>
          </a:p>
        </p:txBody>
      </p:sp>
      <p:sp>
        <p:nvSpPr>
          <p:cNvPr id="26" name="Oval 25">
            <a:extLst>
              <a:ext uri="{FF2B5EF4-FFF2-40B4-BE49-F238E27FC236}">
                <a16:creationId xmlns:a16="http://schemas.microsoft.com/office/drawing/2014/main" id="{5C88D2E5-7846-E9AC-1492-47117EDD114A}"/>
              </a:ext>
            </a:extLst>
          </p:cNvPr>
          <p:cNvSpPr/>
          <p:nvPr/>
        </p:nvSpPr>
        <p:spPr>
          <a:xfrm>
            <a:off x="10087600" y="4779113"/>
            <a:ext cx="437031" cy="448884"/>
          </a:xfrm>
          <a:prstGeom prst="ellipse">
            <a:avLst/>
          </a:prstGeom>
          <a:solidFill>
            <a:srgbClr val="6068B3">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a:t>3</a:t>
            </a:r>
          </a:p>
        </p:txBody>
      </p:sp>
      <p:sp>
        <p:nvSpPr>
          <p:cNvPr id="27" name="Oval 26">
            <a:extLst>
              <a:ext uri="{FF2B5EF4-FFF2-40B4-BE49-F238E27FC236}">
                <a16:creationId xmlns:a16="http://schemas.microsoft.com/office/drawing/2014/main" id="{A0F4D32D-CA55-4587-7122-8724EBA7B789}"/>
              </a:ext>
            </a:extLst>
          </p:cNvPr>
          <p:cNvSpPr/>
          <p:nvPr/>
        </p:nvSpPr>
        <p:spPr>
          <a:xfrm>
            <a:off x="223934" y="4755089"/>
            <a:ext cx="437031" cy="448884"/>
          </a:xfrm>
          <a:prstGeom prst="ellipse">
            <a:avLst/>
          </a:prstGeom>
          <a:solidFill>
            <a:srgbClr val="6068B3">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a:t>1</a:t>
            </a:r>
          </a:p>
        </p:txBody>
      </p:sp>
      <p:sp>
        <p:nvSpPr>
          <p:cNvPr id="28" name="Oval 27">
            <a:extLst>
              <a:ext uri="{FF2B5EF4-FFF2-40B4-BE49-F238E27FC236}">
                <a16:creationId xmlns:a16="http://schemas.microsoft.com/office/drawing/2014/main" id="{D8FAA35B-2270-DD70-DEB0-044EC2148D25}"/>
              </a:ext>
            </a:extLst>
          </p:cNvPr>
          <p:cNvSpPr/>
          <p:nvPr/>
        </p:nvSpPr>
        <p:spPr>
          <a:xfrm>
            <a:off x="5048610" y="1604296"/>
            <a:ext cx="437031" cy="448884"/>
          </a:xfrm>
          <a:prstGeom prst="ellipse">
            <a:avLst/>
          </a:prstGeom>
          <a:solidFill>
            <a:srgbClr val="6068B3">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a:t>2</a:t>
            </a:r>
          </a:p>
        </p:txBody>
      </p:sp>
      <p:sp>
        <p:nvSpPr>
          <p:cNvPr id="29" name="Oval 28">
            <a:extLst>
              <a:ext uri="{FF2B5EF4-FFF2-40B4-BE49-F238E27FC236}">
                <a16:creationId xmlns:a16="http://schemas.microsoft.com/office/drawing/2014/main" id="{2EF618C5-9A09-25AE-F9EB-6A1795A8ABB0}"/>
              </a:ext>
            </a:extLst>
          </p:cNvPr>
          <p:cNvSpPr/>
          <p:nvPr/>
        </p:nvSpPr>
        <p:spPr>
          <a:xfrm>
            <a:off x="9129657" y="2621942"/>
            <a:ext cx="437031" cy="448884"/>
          </a:xfrm>
          <a:prstGeom prst="ellipse">
            <a:avLst/>
          </a:prstGeom>
          <a:solidFill>
            <a:srgbClr val="6068B3">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a:t>3</a:t>
            </a:r>
          </a:p>
        </p:txBody>
      </p:sp>
    </p:spTree>
    <p:extLst>
      <p:ext uri="{BB962C8B-B14F-4D97-AF65-F5344CB8AC3E}">
        <p14:creationId xmlns:p14="http://schemas.microsoft.com/office/powerpoint/2010/main" val="288114522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022682F-F3B0-814C-EDCB-8060A9F54D78}"/>
              </a:ext>
            </a:extLst>
          </p:cNvPr>
          <p:cNvPicPr>
            <a:picLocks noChangeAspect="1"/>
          </p:cNvPicPr>
          <p:nvPr/>
        </p:nvPicPr>
        <p:blipFill>
          <a:blip r:embed="rId2"/>
          <a:stretch>
            <a:fillRect/>
          </a:stretch>
        </p:blipFill>
        <p:spPr>
          <a:xfrm>
            <a:off x="400784" y="1149531"/>
            <a:ext cx="5948448" cy="307194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 name="TextBox 6">
            <a:extLst>
              <a:ext uri="{FF2B5EF4-FFF2-40B4-BE49-F238E27FC236}">
                <a16:creationId xmlns:a16="http://schemas.microsoft.com/office/drawing/2014/main" id="{2AA8C172-AFCE-4377-9033-007A5A82685A}"/>
              </a:ext>
            </a:extLst>
          </p:cNvPr>
          <p:cNvSpPr txBox="1"/>
          <p:nvPr/>
        </p:nvSpPr>
        <p:spPr>
          <a:xfrm>
            <a:off x="3506915" y="529762"/>
            <a:ext cx="5178170" cy="307777"/>
          </a:xfrm>
          <a:prstGeom prst="rect">
            <a:avLst/>
          </a:prstGeom>
          <a:noFill/>
        </p:spPr>
        <p:txBody>
          <a:bodyPr wrap="square" rtlCol="0">
            <a:spAutoFit/>
          </a:bodyPr>
          <a:lstStyle/>
          <a:p>
            <a:r>
              <a:rPr lang="en-US" sz="1400">
                <a:solidFill>
                  <a:schemeClr val="tx1">
                    <a:lumMod val="65000"/>
                    <a:lumOff val="35000"/>
                  </a:schemeClr>
                </a:solidFill>
                <a:latin typeface="Arial Nova" panose="020B0504020202020204" pitchFamily="34" charset="0"/>
              </a:rPr>
              <a:t>You can </a:t>
            </a:r>
            <a:r>
              <a:rPr lang="en-US" sz="1400" b="0" i="0">
                <a:solidFill>
                  <a:schemeClr val="tx1">
                    <a:lumMod val="65000"/>
                    <a:lumOff val="35000"/>
                  </a:schemeClr>
                </a:solidFill>
                <a:effectLst/>
                <a:latin typeface="Arial Nova" panose="020B0504020202020204" pitchFamily="34" charset="0"/>
              </a:rPr>
              <a:t>curate a selection of assets into a </a:t>
            </a:r>
            <a:r>
              <a:rPr lang="en-US" sz="1400" b="1" i="0">
                <a:solidFill>
                  <a:schemeClr val="tx1">
                    <a:lumMod val="65000"/>
                    <a:lumOff val="35000"/>
                  </a:schemeClr>
                </a:solidFill>
                <a:effectLst/>
                <a:latin typeface="Arial Nova" panose="020B0504020202020204" pitchFamily="34" charset="0"/>
              </a:rPr>
              <a:t>Collection</a:t>
            </a:r>
            <a:endParaRPr lang="en-US" sz="1400">
              <a:solidFill>
                <a:schemeClr val="tx1">
                  <a:lumMod val="65000"/>
                  <a:lumOff val="35000"/>
                </a:schemeClr>
              </a:solidFill>
              <a:latin typeface="Arial Nova" panose="020B0504020202020204" pitchFamily="34" charset="0"/>
            </a:endParaRPr>
          </a:p>
        </p:txBody>
      </p:sp>
      <p:sp>
        <p:nvSpPr>
          <p:cNvPr id="9" name="TextBox 8">
            <a:extLst>
              <a:ext uri="{FF2B5EF4-FFF2-40B4-BE49-F238E27FC236}">
                <a16:creationId xmlns:a16="http://schemas.microsoft.com/office/drawing/2014/main" id="{4A62BAE4-538C-4977-80FB-CB10EF010B14}"/>
              </a:ext>
            </a:extLst>
          </p:cNvPr>
          <p:cNvSpPr txBox="1"/>
          <p:nvPr/>
        </p:nvSpPr>
        <p:spPr>
          <a:xfrm>
            <a:off x="397164" y="272467"/>
            <a:ext cx="5791200" cy="707886"/>
          </a:xfrm>
          <a:prstGeom prst="rect">
            <a:avLst/>
          </a:prstGeom>
          <a:noFill/>
        </p:spPr>
        <p:txBody>
          <a:bodyPr wrap="square" rtlCol="0">
            <a:spAutoFit/>
          </a:bodyPr>
          <a:lstStyle/>
          <a:p>
            <a:r>
              <a:rPr lang="en-US" sz="4000">
                <a:solidFill>
                  <a:schemeClr val="tx1">
                    <a:lumMod val="65000"/>
                    <a:lumOff val="35000"/>
                  </a:schemeClr>
                </a:solidFill>
                <a:latin typeface="Arial Nova" panose="020B0504020202020204" pitchFamily="34" charset="0"/>
              </a:rPr>
              <a:t>Collections </a:t>
            </a:r>
          </a:p>
        </p:txBody>
      </p:sp>
      <p:cxnSp>
        <p:nvCxnSpPr>
          <p:cNvPr id="4" name="Straight Arrow Connector 3">
            <a:extLst>
              <a:ext uri="{FF2B5EF4-FFF2-40B4-BE49-F238E27FC236}">
                <a16:creationId xmlns:a16="http://schemas.microsoft.com/office/drawing/2014/main" id="{BED225D0-0C00-4B0E-8D1B-DBFA7132CBEA}"/>
              </a:ext>
            </a:extLst>
          </p:cNvPr>
          <p:cNvCxnSpPr>
            <a:cxnSpLocks/>
          </p:cNvCxnSpPr>
          <p:nvPr/>
        </p:nvCxnSpPr>
        <p:spPr>
          <a:xfrm>
            <a:off x="1804797" y="2580786"/>
            <a:ext cx="2975933" cy="661797"/>
          </a:xfrm>
          <a:prstGeom prst="straightConnector1">
            <a:avLst/>
          </a:prstGeom>
          <a:ln w="76200">
            <a:solidFill>
              <a:srgbClr val="6068B3"/>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81826AAB-CA95-AABB-4250-2A0C5FAA9D68}"/>
              </a:ext>
            </a:extLst>
          </p:cNvPr>
          <p:cNvPicPr>
            <a:picLocks noChangeAspect="1"/>
          </p:cNvPicPr>
          <p:nvPr/>
        </p:nvPicPr>
        <p:blipFill>
          <a:blip r:embed="rId3"/>
          <a:stretch>
            <a:fillRect/>
          </a:stretch>
        </p:blipFill>
        <p:spPr>
          <a:xfrm>
            <a:off x="5037908" y="2630043"/>
            <a:ext cx="6188364" cy="318286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2" name="TextBox 11">
            <a:extLst>
              <a:ext uri="{FF2B5EF4-FFF2-40B4-BE49-F238E27FC236}">
                <a16:creationId xmlns:a16="http://schemas.microsoft.com/office/drawing/2014/main" id="{0590EE42-B875-6B76-7C43-60AE7B86E70A}"/>
              </a:ext>
            </a:extLst>
          </p:cNvPr>
          <p:cNvSpPr txBox="1"/>
          <p:nvPr/>
        </p:nvSpPr>
        <p:spPr>
          <a:xfrm>
            <a:off x="7147674" y="1256737"/>
            <a:ext cx="3158812" cy="954107"/>
          </a:xfrm>
          <a:prstGeom prst="rect">
            <a:avLst/>
          </a:prstGeom>
          <a:noFill/>
        </p:spPr>
        <p:txBody>
          <a:bodyPr wrap="square" rtlCol="0">
            <a:spAutoFit/>
          </a:bodyPr>
          <a:lstStyle/>
          <a:p>
            <a:r>
              <a:rPr lang="en-US" sz="1400" b="0" i="0">
                <a:solidFill>
                  <a:schemeClr val="tx1">
                    <a:lumMod val="65000"/>
                    <a:lumOff val="35000"/>
                  </a:schemeClr>
                </a:solidFill>
                <a:effectLst/>
                <a:latin typeface="Arial Nova" panose="020B0504020202020204" pitchFamily="34" charset="0"/>
              </a:rPr>
              <a:t>Collections you create will be private to you. You can share them inside your organization or with others outside your organization.</a:t>
            </a:r>
            <a:endParaRPr lang="en-US" sz="1400">
              <a:solidFill>
                <a:schemeClr val="tx1">
                  <a:lumMod val="65000"/>
                  <a:lumOff val="35000"/>
                </a:schemeClr>
              </a:solidFill>
              <a:latin typeface="Arial Nova" panose="020B0504020202020204" pitchFamily="34" charset="0"/>
            </a:endParaRPr>
          </a:p>
        </p:txBody>
      </p:sp>
      <p:sp>
        <p:nvSpPr>
          <p:cNvPr id="15" name="TextBox 14">
            <a:extLst>
              <a:ext uri="{FF2B5EF4-FFF2-40B4-BE49-F238E27FC236}">
                <a16:creationId xmlns:a16="http://schemas.microsoft.com/office/drawing/2014/main" id="{C76B481F-1F67-C1C3-87FE-A685549EBA0C}"/>
              </a:ext>
            </a:extLst>
          </p:cNvPr>
          <p:cNvSpPr txBox="1"/>
          <p:nvPr/>
        </p:nvSpPr>
        <p:spPr>
          <a:xfrm>
            <a:off x="397164" y="6166611"/>
            <a:ext cx="4987088" cy="307777"/>
          </a:xfrm>
          <a:prstGeom prst="rect">
            <a:avLst/>
          </a:prstGeom>
          <a:noFill/>
        </p:spPr>
        <p:txBody>
          <a:bodyPr wrap="square" rtlCol="0">
            <a:spAutoFit/>
          </a:bodyPr>
          <a:lstStyle/>
          <a:p>
            <a:r>
              <a:rPr lang="en-US" sz="1400"/>
              <a:t>Read More: </a:t>
            </a:r>
            <a:r>
              <a:rPr lang="en-US" sz="1400">
                <a:hlinkClick r:id="rId4"/>
              </a:rPr>
              <a:t>Collections | </a:t>
            </a:r>
            <a:r>
              <a:rPr lang="en-US" sz="1400" err="1">
                <a:hlinkClick r:id="rId4"/>
              </a:rPr>
              <a:t>Lytho</a:t>
            </a:r>
            <a:r>
              <a:rPr lang="en-US" sz="1400">
                <a:hlinkClick r:id="rId4"/>
              </a:rPr>
              <a:t> Guide</a:t>
            </a:r>
            <a:endParaRPr lang="en-US" sz="1400"/>
          </a:p>
        </p:txBody>
      </p:sp>
      <p:sp>
        <p:nvSpPr>
          <p:cNvPr id="16" name="TextBox 15">
            <a:extLst>
              <a:ext uri="{FF2B5EF4-FFF2-40B4-BE49-F238E27FC236}">
                <a16:creationId xmlns:a16="http://schemas.microsoft.com/office/drawing/2014/main" id="{19C3C23A-19CE-7DF9-B411-743141420B02}"/>
              </a:ext>
            </a:extLst>
          </p:cNvPr>
          <p:cNvSpPr txBox="1"/>
          <p:nvPr/>
        </p:nvSpPr>
        <p:spPr>
          <a:xfrm>
            <a:off x="965728" y="4932434"/>
            <a:ext cx="3419627" cy="523220"/>
          </a:xfrm>
          <a:prstGeom prst="rect">
            <a:avLst/>
          </a:prstGeom>
          <a:noFill/>
        </p:spPr>
        <p:txBody>
          <a:bodyPr wrap="square" rtlCol="0">
            <a:spAutoFit/>
          </a:bodyPr>
          <a:lstStyle/>
          <a:p>
            <a:r>
              <a:rPr lang="en-US" sz="1400">
                <a:solidFill>
                  <a:schemeClr val="tx1">
                    <a:lumMod val="65000"/>
                    <a:lumOff val="35000"/>
                  </a:schemeClr>
                </a:solidFill>
                <a:latin typeface="Arial Nova" panose="020B0504020202020204" pitchFamily="34" charset="0"/>
              </a:rPr>
              <a:t>If a collection has been made public, you will also be able to view the collection. </a:t>
            </a:r>
          </a:p>
        </p:txBody>
      </p:sp>
    </p:spTree>
    <p:extLst>
      <p:ext uri="{BB962C8B-B14F-4D97-AF65-F5344CB8AC3E}">
        <p14:creationId xmlns:p14="http://schemas.microsoft.com/office/powerpoint/2010/main" val="207762684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CFEFB96-AB35-02D1-2069-F1D9CEF9F97C}"/>
              </a:ext>
            </a:extLst>
          </p:cNvPr>
          <p:cNvSpPr txBox="1"/>
          <p:nvPr/>
        </p:nvSpPr>
        <p:spPr>
          <a:xfrm>
            <a:off x="3686134" y="2921168"/>
            <a:ext cx="4819732" cy="1015663"/>
          </a:xfrm>
          <a:prstGeom prst="rect">
            <a:avLst/>
          </a:prstGeom>
          <a:noFill/>
        </p:spPr>
        <p:txBody>
          <a:bodyPr wrap="square" rtlCol="0">
            <a:spAutoFit/>
          </a:bodyPr>
          <a:lstStyle/>
          <a:p>
            <a:r>
              <a:rPr lang="en-US" sz="6000">
                <a:solidFill>
                  <a:schemeClr val="tx1">
                    <a:lumMod val="65000"/>
                    <a:lumOff val="35000"/>
                  </a:schemeClr>
                </a:solidFill>
                <a:latin typeface="Arial Nova" panose="020B0504020202020204" pitchFamily="34" charset="0"/>
              </a:rPr>
              <a:t>Brand Center   </a:t>
            </a:r>
          </a:p>
        </p:txBody>
      </p:sp>
    </p:spTree>
    <p:extLst>
      <p:ext uri="{BB962C8B-B14F-4D97-AF65-F5344CB8AC3E}">
        <p14:creationId xmlns:p14="http://schemas.microsoft.com/office/powerpoint/2010/main" val="1674538401"/>
      </p:ext>
    </p:extLst>
  </p:cSld>
  <p:clrMapOvr>
    <a:masterClrMapping/>
  </p:clrMapOvr>
  <p:extLst>
    <p:ext uri="{6950BFC3-D8DA-4A85-94F7-54DA5524770B}">
      <p188:commentRel xmlns:p188="http://schemas.microsoft.com/office/powerpoint/2018/8/main" r:id="rId2"/>
    </p:ext>
  </p:extLs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AC27804-1E56-4EB7-9104-E21683E313A5}"/>
              </a:ext>
            </a:extLst>
          </p:cNvPr>
          <p:cNvSpPr txBox="1"/>
          <p:nvPr/>
        </p:nvSpPr>
        <p:spPr>
          <a:xfrm>
            <a:off x="656594" y="1154209"/>
            <a:ext cx="8533126" cy="3862596"/>
          </a:xfrm>
          <a:prstGeom prst="rect">
            <a:avLst/>
          </a:prstGeom>
          <a:noFill/>
        </p:spPr>
        <p:txBody>
          <a:bodyPr wrap="square" rtlCol="0">
            <a:spAutoFit/>
          </a:bodyPr>
          <a:lstStyle/>
          <a:p>
            <a:endParaRPr lang="en-US"/>
          </a:p>
          <a:p>
            <a:pPr marL="285750" indent="-285750">
              <a:spcAft>
                <a:spcPts val="600"/>
              </a:spcAft>
              <a:buFont typeface="Arial" panose="020B0604020202020204" pitchFamily="34" charset="0"/>
              <a:buChar char="•"/>
            </a:pPr>
            <a:r>
              <a:rPr lang="en-US" sz="2400">
                <a:solidFill>
                  <a:schemeClr val="tx1">
                    <a:lumMod val="65000"/>
                    <a:lumOff val="35000"/>
                  </a:schemeClr>
                </a:solidFill>
                <a:latin typeface="Arial Nova" panose="020B0504020202020204" pitchFamily="34" charset="0"/>
              </a:rPr>
              <a:t>Introduction to </a:t>
            </a:r>
            <a:r>
              <a:rPr lang="en-US" sz="2400" err="1">
                <a:solidFill>
                  <a:schemeClr val="tx1">
                    <a:lumMod val="65000"/>
                    <a:lumOff val="35000"/>
                  </a:schemeClr>
                </a:solidFill>
                <a:latin typeface="Arial Nova" panose="020B0504020202020204" pitchFamily="34" charset="0"/>
              </a:rPr>
              <a:t>Lytho</a:t>
            </a:r>
            <a:r>
              <a:rPr lang="en-US" sz="2400">
                <a:solidFill>
                  <a:schemeClr val="tx1">
                    <a:lumMod val="65000"/>
                    <a:lumOff val="35000"/>
                  </a:schemeClr>
                </a:solidFill>
                <a:latin typeface="Arial Nova" panose="020B0504020202020204" pitchFamily="34" charset="0"/>
              </a:rPr>
              <a:t> Digital Asset Manager (DAM)</a:t>
            </a:r>
          </a:p>
          <a:p>
            <a:pPr marL="285750" indent="-285750">
              <a:spcAft>
                <a:spcPts val="600"/>
              </a:spcAft>
              <a:buFont typeface="Arial" panose="020B0604020202020204" pitchFamily="34" charset="0"/>
              <a:buChar char="•"/>
            </a:pPr>
            <a:r>
              <a:rPr lang="en-US" sz="2400">
                <a:solidFill>
                  <a:schemeClr val="tx1">
                    <a:lumMod val="65000"/>
                    <a:lumOff val="35000"/>
                  </a:schemeClr>
                </a:solidFill>
                <a:latin typeface="Arial Nova" panose="020B0504020202020204" pitchFamily="34" charset="0"/>
              </a:rPr>
              <a:t>Platform Overview &amp; Navigation</a:t>
            </a:r>
          </a:p>
          <a:p>
            <a:pPr marL="285750" indent="-285750">
              <a:spcAft>
                <a:spcPts val="600"/>
              </a:spcAft>
              <a:buFont typeface="Arial" panose="020B0604020202020204" pitchFamily="34" charset="0"/>
              <a:buChar char="•"/>
            </a:pPr>
            <a:r>
              <a:rPr lang="en-US" sz="2400">
                <a:solidFill>
                  <a:schemeClr val="tx1">
                    <a:lumMod val="65000"/>
                    <a:lumOff val="35000"/>
                  </a:schemeClr>
                </a:solidFill>
                <a:latin typeface="Arial Nova" panose="020B0504020202020204" pitchFamily="34" charset="0"/>
              </a:rPr>
              <a:t>Asset Manger </a:t>
            </a:r>
          </a:p>
          <a:p>
            <a:pPr marL="285750" indent="-285750">
              <a:spcAft>
                <a:spcPts val="600"/>
              </a:spcAft>
              <a:buFont typeface="Arial" panose="020B0604020202020204" pitchFamily="34" charset="0"/>
              <a:buChar char="•"/>
            </a:pPr>
            <a:r>
              <a:rPr lang="en-US" sz="2400">
                <a:solidFill>
                  <a:schemeClr val="tx1">
                    <a:lumMod val="65000"/>
                    <a:lumOff val="35000"/>
                  </a:schemeClr>
                </a:solidFill>
                <a:latin typeface="Arial Nova" panose="020B0504020202020204" pitchFamily="34" charset="0"/>
              </a:rPr>
              <a:t>Brand Center </a:t>
            </a:r>
            <a:r>
              <a:rPr lang="en-US" sz="2400">
                <a:solidFill>
                  <a:schemeClr val="tx1">
                    <a:lumMod val="65000"/>
                    <a:lumOff val="35000"/>
                  </a:schemeClr>
                </a:solidFill>
                <a:highlight>
                  <a:srgbClr val="FFFF00"/>
                </a:highlight>
                <a:latin typeface="Arial Nova" panose="020B0504020202020204" pitchFamily="34" charset="0"/>
              </a:rPr>
              <a:t>(delete from presentation if not applicable)</a:t>
            </a:r>
            <a:endParaRPr lang="en-US" sz="2400">
              <a:solidFill>
                <a:schemeClr val="tx1">
                  <a:lumMod val="65000"/>
                  <a:lumOff val="35000"/>
                </a:schemeClr>
              </a:solidFill>
              <a:latin typeface="Arial Nova" panose="020B0504020202020204" pitchFamily="34" charset="0"/>
            </a:endParaRPr>
          </a:p>
          <a:p>
            <a:pPr marL="285750" indent="-285750">
              <a:spcAft>
                <a:spcPts val="600"/>
              </a:spcAft>
              <a:buFont typeface="Arial" panose="020B0604020202020204" pitchFamily="34" charset="0"/>
              <a:buChar char="•"/>
            </a:pPr>
            <a:r>
              <a:rPr lang="en-US" sz="2400">
                <a:solidFill>
                  <a:schemeClr val="tx1">
                    <a:lumMod val="65000"/>
                    <a:lumOff val="35000"/>
                  </a:schemeClr>
                </a:solidFill>
                <a:latin typeface="Arial Nova" panose="020B0504020202020204" pitchFamily="34" charset="0"/>
              </a:rPr>
              <a:t>Tempo </a:t>
            </a:r>
            <a:r>
              <a:rPr lang="en-US" sz="2400">
                <a:solidFill>
                  <a:schemeClr val="tx1">
                    <a:lumMod val="65000"/>
                    <a:lumOff val="35000"/>
                  </a:schemeClr>
                </a:solidFill>
                <a:highlight>
                  <a:srgbClr val="FFFF00"/>
                </a:highlight>
                <a:latin typeface="Arial Nova" panose="020B0504020202020204" pitchFamily="34" charset="0"/>
              </a:rPr>
              <a:t>(delete from presentation if not applicable)</a:t>
            </a:r>
          </a:p>
          <a:p>
            <a:pPr marL="285750" indent="-285750">
              <a:spcAft>
                <a:spcPts val="600"/>
              </a:spcAft>
              <a:buFont typeface="Arial" panose="020B0604020202020204" pitchFamily="34" charset="0"/>
              <a:buChar char="•"/>
            </a:pPr>
            <a:r>
              <a:rPr lang="en-US" sz="2400">
                <a:solidFill>
                  <a:schemeClr val="tx1">
                    <a:lumMod val="65000"/>
                    <a:lumOff val="35000"/>
                  </a:schemeClr>
                </a:solidFill>
                <a:latin typeface="Arial Nova" panose="020B0504020202020204" pitchFamily="34" charset="0"/>
              </a:rPr>
              <a:t>Workflow + DAM </a:t>
            </a:r>
            <a:r>
              <a:rPr lang="en-US" sz="2400">
                <a:solidFill>
                  <a:schemeClr val="tx1">
                    <a:lumMod val="65000"/>
                    <a:lumOff val="35000"/>
                  </a:schemeClr>
                </a:solidFill>
                <a:highlight>
                  <a:srgbClr val="FFFF00"/>
                </a:highlight>
                <a:latin typeface="Arial Nova" panose="020B0504020202020204" pitchFamily="34" charset="0"/>
              </a:rPr>
              <a:t>(delete from presentation if not applicable)</a:t>
            </a:r>
            <a:endParaRPr lang="en-US" sz="2400">
              <a:solidFill>
                <a:schemeClr val="tx1">
                  <a:lumMod val="65000"/>
                  <a:lumOff val="35000"/>
                </a:schemeClr>
              </a:solidFill>
              <a:latin typeface="Arial Nova" panose="020B0504020202020204" pitchFamily="34" charset="0"/>
            </a:endParaRPr>
          </a:p>
          <a:p>
            <a:pPr marL="285750" indent="-285750">
              <a:spcAft>
                <a:spcPts val="600"/>
              </a:spcAft>
              <a:buFont typeface="Arial" panose="020B0604020202020204" pitchFamily="34" charset="0"/>
              <a:buChar char="•"/>
            </a:pPr>
            <a:r>
              <a:rPr lang="en-US" sz="2400">
                <a:solidFill>
                  <a:schemeClr val="tx1">
                    <a:lumMod val="65000"/>
                    <a:lumOff val="35000"/>
                  </a:schemeClr>
                </a:solidFill>
                <a:latin typeface="Arial Nova" panose="020B0504020202020204" pitchFamily="34" charset="0"/>
              </a:rPr>
              <a:t>Additional Features</a:t>
            </a:r>
          </a:p>
          <a:p>
            <a:pPr marL="285750" indent="-285750">
              <a:spcAft>
                <a:spcPts val="600"/>
              </a:spcAft>
              <a:buFont typeface="Arial" panose="020B0604020202020204" pitchFamily="34" charset="0"/>
              <a:buChar char="•"/>
            </a:pPr>
            <a:r>
              <a:rPr lang="en-US" sz="2400">
                <a:solidFill>
                  <a:schemeClr val="tx1">
                    <a:lumMod val="65000"/>
                    <a:lumOff val="35000"/>
                  </a:schemeClr>
                </a:solidFill>
                <a:latin typeface="Arial Nova" panose="020B0504020202020204" pitchFamily="34" charset="0"/>
              </a:rPr>
              <a:t>Action Items</a:t>
            </a:r>
          </a:p>
        </p:txBody>
      </p:sp>
      <p:sp>
        <p:nvSpPr>
          <p:cNvPr id="3" name="TextBox 2">
            <a:extLst>
              <a:ext uri="{FF2B5EF4-FFF2-40B4-BE49-F238E27FC236}">
                <a16:creationId xmlns:a16="http://schemas.microsoft.com/office/drawing/2014/main" id="{FEED59C0-2032-4F91-AF97-BE8D9C68B887}"/>
              </a:ext>
            </a:extLst>
          </p:cNvPr>
          <p:cNvSpPr txBox="1"/>
          <p:nvPr/>
        </p:nvSpPr>
        <p:spPr>
          <a:xfrm>
            <a:off x="656594" y="364067"/>
            <a:ext cx="7373923" cy="707886"/>
          </a:xfrm>
          <a:prstGeom prst="rect">
            <a:avLst/>
          </a:prstGeom>
          <a:noFill/>
        </p:spPr>
        <p:txBody>
          <a:bodyPr wrap="square" rtlCol="0">
            <a:spAutoFit/>
          </a:bodyPr>
          <a:lstStyle/>
          <a:p>
            <a:r>
              <a:rPr lang="en-US" sz="4000">
                <a:solidFill>
                  <a:schemeClr val="tx1">
                    <a:lumMod val="65000"/>
                    <a:lumOff val="35000"/>
                  </a:schemeClr>
                </a:solidFill>
                <a:latin typeface="Arial Nova" panose="020B0504020202020204" pitchFamily="34" charset="0"/>
              </a:rPr>
              <a:t>Agenda</a:t>
            </a:r>
          </a:p>
        </p:txBody>
      </p:sp>
    </p:spTree>
    <p:extLst>
      <p:ext uri="{BB962C8B-B14F-4D97-AF65-F5344CB8AC3E}">
        <p14:creationId xmlns:p14="http://schemas.microsoft.com/office/powerpoint/2010/main" val="169070884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FCB5910-5C42-4E26-A215-421F04E1DF85}"/>
              </a:ext>
            </a:extLst>
          </p:cNvPr>
          <p:cNvSpPr txBox="1"/>
          <p:nvPr/>
        </p:nvSpPr>
        <p:spPr>
          <a:xfrm>
            <a:off x="372533" y="397814"/>
            <a:ext cx="4119418" cy="707886"/>
          </a:xfrm>
          <a:prstGeom prst="rect">
            <a:avLst/>
          </a:prstGeom>
          <a:noFill/>
        </p:spPr>
        <p:txBody>
          <a:bodyPr wrap="square" rtlCol="0">
            <a:spAutoFit/>
          </a:bodyPr>
          <a:lstStyle/>
          <a:p>
            <a:r>
              <a:rPr lang="en-US" sz="4000">
                <a:solidFill>
                  <a:schemeClr val="tx1">
                    <a:lumMod val="65000"/>
                    <a:lumOff val="35000"/>
                  </a:schemeClr>
                </a:solidFill>
                <a:latin typeface="Arial Nova" panose="020B0504020202020204" pitchFamily="34" charset="0"/>
              </a:rPr>
              <a:t>Brand Guides </a:t>
            </a:r>
          </a:p>
        </p:txBody>
      </p:sp>
      <p:sp>
        <p:nvSpPr>
          <p:cNvPr id="6" name="TextBox 5">
            <a:extLst>
              <a:ext uri="{FF2B5EF4-FFF2-40B4-BE49-F238E27FC236}">
                <a16:creationId xmlns:a16="http://schemas.microsoft.com/office/drawing/2014/main" id="{660AE080-3AFE-4594-9682-A1400D5F77F3}"/>
              </a:ext>
            </a:extLst>
          </p:cNvPr>
          <p:cNvSpPr txBox="1"/>
          <p:nvPr/>
        </p:nvSpPr>
        <p:spPr>
          <a:xfrm>
            <a:off x="246259" y="1951672"/>
            <a:ext cx="3556933" cy="3139321"/>
          </a:xfrm>
          <a:prstGeom prst="rect">
            <a:avLst/>
          </a:prstGeom>
          <a:noFill/>
        </p:spPr>
        <p:txBody>
          <a:bodyPr wrap="square" rtlCol="0">
            <a:spAutoFit/>
          </a:bodyPr>
          <a:lstStyle/>
          <a:p>
            <a:r>
              <a:rPr lang="en-US" sz="1200" b="0" i="0">
                <a:solidFill>
                  <a:srgbClr val="423B37"/>
                </a:solidFill>
                <a:effectLst/>
                <a:latin typeface="Arial Nova" panose="020B0504020202020204" pitchFamily="34" charset="0"/>
              </a:rPr>
              <a:t>Within Brand Center you will see an overview of all brand guides that are available for you. </a:t>
            </a:r>
          </a:p>
          <a:p>
            <a:endParaRPr lang="en-US" sz="1200">
              <a:solidFill>
                <a:schemeClr val="tx1">
                  <a:lumMod val="65000"/>
                  <a:lumOff val="35000"/>
                </a:schemeClr>
              </a:solidFill>
              <a:latin typeface="Arial Nova" panose="020B0504020202020204" pitchFamily="34" charset="0"/>
            </a:endParaRPr>
          </a:p>
          <a:p>
            <a:pPr marL="342900" indent="-342900">
              <a:buFont typeface="Arial" panose="020B0604020202020204" pitchFamily="34" charset="0"/>
              <a:buChar char="•"/>
            </a:pPr>
            <a:r>
              <a:rPr lang="en-US" sz="1200" b="0" i="0">
                <a:solidFill>
                  <a:srgbClr val="423B37"/>
                </a:solidFill>
                <a:effectLst/>
                <a:latin typeface="Arial Nova" panose="020B0504020202020204" pitchFamily="34" charset="0"/>
              </a:rPr>
              <a:t>Based on your user role and assigned rules you might not be able to see all guides. </a:t>
            </a:r>
          </a:p>
          <a:p>
            <a:pPr marL="342900" indent="-342900">
              <a:buFont typeface="Arial" panose="020B0604020202020204" pitchFamily="34" charset="0"/>
              <a:buChar char="•"/>
            </a:pPr>
            <a:endParaRPr lang="en-US" sz="1200">
              <a:solidFill>
                <a:schemeClr val="tx1">
                  <a:lumMod val="65000"/>
                  <a:lumOff val="35000"/>
                </a:schemeClr>
              </a:solidFill>
              <a:latin typeface="Arial Nova" panose="020B0504020202020204" pitchFamily="34" charset="0"/>
            </a:endParaRPr>
          </a:p>
          <a:p>
            <a:pPr marL="342900" indent="-342900">
              <a:buFont typeface="Arial" panose="020B0604020202020204" pitchFamily="34" charset="0"/>
              <a:buChar char="•"/>
            </a:pPr>
            <a:r>
              <a:rPr lang="en-US" sz="1200">
                <a:solidFill>
                  <a:schemeClr val="tx1">
                    <a:lumMod val="65000"/>
                    <a:lumOff val="35000"/>
                  </a:schemeClr>
                </a:solidFill>
                <a:latin typeface="Arial Nova" panose="020B0504020202020204" pitchFamily="34" charset="0"/>
              </a:rPr>
              <a:t>Brand guides can be used to easily share information both inside and outside of your organization. </a:t>
            </a:r>
          </a:p>
          <a:p>
            <a:pPr marL="342900" indent="-342900">
              <a:buFont typeface="Arial" panose="020B0604020202020204" pitchFamily="34" charset="0"/>
              <a:buChar char="•"/>
            </a:pPr>
            <a:endParaRPr lang="en-US" sz="1200">
              <a:solidFill>
                <a:schemeClr val="tx1">
                  <a:lumMod val="65000"/>
                  <a:lumOff val="35000"/>
                </a:schemeClr>
              </a:solidFill>
              <a:latin typeface="Arial Nova" panose="020B0504020202020204" pitchFamily="34" charset="0"/>
            </a:endParaRPr>
          </a:p>
          <a:p>
            <a:pPr marL="342900" indent="-342900">
              <a:buFont typeface="Arial" panose="020B0604020202020204" pitchFamily="34" charset="0"/>
              <a:buChar char="•"/>
            </a:pPr>
            <a:r>
              <a:rPr lang="en-US" sz="1200">
                <a:solidFill>
                  <a:schemeClr val="tx1">
                    <a:lumMod val="65000"/>
                    <a:lumOff val="35000"/>
                  </a:schemeClr>
                </a:solidFill>
                <a:latin typeface="Arial Nova" panose="020B0504020202020204" pitchFamily="34" charset="0"/>
              </a:rPr>
              <a:t> Most common brand guides include Organizational Brand/Style guides but can also include but not limited to Profile guides, Event guides, Process guides and Social Media guides.</a:t>
            </a:r>
          </a:p>
          <a:p>
            <a:pPr marL="342900" indent="-342900">
              <a:buFont typeface="Arial" panose="020B0604020202020204" pitchFamily="34" charset="0"/>
              <a:buChar char="•"/>
            </a:pPr>
            <a:endParaRPr lang="en-US"/>
          </a:p>
        </p:txBody>
      </p:sp>
      <p:sp>
        <p:nvSpPr>
          <p:cNvPr id="15" name="TextBox 14">
            <a:extLst>
              <a:ext uri="{FF2B5EF4-FFF2-40B4-BE49-F238E27FC236}">
                <a16:creationId xmlns:a16="http://schemas.microsoft.com/office/drawing/2014/main" id="{EA4EF5D6-224E-4DE8-AE88-61EEAACCCB00}"/>
              </a:ext>
            </a:extLst>
          </p:cNvPr>
          <p:cNvSpPr txBox="1"/>
          <p:nvPr/>
        </p:nvSpPr>
        <p:spPr>
          <a:xfrm>
            <a:off x="372533" y="6390990"/>
            <a:ext cx="4987088" cy="307777"/>
          </a:xfrm>
          <a:prstGeom prst="rect">
            <a:avLst/>
          </a:prstGeom>
          <a:noFill/>
        </p:spPr>
        <p:txBody>
          <a:bodyPr wrap="square" rtlCol="0">
            <a:spAutoFit/>
          </a:bodyPr>
          <a:lstStyle/>
          <a:p>
            <a:r>
              <a:rPr lang="en-US" sz="1400"/>
              <a:t>Read More: </a:t>
            </a:r>
            <a:r>
              <a:rPr lang="en-US" sz="1400">
                <a:hlinkClick r:id="rId2"/>
              </a:rPr>
              <a:t>Brand Center Overview | </a:t>
            </a:r>
            <a:r>
              <a:rPr lang="en-US" sz="1400" err="1">
                <a:hlinkClick r:id="rId2"/>
              </a:rPr>
              <a:t>Lytho</a:t>
            </a:r>
            <a:r>
              <a:rPr lang="en-US" sz="1400">
                <a:hlinkClick r:id="rId2"/>
              </a:rPr>
              <a:t> Guide</a:t>
            </a:r>
            <a:endParaRPr lang="en-US" sz="1400"/>
          </a:p>
        </p:txBody>
      </p:sp>
      <p:pic>
        <p:nvPicPr>
          <p:cNvPr id="9" name="Picture 8">
            <a:extLst>
              <a:ext uri="{FF2B5EF4-FFF2-40B4-BE49-F238E27FC236}">
                <a16:creationId xmlns:a16="http://schemas.microsoft.com/office/drawing/2014/main" id="{6DCE8F06-D2C9-BA64-B4E1-0BA14C27DFBF}"/>
              </a:ext>
            </a:extLst>
          </p:cNvPr>
          <p:cNvPicPr>
            <a:picLocks noChangeAspect="1"/>
          </p:cNvPicPr>
          <p:nvPr/>
        </p:nvPicPr>
        <p:blipFill>
          <a:blip r:embed="rId3"/>
          <a:stretch>
            <a:fillRect/>
          </a:stretch>
        </p:blipFill>
        <p:spPr>
          <a:xfrm>
            <a:off x="3927566" y="1435327"/>
            <a:ext cx="7772289" cy="398734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09768523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F01E0F0-047F-BC3A-2DA2-DDA1C8832CF5}"/>
              </a:ext>
            </a:extLst>
          </p:cNvPr>
          <p:cNvPicPr>
            <a:picLocks noChangeAspect="1"/>
          </p:cNvPicPr>
          <p:nvPr/>
        </p:nvPicPr>
        <p:blipFill>
          <a:blip r:embed="rId2"/>
          <a:stretch>
            <a:fillRect/>
          </a:stretch>
        </p:blipFill>
        <p:spPr>
          <a:xfrm>
            <a:off x="2824113" y="1338004"/>
            <a:ext cx="8816258" cy="452292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3" name="TextBox 22">
            <a:extLst>
              <a:ext uri="{FF2B5EF4-FFF2-40B4-BE49-F238E27FC236}">
                <a16:creationId xmlns:a16="http://schemas.microsoft.com/office/drawing/2014/main" id="{0676FF8E-1D13-49BC-95F4-F5CB4F6E48CE}"/>
              </a:ext>
            </a:extLst>
          </p:cNvPr>
          <p:cNvSpPr txBox="1"/>
          <p:nvPr/>
        </p:nvSpPr>
        <p:spPr>
          <a:xfrm>
            <a:off x="372532" y="397814"/>
            <a:ext cx="5884577" cy="707886"/>
          </a:xfrm>
          <a:prstGeom prst="rect">
            <a:avLst/>
          </a:prstGeom>
          <a:noFill/>
        </p:spPr>
        <p:txBody>
          <a:bodyPr wrap="square" rtlCol="0">
            <a:spAutoFit/>
          </a:bodyPr>
          <a:lstStyle/>
          <a:p>
            <a:r>
              <a:rPr lang="en-US" sz="4000">
                <a:solidFill>
                  <a:schemeClr val="tx1">
                    <a:lumMod val="65000"/>
                    <a:lumOff val="35000"/>
                  </a:schemeClr>
                </a:solidFill>
                <a:latin typeface="Arial Nova" panose="020B0504020202020204" pitchFamily="34" charset="0"/>
              </a:rPr>
              <a:t>Accessing a Brand Guide</a:t>
            </a:r>
          </a:p>
        </p:txBody>
      </p:sp>
      <p:sp>
        <p:nvSpPr>
          <p:cNvPr id="24" name="TextBox 23">
            <a:extLst>
              <a:ext uri="{FF2B5EF4-FFF2-40B4-BE49-F238E27FC236}">
                <a16:creationId xmlns:a16="http://schemas.microsoft.com/office/drawing/2014/main" id="{0386A5D5-60CA-4306-90AC-08FF0AAE2E72}"/>
              </a:ext>
            </a:extLst>
          </p:cNvPr>
          <p:cNvSpPr txBox="1"/>
          <p:nvPr/>
        </p:nvSpPr>
        <p:spPr>
          <a:xfrm>
            <a:off x="372532" y="1937084"/>
            <a:ext cx="2216091" cy="830997"/>
          </a:xfrm>
          <a:prstGeom prst="rect">
            <a:avLst/>
          </a:prstGeom>
          <a:noFill/>
        </p:spPr>
        <p:txBody>
          <a:bodyPr wrap="square" rtlCol="0">
            <a:spAutoFit/>
          </a:bodyPr>
          <a:lstStyle/>
          <a:p>
            <a:r>
              <a:rPr lang="en-US" sz="1200">
                <a:solidFill>
                  <a:schemeClr val="tx1">
                    <a:lumMod val="65000"/>
                    <a:lumOff val="35000"/>
                  </a:schemeClr>
                </a:solidFill>
                <a:latin typeface="Arial Nova" panose="020B0504020202020204" pitchFamily="34" charset="0"/>
              </a:rPr>
              <a:t>Clicking on the Brand Guide you would like to view will open the Brand Guide and allow access to the content. </a:t>
            </a:r>
          </a:p>
        </p:txBody>
      </p:sp>
      <p:sp>
        <p:nvSpPr>
          <p:cNvPr id="4" name="TextBox 3">
            <a:extLst>
              <a:ext uri="{FF2B5EF4-FFF2-40B4-BE49-F238E27FC236}">
                <a16:creationId xmlns:a16="http://schemas.microsoft.com/office/drawing/2014/main" id="{C0075555-9098-F8CC-7765-A901C4B662FF}"/>
              </a:ext>
            </a:extLst>
          </p:cNvPr>
          <p:cNvSpPr txBox="1"/>
          <p:nvPr/>
        </p:nvSpPr>
        <p:spPr>
          <a:xfrm>
            <a:off x="7621138" y="6378202"/>
            <a:ext cx="4019232" cy="276999"/>
          </a:xfrm>
          <a:prstGeom prst="rect">
            <a:avLst/>
          </a:prstGeom>
          <a:noFill/>
        </p:spPr>
        <p:txBody>
          <a:bodyPr wrap="square" rtlCol="0">
            <a:spAutoFit/>
          </a:bodyPr>
          <a:lstStyle/>
          <a:p>
            <a:r>
              <a:rPr lang="en-US" sz="1200">
                <a:solidFill>
                  <a:schemeClr val="tx1">
                    <a:lumMod val="65000"/>
                    <a:lumOff val="35000"/>
                  </a:schemeClr>
                </a:solidFill>
                <a:latin typeface="Arial Nova" panose="020B0504020202020204" pitchFamily="34" charset="0"/>
              </a:rPr>
              <a:t>*Brand Guides will be available according to role settings </a:t>
            </a:r>
          </a:p>
        </p:txBody>
      </p:sp>
      <p:sp>
        <p:nvSpPr>
          <p:cNvPr id="5" name="Arrow: Right 4">
            <a:extLst>
              <a:ext uri="{FF2B5EF4-FFF2-40B4-BE49-F238E27FC236}">
                <a16:creationId xmlns:a16="http://schemas.microsoft.com/office/drawing/2014/main" id="{C9E6D2F8-3140-05FB-1A1A-5976BCD84297}"/>
              </a:ext>
            </a:extLst>
          </p:cNvPr>
          <p:cNvSpPr/>
          <p:nvPr/>
        </p:nvSpPr>
        <p:spPr>
          <a:xfrm rot="10800000">
            <a:off x="9957637" y="3020301"/>
            <a:ext cx="573386" cy="122754"/>
          </a:xfrm>
          <a:prstGeom prst="rightArrow">
            <a:avLst/>
          </a:prstGeom>
          <a:solidFill>
            <a:srgbClr val="6068B3"/>
          </a:solidFill>
          <a:ln>
            <a:solidFill>
              <a:srgbClr val="6068B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781C18A3-0152-3FE2-3501-44057A11F5AC}"/>
              </a:ext>
            </a:extLst>
          </p:cNvPr>
          <p:cNvSpPr txBox="1"/>
          <p:nvPr/>
        </p:nvSpPr>
        <p:spPr>
          <a:xfrm>
            <a:off x="10531022" y="2979690"/>
            <a:ext cx="1109348" cy="707886"/>
          </a:xfrm>
          <a:prstGeom prst="rect">
            <a:avLst/>
          </a:prstGeom>
          <a:noFill/>
        </p:spPr>
        <p:txBody>
          <a:bodyPr wrap="square" rtlCol="0">
            <a:spAutoFit/>
          </a:bodyPr>
          <a:lstStyle/>
          <a:p>
            <a:r>
              <a:rPr lang="en-US" sz="1000">
                <a:solidFill>
                  <a:schemeClr val="tx1">
                    <a:lumMod val="65000"/>
                    <a:lumOff val="35000"/>
                  </a:schemeClr>
                </a:solidFill>
                <a:latin typeface="Arial Nova" panose="020B0504020202020204" pitchFamily="34" charset="0"/>
              </a:rPr>
              <a:t>Share icon will allow you to share the brand guide to others. </a:t>
            </a:r>
          </a:p>
        </p:txBody>
      </p:sp>
      <p:sp>
        <p:nvSpPr>
          <p:cNvPr id="7" name="TextBox 6">
            <a:extLst>
              <a:ext uri="{FF2B5EF4-FFF2-40B4-BE49-F238E27FC236}">
                <a16:creationId xmlns:a16="http://schemas.microsoft.com/office/drawing/2014/main" id="{77BE4775-F201-509A-3885-67EEB2A2E7A4}"/>
              </a:ext>
            </a:extLst>
          </p:cNvPr>
          <p:cNvSpPr txBox="1"/>
          <p:nvPr/>
        </p:nvSpPr>
        <p:spPr>
          <a:xfrm>
            <a:off x="551630" y="3599466"/>
            <a:ext cx="1653816" cy="861774"/>
          </a:xfrm>
          <a:prstGeom prst="rect">
            <a:avLst/>
          </a:prstGeom>
          <a:noFill/>
        </p:spPr>
        <p:txBody>
          <a:bodyPr wrap="square" rtlCol="0">
            <a:spAutoFit/>
          </a:bodyPr>
          <a:lstStyle/>
          <a:p>
            <a:r>
              <a:rPr lang="en-US" sz="1000">
                <a:solidFill>
                  <a:schemeClr val="tx1">
                    <a:lumMod val="65000"/>
                    <a:lumOff val="35000"/>
                  </a:schemeClr>
                </a:solidFill>
                <a:latin typeface="Arial Nova" panose="020B0504020202020204" pitchFamily="34" charset="0"/>
              </a:rPr>
              <a:t>Y</a:t>
            </a:r>
            <a:r>
              <a:rPr lang="en-US" sz="1000" b="0" i="0">
                <a:solidFill>
                  <a:schemeClr val="tx1">
                    <a:lumMod val="65000"/>
                    <a:lumOff val="35000"/>
                  </a:schemeClr>
                </a:solidFill>
                <a:effectLst/>
                <a:latin typeface="Arial Nova" panose="020B0504020202020204" pitchFamily="34" charset="0"/>
              </a:rPr>
              <a:t>ou'll find an interactive index on the left side you can use to navigate directly to a specific section. </a:t>
            </a:r>
            <a:endParaRPr lang="en-US" sz="1000">
              <a:solidFill>
                <a:schemeClr val="tx1">
                  <a:lumMod val="65000"/>
                  <a:lumOff val="35000"/>
                </a:schemeClr>
              </a:solidFill>
              <a:latin typeface="Arial Nova" panose="020B0504020202020204" pitchFamily="34" charset="0"/>
            </a:endParaRPr>
          </a:p>
        </p:txBody>
      </p:sp>
      <p:sp>
        <p:nvSpPr>
          <p:cNvPr id="9" name="Arrow: Right 8">
            <a:extLst>
              <a:ext uri="{FF2B5EF4-FFF2-40B4-BE49-F238E27FC236}">
                <a16:creationId xmlns:a16="http://schemas.microsoft.com/office/drawing/2014/main" id="{9BE5F832-1AB4-C157-70D3-C4C5AC211D59}"/>
              </a:ext>
            </a:extLst>
          </p:cNvPr>
          <p:cNvSpPr/>
          <p:nvPr/>
        </p:nvSpPr>
        <p:spPr>
          <a:xfrm>
            <a:off x="2126171" y="3968976"/>
            <a:ext cx="573386" cy="122754"/>
          </a:xfrm>
          <a:prstGeom prst="rightArrow">
            <a:avLst/>
          </a:prstGeom>
          <a:solidFill>
            <a:srgbClr val="6068B3"/>
          </a:solidFill>
          <a:ln>
            <a:solidFill>
              <a:srgbClr val="6068B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6048881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E35084B-72DD-4A93-B5B0-B75A430A287F}"/>
              </a:ext>
            </a:extLst>
          </p:cNvPr>
          <p:cNvSpPr txBox="1"/>
          <p:nvPr/>
        </p:nvSpPr>
        <p:spPr>
          <a:xfrm>
            <a:off x="3229759" y="1877677"/>
            <a:ext cx="6165909" cy="3908762"/>
          </a:xfrm>
          <a:prstGeom prst="rect">
            <a:avLst/>
          </a:prstGeom>
          <a:noFill/>
        </p:spPr>
        <p:txBody>
          <a:bodyPr wrap="square" rtlCol="0">
            <a:spAutoFit/>
          </a:bodyPr>
          <a:lstStyle/>
          <a:p>
            <a:r>
              <a:rPr lang="en-US" sz="2400">
                <a:solidFill>
                  <a:schemeClr val="tx1">
                    <a:lumMod val="65000"/>
                    <a:lumOff val="35000"/>
                  </a:schemeClr>
                </a:solidFill>
                <a:highlight>
                  <a:srgbClr val="FFFF00"/>
                </a:highlight>
                <a:latin typeface="Arial Nova" panose="020B0504020202020204" pitchFamily="34" charset="0"/>
              </a:rPr>
              <a:t>Add Screenshots of your Brand Guides and expectations around usage. </a:t>
            </a:r>
          </a:p>
          <a:p>
            <a:pPr marL="342900" indent="-342900">
              <a:buFont typeface="Arial" panose="020B0604020202020204" pitchFamily="34" charset="0"/>
              <a:buChar char="•"/>
            </a:pPr>
            <a:r>
              <a:rPr lang="en-US" sz="2400">
                <a:solidFill>
                  <a:schemeClr val="tx1">
                    <a:lumMod val="65000"/>
                    <a:lumOff val="35000"/>
                  </a:schemeClr>
                </a:solidFill>
                <a:highlight>
                  <a:srgbClr val="FFFF00"/>
                </a:highlight>
                <a:latin typeface="Arial Nova" panose="020B0504020202020204" pitchFamily="34" charset="0"/>
              </a:rPr>
              <a:t>Who can see them? </a:t>
            </a:r>
          </a:p>
          <a:p>
            <a:pPr marL="342900" indent="-342900">
              <a:buFont typeface="Arial" panose="020B0604020202020204" pitchFamily="34" charset="0"/>
              <a:buChar char="•"/>
            </a:pPr>
            <a:r>
              <a:rPr lang="en-US" sz="2400">
                <a:solidFill>
                  <a:schemeClr val="tx1">
                    <a:lumMod val="65000"/>
                    <a:lumOff val="35000"/>
                  </a:schemeClr>
                </a:solidFill>
                <a:highlight>
                  <a:srgbClr val="FFFF00"/>
                </a:highlight>
                <a:latin typeface="Arial Nova" panose="020B0504020202020204" pitchFamily="34" charset="0"/>
              </a:rPr>
              <a:t>How they should be shared. </a:t>
            </a:r>
          </a:p>
          <a:p>
            <a:pPr marL="342900" indent="-342900">
              <a:buFont typeface="Arial" panose="020B0604020202020204" pitchFamily="34" charset="0"/>
              <a:buChar char="•"/>
            </a:pPr>
            <a:r>
              <a:rPr lang="en-US" sz="2400">
                <a:solidFill>
                  <a:schemeClr val="tx1">
                    <a:lumMod val="65000"/>
                    <a:lumOff val="35000"/>
                  </a:schemeClr>
                </a:solidFill>
                <a:highlight>
                  <a:srgbClr val="FFFF00"/>
                </a:highlight>
                <a:latin typeface="Arial Nova" panose="020B0504020202020204" pitchFamily="34" charset="0"/>
              </a:rPr>
              <a:t>Can a user download attachments? </a:t>
            </a:r>
          </a:p>
          <a:p>
            <a:pPr marL="342900" indent="-342900">
              <a:buFont typeface="Arial" panose="020B0604020202020204" pitchFamily="34" charset="0"/>
              <a:buChar char="•"/>
            </a:pPr>
            <a:endParaRPr lang="en-US" sz="2400">
              <a:solidFill>
                <a:schemeClr val="tx1">
                  <a:lumMod val="65000"/>
                  <a:lumOff val="35000"/>
                </a:schemeClr>
              </a:solidFill>
              <a:highlight>
                <a:srgbClr val="FFFF00"/>
              </a:highlight>
              <a:latin typeface="Arial Nova" panose="020B0504020202020204" pitchFamily="34" charset="0"/>
            </a:endParaRPr>
          </a:p>
          <a:p>
            <a:r>
              <a:rPr lang="en-US" sz="2400">
                <a:solidFill>
                  <a:schemeClr val="tx1">
                    <a:lumMod val="65000"/>
                    <a:lumOff val="35000"/>
                  </a:schemeClr>
                </a:solidFill>
                <a:highlight>
                  <a:srgbClr val="FFFF00"/>
                </a:highlight>
                <a:latin typeface="Arial Nova" panose="020B0504020202020204" pitchFamily="34" charset="0"/>
              </a:rPr>
              <a:t>Feel free to create multiple slides to show off your Brand Guides and talk through your expectations for each one.</a:t>
            </a:r>
          </a:p>
          <a:p>
            <a:pPr algn="ctr"/>
            <a:r>
              <a:rPr lang="en-US" sz="3200">
                <a:solidFill>
                  <a:schemeClr val="tx1">
                    <a:lumMod val="65000"/>
                    <a:lumOff val="35000"/>
                  </a:schemeClr>
                </a:solidFill>
                <a:highlight>
                  <a:srgbClr val="FFFF00"/>
                </a:highlight>
                <a:latin typeface="Arial Nova" panose="020B0504020202020204" pitchFamily="34" charset="0"/>
              </a:rPr>
              <a:t> </a:t>
            </a:r>
          </a:p>
        </p:txBody>
      </p:sp>
      <p:sp>
        <p:nvSpPr>
          <p:cNvPr id="5" name="TextBox 4">
            <a:extLst>
              <a:ext uri="{FF2B5EF4-FFF2-40B4-BE49-F238E27FC236}">
                <a16:creationId xmlns:a16="http://schemas.microsoft.com/office/drawing/2014/main" id="{AE12005A-7BCE-4F9C-98C6-AB5CD76A63CA}"/>
              </a:ext>
            </a:extLst>
          </p:cNvPr>
          <p:cNvSpPr txBox="1"/>
          <p:nvPr/>
        </p:nvSpPr>
        <p:spPr>
          <a:xfrm>
            <a:off x="372532" y="397814"/>
            <a:ext cx="4478141" cy="707886"/>
          </a:xfrm>
          <a:prstGeom prst="rect">
            <a:avLst/>
          </a:prstGeom>
          <a:noFill/>
        </p:spPr>
        <p:txBody>
          <a:bodyPr wrap="square" rtlCol="0">
            <a:spAutoFit/>
          </a:bodyPr>
          <a:lstStyle/>
          <a:p>
            <a:r>
              <a:rPr lang="en-US" sz="4000">
                <a:solidFill>
                  <a:schemeClr val="tx1">
                    <a:lumMod val="65000"/>
                    <a:lumOff val="35000"/>
                  </a:schemeClr>
                </a:solidFill>
                <a:latin typeface="Arial Nova" panose="020B0504020202020204" pitchFamily="34" charset="0"/>
              </a:rPr>
              <a:t>Our Brand Guides </a:t>
            </a:r>
          </a:p>
        </p:txBody>
      </p:sp>
    </p:spTree>
    <p:extLst>
      <p:ext uri="{BB962C8B-B14F-4D97-AF65-F5344CB8AC3E}">
        <p14:creationId xmlns:p14="http://schemas.microsoft.com/office/powerpoint/2010/main" val="321191677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EFB4190-2749-6108-9C53-F87EB6698E5A}"/>
              </a:ext>
            </a:extLst>
          </p:cNvPr>
          <p:cNvSpPr txBox="1"/>
          <p:nvPr/>
        </p:nvSpPr>
        <p:spPr>
          <a:xfrm>
            <a:off x="4854055" y="2921168"/>
            <a:ext cx="2483889" cy="1015663"/>
          </a:xfrm>
          <a:prstGeom prst="rect">
            <a:avLst/>
          </a:prstGeom>
          <a:noFill/>
        </p:spPr>
        <p:txBody>
          <a:bodyPr wrap="square" rtlCol="0">
            <a:spAutoFit/>
          </a:bodyPr>
          <a:lstStyle/>
          <a:p>
            <a:r>
              <a:rPr lang="en-US" sz="6000">
                <a:solidFill>
                  <a:schemeClr val="tx1">
                    <a:lumMod val="65000"/>
                    <a:lumOff val="35000"/>
                  </a:schemeClr>
                </a:solidFill>
                <a:latin typeface="Arial Nova" panose="020B0504020202020204" pitchFamily="34" charset="0"/>
              </a:rPr>
              <a:t>Tempo </a:t>
            </a:r>
          </a:p>
        </p:txBody>
      </p:sp>
    </p:spTree>
    <p:extLst>
      <p:ext uri="{BB962C8B-B14F-4D97-AF65-F5344CB8AC3E}">
        <p14:creationId xmlns:p14="http://schemas.microsoft.com/office/powerpoint/2010/main" val="2076589184"/>
      </p:ext>
    </p:extLst>
  </p:cSld>
  <p:clrMapOvr>
    <a:masterClrMapping/>
  </p:clrMapOvr>
  <p:extLst>
    <p:ext uri="{6950BFC3-D8DA-4A85-94F7-54DA5524770B}">
      <p188:commentRel xmlns:p188="http://schemas.microsoft.com/office/powerpoint/2018/8/main" r:id="rId2"/>
    </p:ext>
  </p:extLs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DFB15F13-8974-42F0-A920-04A3A2601FE3}"/>
              </a:ext>
            </a:extLst>
          </p:cNvPr>
          <p:cNvSpPr txBox="1"/>
          <p:nvPr/>
        </p:nvSpPr>
        <p:spPr>
          <a:xfrm>
            <a:off x="372533" y="1874727"/>
            <a:ext cx="2944536" cy="3108543"/>
          </a:xfrm>
          <a:prstGeom prst="rect">
            <a:avLst/>
          </a:prstGeom>
          <a:noFill/>
        </p:spPr>
        <p:txBody>
          <a:bodyPr wrap="square" rtlCol="0">
            <a:spAutoFit/>
          </a:bodyPr>
          <a:lstStyle/>
          <a:p>
            <a:pPr marL="285750" indent="-285750">
              <a:buFont typeface="Arial" panose="020B0604020202020204" pitchFamily="34" charset="0"/>
              <a:buChar char="•"/>
            </a:pPr>
            <a:r>
              <a:rPr lang="en-US" sz="1400" b="0" i="0" dirty="0">
                <a:solidFill>
                  <a:schemeClr val="tx1">
                    <a:lumMod val="65000"/>
                    <a:lumOff val="35000"/>
                  </a:schemeClr>
                </a:solidFill>
                <a:effectLst/>
                <a:latin typeface="Arial Nova" panose="020B0504020202020204" pitchFamily="34" charset="0"/>
              </a:rPr>
              <a:t>Smart Templates empower stakeholders to self-serve and create personalized materials that stay on-brand - reducing requests for smaller edits and variants.</a:t>
            </a:r>
          </a:p>
          <a:p>
            <a:pPr marL="285750" indent="-285750">
              <a:buFont typeface="Arial" panose="020B0604020202020204" pitchFamily="34" charset="0"/>
              <a:buChar char="•"/>
            </a:pPr>
            <a:endParaRPr lang="en-US" sz="1400" dirty="0">
              <a:solidFill>
                <a:schemeClr val="tx1">
                  <a:lumMod val="65000"/>
                  <a:lumOff val="35000"/>
                </a:schemeClr>
              </a:solidFill>
              <a:latin typeface="Arial Nova" panose="020B0504020202020204" pitchFamily="34" charset="0"/>
            </a:endParaRPr>
          </a:p>
          <a:p>
            <a:pPr marL="285750" indent="-285750">
              <a:buFont typeface="Arial" panose="020B0604020202020204" pitchFamily="34" charset="0"/>
              <a:buChar char="•"/>
            </a:pPr>
            <a:r>
              <a:rPr lang="en-US" sz="1400" dirty="0">
                <a:solidFill>
                  <a:schemeClr val="tx1">
                    <a:lumMod val="65000"/>
                    <a:lumOff val="35000"/>
                  </a:schemeClr>
                </a:solidFill>
                <a:latin typeface="Arial Nova" panose="020B0504020202020204" pitchFamily="34" charset="0"/>
              </a:rPr>
              <a:t>Smart Templates in Tempo will be available according to your role &amp; permissions</a:t>
            </a:r>
          </a:p>
          <a:p>
            <a:pPr marL="285750" indent="-285750">
              <a:buFont typeface="Arial" panose="020B0604020202020204" pitchFamily="34" charset="0"/>
              <a:buChar char="•"/>
            </a:pPr>
            <a:endParaRPr lang="en-US" sz="1400" dirty="0">
              <a:solidFill>
                <a:schemeClr val="tx1">
                  <a:lumMod val="65000"/>
                  <a:lumOff val="35000"/>
                </a:schemeClr>
              </a:solidFill>
              <a:latin typeface="Arial Nova" panose="020B0504020202020204" pitchFamily="34" charset="0"/>
            </a:endParaRPr>
          </a:p>
          <a:p>
            <a:pPr marL="285750" indent="-285750">
              <a:buFont typeface="Arial" panose="020B0604020202020204" pitchFamily="34" charset="0"/>
              <a:buChar char="•"/>
            </a:pPr>
            <a:r>
              <a:rPr lang="en-US" sz="1400" b="0" i="0" dirty="0">
                <a:solidFill>
                  <a:schemeClr val="tx1">
                    <a:lumMod val="65000"/>
                    <a:lumOff val="35000"/>
                  </a:schemeClr>
                </a:solidFill>
                <a:effectLst/>
                <a:latin typeface="Arial Nova" panose="020B0504020202020204" pitchFamily="34" charset="0"/>
              </a:rPr>
              <a:t>Once you create your publication, you can download and share it with others.</a:t>
            </a:r>
            <a:endParaRPr lang="en-US" sz="1400" dirty="0">
              <a:solidFill>
                <a:schemeClr val="tx1">
                  <a:lumMod val="65000"/>
                  <a:lumOff val="35000"/>
                </a:schemeClr>
              </a:solidFill>
              <a:latin typeface="Arial Nova" panose="020B0504020202020204" pitchFamily="34" charset="0"/>
            </a:endParaRPr>
          </a:p>
        </p:txBody>
      </p:sp>
      <p:sp>
        <p:nvSpPr>
          <p:cNvPr id="7" name="TextBox 6">
            <a:extLst>
              <a:ext uri="{FF2B5EF4-FFF2-40B4-BE49-F238E27FC236}">
                <a16:creationId xmlns:a16="http://schemas.microsoft.com/office/drawing/2014/main" id="{8C72F518-398E-4A25-8D93-FEEBFF3168F0}"/>
              </a:ext>
            </a:extLst>
          </p:cNvPr>
          <p:cNvSpPr txBox="1"/>
          <p:nvPr/>
        </p:nvSpPr>
        <p:spPr>
          <a:xfrm>
            <a:off x="372533" y="397814"/>
            <a:ext cx="7748010" cy="707886"/>
          </a:xfrm>
          <a:prstGeom prst="rect">
            <a:avLst/>
          </a:prstGeom>
          <a:noFill/>
        </p:spPr>
        <p:txBody>
          <a:bodyPr wrap="square" rtlCol="0">
            <a:spAutoFit/>
          </a:bodyPr>
          <a:lstStyle/>
          <a:p>
            <a:r>
              <a:rPr lang="en-US" sz="4000">
                <a:solidFill>
                  <a:schemeClr val="tx1">
                    <a:lumMod val="65000"/>
                    <a:lumOff val="35000"/>
                  </a:schemeClr>
                </a:solidFill>
                <a:latin typeface="Arial Nova" panose="020B0504020202020204" pitchFamily="34" charset="0"/>
              </a:rPr>
              <a:t>Tempo Smart Templates </a:t>
            </a:r>
          </a:p>
        </p:txBody>
      </p:sp>
      <p:pic>
        <p:nvPicPr>
          <p:cNvPr id="12" name="Picture 11">
            <a:extLst>
              <a:ext uri="{FF2B5EF4-FFF2-40B4-BE49-F238E27FC236}">
                <a16:creationId xmlns:a16="http://schemas.microsoft.com/office/drawing/2014/main" id="{7F8E471B-B726-9899-5761-CFE487D3E670}"/>
              </a:ext>
            </a:extLst>
          </p:cNvPr>
          <p:cNvPicPr>
            <a:picLocks noChangeAspect="1"/>
          </p:cNvPicPr>
          <p:nvPr/>
        </p:nvPicPr>
        <p:blipFill>
          <a:blip r:embed="rId3"/>
          <a:stretch>
            <a:fillRect/>
          </a:stretch>
        </p:blipFill>
        <p:spPr>
          <a:xfrm>
            <a:off x="3627120" y="1328646"/>
            <a:ext cx="8188178" cy="420070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TextBox 1">
            <a:extLst>
              <a:ext uri="{FF2B5EF4-FFF2-40B4-BE49-F238E27FC236}">
                <a16:creationId xmlns:a16="http://schemas.microsoft.com/office/drawing/2014/main" id="{C648CAB4-208B-B386-8996-29B5CA40EB4D}"/>
              </a:ext>
            </a:extLst>
          </p:cNvPr>
          <p:cNvSpPr txBox="1"/>
          <p:nvPr/>
        </p:nvSpPr>
        <p:spPr>
          <a:xfrm>
            <a:off x="372533" y="6390990"/>
            <a:ext cx="4987088" cy="307777"/>
          </a:xfrm>
          <a:prstGeom prst="rect">
            <a:avLst/>
          </a:prstGeom>
          <a:noFill/>
        </p:spPr>
        <p:txBody>
          <a:bodyPr wrap="square" rtlCol="0">
            <a:spAutoFit/>
          </a:bodyPr>
          <a:lstStyle/>
          <a:p>
            <a:r>
              <a:rPr lang="en-US" sz="1400">
                <a:solidFill>
                  <a:schemeClr val="tx1">
                    <a:lumMod val="65000"/>
                    <a:lumOff val="35000"/>
                  </a:schemeClr>
                </a:solidFill>
                <a:latin typeface="Arial Nova" panose="020B0504020202020204" pitchFamily="34" charset="0"/>
              </a:rPr>
              <a:t>Read More: </a:t>
            </a:r>
            <a:r>
              <a:rPr lang="en-US" sz="1400">
                <a:hlinkClick r:id="rId4"/>
              </a:rPr>
              <a:t>The Stakeholder Experience 🎥 | </a:t>
            </a:r>
            <a:r>
              <a:rPr lang="en-US" sz="1400" err="1">
                <a:hlinkClick r:id="rId4"/>
              </a:rPr>
              <a:t>Lytho</a:t>
            </a:r>
            <a:r>
              <a:rPr lang="en-US" sz="1400">
                <a:hlinkClick r:id="rId4"/>
              </a:rPr>
              <a:t> Guide</a:t>
            </a:r>
            <a:endParaRPr lang="en-US" sz="1400"/>
          </a:p>
        </p:txBody>
      </p:sp>
    </p:spTree>
    <p:extLst>
      <p:ext uri="{BB962C8B-B14F-4D97-AF65-F5344CB8AC3E}">
        <p14:creationId xmlns:p14="http://schemas.microsoft.com/office/powerpoint/2010/main" val="3568313505"/>
      </p:ext>
    </p:extLst>
  </p:cSld>
  <p:clrMapOvr>
    <a:masterClrMapping/>
  </p:clrMapOvr>
  <p:extLst>
    <p:ext uri="{6950BFC3-D8DA-4A85-94F7-54DA5524770B}">
      <p188:commentRel xmlns:p188="http://schemas.microsoft.com/office/powerpoint/2018/8/main" r:id="rId2"/>
    </p:ext>
  </p:extLs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EB4A55A6-C82A-43BD-BFAC-180267623419}"/>
              </a:ext>
            </a:extLst>
          </p:cNvPr>
          <p:cNvSpPr txBox="1"/>
          <p:nvPr/>
        </p:nvSpPr>
        <p:spPr>
          <a:xfrm>
            <a:off x="372532" y="397814"/>
            <a:ext cx="5415871" cy="707886"/>
          </a:xfrm>
          <a:prstGeom prst="rect">
            <a:avLst/>
          </a:prstGeom>
          <a:noFill/>
        </p:spPr>
        <p:txBody>
          <a:bodyPr wrap="square" rtlCol="0">
            <a:spAutoFit/>
          </a:bodyPr>
          <a:lstStyle/>
          <a:p>
            <a:r>
              <a:rPr lang="en-US" sz="4000">
                <a:solidFill>
                  <a:schemeClr val="tx1">
                    <a:lumMod val="65000"/>
                    <a:lumOff val="35000"/>
                  </a:schemeClr>
                </a:solidFill>
                <a:latin typeface="Arial Nova" panose="020B0504020202020204" pitchFamily="34" charset="0"/>
              </a:rPr>
              <a:t>Creating a Publication</a:t>
            </a:r>
          </a:p>
        </p:txBody>
      </p:sp>
      <p:sp>
        <p:nvSpPr>
          <p:cNvPr id="13" name="TextBox 12">
            <a:extLst>
              <a:ext uri="{FF2B5EF4-FFF2-40B4-BE49-F238E27FC236}">
                <a16:creationId xmlns:a16="http://schemas.microsoft.com/office/drawing/2014/main" id="{683EF464-EFDE-4592-B8F1-601EC47013E3}"/>
              </a:ext>
            </a:extLst>
          </p:cNvPr>
          <p:cNvSpPr txBox="1"/>
          <p:nvPr/>
        </p:nvSpPr>
        <p:spPr>
          <a:xfrm>
            <a:off x="6568749" y="994301"/>
            <a:ext cx="3507132" cy="2246769"/>
          </a:xfrm>
          <a:prstGeom prst="rect">
            <a:avLst/>
          </a:prstGeom>
          <a:noFill/>
        </p:spPr>
        <p:txBody>
          <a:bodyPr wrap="square" rtlCol="0">
            <a:spAutoFit/>
          </a:bodyPr>
          <a:lstStyle/>
          <a:p>
            <a:pPr marL="285750" indent="-285750">
              <a:spcAft>
                <a:spcPts val="600"/>
              </a:spcAft>
              <a:buFont typeface="+mj-lt"/>
              <a:buAutoNum type="arabicPeriod"/>
            </a:pPr>
            <a:r>
              <a:rPr lang="en-US" sz="1000" b="1">
                <a:solidFill>
                  <a:schemeClr val="tx1">
                    <a:lumMod val="65000"/>
                    <a:lumOff val="35000"/>
                  </a:schemeClr>
                </a:solidFill>
                <a:latin typeface="Arial Nova" panose="020B0504020202020204" pitchFamily="34" charset="0"/>
              </a:rPr>
              <a:t>Duplicate, Send a Copy, Message or Delete publication</a:t>
            </a:r>
          </a:p>
          <a:p>
            <a:pPr marL="285750" indent="-285750">
              <a:spcAft>
                <a:spcPts val="600"/>
              </a:spcAft>
              <a:buFont typeface="+mj-lt"/>
              <a:buAutoNum type="arabicPeriod"/>
            </a:pPr>
            <a:r>
              <a:rPr lang="en-US" sz="1000" b="1">
                <a:solidFill>
                  <a:schemeClr val="tx1">
                    <a:lumMod val="65000"/>
                    <a:lumOff val="35000"/>
                  </a:schemeClr>
                </a:solidFill>
                <a:latin typeface="Arial Nova" panose="020B0504020202020204" pitchFamily="34" charset="0"/>
              </a:rPr>
              <a:t>Make publication public </a:t>
            </a:r>
            <a:r>
              <a:rPr lang="en-US" sz="1000">
                <a:solidFill>
                  <a:schemeClr val="tx1">
                    <a:lumMod val="65000"/>
                    <a:lumOff val="35000"/>
                  </a:schemeClr>
                </a:solidFill>
                <a:latin typeface="Arial Nova" panose="020B0504020202020204" pitchFamily="34" charset="0"/>
              </a:rPr>
              <a:t>– publications you create are by default private to only you.  If you make them public this will allow you to message other users about this publication and others will be able to see the publication. </a:t>
            </a:r>
          </a:p>
          <a:p>
            <a:pPr marL="285750" indent="-285750">
              <a:spcAft>
                <a:spcPts val="600"/>
              </a:spcAft>
              <a:buFont typeface="+mj-lt"/>
              <a:buAutoNum type="arabicPeriod"/>
            </a:pPr>
            <a:r>
              <a:rPr lang="en-US" sz="1000" b="1">
                <a:solidFill>
                  <a:schemeClr val="tx1">
                    <a:lumMod val="65000"/>
                    <a:lumOff val="35000"/>
                  </a:schemeClr>
                </a:solidFill>
                <a:latin typeface="Arial Nova" panose="020B0504020202020204" pitchFamily="34" charset="0"/>
              </a:rPr>
              <a:t>Share &amp; Download </a:t>
            </a:r>
            <a:r>
              <a:rPr lang="en-US" sz="1000">
                <a:solidFill>
                  <a:schemeClr val="tx1">
                    <a:lumMod val="65000"/>
                    <a:lumOff val="35000"/>
                  </a:schemeClr>
                </a:solidFill>
                <a:latin typeface="Arial Nova" panose="020B0504020202020204" pitchFamily="34" charset="0"/>
              </a:rPr>
              <a:t>- If you see these two icons a render has been created, and you DO NOT need to generate another output.</a:t>
            </a:r>
          </a:p>
          <a:p>
            <a:pPr marL="285750" indent="-285750">
              <a:spcAft>
                <a:spcPts val="600"/>
              </a:spcAft>
              <a:buFont typeface="+mj-lt"/>
              <a:buAutoNum type="arabicPeriod"/>
            </a:pPr>
            <a:r>
              <a:rPr lang="en-US" sz="1000" b="1">
                <a:solidFill>
                  <a:schemeClr val="tx1">
                    <a:lumMod val="65000"/>
                    <a:lumOff val="35000"/>
                  </a:schemeClr>
                </a:solidFill>
                <a:latin typeface="Arial Nova" panose="020B0504020202020204" pitchFamily="34" charset="0"/>
              </a:rPr>
              <a:t>Generate Output </a:t>
            </a:r>
            <a:r>
              <a:rPr lang="en-US" sz="1000">
                <a:solidFill>
                  <a:schemeClr val="tx1">
                    <a:lumMod val="65000"/>
                    <a:lumOff val="35000"/>
                  </a:schemeClr>
                </a:solidFill>
                <a:latin typeface="Arial Nova" panose="020B0504020202020204" pitchFamily="34" charset="0"/>
              </a:rPr>
              <a:t>– *creates a render</a:t>
            </a:r>
          </a:p>
          <a:p>
            <a:pPr marL="285750" indent="-285750">
              <a:spcAft>
                <a:spcPts val="600"/>
              </a:spcAft>
              <a:buFont typeface="+mj-lt"/>
              <a:buAutoNum type="arabicPeriod"/>
            </a:pPr>
            <a:endParaRPr lang="en-US" sz="1000">
              <a:solidFill>
                <a:schemeClr val="tx1">
                  <a:lumMod val="65000"/>
                  <a:lumOff val="35000"/>
                </a:schemeClr>
              </a:solidFill>
              <a:latin typeface="Arial Nova" panose="020B0504020202020204" pitchFamily="34" charset="0"/>
            </a:endParaRPr>
          </a:p>
        </p:txBody>
      </p:sp>
      <p:pic>
        <p:nvPicPr>
          <p:cNvPr id="5" name="Picture 4">
            <a:extLst>
              <a:ext uri="{FF2B5EF4-FFF2-40B4-BE49-F238E27FC236}">
                <a16:creationId xmlns:a16="http://schemas.microsoft.com/office/drawing/2014/main" id="{10E9532F-A796-F7A8-88BF-3B20178998FA}"/>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80297" y="1177833"/>
            <a:ext cx="6080469" cy="312737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Arrow: Right 5">
            <a:extLst>
              <a:ext uri="{FF2B5EF4-FFF2-40B4-BE49-F238E27FC236}">
                <a16:creationId xmlns:a16="http://schemas.microsoft.com/office/drawing/2014/main" id="{C6FAAB70-9595-57E5-83A7-6504C070C1F7}"/>
              </a:ext>
            </a:extLst>
          </p:cNvPr>
          <p:cNvSpPr/>
          <p:nvPr/>
        </p:nvSpPr>
        <p:spPr>
          <a:xfrm rot="10800000">
            <a:off x="10075881" y="3383580"/>
            <a:ext cx="573386" cy="122754"/>
          </a:xfrm>
          <a:prstGeom prst="rightArrow">
            <a:avLst/>
          </a:prstGeom>
          <a:solidFill>
            <a:srgbClr val="6068B3"/>
          </a:solidFill>
          <a:ln>
            <a:solidFill>
              <a:srgbClr val="6068B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55D5040C-F422-377E-5259-B21287AEFC7C}"/>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6123012" y="3241070"/>
            <a:ext cx="3831062" cy="305927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9" name="Oval 8">
            <a:extLst>
              <a:ext uri="{FF2B5EF4-FFF2-40B4-BE49-F238E27FC236}">
                <a16:creationId xmlns:a16="http://schemas.microsoft.com/office/drawing/2014/main" id="{07826533-A072-342E-F0A4-91037673CA0C}"/>
              </a:ext>
            </a:extLst>
          </p:cNvPr>
          <p:cNvSpPr/>
          <p:nvPr/>
        </p:nvSpPr>
        <p:spPr>
          <a:xfrm>
            <a:off x="10726409" y="3272982"/>
            <a:ext cx="343949" cy="343949"/>
          </a:xfrm>
          <a:prstGeom prst="ellipse">
            <a:avLst/>
          </a:prstGeom>
          <a:solidFill>
            <a:srgbClr val="6068B3">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a:t>1</a:t>
            </a:r>
          </a:p>
        </p:txBody>
      </p:sp>
      <p:sp>
        <p:nvSpPr>
          <p:cNvPr id="10" name="Arrow: Right 9">
            <a:extLst>
              <a:ext uri="{FF2B5EF4-FFF2-40B4-BE49-F238E27FC236}">
                <a16:creationId xmlns:a16="http://schemas.microsoft.com/office/drawing/2014/main" id="{E33527AB-8F79-FAD6-C69C-CB370960D74A}"/>
              </a:ext>
            </a:extLst>
          </p:cNvPr>
          <p:cNvSpPr/>
          <p:nvPr/>
        </p:nvSpPr>
        <p:spPr>
          <a:xfrm rot="10800000">
            <a:off x="10083829" y="6029581"/>
            <a:ext cx="573386" cy="122754"/>
          </a:xfrm>
          <a:prstGeom prst="rightArrow">
            <a:avLst/>
          </a:prstGeom>
          <a:solidFill>
            <a:srgbClr val="6068B3"/>
          </a:solidFill>
          <a:ln>
            <a:solidFill>
              <a:srgbClr val="6068B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Arrow: Right 10">
            <a:extLst>
              <a:ext uri="{FF2B5EF4-FFF2-40B4-BE49-F238E27FC236}">
                <a16:creationId xmlns:a16="http://schemas.microsoft.com/office/drawing/2014/main" id="{CA6903CF-AA0F-C72F-AA23-9927795645DE}"/>
              </a:ext>
            </a:extLst>
          </p:cNvPr>
          <p:cNvSpPr/>
          <p:nvPr/>
        </p:nvSpPr>
        <p:spPr>
          <a:xfrm rot="10800000">
            <a:off x="10075881" y="5577871"/>
            <a:ext cx="573386" cy="122754"/>
          </a:xfrm>
          <a:prstGeom prst="rightArrow">
            <a:avLst/>
          </a:prstGeom>
          <a:solidFill>
            <a:srgbClr val="6068B3"/>
          </a:solidFill>
          <a:ln>
            <a:solidFill>
              <a:srgbClr val="6068B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Arrow: Right 13">
            <a:extLst>
              <a:ext uri="{FF2B5EF4-FFF2-40B4-BE49-F238E27FC236}">
                <a16:creationId xmlns:a16="http://schemas.microsoft.com/office/drawing/2014/main" id="{4C927E6E-837F-E94F-5D8E-CB2179C6A370}"/>
              </a:ext>
            </a:extLst>
          </p:cNvPr>
          <p:cNvSpPr/>
          <p:nvPr/>
        </p:nvSpPr>
        <p:spPr>
          <a:xfrm rot="10800000">
            <a:off x="10083828" y="3901779"/>
            <a:ext cx="573386" cy="122754"/>
          </a:xfrm>
          <a:prstGeom prst="rightArrow">
            <a:avLst/>
          </a:prstGeom>
          <a:solidFill>
            <a:srgbClr val="6068B3"/>
          </a:solidFill>
          <a:ln>
            <a:solidFill>
              <a:srgbClr val="6068B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D4440166-22C7-1D08-ED66-F401223A72EF}"/>
              </a:ext>
            </a:extLst>
          </p:cNvPr>
          <p:cNvSpPr/>
          <p:nvPr/>
        </p:nvSpPr>
        <p:spPr>
          <a:xfrm>
            <a:off x="10726410" y="3791180"/>
            <a:ext cx="343949" cy="343949"/>
          </a:xfrm>
          <a:prstGeom prst="ellipse">
            <a:avLst/>
          </a:prstGeom>
          <a:solidFill>
            <a:srgbClr val="6068B3">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a:t>2</a:t>
            </a:r>
          </a:p>
        </p:txBody>
      </p:sp>
      <p:sp>
        <p:nvSpPr>
          <p:cNvPr id="16" name="Oval 15">
            <a:extLst>
              <a:ext uri="{FF2B5EF4-FFF2-40B4-BE49-F238E27FC236}">
                <a16:creationId xmlns:a16="http://schemas.microsoft.com/office/drawing/2014/main" id="{F5CF78E3-C550-0E12-3F99-8D7F3B999487}"/>
              </a:ext>
            </a:extLst>
          </p:cNvPr>
          <p:cNvSpPr/>
          <p:nvPr/>
        </p:nvSpPr>
        <p:spPr>
          <a:xfrm>
            <a:off x="10718462" y="5467272"/>
            <a:ext cx="343949" cy="343949"/>
          </a:xfrm>
          <a:prstGeom prst="ellipse">
            <a:avLst/>
          </a:prstGeom>
          <a:solidFill>
            <a:srgbClr val="6068B3">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a:t>3</a:t>
            </a:r>
          </a:p>
        </p:txBody>
      </p:sp>
      <p:sp>
        <p:nvSpPr>
          <p:cNvPr id="17" name="Oval 16">
            <a:extLst>
              <a:ext uri="{FF2B5EF4-FFF2-40B4-BE49-F238E27FC236}">
                <a16:creationId xmlns:a16="http://schemas.microsoft.com/office/drawing/2014/main" id="{CCC0A71B-5330-8507-3EC1-A1751656E16C}"/>
              </a:ext>
            </a:extLst>
          </p:cNvPr>
          <p:cNvSpPr/>
          <p:nvPr/>
        </p:nvSpPr>
        <p:spPr>
          <a:xfrm>
            <a:off x="10726409" y="5918983"/>
            <a:ext cx="343949" cy="343949"/>
          </a:xfrm>
          <a:prstGeom prst="ellipse">
            <a:avLst/>
          </a:prstGeom>
          <a:solidFill>
            <a:srgbClr val="6068B3">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a:t>4</a:t>
            </a:r>
          </a:p>
        </p:txBody>
      </p:sp>
      <p:sp>
        <p:nvSpPr>
          <p:cNvPr id="2" name="TextBox 1">
            <a:extLst>
              <a:ext uri="{FF2B5EF4-FFF2-40B4-BE49-F238E27FC236}">
                <a16:creationId xmlns:a16="http://schemas.microsoft.com/office/drawing/2014/main" id="{C170B3E6-2A97-2DD6-9B2D-A5B20350E15B}"/>
              </a:ext>
            </a:extLst>
          </p:cNvPr>
          <p:cNvSpPr txBox="1"/>
          <p:nvPr/>
        </p:nvSpPr>
        <p:spPr>
          <a:xfrm>
            <a:off x="372532" y="4659136"/>
            <a:ext cx="5466565" cy="1169551"/>
          </a:xfrm>
          <a:prstGeom prst="rect">
            <a:avLst/>
          </a:prstGeom>
          <a:noFill/>
        </p:spPr>
        <p:txBody>
          <a:bodyPr wrap="square" rtlCol="0">
            <a:spAutoFit/>
          </a:bodyPr>
          <a:lstStyle/>
          <a:p>
            <a:pPr>
              <a:spcAft>
                <a:spcPts val="600"/>
              </a:spcAft>
            </a:pPr>
            <a:r>
              <a:rPr lang="en-US" sz="1000" b="0" i="0" dirty="0">
                <a:solidFill>
                  <a:schemeClr val="tx1">
                    <a:lumMod val="65000"/>
                    <a:lumOff val="35000"/>
                  </a:schemeClr>
                </a:solidFill>
                <a:effectLst/>
                <a:latin typeface="Arial Nova" panose="020B0504020202020204" pitchFamily="34" charset="0"/>
              </a:rPr>
              <a:t>Each time a publication is created with the "Generate Output" button, it counts as a render. Our subscription includes </a:t>
            </a:r>
            <a:r>
              <a:rPr lang="en-US" sz="1000" b="0" i="0" dirty="0">
                <a:solidFill>
                  <a:schemeClr val="tx1">
                    <a:lumMod val="65000"/>
                    <a:lumOff val="35000"/>
                  </a:schemeClr>
                </a:solidFill>
                <a:effectLst/>
                <a:highlight>
                  <a:srgbClr val="FFFF00"/>
                </a:highlight>
                <a:latin typeface="Arial Nova" panose="020B0504020202020204" pitchFamily="34" charset="0"/>
              </a:rPr>
              <a:t>X </a:t>
            </a:r>
            <a:r>
              <a:rPr lang="en-US" sz="1000" b="0" i="0" dirty="0">
                <a:solidFill>
                  <a:schemeClr val="tx1">
                    <a:lumMod val="65000"/>
                    <a:lumOff val="35000"/>
                  </a:schemeClr>
                </a:solidFill>
                <a:effectLst/>
                <a:latin typeface="Arial Nova" panose="020B0504020202020204" pitchFamily="34" charset="0"/>
              </a:rPr>
              <a:t>number of renders per year.</a:t>
            </a:r>
          </a:p>
          <a:p>
            <a:pPr>
              <a:spcAft>
                <a:spcPts val="600"/>
              </a:spcAft>
            </a:pPr>
            <a:endParaRPr lang="en-US" sz="1000" dirty="0">
              <a:solidFill>
                <a:schemeClr val="tx1">
                  <a:lumMod val="65000"/>
                  <a:lumOff val="35000"/>
                </a:schemeClr>
              </a:solidFill>
              <a:latin typeface="Arial Nova" panose="020B0504020202020204" pitchFamily="34" charset="0"/>
            </a:endParaRPr>
          </a:p>
          <a:p>
            <a:pPr>
              <a:spcAft>
                <a:spcPts val="600"/>
              </a:spcAft>
            </a:pPr>
            <a:r>
              <a:rPr lang="en-US" sz="1000" b="0" i="0" dirty="0">
                <a:solidFill>
                  <a:schemeClr val="tx1">
                    <a:lumMod val="65000"/>
                    <a:lumOff val="35000"/>
                  </a:schemeClr>
                </a:solidFill>
                <a:effectLst/>
                <a:latin typeface="Arial Nova" panose="020B0504020202020204" pitchFamily="34" charset="0"/>
              </a:rPr>
              <a:t>You can preview your publication without generating a render. If you download the publication and upload it to the DAM, it can be used and downloaded again without counting as additional renders.</a:t>
            </a:r>
            <a:endParaRPr lang="en-US" sz="1000" dirty="0">
              <a:solidFill>
                <a:schemeClr val="tx1">
                  <a:lumMod val="65000"/>
                  <a:lumOff val="35000"/>
                </a:schemeClr>
              </a:solidFill>
              <a:latin typeface="Arial Nova" panose="020B0504020202020204" pitchFamily="34" charset="0"/>
            </a:endParaRPr>
          </a:p>
        </p:txBody>
      </p:sp>
      <p:sp>
        <p:nvSpPr>
          <p:cNvPr id="3" name="TextBox 2">
            <a:extLst>
              <a:ext uri="{FF2B5EF4-FFF2-40B4-BE49-F238E27FC236}">
                <a16:creationId xmlns:a16="http://schemas.microsoft.com/office/drawing/2014/main" id="{B22F4989-723E-8F3D-EA13-E20AF3414AA4}"/>
              </a:ext>
            </a:extLst>
          </p:cNvPr>
          <p:cNvSpPr txBox="1"/>
          <p:nvPr/>
        </p:nvSpPr>
        <p:spPr>
          <a:xfrm>
            <a:off x="372532" y="5918983"/>
            <a:ext cx="5466565" cy="246221"/>
          </a:xfrm>
          <a:prstGeom prst="rect">
            <a:avLst/>
          </a:prstGeom>
          <a:noFill/>
        </p:spPr>
        <p:txBody>
          <a:bodyPr wrap="square" rtlCol="0">
            <a:spAutoFit/>
          </a:bodyPr>
          <a:lstStyle/>
          <a:p>
            <a:pPr>
              <a:spcAft>
                <a:spcPts val="600"/>
              </a:spcAft>
            </a:pPr>
            <a:r>
              <a:rPr lang="en-US" sz="1000">
                <a:solidFill>
                  <a:schemeClr val="tx1">
                    <a:lumMod val="65000"/>
                    <a:lumOff val="35000"/>
                  </a:schemeClr>
                </a:solidFill>
                <a:highlight>
                  <a:srgbClr val="FFFF00"/>
                </a:highlight>
                <a:latin typeface="Arial Nova" panose="020B0504020202020204" pitchFamily="34" charset="0"/>
              </a:rPr>
              <a:t>Include the number of renders your organization has available per your contract. </a:t>
            </a:r>
          </a:p>
        </p:txBody>
      </p:sp>
      <p:sp>
        <p:nvSpPr>
          <p:cNvPr id="4" name="TextBox 3">
            <a:extLst>
              <a:ext uri="{FF2B5EF4-FFF2-40B4-BE49-F238E27FC236}">
                <a16:creationId xmlns:a16="http://schemas.microsoft.com/office/drawing/2014/main" id="{F8367783-E6AF-BF39-0A25-007484BCCAE7}"/>
              </a:ext>
            </a:extLst>
          </p:cNvPr>
          <p:cNvSpPr txBox="1"/>
          <p:nvPr/>
        </p:nvSpPr>
        <p:spPr>
          <a:xfrm>
            <a:off x="372533" y="6390990"/>
            <a:ext cx="4987088" cy="307777"/>
          </a:xfrm>
          <a:prstGeom prst="rect">
            <a:avLst/>
          </a:prstGeom>
          <a:noFill/>
        </p:spPr>
        <p:txBody>
          <a:bodyPr wrap="square" rtlCol="0">
            <a:spAutoFit/>
          </a:bodyPr>
          <a:lstStyle/>
          <a:p>
            <a:r>
              <a:rPr lang="en-US" sz="1400">
                <a:solidFill>
                  <a:schemeClr val="tx1">
                    <a:lumMod val="65000"/>
                    <a:lumOff val="35000"/>
                  </a:schemeClr>
                </a:solidFill>
                <a:latin typeface="Arial Nova" panose="020B0504020202020204" pitchFamily="34" charset="0"/>
              </a:rPr>
              <a:t>Read More: </a:t>
            </a:r>
            <a:r>
              <a:rPr lang="en-US" sz="1400">
                <a:hlinkClick r:id="rId5"/>
              </a:rPr>
              <a:t>Renders | </a:t>
            </a:r>
            <a:r>
              <a:rPr lang="en-US" sz="1400" err="1">
                <a:hlinkClick r:id="rId5"/>
              </a:rPr>
              <a:t>Lytho</a:t>
            </a:r>
            <a:r>
              <a:rPr lang="en-US" sz="1400">
                <a:hlinkClick r:id="rId5"/>
              </a:rPr>
              <a:t> Guide</a:t>
            </a:r>
            <a:endParaRPr lang="en-US" sz="1400"/>
          </a:p>
        </p:txBody>
      </p:sp>
    </p:spTree>
    <p:extLst>
      <p:ext uri="{BB962C8B-B14F-4D97-AF65-F5344CB8AC3E}">
        <p14:creationId xmlns:p14="http://schemas.microsoft.com/office/powerpoint/2010/main" val="3042400846"/>
      </p:ext>
    </p:extLst>
  </p:cSld>
  <p:clrMapOvr>
    <a:masterClrMapping/>
  </p:clrMapOvr>
  <p:extLst>
    <p:ext uri="{6950BFC3-D8DA-4A85-94F7-54DA5524770B}">
      <p188:commentRel xmlns:p188="http://schemas.microsoft.com/office/powerpoint/2018/8/main" r:id="rId2"/>
    </p:ext>
  </p:extLs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EFB4190-2749-6108-9C53-F87EB6698E5A}"/>
              </a:ext>
            </a:extLst>
          </p:cNvPr>
          <p:cNvSpPr txBox="1"/>
          <p:nvPr/>
        </p:nvSpPr>
        <p:spPr>
          <a:xfrm>
            <a:off x="3847012" y="2921168"/>
            <a:ext cx="4497976" cy="1015663"/>
          </a:xfrm>
          <a:prstGeom prst="rect">
            <a:avLst/>
          </a:prstGeom>
          <a:noFill/>
        </p:spPr>
        <p:txBody>
          <a:bodyPr wrap="square" rtlCol="0">
            <a:spAutoFit/>
          </a:bodyPr>
          <a:lstStyle/>
          <a:p>
            <a:r>
              <a:rPr lang="en-US" sz="6000">
                <a:solidFill>
                  <a:schemeClr val="tx1">
                    <a:lumMod val="65000"/>
                    <a:lumOff val="35000"/>
                  </a:schemeClr>
                </a:solidFill>
                <a:latin typeface="Arial Nova" panose="020B0504020202020204" pitchFamily="34" charset="0"/>
              </a:rPr>
              <a:t>Demo Time  </a:t>
            </a:r>
          </a:p>
        </p:txBody>
      </p:sp>
      <p:sp>
        <p:nvSpPr>
          <p:cNvPr id="2" name="TextBox 1">
            <a:extLst>
              <a:ext uri="{FF2B5EF4-FFF2-40B4-BE49-F238E27FC236}">
                <a16:creationId xmlns:a16="http://schemas.microsoft.com/office/drawing/2014/main" id="{58A661B3-16A0-F6D1-AE6B-43FA4F057A08}"/>
              </a:ext>
            </a:extLst>
          </p:cNvPr>
          <p:cNvSpPr txBox="1"/>
          <p:nvPr/>
        </p:nvSpPr>
        <p:spPr>
          <a:xfrm>
            <a:off x="2686594" y="5100221"/>
            <a:ext cx="6818811" cy="830997"/>
          </a:xfrm>
          <a:prstGeom prst="rect">
            <a:avLst/>
          </a:prstGeom>
          <a:noFill/>
        </p:spPr>
        <p:txBody>
          <a:bodyPr wrap="square" rtlCol="0">
            <a:spAutoFit/>
          </a:bodyPr>
          <a:lstStyle/>
          <a:p>
            <a:r>
              <a:rPr lang="en-US" sz="2400">
                <a:solidFill>
                  <a:schemeClr val="tx1">
                    <a:lumMod val="65000"/>
                    <a:lumOff val="35000"/>
                  </a:schemeClr>
                </a:solidFill>
                <a:highlight>
                  <a:srgbClr val="FFFF00"/>
                </a:highlight>
                <a:latin typeface="Arial Nova" panose="020B0504020202020204" pitchFamily="34" charset="0"/>
              </a:rPr>
              <a:t>Use one of your Smart Templates to show your Team Members how to create a publication</a:t>
            </a:r>
          </a:p>
        </p:txBody>
      </p:sp>
    </p:spTree>
    <p:extLst>
      <p:ext uri="{BB962C8B-B14F-4D97-AF65-F5344CB8AC3E}">
        <p14:creationId xmlns:p14="http://schemas.microsoft.com/office/powerpoint/2010/main" val="278843611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EFB4190-2749-6108-9C53-F87EB6698E5A}"/>
              </a:ext>
            </a:extLst>
          </p:cNvPr>
          <p:cNvSpPr txBox="1"/>
          <p:nvPr/>
        </p:nvSpPr>
        <p:spPr>
          <a:xfrm>
            <a:off x="3833460" y="2916257"/>
            <a:ext cx="4420574" cy="1015663"/>
          </a:xfrm>
          <a:prstGeom prst="rect">
            <a:avLst/>
          </a:prstGeom>
          <a:noFill/>
        </p:spPr>
        <p:txBody>
          <a:bodyPr wrap="square" rtlCol="0">
            <a:spAutoFit/>
          </a:bodyPr>
          <a:lstStyle/>
          <a:p>
            <a:r>
              <a:rPr lang="en-US" sz="6000">
                <a:solidFill>
                  <a:schemeClr val="tx1">
                    <a:lumMod val="65000"/>
                    <a:lumOff val="35000"/>
                  </a:schemeClr>
                </a:solidFill>
                <a:latin typeface="Arial Nova" panose="020B0504020202020204" pitchFamily="34" charset="0"/>
              </a:rPr>
              <a:t>Dual Module  </a:t>
            </a:r>
          </a:p>
        </p:txBody>
      </p:sp>
      <p:sp>
        <p:nvSpPr>
          <p:cNvPr id="2" name="TextBox 1">
            <a:extLst>
              <a:ext uri="{FF2B5EF4-FFF2-40B4-BE49-F238E27FC236}">
                <a16:creationId xmlns:a16="http://schemas.microsoft.com/office/drawing/2014/main" id="{ACB04E4D-AE9C-B545-4C1F-6A2544152725}"/>
              </a:ext>
            </a:extLst>
          </p:cNvPr>
          <p:cNvSpPr txBox="1"/>
          <p:nvPr/>
        </p:nvSpPr>
        <p:spPr>
          <a:xfrm>
            <a:off x="4007150" y="3931920"/>
            <a:ext cx="4073193" cy="707886"/>
          </a:xfrm>
          <a:prstGeom prst="rect">
            <a:avLst/>
          </a:prstGeom>
          <a:noFill/>
          <a:effectLst>
            <a:outerShdw blurRad="63500" sx="102000" sy="102000" algn="ctr" rotWithShape="0">
              <a:prstClr val="black">
                <a:alpha val="40000"/>
              </a:prstClr>
            </a:outerShdw>
          </a:effectLst>
        </p:spPr>
        <p:txBody>
          <a:bodyPr wrap="square" rtlCol="0">
            <a:spAutoFit/>
          </a:bodyPr>
          <a:lstStyle/>
          <a:p>
            <a:r>
              <a:rPr lang="en-US" sz="4000">
                <a:solidFill>
                  <a:schemeClr val="tx1">
                    <a:lumMod val="65000"/>
                    <a:lumOff val="35000"/>
                  </a:schemeClr>
                </a:solidFill>
                <a:latin typeface="Arial Nova" panose="020B0504020202020204" pitchFamily="34" charset="0"/>
              </a:rPr>
              <a:t>Workflow + DAM</a:t>
            </a:r>
          </a:p>
        </p:txBody>
      </p:sp>
    </p:spTree>
    <p:extLst>
      <p:ext uri="{BB962C8B-B14F-4D97-AF65-F5344CB8AC3E}">
        <p14:creationId xmlns:p14="http://schemas.microsoft.com/office/powerpoint/2010/main" val="168600327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38018A6-44B6-55E2-6C91-D9B5D0545C0F}"/>
              </a:ext>
            </a:extLst>
          </p:cNvPr>
          <p:cNvPicPr>
            <a:picLocks noChangeAspect="1"/>
          </p:cNvPicPr>
          <p:nvPr/>
        </p:nvPicPr>
        <p:blipFill>
          <a:blip r:embed="rId2"/>
          <a:stretch>
            <a:fillRect/>
          </a:stretch>
        </p:blipFill>
        <p:spPr>
          <a:xfrm>
            <a:off x="5770537" y="1920721"/>
            <a:ext cx="4661204" cy="239740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2" name="TextBox 11">
            <a:extLst>
              <a:ext uri="{FF2B5EF4-FFF2-40B4-BE49-F238E27FC236}">
                <a16:creationId xmlns:a16="http://schemas.microsoft.com/office/drawing/2014/main" id="{EB4A55A6-C82A-43BD-BFAC-180267623419}"/>
              </a:ext>
            </a:extLst>
          </p:cNvPr>
          <p:cNvSpPr txBox="1"/>
          <p:nvPr/>
        </p:nvSpPr>
        <p:spPr>
          <a:xfrm>
            <a:off x="372532" y="397814"/>
            <a:ext cx="10276995" cy="707886"/>
          </a:xfrm>
          <a:prstGeom prst="rect">
            <a:avLst/>
          </a:prstGeom>
          <a:noFill/>
          <a:effectLst>
            <a:outerShdw blurRad="63500" sx="102000" sy="102000" algn="ctr" rotWithShape="0">
              <a:prstClr val="black">
                <a:alpha val="40000"/>
              </a:prstClr>
            </a:outerShdw>
          </a:effectLst>
        </p:spPr>
        <p:txBody>
          <a:bodyPr wrap="square" rtlCol="0">
            <a:spAutoFit/>
          </a:bodyPr>
          <a:lstStyle/>
          <a:p>
            <a:r>
              <a:rPr lang="en-US" sz="4000">
                <a:solidFill>
                  <a:schemeClr val="tx1">
                    <a:lumMod val="65000"/>
                    <a:lumOff val="35000"/>
                  </a:schemeClr>
                </a:solidFill>
                <a:latin typeface="Arial Nova" panose="020B0504020202020204" pitchFamily="34" charset="0"/>
              </a:rPr>
              <a:t>Unified Creative Operations Platform</a:t>
            </a:r>
          </a:p>
        </p:txBody>
      </p:sp>
      <p:sp>
        <p:nvSpPr>
          <p:cNvPr id="13" name="TextBox 12">
            <a:extLst>
              <a:ext uri="{FF2B5EF4-FFF2-40B4-BE49-F238E27FC236}">
                <a16:creationId xmlns:a16="http://schemas.microsoft.com/office/drawing/2014/main" id="{683EF464-EFDE-4592-B8F1-601EC47013E3}"/>
              </a:ext>
            </a:extLst>
          </p:cNvPr>
          <p:cNvSpPr txBox="1"/>
          <p:nvPr/>
        </p:nvSpPr>
        <p:spPr>
          <a:xfrm>
            <a:off x="1009689" y="2073484"/>
            <a:ext cx="4386702" cy="1692771"/>
          </a:xfrm>
          <a:prstGeom prst="rect">
            <a:avLst/>
          </a:prstGeom>
          <a:noFill/>
        </p:spPr>
        <p:txBody>
          <a:bodyPr wrap="square" rtlCol="0">
            <a:spAutoFit/>
          </a:bodyPr>
          <a:lstStyle/>
          <a:p>
            <a:pPr>
              <a:spcAft>
                <a:spcPts val="600"/>
              </a:spcAft>
            </a:pPr>
            <a:r>
              <a:rPr lang="en-US" sz="1400">
                <a:solidFill>
                  <a:schemeClr val="tx1">
                    <a:lumMod val="65000"/>
                    <a:lumOff val="35000"/>
                  </a:schemeClr>
                </a:solidFill>
                <a:latin typeface="Arial Nova" panose="020B0504020202020204" pitchFamily="34" charset="0"/>
              </a:rPr>
              <a:t>With both Workflow + DAM you can easily streamline your Creative processes. </a:t>
            </a:r>
          </a:p>
          <a:p>
            <a:pPr marL="285750" indent="-285750">
              <a:spcAft>
                <a:spcPts val="600"/>
              </a:spcAft>
              <a:buFont typeface="Arial" panose="020B0604020202020204" pitchFamily="34" charset="0"/>
              <a:buChar char="•"/>
            </a:pPr>
            <a:r>
              <a:rPr lang="en-US" sz="1400">
                <a:solidFill>
                  <a:schemeClr val="tx1">
                    <a:lumMod val="65000"/>
                    <a:lumOff val="35000"/>
                  </a:schemeClr>
                </a:solidFill>
                <a:latin typeface="Arial Nova" panose="020B0504020202020204" pitchFamily="34" charset="0"/>
              </a:rPr>
              <a:t>Unified login page </a:t>
            </a:r>
          </a:p>
          <a:p>
            <a:pPr marL="285750" indent="-285750">
              <a:spcAft>
                <a:spcPts val="600"/>
              </a:spcAft>
              <a:buFont typeface="Arial" panose="020B0604020202020204" pitchFamily="34" charset="0"/>
              <a:buChar char="•"/>
            </a:pPr>
            <a:r>
              <a:rPr lang="en-US" sz="1400">
                <a:solidFill>
                  <a:schemeClr val="tx1">
                    <a:lumMod val="65000"/>
                    <a:lumOff val="35000"/>
                  </a:schemeClr>
                </a:solidFill>
                <a:latin typeface="Arial Nova" panose="020B0504020202020204" pitchFamily="34" charset="0"/>
              </a:rPr>
              <a:t>Seamless DAM integration for your Workflow </a:t>
            </a:r>
          </a:p>
          <a:p>
            <a:pPr marL="285750" indent="-285750">
              <a:spcAft>
                <a:spcPts val="600"/>
              </a:spcAft>
              <a:buFont typeface="Arial" panose="020B0604020202020204" pitchFamily="34" charset="0"/>
              <a:buChar char="•"/>
            </a:pPr>
            <a:r>
              <a:rPr lang="en-US" sz="1400">
                <a:solidFill>
                  <a:schemeClr val="tx1">
                    <a:lumMod val="65000"/>
                    <a:lumOff val="35000"/>
                  </a:schemeClr>
                </a:solidFill>
                <a:latin typeface="Arial Nova" panose="020B0504020202020204" pitchFamily="34" charset="0"/>
              </a:rPr>
              <a:t>Simple navigation between platforms </a:t>
            </a:r>
          </a:p>
          <a:p>
            <a:pPr marL="285750" indent="-285750">
              <a:spcAft>
                <a:spcPts val="600"/>
              </a:spcAft>
              <a:buFont typeface="Arial" panose="020B0604020202020204" pitchFamily="34" charset="0"/>
              <a:buChar char="•"/>
            </a:pPr>
            <a:r>
              <a:rPr lang="en-US" sz="1400">
                <a:solidFill>
                  <a:schemeClr val="tx1">
                    <a:lumMod val="65000"/>
                    <a:lumOff val="35000"/>
                  </a:schemeClr>
                </a:solidFill>
                <a:latin typeface="Arial Nova" panose="020B0504020202020204" pitchFamily="34" charset="0"/>
              </a:rPr>
              <a:t>One source of truth for all things creative</a:t>
            </a:r>
          </a:p>
        </p:txBody>
      </p:sp>
      <p:pic>
        <p:nvPicPr>
          <p:cNvPr id="10" name="Picture 9">
            <a:extLst>
              <a:ext uri="{FF2B5EF4-FFF2-40B4-BE49-F238E27FC236}">
                <a16:creationId xmlns:a16="http://schemas.microsoft.com/office/drawing/2014/main" id="{788E9585-0ED7-0278-45E7-EE750B2EDBE7}"/>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074555" y="4081108"/>
            <a:ext cx="1321836" cy="163776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Picture 7">
            <a:extLst>
              <a:ext uri="{FF2B5EF4-FFF2-40B4-BE49-F238E27FC236}">
                <a16:creationId xmlns:a16="http://schemas.microsoft.com/office/drawing/2014/main" id="{4D2277F3-118E-3CCD-2117-BB8FEB7D292B}"/>
              </a:ext>
            </a:extLst>
          </p:cNvPr>
          <p:cNvPicPr>
            <a:picLocks noChangeAspect="1"/>
          </p:cNvPicPr>
          <p:nvPr/>
        </p:nvPicPr>
        <p:blipFill>
          <a:blip r:embed="rId4"/>
          <a:stretch>
            <a:fillRect/>
          </a:stretch>
        </p:blipFill>
        <p:spPr>
          <a:xfrm>
            <a:off x="5627563" y="4641048"/>
            <a:ext cx="3591302" cy="65785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1" name="Arrow: Right 10">
            <a:extLst>
              <a:ext uri="{FF2B5EF4-FFF2-40B4-BE49-F238E27FC236}">
                <a16:creationId xmlns:a16="http://schemas.microsoft.com/office/drawing/2014/main" id="{B8072399-ADDD-4F89-397C-131115A3362A}"/>
              </a:ext>
            </a:extLst>
          </p:cNvPr>
          <p:cNvSpPr/>
          <p:nvPr/>
        </p:nvSpPr>
        <p:spPr>
          <a:xfrm rot="10800000">
            <a:off x="8792475" y="4716163"/>
            <a:ext cx="573386" cy="122754"/>
          </a:xfrm>
          <a:prstGeom prst="rightArrow">
            <a:avLst/>
          </a:prstGeom>
          <a:solidFill>
            <a:srgbClr val="6068B3"/>
          </a:solidFill>
          <a:ln>
            <a:solidFill>
              <a:srgbClr val="6068B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Arrow: Right 13">
            <a:extLst>
              <a:ext uri="{FF2B5EF4-FFF2-40B4-BE49-F238E27FC236}">
                <a16:creationId xmlns:a16="http://schemas.microsoft.com/office/drawing/2014/main" id="{A4C152FA-D374-D579-403F-DB1911D679D9}"/>
              </a:ext>
            </a:extLst>
          </p:cNvPr>
          <p:cNvSpPr/>
          <p:nvPr/>
        </p:nvSpPr>
        <p:spPr>
          <a:xfrm>
            <a:off x="3372718" y="5415088"/>
            <a:ext cx="573386" cy="122754"/>
          </a:xfrm>
          <a:prstGeom prst="rightArrow">
            <a:avLst/>
          </a:prstGeom>
          <a:solidFill>
            <a:srgbClr val="6068B3"/>
          </a:solidFill>
          <a:ln>
            <a:solidFill>
              <a:srgbClr val="6068B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6779038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F8DA5A71-48ED-4604-A026-7C675CB48B7C}"/>
              </a:ext>
            </a:extLst>
          </p:cNvPr>
          <p:cNvSpPr txBox="1"/>
          <p:nvPr/>
        </p:nvSpPr>
        <p:spPr>
          <a:xfrm>
            <a:off x="7375278" y="1397713"/>
            <a:ext cx="4255680" cy="1015663"/>
          </a:xfrm>
          <a:prstGeom prst="rect">
            <a:avLst/>
          </a:prstGeom>
          <a:noFill/>
        </p:spPr>
        <p:txBody>
          <a:bodyPr wrap="square" rtlCol="0">
            <a:spAutoFit/>
          </a:bodyPr>
          <a:lstStyle/>
          <a:p>
            <a:pPr marL="685800" lvl="1" indent="-228600">
              <a:buFont typeface="+mj-lt"/>
              <a:buAutoNum type="arabicPeriod"/>
            </a:pPr>
            <a:r>
              <a:rPr lang="en-US" sz="1000">
                <a:solidFill>
                  <a:schemeClr val="tx1">
                    <a:lumMod val="65000"/>
                    <a:lumOff val="35000"/>
                  </a:schemeClr>
                </a:solidFill>
                <a:latin typeface="Arial Nova" panose="020B0504020202020204" pitchFamily="34" charset="0"/>
              </a:rPr>
              <a:t>When you fill out a request form, you can upload attachments in the Attachment field directly from your DAM. </a:t>
            </a:r>
          </a:p>
          <a:p>
            <a:pPr marL="685800" lvl="1" indent="-228600">
              <a:buFont typeface="+mj-lt"/>
              <a:buAutoNum type="arabicPeriod"/>
            </a:pPr>
            <a:endParaRPr lang="en-US" sz="1000">
              <a:solidFill>
                <a:schemeClr val="tx1">
                  <a:lumMod val="65000"/>
                  <a:lumOff val="35000"/>
                </a:schemeClr>
              </a:solidFill>
              <a:latin typeface="Arial Nova" panose="020B0504020202020204" pitchFamily="34" charset="0"/>
            </a:endParaRPr>
          </a:p>
          <a:p>
            <a:pPr marL="685800" lvl="1" indent="-228600">
              <a:buFont typeface="+mj-lt"/>
              <a:buAutoNum type="arabicPeriod"/>
            </a:pPr>
            <a:r>
              <a:rPr lang="en-US" sz="1000">
                <a:solidFill>
                  <a:schemeClr val="tx1">
                    <a:lumMod val="65000"/>
                    <a:lumOff val="35000"/>
                  </a:schemeClr>
                </a:solidFill>
                <a:latin typeface="Arial Nova" panose="020B0504020202020204" pitchFamily="34" charset="0"/>
              </a:rPr>
              <a:t>Select the files you’d like to attach to your request. </a:t>
            </a:r>
          </a:p>
          <a:p>
            <a:pPr marL="685800" lvl="1" indent="-228600">
              <a:buFont typeface="+mj-lt"/>
              <a:buAutoNum type="arabicPeriod"/>
            </a:pPr>
            <a:endParaRPr lang="en-US" sz="1000">
              <a:solidFill>
                <a:schemeClr val="tx1">
                  <a:lumMod val="65000"/>
                  <a:lumOff val="35000"/>
                </a:schemeClr>
              </a:solidFill>
              <a:latin typeface="Arial Nova" panose="020B0504020202020204" pitchFamily="34" charset="0"/>
            </a:endParaRPr>
          </a:p>
          <a:p>
            <a:pPr lvl="1"/>
            <a:r>
              <a:rPr lang="en-US" sz="1000">
                <a:solidFill>
                  <a:schemeClr val="tx1">
                    <a:lumMod val="65000"/>
                    <a:lumOff val="35000"/>
                  </a:schemeClr>
                </a:solidFill>
                <a:latin typeface="Arial Nova" panose="020B0504020202020204" pitchFamily="34" charset="0"/>
              </a:rPr>
              <a:t>*Assets available will be based on your permissions </a:t>
            </a:r>
          </a:p>
        </p:txBody>
      </p:sp>
      <p:sp>
        <p:nvSpPr>
          <p:cNvPr id="16" name="TextBox 15">
            <a:extLst>
              <a:ext uri="{FF2B5EF4-FFF2-40B4-BE49-F238E27FC236}">
                <a16:creationId xmlns:a16="http://schemas.microsoft.com/office/drawing/2014/main" id="{CDB4826B-E196-48C9-B6D0-13EB5D8DBAA1}"/>
              </a:ext>
            </a:extLst>
          </p:cNvPr>
          <p:cNvSpPr txBox="1"/>
          <p:nvPr/>
        </p:nvSpPr>
        <p:spPr>
          <a:xfrm>
            <a:off x="372532" y="397814"/>
            <a:ext cx="7031289" cy="707886"/>
          </a:xfrm>
          <a:prstGeom prst="rect">
            <a:avLst/>
          </a:prstGeom>
          <a:noFill/>
        </p:spPr>
        <p:txBody>
          <a:bodyPr wrap="square" rtlCol="0">
            <a:spAutoFit/>
          </a:bodyPr>
          <a:lstStyle/>
          <a:p>
            <a:r>
              <a:rPr lang="en-US" sz="4000">
                <a:solidFill>
                  <a:schemeClr val="tx1">
                    <a:lumMod val="65000"/>
                    <a:lumOff val="35000"/>
                  </a:schemeClr>
                </a:solidFill>
                <a:latin typeface="Arial Nova" panose="020B0504020202020204" pitchFamily="34" charset="0"/>
              </a:rPr>
              <a:t>Workflow – Requests </a:t>
            </a:r>
          </a:p>
        </p:txBody>
      </p:sp>
      <p:pic>
        <p:nvPicPr>
          <p:cNvPr id="3" name="Picture 2">
            <a:extLst>
              <a:ext uri="{FF2B5EF4-FFF2-40B4-BE49-F238E27FC236}">
                <a16:creationId xmlns:a16="http://schemas.microsoft.com/office/drawing/2014/main" id="{7EBCE835-A832-F3C6-DE56-1511623AB060}"/>
              </a:ext>
            </a:extLst>
          </p:cNvPr>
          <p:cNvPicPr>
            <a:picLocks noChangeAspect="1"/>
          </p:cNvPicPr>
          <p:nvPr/>
        </p:nvPicPr>
        <p:blipFill>
          <a:blip r:embed="rId2"/>
          <a:stretch>
            <a:fillRect/>
          </a:stretch>
        </p:blipFill>
        <p:spPr>
          <a:xfrm>
            <a:off x="372532" y="1244098"/>
            <a:ext cx="6879097" cy="353813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Picture 4">
            <a:extLst>
              <a:ext uri="{FF2B5EF4-FFF2-40B4-BE49-F238E27FC236}">
                <a16:creationId xmlns:a16="http://schemas.microsoft.com/office/drawing/2014/main" id="{4FE95C9F-CE33-072D-E029-AE105F525A75}"/>
              </a:ext>
            </a:extLst>
          </p:cNvPr>
          <p:cNvPicPr>
            <a:picLocks noChangeAspect="1"/>
          </p:cNvPicPr>
          <p:nvPr/>
        </p:nvPicPr>
        <p:blipFill>
          <a:blip r:embed="rId3"/>
          <a:stretch>
            <a:fillRect/>
          </a:stretch>
        </p:blipFill>
        <p:spPr>
          <a:xfrm>
            <a:off x="5575314" y="3013165"/>
            <a:ext cx="6244154" cy="321156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Arrow: Right 5">
            <a:extLst>
              <a:ext uri="{FF2B5EF4-FFF2-40B4-BE49-F238E27FC236}">
                <a16:creationId xmlns:a16="http://schemas.microsoft.com/office/drawing/2014/main" id="{4F4F508D-4060-CB04-9AF5-B7E80CC982A8}"/>
              </a:ext>
            </a:extLst>
          </p:cNvPr>
          <p:cNvSpPr/>
          <p:nvPr/>
        </p:nvSpPr>
        <p:spPr>
          <a:xfrm>
            <a:off x="1824510" y="4231683"/>
            <a:ext cx="573386" cy="122754"/>
          </a:xfrm>
          <a:prstGeom prst="rightArrow">
            <a:avLst/>
          </a:prstGeom>
          <a:solidFill>
            <a:srgbClr val="6068B3"/>
          </a:solidFill>
          <a:ln>
            <a:solidFill>
              <a:srgbClr val="6068B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B322DDBF-5CFA-F332-FFB6-A55C19924075}"/>
              </a:ext>
            </a:extLst>
          </p:cNvPr>
          <p:cNvSpPr/>
          <p:nvPr/>
        </p:nvSpPr>
        <p:spPr>
          <a:xfrm>
            <a:off x="1430008" y="4121085"/>
            <a:ext cx="343949" cy="343949"/>
          </a:xfrm>
          <a:prstGeom prst="ellipse">
            <a:avLst/>
          </a:prstGeom>
          <a:solidFill>
            <a:srgbClr val="6068B3">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a:t>1</a:t>
            </a:r>
          </a:p>
        </p:txBody>
      </p:sp>
      <p:sp>
        <p:nvSpPr>
          <p:cNvPr id="8" name="Oval 7">
            <a:extLst>
              <a:ext uri="{FF2B5EF4-FFF2-40B4-BE49-F238E27FC236}">
                <a16:creationId xmlns:a16="http://schemas.microsoft.com/office/drawing/2014/main" id="{76C34275-7356-799B-DB7D-B157A1EF2BE6}"/>
              </a:ext>
            </a:extLst>
          </p:cNvPr>
          <p:cNvSpPr/>
          <p:nvPr/>
        </p:nvSpPr>
        <p:spPr>
          <a:xfrm>
            <a:off x="7508591" y="3157373"/>
            <a:ext cx="343949" cy="343949"/>
          </a:xfrm>
          <a:prstGeom prst="ellipse">
            <a:avLst/>
          </a:prstGeom>
          <a:solidFill>
            <a:srgbClr val="6068B3">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a:t>2</a:t>
            </a:r>
          </a:p>
        </p:txBody>
      </p:sp>
    </p:spTree>
    <p:extLst>
      <p:ext uri="{BB962C8B-B14F-4D97-AF65-F5344CB8AC3E}">
        <p14:creationId xmlns:p14="http://schemas.microsoft.com/office/powerpoint/2010/main" val="315089302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17ACA1B-8715-4B6B-A7BB-AE37A0E10D11}"/>
              </a:ext>
            </a:extLst>
          </p:cNvPr>
          <p:cNvSpPr txBox="1"/>
          <p:nvPr/>
        </p:nvSpPr>
        <p:spPr>
          <a:xfrm>
            <a:off x="536895" y="1269614"/>
            <a:ext cx="10266572" cy="923330"/>
          </a:xfrm>
          <a:prstGeom prst="rect">
            <a:avLst/>
          </a:prstGeom>
          <a:noFill/>
        </p:spPr>
        <p:txBody>
          <a:bodyPr wrap="square" rtlCol="0">
            <a:spAutoFit/>
          </a:bodyPr>
          <a:lstStyle/>
          <a:p>
            <a:r>
              <a:rPr lang="en-US" b="0" i="0" err="1">
                <a:solidFill>
                  <a:schemeClr val="tx1">
                    <a:lumMod val="65000"/>
                    <a:lumOff val="35000"/>
                  </a:schemeClr>
                </a:solidFill>
                <a:effectLst/>
                <a:latin typeface="Arial Nova" panose="020B0504020202020204" pitchFamily="34" charset="0"/>
              </a:rPr>
              <a:t>Lytho's</a:t>
            </a:r>
            <a:r>
              <a:rPr lang="en-US" b="0" i="0">
                <a:solidFill>
                  <a:schemeClr val="tx1">
                    <a:lumMod val="65000"/>
                    <a:lumOff val="35000"/>
                  </a:schemeClr>
                </a:solidFill>
                <a:effectLst/>
                <a:latin typeface="Arial Nova" panose="020B0504020202020204" pitchFamily="34" charset="0"/>
              </a:rPr>
              <a:t> Digital Asset Manager provides a better way to store, share, and safeguard your assets in ways that make sense for your brand, minimizing the friction in the search process so you can find files faster and move on to more magical work.</a:t>
            </a:r>
            <a:endParaRPr lang="en-US">
              <a:solidFill>
                <a:schemeClr val="tx1">
                  <a:lumMod val="65000"/>
                  <a:lumOff val="35000"/>
                </a:schemeClr>
              </a:solidFill>
              <a:latin typeface="Arial Nova" panose="020B0504020202020204" pitchFamily="34" charset="0"/>
            </a:endParaRPr>
          </a:p>
        </p:txBody>
      </p:sp>
      <p:sp>
        <p:nvSpPr>
          <p:cNvPr id="3" name="TextBox 2">
            <a:extLst>
              <a:ext uri="{FF2B5EF4-FFF2-40B4-BE49-F238E27FC236}">
                <a16:creationId xmlns:a16="http://schemas.microsoft.com/office/drawing/2014/main" id="{52EBD40C-9B60-47BB-A7C1-31264C12F1B2}"/>
              </a:ext>
            </a:extLst>
          </p:cNvPr>
          <p:cNvSpPr txBox="1"/>
          <p:nvPr/>
        </p:nvSpPr>
        <p:spPr>
          <a:xfrm>
            <a:off x="536895" y="2964470"/>
            <a:ext cx="11451905" cy="2585323"/>
          </a:xfrm>
          <a:prstGeom prst="rect">
            <a:avLst/>
          </a:prstGeom>
          <a:noFill/>
        </p:spPr>
        <p:txBody>
          <a:bodyPr wrap="square" rtlCol="0">
            <a:spAutoFit/>
          </a:bodyPr>
          <a:lstStyle/>
          <a:p>
            <a:r>
              <a:rPr lang="en-US">
                <a:solidFill>
                  <a:schemeClr val="tx1">
                    <a:lumMod val="65000"/>
                    <a:lumOff val="35000"/>
                  </a:schemeClr>
                </a:solidFill>
                <a:highlight>
                  <a:srgbClr val="FFFF00"/>
                </a:highlight>
                <a:latin typeface="Arial Nova" panose="020B0504020202020204" pitchFamily="34" charset="0"/>
              </a:rPr>
              <a:t>List of all the reasons that your company chose this platform including: </a:t>
            </a:r>
          </a:p>
          <a:p>
            <a:pPr marL="285750" indent="-285750">
              <a:buFont typeface="Arial" panose="020B0604020202020204" pitchFamily="34" charset="0"/>
              <a:buChar char="•"/>
            </a:pPr>
            <a:r>
              <a:rPr lang="en-US">
                <a:solidFill>
                  <a:schemeClr val="tx1">
                    <a:lumMod val="65000"/>
                    <a:lumOff val="35000"/>
                  </a:schemeClr>
                </a:solidFill>
                <a:highlight>
                  <a:srgbClr val="FFFF00"/>
                </a:highlight>
                <a:latin typeface="Arial Nova" panose="020B0504020202020204" pitchFamily="34" charset="0"/>
              </a:rPr>
              <a:t>Problems being solved</a:t>
            </a:r>
          </a:p>
          <a:p>
            <a:pPr marL="285750" indent="-285750">
              <a:buFont typeface="Arial" panose="020B0604020202020204" pitchFamily="34" charset="0"/>
              <a:buChar char="•"/>
            </a:pPr>
            <a:r>
              <a:rPr lang="en-US">
                <a:solidFill>
                  <a:schemeClr val="tx1">
                    <a:lumMod val="65000"/>
                    <a:lumOff val="35000"/>
                  </a:schemeClr>
                </a:solidFill>
                <a:highlight>
                  <a:srgbClr val="FFFF00"/>
                </a:highlight>
                <a:latin typeface="Arial Nova" panose="020B0504020202020204" pitchFamily="34" charset="0"/>
              </a:rPr>
              <a:t>Outcomes you’re using </a:t>
            </a:r>
            <a:r>
              <a:rPr lang="en-US" err="1">
                <a:solidFill>
                  <a:schemeClr val="tx1">
                    <a:lumMod val="65000"/>
                    <a:lumOff val="35000"/>
                  </a:schemeClr>
                </a:solidFill>
                <a:highlight>
                  <a:srgbClr val="FFFF00"/>
                </a:highlight>
                <a:latin typeface="Arial Nova" panose="020B0504020202020204" pitchFamily="34" charset="0"/>
              </a:rPr>
              <a:t>Lytho</a:t>
            </a:r>
            <a:r>
              <a:rPr lang="en-US">
                <a:solidFill>
                  <a:schemeClr val="tx1">
                    <a:lumMod val="65000"/>
                    <a:lumOff val="35000"/>
                  </a:schemeClr>
                </a:solidFill>
                <a:highlight>
                  <a:srgbClr val="FFFF00"/>
                </a:highlight>
                <a:latin typeface="Arial Nova" panose="020B0504020202020204" pitchFamily="34" charset="0"/>
              </a:rPr>
              <a:t> DAM to help you achieve </a:t>
            </a:r>
          </a:p>
          <a:p>
            <a:pPr marL="285750" indent="-285750">
              <a:buFont typeface="Arial" panose="020B0604020202020204" pitchFamily="34" charset="0"/>
              <a:buChar char="•"/>
            </a:pPr>
            <a:r>
              <a:rPr lang="en-US" b="0" i="0">
                <a:solidFill>
                  <a:schemeClr val="tx1">
                    <a:lumMod val="65000"/>
                    <a:lumOff val="35000"/>
                  </a:schemeClr>
                </a:solidFill>
                <a:effectLst/>
                <a:highlight>
                  <a:srgbClr val="FFFF00"/>
                </a:highlight>
                <a:latin typeface="Arial Nova" panose="020B0504020202020204" pitchFamily="34" charset="0"/>
              </a:rPr>
              <a:t>Expectations for trainees following the training (examples: begin storing/viewing assets in DAM, view share brand guides</a:t>
            </a:r>
            <a:endParaRPr lang="en-US">
              <a:solidFill>
                <a:schemeClr val="tx1">
                  <a:lumMod val="65000"/>
                  <a:lumOff val="35000"/>
                </a:schemeClr>
              </a:solidFill>
              <a:highlight>
                <a:srgbClr val="FFFF00"/>
              </a:highlight>
              <a:latin typeface="Arial Nova" panose="020B0504020202020204" pitchFamily="34" charset="0"/>
            </a:endParaRPr>
          </a:p>
          <a:p>
            <a:endParaRPr lang="en-US">
              <a:solidFill>
                <a:schemeClr val="tx1">
                  <a:lumMod val="65000"/>
                  <a:lumOff val="35000"/>
                </a:schemeClr>
              </a:solidFill>
              <a:highlight>
                <a:srgbClr val="FFFF00"/>
              </a:highlight>
              <a:latin typeface="Arial Nova" panose="020B0504020202020204" pitchFamily="34" charset="0"/>
            </a:endParaRPr>
          </a:p>
          <a:p>
            <a:r>
              <a:rPr lang="en-US">
                <a:solidFill>
                  <a:schemeClr val="tx1">
                    <a:lumMod val="65000"/>
                    <a:lumOff val="35000"/>
                  </a:schemeClr>
                </a:solidFill>
                <a:highlight>
                  <a:srgbClr val="FFFF00"/>
                </a:highlight>
                <a:latin typeface="Arial Nova" panose="020B0504020202020204" pitchFamily="34" charset="0"/>
              </a:rPr>
              <a:t>Provide the dates of your roll-out schedule – when you will train Stakeholders and go live!</a:t>
            </a:r>
          </a:p>
          <a:p>
            <a:pPr marL="285750" indent="-285750">
              <a:buFont typeface="Arial" panose="020B0604020202020204" pitchFamily="34" charset="0"/>
              <a:buChar char="•"/>
            </a:pPr>
            <a:endParaRPr lang="en-US">
              <a:latin typeface="Arial Nova" panose="020B0504020202020204" pitchFamily="34" charset="0"/>
            </a:endParaRPr>
          </a:p>
          <a:p>
            <a:endParaRPr lang="en-US"/>
          </a:p>
        </p:txBody>
      </p:sp>
      <p:sp>
        <p:nvSpPr>
          <p:cNvPr id="4" name="TextBox 3">
            <a:extLst>
              <a:ext uri="{FF2B5EF4-FFF2-40B4-BE49-F238E27FC236}">
                <a16:creationId xmlns:a16="http://schemas.microsoft.com/office/drawing/2014/main" id="{711B3B79-9ECF-475F-811A-B20FD9FDCDCB}"/>
              </a:ext>
            </a:extLst>
          </p:cNvPr>
          <p:cNvSpPr txBox="1"/>
          <p:nvPr/>
        </p:nvSpPr>
        <p:spPr>
          <a:xfrm>
            <a:off x="536895" y="467310"/>
            <a:ext cx="7455638" cy="707886"/>
          </a:xfrm>
          <a:prstGeom prst="rect">
            <a:avLst/>
          </a:prstGeom>
          <a:noFill/>
        </p:spPr>
        <p:txBody>
          <a:bodyPr wrap="square" rtlCol="0">
            <a:spAutoFit/>
          </a:bodyPr>
          <a:lstStyle/>
          <a:p>
            <a:r>
              <a:rPr lang="en-US" sz="4000">
                <a:solidFill>
                  <a:schemeClr val="tx1">
                    <a:lumMod val="65000"/>
                    <a:lumOff val="35000"/>
                  </a:schemeClr>
                </a:solidFill>
                <a:latin typeface="Arial Nova" panose="020B0504020202020204" pitchFamily="34" charset="0"/>
              </a:rPr>
              <a:t>Welcome to </a:t>
            </a:r>
            <a:r>
              <a:rPr lang="en-US" sz="4000" err="1">
                <a:solidFill>
                  <a:schemeClr val="tx1">
                    <a:lumMod val="65000"/>
                    <a:lumOff val="35000"/>
                  </a:schemeClr>
                </a:solidFill>
                <a:latin typeface="Arial Nova" panose="020B0504020202020204" pitchFamily="34" charset="0"/>
              </a:rPr>
              <a:t>Lytho</a:t>
            </a:r>
            <a:r>
              <a:rPr lang="en-US" sz="4000">
                <a:solidFill>
                  <a:schemeClr val="tx1">
                    <a:lumMod val="65000"/>
                    <a:lumOff val="35000"/>
                  </a:schemeClr>
                </a:solidFill>
                <a:latin typeface="Arial Nova" panose="020B0504020202020204" pitchFamily="34" charset="0"/>
              </a:rPr>
              <a:t> DAM!</a:t>
            </a:r>
            <a:endParaRPr lang="en-US" sz="3200">
              <a:solidFill>
                <a:schemeClr val="tx1">
                  <a:lumMod val="65000"/>
                  <a:lumOff val="35000"/>
                </a:schemeClr>
              </a:solidFill>
              <a:latin typeface="Arial Nova" panose="020B0504020202020204" pitchFamily="34" charset="0"/>
            </a:endParaRPr>
          </a:p>
        </p:txBody>
      </p:sp>
      <p:pic>
        <p:nvPicPr>
          <p:cNvPr id="6" name="Picture 5" descr="Icon&#10;&#10;Description automatically generated">
            <a:extLst>
              <a:ext uri="{FF2B5EF4-FFF2-40B4-BE49-F238E27FC236}">
                <a16:creationId xmlns:a16="http://schemas.microsoft.com/office/drawing/2014/main" id="{719B1EEE-E13A-4B02-9F0F-97572031B53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32319" y="467310"/>
            <a:ext cx="578327" cy="619343"/>
          </a:xfrm>
          <a:prstGeom prst="rect">
            <a:avLst/>
          </a:prstGeom>
        </p:spPr>
      </p:pic>
    </p:spTree>
    <p:extLst>
      <p:ext uri="{BB962C8B-B14F-4D97-AF65-F5344CB8AC3E}">
        <p14:creationId xmlns:p14="http://schemas.microsoft.com/office/powerpoint/2010/main" val="519190647"/>
      </p:ext>
    </p:extLst>
  </p:cSld>
  <p:clrMapOvr>
    <a:masterClrMapping/>
  </p:clrMapOvr>
  <p:extLst>
    <p:ext uri="{6950BFC3-D8DA-4A85-94F7-54DA5524770B}">
      <p188:commentRel xmlns:p188="http://schemas.microsoft.com/office/powerpoint/2018/8/main" r:id="rId2"/>
    </p:ext>
  </p:extLs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81A5ED9-D9A9-42D6-A4CA-D6ED866FE565}"/>
              </a:ext>
            </a:extLst>
          </p:cNvPr>
          <p:cNvSpPr txBox="1"/>
          <p:nvPr/>
        </p:nvSpPr>
        <p:spPr>
          <a:xfrm>
            <a:off x="2767117" y="2921168"/>
            <a:ext cx="6657766" cy="1015663"/>
          </a:xfrm>
          <a:prstGeom prst="rect">
            <a:avLst/>
          </a:prstGeom>
          <a:noFill/>
        </p:spPr>
        <p:txBody>
          <a:bodyPr wrap="square" rtlCol="0">
            <a:spAutoFit/>
          </a:bodyPr>
          <a:lstStyle/>
          <a:p>
            <a:r>
              <a:rPr lang="en-US" sz="6000">
                <a:solidFill>
                  <a:schemeClr val="tx1">
                    <a:lumMod val="65000"/>
                    <a:lumOff val="35000"/>
                  </a:schemeClr>
                </a:solidFill>
                <a:latin typeface="Arial Nova" panose="020B0504020202020204" pitchFamily="34" charset="0"/>
              </a:rPr>
              <a:t>Additional Features</a:t>
            </a:r>
          </a:p>
        </p:txBody>
      </p:sp>
    </p:spTree>
    <p:extLst>
      <p:ext uri="{BB962C8B-B14F-4D97-AF65-F5344CB8AC3E}">
        <p14:creationId xmlns:p14="http://schemas.microsoft.com/office/powerpoint/2010/main" val="272827073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6CF076A-465A-4F46-B7A8-879A8D6CB67A}"/>
              </a:ext>
            </a:extLst>
          </p:cNvPr>
          <p:cNvSpPr txBox="1"/>
          <p:nvPr/>
        </p:nvSpPr>
        <p:spPr>
          <a:xfrm>
            <a:off x="399875" y="302459"/>
            <a:ext cx="11392249" cy="707886"/>
          </a:xfrm>
          <a:prstGeom prst="rect">
            <a:avLst/>
          </a:prstGeom>
          <a:noFill/>
        </p:spPr>
        <p:txBody>
          <a:bodyPr wrap="square" rtlCol="0">
            <a:spAutoFit/>
          </a:bodyPr>
          <a:lstStyle/>
          <a:p>
            <a:r>
              <a:rPr lang="en-US" sz="4000">
                <a:solidFill>
                  <a:schemeClr val="tx1">
                    <a:lumMod val="65000"/>
                    <a:lumOff val="35000"/>
                  </a:schemeClr>
                </a:solidFill>
                <a:latin typeface="Arial Nova" panose="020B0504020202020204" pitchFamily="34" charset="0"/>
              </a:rPr>
              <a:t>Microsoft Office Add-in for </a:t>
            </a:r>
            <a:r>
              <a:rPr lang="en-US" sz="4000" err="1">
                <a:solidFill>
                  <a:schemeClr val="tx1">
                    <a:lumMod val="65000"/>
                    <a:lumOff val="35000"/>
                  </a:schemeClr>
                </a:solidFill>
                <a:latin typeface="Arial Nova" panose="020B0504020202020204" pitchFamily="34" charset="0"/>
              </a:rPr>
              <a:t>Lytho</a:t>
            </a:r>
            <a:r>
              <a:rPr lang="en-US" sz="4000">
                <a:solidFill>
                  <a:schemeClr val="tx1">
                    <a:lumMod val="65000"/>
                    <a:lumOff val="35000"/>
                  </a:schemeClr>
                </a:solidFill>
                <a:latin typeface="Arial Nova" panose="020B0504020202020204" pitchFamily="34" charset="0"/>
              </a:rPr>
              <a:t> DAM</a:t>
            </a:r>
          </a:p>
        </p:txBody>
      </p:sp>
      <p:sp>
        <p:nvSpPr>
          <p:cNvPr id="23" name="TextBox 22">
            <a:extLst>
              <a:ext uri="{FF2B5EF4-FFF2-40B4-BE49-F238E27FC236}">
                <a16:creationId xmlns:a16="http://schemas.microsoft.com/office/drawing/2014/main" id="{71BB6B3C-CCBD-48E1-A28F-9FDCDE68DC84}"/>
              </a:ext>
            </a:extLst>
          </p:cNvPr>
          <p:cNvSpPr txBox="1"/>
          <p:nvPr/>
        </p:nvSpPr>
        <p:spPr>
          <a:xfrm>
            <a:off x="1959650" y="1078317"/>
            <a:ext cx="6172812" cy="307777"/>
          </a:xfrm>
          <a:prstGeom prst="rect">
            <a:avLst/>
          </a:prstGeom>
          <a:noFill/>
        </p:spPr>
        <p:txBody>
          <a:bodyPr wrap="square" rtlCol="0">
            <a:spAutoFit/>
          </a:bodyPr>
          <a:lstStyle/>
          <a:p>
            <a:r>
              <a:rPr lang="en-US" sz="1400" b="0" i="0">
                <a:solidFill>
                  <a:schemeClr val="tx1">
                    <a:lumMod val="65000"/>
                    <a:lumOff val="35000"/>
                  </a:schemeClr>
                </a:solidFill>
                <a:effectLst/>
                <a:latin typeface="Arial Nova" panose="020B0504020202020204" pitchFamily="34" charset="0"/>
              </a:rPr>
              <a:t>Easily select images to use in your Word, PowerPoint, and Excel documents.</a:t>
            </a:r>
            <a:endParaRPr lang="en-US" sz="1400">
              <a:solidFill>
                <a:schemeClr val="tx1">
                  <a:lumMod val="65000"/>
                  <a:lumOff val="35000"/>
                </a:schemeClr>
              </a:solidFill>
              <a:latin typeface="Arial Nova" panose="020B0504020202020204" pitchFamily="34" charset="0"/>
            </a:endParaRPr>
          </a:p>
        </p:txBody>
      </p:sp>
      <p:sp>
        <p:nvSpPr>
          <p:cNvPr id="17" name="TextBox 16">
            <a:extLst>
              <a:ext uri="{FF2B5EF4-FFF2-40B4-BE49-F238E27FC236}">
                <a16:creationId xmlns:a16="http://schemas.microsoft.com/office/drawing/2014/main" id="{219EEA13-F5DB-4647-BD9F-1FD359B934CC}"/>
              </a:ext>
            </a:extLst>
          </p:cNvPr>
          <p:cNvSpPr txBox="1"/>
          <p:nvPr/>
        </p:nvSpPr>
        <p:spPr>
          <a:xfrm>
            <a:off x="241366" y="6446684"/>
            <a:ext cx="6296025" cy="307777"/>
          </a:xfrm>
          <a:prstGeom prst="rect">
            <a:avLst/>
          </a:prstGeom>
          <a:noFill/>
        </p:spPr>
        <p:txBody>
          <a:bodyPr wrap="square" rtlCol="0">
            <a:spAutoFit/>
          </a:bodyPr>
          <a:lstStyle/>
          <a:p>
            <a:r>
              <a:rPr lang="en-US" sz="1400">
                <a:solidFill>
                  <a:schemeClr val="tx1">
                    <a:lumMod val="65000"/>
                    <a:lumOff val="35000"/>
                  </a:schemeClr>
                </a:solidFill>
                <a:latin typeface="Arial Nova" panose="020B0504020202020204" pitchFamily="34" charset="0"/>
              </a:rPr>
              <a:t>Read More: </a:t>
            </a:r>
            <a:r>
              <a:rPr lang="en-US" sz="1400">
                <a:hlinkClick r:id="rId2"/>
              </a:rPr>
              <a:t>Microsoft Office Add-in for </a:t>
            </a:r>
            <a:r>
              <a:rPr lang="en-US" sz="1400" err="1">
                <a:hlinkClick r:id="rId2"/>
              </a:rPr>
              <a:t>Lytho</a:t>
            </a:r>
            <a:r>
              <a:rPr lang="en-US" sz="1400">
                <a:hlinkClick r:id="rId2"/>
              </a:rPr>
              <a:t> DAM | </a:t>
            </a:r>
            <a:r>
              <a:rPr lang="en-US" sz="1400" err="1">
                <a:hlinkClick r:id="rId2"/>
              </a:rPr>
              <a:t>Lytho</a:t>
            </a:r>
            <a:r>
              <a:rPr lang="en-US" sz="1400">
                <a:hlinkClick r:id="rId2"/>
              </a:rPr>
              <a:t> Guide</a:t>
            </a:r>
            <a:endParaRPr lang="en-US" sz="1400"/>
          </a:p>
        </p:txBody>
      </p:sp>
      <p:pic>
        <p:nvPicPr>
          <p:cNvPr id="4" name="Picture 3" descr="A screenshot of a computer&#10;&#10;Description automatically generated">
            <a:extLst>
              <a:ext uri="{FF2B5EF4-FFF2-40B4-BE49-F238E27FC236}">
                <a16:creationId xmlns:a16="http://schemas.microsoft.com/office/drawing/2014/main" id="{171FF97B-C894-0763-239F-3A6AFEB6A70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1366" y="1806231"/>
            <a:ext cx="4804690" cy="229550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Picture 5" descr="A screenshot of a computer&#10;&#10;Description automatically generated">
            <a:extLst>
              <a:ext uri="{FF2B5EF4-FFF2-40B4-BE49-F238E27FC236}">
                <a16:creationId xmlns:a16="http://schemas.microsoft.com/office/drawing/2014/main" id="{BF7F23EE-B8AE-B2F2-CAB4-06983CFD0BF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25792" y="3872721"/>
            <a:ext cx="4556872" cy="249137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9" name="TextBox 8">
            <a:extLst>
              <a:ext uri="{FF2B5EF4-FFF2-40B4-BE49-F238E27FC236}">
                <a16:creationId xmlns:a16="http://schemas.microsoft.com/office/drawing/2014/main" id="{CAEAA187-BE88-1483-D24D-8BD34724ED98}"/>
              </a:ext>
            </a:extLst>
          </p:cNvPr>
          <p:cNvSpPr txBox="1"/>
          <p:nvPr/>
        </p:nvSpPr>
        <p:spPr>
          <a:xfrm>
            <a:off x="5490755" y="1806231"/>
            <a:ext cx="6096000" cy="523220"/>
          </a:xfrm>
          <a:prstGeom prst="rect">
            <a:avLst/>
          </a:prstGeom>
          <a:noFill/>
        </p:spPr>
        <p:txBody>
          <a:bodyPr wrap="square">
            <a:spAutoFit/>
          </a:bodyPr>
          <a:lstStyle/>
          <a:p>
            <a:r>
              <a:rPr lang="en-US" sz="1400" b="0" i="0">
                <a:solidFill>
                  <a:schemeClr val="tx1">
                    <a:lumMod val="65000"/>
                    <a:lumOff val="35000"/>
                  </a:schemeClr>
                </a:solidFill>
                <a:effectLst/>
                <a:latin typeface="Arial Nova" panose="020B0504020202020204" pitchFamily="34" charset="0"/>
              </a:rPr>
              <a:t>The </a:t>
            </a:r>
            <a:r>
              <a:rPr lang="en-US" sz="1400" b="0" i="0" err="1">
                <a:solidFill>
                  <a:schemeClr val="tx1">
                    <a:lumMod val="65000"/>
                    <a:lumOff val="35000"/>
                  </a:schemeClr>
                </a:solidFill>
                <a:effectLst/>
                <a:latin typeface="Arial Nova" panose="020B0504020202020204" pitchFamily="34" charset="0"/>
              </a:rPr>
              <a:t>Lytho</a:t>
            </a:r>
            <a:r>
              <a:rPr lang="en-US" sz="1400" b="0" i="0">
                <a:solidFill>
                  <a:schemeClr val="tx1">
                    <a:lumMod val="65000"/>
                    <a:lumOff val="35000"/>
                  </a:schemeClr>
                </a:solidFill>
                <a:effectLst/>
                <a:latin typeface="Arial Nova" panose="020B0504020202020204" pitchFamily="34" charset="0"/>
              </a:rPr>
              <a:t> Microsoft Office add-in enables you to search and filter through  assets within your </a:t>
            </a:r>
            <a:r>
              <a:rPr lang="en-US" sz="1400" b="0" i="0" err="1">
                <a:solidFill>
                  <a:schemeClr val="tx1">
                    <a:lumMod val="65000"/>
                    <a:lumOff val="35000"/>
                  </a:schemeClr>
                </a:solidFill>
                <a:effectLst/>
                <a:latin typeface="Arial Nova" panose="020B0504020202020204" pitchFamily="34" charset="0"/>
              </a:rPr>
              <a:t>Lytho</a:t>
            </a:r>
            <a:r>
              <a:rPr lang="en-US" sz="1400" b="0" i="0">
                <a:solidFill>
                  <a:schemeClr val="tx1">
                    <a:lumMod val="65000"/>
                    <a:lumOff val="35000"/>
                  </a:schemeClr>
                </a:solidFill>
                <a:effectLst/>
                <a:latin typeface="Arial Nova" panose="020B0504020202020204" pitchFamily="34" charset="0"/>
              </a:rPr>
              <a:t> DAM environment without leaving your document.</a:t>
            </a:r>
            <a:endParaRPr lang="en-US" sz="1400">
              <a:solidFill>
                <a:schemeClr val="tx1">
                  <a:lumMod val="65000"/>
                  <a:lumOff val="35000"/>
                </a:schemeClr>
              </a:solidFill>
              <a:latin typeface="Arial Nova" panose="020B0504020202020204" pitchFamily="34" charset="0"/>
            </a:endParaRPr>
          </a:p>
        </p:txBody>
      </p:sp>
      <p:sp>
        <p:nvSpPr>
          <p:cNvPr id="12" name="TextBox 11">
            <a:extLst>
              <a:ext uri="{FF2B5EF4-FFF2-40B4-BE49-F238E27FC236}">
                <a16:creationId xmlns:a16="http://schemas.microsoft.com/office/drawing/2014/main" id="{FC55A323-A5E2-7C09-8761-F4DA86969307}"/>
              </a:ext>
            </a:extLst>
          </p:cNvPr>
          <p:cNvSpPr txBox="1"/>
          <p:nvPr/>
        </p:nvSpPr>
        <p:spPr>
          <a:xfrm>
            <a:off x="5490755" y="2905780"/>
            <a:ext cx="6096000" cy="523220"/>
          </a:xfrm>
          <a:prstGeom prst="rect">
            <a:avLst/>
          </a:prstGeom>
          <a:noFill/>
        </p:spPr>
        <p:txBody>
          <a:bodyPr wrap="square">
            <a:spAutoFit/>
          </a:bodyPr>
          <a:lstStyle/>
          <a:p>
            <a:r>
              <a:rPr lang="en-US" sz="1400" b="0" i="0">
                <a:solidFill>
                  <a:schemeClr val="tx1">
                    <a:lumMod val="65000"/>
                    <a:lumOff val="35000"/>
                  </a:schemeClr>
                </a:solidFill>
                <a:effectLst/>
                <a:latin typeface="Arial Nova" panose="020B0504020202020204" pitchFamily="34" charset="0"/>
              </a:rPr>
              <a:t>Once you're done editing, you can upload your document directly into the Waiting Room. </a:t>
            </a:r>
            <a:endParaRPr lang="en-US" sz="1400">
              <a:solidFill>
                <a:schemeClr val="tx1">
                  <a:lumMod val="65000"/>
                  <a:lumOff val="35000"/>
                </a:schemeClr>
              </a:solidFill>
              <a:latin typeface="Arial Nova" panose="020B0504020202020204" pitchFamily="34" charset="0"/>
            </a:endParaRPr>
          </a:p>
        </p:txBody>
      </p:sp>
    </p:spTree>
    <p:extLst>
      <p:ext uri="{BB962C8B-B14F-4D97-AF65-F5344CB8AC3E}">
        <p14:creationId xmlns:p14="http://schemas.microsoft.com/office/powerpoint/2010/main" val="373156863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a:extLst>
              <a:ext uri="{FF2B5EF4-FFF2-40B4-BE49-F238E27FC236}">
                <a16:creationId xmlns:a16="http://schemas.microsoft.com/office/drawing/2014/main" id="{9D3BF180-B090-D658-1144-82AB8AB1E4C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3025" y="1711047"/>
            <a:ext cx="5333863" cy="283232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8" name="TextBox 7">
            <a:extLst>
              <a:ext uri="{FF2B5EF4-FFF2-40B4-BE49-F238E27FC236}">
                <a16:creationId xmlns:a16="http://schemas.microsoft.com/office/drawing/2014/main" id="{14949FE4-C30F-4F66-B53E-1C3C888D2143}"/>
              </a:ext>
            </a:extLst>
          </p:cNvPr>
          <p:cNvSpPr txBox="1"/>
          <p:nvPr/>
        </p:nvSpPr>
        <p:spPr>
          <a:xfrm>
            <a:off x="399874" y="6171358"/>
            <a:ext cx="6096000" cy="307777"/>
          </a:xfrm>
          <a:prstGeom prst="rect">
            <a:avLst/>
          </a:prstGeom>
          <a:noFill/>
        </p:spPr>
        <p:txBody>
          <a:bodyPr wrap="square" rtlCol="0">
            <a:spAutoFit/>
          </a:bodyPr>
          <a:lstStyle/>
          <a:p>
            <a:r>
              <a:rPr lang="en-US" sz="1400">
                <a:solidFill>
                  <a:schemeClr val="tx1">
                    <a:lumMod val="65000"/>
                    <a:lumOff val="35000"/>
                  </a:schemeClr>
                </a:solidFill>
                <a:latin typeface="Arial Nova" panose="020B0504020202020204" pitchFamily="34" charset="0"/>
              </a:rPr>
              <a:t>Read More: </a:t>
            </a:r>
            <a:r>
              <a:rPr lang="en-US" sz="1400">
                <a:hlinkClick r:id="rId3"/>
              </a:rPr>
              <a:t>Adobe Creative Cloud Plugin for </a:t>
            </a:r>
            <a:r>
              <a:rPr lang="en-US" sz="1400" err="1">
                <a:hlinkClick r:id="rId3"/>
              </a:rPr>
              <a:t>Lytho</a:t>
            </a:r>
            <a:r>
              <a:rPr lang="en-US" sz="1400">
                <a:hlinkClick r:id="rId3"/>
              </a:rPr>
              <a:t> DAM | </a:t>
            </a:r>
            <a:r>
              <a:rPr lang="en-US" sz="1400" err="1">
                <a:hlinkClick r:id="rId3"/>
              </a:rPr>
              <a:t>Lytho</a:t>
            </a:r>
            <a:r>
              <a:rPr lang="en-US" sz="1400">
                <a:hlinkClick r:id="rId3"/>
              </a:rPr>
              <a:t> Guide</a:t>
            </a:r>
            <a:endParaRPr lang="en-US" sz="1400"/>
          </a:p>
        </p:txBody>
      </p:sp>
      <p:sp>
        <p:nvSpPr>
          <p:cNvPr id="3" name="TextBox 2">
            <a:extLst>
              <a:ext uri="{FF2B5EF4-FFF2-40B4-BE49-F238E27FC236}">
                <a16:creationId xmlns:a16="http://schemas.microsoft.com/office/drawing/2014/main" id="{F37575C1-664F-B661-A05F-380293628FB6}"/>
              </a:ext>
            </a:extLst>
          </p:cNvPr>
          <p:cNvSpPr txBox="1"/>
          <p:nvPr/>
        </p:nvSpPr>
        <p:spPr>
          <a:xfrm>
            <a:off x="399875" y="378865"/>
            <a:ext cx="11392249" cy="707886"/>
          </a:xfrm>
          <a:prstGeom prst="rect">
            <a:avLst/>
          </a:prstGeom>
          <a:noFill/>
        </p:spPr>
        <p:txBody>
          <a:bodyPr wrap="square" rtlCol="0">
            <a:spAutoFit/>
          </a:bodyPr>
          <a:lstStyle/>
          <a:p>
            <a:r>
              <a:rPr lang="en-US" sz="4000">
                <a:solidFill>
                  <a:schemeClr val="tx1">
                    <a:lumMod val="65000"/>
                    <a:lumOff val="35000"/>
                  </a:schemeClr>
                </a:solidFill>
                <a:latin typeface="Arial Nova" panose="020B0504020202020204" pitchFamily="34" charset="0"/>
              </a:rPr>
              <a:t>Adobe Creative Cloud Plugin for </a:t>
            </a:r>
            <a:r>
              <a:rPr lang="en-US" sz="4000" err="1">
                <a:solidFill>
                  <a:schemeClr val="tx1">
                    <a:lumMod val="65000"/>
                    <a:lumOff val="35000"/>
                  </a:schemeClr>
                </a:solidFill>
                <a:latin typeface="Arial Nova" panose="020B0504020202020204" pitchFamily="34" charset="0"/>
              </a:rPr>
              <a:t>Lytho</a:t>
            </a:r>
            <a:r>
              <a:rPr lang="en-US" sz="4000">
                <a:solidFill>
                  <a:schemeClr val="tx1">
                    <a:lumMod val="65000"/>
                    <a:lumOff val="35000"/>
                  </a:schemeClr>
                </a:solidFill>
                <a:latin typeface="Arial Nova" panose="020B0504020202020204" pitchFamily="34" charset="0"/>
              </a:rPr>
              <a:t> DAM</a:t>
            </a:r>
          </a:p>
        </p:txBody>
      </p:sp>
      <p:pic>
        <p:nvPicPr>
          <p:cNvPr id="1026" name="Picture 2" descr="Graphical user interface, application&#10;&#10;Description automatically generated">
            <a:extLst>
              <a:ext uri="{FF2B5EF4-FFF2-40B4-BE49-F238E27FC236}">
                <a16:creationId xmlns:a16="http://schemas.microsoft.com/office/drawing/2014/main" id="{3868EED6-F03B-099D-7717-6B0E8DF8B5D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84588" y="2802624"/>
            <a:ext cx="5333863" cy="278476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 name="TextBox 6">
            <a:extLst>
              <a:ext uri="{FF2B5EF4-FFF2-40B4-BE49-F238E27FC236}">
                <a16:creationId xmlns:a16="http://schemas.microsoft.com/office/drawing/2014/main" id="{2070518C-F05E-F03D-567C-FD7926B9354C}"/>
              </a:ext>
            </a:extLst>
          </p:cNvPr>
          <p:cNvSpPr txBox="1"/>
          <p:nvPr/>
        </p:nvSpPr>
        <p:spPr>
          <a:xfrm>
            <a:off x="1872933" y="1079768"/>
            <a:ext cx="6762926" cy="307777"/>
          </a:xfrm>
          <a:prstGeom prst="rect">
            <a:avLst/>
          </a:prstGeom>
          <a:noFill/>
        </p:spPr>
        <p:txBody>
          <a:bodyPr wrap="square">
            <a:spAutoFit/>
          </a:bodyPr>
          <a:lstStyle/>
          <a:p>
            <a:r>
              <a:rPr lang="en-US" sz="1400" b="0" i="0">
                <a:solidFill>
                  <a:schemeClr val="tx1">
                    <a:lumMod val="65000"/>
                    <a:lumOff val="35000"/>
                  </a:schemeClr>
                </a:solidFill>
                <a:effectLst/>
                <a:latin typeface="Arial Nova" panose="020B0504020202020204" pitchFamily="34" charset="0"/>
              </a:rPr>
              <a:t>Easily select images to use in your InDesign, Photoshop, and Illustrator documents. </a:t>
            </a:r>
            <a:endParaRPr lang="en-US" sz="1400">
              <a:solidFill>
                <a:schemeClr val="tx1">
                  <a:lumMod val="65000"/>
                  <a:lumOff val="35000"/>
                </a:schemeClr>
              </a:solidFill>
              <a:latin typeface="Arial Nova" panose="020B0504020202020204" pitchFamily="34" charset="0"/>
            </a:endParaRPr>
          </a:p>
        </p:txBody>
      </p:sp>
      <p:sp>
        <p:nvSpPr>
          <p:cNvPr id="10" name="TextBox 9">
            <a:extLst>
              <a:ext uri="{FF2B5EF4-FFF2-40B4-BE49-F238E27FC236}">
                <a16:creationId xmlns:a16="http://schemas.microsoft.com/office/drawing/2014/main" id="{D50165B6-9B3F-1429-0867-D2B14FD31115}"/>
              </a:ext>
            </a:extLst>
          </p:cNvPr>
          <p:cNvSpPr txBox="1"/>
          <p:nvPr/>
        </p:nvSpPr>
        <p:spPr>
          <a:xfrm>
            <a:off x="6095999" y="1763166"/>
            <a:ext cx="4863738" cy="738664"/>
          </a:xfrm>
          <a:prstGeom prst="rect">
            <a:avLst/>
          </a:prstGeom>
          <a:noFill/>
        </p:spPr>
        <p:txBody>
          <a:bodyPr wrap="square">
            <a:spAutoFit/>
          </a:bodyPr>
          <a:lstStyle/>
          <a:p>
            <a:r>
              <a:rPr lang="en-US" sz="1400" b="0" i="0">
                <a:solidFill>
                  <a:schemeClr val="tx1">
                    <a:lumMod val="65000"/>
                    <a:lumOff val="35000"/>
                  </a:schemeClr>
                </a:solidFill>
                <a:effectLst/>
                <a:latin typeface="Arial Nova" panose="020B0504020202020204" pitchFamily="34" charset="0"/>
              </a:rPr>
              <a:t>The </a:t>
            </a:r>
            <a:r>
              <a:rPr lang="en-US" sz="1400" b="0" i="0" err="1">
                <a:solidFill>
                  <a:schemeClr val="tx1">
                    <a:lumMod val="65000"/>
                    <a:lumOff val="35000"/>
                  </a:schemeClr>
                </a:solidFill>
                <a:effectLst/>
                <a:latin typeface="Arial Nova" panose="020B0504020202020204" pitchFamily="34" charset="0"/>
              </a:rPr>
              <a:t>Lytho</a:t>
            </a:r>
            <a:r>
              <a:rPr lang="en-US" sz="1400" b="0" i="0">
                <a:solidFill>
                  <a:schemeClr val="tx1">
                    <a:lumMod val="65000"/>
                    <a:lumOff val="35000"/>
                  </a:schemeClr>
                </a:solidFill>
                <a:effectLst/>
                <a:latin typeface="Arial Nova" panose="020B0504020202020204" pitchFamily="34" charset="0"/>
              </a:rPr>
              <a:t> DAM plugin for Adobe CC enables you to search and filter through all assets within your </a:t>
            </a:r>
            <a:r>
              <a:rPr lang="en-US" sz="1400" b="0" i="0" err="1">
                <a:solidFill>
                  <a:schemeClr val="tx1">
                    <a:lumMod val="65000"/>
                    <a:lumOff val="35000"/>
                  </a:schemeClr>
                </a:solidFill>
                <a:effectLst/>
                <a:latin typeface="Arial Nova" panose="020B0504020202020204" pitchFamily="34" charset="0"/>
              </a:rPr>
              <a:t>Lytho</a:t>
            </a:r>
            <a:r>
              <a:rPr lang="en-US" sz="1400" b="0" i="0">
                <a:solidFill>
                  <a:schemeClr val="tx1">
                    <a:lumMod val="65000"/>
                    <a:lumOff val="35000"/>
                  </a:schemeClr>
                </a:solidFill>
                <a:effectLst/>
                <a:latin typeface="Arial Nova" panose="020B0504020202020204" pitchFamily="34" charset="0"/>
              </a:rPr>
              <a:t> DAM environment without leaving your document.</a:t>
            </a:r>
            <a:endParaRPr lang="en-US" sz="1400">
              <a:solidFill>
                <a:schemeClr val="tx1">
                  <a:lumMod val="65000"/>
                  <a:lumOff val="35000"/>
                </a:schemeClr>
              </a:solidFill>
              <a:latin typeface="Arial Nova" panose="020B0504020202020204" pitchFamily="34" charset="0"/>
            </a:endParaRPr>
          </a:p>
        </p:txBody>
      </p:sp>
      <p:sp>
        <p:nvSpPr>
          <p:cNvPr id="12" name="TextBox 11">
            <a:extLst>
              <a:ext uri="{FF2B5EF4-FFF2-40B4-BE49-F238E27FC236}">
                <a16:creationId xmlns:a16="http://schemas.microsoft.com/office/drawing/2014/main" id="{9ED30A08-DA6C-7C73-8972-A57BE4D9BB67}"/>
              </a:ext>
            </a:extLst>
          </p:cNvPr>
          <p:cNvSpPr txBox="1"/>
          <p:nvPr/>
        </p:nvSpPr>
        <p:spPr>
          <a:xfrm>
            <a:off x="1188337" y="4948121"/>
            <a:ext cx="3803238" cy="523220"/>
          </a:xfrm>
          <a:prstGeom prst="rect">
            <a:avLst/>
          </a:prstGeom>
          <a:noFill/>
        </p:spPr>
        <p:txBody>
          <a:bodyPr wrap="square">
            <a:spAutoFit/>
          </a:bodyPr>
          <a:lstStyle/>
          <a:p>
            <a:r>
              <a:rPr lang="en-US" sz="1400" b="0" i="0">
                <a:solidFill>
                  <a:schemeClr val="tx1">
                    <a:lumMod val="65000"/>
                    <a:lumOff val="35000"/>
                  </a:schemeClr>
                </a:solidFill>
                <a:effectLst/>
                <a:latin typeface="Arial Nova" panose="020B0504020202020204" pitchFamily="34" charset="0"/>
              </a:rPr>
              <a:t>Once you're done editing, you can upload your document directly into the Waiting Room.</a:t>
            </a:r>
            <a:endParaRPr lang="en-US" sz="1400">
              <a:solidFill>
                <a:schemeClr val="tx1">
                  <a:lumMod val="65000"/>
                  <a:lumOff val="35000"/>
                </a:schemeClr>
              </a:solidFill>
              <a:latin typeface="Arial Nova" panose="020B0504020202020204" pitchFamily="34" charset="0"/>
            </a:endParaRPr>
          </a:p>
        </p:txBody>
      </p:sp>
    </p:spTree>
    <p:extLst>
      <p:ext uri="{BB962C8B-B14F-4D97-AF65-F5344CB8AC3E}">
        <p14:creationId xmlns:p14="http://schemas.microsoft.com/office/powerpoint/2010/main" val="252887584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718431B-E7A8-4571-9441-9945AAAFAF7B}"/>
              </a:ext>
            </a:extLst>
          </p:cNvPr>
          <p:cNvSpPr txBox="1"/>
          <p:nvPr/>
        </p:nvSpPr>
        <p:spPr>
          <a:xfrm>
            <a:off x="643241" y="1369536"/>
            <a:ext cx="7851970" cy="1477328"/>
          </a:xfrm>
          <a:prstGeom prst="rect">
            <a:avLst/>
          </a:prstGeom>
          <a:noFill/>
        </p:spPr>
        <p:txBody>
          <a:bodyPr wrap="square" rtlCol="0">
            <a:spAutoFit/>
          </a:bodyPr>
          <a:lstStyle/>
          <a:p>
            <a:pPr marL="285750" indent="-285750">
              <a:buFont typeface="Arial" panose="020B0604020202020204" pitchFamily="34" charset="0"/>
              <a:buChar char="•"/>
            </a:pPr>
            <a:r>
              <a:rPr lang="en-US">
                <a:solidFill>
                  <a:schemeClr val="tx1">
                    <a:lumMod val="65000"/>
                    <a:lumOff val="35000"/>
                  </a:schemeClr>
                </a:solidFill>
                <a:latin typeface="Arial Nova" panose="020B0504020202020204" pitchFamily="34" charset="0"/>
              </a:rPr>
              <a:t>Accept invitation</a:t>
            </a:r>
          </a:p>
          <a:p>
            <a:pPr marL="285750" indent="-285750">
              <a:buFont typeface="Arial" panose="020B0604020202020204" pitchFamily="34" charset="0"/>
              <a:buChar char="•"/>
            </a:pPr>
            <a:r>
              <a:rPr lang="en-US">
                <a:solidFill>
                  <a:schemeClr val="tx1">
                    <a:lumMod val="65000"/>
                    <a:lumOff val="35000"/>
                  </a:schemeClr>
                </a:solidFill>
                <a:latin typeface="Arial Nova" panose="020B0504020202020204" pitchFamily="34" charset="0"/>
              </a:rPr>
              <a:t>Search for items in your DAM using the Search Bar and filter options </a:t>
            </a:r>
            <a:endParaRPr lang="en-US">
              <a:solidFill>
                <a:schemeClr val="tx1">
                  <a:lumMod val="65000"/>
                  <a:lumOff val="35000"/>
                </a:schemeClr>
              </a:solidFill>
              <a:latin typeface="Arial Nova" panose="020B0504020202020204" pitchFamily="34" charset="0"/>
              <a:hlinkClick r:id="rId2"/>
            </a:endParaRPr>
          </a:p>
          <a:p>
            <a:pPr marL="285750" indent="-285750">
              <a:buFont typeface="Arial" panose="020B0604020202020204" pitchFamily="34" charset="0"/>
              <a:buChar char="•"/>
            </a:pPr>
            <a:r>
              <a:rPr lang="en-US">
                <a:solidFill>
                  <a:schemeClr val="tx1">
                    <a:lumMod val="65000"/>
                    <a:lumOff val="35000"/>
                  </a:schemeClr>
                </a:solidFill>
                <a:latin typeface="Arial Nova" panose="020B0504020202020204" pitchFamily="34" charset="0"/>
              </a:rPr>
              <a:t>Download the Microsoft Office add-in </a:t>
            </a:r>
          </a:p>
          <a:p>
            <a:pPr marL="285750" indent="-285750">
              <a:buFont typeface="Arial" panose="020B0604020202020204" pitchFamily="34" charset="0"/>
              <a:buChar char="•"/>
            </a:pPr>
            <a:r>
              <a:rPr lang="en-US">
                <a:solidFill>
                  <a:schemeClr val="tx1">
                    <a:lumMod val="65000"/>
                    <a:lumOff val="35000"/>
                  </a:schemeClr>
                </a:solidFill>
                <a:latin typeface="Arial Nova" panose="020B0504020202020204" pitchFamily="34" charset="0"/>
              </a:rPr>
              <a:t>Download the Creative Cloud plugin </a:t>
            </a:r>
          </a:p>
          <a:p>
            <a:pPr marL="285750" indent="-285750">
              <a:buFont typeface="Arial" panose="020B0604020202020204" pitchFamily="34" charset="0"/>
              <a:buChar char="•"/>
            </a:pPr>
            <a:r>
              <a:rPr lang="en-US">
                <a:solidFill>
                  <a:schemeClr val="tx1">
                    <a:lumMod val="65000"/>
                    <a:lumOff val="35000"/>
                  </a:schemeClr>
                </a:solidFill>
                <a:latin typeface="Arial Nova" panose="020B0504020202020204" pitchFamily="34" charset="0"/>
              </a:rPr>
              <a:t>Contact [</a:t>
            </a:r>
            <a:r>
              <a:rPr lang="en-US">
                <a:solidFill>
                  <a:schemeClr val="tx1">
                    <a:lumMod val="65000"/>
                    <a:lumOff val="35000"/>
                  </a:schemeClr>
                </a:solidFill>
                <a:highlight>
                  <a:srgbClr val="FFFF00"/>
                </a:highlight>
                <a:latin typeface="Arial Nova" panose="020B0504020202020204" pitchFamily="34" charset="0"/>
              </a:rPr>
              <a:t>your name</a:t>
            </a:r>
            <a:r>
              <a:rPr lang="en-US">
                <a:solidFill>
                  <a:schemeClr val="tx1">
                    <a:lumMod val="65000"/>
                    <a:lumOff val="35000"/>
                  </a:schemeClr>
                </a:solidFill>
                <a:latin typeface="Arial Nova" panose="020B0504020202020204" pitchFamily="34" charset="0"/>
              </a:rPr>
              <a:t>] with any questions!</a:t>
            </a:r>
          </a:p>
        </p:txBody>
      </p:sp>
      <p:sp>
        <p:nvSpPr>
          <p:cNvPr id="4" name="TextBox 3">
            <a:extLst>
              <a:ext uri="{FF2B5EF4-FFF2-40B4-BE49-F238E27FC236}">
                <a16:creationId xmlns:a16="http://schemas.microsoft.com/office/drawing/2014/main" id="{5A21227F-762F-4627-BDF9-7CB411CCD1B2}"/>
              </a:ext>
            </a:extLst>
          </p:cNvPr>
          <p:cNvSpPr txBox="1"/>
          <p:nvPr/>
        </p:nvSpPr>
        <p:spPr>
          <a:xfrm>
            <a:off x="397164" y="272467"/>
            <a:ext cx="5791200" cy="707886"/>
          </a:xfrm>
          <a:prstGeom prst="rect">
            <a:avLst/>
          </a:prstGeom>
          <a:noFill/>
        </p:spPr>
        <p:txBody>
          <a:bodyPr wrap="square" rtlCol="0">
            <a:spAutoFit/>
          </a:bodyPr>
          <a:lstStyle/>
          <a:p>
            <a:r>
              <a:rPr lang="en-US" sz="4000">
                <a:solidFill>
                  <a:schemeClr val="tx1">
                    <a:lumMod val="65000"/>
                    <a:lumOff val="35000"/>
                  </a:schemeClr>
                </a:solidFill>
                <a:latin typeface="Arial Nova" panose="020B0504020202020204" pitchFamily="34" charset="0"/>
              </a:rPr>
              <a:t>Action Items</a:t>
            </a:r>
          </a:p>
        </p:txBody>
      </p:sp>
      <p:sp>
        <p:nvSpPr>
          <p:cNvPr id="5" name="TextBox 4">
            <a:extLst>
              <a:ext uri="{FF2B5EF4-FFF2-40B4-BE49-F238E27FC236}">
                <a16:creationId xmlns:a16="http://schemas.microsoft.com/office/drawing/2014/main" id="{B9721ABA-9AD0-41AF-99B7-5A892E4C0102}"/>
              </a:ext>
            </a:extLst>
          </p:cNvPr>
          <p:cNvSpPr txBox="1"/>
          <p:nvPr/>
        </p:nvSpPr>
        <p:spPr>
          <a:xfrm>
            <a:off x="6862618" y="499460"/>
            <a:ext cx="4387274" cy="646331"/>
          </a:xfrm>
          <a:prstGeom prst="rect">
            <a:avLst/>
          </a:prstGeom>
          <a:noFill/>
        </p:spPr>
        <p:txBody>
          <a:bodyPr wrap="square">
            <a:spAutoFit/>
          </a:bodyPr>
          <a:lstStyle/>
          <a:p>
            <a:r>
              <a:rPr lang="en-US">
                <a:solidFill>
                  <a:schemeClr val="tx1">
                    <a:lumMod val="65000"/>
                    <a:lumOff val="35000"/>
                  </a:schemeClr>
                </a:solidFill>
                <a:highlight>
                  <a:srgbClr val="FFFF00"/>
                </a:highlight>
                <a:latin typeface="Arial Nova" panose="020B0504020202020204" pitchFamily="34" charset="0"/>
              </a:rPr>
              <a:t>Customize this list for the actions you want your team to complete after training!</a:t>
            </a:r>
          </a:p>
        </p:txBody>
      </p:sp>
    </p:spTree>
    <p:extLst>
      <p:ext uri="{BB962C8B-B14F-4D97-AF65-F5344CB8AC3E}">
        <p14:creationId xmlns:p14="http://schemas.microsoft.com/office/powerpoint/2010/main" val="154137464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E35084B-72DD-4A93-B5B0-B75A430A287F}"/>
              </a:ext>
            </a:extLst>
          </p:cNvPr>
          <p:cNvSpPr txBox="1"/>
          <p:nvPr/>
        </p:nvSpPr>
        <p:spPr>
          <a:xfrm>
            <a:off x="2694742" y="1912511"/>
            <a:ext cx="6802515" cy="369332"/>
          </a:xfrm>
          <a:prstGeom prst="rect">
            <a:avLst/>
          </a:prstGeom>
          <a:noFill/>
        </p:spPr>
        <p:txBody>
          <a:bodyPr wrap="square" rtlCol="0">
            <a:spAutoFit/>
          </a:bodyPr>
          <a:lstStyle/>
          <a:p>
            <a:pPr algn="ctr"/>
            <a:r>
              <a:rPr lang="en-US">
                <a:solidFill>
                  <a:schemeClr val="tx1">
                    <a:lumMod val="65000"/>
                    <a:lumOff val="35000"/>
                  </a:schemeClr>
                </a:solidFill>
                <a:highlight>
                  <a:srgbClr val="FFFF00"/>
                </a:highlight>
                <a:latin typeface="Arial Nova" panose="020B0504020202020204" pitchFamily="34" charset="0"/>
              </a:rPr>
              <a:t>Duplicate this slide to create additional slides for Team Training.   </a:t>
            </a:r>
          </a:p>
        </p:txBody>
      </p:sp>
      <p:sp>
        <p:nvSpPr>
          <p:cNvPr id="5" name="TextBox 4">
            <a:extLst>
              <a:ext uri="{FF2B5EF4-FFF2-40B4-BE49-F238E27FC236}">
                <a16:creationId xmlns:a16="http://schemas.microsoft.com/office/drawing/2014/main" id="{AE12005A-7BCE-4F9C-98C6-AB5CD76A63CA}"/>
              </a:ext>
            </a:extLst>
          </p:cNvPr>
          <p:cNvSpPr txBox="1"/>
          <p:nvPr/>
        </p:nvSpPr>
        <p:spPr>
          <a:xfrm>
            <a:off x="372532" y="397814"/>
            <a:ext cx="4478141" cy="707886"/>
          </a:xfrm>
          <a:prstGeom prst="rect">
            <a:avLst/>
          </a:prstGeom>
          <a:noFill/>
        </p:spPr>
        <p:txBody>
          <a:bodyPr wrap="square" rtlCol="0">
            <a:spAutoFit/>
          </a:bodyPr>
          <a:lstStyle/>
          <a:p>
            <a:r>
              <a:rPr lang="en-US" sz="4000">
                <a:solidFill>
                  <a:schemeClr val="tx1">
                    <a:lumMod val="65000"/>
                    <a:lumOff val="35000"/>
                  </a:schemeClr>
                </a:solidFill>
                <a:latin typeface="Arial Nova" panose="020B0504020202020204" pitchFamily="34" charset="0"/>
              </a:rPr>
              <a:t>Additional Slides </a:t>
            </a:r>
          </a:p>
        </p:txBody>
      </p:sp>
      <p:sp>
        <p:nvSpPr>
          <p:cNvPr id="2" name="TextBox 1">
            <a:extLst>
              <a:ext uri="{FF2B5EF4-FFF2-40B4-BE49-F238E27FC236}">
                <a16:creationId xmlns:a16="http://schemas.microsoft.com/office/drawing/2014/main" id="{7F1218D0-6AF8-2ADA-6ACA-F7482172DF93}"/>
              </a:ext>
            </a:extLst>
          </p:cNvPr>
          <p:cNvSpPr txBox="1"/>
          <p:nvPr/>
        </p:nvSpPr>
        <p:spPr>
          <a:xfrm>
            <a:off x="2849318" y="2678866"/>
            <a:ext cx="6493361" cy="1200329"/>
          </a:xfrm>
          <a:prstGeom prst="rect">
            <a:avLst/>
          </a:prstGeom>
          <a:noFill/>
        </p:spPr>
        <p:txBody>
          <a:bodyPr wrap="square" rtlCol="0">
            <a:spAutoFit/>
          </a:bodyPr>
          <a:lstStyle/>
          <a:p>
            <a:r>
              <a:rPr lang="en-US">
                <a:solidFill>
                  <a:schemeClr val="tx1">
                    <a:lumMod val="65000"/>
                    <a:lumOff val="35000"/>
                  </a:schemeClr>
                </a:solidFill>
                <a:highlight>
                  <a:srgbClr val="FFFF00"/>
                </a:highlight>
                <a:latin typeface="Arial Nova" panose="020B0504020202020204" pitchFamily="34" charset="0"/>
              </a:rPr>
              <a:t>You can add more information about:</a:t>
            </a:r>
          </a:p>
          <a:p>
            <a:pPr marL="285750" indent="-285750">
              <a:buFont typeface="Arial" panose="020B0604020202020204" pitchFamily="34" charset="0"/>
              <a:buChar char="•"/>
            </a:pPr>
            <a:r>
              <a:rPr lang="en-US">
                <a:solidFill>
                  <a:schemeClr val="tx1">
                    <a:lumMod val="65000"/>
                    <a:lumOff val="35000"/>
                  </a:schemeClr>
                </a:solidFill>
                <a:highlight>
                  <a:srgbClr val="FFFF00"/>
                </a:highlight>
                <a:latin typeface="Arial Nova" panose="020B0504020202020204" pitchFamily="34" charset="0"/>
                <a:hlinkClick r:id="rId2"/>
              </a:rPr>
              <a:t>Variants, Versions &amp; Related Assets </a:t>
            </a:r>
            <a:endParaRPr lang="en-US">
              <a:solidFill>
                <a:schemeClr val="tx1">
                  <a:lumMod val="65000"/>
                  <a:lumOff val="35000"/>
                </a:schemeClr>
              </a:solidFill>
              <a:highlight>
                <a:srgbClr val="FFFF00"/>
              </a:highlight>
              <a:latin typeface="Arial Nova" panose="020B0504020202020204" pitchFamily="34" charset="0"/>
            </a:endParaRPr>
          </a:p>
          <a:p>
            <a:pPr marL="285750" indent="-285750">
              <a:buFont typeface="Arial" panose="020B0604020202020204" pitchFamily="34" charset="0"/>
              <a:buChar char="•"/>
            </a:pPr>
            <a:r>
              <a:rPr lang="en-US">
                <a:solidFill>
                  <a:schemeClr val="tx1">
                    <a:lumMod val="65000"/>
                    <a:lumOff val="35000"/>
                  </a:schemeClr>
                </a:solidFill>
                <a:highlight>
                  <a:srgbClr val="FFFF00"/>
                </a:highlight>
                <a:latin typeface="Arial Nova" panose="020B0504020202020204" pitchFamily="34" charset="0"/>
              </a:rPr>
              <a:t>Process for requesting new templates </a:t>
            </a:r>
          </a:p>
          <a:p>
            <a:pPr marL="285750" indent="-285750">
              <a:buFont typeface="Arial" panose="020B0604020202020204" pitchFamily="34" charset="0"/>
              <a:buChar char="•"/>
            </a:pPr>
            <a:r>
              <a:rPr lang="en-US">
                <a:solidFill>
                  <a:schemeClr val="tx1">
                    <a:lumMod val="65000"/>
                    <a:lumOff val="35000"/>
                  </a:schemeClr>
                </a:solidFill>
                <a:highlight>
                  <a:srgbClr val="FFFF00"/>
                </a:highlight>
                <a:latin typeface="Arial Nova" panose="020B0504020202020204" pitchFamily="34" charset="0"/>
              </a:rPr>
              <a:t>Process for storing new deliverables in the Asset Manager</a:t>
            </a:r>
          </a:p>
        </p:txBody>
      </p:sp>
    </p:spTree>
    <p:extLst>
      <p:ext uri="{BB962C8B-B14F-4D97-AF65-F5344CB8AC3E}">
        <p14:creationId xmlns:p14="http://schemas.microsoft.com/office/powerpoint/2010/main" val="390312679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E683F70A-8CFA-4401-A5C8-63017A16111D}"/>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101027" y="218871"/>
            <a:ext cx="3317966" cy="4436223"/>
          </a:xfrm>
          <a:prstGeom prst="rect">
            <a:avLst/>
          </a:prstGeom>
          <a:effectLst>
            <a:outerShdw blurRad="63500" sx="102000" sy="102000" algn="ctr" rotWithShape="0">
              <a:prstClr val="black">
                <a:alpha val="40000"/>
              </a:prstClr>
            </a:outerShdw>
          </a:effectLst>
        </p:spPr>
      </p:pic>
      <p:sp>
        <p:nvSpPr>
          <p:cNvPr id="6" name="TextBox 5">
            <a:extLst>
              <a:ext uri="{FF2B5EF4-FFF2-40B4-BE49-F238E27FC236}">
                <a16:creationId xmlns:a16="http://schemas.microsoft.com/office/drawing/2014/main" id="{B1618377-DB0C-4666-AE19-09892A503594}"/>
              </a:ext>
            </a:extLst>
          </p:cNvPr>
          <p:cNvSpPr txBox="1"/>
          <p:nvPr/>
        </p:nvSpPr>
        <p:spPr>
          <a:xfrm>
            <a:off x="420242" y="1141775"/>
            <a:ext cx="5670732" cy="3693319"/>
          </a:xfrm>
          <a:prstGeom prst="rect">
            <a:avLst/>
          </a:prstGeom>
          <a:noFill/>
        </p:spPr>
        <p:txBody>
          <a:bodyPr wrap="square" rtlCol="0">
            <a:spAutoFit/>
          </a:bodyPr>
          <a:lstStyle/>
          <a:p>
            <a:r>
              <a:rPr lang="en-US">
                <a:solidFill>
                  <a:schemeClr val="tx1">
                    <a:lumMod val="65000"/>
                    <a:lumOff val="35000"/>
                  </a:schemeClr>
                </a:solidFill>
                <a:latin typeface="Arial Nova" panose="020B0504020202020204" pitchFamily="34" charset="0"/>
              </a:rPr>
              <a:t>You will receive an email from no-reply@us-1.lytho.us. Accept it!</a:t>
            </a:r>
          </a:p>
          <a:p>
            <a:endParaRPr lang="en-US">
              <a:solidFill>
                <a:schemeClr val="tx1">
                  <a:lumMod val="65000"/>
                  <a:lumOff val="35000"/>
                </a:schemeClr>
              </a:solidFill>
              <a:latin typeface="Arial Nova" panose="020B0504020202020204" pitchFamily="34" charset="0"/>
            </a:endParaRPr>
          </a:p>
          <a:p>
            <a:r>
              <a:rPr lang="en-US">
                <a:solidFill>
                  <a:schemeClr val="tx1">
                    <a:lumMod val="65000"/>
                    <a:lumOff val="35000"/>
                  </a:schemeClr>
                </a:solidFill>
                <a:latin typeface="Arial Nova" panose="020B0504020202020204" pitchFamily="34" charset="0"/>
              </a:rPr>
              <a:t>Invites expire in 24 hours. If your invite expires, contact </a:t>
            </a:r>
            <a:r>
              <a:rPr lang="en-US">
                <a:solidFill>
                  <a:schemeClr val="tx1">
                    <a:lumMod val="65000"/>
                    <a:lumOff val="35000"/>
                  </a:schemeClr>
                </a:solidFill>
                <a:highlight>
                  <a:srgbClr val="FFFF00"/>
                </a:highlight>
                <a:latin typeface="Arial Nova" panose="020B0504020202020204" pitchFamily="34" charset="0"/>
              </a:rPr>
              <a:t>your name/main admin</a:t>
            </a:r>
            <a:r>
              <a:rPr lang="en-US">
                <a:solidFill>
                  <a:schemeClr val="tx1">
                    <a:lumMod val="65000"/>
                    <a:lumOff val="35000"/>
                  </a:schemeClr>
                </a:solidFill>
                <a:latin typeface="Arial Nova" panose="020B0504020202020204" pitchFamily="34" charset="0"/>
              </a:rPr>
              <a:t>. </a:t>
            </a:r>
          </a:p>
          <a:p>
            <a:pPr marL="342900" indent="-342900">
              <a:buAutoNum type="arabicPeriod"/>
            </a:pPr>
            <a:endParaRPr lang="en-US">
              <a:solidFill>
                <a:schemeClr val="tx1">
                  <a:lumMod val="65000"/>
                  <a:lumOff val="35000"/>
                </a:schemeClr>
              </a:solidFill>
              <a:latin typeface="Arial Nova" panose="020B0504020202020204" pitchFamily="34" charset="0"/>
            </a:endParaRPr>
          </a:p>
          <a:p>
            <a:pPr marL="342900" indent="-342900">
              <a:buAutoNum type="arabicPeriod"/>
            </a:pPr>
            <a:endParaRPr lang="en-US">
              <a:solidFill>
                <a:schemeClr val="tx1">
                  <a:lumMod val="65000"/>
                  <a:lumOff val="35000"/>
                </a:schemeClr>
              </a:solidFill>
              <a:latin typeface="Arial Nova" panose="020B0504020202020204" pitchFamily="34" charset="0"/>
            </a:endParaRPr>
          </a:p>
          <a:p>
            <a:pPr marL="342900" indent="-342900">
              <a:buAutoNum type="arabicPeriod"/>
            </a:pPr>
            <a:r>
              <a:rPr lang="en-US">
                <a:solidFill>
                  <a:schemeClr val="tx1">
                    <a:lumMod val="65000"/>
                    <a:lumOff val="35000"/>
                  </a:schemeClr>
                </a:solidFill>
                <a:latin typeface="Arial Nova" panose="020B0504020202020204" pitchFamily="34" charset="0"/>
              </a:rPr>
              <a:t>Accept invitation immediately</a:t>
            </a:r>
          </a:p>
          <a:p>
            <a:pPr marL="342900" indent="-342900">
              <a:buAutoNum type="arabicPeriod"/>
            </a:pPr>
            <a:r>
              <a:rPr lang="en-US">
                <a:solidFill>
                  <a:schemeClr val="tx1">
                    <a:lumMod val="65000"/>
                    <a:lumOff val="35000"/>
                  </a:schemeClr>
                </a:solidFill>
                <a:latin typeface="Arial Nova" panose="020B0504020202020204" pitchFamily="34" charset="0"/>
              </a:rPr>
              <a:t>Create your account by logging in using your email and the temporary password in your invite.</a:t>
            </a:r>
          </a:p>
          <a:p>
            <a:pPr marL="342900" indent="-342900">
              <a:buAutoNum type="arabicPeriod"/>
            </a:pPr>
            <a:r>
              <a:rPr lang="en-US">
                <a:solidFill>
                  <a:schemeClr val="tx1">
                    <a:lumMod val="65000"/>
                    <a:lumOff val="35000"/>
                  </a:schemeClr>
                </a:solidFill>
                <a:latin typeface="Arial Nova" panose="020B0504020202020204" pitchFamily="34" charset="0"/>
              </a:rPr>
              <a:t>You will be directed to set a new password.</a:t>
            </a:r>
          </a:p>
          <a:p>
            <a:pPr marL="342900" indent="-342900">
              <a:buFont typeface="+mj-lt"/>
              <a:buAutoNum type="arabicPeriod"/>
            </a:pPr>
            <a:r>
              <a:rPr lang="en-US">
                <a:solidFill>
                  <a:schemeClr val="tx1">
                    <a:lumMod val="65000"/>
                    <a:lumOff val="35000"/>
                  </a:schemeClr>
                </a:solidFill>
                <a:latin typeface="Arial Nova" panose="020B0504020202020204" pitchFamily="34" charset="0"/>
              </a:rPr>
              <a:t>Bookmark our unique DAM URL: </a:t>
            </a:r>
          </a:p>
          <a:p>
            <a:r>
              <a:rPr lang="en-US">
                <a:solidFill>
                  <a:schemeClr val="tx1">
                    <a:lumMod val="65000"/>
                    <a:lumOff val="35000"/>
                  </a:schemeClr>
                </a:solidFill>
                <a:highlight>
                  <a:srgbClr val="FFFF00"/>
                </a:highlight>
                <a:latin typeface="Arial Nova" panose="020B0504020202020204" pitchFamily="34" charset="0"/>
              </a:rPr>
              <a:t>teamname</a:t>
            </a:r>
            <a:r>
              <a:rPr lang="en-US">
                <a:solidFill>
                  <a:schemeClr val="tx1">
                    <a:lumMod val="65000"/>
                    <a:lumOff val="35000"/>
                  </a:schemeClr>
                </a:solidFill>
                <a:latin typeface="Arial Nova" panose="020B0504020202020204" pitchFamily="34" charset="0"/>
              </a:rPr>
              <a:t>.us-1.lytho.us OR </a:t>
            </a:r>
            <a:r>
              <a:rPr lang="en-US" b="0" i="0">
                <a:solidFill>
                  <a:schemeClr val="tx1">
                    <a:lumMod val="65000"/>
                    <a:lumOff val="35000"/>
                  </a:schemeClr>
                </a:solidFill>
                <a:effectLst/>
                <a:latin typeface="Arial Nova" panose="020B0504020202020204" pitchFamily="34" charset="0"/>
                <a:hlinkClick r:id="rId4"/>
              </a:rPr>
              <a:t>https://login.lytho.com/</a:t>
            </a:r>
            <a:endParaRPr lang="en-US">
              <a:solidFill>
                <a:schemeClr val="tx1">
                  <a:lumMod val="65000"/>
                  <a:lumOff val="35000"/>
                </a:schemeClr>
              </a:solidFill>
              <a:latin typeface="Arial Nova" panose="020B0504020202020204" pitchFamily="34" charset="0"/>
            </a:endParaRPr>
          </a:p>
        </p:txBody>
      </p:sp>
      <p:sp>
        <p:nvSpPr>
          <p:cNvPr id="7" name="Oval 6">
            <a:extLst>
              <a:ext uri="{FF2B5EF4-FFF2-40B4-BE49-F238E27FC236}">
                <a16:creationId xmlns:a16="http://schemas.microsoft.com/office/drawing/2014/main" id="{5A63E98A-B2B2-44F5-801B-7AE704921B4A}"/>
              </a:ext>
            </a:extLst>
          </p:cNvPr>
          <p:cNvSpPr/>
          <p:nvPr/>
        </p:nvSpPr>
        <p:spPr>
          <a:xfrm>
            <a:off x="5497776" y="592481"/>
            <a:ext cx="514821" cy="478173"/>
          </a:xfrm>
          <a:prstGeom prst="ellipse">
            <a:avLst/>
          </a:prstGeom>
          <a:solidFill>
            <a:srgbClr val="6068B3">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a:t>1</a:t>
            </a:r>
          </a:p>
        </p:txBody>
      </p:sp>
      <p:sp>
        <p:nvSpPr>
          <p:cNvPr id="2" name="TextBox 1">
            <a:extLst>
              <a:ext uri="{FF2B5EF4-FFF2-40B4-BE49-F238E27FC236}">
                <a16:creationId xmlns:a16="http://schemas.microsoft.com/office/drawing/2014/main" id="{E055DA88-045F-482E-9E60-6CF84F041D84}"/>
              </a:ext>
            </a:extLst>
          </p:cNvPr>
          <p:cNvSpPr txBox="1"/>
          <p:nvPr/>
        </p:nvSpPr>
        <p:spPr>
          <a:xfrm>
            <a:off x="420243" y="291648"/>
            <a:ext cx="6191075" cy="707886"/>
          </a:xfrm>
          <a:prstGeom prst="rect">
            <a:avLst/>
          </a:prstGeom>
          <a:noFill/>
        </p:spPr>
        <p:txBody>
          <a:bodyPr wrap="square" rtlCol="0">
            <a:spAutoFit/>
          </a:bodyPr>
          <a:lstStyle/>
          <a:p>
            <a:r>
              <a:rPr lang="en-US" sz="4000">
                <a:solidFill>
                  <a:schemeClr val="tx1">
                    <a:lumMod val="65000"/>
                    <a:lumOff val="35000"/>
                  </a:schemeClr>
                </a:solidFill>
                <a:latin typeface="Arial Nova" panose="020B0504020202020204" pitchFamily="34" charset="0"/>
              </a:rPr>
              <a:t>Create Your Account</a:t>
            </a:r>
          </a:p>
        </p:txBody>
      </p:sp>
      <p:pic>
        <p:nvPicPr>
          <p:cNvPr id="13" name="Picture 12">
            <a:extLst>
              <a:ext uri="{FF2B5EF4-FFF2-40B4-BE49-F238E27FC236}">
                <a16:creationId xmlns:a16="http://schemas.microsoft.com/office/drawing/2014/main" id="{C3FD038C-FC92-4D3D-850E-75E867288EC2}"/>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8760019" y="3078480"/>
            <a:ext cx="2145189" cy="3634204"/>
          </a:xfrm>
          <a:prstGeom prst="rect">
            <a:avLst/>
          </a:prstGeom>
          <a:effectLst>
            <a:outerShdw blurRad="50800" dist="38100" dir="5400000" algn="t" rotWithShape="0">
              <a:prstClr val="black">
                <a:alpha val="40000"/>
              </a:prstClr>
            </a:outerShdw>
          </a:effectLst>
        </p:spPr>
      </p:pic>
      <p:sp>
        <p:nvSpPr>
          <p:cNvPr id="8" name="Oval 7">
            <a:extLst>
              <a:ext uri="{FF2B5EF4-FFF2-40B4-BE49-F238E27FC236}">
                <a16:creationId xmlns:a16="http://schemas.microsoft.com/office/drawing/2014/main" id="{96BAFB34-7184-4841-A4CF-551D73AC3E05}"/>
              </a:ext>
            </a:extLst>
          </p:cNvPr>
          <p:cNvSpPr/>
          <p:nvPr/>
        </p:nvSpPr>
        <p:spPr>
          <a:xfrm>
            <a:off x="11403781" y="3248925"/>
            <a:ext cx="514821" cy="478173"/>
          </a:xfrm>
          <a:prstGeom prst="ellipse">
            <a:avLst/>
          </a:prstGeom>
          <a:solidFill>
            <a:srgbClr val="6068B3">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a:t>2</a:t>
            </a:r>
          </a:p>
        </p:txBody>
      </p:sp>
    </p:spTree>
    <p:extLst>
      <p:ext uri="{BB962C8B-B14F-4D97-AF65-F5344CB8AC3E}">
        <p14:creationId xmlns:p14="http://schemas.microsoft.com/office/powerpoint/2010/main" val="3800615825"/>
      </p:ext>
    </p:extLst>
  </p:cSld>
  <p:clrMapOvr>
    <a:masterClrMapping/>
  </p:clrMapOvr>
  <p:extLst>
    <p:ext uri="{6950BFC3-D8DA-4A85-94F7-54DA5524770B}">
      <p188:commentRel xmlns:p188="http://schemas.microsoft.com/office/powerpoint/2018/8/main" r:id="rId2"/>
    </p:ext>
  </p:extLs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13E6F8B-8043-41D0-93F9-F23FA06AC7AD}"/>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7119257" y="523616"/>
            <a:ext cx="3866606" cy="5805471"/>
          </a:xfrm>
          <a:prstGeom prst="rect">
            <a:avLst/>
          </a:prstGeom>
          <a:effectLst>
            <a:outerShdw blurRad="63500" sx="102000" sy="102000" algn="ctr" rotWithShape="0">
              <a:prstClr val="black">
                <a:alpha val="40000"/>
              </a:prstClr>
            </a:outerShdw>
          </a:effectLst>
        </p:spPr>
      </p:pic>
      <p:sp>
        <p:nvSpPr>
          <p:cNvPr id="2" name="TextBox 1">
            <a:extLst>
              <a:ext uri="{FF2B5EF4-FFF2-40B4-BE49-F238E27FC236}">
                <a16:creationId xmlns:a16="http://schemas.microsoft.com/office/drawing/2014/main" id="{22FE4C8B-7B0B-47D6-9D8F-2E864532B738}"/>
              </a:ext>
            </a:extLst>
          </p:cNvPr>
          <p:cNvSpPr txBox="1"/>
          <p:nvPr/>
        </p:nvSpPr>
        <p:spPr>
          <a:xfrm>
            <a:off x="410802" y="358914"/>
            <a:ext cx="6484948" cy="707886"/>
          </a:xfrm>
          <a:prstGeom prst="rect">
            <a:avLst/>
          </a:prstGeom>
          <a:noFill/>
        </p:spPr>
        <p:txBody>
          <a:bodyPr wrap="square" rtlCol="0">
            <a:spAutoFit/>
          </a:bodyPr>
          <a:lstStyle/>
          <a:p>
            <a:r>
              <a:rPr lang="en-US" sz="4000">
                <a:solidFill>
                  <a:schemeClr val="tx1">
                    <a:lumMod val="65000"/>
                    <a:lumOff val="35000"/>
                  </a:schemeClr>
                </a:solidFill>
                <a:latin typeface="Arial Nova" panose="020B0504020202020204" pitchFamily="34" charset="0"/>
              </a:rPr>
              <a:t>Updating Personal Settings</a:t>
            </a:r>
          </a:p>
        </p:txBody>
      </p:sp>
      <p:pic>
        <p:nvPicPr>
          <p:cNvPr id="4" name="Picture 3">
            <a:extLst>
              <a:ext uri="{FF2B5EF4-FFF2-40B4-BE49-F238E27FC236}">
                <a16:creationId xmlns:a16="http://schemas.microsoft.com/office/drawing/2014/main" id="{DF0D9F7F-AB7A-4442-BBC8-D8E916D8DF7A}"/>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50485" y="2364246"/>
            <a:ext cx="1933575" cy="576889"/>
          </a:xfrm>
          <a:prstGeom prst="rect">
            <a:avLst/>
          </a:prstGeom>
          <a:effectLst>
            <a:outerShdw blurRad="63500" sx="102000" sy="102000" algn="ctr" rotWithShape="0">
              <a:prstClr val="black">
                <a:alpha val="40000"/>
              </a:prstClr>
            </a:outerShdw>
          </a:effectLst>
        </p:spPr>
      </p:pic>
      <p:pic>
        <p:nvPicPr>
          <p:cNvPr id="6" name="Picture 5">
            <a:extLst>
              <a:ext uri="{FF2B5EF4-FFF2-40B4-BE49-F238E27FC236}">
                <a16:creationId xmlns:a16="http://schemas.microsoft.com/office/drawing/2014/main" id="{2A6E3CA6-18D7-4B90-B2CE-8ABC82CA3C6E}"/>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2479541" y="2813096"/>
            <a:ext cx="3974345" cy="3152775"/>
          </a:xfrm>
          <a:prstGeom prst="rect">
            <a:avLst/>
          </a:prstGeom>
          <a:effectLst>
            <a:outerShdw blurRad="63500" sx="102000" sy="102000" algn="ctr" rotWithShape="0">
              <a:prstClr val="black">
                <a:alpha val="40000"/>
              </a:prstClr>
            </a:outerShdw>
          </a:effectLst>
        </p:spPr>
      </p:pic>
      <p:sp>
        <p:nvSpPr>
          <p:cNvPr id="9" name="TextBox 8">
            <a:extLst>
              <a:ext uri="{FF2B5EF4-FFF2-40B4-BE49-F238E27FC236}">
                <a16:creationId xmlns:a16="http://schemas.microsoft.com/office/drawing/2014/main" id="{7CB4FB9C-429D-4233-AC82-B5CE6B94F789}"/>
              </a:ext>
            </a:extLst>
          </p:cNvPr>
          <p:cNvSpPr txBox="1"/>
          <p:nvPr/>
        </p:nvSpPr>
        <p:spPr>
          <a:xfrm>
            <a:off x="410802" y="1274205"/>
            <a:ext cx="5872432" cy="646331"/>
          </a:xfrm>
          <a:prstGeom prst="rect">
            <a:avLst/>
          </a:prstGeom>
          <a:noFill/>
        </p:spPr>
        <p:txBody>
          <a:bodyPr wrap="square" rtlCol="0">
            <a:spAutoFit/>
          </a:bodyPr>
          <a:lstStyle/>
          <a:p>
            <a:pPr marL="342900" indent="-342900">
              <a:buAutoNum type="arabicPeriod"/>
            </a:pPr>
            <a:r>
              <a:rPr lang="en-US">
                <a:solidFill>
                  <a:schemeClr val="tx1">
                    <a:lumMod val="65000"/>
                    <a:lumOff val="35000"/>
                  </a:schemeClr>
                </a:solidFill>
                <a:latin typeface="Arial Nova" panose="020B0504020202020204" pitchFamily="34" charset="0"/>
              </a:rPr>
              <a:t>Access your Personal Settings</a:t>
            </a:r>
          </a:p>
          <a:p>
            <a:pPr marL="342900" indent="-342900">
              <a:buAutoNum type="arabicPeriod"/>
            </a:pPr>
            <a:r>
              <a:rPr lang="en-US">
                <a:solidFill>
                  <a:schemeClr val="tx1">
                    <a:lumMod val="65000"/>
                    <a:lumOff val="35000"/>
                  </a:schemeClr>
                </a:solidFill>
                <a:latin typeface="Arial Nova" panose="020B0504020202020204" pitchFamily="34" charset="0"/>
              </a:rPr>
              <a:t>Update your Profile and Communication preferences </a:t>
            </a:r>
          </a:p>
        </p:txBody>
      </p:sp>
      <p:sp>
        <p:nvSpPr>
          <p:cNvPr id="10" name="Oval 9">
            <a:extLst>
              <a:ext uri="{FF2B5EF4-FFF2-40B4-BE49-F238E27FC236}">
                <a16:creationId xmlns:a16="http://schemas.microsoft.com/office/drawing/2014/main" id="{2F260700-10DB-4D48-87C9-1436AFB24BD9}"/>
              </a:ext>
            </a:extLst>
          </p:cNvPr>
          <p:cNvSpPr/>
          <p:nvPr/>
        </p:nvSpPr>
        <p:spPr>
          <a:xfrm>
            <a:off x="1912085" y="2874033"/>
            <a:ext cx="343949" cy="343949"/>
          </a:xfrm>
          <a:prstGeom prst="ellipse">
            <a:avLst/>
          </a:prstGeom>
          <a:solidFill>
            <a:srgbClr val="6068B3">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a:t>1</a:t>
            </a:r>
          </a:p>
        </p:txBody>
      </p:sp>
      <p:sp>
        <p:nvSpPr>
          <p:cNvPr id="11" name="Oval 10">
            <a:extLst>
              <a:ext uri="{FF2B5EF4-FFF2-40B4-BE49-F238E27FC236}">
                <a16:creationId xmlns:a16="http://schemas.microsoft.com/office/drawing/2014/main" id="{8E46F0BF-E8FE-4D5E-996B-CD1A65BF49EC}"/>
              </a:ext>
            </a:extLst>
          </p:cNvPr>
          <p:cNvSpPr/>
          <p:nvPr/>
        </p:nvSpPr>
        <p:spPr>
          <a:xfrm>
            <a:off x="8035475" y="1004280"/>
            <a:ext cx="352338" cy="343948"/>
          </a:xfrm>
          <a:prstGeom prst="ellipse">
            <a:avLst/>
          </a:prstGeom>
          <a:solidFill>
            <a:srgbClr val="6068B3">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a:t>2</a:t>
            </a:r>
          </a:p>
        </p:txBody>
      </p:sp>
      <p:sp>
        <p:nvSpPr>
          <p:cNvPr id="3" name="TextBox 2">
            <a:extLst>
              <a:ext uri="{FF2B5EF4-FFF2-40B4-BE49-F238E27FC236}">
                <a16:creationId xmlns:a16="http://schemas.microsoft.com/office/drawing/2014/main" id="{93C6590C-19BC-471D-BAD4-740B37A0B1D7}"/>
              </a:ext>
            </a:extLst>
          </p:cNvPr>
          <p:cNvSpPr txBox="1"/>
          <p:nvPr/>
        </p:nvSpPr>
        <p:spPr>
          <a:xfrm>
            <a:off x="150485" y="6191309"/>
            <a:ext cx="5897461" cy="307777"/>
          </a:xfrm>
          <a:prstGeom prst="rect">
            <a:avLst/>
          </a:prstGeom>
          <a:noFill/>
        </p:spPr>
        <p:txBody>
          <a:bodyPr wrap="square" rtlCol="0">
            <a:spAutoFit/>
          </a:bodyPr>
          <a:lstStyle/>
          <a:p>
            <a:r>
              <a:rPr lang="en-US" sz="1400"/>
              <a:t>Read More: </a:t>
            </a:r>
            <a:r>
              <a:rPr lang="en-US" sz="1400">
                <a:hlinkClick r:id="rId5"/>
              </a:rPr>
              <a:t>https://guide-ignite.inmotionnow.com/help/profile-management</a:t>
            </a:r>
            <a:r>
              <a:rPr lang="en-US" sz="1400"/>
              <a:t> </a:t>
            </a:r>
          </a:p>
        </p:txBody>
      </p:sp>
    </p:spTree>
    <p:extLst>
      <p:ext uri="{BB962C8B-B14F-4D97-AF65-F5344CB8AC3E}">
        <p14:creationId xmlns:p14="http://schemas.microsoft.com/office/powerpoint/2010/main" val="25218998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E77ACFB-AE32-41A2-A89C-45003108514D}"/>
              </a:ext>
            </a:extLst>
          </p:cNvPr>
          <p:cNvSpPr txBox="1"/>
          <p:nvPr/>
        </p:nvSpPr>
        <p:spPr>
          <a:xfrm>
            <a:off x="572655" y="2921168"/>
            <a:ext cx="11619345" cy="1015663"/>
          </a:xfrm>
          <a:prstGeom prst="rect">
            <a:avLst/>
          </a:prstGeom>
          <a:noFill/>
        </p:spPr>
        <p:txBody>
          <a:bodyPr wrap="square" rtlCol="0">
            <a:spAutoFit/>
          </a:bodyPr>
          <a:lstStyle/>
          <a:p>
            <a:r>
              <a:rPr lang="en-US" sz="6000">
                <a:solidFill>
                  <a:schemeClr val="tx1">
                    <a:lumMod val="65000"/>
                    <a:lumOff val="35000"/>
                  </a:schemeClr>
                </a:solidFill>
                <a:latin typeface="Arial Nova" panose="020B0504020202020204" pitchFamily="34" charset="0"/>
              </a:rPr>
              <a:t>Platform Overview &amp; Navigation </a:t>
            </a:r>
          </a:p>
        </p:txBody>
      </p:sp>
    </p:spTree>
    <p:extLst>
      <p:ext uri="{BB962C8B-B14F-4D97-AF65-F5344CB8AC3E}">
        <p14:creationId xmlns:p14="http://schemas.microsoft.com/office/powerpoint/2010/main" val="2977282902"/>
      </p:ext>
    </p:extLst>
  </p:cSld>
  <p:clrMapOvr>
    <a:masterClrMapping/>
  </p:clrMapOvr>
  <p:extLst>
    <p:ext uri="{6950BFC3-D8DA-4A85-94F7-54DA5524770B}">
      <p188:commentRel xmlns:p188="http://schemas.microsoft.com/office/powerpoint/2018/8/main" r:id="rId2"/>
    </p:ext>
  </p:extLs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9467F81-4529-44E4-9B11-0D911A4CD59E}"/>
              </a:ext>
            </a:extLst>
          </p:cNvPr>
          <p:cNvSpPr txBox="1"/>
          <p:nvPr/>
        </p:nvSpPr>
        <p:spPr>
          <a:xfrm>
            <a:off x="288737" y="156703"/>
            <a:ext cx="7627354" cy="707886"/>
          </a:xfrm>
          <a:prstGeom prst="rect">
            <a:avLst/>
          </a:prstGeom>
          <a:noFill/>
        </p:spPr>
        <p:txBody>
          <a:bodyPr wrap="square" rtlCol="0">
            <a:spAutoFit/>
          </a:bodyPr>
          <a:lstStyle/>
          <a:p>
            <a:r>
              <a:rPr lang="en-US" sz="4000">
                <a:solidFill>
                  <a:schemeClr val="tx1">
                    <a:lumMod val="65000"/>
                    <a:lumOff val="35000"/>
                  </a:schemeClr>
                </a:solidFill>
                <a:latin typeface="Arial Nova" panose="020B0504020202020204" pitchFamily="34" charset="0"/>
              </a:rPr>
              <a:t>Login Page: </a:t>
            </a:r>
          </a:p>
        </p:txBody>
      </p:sp>
      <p:pic>
        <p:nvPicPr>
          <p:cNvPr id="4" name="Picture 3">
            <a:extLst>
              <a:ext uri="{FF2B5EF4-FFF2-40B4-BE49-F238E27FC236}">
                <a16:creationId xmlns:a16="http://schemas.microsoft.com/office/drawing/2014/main" id="{870E574C-83C9-E4FF-8BE2-26FB094FBDE1}"/>
              </a:ext>
            </a:extLst>
          </p:cNvPr>
          <p:cNvPicPr>
            <a:picLocks noChangeAspect="1"/>
          </p:cNvPicPr>
          <p:nvPr/>
        </p:nvPicPr>
        <p:blipFill>
          <a:blip r:embed="rId3"/>
          <a:stretch>
            <a:fillRect/>
          </a:stretch>
        </p:blipFill>
        <p:spPr>
          <a:xfrm>
            <a:off x="1384353" y="1328057"/>
            <a:ext cx="9423294" cy="484669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 name="TextBox 6">
            <a:extLst>
              <a:ext uri="{FF2B5EF4-FFF2-40B4-BE49-F238E27FC236}">
                <a16:creationId xmlns:a16="http://schemas.microsoft.com/office/drawing/2014/main" id="{83F713D8-C2F5-DC48-53F6-649C611527E6}"/>
              </a:ext>
            </a:extLst>
          </p:cNvPr>
          <p:cNvSpPr txBox="1"/>
          <p:nvPr/>
        </p:nvSpPr>
        <p:spPr>
          <a:xfrm>
            <a:off x="3333826" y="335229"/>
            <a:ext cx="7119257" cy="923330"/>
          </a:xfrm>
          <a:prstGeom prst="rect">
            <a:avLst/>
          </a:prstGeom>
          <a:noFill/>
        </p:spPr>
        <p:txBody>
          <a:bodyPr wrap="square">
            <a:spAutoFit/>
          </a:bodyPr>
          <a:lstStyle/>
          <a:p>
            <a:pPr marL="342900" indent="-342900">
              <a:buFont typeface="+mj-lt"/>
              <a:buAutoNum type="arabicPeriod"/>
            </a:pPr>
            <a:r>
              <a:rPr lang="en-US">
                <a:solidFill>
                  <a:schemeClr val="tx1">
                    <a:lumMod val="65000"/>
                    <a:lumOff val="35000"/>
                  </a:schemeClr>
                </a:solidFill>
                <a:latin typeface="Arial Nova" panose="020B0504020202020204" pitchFamily="34" charset="0"/>
              </a:rPr>
              <a:t>Navigate to your organization’s unique </a:t>
            </a:r>
            <a:r>
              <a:rPr lang="en-US" err="1">
                <a:solidFill>
                  <a:schemeClr val="tx1">
                    <a:lumMod val="65000"/>
                    <a:lumOff val="35000"/>
                  </a:schemeClr>
                </a:solidFill>
                <a:latin typeface="Arial Nova" panose="020B0504020202020204" pitchFamily="34" charset="0"/>
              </a:rPr>
              <a:t>url</a:t>
            </a:r>
            <a:r>
              <a:rPr lang="en-US">
                <a:solidFill>
                  <a:schemeClr val="tx1">
                    <a:lumMod val="65000"/>
                    <a:lumOff val="35000"/>
                  </a:schemeClr>
                </a:solidFill>
                <a:latin typeface="Arial Nova" panose="020B0504020202020204" pitchFamily="34" charset="0"/>
              </a:rPr>
              <a:t> </a:t>
            </a:r>
            <a:r>
              <a:rPr lang="en-US">
                <a:solidFill>
                  <a:schemeClr val="tx1">
                    <a:lumMod val="65000"/>
                    <a:lumOff val="35000"/>
                  </a:schemeClr>
                </a:solidFill>
                <a:highlight>
                  <a:srgbClr val="FFFF00"/>
                </a:highlight>
                <a:latin typeface="Arial Nova" panose="020B0504020202020204" pitchFamily="34" charset="0"/>
              </a:rPr>
              <a:t>(add your </a:t>
            </a:r>
            <a:r>
              <a:rPr lang="en-US" err="1">
                <a:solidFill>
                  <a:schemeClr val="tx1">
                    <a:lumMod val="65000"/>
                    <a:lumOff val="35000"/>
                  </a:schemeClr>
                </a:solidFill>
                <a:highlight>
                  <a:srgbClr val="FFFF00"/>
                </a:highlight>
                <a:latin typeface="Arial Nova" panose="020B0504020202020204" pitchFamily="34" charset="0"/>
              </a:rPr>
              <a:t>url</a:t>
            </a:r>
            <a:r>
              <a:rPr lang="en-US">
                <a:solidFill>
                  <a:schemeClr val="tx1">
                    <a:lumMod val="65000"/>
                    <a:lumOff val="35000"/>
                  </a:schemeClr>
                </a:solidFill>
                <a:highlight>
                  <a:srgbClr val="FFFF00"/>
                </a:highlight>
                <a:latin typeface="Arial Nova" panose="020B0504020202020204" pitchFamily="34" charset="0"/>
              </a:rPr>
              <a:t> here)</a:t>
            </a:r>
          </a:p>
          <a:p>
            <a:pPr marL="342900" indent="-342900">
              <a:buFont typeface="+mj-lt"/>
              <a:buAutoNum type="arabicPeriod"/>
            </a:pPr>
            <a:r>
              <a:rPr lang="en-US">
                <a:solidFill>
                  <a:schemeClr val="tx1">
                    <a:lumMod val="65000"/>
                    <a:lumOff val="35000"/>
                  </a:schemeClr>
                </a:solidFill>
                <a:latin typeface="Arial Nova" panose="020B0504020202020204" pitchFamily="34" charset="0"/>
              </a:rPr>
              <a:t>Enter your login information </a:t>
            </a:r>
          </a:p>
          <a:p>
            <a:pPr marL="342900" indent="-342900">
              <a:buFont typeface="+mj-lt"/>
              <a:buAutoNum type="arabicPeriod"/>
            </a:pPr>
            <a:r>
              <a:rPr lang="en-US">
                <a:solidFill>
                  <a:schemeClr val="tx1">
                    <a:lumMod val="65000"/>
                    <a:lumOff val="35000"/>
                  </a:schemeClr>
                </a:solidFill>
                <a:latin typeface="Arial Nova" panose="020B0504020202020204" pitchFamily="34" charset="0"/>
              </a:rPr>
              <a:t>Click Log in </a:t>
            </a:r>
          </a:p>
        </p:txBody>
      </p:sp>
      <p:sp>
        <p:nvSpPr>
          <p:cNvPr id="2" name="TextBox 1">
            <a:extLst>
              <a:ext uri="{FF2B5EF4-FFF2-40B4-BE49-F238E27FC236}">
                <a16:creationId xmlns:a16="http://schemas.microsoft.com/office/drawing/2014/main" id="{C4CDFBF9-9FE1-9A1D-4904-A3F81B0B60C7}"/>
              </a:ext>
            </a:extLst>
          </p:cNvPr>
          <p:cNvSpPr txBox="1"/>
          <p:nvPr/>
        </p:nvSpPr>
        <p:spPr>
          <a:xfrm>
            <a:off x="288737" y="6352587"/>
            <a:ext cx="6094646" cy="307777"/>
          </a:xfrm>
          <a:prstGeom prst="rect">
            <a:avLst/>
          </a:prstGeom>
          <a:noFill/>
        </p:spPr>
        <p:txBody>
          <a:bodyPr wrap="square" rtlCol="0">
            <a:spAutoFit/>
          </a:bodyPr>
          <a:lstStyle/>
          <a:p>
            <a:r>
              <a:rPr lang="en-US" sz="1400">
                <a:solidFill>
                  <a:schemeClr val="tx1">
                    <a:lumMod val="65000"/>
                    <a:lumOff val="35000"/>
                  </a:schemeClr>
                </a:solidFill>
                <a:latin typeface="Arial Nova" panose="020B0504020202020204" pitchFamily="34" charset="0"/>
              </a:rPr>
              <a:t>Read More: </a:t>
            </a:r>
            <a:r>
              <a:rPr lang="en-US" sz="1400">
                <a:hlinkClick r:id="rId4"/>
              </a:rPr>
              <a:t>Quick Start Guide: Find What You're Looking for Fast | </a:t>
            </a:r>
            <a:r>
              <a:rPr lang="en-US" sz="1400" err="1">
                <a:hlinkClick r:id="rId4"/>
              </a:rPr>
              <a:t>Lytho</a:t>
            </a:r>
            <a:r>
              <a:rPr lang="en-US" sz="1400">
                <a:hlinkClick r:id="rId4"/>
              </a:rPr>
              <a:t> Guide</a:t>
            </a:r>
            <a:endParaRPr lang="en-US" sz="1400"/>
          </a:p>
        </p:txBody>
      </p:sp>
    </p:spTree>
    <p:extLst>
      <p:ext uri="{BB962C8B-B14F-4D97-AF65-F5344CB8AC3E}">
        <p14:creationId xmlns:p14="http://schemas.microsoft.com/office/powerpoint/2010/main" val="2908619626"/>
      </p:ext>
    </p:extLst>
  </p:cSld>
  <p:clrMapOvr>
    <a:masterClrMapping/>
  </p:clrMapOvr>
  <p:extLst>
    <p:ext uri="{6950BFC3-D8DA-4A85-94F7-54DA5524770B}">
      <p188:commentRel xmlns:p188="http://schemas.microsoft.com/office/powerpoint/2018/8/main" r:id="rId2"/>
    </p:ext>
  </p:extLs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9467F81-4529-44E4-9B11-0D911A4CD59E}"/>
              </a:ext>
            </a:extLst>
          </p:cNvPr>
          <p:cNvSpPr txBox="1"/>
          <p:nvPr/>
        </p:nvSpPr>
        <p:spPr>
          <a:xfrm>
            <a:off x="288737" y="135312"/>
            <a:ext cx="5170541" cy="707886"/>
          </a:xfrm>
          <a:prstGeom prst="rect">
            <a:avLst/>
          </a:prstGeom>
          <a:noFill/>
        </p:spPr>
        <p:txBody>
          <a:bodyPr wrap="square" rtlCol="0">
            <a:spAutoFit/>
          </a:bodyPr>
          <a:lstStyle/>
          <a:p>
            <a:r>
              <a:rPr lang="en-US" sz="4000">
                <a:solidFill>
                  <a:schemeClr val="tx1">
                    <a:lumMod val="65000"/>
                    <a:lumOff val="35000"/>
                  </a:schemeClr>
                </a:solidFill>
                <a:latin typeface="Arial Nova" panose="020B0504020202020204" pitchFamily="34" charset="0"/>
              </a:rPr>
              <a:t>Single Sign-On Login:</a:t>
            </a:r>
          </a:p>
        </p:txBody>
      </p:sp>
      <p:pic>
        <p:nvPicPr>
          <p:cNvPr id="4" name="Picture 3">
            <a:extLst>
              <a:ext uri="{FF2B5EF4-FFF2-40B4-BE49-F238E27FC236}">
                <a16:creationId xmlns:a16="http://schemas.microsoft.com/office/drawing/2014/main" id="{870E574C-83C9-E4FF-8BE2-26FB094FBDE1}"/>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2282323" y="2144231"/>
            <a:ext cx="7627354" cy="392298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TextBox 2">
            <a:extLst>
              <a:ext uri="{FF2B5EF4-FFF2-40B4-BE49-F238E27FC236}">
                <a16:creationId xmlns:a16="http://schemas.microsoft.com/office/drawing/2014/main" id="{FAAF5F47-3058-8677-F1F8-B1601BE0D044}"/>
              </a:ext>
            </a:extLst>
          </p:cNvPr>
          <p:cNvSpPr txBox="1"/>
          <p:nvPr/>
        </p:nvSpPr>
        <p:spPr>
          <a:xfrm>
            <a:off x="1125059" y="1088743"/>
            <a:ext cx="9941882" cy="646331"/>
          </a:xfrm>
          <a:prstGeom prst="rect">
            <a:avLst/>
          </a:prstGeom>
          <a:noFill/>
        </p:spPr>
        <p:txBody>
          <a:bodyPr wrap="square">
            <a:spAutoFit/>
          </a:bodyPr>
          <a:lstStyle/>
          <a:p>
            <a:r>
              <a:rPr lang="en-US" b="0" i="0">
                <a:solidFill>
                  <a:srgbClr val="423B37"/>
                </a:solidFill>
                <a:effectLst/>
                <a:latin typeface="Arial" panose="020B0604020202020204" pitchFamily="34" charset="0"/>
              </a:rPr>
              <a:t>Single Sign-on allows you to validate usernames and passwords using your company directory instead of logging in through </a:t>
            </a:r>
            <a:r>
              <a:rPr lang="en-US" b="0" i="0" err="1">
                <a:solidFill>
                  <a:srgbClr val="423B37"/>
                </a:solidFill>
                <a:effectLst/>
                <a:latin typeface="Arial" panose="020B0604020202020204" pitchFamily="34" charset="0"/>
              </a:rPr>
              <a:t>Lytho</a:t>
            </a:r>
            <a:r>
              <a:rPr lang="en-US" b="0" i="0">
                <a:solidFill>
                  <a:srgbClr val="423B37"/>
                </a:solidFill>
                <a:effectLst/>
                <a:latin typeface="Arial" panose="020B0604020202020204" pitchFamily="34" charset="0"/>
              </a:rPr>
              <a:t>.</a:t>
            </a:r>
            <a:endParaRPr lang="en-US">
              <a:solidFill>
                <a:schemeClr val="tx1">
                  <a:lumMod val="65000"/>
                  <a:lumOff val="35000"/>
                </a:schemeClr>
              </a:solidFill>
              <a:latin typeface="Arial Nova" panose="020B0504020202020204" pitchFamily="34" charset="0"/>
            </a:endParaRPr>
          </a:p>
        </p:txBody>
      </p:sp>
      <p:sp>
        <p:nvSpPr>
          <p:cNvPr id="6" name="TextBox 5">
            <a:extLst>
              <a:ext uri="{FF2B5EF4-FFF2-40B4-BE49-F238E27FC236}">
                <a16:creationId xmlns:a16="http://schemas.microsoft.com/office/drawing/2014/main" id="{0726435C-3A7A-6A58-5A07-F1E2AB4028EE}"/>
              </a:ext>
            </a:extLst>
          </p:cNvPr>
          <p:cNvSpPr txBox="1"/>
          <p:nvPr/>
        </p:nvSpPr>
        <p:spPr>
          <a:xfrm>
            <a:off x="5625883" y="310254"/>
            <a:ext cx="5583265" cy="369332"/>
          </a:xfrm>
          <a:prstGeom prst="rect">
            <a:avLst/>
          </a:prstGeom>
          <a:noFill/>
        </p:spPr>
        <p:txBody>
          <a:bodyPr wrap="square" rtlCol="0">
            <a:spAutoFit/>
          </a:bodyPr>
          <a:lstStyle/>
          <a:p>
            <a:r>
              <a:rPr lang="en-US">
                <a:solidFill>
                  <a:schemeClr val="tx1">
                    <a:lumMod val="65000"/>
                    <a:lumOff val="35000"/>
                  </a:schemeClr>
                </a:solidFill>
                <a:highlight>
                  <a:srgbClr val="FFFF00"/>
                </a:highlight>
                <a:latin typeface="Arial Nova" panose="020B0504020202020204" pitchFamily="34" charset="0"/>
              </a:rPr>
              <a:t>Update slide with screenshot of your SSO login page </a:t>
            </a:r>
          </a:p>
        </p:txBody>
      </p:sp>
      <p:sp>
        <p:nvSpPr>
          <p:cNvPr id="8" name="TextBox 7">
            <a:extLst>
              <a:ext uri="{FF2B5EF4-FFF2-40B4-BE49-F238E27FC236}">
                <a16:creationId xmlns:a16="http://schemas.microsoft.com/office/drawing/2014/main" id="{22C3FBD1-0CD2-E962-8584-08F17F38246F}"/>
              </a:ext>
            </a:extLst>
          </p:cNvPr>
          <p:cNvSpPr txBox="1"/>
          <p:nvPr/>
        </p:nvSpPr>
        <p:spPr>
          <a:xfrm>
            <a:off x="2727702" y="6316913"/>
            <a:ext cx="6736595" cy="461665"/>
          </a:xfrm>
          <a:prstGeom prst="rect">
            <a:avLst/>
          </a:prstGeom>
          <a:noFill/>
        </p:spPr>
        <p:txBody>
          <a:bodyPr wrap="square" rtlCol="0">
            <a:spAutoFit/>
          </a:bodyPr>
          <a:lstStyle/>
          <a:p>
            <a:r>
              <a:rPr lang="en-US" sz="2400">
                <a:solidFill>
                  <a:schemeClr val="tx1">
                    <a:lumMod val="65000"/>
                    <a:lumOff val="35000"/>
                  </a:schemeClr>
                </a:solidFill>
                <a:highlight>
                  <a:srgbClr val="FFFF00"/>
                </a:highlight>
                <a:latin typeface="Arial Nova" panose="020B0504020202020204" pitchFamily="34" charset="0"/>
              </a:rPr>
              <a:t>Delete slide if SSO is not part of your contract</a:t>
            </a:r>
          </a:p>
        </p:txBody>
      </p:sp>
    </p:spTree>
    <p:extLst>
      <p:ext uri="{BB962C8B-B14F-4D97-AF65-F5344CB8AC3E}">
        <p14:creationId xmlns:p14="http://schemas.microsoft.com/office/powerpoint/2010/main" val="117440460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23E0C243-36C9-CA3A-276A-42080D93E0A2}"/>
              </a:ext>
            </a:extLst>
          </p:cNvPr>
          <p:cNvPicPr>
            <a:picLocks noChangeAspect="1"/>
          </p:cNvPicPr>
          <p:nvPr/>
        </p:nvPicPr>
        <p:blipFill>
          <a:blip r:embed="rId2"/>
          <a:stretch>
            <a:fillRect/>
          </a:stretch>
        </p:blipFill>
        <p:spPr>
          <a:xfrm>
            <a:off x="1788232" y="1645921"/>
            <a:ext cx="8615536" cy="443123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TextBox 4">
            <a:extLst>
              <a:ext uri="{FF2B5EF4-FFF2-40B4-BE49-F238E27FC236}">
                <a16:creationId xmlns:a16="http://schemas.microsoft.com/office/drawing/2014/main" id="{59467F81-4529-44E4-9B11-0D911A4CD59E}"/>
              </a:ext>
            </a:extLst>
          </p:cNvPr>
          <p:cNvSpPr txBox="1"/>
          <p:nvPr/>
        </p:nvSpPr>
        <p:spPr>
          <a:xfrm>
            <a:off x="362311" y="145199"/>
            <a:ext cx="2851842" cy="707886"/>
          </a:xfrm>
          <a:prstGeom prst="rect">
            <a:avLst/>
          </a:prstGeom>
          <a:noFill/>
        </p:spPr>
        <p:txBody>
          <a:bodyPr wrap="square" rtlCol="0">
            <a:spAutoFit/>
          </a:bodyPr>
          <a:lstStyle/>
          <a:p>
            <a:r>
              <a:rPr lang="en-US" sz="4000">
                <a:solidFill>
                  <a:schemeClr val="tx1">
                    <a:lumMod val="65000"/>
                    <a:lumOff val="35000"/>
                  </a:schemeClr>
                </a:solidFill>
                <a:latin typeface="Arial Nova" panose="020B0504020202020204" pitchFamily="34" charset="0"/>
              </a:rPr>
              <a:t>Homepage:</a:t>
            </a:r>
          </a:p>
        </p:txBody>
      </p:sp>
      <p:sp>
        <p:nvSpPr>
          <p:cNvPr id="7" name="TextBox 6">
            <a:extLst>
              <a:ext uri="{FF2B5EF4-FFF2-40B4-BE49-F238E27FC236}">
                <a16:creationId xmlns:a16="http://schemas.microsoft.com/office/drawing/2014/main" id="{83F713D8-C2F5-DC48-53F6-649C611527E6}"/>
              </a:ext>
            </a:extLst>
          </p:cNvPr>
          <p:cNvSpPr txBox="1"/>
          <p:nvPr/>
        </p:nvSpPr>
        <p:spPr>
          <a:xfrm>
            <a:off x="3284511" y="252920"/>
            <a:ext cx="7119257" cy="1200329"/>
          </a:xfrm>
          <a:prstGeom prst="rect">
            <a:avLst/>
          </a:prstGeom>
          <a:noFill/>
        </p:spPr>
        <p:txBody>
          <a:bodyPr wrap="square">
            <a:spAutoFit/>
          </a:bodyPr>
          <a:lstStyle/>
          <a:p>
            <a:pPr marL="342900" indent="-342900">
              <a:buFont typeface="+mj-lt"/>
              <a:buAutoNum type="arabicPeriod"/>
            </a:pPr>
            <a:r>
              <a:rPr lang="en-US">
                <a:solidFill>
                  <a:schemeClr val="tx1">
                    <a:lumMod val="65000"/>
                    <a:lumOff val="35000"/>
                  </a:schemeClr>
                </a:solidFill>
                <a:latin typeface="Arial Nova" panose="020B0504020202020204" pitchFamily="34" charset="0"/>
              </a:rPr>
              <a:t>You can navigate to the different modules of your DAM using the Top navigation or the Shortcut images </a:t>
            </a:r>
          </a:p>
          <a:p>
            <a:pPr marL="342900" indent="-342900">
              <a:buFont typeface="+mj-lt"/>
              <a:buAutoNum type="arabicPeriod"/>
            </a:pPr>
            <a:r>
              <a:rPr lang="en-US">
                <a:solidFill>
                  <a:schemeClr val="tx1">
                    <a:lumMod val="65000"/>
                    <a:lumOff val="35000"/>
                  </a:schemeClr>
                </a:solidFill>
                <a:latin typeface="Arial Nova" panose="020B0504020202020204" pitchFamily="34" charset="0"/>
              </a:rPr>
              <a:t>The Search bar on your homepage is a global search and will search everything in your DAM. </a:t>
            </a:r>
          </a:p>
        </p:txBody>
      </p:sp>
      <p:sp>
        <p:nvSpPr>
          <p:cNvPr id="2" name="TextBox 1">
            <a:extLst>
              <a:ext uri="{FF2B5EF4-FFF2-40B4-BE49-F238E27FC236}">
                <a16:creationId xmlns:a16="http://schemas.microsoft.com/office/drawing/2014/main" id="{11FC7951-91FF-B84A-73CD-48E2EF1625BF}"/>
              </a:ext>
            </a:extLst>
          </p:cNvPr>
          <p:cNvSpPr txBox="1"/>
          <p:nvPr/>
        </p:nvSpPr>
        <p:spPr>
          <a:xfrm>
            <a:off x="1424974" y="6057930"/>
            <a:ext cx="9517907" cy="646331"/>
          </a:xfrm>
          <a:prstGeom prst="rect">
            <a:avLst/>
          </a:prstGeom>
          <a:noFill/>
        </p:spPr>
        <p:txBody>
          <a:bodyPr wrap="square">
            <a:spAutoFit/>
          </a:bodyPr>
          <a:lstStyle/>
          <a:p>
            <a:pPr marL="342900" indent="-342900">
              <a:buFont typeface="+mj-lt"/>
              <a:buAutoNum type="arabicPeriod"/>
            </a:pPr>
            <a:endParaRPr lang="en-US">
              <a:solidFill>
                <a:schemeClr val="tx1">
                  <a:lumMod val="65000"/>
                  <a:lumOff val="35000"/>
                </a:schemeClr>
              </a:solidFill>
              <a:latin typeface="Arial Nova" panose="020B0504020202020204" pitchFamily="34" charset="0"/>
            </a:endParaRPr>
          </a:p>
          <a:p>
            <a:r>
              <a:rPr lang="en-US">
                <a:solidFill>
                  <a:schemeClr val="tx1">
                    <a:lumMod val="65000"/>
                    <a:lumOff val="35000"/>
                  </a:schemeClr>
                </a:solidFill>
                <a:latin typeface="Arial Nova" panose="020B0504020202020204" pitchFamily="34" charset="0"/>
              </a:rPr>
              <a:t>*Your navigation and shortcut images will depend on the modules purchased for your DAM. </a:t>
            </a:r>
          </a:p>
        </p:txBody>
      </p:sp>
    </p:spTree>
    <p:extLst>
      <p:ext uri="{BB962C8B-B14F-4D97-AF65-F5344CB8AC3E}">
        <p14:creationId xmlns:p14="http://schemas.microsoft.com/office/powerpoint/2010/main" val="415850285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DAM  Team Training</Template>
  <TotalTime>0</TotalTime>
  <Words>1820</Words>
  <Application>Microsoft Office PowerPoint</Application>
  <PresentationFormat>Widescreen</PresentationFormat>
  <Paragraphs>218</Paragraphs>
  <Slides>34</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34</vt:i4>
      </vt:variant>
    </vt:vector>
  </HeadingPairs>
  <TitlesOfParts>
    <vt:vector size="39" baseType="lpstr">
      <vt:lpstr>Arial</vt:lpstr>
      <vt:lpstr>Arial Nova</vt:lpstr>
      <vt:lpstr>Calibri</vt:lpstr>
      <vt:lpstr>Calibri Light</vt:lpstr>
      <vt:lpstr>Office Theme</vt:lpstr>
      <vt:lpstr>Stakeholder Training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Team Training</dc:title>
  <dc:creator>Shannon Chapman</dc:creator>
  <cp:lastModifiedBy>Shannon Chapman</cp:lastModifiedBy>
  <cp:revision>1</cp:revision>
  <dcterms:created xsi:type="dcterms:W3CDTF">2024-01-05T19:08:24Z</dcterms:created>
  <dcterms:modified xsi:type="dcterms:W3CDTF">2024-01-08T17:37:22Z</dcterms:modified>
</cp:coreProperties>
</file>