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141410831" r:id="rId5"/>
    <p:sldId id="2141410830" r:id="rId6"/>
    <p:sldId id="2141410829" r:id="rId7"/>
    <p:sldId id="2141410832" r:id="rId8"/>
    <p:sldId id="2141410778" r:id="rId9"/>
    <p:sldId id="2141410969" r:id="rId10"/>
    <p:sldId id="214141092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60" userDrawn="1">
          <p15:clr>
            <a:srgbClr val="A4A3A4"/>
          </p15:clr>
        </p15:guide>
        <p15:guide id="4" orient="horz" pos="1416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pos="23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leen Rietzl" initials="KR" lastIdx="1" clrIdx="0">
    <p:extLst>
      <p:ext uri="{19B8F6BF-5375-455C-9EA6-DF929625EA0E}">
        <p15:presenceInfo xmlns:p15="http://schemas.microsoft.com/office/powerpoint/2012/main" userId="S::krietzl@hbanet.org::0791e851-1267-42d1-9bec-fdc8f6a86d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58595B"/>
    <a:srgbClr val="7757A1"/>
    <a:srgbClr val="86D5C8"/>
    <a:srgbClr val="F9EB3B"/>
    <a:srgbClr val="FB5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013" autoAdjust="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>
        <p:guide orient="horz" pos="2160"/>
        <p:guide pos="3840"/>
        <p:guide pos="360"/>
        <p:guide orient="horz" pos="1416"/>
        <p:guide orient="horz" pos="648"/>
        <p:guide pos="23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500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Peck" userId="a9ffd8a0-e865-45c1-82ff-3b34bee25adf" providerId="ADAL" clId="{558D1C6E-4BD3-4D6B-99E2-A125835F497F}"/>
    <pc:docChg chg="undo custSel addSld delSld modSld addSection delSection modSection">
      <pc:chgData name="Lauren Peck" userId="a9ffd8a0-e865-45c1-82ff-3b34bee25adf" providerId="ADAL" clId="{558D1C6E-4BD3-4D6B-99E2-A125835F497F}" dt="2024-03-29T23:31:50.324" v="119" actId="20577"/>
      <pc:docMkLst>
        <pc:docMk/>
      </pc:docMkLst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1828191026" sldId="256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622586092" sldId="263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1852260984" sldId="267"/>
        </pc:sldMkLst>
      </pc:sldChg>
      <pc:sldChg chg="add del">
        <pc:chgData name="Lauren Peck" userId="a9ffd8a0-e865-45c1-82ff-3b34bee25adf" providerId="ADAL" clId="{558D1C6E-4BD3-4D6B-99E2-A125835F497F}" dt="2024-03-29T23:28:43.093" v="3" actId="47"/>
        <pc:sldMkLst>
          <pc:docMk/>
          <pc:sldMk cId="1841114791" sldId="2141410778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1603694792" sldId="2141410779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1158828757" sldId="2141410784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2681400507" sldId="2141410789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3906848273" sldId="2141410790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1245821725" sldId="2141410802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2650651064" sldId="2141410819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160106756" sldId="2141410820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2538117400" sldId="2141410822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2965225777" sldId="2141410824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3905665454" sldId="2141410825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1948336251" sldId="2141410826"/>
        </pc:sldMkLst>
      </pc:sldChg>
      <pc:sldChg chg="add del">
        <pc:chgData name="Lauren Peck" userId="a9ffd8a0-e865-45c1-82ff-3b34bee25adf" providerId="ADAL" clId="{558D1C6E-4BD3-4D6B-99E2-A125835F497F}" dt="2024-03-29T23:28:54.992" v="5" actId="47"/>
        <pc:sldMkLst>
          <pc:docMk/>
          <pc:sldMk cId="3186769893" sldId="2141410827"/>
        </pc:sldMkLst>
      </pc:sldChg>
      <pc:sldChg chg="add del">
        <pc:chgData name="Lauren Peck" userId="a9ffd8a0-e865-45c1-82ff-3b34bee25adf" providerId="ADAL" clId="{558D1C6E-4BD3-4D6B-99E2-A125835F497F}" dt="2024-03-29T23:28:43.093" v="3" actId="47"/>
        <pc:sldMkLst>
          <pc:docMk/>
          <pc:sldMk cId="2493938652" sldId="2141410829"/>
        </pc:sldMkLst>
      </pc:sldChg>
      <pc:sldChg chg="add del">
        <pc:chgData name="Lauren Peck" userId="a9ffd8a0-e865-45c1-82ff-3b34bee25adf" providerId="ADAL" clId="{558D1C6E-4BD3-4D6B-99E2-A125835F497F}" dt="2024-03-29T23:28:43.093" v="3" actId="47"/>
        <pc:sldMkLst>
          <pc:docMk/>
          <pc:sldMk cId="1891187254" sldId="2141410830"/>
        </pc:sldMkLst>
      </pc:sldChg>
      <pc:sldChg chg="add del">
        <pc:chgData name="Lauren Peck" userId="a9ffd8a0-e865-45c1-82ff-3b34bee25adf" providerId="ADAL" clId="{558D1C6E-4BD3-4D6B-99E2-A125835F497F}" dt="2024-03-29T23:28:43.093" v="3" actId="47"/>
        <pc:sldMkLst>
          <pc:docMk/>
          <pc:sldMk cId="2741414421" sldId="2141410831"/>
        </pc:sldMkLst>
      </pc:sldChg>
      <pc:sldChg chg="add del">
        <pc:chgData name="Lauren Peck" userId="a9ffd8a0-e865-45c1-82ff-3b34bee25adf" providerId="ADAL" clId="{558D1C6E-4BD3-4D6B-99E2-A125835F497F}" dt="2024-03-29T23:28:43.093" v="3" actId="47"/>
        <pc:sldMkLst>
          <pc:docMk/>
          <pc:sldMk cId="2635385763" sldId="2141410832"/>
        </pc:sldMkLst>
      </pc:sldChg>
      <pc:sldChg chg="addSp delSp modSp add del mod modClrScheme chgLayout">
        <pc:chgData name="Lauren Peck" userId="a9ffd8a0-e865-45c1-82ff-3b34bee25adf" providerId="ADAL" clId="{558D1C6E-4BD3-4D6B-99E2-A125835F497F}" dt="2024-03-29T23:31:50.324" v="119" actId="20577"/>
        <pc:sldMkLst>
          <pc:docMk/>
          <pc:sldMk cId="3151458845" sldId="2141410924"/>
        </pc:sldMkLst>
        <pc:spChg chg="mod">
          <ac:chgData name="Lauren Peck" userId="a9ffd8a0-e865-45c1-82ff-3b34bee25adf" providerId="ADAL" clId="{558D1C6E-4BD3-4D6B-99E2-A125835F497F}" dt="2024-03-29T23:31:47.422" v="118" actId="1036"/>
          <ac:spMkLst>
            <pc:docMk/>
            <pc:sldMk cId="3151458845" sldId="2141410924"/>
            <ac:spMk id="2" creationId="{22A1B1CC-1F75-9885-D488-88889441EF9E}"/>
          </ac:spMkLst>
        </pc:spChg>
        <pc:spChg chg="del mod">
          <ac:chgData name="Lauren Peck" userId="a9ffd8a0-e865-45c1-82ff-3b34bee25adf" providerId="ADAL" clId="{558D1C6E-4BD3-4D6B-99E2-A125835F497F}" dt="2024-03-29T23:31:23.984" v="79" actId="478"/>
          <ac:spMkLst>
            <pc:docMk/>
            <pc:sldMk cId="3151458845" sldId="2141410924"/>
            <ac:spMk id="3" creationId="{C728CCDB-A351-FFB0-BBAC-84FE52288EC6}"/>
          </ac:spMkLst>
        </pc:spChg>
        <pc:spChg chg="del">
          <ac:chgData name="Lauren Peck" userId="a9ffd8a0-e865-45c1-82ff-3b34bee25adf" providerId="ADAL" clId="{558D1C6E-4BD3-4D6B-99E2-A125835F497F}" dt="2024-03-29T23:28:58.570" v="6" actId="478"/>
          <ac:spMkLst>
            <pc:docMk/>
            <pc:sldMk cId="3151458845" sldId="2141410924"/>
            <ac:spMk id="4" creationId="{3700D68D-1632-0830-037D-C7912CD5B1B6}"/>
          </ac:spMkLst>
        </pc:spChg>
        <pc:spChg chg="add del mod ord">
          <ac:chgData name="Lauren Peck" userId="a9ffd8a0-e865-45c1-82ff-3b34bee25adf" providerId="ADAL" clId="{558D1C6E-4BD3-4D6B-99E2-A125835F497F}" dt="2024-03-29T23:31:10.914" v="74" actId="700"/>
          <ac:spMkLst>
            <pc:docMk/>
            <pc:sldMk cId="3151458845" sldId="2141410924"/>
            <ac:spMk id="5" creationId="{6C11748F-9653-395D-52A7-1802FEF46F3C}"/>
          </ac:spMkLst>
        </pc:spChg>
        <pc:spChg chg="add del mod ord">
          <ac:chgData name="Lauren Peck" userId="a9ffd8a0-e865-45c1-82ff-3b34bee25adf" providerId="ADAL" clId="{558D1C6E-4BD3-4D6B-99E2-A125835F497F}" dt="2024-03-29T23:31:10.914" v="74" actId="700"/>
          <ac:spMkLst>
            <pc:docMk/>
            <pc:sldMk cId="3151458845" sldId="2141410924"/>
            <ac:spMk id="6" creationId="{E3B0E6A4-1A51-C5B4-8270-62964F173A14}"/>
          </ac:spMkLst>
        </pc:spChg>
        <pc:spChg chg="add mod ord">
          <ac:chgData name="Lauren Peck" userId="a9ffd8a0-e865-45c1-82ff-3b34bee25adf" providerId="ADAL" clId="{558D1C6E-4BD3-4D6B-99E2-A125835F497F}" dt="2024-03-29T23:31:42.229" v="103" actId="27636"/>
          <ac:spMkLst>
            <pc:docMk/>
            <pc:sldMk cId="3151458845" sldId="2141410924"/>
            <ac:spMk id="7" creationId="{A31B9760-DBB3-8515-136D-ABB6841E4598}"/>
          </ac:spMkLst>
        </pc:spChg>
        <pc:spChg chg="add del mod ord">
          <ac:chgData name="Lauren Peck" userId="a9ffd8a0-e865-45c1-82ff-3b34bee25adf" providerId="ADAL" clId="{558D1C6E-4BD3-4D6B-99E2-A125835F497F}" dt="2024-03-29T23:31:27.464" v="80" actId="478"/>
          <ac:spMkLst>
            <pc:docMk/>
            <pc:sldMk cId="3151458845" sldId="2141410924"/>
            <ac:spMk id="8" creationId="{CA50838E-6FB4-67E4-F47C-0CEEFBCC99E2}"/>
          </ac:spMkLst>
        </pc:spChg>
        <pc:spChg chg="mod">
          <ac:chgData name="Lauren Peck" userId="a9ffd8a0-e865-45c1-82ff-3b34bee25adf" providerId="ADAL" clId="{558D1C6E-4BD3-4D6B-99E2-A125835F497F}" dt="2024-03-29T23:31:50.324" v="119" actId="20577"/>
          <ac:spMkLst>
            <pc:docMk/>
            <pc:sldMk cId="3151458845" sldId="2141410924"/>
            <ac:spMk id="10" creationId="{F513AE90-D270-3C6D-54F7-BB226296B2D8}"/>
          </ac:spMkLst>
        </pc:spChg>
      </pc:sldChg>
      <pc:sldChg chg="add del">
        <pc:chgData name="Lauren Peck" userId="a9ffd8a0-e865-45c1-82ff-3b34bee25adf" providerId="ADAL" clId="{558D1C6E-4BD3-4D6B-99E2-A125835F497F}" dt="2024-03-29T23:28:43.093" v="3" actId="47"/>
        <pc:sldMkLst>
          <pc:docMk/>
          <pc:sldMk cId="1848055007" sldId="2141410969"/>
        </pc:sldMkLst>
      </pc:sldChg>
      <pc:sldMasterChg chg="addSldLayout delSldLayout">
        <pc:chgData name="Lauren Peck" userId="a9ffd8a0-e865-45c1-82ff-3b34bee25adf" providerId="ADAL" clId="{558D1C6E-4BD3-4D6B-99E2-A125835F497F}" dt="2024-03-29T23:28:54.992" v="5" actId="47"/>
        <pc:sldMasterMkLst>
          <pc:docMk/>
          <pc:sldMasterMk cId="3677237215" sldId="2147483648"/>
        </pc:sldMasterMkLst>
        <pc:sldLayoutChg chg="add del">
          <pc:chgData name="Lauren Peck" userId="a9ffd8a0-e865-45c1-82ff-3b34bee25adf" providerId="ADAL" clId="{558D1C6E-4BD3-4D6B-99E2-A125835F497F}" dt="2024-03-29T23:28:54.992" v="5" actId="47"/>
          <pc:sldLayoutMkLst>
            <pc:docMk/>
            <pc:sldMasterMk cId="3677237215" sldId="2147483648"/>
            <pc:sldLayoutMk cId="2620111433" sldId="2147483694"/>
          </pc:sldLayoutMkLst>
        </pc:sldLayoutChg>
        <pc:sldLayoutChg chg="add del">
          <pc:chgData name="Lauren Peck" userId="a9ffd8a0-e865-45c1-82ff-3b34bee25adf" providerId="ADAL" clId="{558D1C6E-4BD3-4D6B-99E2-A125835F497F}" dt="2024-03-29T23:28:54.992" v="5" actId="47"/>
          <pc:sldLayoutMkLst>
            <pc:docMk/>
            <pc:sldMasterMk cId="3677237215" sldId="2147483648"/>
            <pc:sldLayoutMk cId="3338189188" sldId="2147483695"/>
          </pc:sldLayoutMkLst>
        </pc:sldLayoutChg>
        <pc:sldLayoutChg chg="add del">
          <pc:chgData name="Lauren Peck" userId="a9ffd8a0-e865-45c1-82ff-3b34bee25adf" providerId="ADAL" clId="{558D1C6E-4BD3-4D6B-99E2-A125835F497F}" dt="2024-03-29T23:28:54.992" v="5" actId="47"/>
          <pc:sldLayoutMkLst>
            <pc:docMk/>
            <pc:sldMasterMk cId="3677237215" sldId="2147483648"/>
            <pc:sldLayoutMk cId="1997625112" sldId="2147483696"/>
          </pc:sldLayoutMkLst>
        </pc:sldLayoutChg>
        <pc:sldLayoutChg chg="add del">
          <pc:chgData name="Lauren Peck" userId="a9ffd8a0-e865-45c1-82ff-3b34bee25adf" providerId="ADAL" clId="{558D1C6E-4BD3-4D6B-99E2-A125835F497F}" dt="2024-03-29T23:28:54.992" v="5" actId="47"/>
          <pc:sldLayoutMkLst>
            <pc:docMk/>
            <pc:sldMasterMk cId="3677237215" sldId="2147483648"/>
            <pc:sldLayoutMk cId="1882066519" sldId="2147483697"/>
          </pc:sldLayoutMkLst>
        </pc:sldLayoutChg>
        <pc:sldLayoutChg chg="add del">
          <pc:chgData name="Lauren Peck" userId="a9ffd8a0-e865-45c1-82ff-3b34bee25adf" providerId="ADAL" clId="{558D1C6E-4BD3-4D6B-99E2-A125835F497F}" dt="2024-03-29T23:28:54.992" v="5" actId="47"/>
          <pc:sldLayoutMkLst>
            <pc:docMk/>
            <pc:sldMasterMk cId="3677237215" sldId="2147483648"/>
            <pc:sldLayoutMk cId="836264088" sldId="2147483698"/>
          </pc:sldLayoutMkLst>
        </pc:sldLayoutChg>
        <pc:sldLayoutChg chg="add del">
          <pc:chgData name="Lauren Peck" userId="a9ffd8a0-e865-45c1-82ff-3b34bee25adf" providerId="ADAL" clId="{558D1C6E-4BD3-4D6B-99E2-A125835F497F}" dt="2024-03-29T23:28:54.992" v="5" actId="47"/>
          <pc:sldLayoutMkLst>
            <pc:docMk/>
            <pc:sldMasterMk cId="3677237215" sldId="2147483648"/>
            <pc:sldLayoutMk cId="332428802" sldId="2147483699"/>
          </pc:sldLayoutMkLst>
        </pc:sldLayoutChg>
        <pc:sldLayoutChg chg="add del">
          <pc:chgData name="Lauren Peck" userId="a9ffd8a0-e865-45c1-82ff-3b34bee25adf" providerId="ADAL" clId="{558D1C6E-4BD3-4D6B-99E2-A125835F497F}" dt="2024-03-29T23:28:54.992" v="5" actId="47"/>
          <pc:sldLayoutMkLst>
            <pc:docMk/>
            <pc:sldMasterMk cId="3677237215" sldId="2147483648"/>
            <pc:sldLayoutMk cId="1778005881" sldId="2147483700"/>
          </pc:sldLayoutMkLst>
        </pc:sldLayoutChg>
        <pc:sldLayoutChg chg="add del">
          <pc:chgData name="Lauren Peck" userId="a9ffd8a0-e865-45c1-82ff-3b34bee25adf" providerId="ADAL" clId="{558D1C6E-4BD3-4D6B-99E2-A125835F497F}" dt="2024-03-29T23:28:54.992" v="5" actId="47"/>
          <pc:sldLayoutMkLst>
            <pc:docMk/>
            <pc:sldMasterMk cId="3677237215" sldId="2147483648"/>
            <pc:sldLayoutMk cId="521569583" sldId="2147483701"/>
          </pc:sldLayoutMkLst>
        </pc:sldLayoutChg>
        <pc:sldLayoutChg chg="add del">
          <pc:chgData name="Lauren Peck" userId="a9ffd8a0-e865-45c1-82ff-3b34bee25adf" providerId="ADAL" clId="{558D1C6E-4BD3-4D6B-99E2-A125835F497F}" dt="2024-03-29T23:28:54.992" v="5" actId="47"/>
          <pc:sldLayoutMkLst>
            <pc:docMk/>
            <pc:sldMasterMk cId="3677237215" sldId="2147483648"/>
            <pc:sldLayoutMk cId="1281823396" sldId="2147483702"/>
          </pc:sldLayoutMkLst>
        </pc:sldLayoutChg>
        <pc:sldLayoutChg chg="add del">
          <pc:chgData name="Lauren Peck" userId="a9ffd8a0-e865-45c1-82ff-3b34bee25adf" providerId="ADAL" clId="{558D1C6E-4BD3-4D6B-99E2-A125835F497F}" dt="2024-03-29T23:28:43.093" v="3" actId="47"/>
          <pc:sldLayoutMkLst>
            <pc:docMk/>
            <pc:sldMasterMk cId="3677237215" sldId="2147483648"/>
            <pc:sldLayoutMk cId="3033754885" sldId="214748370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5D099-B141-4B53-B8A8-80E7921F1085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F53528-3108-4515-9138-413028C3794B}">
      <dgm:prSet phldrT="[Text]" phldr="1"/>
      <dgm:spPr/>
      <dgm:t>
        <a:bodyPr/>
        <a:lstStyle/>
        <a:p>
          <a:endParaRPr lang="en-US" dirty="0"/>
        </a:p>
      </dgm:t>
    </dgm:pt>
    <dgm:pt modelId="{EAB69079-EFF5-4BCA-A5FB-F4F347FA2D87}" type="parTrans" cxnId="{0E0BABCD-B3E3-4EBB-9BE8-31A1FF3FADBC}">
      <dgm:prSet/>
      <dgm:spPr/>
      <dgm:t>
        <a:bodyPr/>
        <a:lstStyle/>
        <a:p>
          <a:endParaRPr lang="en-US"/>
        </a:p>
      </dgm:t>
    </dgm:pt>
    <dgm:pt modelId="{44E95DF0-6987-474F-BF47-A3D50A76FC79}" type="sibTrans" cxnId="{0E0BABCD-B3E3-4EBB-9BE8-31A1FF3FADBC}">
      <dgm:prSet/>
      <dgm:spPr/>
      <dgm:t>
        <a:bodyPr/>
        <a:lstStyle/>
        <a:p>
          <a:endParaRPr lang="en-US"/>
        </a:p>
      </dgm:t>
    </dgm:pt>
    <dgm:pt modelId="{2EEABB95-B9E0-4863-92DD-B51BC8B9A4FA}">
      <dgm:prSet phldrT="[Text]"/>
      <dgm:spPr/>
      <dgm:t>
        <a:bodyPr/>
        <a:lstStyle/>
        <a:p>
          <a:endParaRPr lang="en-US" dirty="0"/>
        </a:p>
      </dgm:t>
    </dgm:pt>
    <dgm:pt modelId="{954D91AC-51CE-4B45-B9C4-61D1ABA1B519}" type="sibTrans" cxnId="{867149F8-3AEE-4A14-BFB3-6144270E547B}">
      <dgm:prSet/>
      <dgm:spPr/>
      <dgm:t>
        <a:bodyPr/>
        <a:lstStyle/>
        <a:p>
          <a:endParaRPr lang="en-US"/>
        </a:p>
      </dgm:t>
    </dgm:pt>
    <dgm:pt modelId="{3F73FBC9-1926-48D2-A985-A1D928BE02C7}" type="parTrans" cxnId="{867149F8-3AEE-4A14-BFB3-6144270E547B}">
      <dgm:prSet/>
      <dgm:spPr/>
      <dgm:t>
        <a:bodyPr/>
        <a:lstStyle/>
        <a:p>
          <a:endParaRPr lang="en-US"/>
        </a:p>
      </dgm:t>
    </dgm:pt>
    <dgm:pt modelId="{7CD4076D-2FED-4203-9336-F36F1E4BE723}">
      <dgm:prSet/>
      <dgm:spPr/>
      <dgm:t>
        <a:bodyPr/>
        <a:lstStyle/>
        <a:p>
          <a:endParaRPr lang="en-US"/>
        </a:p>
      </dgm:t>
    </dgm:pt>
    <dgm:pt modelId="{FB1E6096-6177-41A6-9318-76A5B4B5C751}" type="parTrans" cxnId="{4BBCC595-BE57-47D1-A36B-E369BB17FC31}">
      <dgm:prSet/>
      <dgm:spPr/>
      <dgm:t>
        <a:bodyPr/>
        <a:lstStyle/>
        <a:p>
          <a:endParaRPr lang="en-US"/>
        </a:p>
      </dgm:t>
    </dgm:pt>
    <dgm:pt modelId="{4C34042D-4107-4FA2-8FC7-FAB0339C6FC7}" type="sibTrans" cxnId="{4BBCC595-BE57-47D1-A36B-E369BB17FC31}">
      <dgm:prSet/>
      <dgm:spPr/>
      <dgm:t>
        <a:bodyPr/>
        <a:lstStyle/>
        <a:p>
          <a:endParaRPr lang="en-US"/>
        </a:p>
      </dgm:t>
    </dgm:pt>
    <dgm:pt modelId="{32137B34-EF66-46F6-BBD8-2C6D124BCF94}">
      <dgm:prSet/>
      <dgm:spPr/>
      <dgm:t>
        <a:bodyPr/>
        <a:lstStyle/>
        <a:p>
          <a:endParaRPr lang="en-US"/>
        </a:p>
      </dgm:t>
    </dgm:pt>
    <dgm:pt modelId="{DDA2219C-E0E8-4DC3-8143-ED8EC6958DC6}" type="parTrans" cxnId="{DC34596F-7C35-480A-B361-16AEF9A8A4F6}">
      <dgm:prSet/>
      <dgm:spPr/>
      <dgm:t>
        <a:bodyPr/>
        <a:lstStyle/>
        <a:p>
          <a:endParaRPr lang="en-US"/>
        </a:p>
      </dgm:t>
    </dgm:pt>
    <dgm:pt modelId="{C09160D8-E0A7-40AB-AFF7-723ABDBB6FDB}" type="sibTrans" cxnId="{DC34596F-7C35-480A-B361-16AEF9A8A4F6}">
      <dgm:prSet/>
      <dgm:spPr/>
      <dgm:t>
        <a:bodyPr/>
        <a:lstStyle/>
        <a:p>
          <a:endParaRPr lang="en-US"/>
        </a:p>
      </dgm:t>
    </dgm:pt>
    <dgm:pt modelId="{76441025-ED48-4046-A3C6-246C5CE118E0}">
      <dgm:prSet/>
      <dgm:spPr/>
      <dgm:t>
        <a:bodyPr/>
        <a:lstStyle/>
        <a:p>
          <a:endParaRPr lang="en-US"/>
        </a:p>
      </dgm:t>
    </dgm:pt>
    <dgm:pt modelId="{F75D7D7E-DBA0-4429-A880-1B8AC4915282}" type="parTrans" cxnId="{F6871BFB-8B32-4B08-BFDD-8DEF0DB1D501}">
      <dgm:prSet/>
      <dgm:spPr/>
      <dgm:t>
        <a:bodyPr/>
        <a:lstStyle/>
        <a:p>
          <a:endParaRPr lang="en-US"/>
        </a:p>
      </dgm:t>
    </dgm:pt>
    <dgm:pt modelId="{859B5A55-7931-4023-A922-2286AE2D8769}" type="sibTrans" cxnId="{F6871BFB-8B32-4B08-BFDD-8DEF0DB1D501}">
      <dgm:prSet/>
      <dgm:spPr/>
      <dgm:t>
        <a:bodyPr/>
        <a:lstStyle/>
        <a:p>
          <a:endParaRPr lang="en-US"/>
        </a:p>
      </dgm:t>
    </dgm:pt>
    <dgm:pt modelId="{20E207DF-3984-4459-94DC-00C08ED11ABE}" type="pres">
      <dgm:prSet presAssocID="{A8B5D099-B141-4B53-B8A8-80E7921F1085}" presName="linear" presStyleCnt="0">
        <dgm:presLayoutVars>
          <dgm:animLvl val="lvl"/>
          <dgm:resizeHandles val="exact"/>
        </dgm:presLayoutVars>
      </dgm:prSet>
      <dgm:spPr/>
    </dgm:pt>
    <dgm:pt modelId="{D3720817-FC99-42F7-9B7F-5C9FF60950C2}" type="pres">
      <dgm:prSet presAssocID="{11F53528-3108-4515-9138-413028C3794B}" presName="parentText" presStyleLbl="node1" presStyleIdx="0" presStyleCnt="5" custLinFactNeighborX="76504" custLinFactNeighborY="-2010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740DD15-921E-45A8-A97C-5BDD0DC5696F}" type="pres">
      <dgm:prSet presAssocID="{44E95DF0-6987-474F-BF47-A3D50A76FC79}" presName="spacer" presStyleCnt="0"/>
      <dgm:spPr/>
    </dgm:pt>
    <dgm:pt modelId="{45D055BB-5845-42AE-BB34-0A96F36D9165}" type="pres">
      <dgm:prSet presAssocID="{2EEABB95-B9E0-4863-92DD-B51BC8B9A4FA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0AC2DE0B-8E8E-4E87-94D2-A8493F833E53}" type="pres">
      <dgm:prSet presAssocID="{954D91AC-51CE-4B45-B9C4-61D1ABA1B519}" presName="spacer" presStyleCnt="0"/>
      <dgm:spPr/>
    </dgm:pt>
    <dgm:pt modelId="{320A9DAE-DA7C-4E70-9715-82B6E7C7285F}" type="pres">
      <dgm:prSet presAssocID="{7CD4076D-2FED-4203-9336-F36F1E4BE723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E9CDB0E-C5D1-44F9-B6A2-596F3535D7E7}" type="pres">
      <dgm:prSet presAssocID="{4C34042D-4107-4FA2-8FC7-FAB0339C6FC7}" presName="spacer" presStyleCnt="0"/>
      <dgm:spPr/>
    </dgm:pt>
    <dgm:pt modelId="{45C05E0B-CE03-4813-9BF7-467DA98EEAB0}" type="pres">
      <dgm:prSet presAssocID="{32137B34-EF66-46F6-BBD8-2C6D124BCF94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9960706-02B1-4D17-90AF-A56A54968CC5}" type="pres">
      <dgm:prSet presAssocID="{C09160D8-E0A7-40AB-AFF7-723ABDBB6FDB}" presName="spacer" presStyleCnt="0"/>
      <dgm:spPr/>
    </dgm:pt>
    <dgm:pt modelId="{DA3E6F0E-5395-4F36-965C-251A70D0E94D}" type="pres">
      <dgm:prSet presAssocID="{76441025-ED48-4046-A3C6-246C5CE118E0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C4F5FE28-86DA-48E8-B91E-4E9343CB0D06}" type="presOf" srcId="{11F53528-3108-4515-9138-413028C3794B}" destId="{D3720817-FC99-42F7-9B7F-5C9FF60950C2}" srcOrd="0" destOrd="0" presId="urn:microsoft.com/office/officeart/2005/8/layout/vList2"/>
    <dgm:cxn modelId="{92BB332F-3BC2-4795-8272-FC2419397397}" type="presOf" srcId="{A8B5D099-B141-4B53-B8A8-80E7921F1085}" destId="{20E207DF-3984-4459-94DC-00C08ED11ABE}" srcOrd="0" destOrd="0" presId="urn:microsoft.com/office/officeart/2005/8/layout/vList2"/>
    <dgm:cxn modelId="{E5890E3A-BE3F-474A-97E6-1FC6C6D649B5}" type="presOf" srcId="{7CD4076D-2FED-4203-9336-F36F1E4BE723}" destId="{320A9DAE-DA7C-4E70-9715-82B6E7C7285F}" srcOrd="0" destOrd="0" presId="urn:microsoft.com/office/officeart/2005/8/layout/vList2"/>
    <dgm:cxn modelId="{DC34596F-7C35-480A-B361-16AEF9A8A4F6}" srcId="{A8B5D099-B141-4B53-B8A8-80E7921F1085}" destId="{32137B34-EF66-46F6-BBD8-2C6D124BCF94}" srcOrd="3" destOrd="0" parTransId="{DDA2219C-E0E8-4DC3-8143-ED8EC6958DC6}" sibTransId="{C09160D8-E0A7-40AB-AFF7-723ABDBB6FDB}"/>
    <dgm:cxn modelId="{64C7DC85-1AFB-4DFE-A3D1-2A72CA7DBFE0}" type="presOf" srcId="{2EEABB95-B9E0-4863-92DD-B51BC8B9A4FA}" destId="{45D055BB-5845-42AE-BB34-0A96F36D9165}" srcOrd="0" destOrd="0" presId="urn:microsoft.com/office/officeart/2005/8/layout/vList2"/>
    <dgm:cxn modelId="{4BBCC595-BE57-47D1-A36B-E369BB17FC31}" srcId="{A8B5D099-B141-4B53-B8A8-80E7921F1085}" destId="{7CD4076D-2FED-4203-9336-F36F1E4BE723}" srcOrd="2" destOrd="0" parTransId="{FB1E6096-6177-41A6-9318-76A5B4B5C751}" sibTransId="{4C34042D-4107-4FA2-8FC7-FAB0339C6FC7}"/>
    <dgm:cxn modelId="{BBABDAAC-C892-4C34-B4B4-068F22F5D7B2}" type="presOf" srcId="{32137B34-EF66-46F6-BBD8-2C6D124BCF94}" destId="{45C05E0B-CE03-4813-9BF7-467DA98EEAB0}" srcOrd="0" destOrd="0" presId="urn:microsoft.com/office/officeart/2005/8/layout/vList2"/>
    <dgm:cxn modelId="{F4D093C6-88D1-4FF1-AD30-DB1A2A86F998}" type="presOf" srcId="{76441025-ED48-4046-A3C6-246C5CE118E0}" destId="{DA3E6F0E-5395-4F36-965C-251A70D0E94D}" srcOrd="0" destOrd="0" presId="urn:microsoft.com/office/officeart/2005/8/layout/vList2"/>
    <dgm:cxn modelId="{0E0BABCD-B3E3-4EBB-9BE8-31A1FF3FADBC}" srcId="{A8B5D099-B141-4B53-B8A8-80E7921F1085}" destId="{11F53528-3108-4515-9138-413028C3794B}" srcOrd="0" destOrd="0" parTransId="{EAB69079-EFF5-4BCA-A5FB-F4F347FA2D87}" sibTransId="{44E95DF0-6987-474F-BF47-A3D50A76FC79}"/>
    <dgm:cxn modelId="{867149F8-3AEE-4A14-BFB3-6144270E547B}" srcId="{A8B5D099-B141-4B53-B8A8-80E7921F1085}" destId="{2EEABB95-B9E0-4863-92DD-B51BC8B9A4FA}" srcOrd="1" destOrd="0" parTransId="{3F73FBC9-1926-48D2-A985-A1D928BE02C7}" sibTransId="{954D91AC-51CE-4B45-B9C4-61D1ABA1B519}"/>
    <dgm:cxn modelId="{F6871BFB-8B32-4B08-BFDD-8DEF0DB1D501}" srcId="{A8B5D099-B141-4B53-B8A8-80E7921F1085}" destId="{76441025-ED48-4046-A3C6-246C5CE118E0}" srcOrd="4" destOrd="0" parTransId="{F75D7D7E-DBA0-4429-A880-1B8AC4915282}" sibTransId="{859B5A55-7931-4023-A922-2286AE2D8769}"/>
    <dgm:cxn modelId="{E1E834D6-8FFC-488C-8D5A-BF45F63B71B1}" type="presParOf" srcId="{20E207DF-3984-4459-94DC-00C08ED11ABE}" destId="{D3720817-FC99-42F7-9B7F-5C9FF60950C2}" srcOrd="0" destOrd="0" presId="urn:microsoft.com/office/officeart/2005/8/layout/vList2"/>
    <dgm:cxn modelId="{01771BB7-4D82-4762-ABD1-A65FEAA2267C}" type="presParOf" srcId="{20E207DF-3984-4459-94DC-00C08ED11ABE}" destId="{4740DD15-921E-45A8-A97C-5BDD0DC5696F}" srcOrd="1" destOrd="0" presId="urn:microsoft.com/office/officeart/2005/8/layout/vList2"/>
    <dgm:cxn modelId="{A8D1360B-9451-44C6-AB5E-8B788CD5CF7C}" type="presParOf" srcId="{20E207DF-3984-4459-94DC-00C08ED11ABE}" destId="{45D055BB-5845-42AE-BB34-0A96F36D9165}" srcOrd="2" destOrd="0" presId="urn:microsoft.com/office/officeart/2005/8/layout/vList2"/>
    <dgm:cxn modelId="{FF989FE8-42F7-4AD2-B11F-0EFBE54BEF80}" type="presParOf" srcId="{20E207DF-3984-4459-94DC-00C08ED11ABE}" destId="{0AC2DE0B-8E8E-4E87-94D2-A8493F833E53}" srcOrd="3" destOrd="0" presId="urn:microsoft.com/office/officeart/2005/8/layout/vList2"/>
    <dgm:cxn modelId="{A20F2D63-D07E-4098-B9C1-D7DDEDCE9B6E}" type="presParOf" srcId="{20E207DF-3984-4459-94DC-00C08ED11ABE}" destId="{320A9DAE-DA7C-4E70-9715-82B6E7C7285F}" srcOrd="4" destOrd="0" presId="urn:microsoft.com/office/officeart/2005/8/layout/vList2"/>
    <dgm:cxn modelId="{F4D40ABA-CDA5-471E-A329-F2999451E8D2}" type="presParOf" srcId="{20E207DF-3984-4459-94DC-00C08ED11ABE}" destId="{AE9CDB0E-C5D1-44F9-B6A2-596F3535D7E7}" srcOrd="5" destOrd="0" presId="urn:microsoft.com/office/officeart/2005/8/layout/vList2"/>
    <dgm:cxn modelId="{46BFA899-D447-41CD-BE88-4478616AE3A3}" type="presParOf" srcId="{20E207DF-3984-4459-94DC-00C08ED11ABE}" destId="{45C05E0B-CE03-4813-9BF7-467DA98EEAB0}" srcOrd="6" destOrd="0" presId="urn:microsoft.com/office/officeart/2005/8/layout/vList2"/>
    <dgm:cxn modelId="{CE8AD807-D0B2-4DCC-B4B6-A4FB02EE0DA5}" type="presParOf" srcId="{20E207DF-3984-4459-94DC-00C08ED11ABE}" destId="{59960706-02B1-4D17-90AF-A56A54968CC5}" srcOrd="7" destOrd="0" presId="urn:microsoft.com/office/officeart/2005/8/layout/vList2"/>
    <dgm:cxn modelId="{E31C91B4-0321-4285-A636-826FDBF01E48}" type="presParOf" srcId="{20E207DF-3984-4459-94DC-00C08ED11ABE}" destId="{DA3E6F0E-5395-4F36-965C-251A70D0E9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B5D099-B141-4B53-B8A8-80E7921F1085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F53528-3108-4515-9138-413028C3794B}">
      <dgm:prSet phldrT="[Text]" phldr="1"/>
      <dgm:spPr/>
      <dgm:t>
        <a:bodyPr/>
        <a:lstStyle/>
        <a:p>
          <a:endParaRPr lang="en-US" dirty="0"/>
        </a:p>
      </dgm:t>
    </dgm:pt>
    <dgm:pt modelId="{EAB69079-EFF5-4BCA-A5FB-F4F347FA2D87}" type="parTrans" cxnId="{0E0BABCD-B3E3-4EBB-9BE8-31A1FF3FADBC}">
      <dgm:prSet/>
      <dgm:spPr/>
      <dgm:t>
        <a:bodyPr/>
        <a:lstStyle/>
        <a:p>
          <a:endParaRPr lang="en-US"/>
        </a:p>
      </dgm:t>
    </dgm:pt>
    <dgm:pt modelId="{44E95DF0-6987-474F-BF47-A3D50A76FC79}" type="sibTrans" cxnId="{0E0BABCD-B3E3-4EBB-9BE8-31A1FF3FADBC}">
      <dgm:prSet/>
      <dgm:spPr/>
      <dgm:t>
        <a:bodyPr/>
        <a:lstStyle/>
        <a:p>
          <a:endParaRPr lang="en-US"/>
        </a:p>
      </dgm:t>
    </dgm:pt>
    <dgm:pt modelId="{2EEABB95-B9E0-4863-92DD-B51BC8B9A4FA}">
      <dgm:prSet phldrT="[Text]"/>
      <dgm:spPr/>
      <dgm:t>
        <a:bodyPr/>
        <a:lstStyle/>
        <a:p>
          <a:endParaRPr lang="en-US" dirty="0"/>
        </a:p>
      </dgm:t>
    </dgm:pt>
    <dgm:pt modelId="{954D91AC-51CE-4B45-B9C4-61D1ABA1B519}" type="sibTrans" cxnId="{867149F8-3AEE-4A14-BFB3-6144270E547B}">
      <dgm:prSet/>
      <dgm:spPr/>
      <dgm:t>
        <a:bodyPr/>
        <a:lstStyle/>
        <a:p>
          <a:endParaRPr lang="en-US"/>
        </a:p>
      </dgm:t>
    </dgm:pt>
    <dgm:pt modelId="{3F73FBC9-1926-48D2-A985-A1D928BE02C7}" type="parTrans" cxnId="{867149F8-3AEE-4A14-BFB3-6144270E547B}">
      <dgm:prSet/>
      <dgm:spPr/>
      <dgm:t>
        <a:bodyPr/>
        <a:lstStyle/>
        <a:p>
          <a:endParaRPr lang="en-US"/>
        </a:p>
      </dgm:t>
    </dgm:pt>
    <dgm:pt modelId="{7CD4076D-2FED-4203-9336-F36F1E4BE723}">
      <dgm:prSet/>
      <dgm:spPr/>
      <dgm:t>
        <a:bodyPr/>
        <a:lstStyle/>
        <a:p>
          <a:endParaRPr lang="en-US"/>
        </a:p>
      </dgm:t>
    </dgm:pt>
    <dgm:pt modelId="{FB1E6096-6177-41A6-9318-76A5B4B5C751}" type="parTrans" cxnId="{4BBCC595-BE57-47D1-A36B-E369BB17FC31}">
      <dgm:prSet/>
      <dgm:spPr/>
      <dgm:t>
        <a:bodyPr/>
        <a:lstStyle/>
        <a:p>
          <a:endParaRPr lang="en-US"/>
        </a:p>
      </dgm:t>
    </dgm:pt>
    <dgm:pt modelId="{4C34042D-4107-4FA2-8FC7-FAB0339C6FC7}" type="sibTrans" cxnId="{4BBCC595-BE57-47D1-A36B-E369BB17FC31}">
      <dgm:prSet/>
      <dgm:spPr/>
      <dgm:t>
        <a:bodyPr/>
        <a:lstStyle/>
        <a:p>
          <a:endParaRPr lang="en-US"/>
        </a:p>
      </dgm:t>
    </dgm:pt>
    <dgm:pt modelId="{32137B34-EF66-46F6-BBD8-2C6D124BCF94}">
      <dgm:prSet/>
      <dgm:spPr/>
      <dgm:t>
        <a:bodyPr/>
        <a:lstStyle/>
        <a:p>
          <a:endParaRPr lang="en-US"/>
        </a:p>
      </dgm:t>
    </dgm:pt>
    <dgm:pt modelId="{DDA2219C-E0E8-4DC3-8143-ED8EC6958DC6}" type="parTrans" cxnId="{DC34596F-7C35-480A-B361-16AEF9A8A4F6}">
      <dgm:prSet/>
      <dgm:spPr/>
      <dgm:t>
        <a:bodyPr/>
        <a:lstStyle/>
        <a:p>
          <a:endParaRPr lang="en-US"/>
        </a:p>
      </dgm:t>
    </dgm:pt>
    <dgm:pt modelId="{C09160D8-E0A7-40AB-AFF7-723ABDBB6FDB}" type="sibTrans" cxnId="{DC34596F-7C35-480A-B361-16AEF9A8A4F6}">
      <dgm:prSet/>
      <dgm:spPr/>
      <dgm:t>
        <a:bodyPr/>
        <a:lstStyle/>
        <a:p>
          <a:endParaRPr lang="en-US"/>
        </a:p>
      </dgm:t>
    </dgm:pt>
    <dgm:pt modelId="{76441025-ED48-4046-A3C6-246C5CE118E0}">
      <dgm:prSet/>
      <dgm:spPr/>
      <dgm:t>
        <a:bodyPr/>
        <a:lstStyle/>
        <a:p>
          <a:endParaRPr lang="en-US"/>
        </a:p>
      </dgm:t>
    </dgm:pt>
    <dgm:pt modelId="{F75D7D7E-DBA0-4429-A880-1B8AC4915282}" type="parTrans" cxnId="{F6871BFB-8B32-4B08-BFDD-8DEF0DB1D501}">
      <dgm:prSet/>
      <dgm:spPr/>
      <dgm:t>
        <a:bodyPr/>
        <a:lstStyle/>
        <a:p>
          <a:endParaRPr lang="en-US"/>
        </a:p>
      </dgm:t>
    </dgm:pt>
    <dgm:pt modelId="{859B5A55-7931-4023-A922-2286AE2D8769}" type="sibTrans" cxnId="{F6871BFB-8B32-4B08-BFDD-8DEF0DB1D501}">
      <dgm:prSet/>
      <dgm:spPr/>
      <dgm:t>
        <a:bodyPr/>
        <a:lstStyle/>
        <a:p>
          <a:endParaRPr lang="en-US"/>
        </a:p>
      </dgm:t>
    </dgm:pt>
    <dgm:pt modelId="{20E207DF-3984-4459-94DC-00C08ED11ABE}" type="pres">
      <dgm:prSet presAssocID="{A8B5D099-B141-4B53-B8A8-80E7921F1085}" presName="linear" presStyleCnt="0">
        <dgm:presLayoutVars>
          <dgm:animLvl val="lvl"/>
          <dgm:resizeHandles val="exact"/>
        </dgm:presLayoutVars>
      </dgm:prSet>
      <dgm:spPr/>
    </dgm:pt>
    <dgm:pt modelId="{D3720817-FC99-42F7-9B7F-5C9FF60950C2}" type="pres">
      <dgm:prSet presAssocID="{11F53528-3108-4515-9138-413028C3794B}" presName="parentText" presStyleLbl="node1" presStyleIdx="0" presStyleCnt="5" custLinFactNeighborX="76504" custLinFactNeighborY="-2010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740DD15-921E-45A8-A97C-5BDD0DC5696F}" type="pres">
      <dgm:prSet presAssocID="{44E95DF0-6987-474F-BF47-A3D50A76FC79}" presName="spacer" presStyleCnt="0"/>
      <dgm:spPr/>
    </dgm:pt>
    <dgm:pt modelId="{45D055BB-5845-42AE-BB34-0A96F36D9165}" type="pres">
      <dgm:prSet presAssocID="{2EEABB95-B9E0-4863-92DD-B51BC8B9A4FA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0AC2DE0B-8E8E-4E87-94D2-A8493F833E53}" type="pres">
      <dgm:prSet presAssocID="{954D91AC-51CE-4B45-B9C4-61D1ABA1B519}" presName="spacer" presStyleCnt="0"/>
      <dgm:spPr/>
    </dgm:pt>
    <dgm:pt modelId="{320A9DAE-DA7C-4E70-9715-82B6E7C7285F}" type="pres">
      <dgm:prSet presAssocID="{7CD4076D-2FED-4203-9336-F36F1E4BE723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E9CDB0E-C5D1-44F9-B6A2-596F3535D7E7}" type="pres">
      <dgm:prSet presAssocID="{4C34042D-4107-4FA2-8FC7-FAB0339C6FC7}" presName="spacer" presStyleCnt="0"/>
      <dgm:spPr/>
    </dgm:pt>
    <dgm:pt modelId="{45C05E0B-CE03-4813-9BF7-467DA98EEAB0}" type="pres">
      <dgm:prSet presAssocID="{32137B34-EF66-46F6-BBD8-2C6D124BCF94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9960706-02B1-4D17-90AF-A56A54968CC5}" type="pres">
      <dgm:prSet presAssocID="{C09160D8-E0A7-40AB-AFF7-723ABDBB6FDB}" presName="spacer" presStyleCnt="0"/>
      <dgm:spPr/>
    </dgm:pt>
    <dgm:pt modelId="{DA3E6F0E-5395-4F36-965C-251A70D0E94D}" type="pres">
      <dgm:prSet presAssocID="{76441025-ED48-4046-A3C6-246C5CE118E0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C4F5FE28-86DA-48E8-B91E-4E9343CB0D06}" type="presOf" srcId="{11F53528-3108-4515-9138-413028C3794B}" destId="{D3720817-FC99-42F7-9B7F-5C9FF60950C2}" srcOrd="0" destOrd="0" presId="urn:microsoft.com/office/officeart/2005/8/layout/vList2"/>
    <dgm:cxn modelId="{92BB332F-3BC2-4795-8272-FC2419397397}" type="presOf" srcId="{A8B5D099-B141-4B53-B8A8-80E7921F1085}" destId="{20E207DF-3984-4459-94DC-00C08ED11ABE}" srcOrd="0" destOrd="0" presId="urn:microsoft.com/office/officeart/2005/8/layout/vList2"/>
    <dgm:cxn modelId="{E5890E3A-BE3F-474A-97E6-1FC6C6D649B5}" type="presOf" srcId="{7CD4076D-2FED-4203-9336-F36F1E4BE723}" destId="{320A9DAE-DA7C-4E70-9715-82B6E7C7285F}" srcOrd="0" destOrd="0" presId="urn:microsoft.com/office/officeart/2005/8/layout/vList2"/>
    <dgm:cxn modelId="{DC34596F-7C35-480A-B361-16AEF9A8A4F6}" srcId="{A8B5D099-B141-4B53-B8A8-80E7921F1085}" destId="{32137B34-EF66-46F6-BBD8-2C6D124BCF94}" srcOrd="3" destOrd="0" parTransId="{DDA2219C-E0E8-4DC3-8143-ED8EC6958DC6}" sibTransId="{C09160D8-E0A7-40AB-AFF7-723ABDBB6FDB}"/>
    <dgm:cxn modelId="{64C7DC85-1AFB-4DFE-A3D1-2A72CA7DBFE0}" type="presOf" srcId="{2EEABB95-B9E0-4863-92DD-B51BC8B9A4FA}" destId="{45D055BB-5845-42AE-BB34-0A96F36D9165}" srcOrd="0" destOrd="0" presId="urn:microsoft.com/office/officeart/2005/8/layout/vList2"/>
    <dgm:cxn modelId="{4BBCC595-BE57-47D1-A36B-E369BB17FC31}" srcId="{A8B5D099-B141-4B53-B8A8-80E7921F1085}" destId="{7CD4076D-2FED-4203-9336-F36F1E4BE723}" srcOrd="2" destOrd="0" parTransId="{FB1E6096-6177-41A6-9318-76A5B4B5C751}" sibTransId="{4C34042D-4107-4FA2-8FC7-FAB0339C6FC7}"/>
    <dgm:cxn modelId="{BBABDAAC-C892-4C34-B4B4-068F22F5D7B2}" type="presOf" srcId="{32137B34-EF66-46F6-BBD8-2C6D124BCF94}" destId="{45C05E0B-CE03-4813-9BF7-467DA98EEAB0}" srcOrd="0" destOrd="0" presId="urn:microsoft.com/office/officeart/2005/8/layout/vList2"/>
    <dgm:cxn modelId="{F4D093C6-88D1-4FF1-AD30-DB1A2A86F998}" type="presOf" srcId="{76441025-ED48-4046-A3C6-246C5CE118E0}" destId="{DA3E6F0E-5395-4F36-965C-251A70D0E94D}" srcOrd="0" destOrd="0" presId="urn:microsoft.com/office/officeart/2005/8/layout/vList2"/>
    <dgm:cxn modelId="{0E0BABCD-B3E3-4EBB-9BE8-31A1FF3FADBC}" srcId="{A8B5D099-B141-4B53-B8A8-80E7921F1085}" destId="{11F53528-3108-4515-9138-413028C3794B}" srcOrd="0" destOrd="0" parTransId="{EAB69079-EFF5-4BCA-A5FB-F4F347FA2D87}" sibTransId="{44E95DF0-6987-474F-BF47-A3D50A76FC79}"/>
    <dgm:cxn modelId="{867149F8-3AEE-4A14-BFB3-6144270E547B}" srcId="{A8B5D099-B141-4B53-B8A8-80E7921F1085}" destId="{2EEABB95-B9E0-4863-92DD-B51BC8B9A4FA}" srcOrd="1" destOrd="0" parTransId="{3F73FBC9-1926-48D2-A985-A1D928BE02C7}" sibTransId="{954D91AC-51CE-4B45-B9C4-61D1ABA1B519}"/>
    <dgm:cxn modelId="{F6871BFB-8B32-4B08-BFDD-8DEF0DB1D501}" srcId="{A8B5D099-B141-4B53-B8A8-80E7921F1085}" destId="{76441025-ED48-4046-A3C6-246C5CE118E0}" srcOrd="4" destOrd="0" parTransId="{F75D7D7E-DBA0-4429-A880-1B8AC4915282}" sibTransId="{859B5A55-7931-4023-A922-2286AE2D8769}"/>
    <dgm:cxn modelId="{E1E834D6-8FFC-488C-8D5A-BF45F63B71B1}" type="presParOf" srcId="{20E207DF-3984-4459-94DC-00C08ED11ABE}" destId="{D3720817-FC99-42F7-9B7F-5C9FF60950C2}" srcOrd="0" destOrd="0" presId="urn:microsoft.com/office/officeart/2005/8/layout/vList2"/>
    <dgm:cxn modelId="{01771BB7-4D82-4762-ABD1-A65FEAA2267C}" type="presParOf" srcId="{20E207DF-3984-4459-94DC-00C08ED11ABE}" destId="{4740DD15-921E-45A8-A97C-5BDD0DC5696F}" srcOrd="1" destOrd="0" presId="urn:microsoft.com/office/officeart/2005/8/layout/vList2"/>
    <dgm:cxn modelId="{A8D1360B-9451-44C6-AB5E-8B788CD5CF7C}" type="presParOf" srcId="{20E207DF-3984-4459-94DC-00C08ED11ABE}" destId="{45D055BB-5845-42AE-BB34-0A96F36D9165}" srcOrd="2" destOrd="0" presId="urn:microsoft.com/office/officeart/2005/8/layout/vList2"/>
    <dgm:cxn modelId="{FF989FE8-42F7-4AD2-B11F-0EFBE54BEF80}" type="presParOf" srcId="{20E207DF-3984-4459-94DC-00C08ED11ABE}" destId="{0AC2DE0B-8E8E-4E87-94D2-A8493F833E53}" srcOrd="3" destOrd="0" presId="urn:microsoft.com/office/officeart/2005/8/layout/vList2"/>
    <dgm:cxn modelId="{A20F2D63-D07E-4098-B9C1-D7DDEDCE9B6E}" type="presParOf" srcId="{20E207DF-3984-4459-94DC-00C08ED11ABE}" destId="{320A9DAE-DA7C-4E70-9715-82B6E7C7285F}" srcOrd="4" destOrd="0" presId="urn:microsoft.com/office/officeart/2005/8/layout/vList2"/>
    <dgm:cxn modelId="{F4D40ABA-CDA5-471E-A329-F2999451E8D2}" type="presParOf" srcId="{20E207DF-3984-4459-94DC-00C08ED11ABE}" destId="{AE9CDB0E-C5D1-44F9-B6A2-596F3535D7E7}" srcOrd="5" destOrd="0" presId="urn:microsoft.com/office/officeart/2005/8/layout/vList2"/>
    <dgm:cxn modelId="{46BFA899-D447-41CD-BE88-4478616AE3A3}" type="presParOf" srcId="{20E207DF-3984-4459-94DC-00C08ED11ABE}" destId="{45C05E0B-CE03-4813-9BF7-467DA98EEAB0}" srcOrd="6" destOrd="0" presId="urn:microsoft.com/office/officeart/2005/8/layout/vList2"/>
    <dgm:cxn modelId="{CE8AD807-D0B2-4DCC-B4B6-A4FB02EE0DA5}" type="presParOf" srcId="{20E207DF-3984-4459-94DC-00C08ED11ABE}" destId="{59960706-02B1-4D17-90AF-A56A54968CC5}" srcOrd="7" destOrd="0" presId="urn:microsoft.com/office/officeart/2005/8/layout/vList2"/>
    <dgm:cxn modelId="{E31C91B4-0321-4285-A636-826FDBF01E48}" type="presParOf" srcId="{20E207DF-3984-4459-94DC-00C08ED11ABE}" destId="{DA3E6F0E-5395-4F36-965C-251A70D0E9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B5D099-B141-4B53-B8A8-80E7921F10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F53528-3108-4515-9138-413028C3794B}">
      <dgm:prSet phldrT="[Text]" phldr="1"/>
      <dgm:spPr/>
      <dgm:t>
        <a:bodyPr/>
        <a:lstStyle/>
        <a:p>
          <a:endParaRPr lang="en-US" dirty="0"/>
        </a:p>
      </dgm:t>
    </dgm:pt>
    <dgm:pt modelId="{EAB69079-EFF5-4BCA-A5FB-F4F347FA2D87}" type="parTrans" cxnId="{0E0BABCD-B3E3-4EBB-9BE8-31A1FF3FADBC}">
      <dgm:prSet/>
      <dgm:spPr/>
      <dgm:t>
        <a:bodyPr/>
        <a:lstStyle/>
        <a:p>
          <a:endParaRPr lang="en-US"/>
        </a:p>
      </dgm:t>
    </dgm:pt>
    <dgm:pt modelId="{44E95DF0-6987-474F-BF47-A3D50A76FC79}" type="sibTrans" cxnId="{0E0BABCD-B3E3-4EBB-9BE8-31A1FF3FADBC}">
      <dgm:prSet/>
      <dgm:spPr/>
      <dgm:t>
        <a:bodyPr/>
        <a:lstStyle/>
        <a:p>
          <a:endParaRPr lang="en-US"/>
        </a:p>
      </dgm:t>
    </dgm:pt>
    <dgm:pt modelId="{2EEABB95-B9E0-4863-92DD-B51BC8B9A4FA}">
      <dgm:prSet phldrT="[Text]"/>
      <dgm:spPr/>
      <dgm:t>
        <a:bodyPr/>
        <a:lstStyle/>
        <a:p>
          <a:endParaRPr lang="en-US" dirty="0"/>
        </a:p>
      </dgm:t>
    </dgm:pt>
    <dgm:pt modelId="{954D91AC-51CE-4B45-B9C4-61D1ABA1B519}" type="sibTrans" cxnId="{867149F8-3AEE-4A14-BFB3-6144270E547B}">
      <dgm:prSet/>
      <dgm:spPr/>
      <dgm:t>
        <a:bodyPr/>
        <a:lstStyle/>
        <a:p>
          <a:endParaRPr lang="en-US"/>
        </a:p>
      </dgm:t>
    </dgm:pt>
    <dgm:pt modelId="{3F73FBC9-1926-48D2-A985-A1D928BE02C7}" type="parTrans" cxnId="{867149F8-3AEE-4A14-BFB3-6144270E547B}">
      <dgm:prSet/>
      <dgm:spPr/>
      <dgm:t>
        <a:bodyPr/>
        <a:lstStyle/>
        <a:p>
          <a:endParaRPr lang="en-US"/>
        </a:p>
      </dgm:t>
    </dgm:pt>
    <dgm:pt modelId="{7CD4076D-2FED-4203-9336-F36F1E4BE723}">
      <dgm:prSet/>
      <dgm:spPr/>
      <dgm:t>
        <a:bodyPr/>
        <a:lstStyle/>
        <a:p>
          <a:endParaRPr lang="en-US"/>
        </a:p>
      </dgm:t>
    </dgm:pt>
    <dgm:pt modelId="{FB1E6096-6177-41A6-9318-76A5B4B5C751}" type="parTrans" cxnId="{4BBCC595-BE57-47D1-A36B-E369BB17FC31}">
      <dgm:prSet/>
      <dgm:spPr/>
      <dgm:t>
        <a:bodyPr/>
        <a:lstStyle/>
        <a:p>
          <a:endParaRPr lang="en-US"/>
        </a:p>
      </dgm:t>
    </dgm:pt>
    <dgm:pt modelId="{4C34042D-4107-4FA2-8FC7-FAB0339C6FC7}" type="sibTrans" cxnId="{4BBCC595-BE57-47D1-A36B-E369BB17FC31}">
      <dgm:prSet/>
      <dgm:spPr/>
      <dgm:t>
        <a:bodyPr/>
        <a:lstStyle/>
        <a:p>
          <a:endParaRPr lang="en-US"/>
        </a:p>
      </dgm:t>
    </dgm:pt>
    <dgm:pt modelId="{32137B34-EF66-46F6-BBD8-2C6D124BCF94}">
      <dgm:prSet/>
      <dgm:spPr/>
      <dgm:t>
        <a:bodyPr/>
        <a:lstStyle/>
        <a:p>
          <a:endParaRPr lang="en-US"/>
        </a:p>
      </dgm:t>
    </dgm:pt>
    <dgm:pt modelId="{DDA2219C-E0E8-4DC3-8143-ED8EC6958DC6}" type="parTrans" cxnId="{DC34596F-7C35-480A-B361-16AEF9A8A4F6}">
      <dgm:prSet/>
      <dgm:spPr/>
      <dgm:t>
        <a:bodyPr/>
        <a:lstStyle/>
        <a:p>
          <a:endParaRPr lang="en-US"/>
        </a:p>
      </dgm:t>
    </dgm:pt>
    <dgm:pt modelId="{C09160D8-E0A7-40AB-AFF7-723ABDBB6FDB}" type="sibTrans" cxnId="{DC34596F-7C35-480A-B361-16AEF9A8A4F6}">
      <dgm:prSet/>
      <dgm:spPr/>
      <dgm:t>
        <a:bodyPr/>
        <a:lstStyle/>
        <a:p>
          <a:endParaRPr lang="en-US"/>
        </a:p>
      </dgm:t>
    </dgm:pt>
    <dgm:pt modelId="{76441025-ED48-4046-A3C6-246C5CE118E0}">
      <dgm:prSet/>
      <dgm:spPr/>
      <dgm:t>
        <a:bodyPr/>
        <a:lstStyle/>
        <a:p>
          <a:endParaRPr lang="en-US"/>
        </a:p>
      </dgm:t>
    </dgm:pt>
    <dgm:pt modelId="{F75D7D7E-DBA0-4429-A880-1B8AC4915282}" type="parTrans" cxnId="{F6871BFB-8B32-4B08-BFDD-8DEF0DB1D501}">
      <dgm:prSet/>
      <dgm:spPr/>
      <dgm:t>
        <a:bodyPr/>
        <a:lstStyle/>
        <a:p>
          <a:endParaRPr lang="en-US"/>
        </a:p>
      </dgm:t>
    </dgm:pt>
    <dgm:pt modelId="{859B5A55-7931-4023-A922-2286AE2D8769}" type="sibTrans" cxnId="{F6871BFB-8B32-4B08-BFDD-8DEF0DB1D501}">
      <dgm:prSet/>
      <dgm:spPr/>
      <dgm:t>
        <a:bodyPr/>
        <a:lstStyle/>
        <a:p>
          <a:endParaRPr lang="en-US"/>
        </a:p>
      </dgm:t>
    </dgm:pt>
    <dgm:pt modelId="{20E207DF-3984-4459-94DC-00C08ED11ABE}" type="pres">
      <dgm:prSet presAssocID="{A8B5D099-B141-4B53-B8A8-80E7921F1085}" presName="linear" presStyleCnt="0">
        <dgm:presLayoutVars>
          <dgm:animLvl val="lvl"/>
          <dgm:resizeHandles val="exact"/>
        </dgm:presLayoutVars>
      </dgm:prSet>
      <dgm:spPr/>
    </dgm:pt>
    <dgm:pt modelId="{D3720817-FC99-42F7-9B7F-5C9FF60950C2}" type="pres">
      <dgm:prSet presAssocID="{11F53528-3108-4515-9138-413028C3794B}" presName="parentText" presStyleLbl="node1" presStyleIdx="0" presStyleCnt="5" custLinFactNeighborX="76504" custLinFactNeighborY="-2010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740DD15-921E-45A8-A97C-5BDD0DC5696F}" type="pres">
      <dgm:prSet presAssocID="{44E95DF0-6987-474F-BF47-A3D50A76FC79}" presName="spacer" presStyleCnt="0"/>
      <dgm:spPr/>
    </dgm:pt>
    <dgm:pt modelId="{45D055BB-5845-42AE-BB34-0A96F36D9165}" type="pres">
      <dgm:prSet presAssocID="{2EEABB95-B9E0-4863-92DD-B51BC8B9A4FA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0AC2DE0B-8E8E-4E87-94D2-A8493F833E53}" type="pres">
      <dgm:prSet presAssocID="{954D91AC-51CE-4B45-B9C4-61D1ABA1B519}" presName="spacer" presStyleCnt="0"/>
      <dgm:spPr/>
    </dgm:pt>
    <dgm:pt modelId="{320A9DAE-DA7C-4E70-9715-82B6E7C7285F}" type="pres">
      <dgm:prSet presAssocID="{7CD4076D-2FED-4203-9336-F36F1E4BE723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E9CDB0E-C5D1-44F9-B6A2-596F3535D7E7}" type="pres">
      <dgm:prSet presAssocID="{4C34042D-4107-4FA2-8FC7-FAB0339C6FC7}" presName="spacer" presStyleCnt="0"/>
      <dgm:spPr/>
    </dgm:pt>
    <dgm:pt modelId="{45C05E0B-CE03-4813-9BF7-467DA98EEAB0}" type="pres">
      <dgm:prSet presAssocID="{32137B34-EF66-46F6-BBD8-2C6D124BCF94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9960706-02B1-4D17-90AF-A56A54968CC5}" type="pres">
      <dgm:prSet presAssocID="{C09160D8-E0A7-40AB-AFF7-723ABDBB6FDB}" presName="spacer" presStyleCnt="0"/>
      <dgm:spPr/>
    </dgm:pt>
    <dgm:pt modelId="{DA3E6F0E-5395-4F36-965C-251A70D0E94D}" type="pres">
      <dgm:prSet presAssocID="{76441025-ED48-4046-A3C6-246C5CE118E0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C4F5FE28-86DA-48E8-B91E-4E9343CB0D06}" type="presOf" srcId="{11F53528-3108-4515-9138-413028C3794B}" destId="{D3720817-FC99-42F7-9B7F-5C9FF60950C2}" srcOrd="0" destOrd="0" presId="urn:microsoft.com/office/officeart/2005/8/layout/vList2"/>
    <dgm:cxn modelId="{92BB332F-3BC2-4795-8272-FC2419397397}" type="presOf" srcId="{A8B5D099-B141-4B53-B8A8-80E7921F1085}" destId="{20E207DF-3984-4459-94DC-00C08ED11ABE}" srcOrd="0" destOrd="0" presId="urn:microsoft.com/office/officeart/2005/8/layout/vList2"/>
    <dgm:cxn modelId="{E5890E3A-BE3F-474A-97E6-1FC6C6D649B5}" type="presOf" srcId="{7CD4076D-2FED-4203-9336-F36F1E4BE723}" destId="{320A9DAE-DA7C-4E70-9715-82B6E7C7285F}" srcOrd="0" destOrd="0" presId="urn:microsoft.com/office/officeart/2005/8/layout/vList2"/>
    <dgm:cxn modelId="{DC34596F-7C35-480A-B361-16AEF9A8A4F6}" srcId="{A8B5D099-B141-4B53-B8A8-80E7921F1085}" destId="{32137B34-EF66-46F6-BBD8-2C6D124BCF94}" srcOrd="3" destOrd="0" parTransId="{DDA2219C-E0E8-4DC3-8143-ED8EC6958DC6}" sibTransId="{C09160D8-E0A7-40AB-AFF7-723ABDBB6FDB}"/>
    <dgm:cxn modelId="{64C7DC85-1AFB-4DFE-A3D1-2A72CA7DBFE0}" type="presOf" srcId="{2EEABB95-B9E0-4863-92DD-B51BC8B9A4FA}" destId="{45D055BB-5845-42AE-BB34-0A96F36D9165}" srcOrd="0" destOrd="0" presId="urn:microsoft.com/office/officeart/2005/8/layout/vList2"/>
    <dgm:cxn modelId="{4BBCC595-BE57-47D1-A36B-E369BB17FC31}" srcId="{A8B5D099-B141-4B53-B8A8-80E7921F1085}" destId="{7CD4076D-2FED-4203-9336-F36F1E4BE723}" srcOrd="2" destOrd="0" parTransId="{FB1E6096-6177-41A6-9318-76A5B4B5C751}" sibTransId="{4C34042D-4107-4FA2-8FC7-FAB0339C6FC7}"/>
    <dgm:cxn modelId="{BBABDAAC-C892-4C34-B4B4-068F22F5D7B2}" type="presOf" srcId="{32137B34-EF66-46F6-BBD8-2C6D124BCF94}" destId="{45C05E0B-CE03-4813-9BF7-467DA98EEAB0}" srcOrd="0" destOrd="0" presId="urn:microsoft.com/office/officeart/2005/8/layout/vList2"/>
    <dgm:cxn modelId="{F4D093C6-88D1-4FF1-AD30-DB1A2A86F998}" type="presOf" srcId="{76441025-ED48-4046-A3C6-246C5CE118E0}" destId="{DA3E6F0E-5395-4F36-965C-251A70D0E94D}" srcOrd="0" destOrd="0" presId="urn:microsoft.com/office/officeart/2005/8/layout/vList2"/>
    <dgm:cxn modelId="{0E0BABCD-B3E3-4EBB-9BE8-31A1FF3FADBC}" srcId="{A8B5D099-B141-4B53-B8A8-80E7921F1085}" destId="{11F53528-3108-4515-9138-413028C3794B}" srcOrd="0" destOrd="0" parTransId="{EAB69079-EFF5-4BCA-A5FB-F4F347FA2D87}" sibTransId="{44E95DF0-6987-474F-BF47-A3D50A76FC79}"/>
    <dgm:cxn modelId="{867149F8-3AEE-4A14-BFB3-6144270E547B}" srcId="{A8B5D099-B141-4B53-B8A8-80E7921F1085}" destId="{2EEABB95-B9E0-4863-92DD-B51BC8B9A4FA}" srcOrd="1" destOrd="0" parTransId="{3F73FBC9-1926-48D2-A985-A1D928BE02C7}" sibTransId="{954D91AC-51CE-4B45-B9C4-61D1ABA1B519}"/>
    <dgm:cxn modelId="{F6871BFB-8B32-4B08-BFDD-8DEF0DB1D501}" srcId="{A8B5D099-B141-4B53-B8A8-80E7921F1085}" destId="{76441025-ED48-4046-A3C6-246C5CE118E0}" srcOrd="4" destOrd="0" parTransId="{F75D7D7E-DBA0-4429-A880-1B8AC4915282}" sibTransId="{859B5A55-7931-4023-A922-2286AE2D8769}"/>
    <dgm:cxn modelId="{E1E834D6-8FFC-488C-8D5A-BF45F63B71B1}" type="presParOf" srcId="{20E207DF-3984-4459-94DC-00C08ED11ABE}" destId="{D3720817-FC99-42F7-9B7F-5C9FF60950C2}" srcOrd="0" destOrd="0" presId="urn:microsoft.com/office/officeart/2005/8/layout/vList2"/>
    <dgm:cxn modelId="{01771BB7-4D82-4762-ABD1-A65FEAA2267C}" type="presParOf" srcId="{20E207DF-3984-4459-94DC-00C08ED11ABE}" destId="{4740DD15-921E-45A8-A97C-5BDD0DC5696F}" srcOrd="1" destOrd="0" presId="urn:microsoft.com/office/officeart/2005/8/layout/vList2"/>
    <dgm:cxn modelId="{A8D1360B-9451-44C6-AB5E-8B788CD5CF7C}" type="presParOf" srcId="{20E207DF-3984-4459-94DC-00C08ED11ABE}" destId="{45D055BB-5845-42AE-BB34-0A96F36D9165}" srcOrd="2" destOrd="0" presId="urn:microsoft.com/office/officeart/2005/8/layout/vList2"/>
    <dgm:cxn modelId="{FF989FE8-42F7-4AD2-B11F-0EFBE54BEF80}" type="presParOf" srcId="{20E207DF-3984-4459-94DC-00C08ED11ABE}" destId="{0AC2DE0B-8E8E-4E87-94D2-A8493F833E53}" srcOrd="3" destOrd="0" presId="urn:microsoft.com/office/officeart/2005/8/layout/vList2"/>
    <dgm:cxn modelId="{A20F2D63-D07E-4098-B9C1-D7DDEDCE9B6E}" type="presParOf" srcId="{20E207DF-3984-4459-94DC-00C08ED11ABE}" destId="{320A9DAE-DA7C-4E70-9715-82B6E7C7285F}" srcOrd="4" destOrd="0" presId="urn:microsoft.com/office/officeart/2005/8/layout/vList2"/>
    <dgm:cxn modelId="{F4D40ABA-CDA5-471E-A329-F2999451E8D2}" type="presParOf" srcId="{20E207DF-3984-4459-94DC-00C08ED11ABE}" destId="{AE9CDB0E-C5D1-44F9-B6A2-596F3535D7E7}" srcOrd="5" destOrd="0" presId="urn:microsoft.com/office/officeart/2005/8/layout/vList2"/>
    <dgm:cxn modelId="{46BFA899-D447-41CD-BE88-4478616AE3A3}" type="presParOf" srcId="{20E207DF-3984-4459-94DC-00C08ED11ABE}" destId="{45C05E0B-CE03-4813-9BF7-467DA98EEAB0}" srcOrd="6" destOrd="0" presId="urn:microsoft.com/office/officeart/2005/8/layout/vList2"/>
    <dgm:cxn modelId="{CE8AD807-D0B2-4DCC-B4B6-A4FB02EE0DA5}" type="presParOf" srcId="{20E207DF-3984-4459-94DC-00C08ED11ABE}" destId="{59960706-02B1-4D17-90AF-A56A54968CC5}" srcOrd="7" destOrd="0" presId="urn:microsoft.com/office/officeart/2005/8/layout/vList2"/>
    <dgm:cxn modelId="{E31C91B4-0321-4285-A636-826FDBF01E48}" type="presParOf" srcId="{20E207DF-3984-4459-94DC-00C08ED11ABE}" destId="{DA3E6F0E-5395-4F36-965C-251A70D0E9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BE07DF-70DB-41DA-AD31-2081C8DACD58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CB258C-8F28-49C9-9681-D21CB4486519}">
      <dgm:prSet phldrT="[Text]" custT="1"/>
      <dgm:spPr>
        <a:solidFill>
          <a:srgbClr val="AA95C5"/>
        </a:solidFill>
      </dgm:spPr>
      <dgm:t>
        <a:bodyPr/>
        <a:lstStyle/>
        <a:p>
          <a:r>
            <a:rPr lang="en-US" sz="1000" b="1" dirty="0"/>
            <a:t>Exploratory Phase                 </a:t>
          </a:r>
          <a:r>
            <a:rPr lang="en-US" sz="700" b="1" i="1" dirty="0"/>
            <a:t>(2-4 months prior)</a:t>
          </a:r>
          <a:endParaRPr lang="en-US" sz="1000" b="1" i="1" dirty="0"/>
        </a:p>
      </dgm:t>
    </dgm:pt>
    <dgm:pt modelId="{BE401C36-542D-4940-803B-FF8F02BA99D1}" type="parTrans" cxnId="{1C0C9439-C822-464F-B789-24914806707F}">
      <dgm:prSet/>
      <dgm:spPr/>
      <dgm:t>
        <a:bodyPr/>
        <a:lstStyle/>
        <a:p>
          <a:endParaRPr lang="en-US"/>
        </a:p>
      </dgm:t>
    </dgm:pt>
    <dgm:pt modelId="{6AF8EBEB-F13D-4DEC-95D1-72D63EEE520C}" type="sibTrans" cxnId="{1C0C9439-C822-464F-B789-24914806707F}">
      <dgm:prSet/>
      <dgm:spPr/>
      <dgm:t>
        <a:bodyPr/>
        <a:lstStyle/>
        <a:p>
          <a:endParaRPr lang="en-US"/>
        </a:p>
      </dgm:t>
    </dgm:pt>
    <dgm:pt modelId="{91A1A485-08FA-4D1B-A0B2-5DB06E57B550}">
      <dgm:prSet phldrT="[Text]" custT="1"/>
      <dgm:spPr>
        <a:solidFill>
          <a:srgbClr val="AA95C5"/>
        </a:solidFill>
      </dgm:spPr>
      <dgm:t>
        <a:bodyPr/>
        <a:lstStyle/>
        <a:p>
          <a:r>
            <a:rPr lang="en-US" sz="1000" b="1" i="0" dirty="0"/>
            <a:t>Launch Prep Phase                    </a:t>
          </a:r>
          <a:r>
            <a:rPr lang="en-US" sz="750" b="1" i="1" dirty="0"/>
            <a:t>(1-2 months prior)</a:t>
          </a:r>
        </a:p>
      </dgm:t>
    </dgm:pt>
    <dgm:pt modelId="{C3098939-2F37-44B7-8CF9-E048D350CBF1}" type="parTrans" cxnId="{6833BFA9-F2D3-498E-8C4C-ADBC9888359D}">
      <dgm:prSet/>
      <dgm:spPr/>
      <dgm:t>
        <a:bodyPr/>
        <a:lstStyle/>
        <a:p>
          <a:endParaRPr lang="en-US"/>
        </a:p>
      </dgm:t>
    </dgm:pt>
    <dgm:pt modelId="{6201E82F-CC78-4330-BDA9-266B2B6A9ACD}" type="sibTrans" cxnId="{6833BFA9-F2D3-498E-8C4C-ADBC9888359D}">
      <dgm:prSet/>
      <dgm:spPr/>
      <dgm:t>
        <a:bodyPr/>
        <a:lstStyle/>
        <a:p>
          <a:endParaRPr lang="en-US"/>
        </a:p>
      </dgm:t>
    </dgm:pt>
    <dgm:pt modelId="{02DA3A8B-FF07-451A-8889-B94C6DF89822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100" b="1" dirty="0">
              <a:solidFill>
                <a:schemeClr val="tx1"/>
              </a:solidFill>
            </a:rPr>
            <a:t>Launch </a:t>
          </a:r>
          <a:r>
            <a:rPr lang="en-US" sz="800" b="1" i="1" dirty="0">
              <a:solidFill>
                <a:schemeClr val="tx1"/>
              </a:solidFill>
            </a:rPr>
            <a:t>(Program kickoff)</a:t>
          </a:r>
          <a:endParaRPr lang="en-US" sz="900" b="1" i="1" dirty="0">
            <a:solidFill>
              <a:schemeClr val="tx1"/>
            </a:solidFill>
          </a:endParaRPr>
        </a:p>
      </dgm:t>
    </dgm:pt>
    <dgm:pt modelId="{5F308805-AFEE-4E4B-89E6-058A071C794B}" type="parTrans" cxnId="{65188A00-0F14-4C5E-A936-929C4434D16C}">
      <dgm:prSet/>
      <dgm:spPr/>
      <dgm:t>
        <a:bodyPr/>
        <a:lstStyle/>
        <a:p>
          <a:endParaRPr lang="en-US"/>
        </a:p>
      </dgm:t>
    </dgm:pt>
    <dgm:pt modelId="{66F81FA6-99FD-44E7-A7BC-3C8F623FE63E}" type="sibTrans" cxnId="{65188A00-0F14-4C5E-A936-929C4434D16C}">
      <dgm:prSet/>
      <dgm:spPr/>
      <dgm:t>
        <a:bodyPr/>
        <a:lstStyle/>
        <a:p>
          <a:endParaRPr lang="en-US"/>
        </a:p>
      </dgm:t>
    </dgm:pt>
    <dgm:pt modelId="{A4CDD3CE-4757-440E-A35F-90381D386F37}">
      <dgm:prSet phldrT="[Text]" custT="1"/>
      <dgm:spPr/>
      <dgm:t>
        <a:bodyPr/>
        <a:lstStyle/>
        <a:p>
          <a:r>
            <a:rPr lang="en-US" sz="1100" b="1" dirty="0"/>
            <a:t>Post-Launch Monitoring </a:t>
          </a:r>
          <a:r>
            <a:rPr lang="en-US" sz="900" b="1" i="1" dirty="0"/>
            <a:t>(Months 0-3)</a:t>
          </a:r>
        </a:p>
      </dgm:t>
    </dgm:pt>
    <dgm:pt modelId="{6EBDAD57-214C-4D6C-AF0C-C920A4C95939}" type="parTrans" cxnId="{D2ECF89F-A7B8-43BA-A15D-C37947BAF0E1}">
      <dgm:prSet/>
      <dgm:spPr/>
      <dgm:t>
        <a:bodyPr/>
        <a:lstStyle/>
        <a:p>
          <a:endParaRPr lang="en-US"/>
        </a:p>
      </dgm:t>
    </dgm:pt>
    <dgm:pt modelId="{03F3F315-A291-4134-AF99-5D42B1297A80}" type="sibTrans" cxnId="{D2ECF89F-A7B8-43BA-A15D-C37947BAF0E1}">
      <dgm:prSet/>
      <dgm:spPr/>
      <dgm:t>
        <a:bodyPr/>
        <a:lstStyle/>
        <a:p>
          <a:endParaRPr lang="en-US"/>
        </a:p>
      </dgm:t>
    </dgm:pt>
    <dgm:pt modelId="{97B40EA8-C9BC-4E42-89A1-4DD24D42BA82}">
      <dgm:prSet phldrT="[Text]" custT="1"/>
      <dgm:spPr/>
      <dgm:t>
        <a:bodyPr/>
        <a:lstStyle/>
        <a:p>
          <a:r>
            <a:rPr lang="en-US" sz="1100" b="1" dirty="0"/>
            <a:t>Maintenance </a:t>
          </a:r>
          <a:r>
            <a:rPr lang="en-US" sz="900" b="1" i="1" dirty="0"/>
            <a:t>(Months 3-12)</a:t>
          </a:r>
        </a:p>
      </dgm:t>
    </dgm:pt>
    <dgm:pt modelId="{33B73AF6-B640-4071-A0D2-E6B1851D9702}" type="parTrans" cxnId="{564317E3-3937-4D67-9825-B25842D26366}">
      <dgm:prSet/>
      <dgm:spPr/>
      <dgm:t>
        <a:bodyPr/>
        <a:lstStyle/>
        <a:p>
          <a:endParaRPr lang="en-US"/>
        </a:p>
      </dgm:t>
    </dgm:pt>
    <dgm:pt modelId="{9EEF4BA0-9E7D-4DB3-8201-B004A68A3FFB}" type="sibTrans" cxnId="{564317E3-3937-4D67-9825-B25842D26366}">
      <dgm:prSet/>
      <dgm:spPr/>
      <dgm:t>
        <a:bodyPr/>
        <a:lstStyle/>
        <a:p>
          <a:endParaRPr lang="en-US"/>
        </a:p>
      </dgm:t>
    </dgm:pt>
    <dgm:pt modelId="{A6E9F8BA-2418-4867-B6D3-0748E6FBCB33}">
      <dgm:prSet phldrT="[Text]" custT="1"/>
      <dgm:spPr>
        <a:solidFill>
          <a:srgbClr val="AA95C5"/>
        </a:solidFill>
      </dgm:spPr>
      <dgm:t>
        <a:bodyPr/>
        <a:lstStyle/>
        <a:p>
          <a:r>
            <a:rPr lang="en-US" sz="1200" b="1" dirty="0"/>
            <a:t>Re-launch </a:t>
          </a:r>
          <a:r>
            <a:rPr lang="en-US" sz="900" b="1" i="1" dirty="0"/>
            <a:t>(</a:t>
          </a:r>
          <a:r>
            <a:rPr lang="en-US" sz="900" b="1" i="1" dirty="0">
              <a:latin typeface="Tahoma"/>
            </a:rPr>
            <a:t>Months</a:t>
          </a:r>
          <a:r>
            <a:rPr lang="en-US" sz="900" b="1" i="1" dirty="0"/>
            <a:t> 9-12)</a:t>
          </a:r>
          <a:endParaRPr lang="en-US" sz="1200" b="1" i="1" dirty="0"/>
        </a:p>
      </dgm:t>
    </dgm:pt>
    <dgm:pt modelId="{835B0F2B-850F-4A7E-A24B-A4927C108747}" type="parTrans" cxnId="{82B8303B-3F42-4518-80DC-A92F04EAE63E}">
      <dgm:prSet/>
      <dgm:spPr/>
      <dgm:t>
        <a:bodyPr/>
        <a:lstStyle/>
        <a:p>
          <a:endParaRPr lang="en-US"/>
        </a:p>
      </dgm:t>
    </dgm:pt>
    <dgm:pt modelId="{EEB13A6A-1D13-465B-89A1-D3E4F8824CF5}" type="sibTrans" cxnId="{82B8303B-3F42-4518-80DC-A92F04EAE63E}">
      <dgm:prSet/>
      <dgm:spPr/>
      <dgm:t>
        <a:bodyPr/>
        <a:lstStyle/>
        <a:p>
          <a:endParaRPr lang="en-US"/>
        </a:p>
      </dgm:t>
    </dgm:pt>
    <dgm:pt modelId="{5333F19B-939C-4698-87C2-E89A3E971C9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000" dirty="0"/>
            <a:t>Setting up your team</a:t>
          </a:r>
        </a:p>
      </dgm:t>
    </dgm:pt>
    <dgm:pt modelId="{8B488259-6AC6-4912-A7BE-448A6D9F12E3}" type="sibTrans" cxnId="{03831820-B2D4-4705-A24F-28BA4C7DBB40}">
      <dgm:prSet/>
      <dgm:spPr/>
      <dgm:t>
        <a:bodyPr/>
        <a:lstStyle/>
        <a:p>
          <a:endParaRPr lang="en-US"/>
        </a:p>
      </dgm:t>
    </dgm:pt>
    <dgm:pt modelId="{E15508EB-27CE-4FE8-BC7E-B86CE278105A}" type="parTrans" cxnId="{03831820-B2D4-4705-A24F-28BA4C7DBB40}">
      <dgm:prSet/>
      <dgm:spPr/>
      <dgm:t>
        <a:bodyPr/>
        <a:lstStyle/>
        <a:p>
          <a:endParaRPr lang="en-US"/>
        </a:p>
      </dgm:t>
    </dgm:pt>
    <dgm:pt modelId="{E56DBEA5-FF04-4B9D-90D1-5416981A6DF6}">
      <dgm:prSet phldrT="[Text]" custT="1"/>
      <dgm:spPr/>
      <dgm:t>
        <a:bodyPr/>
        <a:lstStyle/>
        <a:p>
          <a:r>
            <a:rPr lang="en-US" sz="1000" dirty="0"/>
            <a:t>Set launch date</a:t>
          </a:r>
        </a:p>
      </dgm:t>
    </dgm:pt>
    <dgm:pt modelId="{3B0C5708-A32B-4AB7-8AEB-442BD2B6487F}" type="sibTrans" cxnId="{1F52DB64-2016-4E1A-83CD-00366DE64192}">
      <dgm:prSet/>
      <dgm:spPr/>
      <dgm:t>
        <a:bodyPr/>
        <a:lstStyle/>
        <a:p>
          <a:endParaRPr lang="en-US"/>
        </a:p>
      </dgm:t>
    </dgm:pt>
    <dgm:pt modelId="{DC162A3B-9A2C-4ECE-89AD-72AB3360E960}" type="parTrans" cxnId="{1F52DB64-2016-4E1A-83CD-00366DE64192}">
      <dgm:prSet/>
      <dgm:spPr/>
      <dgm:t>
        <a:bodyPr/>
        <a:lstStyle/>
        <a:p>
          <a:endParaRPr lang="en-US"/>
        </a:p>
      </dgm:t>
    </dgm:pt>
    <dgm:pt modelId="{5F5BAB6A-1ABB-4E8F-AD69-8F04A7E177A0}">
      <dgm:prSet phldrT="[Text]" custT="1"/>
      <dgm:spPr/>
      <dgm:t>
        <a:bodyPr/>
        <a:lstStyle/>
        <a:p>
          <a:r>
            <a:rPr lang="en-US" sz="1000" dirty="0"/>
            <a:t>Launch preparation</a:t>
          </a:r>
        </a:p>
      </dgm:t>
    </dgm:pt>
    <dgm:pt modelId="{7158ABD2-F796-4120-82BF-334FCA88F2B6}" type="parTrans" cxnId="{6898A3B3-7A92-4D73-B3F3-8B9C129FCBED}">
      <dgm:prSet/>
      <dgm:spPr/>
      <dgm:t>
        <a:bodyPr/>
        <a:lstStyle/>
        <a:p>
          <a:endParaRPr lang="en-US"/>
        </a:p>
      </dgm:t>
    </dgm:pt>
    <dgm:pt modelId="{5512787A-5F24-49AC-93A3-CC9B9CAFE5E0}" type="sibTrans" cxnId="{6898A3B3-7A92-4D73-B3F3-8B9C129FCBED}">
      <dgm:prSet/>
      <dgm:spPr/>
      <dgm:t>
        <a:bodyPr/>
        <a:lstStyle/>
        <a:p>
          <a:endParaRPr lang="en-US"/>
        </a:p>
      </dgm:t>
    </dgm:pt>
    <dgm:pt modelId="{56F1714D-242B-4939-9347-BCCFF2307A91}">
      <dgm:prSet phldrT="[Text]" custT="1"/>
      <dgm:spPr/>
      <dgm:t>
        <a:bodyPr/>
        <a:lstStyle/>
        <a:p>
          <a:r>
            <a:rPr lang="en-US" sz="1000" dirty="0"/>
            <a:t>Program setup and governance</a:t>
          </a:r>
        </a:p>
      </dgm:t>
    </dgm:pt>
    <dgm:pt modelId="{6135F6F8-61B0-4B30-8562-27A31ECF0D04}" type="parTrans" cxnId="{2E7CC19C-23EF-429B-996D-C3FEBF5353E5}">
      <dgm:prSet/>
      <dgm:spPr/>
      <dgm:t>
        <a:bodyPr/>
        <a:lstStyle/>
        <a:p>
          <a:endParaRPr lang="en-US"/>
        </a:p>
      </dgm:t>
    </dgm:pt>
    <dgm:pt modelId="{40567FCF-E51D-4564-8876-A2D38E83DDA4}" type="sibTrans" cxnId="{2E7CC19C-23EF-429B-996D-C3FEBF5353E5}">
      <dgm:prSet/>
      <dgm:spPr/>
      <dgm:t>
        <a:bodyPr/>
        <a:lstStyle/>
        <a:p>
          <a:endParaRPr lang="en-US"/>
        </a:p>
      </dgm:t>
    </dgm:pt>
    <dgm:pt modelId="{77C893A3-D97E-4286-9162-9B455BD5F173}">
      <dgm:prSet phldrT="[Text]" custT="1"/>
      <dgm:spPr/>
      <dgm:t>
        <a:bodyPr/>
        <a:lstStyle/>
        <a:p>
          <a:r>
            <a:rPr lang="en-US" sz="1000" dirty="0"/>
            <a:t>Group initiatives determination</a:t>
          </a:r>
        </a:p>
      </dgm:t>
    </dgm:pt>
    <dgm:pt modelId="{478CB41A-1881-47C2-8D1D-1E466D14CC4A}" type="parTrans" cxnId="{AC833D6C-4B4F-4945-8AFD-57C9D30539C7}">
      <dgm:prSet/>
      <dgm:spPr/>
      <dgm:t>
        <a:bodyPr/>
        <a:lstStyle/>
        <a:p>
          <a:endParaRPr lang="en-US"/>
        </a:p>
      </dgm:t>
    </dgm:pt>
    <dgm:pt modelId="{FFFDB14E-C11E-4CDB-86BA-13E1F0D52C8E}" type="sibTrans" cxnId="{AC833D6C-4B4F-4945-8AFD-57C9D30539C7}">
      <dgm:prSet/>
      <dgm:spPr/>
      <dgm:t>
        <a:bodyPr/>
        <a:lstStyle/>
        <a:p>
          <a:endParaRPr lang="en-US"/>
        </a:p>
      </dgm:t>
    </dgm:pt>
    <dgm:pt modelId="{C7A41D0A-8153-4BA4-B0DC-0A9987934368}">
      <dgm:prSet phldrT="[Text]" custT="1"/>
      <dgm:spPr/>
      <dgm:t>
        <a:bodyPr/>
        <a:lstStyle/>
        <a:p>
          <a:r>
            <a:rPr lang="en-US" sz="1000" dirty="0"/>
            <a:t>Executive committee and cohort meetings</a:t>
          </a:r>
        </a:p>
      </dgm:t>
    </dgm:pt>
    <dgm:pt modelId="{F3385919-AA7D-4E51-B3D8-CD5FED93FED9}" type="parTrans" cxnId="{61306BEF-45A6-408C-9D58-E74EABDFB639}">
      <dgm:prSet/>
      <dgm:spPr/>
      <dgm:t>
        <a:bodyPr/>
        <a:lstStyle/>
        <a:p>
          <a:endParaRPr lang="en-US"/>
        </a:p>
      </dgm:t>
    </dgm:pt>
    <dgm:pt modelId="{164E2F31-E602-4D78-BEFF-F80AA7A2C317}" type="sibTrans" cxnId="{61306BEF-45A6-408C-9D58-E74EABDFB639}">
      <dgm:prSet/>
      <dgm:spPr/>
      <dgm:t>
        <a:bodyPr/>
        <a:lstStyle/>
        <a:p>
          <a:endParaRPr lang="en-US"/>
        </a:p>
      </dgm:t>
    </dgm:pt>
    <dgm:pt modelId="{F7B2DA5C-CB77-44F9-BB0C-78A1B6E6F279}">
      <dgm:prSet phldrT="[Text]" custT="1"/>
      <dgm:spPr/>
      <dgm:t>
        <a:bodyPr/>
        <a:lstStyle/>
        <a:p>
          <a:r>
            <a:rPr lang="en-US" sz="1000" dirty="0"/>
            <a:t>Group initiative team leads established</a:t>
          </a:r>
        </a:p>
      </dgm:t>
    </dgm:pt>
    <dgm:pt modelId="{F17C0CF2-7F2E-483D-84BE-0A9D4579CE31}" type="parTrans" cxnId="{BA7B2D41-B50C-47A4-A56E-90C3B9F767F2}">
      <dgm:prSet/>
      <dgm:spPr/>
      <dgm:t>
        <a:bodyPr/>
        <a:lstStyle/>
        <a:p>
          <a:endParaRPr lang="en-US"/>
        </a:p>
      </dgm:t>
    </dgm:pt>
    <dgm:pt modelId="{792F6452-FC45-4E2D-9CC2-A68A3262CA44}" type="sibTrans" cxnId="{BA7B2D41-B50C-47A4-A56E-90C3B9F767F2}">
      <dgm:prSet/>
      <dgm:spPr/>
      <dgm:t>
        <a:bodyPr/>
        <a:lstStyle/>
        <a:p>
          <a:endParaRPr lang="en-US"/>
        </a:p>
      </dgm:t>
    </dgm:pt>
    <dgm:pt modelId="{308004D2-F3E1-45FC-A3A9-E7D0912D8E31}">
      <dgm:prSet phldrT="[Text]" custT="1"/>
      <dgm:spPr/>
      <dgm:t>
        <a:bodyPr/>
        <a:lstStyle/>
        <a:p>
          <a:r>
            <a:rPr lang="en-US" sz="1000" dirty="0"/>
            <a:t>Participant engagement</a:t>
          </a:r>
        </a:p>
      </dgm:t>
    </dgm:pt>
    <dgm:pt modelId="{BFF5A7C7-A7FD-4116-9716-A6FFB2728223}" type="parTrans" cxnId="{3D9E9CF5-C1A1-4CB1-BD13-C6B138EC8E44}">
      <dgm:prSet/>
      <dgm:spPr/>
      <dgm:t>
        <a:bodyPr/>
        <a:lstStyle/>
        <a:p>
          <a:endParaRPr lang="en-US"/>
        </a:p>
      </dgm:t>
    </dgm:pt>
    <dgm:pt modelId="{5690AB21-611B-49AE-83C3-F28C9A32FF78}" type="sibTrans" cxnId="{3D9E9CF5-C1A1-4CB1-BD13-C6B138EC8E44}">
      <dgm:prSet/>
      <dgm:spPr/>
      <dgm:t>
        <a:bodyPr/>
        <a:lstStyle/>
        <a:p>
          <a:endParaRPr lang="en-US"/>
        </a:p>
      </dgm:t>
    </dgm:pt>
    <dgm:pt modelId="{D113F912-9C6A-46FC-8586-EEB96BB79CA4}">
      <dgm:prSet phldrT="[Text]" custT="1"/>
      <dgm:spPr/>
      <dgm:t>
        <a:bodyPr/>
        <a:lstStyle/>
        <a:p>
          <a:r>
            <a:rPr lang="en-US" sz="1000" dirty="0"/>
            <a:t>Mid-year assessment and presentation to executive sponsors </a:t>
          </a:r>
        </a:p>
      </dgm:t>
    </dgm:pt>
    <dgm:pt modelId="{199E26FA-DFFC-4C8D-AF74-A2703D7BEF82}" type="parTrans" cxnId="{59593737-7D1B-4AD6-9E68-2D5FB844D181}">
      <dgm:prSet/>
      <dgm:spPr/>
      <dgm:t>
        <a:bodyPr/>
        <a:lstStyle/>
        <a:p>
          <a:endParaRPr lang="en-US"/>
        </a:p>
      </dgm:t>
    </dgm:pt>
    <dgm:pt modelId="{3804F1FF-248C-4E21-B926-61CDE37860A1}" type="sibTrans" cxnId="{59593737-7D1B-4AD6-9E68-2D5FB844D181}">
      <dgm:prSet/>
      <dgm:spPr/>
      <dgm:t>
        <a:bodyPr/>
        <a:lstStyle/>
        <a:p>
          <a:endParaRPr lang="en-US"/>
        </a:p>
      </dgm:t>
    </dgm:pt>
    <dgm:pt modelId="{670B8614-F396-480C-A080-B7B5A57D779D}">
      <dgm:prSet phldrT="[Text]" custT="1"/>
      <dgm:spPr/>
      <dgm:t>
        <a:bodyPr/>
        <a:lstStyle/>
        <a:p>
          <a:r>
            <a:rPr lang="en-US" sz="1000" dirty="0"/>
            <a:t>Tracking towards goals</a:t>
          </a:r>
        </a:p>
      </dgm:t>
    </dgm:pt>
    <dgm:pt modelId="{AB4899FA-BEA6-4315-99E2-66517B4934FA}" type="parTrans" cxnId="{6D4762A8-E5DB-4E2F-A53F-A245F3FC531B}">
      <dgm:prSet/>
      <dgm:spPr/>
      <dgm:t>
        <a:bodyPr/>
        <a:lstStyle/>
        <a:p>
          <a:endParaRPr lang="en-US"/>
        </a:p>
      </dgm:t>
    </dgm:pt>
    <dgm:pt modelId="{2E412828-9CD2-4121-8698-77CFF4C554A5}" type="sibTrans" cxnId="{6D4762A8-E5DB-4E2F-A53F-A245F3FC531B}">
      <dgm:prSet/>
      <dgm:spPr/>
      <dgm:t>
        <a:bodyPr/>
        <a:lstStyle/>
        <a:p>
          <a:endParaRPr lang="en-US"/>
        </a:p>
      </dgm:t>
    </dgm:pt>
    <dgm:pt modelId="{EFE804C1-E808-497B-88AB-D331A12C7773}">
      <dgm:prSet phldrT="[Text]" custT="1"/>
      <dgm:spPr/>
      <dgm:t>
        <a:bodyPr/>
        <a:lstStyle/>
        <a:p>
          <a:r>
            <a:rPr lang="en-US" sz="1000" dirty="0"/>
            <a:t>3 months prior to program end</a:t>
          </a:r>
        </a:p>
      </dgm:t>
    </dgm:pt>
    <dgm:pt modelId="{DDBE2E40-8E4B-4878-8E01-7DA945B1DAF4}" type="parTrans" cxnId="{4994457E-9772-43D7-A3A2-4379F1D51010}">
      <dgm:prSet/>
      <dgm:spPr/>
      <dgm:t>
        <a:bodyPr/>
        <a:lstStyle/>
        <a:p>
          <a:endParaRPr lang="en-US"/>
        </a:p>
      </dgm:t>
    </dgm:pt>
    <dgm:pt modelId="{85CBAB50-9F56-4DE4-B807-D613E4C4A950}" type="sibTrans" cxnId="{4994457E-9772-43D7-A3A2-4379F1D51010}">
      <dgm:prSet/>
      <dgm:spPr/>
      <dgm:t>
        <a:bodyPr/>
        <a:lstStyle/>
        <a:p>
          <a:endParaRPr lang="en-US"/>
        </a:p>
      </dgm:t>
    </dgm:pt>
    <dgm:pt modelId="{E878C269-A1AC-437B-AD2E-F5873B27E321}">
      <dgm:prSet phldrT="[Text]" custT="1"/>
      <dgm:spPr/>
      <dgm:t>
        <a:bodyPr/>
        <a:lstStyle/>
        <a:p>
          <a:r>
            <a:rPr lang="en-US" sz="1000" dirty="0"/>
            <a:t>Establish next </a:t>
          </a:r>
          <a:r>
            <a:rPr lang="en-US" sz="1000" dirty="0">
              <a:solidFill>
                <a:srgbClr val="58595B"/>
              </a:solidFill>
            </a:rPr>
            <a:t>cohort</a:t>
          </a:r>
          <a:r>
            <a:rPr lang="en-US" sz="1000" dirty="0"/>
            <a:t> needs/basics</a:t>
          </a:r>
        </a:p>
      </dgm:t>
    </dgm:pt>
    <dgm:pt modelId="{DF544871-B244-46EF-B714-F82DD629A46D}" type="parTrans" cxnId="{875F14AE-8AC4-456B-8D14-64F2BB9B65AE}">
      <dgm:prSet/>
      <dgm:spPr/>
      <dgm:t>
        <a:bodyPr/>
        <a:lstStyle/>
        <a:p>
          <a:endParaRPr lang="en-US"/>
        </a:p>
      </dgm:t>
    </dgm:pt>
    <dgm:pt modelId="{4718751C-6B19-463B-BF29-0C7EA331AA75}" type="sibTrans" cxnId="{875F14AE-8AC4-456B-8D14-64F2BB9B65AE}">
      <dgm:prSet/>
      <dgm:spPr/>
      <dgm:t>
        <a:bodyPr/>
        <a:lstStyle/>
        <a:p>
          <a:endParaRPr lang="en-US"/>
        </a:p>
      </dgm:t>
    </dgm:pt>
    <dgm:pt modelId="{7C764BE6-FFAA-4A30-8C82-5E51385D4028}">
      <dgm:prSet phldrT="[Text]" custT="1"/>
      <dgm:spPr/>
      <dgm:t>
        <a:bodyPr/>
        <a:lstStyle/>
        <a:p>
          <a:r>
            <a:rPr lang="en-US" sz="1000" dirty="0"/>
            <a:t>AM participation for partnership renewal</a:t>
          </a:r>
        </a:p>
      </dgm:t>
    </dgm:pt>
    <dgm:pt modelId="{85C28F9D-F72C-433D-9E70-0F1451A7C0C7}" type="parTrans" cxnId="{188962BB-75BA-42F2-95D6-1FD70B40C86D}">
      <dgm:prSet/>
      <dgm:spPr/>
      <dgm:t>
        <a:bodyPr/>
        <a:lstStyle/>
        <a:p>
          <a:endParaRPr lang="en-US"/>
        </a:p>
      </dgm:t>
    </dgm:pt>
    <dgm:pt modelId="{71074381-7649-4450-933A-F55E7B988196}" type="sibTrans" cxnId="{188962BB-75BA-42F2-95D6-1FD70B40C86D}">
      <dgm:prSet/>
      <dgm:spPr/>
      <dgm:t>
        <a:bodyPr/>
        <a:lstStyle/>
        <a:p>
          <a:endParaRPr lang="en-US"/>
        </a:p>
      </dgm:t>
    </dgm:pt>
    <dgm:pt modelId="{225F5594-39E1-4900-B89D-5EE96D9D9F13}">
      <dgm:prSet phldrT="[Text]" custT="1"/>
      <dgm:spPr/>
      <dgm:t>
        <a:bodyPr/>
        <a:lstStyle/>
        <a:p>
          <a:r>
            <a:rPr lang="en-US" sz="1100" b="1" dirty="0"/>
            <a:t>Graduation </a:t>
          </a:r>
          <a:r>
            <a:rPr lang="en-US" sz="900" b="1" i="1" dirty="0"/>
            <a:t>(Program end)</a:t>
          </a:r>
          <a:endParaRPr lang="en-US" sz="1000" b="1" i="1" dirty="0"/>
        </a:p>
      </dgm:t>
    </dgm:pt>
    <dgm:pt modelId="{08887C5A-3B8C-4D13-A1C7-A9ED75C6C519}" type="parTrans" cxnId="{E1544FE8-B0AA-4443-9B45-8B0475C3E87A}">
      <dgm:prSet/>
      <dgm:spPr/>
      <dgm:t>
        <a:bodyPr/>
        <a:lstStyle/>
        <a:p>
          <a:endParaRPr lang="en-US"/>
        </a:p>
      </dgm:t>
    </dgm:pt>
    <dgm:pt modelId="{9CD90C8E-72FD-4F2F-B409-ECEBF941FBA7}" type="sibTrans" cxnId="{E1544FE8-B0AA-4443-9B45-8B0475C3E87A}">
      <dgm:prSet/>
      <dgm:spPr/>
      <dgm:t>
        <a:bodyPr/>
        <a:lstStyle/>
        <a:p>
          <a:endParaRPr lang="en-US"/>
        </a:p>
      </dgm:t>
    </dgm:pt>
    <dgm:pt modelId="{D1D3F353-83CF-4FAB-9206-AB07CA5F81F5}">
      <dgm:prSet phldrT="[Text]" custT="1"/>
      <dgm:spPr/>
      <dgm:t>
        <a:bodyPr/>
        <a:lstStyle/>
        <a:p>
          <a:r>
            <a:rPr lang="en-US" sz="1000" dirty="0"/>
            <a:t>Ambassador selection, onboarding and individual goals determination</a:t>
          </a:r>
        </a:p>
      </dgm:t>
    </dgm:pt>
    <dgm:pt modelId="{52F2A5BE-E0B9-4D77-A410-1700A2EF991B}" type="sibTrans" cxnId="{E63BAD32-456E-4089-A312-84DD743DCD47}">
      <dgm:prSet/>
      <dgm:spPr/>
      <dgm:t>
        <a:bodyPr/>
        <a:lstStyle/>
        <a:p>
          <a:endParaRPr lang="en-US"/>
        </a:p>
      </dgm:t>
    </dgm:pt>
    <dgm:pt modelId="{091B9ADA-C230-46FB-8BD0-09F79F0F3453}" type="parTrans" cxnId="{E63BAD32-456E-4089-A312-84DD743DCD47}">
      <dgm:prSet/>
      <dgm:spPr/>
      <dgm:t>
        <a:bodyPr/>
        <a:lstStyle/>
        <a:p>
          <a:endParaRPr lang="en-US"/>
        </a:p>
      </dgm:t>
    </dgm:pt>
    <dgm:pt modelId="{D3F3B1B1-CEBB-42AA-A046-B58C9930D98B}">
      <dgm:prSet custT="1"/>
      <dgm:spPr/>
      <dgm:t>
        <a:bodyPr/>
        <a:lstStyle/>
        <a:p>
          <a:r>
            <a:rPr lang="en-US" sz="1000" dirty="0"/>
            <a:t>Determining program strategy and specifics </a:t>
          </a:r>
        </a:p>
      </dgm:t>
    </dgm:pt>
    <dgm:pt modelId="{0D100A5E-B600-4C72-9083-A38A1643713E}" type="parTrans" cxnId="{A8BE6849-3D95-4ABA-983B-5EFFF6D3972B}">
      <dgm:prSet/>
      <dgm:spPr/>
      <dgm:t>
        <a:bodyPr/>
        <a:lstStyle/>
        <a:p>
          <a:endParaRPr lang="en-US"/>
        </a:p>
      </dgm:t>
    </dgm:pt>
    <dgm:pt modelId="{5B603480-BBAF-47A9-8B04-14A8BF9048F4}" type="sibTrans" cxnId="{A8BE6849-3D95-4ABA-983B-5EFFF6D3972B}">
      <dgm:prSet/>
      <dgm:spPr/>
      <dgm:t>
        <a:bodyPr/>
        <a:lstStyle/>
        <a:p>
          <a:endParaRPr lang="en-US"/>
        </a:p>
      </dgm:t>
    </dgm:pt>
    <dgm:pt modelId="{E6797A7C-EB8B-4B19-A358-67E290368309}" type="pres">
      <dgm:prSet presAssocID="{05BE07DF-70DB-41DA-AD31-2081C8DACD58}" presName="rootnode" presStyleCnt="0">
        <dgm:presLayoutVars>
          <dgm:chMax/>
          <dgm:chPref/>
          <dgm:dir/>
          <dgm:animLvl val="lvl"/>
        </dgm:presLayoutVars>
      </dgm:prSet>
      <dgm:spPr/>
    </dgm:pt>
    <dgm:pt modelId="{50DD358C-C680-4968-9E1D-2C64E036731F}" type="pres">
      <dgm:prSet presAssocID="{43CB258C-8F28-49C9-9681-D21CB4486519}" presName="composite" presStyleCnt="0"/>
      <dgm:spPr/>
    </dgm:pt>
    <dgm:pt modelId="{F57B172B-9CDD-4B60-909E-568D718C154B}" type="pres">
      <dgm:prSet presAssocID="{43CB258C-8F28-49C9-9681-D21CB4486519}" presName="bentUpArrow1" presStyleLbl="alignImgPlace1" presStyleIdx="0" presStyleCnt="6" custLinFactNeighborX="-21890"/>
      <dgm:spPr/>
    </dgm:pt>
    <dgm:pt modelId="{8E5DEB3F-9004-42B0-8D48-DED8A3CAD78A}" type="pres">
      <dgm:prSet presAssocID="{43CB258C-8F28-49C9-9681-D21CB4486519}" presName="ParentText" presStyleLbl="node1" presStyleIdx="0" presStyleCnt="7" custLinFactNeighborX="-14255" custLinFactNeighborY="448">
        <dgm:presLayoutVars>
          <dgm:chMax val="1"/>
          <dgm:chPref val="1"/>
          <dgm:bulletEnabled val="1"/>
        </dgm:presLayoutVars>
      </dgm:prSet>
      <dgm:spPr/>
    </dgm:pt>
    <dgm:pt modelId="{55D5A890-5893-4F6E-838C-2CB216531BA0}" type="pres">
      <dgm:prSet presAssocID="{43CB258C-8F28-49C9-9681-D21CB4486519}" presName="ChildText" presStyleLbl="revTx" presStyleIdx="0" presStyleCnt="6" custScaleX="384757" custLinFactX="25590" custLinFactNeighborX="100000">
        <dgm:presLayoutVars>
          <dgm:chMax val="0"/>
          <dgm:chPref val="0"/>
          <dgm:bulletEnabled val="1"/>
        </dgm:presLayoutVars>
      </dgm:prSet>
      <dgm:spPr/>
    </dgm:pt>
    <dgm:pt modelId="{C76AC476-15CE-46AE-82CD-158CFC1259FA}" type="pres">
      <dgm:prSet presAssocID="{6AF8EBEB-F13D-4DEC-95D1-72D63EEE520C}" presName="sibTrans" presStyleCnt="0"/>
      <dgm:spPr/>
    </dgm:pt>
    <dgm:pt modelId="{4B35DFE4-9CF0-4809-8809-CBC4DFD69EFB}" type="pres">
      <dgm:prSet presAssocID="{91A1A485-08FA-4D1B-A0B2-5DB06E57B550}" presName="composite" presStyleCnt="0"/>
      <dgm:spPr/>
    </dgm:pt>
    <dgm:pt modelId="{0E4A3784-07EA-4EED-A8EF-D047A3D36D31}" type="pres">
      <dgm:prSet presAssocID="{91A1A485-08FA-4D1B-A0B2-5DB06E57B550}" presName="bentUpArrow1" presStyleLbl="alignImgPlace1" presStyleIdx="1" presStyleCnt="6" custLinFactNeighborX="-89837"/>
      <dgm:spPr/>
    </dgm:pt>
    <dgm:pt modelId="{71AA4D04-ABEA-4F8B-8FEB-61F73E4FE2FC}" type="pres">
      <dgm:prSet presAssocID="{91A1A485-08FA-4D1B-A0B2-5DB06E57B550}" presName="ParentText" presStyleLbl="node1" presStyleIdx="1" presStyleCnt="7" custLinFactNeighborX="-60756">
        <dgm:presLayoutVars>
          <dgm:chMax val="1"/>
          <dgm:chPref val="1"/>
          <dgm:bulletEnabled val="1"/>
        </dgm:presLayoutVars>
      </dgm:prSet>
      <dgm:spPr/>
    </dgm:pt>
    <dgm:pt modelId="{89D129B5-FF98-4C53-947D-9938B0B736A1}" type="pres">
      <dgm:prSet presAssocID="{91A1A485-08FA-4D1B-A0B2-5DB06E57B550}" presName="ChildText" presStyleLbl="revTx" presStyleIdx="1" presStyleCnt="6" custScaleX="428198" custLinFactNeighborX="85079">
        <dgm:presLayoutVars>
          <dgm:chMax val="0"/>
          <dgm:chPref val="0"/>
          <dgm:bulletEnabled val="1"/>
        </dgm:presLayoutVars>
      </dgm:prSet>
      <dgm:spPr/>
    </dgm:pt>
    <dgm:pt modelId="{708259EF-AF25-44D2-B281-686BF846EDA4}" type="pres">
      <dgm:prSet presAssocID="{6201E82F-CC78-4330-BDA9-266B2B6A9ACD}" presName="sibTrans" presStyleCnt="0"/>
      <dgm:spPr/>
    </dgm:pt>
    <dgm:pt modelId="{DE5E9458-4259-4380-A016-436F164BCD3A}" type="pres">
      <dgm:prSet presAssocID="{02DA3A8B-FF07-451A-8889-B94C6DF89822}" presName="composite" presStyleCnt="0"/>
      <dgm:spPr/>
    </dgm:pt>
    <dgm:pt modelId="{B69298E1-5DA8-478B-86CD-220240EA4BB4}" type="pres">
      <dgm:prSet presAssocID="{02DA3A8B-FF07-451A-8889-B94C6DF89822}" presName="bentUpArrow1" presStyleLbl="alignImgPlace1" presStyleIdx="2" presStyleCnt="6" custLinFactNeighborX="-98350"/>
      <dgm:spPr/>
    </dgm:pt>
    <dgm:pt modelId="{D1D42BDF-FE30-436E-9852-7E487A9678F8}" type="pres">
      <dgm:prSet presAssocID="{02DA3A8B-FF07-451A-8889-B94C6DF89822}" presName="ParentText" presStyleLbl="node1" presStyleIdx="2" presStyleCnt="7" custLinFactNeighborX="-66521">
        <dgm:presLayoutVars>
          <dgm:chMax val="1"/>
          <dgm:chPref val="1"/>
          <dgm:bulletEnabled val="1"/>
        </dgm:presLayoutVars>
      </dgm:prSet>
      <dgm:spPr/>
    </dgm:pt>
    <dgm:pt modelId="{8AE61F39-904E-493C-BD5C-821EF12FBBB2}" type="pres">
      <dgm:prSet presAssocID="{02DA3A8B-FF07-451A-8889-B94C6DF89822}" presName="ChildText" presStyleLbl="revTx" presStyleIdx="2" presStyleCnt="6" custScaleX="384757" custLinFactNeighborX="56522" custLinFactNeighborY="-622">
        <dgm:presLayoutVars>
          <dgm:chMax val="0"/>
          <dgm:chPref val="0"/>
          <dgm:bulletEnabled val="1"/>
        </dgm:presLayoutVars>
      </dgm:prSet>
      <dgm:spPr/>
    </dgm:pt>
    <dgm:pt modelId="{291360AE-76D3-46B6-B5ED-002136C65014}" type="pres">
      <dgm:prSet presAssocID="{66F81FA6-99FD-44E7-A7BC-3C8F623FE63E}" presName="sibTrans" presStyleCnt="0"/>
      <dgm:spPr/>
    </dgm:pt>
    <dgm:pt modelId="{F3BC8AC7-110B-4170-B21E-62D59D461B40}" type="pres">
      <dgm:prSet presAssocID="{A4CDD3CE-4757-440E-A35F-90381D386F37}" presName="composite" presStyleCnt="0"/>
      <dgm:spPr/>
    </dgm:pt>
    <dgm:pt modelId="{4117F6AE-3B6C-41CB-9ED6-A01422C1340C}" type="pres">
      <dgm:prSet presAssocID="{A4CDD3CE-4757-440E-A35F-90381D386F37}" presName="bentUpArrow1" presStyleLbl="alignImgPlace1" presStyleIdx="3" presStyleCnt="6" custLinFactX="-100000" custLinFactNeighborX="-110750"/>
      <dgm:spPr/>
    </dgm:pt>
    <dgm:pt modelId="{92F46969-F3B8-4BF9-8C91-CC03D9F46202}" type="pres">
      <dgm:prSet presAssocID="{A4CDD3CE-4757-440E-A35F-90381D386F37}" presName="ParentText" presStyleLbl="node1" presStyleIdx="3" presStyleCnt="7" custLinFactX="-42511" custLinFactNeighborX="-100000">
        <dgm:presLayoutVars>
          <dgm:chMax val="1"/>
          <dgm:chPref val="1"/>
          <dgm:bulletEnabled val="1"/>
        </dgm:presLayoutVars>
      </dgm:prSet>
      <dgm:spPr/>
    </dgm:pt>
    <dgm:pt modelId="{72573486-D2EC-444F-9ABB-A9C3D60C454E}" type="pres">
      <dgm:prSet presAssocID="{A4CDD3CE-4757-440E-A35F-90381D386F37}" presName="ChildText" presStyleLbl="revTx" presStyleIdx="3" presStyleCnt="6" custScaleX="534885" custLinFactNeighborX="25715" custLinFactNeighborY="-622">
        <dgm:presLayoutVars>
          <dgm:chMax val="0"/>
          <dgm:chPref val="0"/>
          <dgm:bulletEnabled val="1"/>
        </dgm:presLayoutVars>
      </dgm:prSet>
      <dgm:spPr/>
    </dgm:pt>
    <dgm:pt modelId="{4F0AE6B3-C9A2-4772-94E8-9A1BF7E5270C}" type="pres">
      <dgm:prSet presAssocID="{03F3F315-A291-4134-AF99-5D42B1297A80}" presName="sibTrans" presStyleCnt="0"/>
      <dgm:spPr/>
    </dgm:pt>
    <dgm:pt modelId="{1493B0A9-4CA1-4119-ADF5-9E96E5834F39}" type="pres">
      <dgm:prSet presAssocID="{97B40EA8-C9BC-4E42-89A1-4DD24D42BA82}" presName="composite" presStyleCnt="0"/>
      <dgm:spPr/>
    </dgm:pt>
    <dgm:pt modelId="{1322E384-3B9D-4BBC-B302-389153346F23}" type="pres">
      <dgm:prSet presAssocID="{97B40EA8-C9BC-4E42-89A1-4DD24D42BA82}" presName="bentUpArrow1" presStyleLbl="alignImgPlace1" presStyleIdx="4" presStyleCnt="6" custLinFactX="-54550" custLinFactNeighborX="-100000"/>
      <dgm:spPr/>
    </dgm:pt>
    <dgm:pt modelId="{147C1F99-5FBE-4BB9-A564-C1B68DD8BFC6}" type="pres">
      <dgm:prSet presAssocID="{97B40EA8-C9BC-4E42-89A1-4DD24D42BA82}" presName="ParentText" presStyleLbl="node1" presStyleIdx="4" presStyleCnt="7" custLinFactX="-4527" custLinFactNeighborX="-100000">
        <dgm:presLayoutVars>
          <dgm:chMax val="1"/>
          <dgm:chPref val="1"/>
          <dgm:bulletEnabled val="1"/>
        </dgm:presLayoutVars>
      </dgm:prSet>
      <dgm:spPr/>
    </dgm:pt>
    <dgm:pt modelId="{2EB53FFB-FDB4-4F10-B18C-9E53B1F3CFA9}" type="pres">
      <dgm:prSet presAssocID="{97B40EA8-C9BC-4E42-89A1-4DD24D42BA82}" presName="ChildText" presStyleLbl="revTx" presStyleIdx="4" presStyleCnt="6" custScaleX="384757" custLinFactNeighborX="3136" custLinFactNeighborY="-622">
        <dgm:presLayoutVars>
          <dgm:chMax val="0"/>
          <dgm:chPref val="0"/>
          <dgm:bulletEnabled val="1"/>
        </dgm:presLayoutVars>
      </dgm:prSet>
      <dgm:spPr/>
    </dgm:pt>
    <dgm:pt modelId="{828C2F15-6B38-4489-ABBB-333E3C8AD312}" type="pres">
      <dgm:prSet presAssocID="{9EEF4BA0-9E7D-4DB3-8201-B004A68A3FFB}" presName="sibTrans" presStyleCnt="0"/>
      <dgm:spPr/>
    </dgm:pt>
    <dgm:pt modelId="{F8397FBB-7BAA-4B70-BB00-B449F4EAAF5C}" type="pres">
      <dgm:prSet presAssocID="{A6E9F8BA-2418-4867-B6D3-0748E6FBCB33}" presName="composite" presStyleCnt="0"/>
      <dgm:spPr/>
    </dgm:pt>
    <dgm:pt modelId="{FB80C58A-3F79-4466-B52C-A96632F67126}" type="pres">
      <dgm:prSet presAssocID="{A6E9F8BA-2418-4867-B6D3-0748E6FBCB33}" presName="bentUpArrow1" presStyleLbl="alignImgPlace1" presStyleIdx="5" presStyleCnt="6" custLinFactX="-75982" custLinFactNeighborX="-100000" custLinFactNeighborY="127"/>
      <dgm:spPr/>
    </dgm:pt>
    <dgm:pt modelId="{E25F95FD-8ED8-4437-A011-29BD416D847E}" type="pres">
      <dgm:prSet presAssocID="{A6E9F8BA-2418-4867-B6D3-0748E6FBCB33}" presName="ParentText" presStyleLbl="node1" presStyleIdx="5" presStyleCnt="7" custLinFactX="-19715" custLinFactNeighborX="-100000">
        <dgm:presLayoutVars>
          <dgm:chMax val="1"/>
          <dgm:chPref val="1"/>
          <dgm:bulletEnabled val="1"/>
        </dgm:presLayoutVars>
      </dgm:prSet>
      <dgm:spPr/>
    </dgm:pt>
    <dgm:pt modelId="{13CB1C81-9FD3-451A-AB42-8A3FBE496E94}" type="pres">
      <dgm:prSet presAssocID="{A6E9F8BA-2418-4867-B6D3-0748E6FBCB33}" presName="ChildText" presStyleLbl="revTx" presStyleIdx="5" presStyleCnt="6" custScaleX="385150" custLinFactNeighborX="-17002" custLinFactNeighborY="-1506">
        <dgm:presLayoutVars>
          <dgm:chMax val="0"/>
          <dgm:chPref val="0"/>
          <dgm:bulletEnabled val="1"/>
        </dgm:presLayoutVars>
      </dgm:prSet>
      <dgm:spPr/>
    </dgm:pt>
    <dgm:pt modelId="{09D30945-19ED-446B-BBB3-26273F4A4FD8}" type="pres">
      <dgm:prSet presAssocID="{EEB13A6A-1D13-465B-89A1-D3E4F8824CF5}" presName="sibTrans" presStyleCnt="0"/>
      <dgm:spPr/>
    </dgm:pt>
    <dgm:pt modelId="{A669B57E-95EE-41E8-ABE7-D68CED1A4F70}" type="pres">
      <dgm:prSet presAssocID="{225F5594-39E1-4900-B89D-5EE96D9D9F13}" presName="composite" presStyleCnt="0"/>
      <dgm:spPr/>
    </dgm:pt>
    <dgm:pt modelId="{E09EE450-11CD-4A1F-AD05-B5E810FCFCAA}" type="pres">
      <dgm:prSet presAssocID="{225F5594-39E1-4900-B89D-5EE96D9D9F13}" presName="ParentText" presStyleLbl="node1" presStyleIdx="6" presStyleCnt="7" custLinFactX="-40580" custLinFactNeighborX="-100000" custLinFactNeighborY="2687">
        <dgm:presLayoutVars>
          <dgm:chMax val="1"/>
          <dgm:chPref val="1"/>
          <dgm:bulletEnabled val="1"/>
        </dgm:presLayoutVars>
      </dgm:prSet>
      <dgm:spPr/>
    </dgm:pt>
  </dgm:ptLst>
  <dgm:cxnLst>
    <dgm:cxn modelId="{65188A00-0F14-4C5E-A936-929C4434D16C}" srcId="{05BE07DF-70DB-41DA-AD31-2081C8DACD58}" destId="{02DA3A8B-FF07-451A-8889-B94C6DF89822}" srcOrd="2" destOrd="0" parTransId="{5F308805-AFEE-4E4B-89E6-058A071C794B}" sibTransId="{66F81FA6-99FD-44E7-A7BC-3C8F623FE63E}"/>
    <dgm:cxn modelId="{36CF8003-1283-4A4A-8E99-2ED403550DEF}" type="presOf" srcId="{308004D2-F3E1-45FC-A3A9-E7D0912D8E31}" destId="{2EB53FFB-FDB4-4F10-B18C-9E53B1F3CFA9}" srcOrd="0" destOrd="0" presId="urn:microsoft.com/office/officeart/2005/8/layout/StepDownProcess"/>
    <dgm:cxn modelId="{DEC44806-5DF3-4F9B-BECB-47C2D83DA80D}" type="presOf" srcId="{F7B2DA5C-CB77-44F9-BB0C-78A1B6E6F279}" destId="{72573486-D2EC-444F-9ABB-A9C3D60C454E}" srcOrd="0" destOrd="1" presId="urn:microsoft.com/office/officeart/2005/8/layout/StepDownProcess"/>
    <dgm:cxn modelId="{7B135111-FC31-4A58-9951-1A4CC0E28BFB}" type="presOf" srcId="{02DA3A8B-FF07-451A-8889-B94C6DF89822}" destId="{D1D42BDF-FE30-436E-9852-7E487A9678F8}" srcOrd="0" destOrd="0" presId="urn:microsoft.com/office/officeart/2005/8/layout/StepDownProcess"/>
    <dgm:cxn modelId="{DD279616-7398-480E-B833-9888E7E84DBF}" type="presOf" srcId="{91A1A485-08FA-4D1B-A0B2-5DB06E57B550}" destId="{71AA4D04-ABEA-4F8B-8FEB-61F73E4FE2FC}" srcOrd="0" destOrd="0" presId="urn:microsoft.com/office/officeart/2005/8/layout/StepDownProcess"/>
    <dgm:cxn modelId="{9320121D-658D-4E98-906A-0547D67400EF}" type="presOf" srcId="{A4CDD3CE-4757-440E-A35F-90381D386F37}" destId="{92F46969-F3B8-4BF9-8C91-CC03D9F46202}" srcOrd="0" destOrd="0" presId="urn:microsoft.com/office/officeart/2005/8/layout/StepDownProcess"/>
    <dgm:cxn modelId="{5C8FA61F-ABD0-4684-BF84-CCA247F7EF83}" type="presOf" srcId="{225F5594-39E1-4900-B89D-5EE96D9D9F13}" destId="{E09EE450-11CD-4A1F-AD05-B5E810FCFCAA}" srcOrd="0" destOrd="0" presId="urn:microsoft.com/office/officeart/2005/8/layout/StepDownProcess"/>
    <dgm:cxn modelId="{03831820-B2D4-4705-A24F-28BA4C7DBB40}" srcId="{43CB258C-8F28-49C9-9681-D21CB4486519}" destId="{5333F19B-939C-4698-87C2-E89A3E971C9E}" srcOrd="0" destOrd="0" parTransId="{E15508EB-27CE-4FE8-BC7E-B86CE278105A}" sibTransId="{8B488259-6AC6-4912-A7BE-448A6D9F12E3}"/>
    <dgm:cxn modelId="{F8E54425-8AE4-4D38-818D-94965B5D04FD}" type="presOf" srcId="{56F1714D-242B-4939-9347-BCCFF2307A91}" destId="{8AE61F39-904E-493C-BD5C-821EF12FBBB2}" srcOrd="0" destOrd="0" presId="urn:microsoft.com/office/officeart/2005/8/layout/StepDownProcess"/>
    <dgm:cxn modelId="{FB4C912A-3459-47AD-B30D-F3FE17F4A83A}" type="presOf" srcId="{77C893A3-D97E-4286-9162-9B455BD5F173}" destId="{8AE61F39-904E-493C-BD5C-821EF12FBBB2}" srcOrd="0" destOrd="1" presId="urn:microsoft.com/office/officeart/2005/8/layout/StepDownProcess"/>
    <dgm:cxn modelId="{84E21B2C-8737-404C-871F-00DA4008CB9F}" type="presOf" srcId="{97B40EA8-C9BC-4E42-89A1-4DD24D42BA82}" destId="{147C1F99-5FBE-4BB9-A564-C1B68DD8BFC6}" srcOrd="0" destOrd="0" presId="urn:microsoft.com/office/officeart/2005/8/layout/StepDownProcess"/>
    <dgm:cxn modelId="{E63BAD32-456E-4089-A312-84DD743DCD47}" srcId="{91A1A485-08FA-4D1B-A0B2-5DB06E57B550}" destId="{D1D3F353-83CF-4FAB-9206-AB07CA5F81F5}" srcOrd="0" destOrd="0" parTransId="{091B9ADA-C230-46FB-8BD0-09F79F0F3453}" sibTransId="{52F2A5BE-E0B9-4D77-A410-1700A2EF991B}"/>
    <dgm:cxn modelId="{59593737-7D1B-4AD6-9E68-2D5FB844D181}" srcId="{97B40EA8-C9BC-4E42-89A1-4DD24D42BA82}" destId="{D113F912-9C6A-46FC-8586-EEB96BB79CA4}" srcOrd="1" destOrd="0" parTransId="{199E26FA-DFFC-4C8D-AF74-A2703D7BEF82}" sibTransId="{3804F1FF-248C-4E21-B926-61CDE37860A1}"/>
    <dgm:cxn modelId="{812BB837-CB18-4061-931C-67C165FD09F6}" type="presOf" srcId="{E56DBEA5-FF04-4B9D-90D1-5416981A6DF6}" destId="{55D5A890-5893-4F6E-838C-2CB216531BA0}" srcOrd="0" destOrd="2" presId="urn:microsoft.com/office/officeart/2005/8/layout/StepDownProcess"/>
    <dgm:cxn modelId="{1C0C9439-C822-464F-B789-24914806707F}" srcId="{05BE07DF-70DB-41DA-AD31-2081C8DACD58}" destId="{43CB258C-8F28-49C9-9681-D21CB4486519}" srcOrd="0" destOrd="0" parTransId="{BE401C36-542D-4940-803B-FF8F02BA99D1}" sibTransId="{6AF8EBEB-F13D-4DEC-95D1-72D63EEE520C}"/>
    <dgm:cxn modelId="{82B8303B-3F42-4518-80DC-A92F04EAE63E}" srcId="{05BE07DF-70DB-41DA-AD31-2081C8DACD58}" destId="{A6E9F8BA-2418-4867-B6D3-0748E6FBCB33}" srcOrd="5" destOrd="0" parTransId="{835B0F2B-850F-4A7E-A24B-A4927C108747}" sibTransId="{EEB13A6A-1D13-465B-89A1-D3E4F8824CF5}"/>
    <dgm:cxn modelId="{BEAB1D3E-4549-45DF-B481-7786A435D98F}" type="presOf" srcId="{5333F19B-939C-4698-87C2-E89A3E971C9E}" destId="{55D5A890-5893-4F6E-838C-2CB216531BA0}" srcOrd="0" destOrd="0" presId="urn:microsoft.com/office/officeart/2005/8/layout/StepDownProcess"/>
    <dgm:cxn modelId="{BA7B2D41-B50C-47A4-A56E-90C3B9F767F2}" srcId="{A4CDD3CE-4757-440E-A35F-90381D386F37}" destId="{F7B2DA5C-CB77-44F9-BB0C-78A1B6E6F279}" srcOrd="1" destOrd="0" parTransId="{F17C0CF2-7F2E-483D-84BE-0A9D4579CE31}" sibTransId="{792F6452-FC45-4E2D-9CC2-A68A3262CA44}"/>
    <dgm:cxn modelId="{1F52DB64-2016-4E1A-83CD-00366DE64192}" srcId="{43CB258C-8F28-49C9-9681-D21CB4486519}" destId="{E56DBEA5-FF04-4B9D-90D1-5416981A6DF6}" srcOrd="2" destOrd="0" parTransId="{DC162A3B-9A2C-4ECE-89AD-72AB3360E960}" sibTransId="{3B0C5708-A32B-4AB7-8AEB-442BD2B6487F}"/>
    <dgm:cxn modelId="{A8BE6849-3D95-4ABA-983B-5EFFF6D3972B}" srcId="{43CB258C-8F28-49C9-9681-D21CB4486519}" destId="{D3F3B1B1-CEBB-42AA-A046-B58C9930D98B}" srcOrd="1" destOrd="0" parTransId="{0D100A5E-B600-4C72-9083-A38A1643713E}" sibTransId="{5B603480-BBAF-47A9-8B04-14A8BF9048F4}"/>
    <dgm:cxn modelId="{1922704A-5A28-4267-B418-BB9517063A75}" type="presOf" srcId="{05BE07DF-70DB-41DA-AD31-2081C8DACD58}" destId="{E6797A7C-EB8B-4B19-A358-67E290368309}" srcOrd="0" destOrd="0" presId="urn:microsoft.com/office/officeart/2005/8/layout/StepDownProcess"/>
    <dgm:cxn modelId="{AC833D6C-4B4F-4945-8AFD-57C9D30539C7}" srcId="{02DA3A8B-FF07-451A-8889-B94C6DF89822}" destId="{77C893A3-D97E-4286-9162-9B455BD5F173}" srcOrd="1" destOrd="0" parTransId="{478CB41A-1881-47C2-8D1D-1E466D14CC4A}" sibTransId="{FFFDB14E-C11E-4CDB-86BA-13E1F0D52C8E}"/>
    <dgm:cxn modelId="{2E06D34C-E478-4485-B6D1-23148CAAE7AE}" type="presOf" srcId="{43CB258C-8F28-49C9-9681-D21CB4486519}" destId="{8E5DEB3F-9004-42B0-8D48-DED8A3CAD78A}" srcOrd="0" destOrd="0" presId="urn:microsoft.com/office/officeart/2005/8/layout/StepDownProcess"/>
    <dgm:cxn modelId="{4994457E-9772-43D7-A3A2-4379F1D51010}" srcId="{A6E9F8BA-2418-4867-B6D3-0748E6FBCB33}" destId="{EFE804C1-E808-497B-88AB-D331A12C7773}" srcOrd="0" destOrd="0" parTransId="{DDBE2E40-8E4B-4878-8E01-7DA945B1DAF4}" sibTransId="{85CBAB50-9F56-4DE4-B807-D613E4C4A950}"/>
    <dgm:cxn modelId="{A9AA9581-A691-4EF7-A4B8-8F04167AA77A}" type="presOf" srcId="{7C764BE6-FFAA-4A30-8C82-5E51385D4028}" destId="{13CB1C81-9FD3-451A-AB42-8A3FBE496E94}" srcOrd="0" destOrd="2" presId="urn:microsoft.com/office/officeart/2005/8/layout/StepDownProcess"/>
    <dgm:cxn modelId="{FBBA7582-2248-431D-8F04-069F78E5D782}" type="presOf" srcId="{D113F912-9C6A-46FC-8586-EEB96BB79CA4}" destId="{2EB53FFB-FDB4-4F10-B18C-9E53B1F3CFA9}" srcOrd="0" destOrd="1" presId="urn:microsoft.com/office/officeart/2005/8/layout/StepDownProcess"/>
    <dgm:cxn modelId="{FB567C95-6398-4483-9E07-B0D3917997EB}" type="presOf" srcId="{A6E9F8BA-2418-4867-B6D3-0748E6FBCB33}" destId="{E25F95FD-8ED8-4437-A011-29BD416D847E}" srcOrd="0" destOrd="0" presId="urn:microsoft.com/office/officeart/2005/8/layout/StepDownProcess"/>
    <dgm:cxn modelId="{6AB0A59C-D14C-4652-A756-098D555817D9}" type="presOf" srcId="{670B8614-F396-480C-A080-B7B5A57D779D}" destId="{2EB53FFB-FDB4-4F10-B18C-9E53B1F3CFA9}" srcOrd="0" destOrd="2" presId="urn:microsoft.com/office/officeart/2005/8/layout/StepDownProcess"/>
    <dgm:cxn modelId="{2E7CC19C-23EF-429B-996D-C3FEBF5353E5}" srcId="{02DA3A8B-FF07-451A-8889-B94C6DF89822}" destId="{56F1714D-242B-4939-9347-BCCFF2307A91}" srcOrd="0" destOrd="0" parTransId="{6135F6F8-61B0-4B30-8562-27A31ECF0D04}" sibTransId="{40567FCF-E51D-4564-8876-A2D38E83DDA4}"/>
    <dgm:cxn modelId="{EB022F9F-A337-46A0-867C-7EDDAD283A4E}" type="presOf" srcId="{C7A41D0A-8153-4BA4-B0DC-0A9987934368}" destId="{72573486-D2EC-444F-9ABB-A9C3D60C454E}" srcOrd="0" destOrd="0" presId="urn:microsoft.com/office/officeart/2005/8/layout/StepDownProcess"/>
    <dgm:cxn modelId="{D2ECF89F-A7B8-43BA-A15D-C37947BAF0E1}" srcId="{05BE07DF-70DB-41DA-AD31-2081C8DACD58}" destId="{A4CDD3CE-4757-440E-A35F-90381D386F37}" srcOrd="3" destOrd="0" parTransId="{6EBDAD57-214C-4D6C-AF0C-C920A4C95939}" sibTransId="{03F3F315-A291-4134-AF99-5D42B1297A80}"/>
    <dgm:cxn modelId="{6D4762A8-E5DB-4E2F-A53F-A245F3FC531B}" srcId="{97B40EA8-C9BC-4E42-89A1-4DD24D42BA82}" destId="{670B8614-F396-480C-A080-B7B5A57D779D}" srcOrd="2" destOrd="0" parTransId="{AB4899FA-BEA6-4315-99E2-66517B4934FA}" sibTransId="{2E412828-9CD2-4121-8698-77CFF4C554A5}"/>
    <dgm:cxn modelId="{6833BFA9-F2D3-498E-8C4C-ADBC9888359D}" srcId="{05BE07DF-70DB-41DA-AD31-2081C8DACD58}" destId="{91A1A485-08FA-4D1B-A0B2-5DB06E57B550}" srcOrd="1" destOrd="0" parTransId="{C3098939-2F37-44B7-8CF9-E048D350CBF1}" sibTransId="{6201E82F-CC78-4330-BDA9-266B2B6A9ACD}"/>
    <dgm:cxn modelId="{ECC8F3AB-79D4-4BAD-8D65-70B773214A2F}" type="presOf" srcId="{EFE804C1-E808-497B-88AB-D331A12C7773}" destId="{13CB1C81-9FD3-451A-AB42-8A3FBE496E94}" srcOrd="0" destOrd="0" presId="urn:microsoft.com/office/officeart/2005/8/layout/StepDownProcess"/>
    <dgm:cxn modelId="{875F14AE-8AC4-456B-8D14-64F2BB9B65AE}" srcId="{A6E9F8BA-2418-4867-B6D3-0748E6FBCB33}" destId="{E878C269-A1AC-437B-AD2E-F5873B27E321}" srcOrd="1" destOrd="0" parTransId="{DF544871-B244-46EF-B714-F82DD629A46D}" sibTransId="{4718751C-6B19-463B-BF29-0C7EA331AA75}"/>
    <dgm:cxn modelId="{6898A3B3-7A92-4D73-B3F3-8B9C129FCBED}" srcId="{91A1A485-08FA-4D1B-A0B2-5DB06E57B550}" destId="{5F5BAB6A-1ABB-4E8F-AD69-8F04A7E177A0}" srcOrd="1" destOrd="0" parTransId="{7158ABD2-F796-4120-82BF-334FCA88F2B6}" sibTransId="{5512787A-5F24-49AC-93A3-CC9B9CAFE5E0}"/>
    <dgm:cxn modelId="{188962BB-75BA-42F2-95D6-1FD70B40C86D}" srcId="{A6E9F8BA-2418-4867-B6D3-0748E6FBCB33}" destId="{7C764BE6-FFAA-4A30-8C82-5E51385D4028}" srcOrd="2" destOrd="0" parTransId="{85C28F9D-F72C-433D-9E70-0F1451A7C0C7}" sibTransId="{71074381-7649-4450-933A-F55E7B988196}"/>
    <dgm:cxn modelId="{2CF8EEDC-176C-4700-8CFA-49F2F4BCD0A8}" type="presOf" srcId="{E878C269-A1AC-437B-AD2E-F5873B27E321}" destId="{13CB1C81-9FD3-451A-AB42-8A3FBE496E94}" srcOrd="0" destOrd="1" presId="urn:microsoft.com/office/officeart/2005/8/layout/StepDownProcess"/>
    <dgm:cxn modelId="{564317E3-3937-4D67-9825-B25842D26366}" srcId="{05BE07DF-70DB-41DA-AD31-2081C8DACD58}" destId="{97B40EA8-C9BC-4E42-89A1-4DD24D42BA82}" srcOrd="4" destOrd="0" parTransId="{33B73AF6-B640-4071-A0D2-E6B1851D9702}" sibTransId="{9EEF4BA0-9E7D-4DB3-8201-B004A68A3FFB}"/>
    <dgm:cxn modelId="{9B37A3E7-2985-42D7-A671-36CBBC26D4DB}" type="presOf" srcId="{D3F3B1B1-CEBB-42AA-A046-B58C9930D98B}" destId="{55D5A890-5893-4F6E-838C-2CB216531BA0}" srcOrd="0" destOrd="1" presId="urn:microsoft.com/office/officeart/2005/8/layout/StepDownProcess"/>
    <dgm:cxn modelId="{E1544FE8-B0AA-4443-9B45-8B0475C3E87A}" srcId="{05BE07DF-70DB-41DA-AD31-2081C8DACD58}" destId="{225F5594-39E1-4900-B89D-5EE96D9D9F13}" srcOrd="6" destOrd="0" parTransId="{08887C5A-3B8C-4D13-A1C7-A9ED75C6C519}" sibTransId="{9CD90C8E-72FD-4F2F-B409-ECEBF941FBA7}"/>
    <dgm:cxn modelId="{3702C5EC-076E-4902-BA56-81BB3A0EB6F2}" type="presOf" srcId="{5F5BAB6A-1ABB-4E8F-AD69-8F04A7E177A0}" destId="{89D129B5-FF98-4C53-947D-9938B0B736A1}" srcOrd="0" destOrd="1" presId="urn:microsoft.com/office/officeart/2005/8/layout/StepDownProcess"/>
    <dgm:cxn modelId="{02D6DEEE-7156-44D5-AE38-55DE42D32DE6}" type="presOf" srcId="{D1D3F353-83CF-4FAB-9206-AB07CA5F81F5}" destId="{89D129B5-FF98-4C53-947D-9938B0B736A1}" srcOrd="0" destOrd="0" presId="urn:microsoft.com/office/officeart/2005/8/layout/StepDownProcess"/>
    <dgm:cxn modelId="{61306BEF-45A6-408C-9D58-E74EABDFB639}" srcId="{A4CDD3CE-4757-440E-A35F-90381D386F37}" destId="{C7A41D0A-8153-4BA4-B0DC-0A9987934368}" srcOrd="0" destOrd="0" parTransId="{F3385919-AA7D-4E51-B3D8-CD5FED93FED9}" sibTransId="{164E2F31-E602-4D78-BEFF-F80AA7A2C317}"/>
    <dgm:cxn modelId="{3D9E9CF5-C1A1-4CB1-BD13-C6B138EC8E44}" srcId="{97B40EA8-C9BC-4E42-89A1-4DD24D42BA82}" destId="{308004D2-F3E1-45FC-A3A9-E7D0912D8E31}" srcOrd="0" destOrd="0" parTransId="{BFF5A7C7-A7FD-4116-9716-A6FFB2728223}" sibTransId="{5690AB21-611B-49AE-83C3-F28C9A32FF78}"/>
    <dgm:cxn modelId="{02618F46-2698-4942-96E6-31AB3115CA92}" type="presParOf" srcId="{E6797A7C-EB8B-4B19-A358-67E290368309}" destId="{50DD358C-C680-4968-9E1D-2C64E036731F}" srcOrd="0" destOrd="0" presId="urn:microsoft.com/office/officeart/2005/8/layout/StepDownProcess"/>
    <dgm:cxn modelId="{04AD6628-9605-4BEB-8C48-2646E9AFCBB8}" type="presParOf" srcId="{50DD358C-C680-4968-9E1D-2C64E036731F}" destId="{F57B172B-9CDD-4B60-909E-568D718C154B}" srcOrd="0" destOrd="0" presId="urn:microsoft.com/office/officeart/2005/8/layout/StepDownProcess"/>
    <dgm:cxn modelId="{99FB3091-5731-4F29-A63F-A739340B804D}" type="presParOf" srcId="{50DD358C-C680-4968-9E1D-2C64E036731F}" destId="{8E5DEB3F-9004-42B0-8D48-DED8A3CAD78A}" srcOrd="1" destOrd="0" presId="urn:microsoft.com/office/officeart/2005/8/layout/StepDownProcess"/>
    <dgm:cxn modelId="{2BA9B2CF-C450-4026-B022-896BF71B9CD8}" type="presParOf" srcId="{50DD358C-C680-4968-9E1D-2C64E036731F}" destId="{55D5A890-5893-4F6E-838C-2CB216531BA0}" srcOrd="2" destOrd="0" presId="urn:microsoft.com/office/officeart/2005/8/layout/StepDownProcess"/>
    <dgm:cxn modelId="{53A2CD10-2C11-457D-A9BE-7B41137BAF26}" type="presParOf" srcId="{E6797A7C-EB8B-4B19-A358-67E290368309}" destId="{C76AC476-15CE-46AE-82CD-158CFC1259FA}" srcOrd="1" destOrd="0" presId="urn:microsoft.com/office/officeart/2005/8/layout/StepDownProcess"/>
    <dgm:cxn modelId="{BEAC34EE-6118-4012-91C8-973028100286}" type="presParOf" srcId="{E6797A7C-EB8B-4B19-A358-67E290368309}" destId="{4B35DFE4-9CF0-4809-8809-CBC4DFD69EFB}" srcOrd="2" destOrd="0" presId="urn:microsoft.com/office/officeart/2005/8/layout/StepDownProcess"/>
    <dgm:cxn modelId="{597C06C3-7DD4-4BAC-8985-742F1C655772}" type="presParOf" srcId="{4B35DFE4-9CF0-4809-8809-CBC4DFD69EFB}" destId="{0E4A3784-07EA-4EED-A8EF-D047A3D36D31}" srcOrd="0" destOrd="0" presId="urn:microsoft.com/office/officeart/2005/8/layout/StepDownProcess"/>
    <dgm:cxn modelId="{020E4CCE-7E0D-4561-BB64-6F3360A92C0F}" type="presParOf" srcId="{4B35DFE4-9CF0-4809-8809-CBC4DFD69EFB}" destId="{71AA4D04-ABEA-4F8B-8FEB-61F73E4FE2FC}" srcOrd="1" destOrd="0" presId="urn:microsoft.com/office/officeart/2005/8/layout/StepDownProcess"/>
    <dgm:cxn modelId="{AF044F96-D9E6-4B40-BA29-8F258A26313C}" type="presParOf" srcId="{4B35DFE4-9CF0-4809-8809-CBC4DFD69EFB}" destId="{89D129B5-FF98-4C53-947D-9938B0B736A1}" srcOrd="2" destOrd="0" presId="urn:microsoft.com/office/officeart/2005/8/layout/StepDownProcess"/>
    <dgm:cxn modelId="{03DA8823-A14A-4AF1-8496-776030F0C414}" type="presParOf" srcId="{E6797A7C-EB8B-4B19-A358-67E290368309}" destId="{708259EF-AF25-44D2-B281-686BF846EDA4}" srcOrd="3" destOrd="0" presId="urn:microsoft.com/office/officeart/2005/8/layout/StepDownProcess"/>
    <dgm:cxn modelId="{8B84A047-AF30-42B3-8709-A450775B7D62}" type="presParOf" srcId="{E6797A7C-EB8B-4B19-A358-67E290368309}" destId="{DE5E9458-4259-4380-A016-436F164BCD3A}" srcOrd="4" destOrd="0" presId="urn:microsoft.com/office/officeart/2005/8/layout/StepDownProcess"/>
    <dgm:cxn modelId="{1B57FB4E-0D99-4DCC-BFDA-4AC229DDDF38}" type="presParOf" srcId="{DE5E9458-4259-4380-A016-436F164BCD3A}" destId="{B69298E1-5DA8-478B-86CD-220240EA4BB4}" srcOrd="0" destOrd="0" presId="urn:microsoft.com/office/officeart/2005/8/layout/StepDownProcess"/>
    <dgm:cxn modelId="{024A565F-5962-4773-A8E9-5EA2B6FBEFF7}" type="presParOf" srcId="{DE5E9458-4259-4380-A016-436F164BCD3A}" destId="{D1D42BDF-FE30-436E-9852-7E487A9678F8}" srcOrd="1" destOrd="0" presId="urn:microsoft.com/office/officeart/2005/8/layout/StepDownProcess"/>
    <dgm:cxn modelId="{5FBECDEE-6CA1-4626-BD33-71F1212E68F6}" type="presParOf" srcId="{DE5E9458-4259-4380-A016-436F164BCD3A}" destId="{8AE61F39-904E-493C-BD5C-821EF12FBBB2}" srcOrd="2" destOrd="0" presId="urn:microsoft.com/office/officeart/2005/8/layout/StepDownProcess"/>
    <dgm:cxn modelId="{A2D9E330-5D4B-4DFF-85F6-FE2D397E5D1D}" type="presParOf" srcId="{E6797A7C-EB8B-4B19-A358-67E290368309}" destId="{291360AE-76D3-46B6-B5ED-002136C65014}" srcOrd="5" destOrd="0" presId="urn:microsoft.com/office/officeart/2005/8/layout/StepDownProcess"/>
    <dgm:cxn modelId="{DE91C0F4-FE05-4331-B200-9DA34633007B}" type="presParOf" srcId="{E6797A7C-EB8B-4B19-A358-67E290368309}" destId="{F3BC8AC7-110B-4170-B21E-62D59D461B40}" srcOrd="6" destOrd="0" presId="urn:microsoft.com/office/officeart/2005/8/layout/StepDownProcess"/>
    <dgm:cxn modelId="{F06F0020-B42E-44D0-878D-9873E0BA0BB6}" type="presParOf" srcId="{F3BC8AC7-110B-4170-B21E-62D59D461B40}" destId="{4117F6AE-3B6C-41CB-9ED6-A01422C1340C}" srcOrd="0" destOrd="0" presId="urn:microsoft.com/office/officeart/2005/8/layout/StepDownProcess"/>
    <dgm:cxn modelId="{0D6E5710-99DA-4247-814A-D6673A11B941}" type="presParOf" srcId="{F3BC8AC7-110B-4170-B21E-62D59D461B40}" destId="{92F46969-F3B8-4BF9-8C91-CC03D9F46202}" srcOrd="1" destOrd="0" presId="urn:microsoft.com/office/officeart/2005/8/layout/StepDownProcess"/>
    <dgm:cxn modelId="{8FE54C4F-115E-4B36-86E5-E2F4703A425A}" type="presParOf" srcId="{F3BC8AC7-110B-4170-B21E-62D59D461B40}" destId="{72573486-D2EC-444F-9ABB-A9C3D60C454E}" srcOrd="2" destOrd="0" presId="urn:microsoft.com/office/officeart/2005/8/layout/StepDownProcess"/>
    <dgm:cxn modelId="{79DB778F-EA62-41A1-8062-78A4C4EB0EDF}" type="presParOf" srcId="{E6797A7C-EB8B-4B19-A358-67E290368309}" destId="{4F0AE6B3-C9A2-4772-94E8-9A1BF7E5270C}" srcOrd="7" destOrd="0" presId="urn:microsoft.com/office/officeart/2005/8/layout/StepDownProcess"/>
    <dgm:cxn modelId="{F837E454-0074-48AA-B232-3F7252B3A997}" type="presParOf" srcId="{E6797A7C-EB8B-4B19-A358-67E290368309}" destId="{1493B0A9-4CA1-4119-ADF5-9E96E5834F39}" srcOrd="8" destOrd="0" presId="urn:microsoft.com/office/officeart/2005/8/layout/StepDownProcess"/>
    <dgm:cxn modelId="{B6FC9194-BD3B-4333-A9B7-1C1F4EC349F7}" type="presParOf" srcId="{1493B0A9-4CA1-4119-ADF5-9E96E5834F39}" destId="{1322E384-3B9D-4BBC-B302-389153346F23}" srcOrd="0" destOrd="0" presId="urn:microsoft.com/office/officeart/2005/8/layout/StepDownProcess"/>
    <dgm:cxn modelId="{E682AE2A-05A7-4AE4-89B4-822906D4D029}" type="presParOf" srcId="{1493B0A9-4CA1-4119-ADF5-9E96E5834F39}" destId="{147C1F99-5FBE-4BB9-A564-C1B68DD8BFC6}" srcOrd="1" destOrd="0" presId="urn:microsoft.com/office/officeart/2005/8/layout/StepDownProcess"/>
    <dgm:cxn modelId="{15C6C07B-2198-44AD-B9D9-E1C507C02825}" type="presParOf" srcId="{1493B0A9-4CA1-4119-ADF5-9E96E5834F39}" destId="{2EB53FFB-FDB4-4F10-B18C-9E53B1F3CFA9}" srcOrd="2" destOrd="0" presId="urn:microsoft.com/office/officeart/2005/8/layout/StepDownProcess"/>
    <dgm:cxn modelId="{F9D1A162-4A89-4F27-A707-9D1A558B50F0}" type="presParOf" srcId="{E6797A7C-EB8B-4B19-A358-67E290368309}" destId="{828C2F15-6B38-4489-ABBB-333E3C8AD312}" srcOrd="9" destOrd="0" presId="urn:microsoft.com/office/officeart/2005/8/layout/StepDownProcess"/>
    <dgm:cxn modelId="{FCAE4F36-ECD5-41AD-A735-1CF99A7D9913}" type="presParOf" srcId="{E6797A7C-EB8B-4B19-A358-67E290368309}" destId="{F8397FBB-7BAA-4B70-BB00-B449F4EAAF5C}" srcOrd="10" destOrd="0" presId="urn:microsoft.com/office/officeart/2005/8/layout/StepDownProcess"/>
    <dgm:cxn modelId="{58410208-71A2-4B49-BEA4-DE2962290685}" type="presParOf" srcId="{F8397FBB-7BAA-4B70-BB00-B449F4EAAF5C}" destId="{FB80C58A-3F79-4466-B52C-A96632F67126}" srcOrd="0" destOrd="0" presId="urn:microsoft.com/office/officeart/2005/8/layout/StepDownProcess"/>
    <dgm:cxn modelId="{DDB580F6-B09B-4395-8D0E-673CF8A330C0}" type="presParOf" srcId="{F8397FBB-7BAA-4B70-BB00-B449F4EAAF5C}" destId="{E25F95FD-8ED8-4437-A011-29BD416D847E}" srcOrd="1" destOrd="0" presId="urn:microsoft.com/office/officeart/2005/8/layout/StepDownProcess"/>
    <dgm:cxn modelId="{452D407D-7875-4DB2-9EB7-B46184337983}" type="presParOf" srcId="{F8397FBB-7BAA-4B70-BB00-B449F4EAAF5C}" destId="{13CB1C81-9FD3-451A-AB42-8A3FBE496E94}" srcOrd="2" destOrd="0" presId="urn:microsoft.com/office/officeart/2005/8/layout/StepDownProcess"/>
    <dgm:cxn modelId="{B7648750-667D-4289-BCA5-0865215C874B}" type="presParOf" srcId="{E6797A7C-EB8B-4B19-A358-67E290368309}" destId="{09D30945-19ED-446B-BBB3-26273F4A4FD8}" srcOrd="11" destOrd="0" presId="urn:microsoft.com/office/officeart/2005/8/layout/StepDownProcess"/>
    <dgm:cxn modelId="{0F04EC32-1631-4171-A5F5-B9BDF4856CB4}" type="presParOf" srcId="{E6797A7C-EB8B-4B19-A358-67E290368309}" destId="{A669B57E-95EE-41E8-ABE7-D68CED1A4F70}" srcOrd="12" destOrd="0" presId="urn:microsoft.com/office/officeart/2005/8/layout/StepDownProcess"/>
    <dgm:cxn modelId="{41F7DF47-EC23-4A63-BD7F-458402CB72F4}" type="presParOf" srcId="{A669B57E-95EE-41E8-ABE7-D68CED1A4F70}" destId="{E09EE450-11CD-4A1F-AD05-B5E810FCFCAA}" srcOrd="0" destOrd="0" presId="urn:microsoft.com/office/officeart/2005/8/layout/StepDown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0817-FC99-42F7-9B7F-5C9FF60950C2}">
      <dsp:nvSpPr>
        <dsp:cNvPr id="0" name=""/>
        <dsp:cNvSpPr/>
      </dsp:nvSpPr>
      <dsp:spPr>
        <a:xfrm>
          <a:off x="0" y="288065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0" y="288065"/>
        <a:ext cx="4421188" cy="673920"/>
      </dsp:txXfrm>
    </dsp:sp>
    <dsp:sp modelId="{45D055BB-5845-42AE-BB34-0A96F36D9165}">
      <dsp:nvSpPr>
        <dsp:cNvPr id="0" name=""/>
        <dsp:cNvSpPr/>
      </dsp:nvSpPr>
      <dsp:spPr>
        <a:xfrm>
          <a:off x="0" y="10865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0" y="1086508"/>
        <a:ext cx="4421188" cy="673920"/>
      </dsp:txXfrm>
    </dsp:sp>
    <dsp:sp modelId="{320A9DAE-DA7C-4E70-9715-82B6E7C7285F}">
      <dsp:nvSpPr>
        <dsp:cNvPr id="0" name=""/>
        <dsp:cNvSpPr/>
      </dsp:nvSpPr>
      <dsp:spPr>
        <a:xfrm>
          <a:off x="0" y="18641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1864108"/>
        <a:ext cx="4421188" cy="673920"/>
      </dsp:txXfrm>
    </dsp:sp>
    <dsp:sp modelId="{45C05E0B-CE03-4813-9BF7-467DA98EEAB0}">
      <dsp:nvSpPr>
        <dsp:cNvPr id="0" name=""/>
        <dsp:cNvSpPr/>
      </dsp:nvSpPr>
      <dsp:spPr>
        <a:xfrm>
          <a:off x="0" y="26417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2641708"/>
        <a:ext cx="4421188" cy="673920"/>
      </dsp:txXfrm>
    </dsp:sp>
    <dsp:sp modelId="{DA3E6F0E-5395-4F36-965C-251A70D0E94D}">
      <dsp:nvSpPr>
        <dsp:cNvPr id="0" name=""/>
        <dsp:cNvSpPr/>
      </dsp:nvSpPr>
      <dsp:spPr>
        <a:xfrm>
          <a:off x="0" y="34193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3419308"/>
        <a:ext cx="4421188" cy="673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0817-FC99-42F7-9B7F-5C9FF60950C2}">
      <dsp:nvSpPr>
        <dsp:cNvPr id="0" name=""/>
        <dsp:cNvSpPr/>
      </dsp:nvSpPr>
      <dsp:spPr>
        <a:xfrm>
          <a:off x="0" y="283506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0" y="283506"/>
        <a:ext cx="6467947" cy="767520"/>
      </dsp:txXfrm>
    </dsp:sp>
    <dsp:sp modelId="{45D055BB-5845-42AE-BB34-0A96F36D9165}">
      <dsp:nvSpPr>
        <dsp:cNvPr id="0" name=""/>
        <dsp:cNvSpPr/>
      </dsp:nvSpPr>
      <dsp:spPr>
        <a:xfrm>
          <a:off x="0" y="11928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0" y="1192844"/>
        <a:ext cx="6467947" cy="767520"/>
      </dsp:txXfrm>
    </dsp:sp>
    <dsp:sp modelId="{320A9DAE-DA7C-4E70-9715-82B6E7C7285F}">
      <dsp:nvSpPr>
        <dsp:cNvPr id="0" name=""/>
        <dsp:cNvSpPr/>
      </dsp:nvSpPr>
      <dsp:spPr>
        <a:xfrm>
          <a:off x="0" y="20784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078444"/>
        <a:ext cx="6467947" cy="767520"/>
      </dsp:txXfrm>
    </dsp:sp>
    <dsp:sp modelId="{45C05E0B-CE03-4813-9BF7-467DA98EEAB0}">
      <dsp:nvSpPr>
        <dsp:cNvPr id="0" name=""/>
        <dsp:cNvSpPr/>
      </dsp:nvSpPr>
      <dsp:spPr>
        <a:xfrm>
          <a:off x="0" y="29640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964044"/>
        <a:ext cx="6467947" cy="767520"/>
      </dsp:txXfrm>
    </dsp:sp>
    <dsp:sp modelId="{DA3E6F0E-5395-4F36-965C-251A70D0E94D}">
      <dsp:nvSpPr>
        <dsp:cNvPr id="0" name=""/>
        <dsp:cNvSpPr/>
      </dsp:nvSpPr>
      <dsp:spPr>
        <a:xfrm>
          <a:off x="0" y="38496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3849644"/>
        <a:ext cx="6467947" cy="767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0817-FC99-42F7-9B7F-5C9FF60950C2}">
      <dsp:nvSpPr>
        <dsp:cNvPr id="0" name=""/>
        <dsp:cNvSpPr/>
      </dsp:nvSpPr>
      <dsp:spPr>
        <a:xfrm>
          <a:off x="0" y="283506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0" y="283506"/>
        <a:ext cx="6467947" cy="767520"/>
      </dsp:txXfrm>
    </dsp:sp>
    <dsp:sp modelId="{45D055BB-5845-42AE-BB34-0A96F36D9165}">
      <dsp:nvSpPr>
        <dsp:cNvPr id="0" name=""/>
        <dsp:cNvSpPr/>
      </dsp:nvSpPr>
      <dsp:spPr>
        <a:xfrm>
          <a:off x="0" y="11928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0" y="1192844"/>
        <a:ext cx="6467947" cy="767520"/>
      </dsp:txXfrm>
    </dsp:sp>
    <dsp:sp modelId="{320A9DAE-DA7C-4E70-9715-82B6E7C7285F}">
      <dsp:nvSpPr>
        <dsp:cNvPr id="0" name=""/>
        <dsp:cNvSpPr/>
      </dsp:nvSpPr>
      <dsp:spPr>
        <a:xfrm>
          <a:off x="0" y="20784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078444"/>
        <a:ext cx="6467947" cy="767520"/>
      </dsp:txXfrm>
    </dsp:sp>
    <dsp:sp modelId="{45C05E0B-CE03-4813-9BF7-467DA98EEAB0}">
      <dsp:nvSpPr>
        <dsp:cNvPr id="0" name=""/>
        <dsp:cNvSpPr/>
      </dsp:nvSpPr>
      <dsp:spPr>
        <a:xfrm>
          <a:off x="0" y="29640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964044"/>
        <a:ext cx="6467947" cy="767520"/>
      </dsp:txXfrm>
    </dsp:sp>
    <dsp:sp modelId="{DA3E6F0E-5395-4F36-965C-251A70D0E94D}">
      <dsp:nvSpPr>
        <dsp:cNvPr id="0" name=""/>
        <dsp:cNvSpPr/>
      </dsp:nvSpPr>
      <dsp:spPr>
        <a:xfrm>
          <a:off x="0" y="38496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3849644"/>
        <a:ext cx="6467947" cy="7675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B172B-9CDD-4B60-909E-568D718C154B}">
      <dsp:nvSpPr>
        <dsp:cNvPr id="0" name=""/>
        <dsp:cNvSpPr/>
      </dsp:nvSpPr>
      <dsp:spPr>
        <a:xfrm rot="5400000">
          <a:off x="514791" y="764212"/>
          <a:ext cx="650532" cy="7406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5DEB3F-9004-42B0-8D48-DED8A3CAD78A}">
      <dsp:nvSpPr>
        <dsp:cNvPr id="0" name=""/>
        <dsp:cNvSpPr/>
      </dsp:nvSpPr>
      <dsp:spPr>
        <a:xfrm>
          <a:off x="348450" y="46517"/>
          <a:ext cx="1095113" cy="766544"/>
        </a:xfrm>
        <a:prstGeom prst="roundRect">
          <a:avLst>
            <a:gd name="adj" fmla="val 16670"/>
          </a:avLst>
        </a:prstGeom>
        <a:solidFill>
          <a:srgbClr val="AA95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Exploratory Phase                 </a:t>
          </a:r>
          <a:r>
            <a:rPr lang="en-US" sz="700" b="1" i="1" kern="1200" dirty="0"/>
            <a:t>(2-4 months prior)</a:t>
          </a:r>
          <a:endParaRPr lang="en-US" sz="1000" b="1" i="1" kern="1200" dirty="0"/>
        </a:p>
      </dsp:txBody>
      <dsp:txXfrm>
        <a:off x="385876" y="83943"/>
        <a:ext cx="1020261" cy="691692"/>
      </dsp:txXfrm>
    </dsp:sp>
    <dsp:sp modelId="{55D5A890-5893-4F6E-838C-2CB216531BA0}">
      <dsp:nvSpPr>
        <dsp:cNvPr id="0" name=""/>
        <dsp:cNvSpPr/>
      </dsp:nvSpPr>
      <dsp:spPr>
        <a:xfrm>
          <a:off x="1465955" y="116191"/>
          <a:ext cx="3064518" cy="61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000" kern="1200" dirty="0"/>
            <a:t>Setting up your team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Determining program strategy and specifics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Set launch date</a:t>
          </a:r>
        </a:p>
      </dsp:txBody>
      <dsp:txXfrm>
        <a:off x="1465955" y="116191"/>
        <a:ext cx="3064518" cy="619554"/>
      </dsp:txXfrm>
    </dsp:sp>
    <dsp:sp modelId="{0E4A3784-07EA-4EED-A8EF-D047A3D36D31}">
      <dsp:nvSpPr>
        <dsp:cNvPr id="0" name=""/>
        <dsp:cNvSpPr/>
      </dsp:nvSpPr>
      <dsp:spPr>
        <a:xfrm rot="5400000">
          <a:off x="1655538" y="1625294"/>
          <a:ext cx="650532" cy="7406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A4D04-ABEA-4F8B-8FEB-61F73E4FE2FC}">
      <dsp:nvSpPr>
        <dsp:cNvPr id="0" name=""/>
        <dsp:cNvSpPr/>
      </dsp:nvSpPr>
      <dsp:spPr>
        <a:xfrm>
          <a:off x="1483179" y="904165"/>
          <a:ext cx="1095113" cy="766544"/>
        </a:xfrm>
        <a:prstGeom prst="roundRect">
          <a:avLst>
            <a:gd name="adj" fmla="val 16670"/>
          </a:avLst>
        </a:prstGeom>
        <a:solidFill>
          <a:srgbClr val="AA95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/>
            <a:t>Launch Prep Phase                    </a:t>
          </a:r>
          <a:r>
            <a:rPr lang="en-US" sz="750" b="1" i="1" kern="1200" dirty="0"/>
            <a:t>(1-2 months prior)</a:t>
          </a:r>
        </a:p>
      </dsp:txBody>
      <dsp:txXfrm>
        <a:off x="1520605" y="941591"/>
        <a:ext cx="1020261" cy="691692"/>
      </dsp:txXfrm>
    </dsp:sp>
    <dsp:sp modelId="{89D129B5-FF98-4C53-947D-9938B0B736A1}">
      <dsp:nvSpPr>
        <dsp:cNvPr id="0" name=""/>
        <dsp:cNvSpPr/>
      </dsp:nvSpPr>
      <dsp:spPr>
        <a:xfrm>
          <a:off x="2614261" y="977273"/>
          <a:ext cx="3410517" cy="61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Ambassador selection, onboarding and individual goals determination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Launch preparation</a:t>
          </a:r>
        </a:p>
      </dsp:txBody>
      <dsp:txXfrm>
        <a:off x="2614261" y="977273"/>
        <a:ext cx="3410517" cy="619554"/>
      </dsp:txXfrm>
    </dsp:sp>
    <dsp:sp modelId="{B69298E1-5DA8-478B-86CD-220240EA4BB4}">
      <dsp:nvSpPr>
        <dsp:cNvPr id="0" name=""/>
        <dsp:cNvSpPr/>
      </dsp:nvSpPr>
      <dsp:spPr>
        <a:xfrm rot="5400000">
          <a:off x="2890459" y="2486376"/>
          <a:ext cx="650532" cy="7406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42BDF-FE30-436E-9852-7E487A9678F8}">
      <dsp:nvSpPr>
        <dsp:cNvPr id="0" name=""/>
        <dsp:cNvSpPr/>
      </dsp:nvSpPr>
      <dsp:spPr>
        <a:xfrm>
          <a:off x="2718015" y="1765247"/>
          <a:ext cx="1095113" cy="766544"/>
        </a:xfrm>
        <a:prstGeom prst="roundRect">
          <a:avLst>
            <a:gd name="adj" fmla="val 1667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Launch </a:t>
          </a:r>
          <a:r>
            <a:rPr lang="en-US" sz="800" b="1" i="1" kern="1200" dirty="0">
              <a:solidFill>
                <a:schemeClr val="tx1"/>
              </a:solidFill>
            </a:rPr>
            <a:t>(Program kickoff)</a:t>
          </a:r>
          <a:endParaRPr lang="en-US" sz="900" b="1" i="1" kern="1200" dirty="0">
            <a:solidFill>
              <a:schemeClr val="tx1"/>
            </a:solidFill>
          </a:endParaRPr>
        </a:p>
      </dsp:txBody>
      <dsp:txXfrm>
        <a:off x="2755441" y="1802673"/>
        <a:ext cx="1020261" cy="691692"/>
      </dsp:txXfrm>
    </dsp:sp>
    <dsp:sp modelId="{8AE61F39-904E-493C-BD5C-821EF12FBBB2}">
      <dsp:nvSpPr>
        <dsp:cNvPr id="0" name=""/>
        <dsp:cNvSpPr/>
      </dsp:nvSpPr>
      <dsp:spPr>
        <a:xfrm>
          <a:off x="3857778" y="1834501"/>
          <a:ext cx="3064518" cy="61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Program setup and governance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Group initiatives determination</a:t>
          </a:r>
        </a:p>
      </dsp:txBody>
      <dsp:txXfrm>
        <a:off x="3857778" y="1834501"/>
        <a:ext cx="3064518" cy="619554"/>
      </dsp:txXfrm>
    </dsp:sp>
    <dsp:sp modelId="{4117F6AE-3B6C-41CB-9ED6-A01422C1340C}">
      <dsp:nvSpPr>
        <dsp:cNvPr id="0" name=""/>
        <dsp:cNvSpPr/>
      </dsp:nvSpPr>
      <dsp:spPr>
        <a:xfrm rot="5400000">
          <a:off x="4126855" y="3347458"/>
          <a:ext cx="650532" cy="7406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46969-F3B8-4BF9-8C91-CC03D9F46202}">
      <dsp:nvSpPr>
        <dsp:cNvPr id="0" name=""/>
        <dsp:cNvSpPr/>
      </dsp:nvSpPr>
      <dsp:spPr>
        <a:xfrm>
          <a:off x="3954677" y="2626329"/>
          <a:ext cx="1095113" cy="76654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Post-Launch Monitoring </a:t>
          </a:r>
          <a:r>
            <a:rPr lang="en-US" sz="900" b="1" i="1" kern="1200" dirty="0"/>
            <a:t>(Months 0-3)</a:t>
          </a:r>
        </a:p>
      </dsp:txBody>
      <dsp:txXfrm>
        <a:off x="3992103" y="2663755"/>
        <a:ext cx="1020261" cy="691692"/>
      </dsp:txXfrm>
    </dsp:sp>
    <dsp:sp modelId="{72573486-D2EC-444F-9ABB-A9C3D60C454E}">
      <dsp:nvSpPr>
        <dsp:cNvPr id="0" name=""/>
        <dsp:cNvSpPr/>
      </dsp:nvSpPr>
      <dsp:spPr>
        <a:xfrm>
          <a:off x="5083375" y="2695583"/>
          <a:ext cx="4260259" cy="61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Executive committee and cohort meetings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Group initiative team leads established</a:t>
          </a:r>
        </a:p>
      </dsp:txBody>
      <dsp:txXfrm>
        <a:off x="5083375" y="2695583"/>
        <a:ext cx="4260259" cy="619554"/>
      </dsp:txXfrm>
    </dsp:sp>
    <dsp:sp modelId="{1322E384-3B9D-4BBC-B302-389153346F23}">
      <dsp:nvSpPr>
        <dsp:cNvPr id="0" name=""/>
        <dsp:cNvSpPr/>
      </dsp:nvSpPr>
      <dsp:spPr>
        <a:xfrm rot="5400000">
          <a:off x="5416174" y="4208540"/>
          <a:ext cx="650532" cy="7406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C1F99-5FBE-4BB9-A564-C1B68DD8BFC6}">
      <dsp:nvSpPr>
        <dsp:cNvPr id="0" name=""/>
        <dsp:cNvSpPr/>
      </dsp:nvSpPr>
      <dsp:spPr>
        <a:xfrm>
          <a:off x="5243743" y="3487411"/>
          <a:ext cx="1095113" cy="76654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Maintenance </a:t>
          </a:r>
          <a:r>
            <a:rPr lang="en-US" sz="900" b="1" i="1" kern="1200" dirty="0"/>
            <a:t>(Months 3-12)</a:t>
          </a:r>
        </a:p>
      </dsp:txBody>
      <dsp:txXfrm>
        <a:off x="5281169" y="3524837"/>
        <a:ext cx="1020261" cy="691692"/>
      </dsp:txXfrm>
    </dsp:sp>
    <dsp:sp modelId="{2EB53FFB-FDB4-4F10-B18C-9E53B1F3CFA9}">
      <dsp:nvSpPr>
        <dsp:cNvPr id="0" name=""/>
        <dsp:cNvSpPr/>
      </dsp:nvSpPr>
      <dsp:spPr>
        <a:xfrm>
          <a:off x="6374506" y="3556665"/>
          <a:ext cx="3064518" cy="61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Participant engagement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Mid-year assessment and presentation to executive sponsors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Tracking towards goals</a:t>
          </a:r>
        </a:p>
      </dsp:txBody>
      <dsp:txXfrm>
        <a:off x="6374506" y="3556665"/>
        <a:ext cx="3064518" cy="619554"/>
      </dsp:txXfrm>
    </dsp:sp>
    <dsp:sp modelId="{FB80C58A-3F79-4466-B52C-A96632F67126}">
      <dsp:nvSpPr>
        <dsp:cNvPr id="0" name=""/>
        <dsp:cNvSpPr/>
      </dsp:nvSpPr>
      <dsp:spPr>
        <a:xfrm rot="5400000">
          <a:off x="6729981" y="5070448"/>
          <a:ext cx="650532" cy="7406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F95FD-8ED8-4437-A011-29BD416D847E}">
      <dsp:nvSpPr>
        <dsp:cNvPr id="0" name=""/>
        <dsp:cNvSpPr/>
      </dsp:nvSpPr>
      <dsp:spPr>
        <a:xfrm>
          <a:off x="6549951" y="4348493"/>
          <a:ext cx="1095113" cy="766544"/>
        </a:xfrm>
        <a:prstGeom prst="roundRect">
          <a:avLst>
            <a:gd name="adj" fmla="val 16670"/>
          </a:avLst>
        </a:prstGeom>
        <a:solidFill>
          <a:srgbClr val="AA95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Re-launch </a:t>
          </a:r>
          <a:r>
            <a:rPr lang="en-US" sz="900" b="1" i="1" kern="1200" dirty="0"/>
            <a:t>(</a:t>
          </a:r>
          <a:r>
            <a:rPr lang="en-US" sz="900" b="1" i="1" kern="1200" dirty="0">
              <a:latin typeface="Tahoma"/>
            </a:rPr>
            <a:t>Months</a:t>
          </a:r>
          <a:r>
            <a:rPr lang="en-US" sz="900" b="1" i="1" kern="1200" dirty="0"/>
            <a:t> 9-12)</a:t>
          </a:r>
          <a:endParaRPr lang="en-US" sz="1200" b="1" i="1" kern="1200" dirty="0"/>
        </a:p>
      </dsp:txBody>
      <dsp:txXfrm>
        <a:off x="6587377" y="4385919"/>
        <a:ext cx="1020261" cy="691692"/>
      </dsp:txXfrm>
    </dsp:sp>
    <dsp:sp modelId="{13CB1C81-9FD3-451A-AB42-8A3FBE496E94}">
      <dsp:nvSpPr>
        <dsp:cNvPr id="0" name=""/>
        <dsp:cNvSpPr/>
      </dsp:nvSpPr>
      <dsp:spPr>
        <a:xfrm>
          <a:off x="7685079" y="4412270"/>
          <a:ext cx="3067648" cy="61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3 months prior to program end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Establish next </a:t>
          </a:r>
          <a:r>
            <a:rPr lang="en-US" sz="1000" kern="1200" dirty="0">
              <a:solidFill>
                <a:srgbClr val="58595B"/>
              </a:solidFill>
            </a:rPr>
            <a:t>cohort</a:t>
          </a:r>
          <a:r>
            <a:rPr lang="en-US" sz="1000" kern="1200" dirty="0"/>
            <a:t> needs/basics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AM participation for partnership renewal</a:t>
          </a:r>
        </a:p>
      </dsp:txBody>
      <dsp:txXfrm>
        <a:off x="7685079" y="4412270"/>
        <a:ext cx="3067648" cy="619554"/>
      </dsp:txXfrm>
    </dsp:sp>
    <dsp:sp modelId="{E09EE450-11CD-4A1F-AD05-B5E810FCFCAA}">
      <dsp:nvSpPr>
        <dsp:cNvPr id="0" name=""/>
        <dsp:cNvSpPr/>
      </dsp:nvSpPr>
      <dsp:spPr>
        <a:xfrm>
          <a:off x="7751955" y="5230173"/>
          <a:ext cx="1095113" cy="76654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Graduation </a:t>
          </a:r>
          <a:r>
            <a:rPr lang="en-US" sz="900" b="1" i="1" kern="1200" dirty="0"/>
            <a:t>(Program end)</a:t>
          </a:r>
          <a:endParaRPr lang="en-US" sz="1000" b="1" i="1" kern="1200" dirty="0"/>
        </a:p>
      </dsp:txBody>
      <dsp:txXfrm>
        <a:off x="7789381" y="5267599"/>
        <a:ext cx="1020261" cy="691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582D3-859C-B348-8875-638388E676DD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33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365B1-5630-45B9-9C83-3D0E0288222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918A0-28F0-440C-BB9C-ED3EB12F0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F796C-1564-43BF-8817-D23B5E1EC6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0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2B0ED-DAA3-3C68-A9F7-907CD699D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3363ED-72DF-5AA9-9041-5B8780BD5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6B359A-82FE-D45F-855C-B3515660B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will </a:t>
            </a:r>
            <a:r>
              <a:rPr lang="en-US" err="1"/>
              <a:t>will</a:t>
            </a:r>
            <a:r>
              <a:rPr lang="en-US"/>
              <a:t> result in the NEW GAP experience for companies. </a:t>
            </a:r>
          </a:p>
          <a:p>
            <a:r>
              <a:rPr lang="en-US"/>
              <a:t>Improved onboarding and orientation for key company roles, and especially the ambassadors themselves to better orient them to the program and expectations will also play a key part in making participants feel prepared, no matter their part. </a:t>
            </a:r>
          </a:p>
          <a:p>
            <a:endParaRPr lang="en-US"/>
          </a:p>
          <a:p>
            <a:r>
              <a:rPr lang="en-US"/>
              <a:t>Communities of practice focused on their tasks and best practices will support them along the way.</a:t>
            </a:r>
          </a:p>
          <a:p>
            <a:endParaRPr lang="en-US"/>
          </a:p>
          <a:p>
            <a:r>
              <a:rPr lang="en-US"/>
              <a:t>After launch, additional communities of practice focused on post-launch progress, coupled with the support of our HBA Advisors and the quality assurance of our Program Excellence Managers will ensure</a:t>
            </a:r>
          </a:p>
          <a:p>
            <a:r>
              <a:rPr lang="en-US"/>
              <a:t>CALL OUT THE TEAM FOR COMMENT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61C0E-D8E9-5D0C-C386-88454F513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A0E39-C8C4-4BD1-A2DF-3D0AFF5B06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83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0E51B-81E1-AA42-470A-2481A37FE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97D66-9008-A69B-93E9-47B4FB68F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B808AB-8145-6685-1748-72A669B1F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509CF-2550-9D37-B9F5-7C7078B13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A0E39-C8C4-4BD1-A2DF-3D0AFF5B06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63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B9B7B0BB-251E-4D4A-8DE2-2258F3114021}"/>
              </a:ext>
            </a:extLst>
          </p:cNvPr>
          <p:cNvSpPr txBox="1">
            <a:spLocks/>
          </p:cNvSpPr>
          <p:nvPr userDrawn="1"/>
        </p:nvSpPr>
        <p:spPr>
          <a:xfrm>
            <a:off x="437745" y="34796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B3B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0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7E7D-50A6-13BD-CF26-C7419D93B73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16541" y="819444"/>
            <a:ext cx="4421188" cy="44021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object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2903065-F7E1-7A57-417C-FD12576FCED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11790975"/>
              </p:ext>
            </p:extLst>
          </p:nvPr>
        </p:nvGraphicFramePr>
        <p:xfrm>
          <a:off x="6654270" y="819444"/>
          <a:ext cx="4421188" cy="4402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6372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1B91-C42B-6DB7-9973-56E202933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914" y="365125"/>
            <a:ext cx="741168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0CD62-89A4-DCB6-AF95-3E52442472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8032" y="2101850"/>
            <a:ext cx="7411681" cy="387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982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2D6C-D20A-8839-63FE-9A3BBAD94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5122" y="365125"/>
            <a:ext cx="698747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48A34-CEA8-B152-E42A-5AC7A44C85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5122" y="2027238"/>
            <a:ext cx="6987474" cy="387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872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DB65E5-8CDC-70E9-AC2D-08B7FF57712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68484"/>
              </p:ext>
            </p:extLst>
          </p:nvPr>
        </p:nvGraphicFramePr>
        <p:xfrm>
          <a:off x="4607511" y="819444"/>
          <a:ext cx="6467947" cy="492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6770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7CE1F5E-538B-AB99-48B5-B89E26A9973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17800174"/>
              </p:ext>
            </p:extLst>
          </p:nvPr>
        </p:nvGraphicFramePr>
        <p:xfrm>
          <a:off x="4607511" y="819444"/>
          <a:ext cx="6467947" cy="492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2808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16BF-819D-E126-B0F2-E8A386F2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0816" y="365125"/>
            <a:ext cx="692178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A880F55-55B5-8F4A-4DC9-560F44A91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1108" y="2120900"/>
            <a:ext cx="6921780" cy="3949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0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FC9F28-8BFB-9717-1963-C8A13B373C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0816" y="365125"/>
            <a:ext cx="692178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435E3-B0FE-FD3C-30C5-1C7FCE8F45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1108" y="2120900"/>
            <a:ext cx="6921780" cy="3949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292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B850-045F-860A-EBC8-10A0A73A4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2215299"/>
            <a:ext cx="10834396" cy="86112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CDACB-370B-482B-F8D2-B8CA63986A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801" y="3327400"/>
            <a:ext cx="10834397" cy="2809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56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AB89CC-6EC0-AB97-6DC0-5CE02E86F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2215299"/>
            <a:ext cx="10834396" cy="86112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1D9E3-29A6-3F62-FC50-B79FE4753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801" y="3327400"/>
            <a:ext cx="10834397" cy="2809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605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FAFDED-DF1F-1521-CDE8-2F7B3B41A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914" y="365125"/>
            <a:ext cx="741168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46640-2C49-D90C-1AF4-1E51F25D4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8032" y="2101850"/>
            <a:ext cx="7411681" cy="387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69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621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3D1CC1-4700-8C94-E09E-13905A2F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914" y="365125"/>
            <a:ext cx="741168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F6E6B-C1AD-DAB0-BAD2-E5B149A4B1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8032" y="2101850"/>
            <a:ext cx="7411681" cy="387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302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BF30-2EC8-C527-3743-7DD8E9679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9841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CEB7F-4F12-9D53-F53E-FE875BBCF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31988"/>
            <a:ext cx="6711950" cy="3497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524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90598D-8642-EFBB-FC6B-BA418626A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9841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D9C72-5E1A-CCA7-62EC-41D560CA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31988"/>
            <a:ext cx="6711950" cy="3497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2183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558B-7B5E-4ECF-8EE7-8BFB70863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1373793"/>
            <a:ext cx="10834396" cy="9452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77D6D-7B08-35B9-9320-25F36804EC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154" y="2573338"/>
            <a:ext cx="10834396" cy="3346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31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0AD8-52A6-370F-DFC4-30E3B5006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8420" y="365125"/>
            <a:ext cx="9344175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E6020-8AA7-2546-00E7-EF8BD570F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420" y="2101850"/>
            <a:ext cx="9344175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228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7990-DBBE-A9B0-16B9-82B6628E7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8F3707-CD99-13E4-D9D2-FD0A7D5F6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82800"/>
            <a:ext cx="10834688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0530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A4B96-1579-D729-02C5-6A6D0AD55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0971A-3BCA-5BEE-1495-7348A3F8C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70088"/>
            <a:ext cx="10834396" cy="406241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291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263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DE626F-FC45-295F-68F0-F4F867BC7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52632"/>
            <a:ext cx="10515600" cy="397638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F34721-F1F3-559A-0D90-A44B44DC66CC}"/>
              </a:ext>
            </a:extLst>
          </p:cNvPr>
          <p:cNvSpPr txBox="1">
            <a:spLocks/>
          </p:cNvSpPr>
          <p:nvPr userDrawn="1"/>
        </p:nvSpPr>
        <p:spPr>
          <a:xfrm>
            <a:off x="838200" y="542107"/>
            <a:ext cx="10515600" cy="893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3375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3D6D98-694B-38C1-252A-A184BB70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547" y="2203351"/>
            <a:ext cx="6685817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EFFB25-5294-E1CD-3195-A2EF5E239D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4238" y="3836988"/>
            <a:ext cx="6686550" cy="696912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Presentation Subtitle or Date</a:t>
            </a:r>
          </a:p>
        </p:txBody>
      </p:sp>
    </p:spTree>
    <p:extLst>
      <p:ext uri="{BB962C8B-B14F-4D97-AF65-F5344CB8AC3E}">
        <p14:creationId xmlns:p14="http://schemas.microsoft.com/office/powerpoint/2010/main" val="147124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50BE8-338F-299C-1DC6-01EEE287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988" y="365125"/>
            <a:ext cx="703460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49AA8-CC93-8A8E-09C6-30DD336F4A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7989" y="1912938"/>
            <a:ext cx="7034900" cy="4260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304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1250-6372-C807-D414-344749984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0C701-6071-5263-8C67-2902F959E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63750"/>
            <a:ext cx="10834688" cy="2357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051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559A-6161-D32A-FBB4-1C6F989C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8886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17723-F3E7-8761-E4F0-9F3AC9649C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49413"/>
            <a:ext cx="10834688" cy="4222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520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1892-C57B-DF08-82FB-613FB7C00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1687399"/>
            <a:ext cx="10834396" cy="28280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quote copy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AA227-B16E-D262-327A-A5A499B6A0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6413" y="5251450"/>
            <a:ext cx="3386137" cy="574675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25198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FC7D-BBDC-662F-86B0-46D89EAFE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1694305"/>
            <a:ext cx="10834396" cy="25194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quote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A618F3-980B-101D-7B01-A20C4AC542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6413" y="5251450"/>
            <a:ext cx="3386137" cy="574675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04886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93C5-DC69-CF0C-A968-743B7621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517F2-EDC0-55D1-3C20-37122B382E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243138"/>
            <a:ext cx="7881938" cy="329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25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2B8936-0D94-41B3-A738-1C3524D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43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EED2-8833-4199-880B-67F4901C3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3" r:id="rId16"/>
    <p:sldLayoutId id="2147483682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703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bavolunteer.knowledgeowl.com/help/what-hba-does" TargetMode="External"/><Relationship Id="rId2" Type="http://schemas.openxmlformats.org/officeDocument/2006/relationships/hyperlink" Target="https://hbavolunteer.knowledgeowl.com/help/hba-basics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hbavolunteer.knowledgeowl.com/help/ambassador-program-overview" TargetMode="External"/><Relationship Id="rId4" Type="http://schemas.openxmlformats.org/officeDocument/2006/relationships/hyperlink" Target="https://hbanet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D141E0-E9CC-8775-2185-0CBBCD6FD8D1}"/>
              </a:ext>
            </a:extLst>
          </p:cNvPr>
          <p:cNvSpPr txBox="1"/>
          <p:nvPr/>
        </p:nvSpPr>
        <p:spPr>
          <a:xfrm>
            <a:off x="7806267" y="4004733"/>
            <a:ext cx="2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Champion</a:t>
            </a:r>
          </a:p>
        </p:txBody>
      </p:sp>
    </p:spTree>
    <p:extLst>
      <p:ext uri="{BB962C8B-B14F-4D97-AF65-F5344CB8AC3E}">
        <p14:creationId xmlns:p14="http://schemas.microsoft.com/office/powerpoint/2010/main" val="274141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0C71-475D-5ECF-618D-DDC25599D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 Champion Orientation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4AEF3-D989-63ED-DBD4-9FDB38B7C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HBA Orientation</a:t>
            </a:r>
          </a:p>
          <a:p>
            <a:pPr lvl="1"/>
            <a:r>
              <a:rPr lang="en-US" dirty="0">
                <a:hlinkClick r:id="rId2"/>
              </a:rPr>
              <a:t>HBA Basics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What HBA Does</a:t>
            </a:r>
            <a:endParaRPr lang="en-US" dirty="0"/>
          </a:p>
          <a:p>
            <a:pPr lvl="1"/>
            <a:r>
              <a:rPr lang="en-US" dirty="0"/>
              <a:t>Explore the </a:t>
            </a:r>
            <a:r>
              <a:rPr lang="en-US" dirty="0">
                <a:hlinkClick r:id="rId4"/>
              </a:rPr>
              <a:t>HBA Website</a:t>
            </a:r>
            <a:endParaRPr lang="en-US" dirty="0"/>
          </a:p>
          <a:p>
            <a:r>
              <a:rPr lang="en-US" dirty="0"/>
              <a:t>GAP Orientation: </a:t>
            </a:r>
            <a:r>
              <a:rPr lang="en-US" dirty="0">
                <a:hlinkClick r:id="rId5"/>
              </a:rPr>
              <a:t>Overview and Basics</a:t>
            </a:r>
            <a:endParaRPr lang="en-US" dirty="0"/>
          </a:p>
          <a:p>
            <a:r>
              <a:rPr lang="en-US" dirty="0"/>
              <a:t>Champion Role Orientation</a:t>
            </a:r>
          </a:p>
          <a:p>
            <a:pPr lvl="1"/>
            <a:r>
              <a:rPr lang="en-US" dirty="0"/>
              <a:t>Role pre-launch vs post-launch</a:t>
            </a:r>
          </a:p>
          <a:p>
            <a:pPr lvl="1"/>
            <a:r>
              <a:rPr lang="en-US" dirty="0"/>
              <a:t>Timeline and Milestones </a:t>
            </a:r>
          </a:p>
          <a:p>
            <a:r>
              <a:rPr lang="en-US" dirty="0"/>
              <a:t>Support along the journey</a:t>
            </a:r>
          </a:p>
          <a:p>
            <a:pPr lvl="1"/>
            <a:r>
              <a:rPr lang="en-US" dirty="0"/>
              <a:t>Communities of Practice</a:t>
            </a:r>
          </a:p>
          <a:p>
            <a:pPr lvl="1"/>
            <a:r>
              <a:rPr lang="en-US" dirty="0"/>
              <a:t>GAP Resource Center</a:t>
            </a:r>
          </a:p>
          <a:p>
            <a:pPr lvl="1"/>
            <a:r>
              <a:rPr lang="en-US" dirty="0"/>
              <a:t>HBA Community Forum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87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6AD05591-B543-4F43-0CD0-2E61894B4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506" y="4497231"/>
            <a:ext cx="3454023" cy="13401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in it for the Champion?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High-visibility opportunity to be seen as a leader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 and expand leadership skills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addition to development plan and resume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exciting new challenge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network inside and outside company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19E6DE-3313-E762-75A1-5D4BF8B8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Champion?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DE7607-D738-BA4C-E3BE-A218C1C02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419" y="1690688"/>
            <a:ext cx="9344175" cy="3894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The Champion(s) are the key internal success drivers of the Ambassador Program who:</a:t>
            </a:r>
          </a:p>
          <a:p>
            <a:r>
              <a:rPr lang="en-US" sz="1200" dirty="0"/>
              <a:t>Strategically and tactically plan the program’s setup and launch </a:t>
            </a:r>
          </a:p>
          <a:p>
            <a:r>
              <a:rPr lang="en-US" sz="1200" dirty="0"/>
              <a:t>Oversee cohort progress via collaboration with HBA Advisors and by leveraging situational leadership to motivate the group</a:t>
            </a:r>
          </a:p>
          <a:p>
            <a:r>
              <a:rPr lang="en-US" sz="1200" dirty="0"/>
              <a:t>Serve as a conduit of communication to the Executive Sponsors</a:t>
            </a:r>
          </a:p>
          <a:p>
            <a:pPr marL="0" indent="0">
              <a:buNone/>
            </a:pPr>
            <a:r>
              <a:rPr lang="en-US" sz="1600" dirty="0"/>
              <a:t>The HBA recommends each program have 1-2 Champions. Ideal candidates:</a:t>
            </a:r>
          </a:p>
          <a:p>
            <a:r>
              <a:rPr lang="en-US" sz="1200" dirty="0"/>
              <a:t>Typically, are director / senior director level, with some visibility and influence within the organization. Lower-level candidates may also be considered if they are exceptionally motivated or have diverse professional backgrounds, such as cross-functional or global experience. All genders are eligible.</a:t>
            </a:r>
          </a:p>
          <a:p>
            <a:r>
              <a:rPr lang="en-US" sz="1200" dirty="0"/>
              <a:t>Participate in or are deeply involved with diversity, equity, and inclusion (DE&amp;I) initiatives or ERGs, believing them advantageous for personal, company, and broader community benefits.</a:t>
            </a:r>
          </a:p>
          <a:p>
            <a:r>
              <a:rPr lang="en-US" sz="1200" dirty="0"/>
              <a:t>May have tried other leadership development programs to fill training gaps. </a:t>
            </a:r>
          </a:p>
          <a:p>
            <a:r>
              <a:rPr lang="en-US" sz="1200" dirty="0"/>
              <a:t>Are motivated to inspire, mentor, and help cultivate the next generation of leaders</a:t>
            </a:r>
          </a:p>
          <a:p>
            <a:endParaRPr lang="en-US" sz="1600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0A961840-F122-7F31-9D69-7C9091B00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422" y="5331062"/>
            <a:ext cx="5381625" cy="2533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889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7757A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Commitment:</a:t>
            </a:r>
            <a:r>
              <a:rPr lang="en-US" sz="1000" dirty="0">
                <a:solidFill>
                  <a:srgbClr val="7757A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2-3 hours per </a:t>
            </a:r>
            <a:r>
              <a:rPr lang="en-US" sz="1000" i="1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 </a:t>
            </a:r>
            <a:r>
              <a:rPr lang="en-US" sz="100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pre-launch; 2-4 hours per </a:t>
            </a:r>
            <a:r>
              <a:rPr lang="en-US" sz="1000" i="1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</a:t>
            </a:r>
            <a:r>
              <a:rPr lang="en-US" sz="100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post-launch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3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19E6DE-3313-E762-75A1-5D4BF8B8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Champion Responsibilities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DE7607-D738-BA4C-E3BE-A218C1C02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419" y="1924061"/>
            <a:ext cx="9344175" cy="3894138"/>
          </a:xfrm>
        </p:spPr>
        <p:txBody>
          <a:bodyPr>
            <a:normAutofit/>
          </a:bodyPr>
          <a:lstStyle/>
          <a:p>
            <a:pPr marL="0" marR="9525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 to launch: set up the program for success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525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Recruit and select the Ambassadors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525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Schedules and plans the Program Launch event*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525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i="1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Optional but recommended</a:t>
            </a:r>
            <a:r>
              <a:rPr lang="en-US" sz="1800" b="1" i="1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 and moderate a Fireside Chat with Executive Sponsor(s), usually in conjunction with or prior to the launch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9525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9525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Post-launch: lead and motivate the cohort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525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Attend Executive Committee meetings to provide guidance, ensure progress is made, and ensure readiness for meetings with Sponsors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525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visibility and enhance program value to participants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889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58595B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 and share program best practices, successes, etc. for continuous improvement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1D3EF4-DB46-BDE2-7F31-8C34062D7940}"/>
              </a:ext>
            </a:extLst>
          </p:cNvPr>
          <p:cNvSpPr txBox="1"/>
          <p:nvPr/>
        </p:nvSpPr>
        <p:spPr>
          <a:xfrm>
            <a:off x="4343400" y="5495034"/>
            <a:ext cx="733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*The HBA recommends the Champion to lead a Launch Team (2-3 individuals), typically lower/mid-level, to help manage the logistics associated with launch setup internally. In return, Launch Team members may be offered to participate in any professional development opportunities the Ambassadors receive.</a:t>
            </a:r>
          </a:p>
        </p:txBody>
      </p:sp>
    </p:spTree>
    <p:extLst>
      <p:ext uri="{BB962C8B-B14F-4D97-AF65-F5344CB8AC3E}">
        <p14:creationId xmlns:p14="http://schemas.microsoft.com/office/powerpoint/2010/main" val="263538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5F065-877E-59E6-D269-88CC3E6A21D1}"/>
              </a:ext>
            </a:extLst>
          </p:cNvPr>
          <p:cNvSpPr txBox="1"/>
          <p:nvPr/>
        </p:nvSpPr>
        <p:spPr>
          <a:xfrm>
            <a:off x="289865" y="721724"/>
            <a:ext cx="2276475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Arrow: Curved Left 30">
            <a:extLst>
              <a:ext uri="{FF2B5EF4-FFF2-40B4-BE49-F238E27FC236}">
                <a16:creationId xmlns:a16="http://schemas.microsoft.com/office/drawing/2014/main" id="{074F038E-D2CD-1DD8-CAE7-EF2A64D80287}"/>
              </a:ext>
            </a:extLst>
          </p:cNvPr>
          <p:cNvSpPr/>
          <p:nvPr/>
        </p:nvSpPr>
        <p:spPr>
          <a:xfrm rot="7379440">
            <a:off x="2765990" y="1257405"/>
            <a:ext cx="1976999" cy="6467761"/>
          </a:xfrm>
          <a:prstGeom prst="curvedLeftArrow">
            <a:avLst>
              <a:gd name="adj1" fmla="val 9220"/>
              <a:gd name="adj2" fmla="val 20266"/>
              <a:gd name="adj3" fmla="val 14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EB90F48-91BD-774E-E120-1A850F99677D}"/>
              </a:ext>
            </a:extLst>
          </p:cNvPr>
          <p:cNvGraphicFramePr/>
          <p:nvPr/>
        </p:nvGraphicFramePr>
        <p:xfrm>
          <a:off x="236409" y="365797"/>
          <a:ext cx="11353800" cy="6019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A65D6FE3-C40C-4FAF-32BE-86F337BBC3CB}"/>
              </a:ext>
            </a:extLst>
          </p:cNvPr>
          <p:cNvSpPr txBox="1"/>
          <p:nvPr/>
        </p:nvSpPr>
        <p:spPr>
          <a:xfrm rot="2062566">
            <a:off x="1770145" y="4278222"/>
            <a:ext cx="3399070" cy="1213157"/>
          </a:xfrm>
          <a:prstGeom prst="ellipse">
            <a:avLst/>
          </a:prstGeom>
          <a:noFill/>
        </p:spPr>
        <p:txBody>
          <a:bodyPr wrap="square" rtlCol="0">
            <a:prstTxWarp prst="textArchDown">
              <a:avLst>
                <a:gd name="adj" fmla="val 2236618"/>
              </a:avLst>
            </a:prstTxWarp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Repeat for next cohort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4A7ED5-252E-2C95-1CB7-80B4EE9D9C01}"/>
              </a:ext>
            </a:extLst>
          </p:cNvPr>
          <p:cNvGrpSpPr/>
          <p:nvPr/>
        </p:nvGrpSpPr>
        <p:grpSpPr>
          <a:xfrm>
            <a:off x="9173058" y="5672927"/>
            <a:ext cx="2417151" cy="610793"/>
            <a:chOff x="9574062" y="6092313"/>
            <a:chExt cx="1983824" cy="6107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8BA3AF-C5E3-4B30-6C30-B1C756C59D28}"/>
                </a:ext>
              </a:extLst>
            </p:cNvPr>
            <p:cNvSpPr/>
            <p:nvPr/>
          </p:nvSpPr>
          <p:spPr>
            <a:xfrm>
              <a:off x="9600189" y="6101022"/>
              <a:ext cx="1442165" cy="6020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CE573E-EA50-0996-180A-97A8AEC03067}"/>
                </a:ext>
              </a:extLst>
            </p:cNvPr>
            <p:cNvSpPr txBox="1"/>
            <p:nvPr/>
          </p:nvSpPr>
          <p:spPr>
            <a:xfrm>
              <a:off x="9574062" y="6092313"/>
              <a:ext cx="1983824" cy="6020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114300" lvl="1" indent="-114300" algn="l" defTabSz="57785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000" b="0" kern="1200" dirty="0">
                  <a:solidFill>
                    <a:schemeClr val="tx1"/>
                  </a:solidFill>
                </a:rPr>
                <a:t>Year-end assessment and presentation to executive sponsors</a:t>
              </a:r>
            </a:p>
            <a:p>
              <a:pPr marL="114300" lvl="1" indent="-114300" algn="l" defTabSz="57785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000" b="0" kern="1200" dirty="0">
                  <a:solidFill>
                    <a:schemeClr val="tx1"/>
                  </a:solidFill>
                </a:rPr>
                <a:t>Ambassador graduation</a:t>
              </a:r>
            </a:p>
            <a:p>
              <a:pPr marL="114300" lvl="1" indent="-114300" algn="l" defTabSz="57785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HBA next steps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DCC36F6A-C558-2801-ECF5-886AAD82F382}"/>
              </a:ext>
            </a:extLst>
          </p:cNvPr>
          <p:cNvSpPr txBox="1">
            <a:spLocks/>
          </p:cNvSpPr>
          <p:nvPr/>
        </p:nvSpPr>
        <p:spPr>
          <a:xfrm>
            <a:off x="6399084" y="365797"/>
            <a:ext cx="51911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accent1"/>
                </a:solidFill>
              </a:rPr>
              <a:t>Program Process and Phases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45FEA0-C5CB-5444-B7A1-20F57469EF1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6CA94D-3E4B-9844-9E1E-EA39B05FB020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14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074AF-DB9B-C225-B227-B3FAB32A6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EA60-D468-BFE4-CB7C-62BCDAFC2AE0}"/>
              </a:ext>
            </a:extLst>
          </p:cNvPr>
          <p:cNvSpPr txBox="1"/>
          <p:nvPr/>
        </p:nvSpPr>
        <p:spPr>
          <a:xfrm>
            <a:off x="705168" y="705495"/>
            <a:ext cx="99031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The GAP Experience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E92A6-0861-6DC6-8676-B7F925369954}"/>
              </a:ext>
            </a:extLst>
          </p:cNvPr>
          <p:cNvCxnSpPr>
            <a:cxnSpLocks/>
          </p:cNvCxnSpPr>
          <p:nvPr/>
        </p:nvCxnSpPr>
        <p:spPr>
          <a:xfrm flipH="1">
            <a:off x="975766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3EC4AD-9872-7BB1-D90C-C0C10D89C29B}"/>
              </a:ext>
            </a:extLst>
          </p:cNvPr>
          <p:cNvCxnSpPr>
            <a:cxnSpLocks/>
          </p:cNvCxnSpPr>
          <p:nvPr/>
        </p:nvCxnSpPr>
        <p:spPr>
          <a:xfrm flipH="1">
            <a:off x="1717127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AD1B86-B4D2-F45B-425B-42A07A86F727}"/>
              </a:ext>
            </a:extLst>
          </p:cNvPr>
          <p:cNvCxnSpPr>
            <a:cxnSpLocks/>
          </p:cNvCxnSpPr>
          <p:nvPr/>
        </p:nvCxnSpPr>
        <p:spPr>
          <a:xfrm flipH="1">
            <a:off x="2458488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C0D85D-741A-7221-CDD0-458411394E25}"/>
              </a:ext>
            </a:extLst>
          </p:cNvPr>
          <p:cNvCxnSpPr>
            <a:cxnSpLocks/>
          </p:cNvCxnSpPr>
          <p:nvPr/>
        </p:nvCxnSpPr>
        <p:spPr>
          <a:xfrm flipH="1">
            <a:off x="3199849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EDC94A-0756-7D47-4B7F-652920BFC482}"/>
              </a:ext>
            </a:extLst>
          </p:cNvPr>
          <p:cNvCxnSpPr>
            <a:cxnSpLocks/>
          </p:cNvCxnSpPr>
          <p:nvPr/>
        </p:nvCxnSpPr>
        <p:spPr>
          <a:xfrm flipH="1">
            <a:off x="3941210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7F5AE8-8FA5-A9F5-60A5-FF645FA9B105}"/>
              </a:ext>
            </a:extLst>
          </p:cNvPr>
          <p:cNvCxnSpPr>
            <a:cxnSpLocks/>
          </p:cNvCxnSpPr>
          <p:nvPr/>
        </p:nvCxnSpPr>
        <p:spPr>
          <a:xfrm flipH="1">
            <a:off x="4682571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14B1B9-A25A-25A4-34B5-9399323DA1B3}"/>
              </a:ext>
            </a:extLst>
          </p:cNvPr>
          <p:cNvCxnSpPr>
            <a:cxnSpLocks/>
          </p:cNvCxnSpPr>
          <p:nvPr/>
        </p:nvCxnSpPr>
        <p:spPr>
          <a:xfrm flipH="1">
            <a:off x="5423932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237A56-3AC3-D875-E32B-795C9852A114}"/>
              </a:ext>
            </a:extLst>
          </p:cNvPr>
          <p:cNvCxnSpPr>
            <a:cxnSpLocks/>
          </p:cNvCxnSpPr>
          <p:nvPr/>
        </p:nvCxnSpPr>
        <p:spPr>
          <a:xfrm flipH="1">
            <a:off x="6165293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D37139-0EBA-3A40-7ECC-12BA5AF493AB}"/>
              </a:ext>
            </a:extLst>
          </p:cNvPr>
          <p:cNvCxnSpPr>
            <a:cxnSpLocks/>
          </p:cNvCxnSpPr>
          <p:nvPr/>
        </p:nvCxnSpPr>
        <p:spPr>
          <a:xfrm flipH="1">
            <a:off x="6906654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853F54-1850-772F-17A8-076C2880BF4F}"/>
              </a:ext>
            </a:extLst>
          </p:cNvPr>
          <p:cNvCxnSpPr>
            <a:cxnSpLocks/>
          </p:cNvCxnSpPr>
          <p:nvPr/>
        </p:nvCxnSpPr>
        <p:spPr>
          <a:xfrm flipH="1">
            <a:off x="7648015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6612DD-9A8B-EC49-57FD-5F82F9388003}"/>
              </a:ext>
            </a:extLst>
          </p:cNvPr>
          <p:cNvCxnSpPr>
            <a:cxnSpLocks/>
          </p:cNvCxnSpPr>
          <p:nvPr/>
        </p:nvCxnSpPr>
        <p:spPr>
          <a:xfrm flipH="1">
            <a:off x="8389376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598564-5776-C66E-2C0B-9E6E91DCF3E0}"/>
              </a:ext>
            </a:extLst>
          </p:cNvPr>
          <p:cNvCxnSpPr>
            <a:cxnSpLocks/>
          </p:cNvCxnSpPr>
          <p:nvPr/>
        </p:nvCxnSpPr>
        <p:spPr>
          <a:xfrm flipH="1">
            <a:off x="9130733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00BEC92-607B-C680-AEBC-37EA0D8C820A}"/>
              </a:ext>
            </a:extLst>
          </p:cNvPr>
          <p:cNvSpPr/>
          <p:nvPr/>
        </p:nvSpPr>
        <p:spPr>
          <a:xfrm>
            <a:off x="994904" y="1972747"/>
            <a:ext cx="1463583" cy="1071722"/>
          </a:xfrm>
          <a:prstGeom prst="rightArrow">
            <a:avLst>
              <a:gd name="adj1" fmla="val 50000"/>
              <a:gd name="adj2" fmla="val 1946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Ambassador Selection and Launch Planning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73B8A63-DD5A-7A62-90D9-1BD263164996}"/>
              </a:ext>
            </a:extLst>
          </p:cNvPr>
          <p:cNvSpPr/>
          <p:nvPr/>
        </p:nvSpPr>
        <p:spPr>
          <a:xfrm>
            <a:off x="3246090" y="1970908"/>
            <a:ext cx="7722714" cy="1073562"/>
          </a:xfrm>
          <a:prstGeom prst="rightArrow">
            <a:avLst>
              <a:gd name="adj1" fmla="val 50000"/>
              <a:gd name="adj2" fmla="val 19465"/>
            </a:avLst>
          </a:prstGeom>
          <a:gradFill flip="none" rotWithShape="1">
            <a:gsLst>
              <a:gs pos="0">
                <a:schemeClr val="accent1">
                  <a:lumMod val="45000"/>
                  <a:lumOff val="55000"/>
                </a:schemeClr>
              </a:gs>
              <a:gs pos="21000">
                <a:schemeClr val="accent1">
                  <a:lumMod val="45000"/>
                  <a:lumOff val="55000"/>
                </a:schemeClr>
              </a:gs>
              <a:gs pos="74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Leadership and Motivating the Cohort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57149-4F8B-50FB-71FF-6855AA9BADC2}"/>
              </a:ext>
            </a:extLst>
          </p:cNvPr>
          <p:cNvSpPr txBox="1"/>
          <p:nvPr/>
        </p:nvSpPr>
        <p:spPr>
          <a:xfrm>
            <a:off x="-130642" y="2454980"/>
            <a:ext cx="1186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Champion</a:t>
            </a: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27C0D93D-52AA-0D59-DA60-7275F0374530}"/>
              </a:ext>
            </a:extLst>
          </p:cNvPr>
          <p:cNvSpPr/>
          <p:nvPr/>
        </p:nvSpPr>
        <p:spPr>
          <a:xfrm>
            <a:off x="3115643" y="5129460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A09A4F-79A0-2540-146F-D1280DFE01CA}"/>
              </a:ext>
            </a:extLst>
          </p:cNvPr>
          <p:cNvCxnSpPr>
            <a:cxnSpLocks/>
          </p:cNvCxnSpPr>
          <p:nvPr/>
        </p:nvCxnSpPr>
        <p:spPr>
          <a:xfrm flipH="1">
            <a:off x="9809579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762263-82A8-0463-9D4A-ECC980F9F8E8}"/>
              </a:ext>
            </a:extLst>
          </p:cNvPr>
          <p:cNvCxnSpPr>
            <a:cxnSpLocks/>
          </p:cNvCxnSpPr>
          <p:nvPr/>
        </p:nvCxnSpPr>
        <p:spPr>
          <a:xfrm flipH="1">
            <a:off x="10550940" y="1860209"/>
            <a:ext cx="19139" cy="41148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0BFBE04-F191-FFEA-CAF3-5397EA1EC684}"/>
              </a:ext>
            </a:extLst>
          </p:cNvPr>
          <p:cNvSpPr txBox="1"/>
          <p:nvPr/>
        </p:nvSpPr>
        <p:spPr>
          <a:xfrm rot="5400000">
            <a:off x="720398" y="3755936"/>
            <a:ext cx="425581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LAUNCH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F88C49-FBBA-0EE3-D2FD-5D7D7835B510}"/>
              </a:ext>
            </a:extLst>
          </p:cNvPr>
          <p:cNvSpPr txBox="1"/>
          <p:nvPr/>
        </p:nvSpPr>
        <p:spPr>
          <a:xfrm>
            <a:off x="-110016" y="3492500"/>
            <a:ext cx="118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Executive Sponsor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ED74AD2E-4B01-8128-4F96-C123A0A4E126}"/>
              </a:ext>
            </a:extLst>
          </p:cNvPr>
          <p:cNvSpPr/>
          <p:nvPr/>
        </p:nvSpPr>
        <p:spPr>
          <a:xfrm>
            <a:off x="985335" y="3078033"/>
            <a:ext cx="1463583" cy="1071722"/>
          </a:xfrm>
          <a:prstGeom prst="rightArrow">
            <a:avLst>
              <a:gd name="adj1" fmla="val 50000"/>
              <a:gd name="adj2" fmla="val 1946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Opportunities and Best Practices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57714977-660E-75B8-27A9-D5D15DE12B5F}"/>
              </a:ext>
            </a:extLst>
          </p:cNvPr>
          <p:cNvSpPr/>
          <p:nvPr/>
        </p:nvSpPr>
        <p:spPr>
          <a:xfrm>
            <a:off x="3209418" y="3078033"/>
            <a:ext cx="7722714" cy="1073562"/>
          </a:xfrm>
          <a:prstGeom prst="rightArrow">
            <a:avLst>
              <a:gd name="adj1" fmla="val 50000"/>
              <a:gd name="adj2" fmla="val 19465"/>
            </a:avLst>
          </a:prstGeom>
          <a:gradFill flip="none" rotWithShape="1">
            <a:gsLst>
              <a:gs pos="0">
                <a:schemeClr val="accent1">
                  <a:lumMod val="45000"/>
                  <a:lumOff val="55000"/>
                </a:schemeClr>
              </a:gs>
              <a:gs pos="21000">
                <a:schemeClr val="accent1">
                  <a:lumMod val="45000"/>
                  <a:lumOff val="55000"/>
                </a:schemeClr>
              </a:gs>
              <a:gs pos="74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Inspiration and Mentoring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D7E937-F79E-FF06-7DBE-0F215467E753}"/>
              </a:ext>
            </a:extLst>
          </p:cNvPr>
          <p:cNvSpPr txBox="1"/>
          <p:nvPr/>
        </p:nvSpPr>
        <p:spPr>
          <a:xfrm>
            <a:off x="-96512" y="4570877"/>
            <a:ext cx="1186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Ambassadors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549841B-0118-D6D5-806B-779478FA56BE}"/>
              </a:ext>
            </a:extLst>
          </p:cNvPr>
          <p:cNvSpPr/>
          <p:nvPr/>
        </p:nvSpPr>
        <p:spPr>
          <a:xfrm>
            <a:off x="3222922" y="4156410"/>
            <a:ext cx="7722714" cy="1073562"/>
          </a:xfrm>
          <a:prstGeom prst="rightArrow">
            <a:avLst>
              <a:gd name="adj1" fmla="val 50000"/>
              <a:gd name="adj2" fmla="val 19465"/>
            </a:avLst>
          </a:prstGeom>
          <a:gradFill flip="none" rotWithShape="1">
            <a:gsLst>
              <a:gs pos="0">
                <a:schemeClr val="accent1">
                  <a:lumMod val="45000"/>
                  <a:lumOff val="55000"/>
                </a:schemeClr>
              </a:gs>
              <a:gs pos="21000">
                <a:schemeClr val="accent1">
                  <a:lumMod val="45000"/>
                  <a:lumOff val="55000"/>
                </a:schemeClr>
              </a:gs>
              <a:gs pos="74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Making Progress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A4E1722B-F907-0AC5-A35E-B9CBA4EC8237}"/>
              </a:ext>
            </a:extLst>
          </p:cNvPr>
          <p:cNvSpPr/>
          <p:nvPr/>
        </p:nvSpPr>
        <p:spPr>
          <a:xfrm>
            <a:off x="3223901" y="5251115"/>
            <a:ext cx="7722714" cy="1073562"/>
          </a:xfrm>
          <a:prstGeom prst="rightArrow">
            <a:avLst>
              <a:gd name="adj1" fmla="val 50000"/>
              <a:gd name="adj2" fmla="val 19465"/>
            </a:avLst>
          </a:prstGeom>
          <a:gradFill flip="none" rotWithShape="1">
            <a:gsLst>
              <a:gs pos="0">
                <a:schemeClr val="accent1">
                  <a:lumMod val="45000"/>
                  <a:lumOff val="55000"/>
                </a:schemeClr>
              </a:gs>
              <a:gs pos="21000">
                <a:schemeClr val="accent1">
                  <a:lumMod val="45000"/>
                  <a:lumOff val="55000"/>
                </a:schemeClr>
              </a:gs>
              <a:gs pos="74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Leading the Cohort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056730-744F-D74D-BF07-7113AEED3961}"/>
              </a:ext>
            </a:extLst>
          </p:cNvPr>
          <p:cNvSpPr txBox="1"/>
          <p:nvPr/>
        </p:nvSpPr>
        <p:spPr>
          <a:xfrm>
            <a:off x="-110016" y="5622460"/>
            <a:ext cx="118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Executive Committee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5E65FFC5-C13C-FD2C-1AC3-8B7E2B475F80}"/>
              </a:ext>
            </a:extLst>
          </p:cNvPr>
          <p:cNvSpPr/>
          <p:nvPr/>
        </p:nvSpPr>
        <p:spPr>
          <a:xfrm>
            <a:off x="1872624" y="4150176"/>
            <a:ext cx="769425" cy="1071722"/>
          </a:xfrm>
          <a:prstGeom prst="rightArrow">
            <a:avLst>
              <a:gd name="adj1" fmla="val 50000"/>
              <a:gd name="adj2" fmla="val 19465"/>
            </a:avLst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/>
              <a:t>Program Orientation and Goal Selection</a:t>
            </a:r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209FFAB3-B900-5088-3F63-1F609B5F28BC}"/>
              </a:ext>
            </a:extLst>
          </p:cNvPr>
          <p:cNvSpPr/>
          <p:nvPr/>
        </p:nvSpPr>
        <p:spPr>
          <a:xfrm>
            <a:off x="3469593" y="5129459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57221C50-ED29-F792-9A45-F3F40A6C5BE1}"/>
              </a:ext>
            </a:extLst>
          </p:cNvPr>
          <p:cNvSpPr/>
          <p:nvPr/>
        </p:nvSpPr>
        <p:spPr>
          <a:xfrm>
            <a:off x="3823543" y="5129460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id="{778B620D-1ABE-92E0-CD6F-979B86C2F3C4}"/>
              </a:ext>
            </a:extLst>
          </p:cNvPr>
          <p:cNvSpPr/>
          <p:nvPr/>
        </p:nvSpPr>
        <p:spPr>
          <a:xfrm>
            <a:off x="4177493" y="5129459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tar: 5 Points 49">
            <a:extLst>
              <a:ext uri="{FF2B5EF4-FFF2-40B4-BE49-F238E27FC236}">
                <a16:creationId xmlns:a16="http://schemas.microsoft.com/office/drawing/2014/main" id="{6221C005-2F6A-3B6A-36B8-EC0B42105632}"/>
              </a:ext>
            </a:extLst>
          </p:cNvPr>
          <p:cNvSpPr/>
          <p:nvPr/>
        </p:nvSpPr>
        <p:spPr>
          <a:xfrm>
            <a:off x="4531443" y="5149295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581615D8-2EE8-9B68-1B76-7623808A8EB4}"/>
              </a:ext>
            </a:extLst>
          </p:cNvPr>
          <p:cNvSpPr/>
          <p:nvPr/>
        </p:nvSpPr>
        <p:spPr>
          <a:xfrm>
            <a:off x="4885393" y="5149294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A6F2929D-9E81-A783-0F25-ADB5C161D88F}"/>
              </a:ext>
            </a:extLst>
          </p:cNvPr>
          <p:cNvSpPr/>
          <p:nvPr/>
        </p:nvSpPr>
        <p:spPr>
          <a:xfrm>
            <a:off x="5239343" y="5149295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4FA2B074-52E7-530A-F15E-2BBB49FD6422}"/>
              </a:ext>
            </a:extLst>
          </p:cNvPr>
          <p:cNvSpPr/>
          <p:nvPr/>
        </p:nvSpPr>
        <p:spPr>
          <a:xfrm>
            <a:off x="5593293" y="5149294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0C2D741D-A26B-5B8B-7F67-FC2E0469A1F6}"/>
              </a:ext>
            </a:extLst>
          </p:cNvPr>
          <p:cNvSpPr/>
          <p:nvPr/>
        </p:nvSpPr>
        <p:spPr>
          <a:xfrm>
            <a:off x="5947243" y="5147971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Star: 5 Points 54">
            <a:extLst>
              <a:ext uri="{FF2B5EF4-FFF2-40B4-BE49-F238E27FC236}">
                <a16:creationId xmlns:a16="http://schemas.microsoft.com/office/drawing/2014/main" id="{A2873C3B-B6B7-2B4B-758A-C6F5CB5ACA9F}"/>
              </a:ext>
            </a:extLst>
          </p:cNvPr>
          <p:cNvSpPr/>
          <p:nvPr/>
        </p:nvSpPr>
        <p:spPr>
          <a:xfrm>
            <a:off x="6301193" y="5147970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id="{80B9D6E6-7ADA-F63C-1899-1403E7C787F3}"/>
              </a:ext>
            </a:extLst>
          </p:cNvPr>
          <p:cNvSpPr/>
          <p:nvPr/>
        </p:nvSpPr>
        <p:spPr>
          <a:xfrm>
            <a:off x="6655143" y="5147971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Star: 5 Points 56">
            <a:extLst>
              <a:ext uri="{FF2B5EF4-FFF2-40B4-BE49-F238E27FC236}">
                <a16:creationId xmlns:a16="http://schemas.microsoft.com/office/drawing/2014/main" id="{FA403A77-9CA6-6DC5-F707-332772CFC2D4}"/>
              </a:ext>
            </a:extLst>
          </p:cNvPr>
          <p:cNvSpPr/>
          <p:nvPr/>
        </p:nvSpPr>
        <p:spPr>
          <a:xfrm>
            <a:off x="7009093" y="5147970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Star: 5 Points 57">
            <a:extLst>
              <a:ext uri="{FF2B5EF4-FFF2-40B4-BE49-F238E27FC236}">
                <a16:creationId xmlns:a16="http://schemas.microsoft.com/office/drawing/2014/main" id="{FAE63AD4-DE88-1750-C9C0-F6F6DE9ACD3C}"/>
              </a:ext>
            </a:extLst>
          </p:cNvPr>
          <p:cNvSpPr/>
          <p:nvPr/>
        </p:nvSpPr>
        <p:spPr>
          <a:xfrm>
            <a:off x="7363043" y="5152452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Star: 5 Points 58">
            <a:extLst>
              <a:ext uri="{FF2B5EF4-FFF2-40B4-BE49-F238E27FC236}">
                <a16:creationId xmlns:a16="http://schemas.microsoft.com/office/drawing/2014/main" id="{09A6FE3F-46A5-633D-14EB-029409B91A6A}"/>
              </a:ext>
            </a:extLst>
          </p:cNvPr>
          <p:cNvSpPr/>
          <p:nvPr/>
        </p:nvSpPr>
        <p:spPr>
          <a:xfrm>
            <a:off x="7716993" y="5152451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D7619F1E-8637-A472-DC43-FAEACEE8D057}"/>
              </a:ext>
            </a:extLst>
          </p:cNvPr>
          <p:cNvSpPr/>
          <p:nvPr/>
        </p:nvSpPr>
        <p:spPr>
          <a:xfrm>
            <a:off x="8070943" y="5152452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Star: 5 Points 60">
            <a:extLst>
              <a:ext uri="{FF2B5EF4-FFF2-40B4-BE49-F238E27FC236}">
                <a16:creationId xmlns:a16="http://schemas.microsoft.com/office/drawing/2014/main" id="{3E494494-C827-885C-EFC5-3F5C7F5BA1AB}"/>
              </a:ext>
            </a:extLst>
          </p:cNvPr>
          <p:cNvSpPr/>
          <p:nvPr/>
        </p:nvSpPr>
        <p:spPr>
          <a:xfrm>
            <a:off x="8424893" y="5152451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Star: 5 Points 61">
            <a:extLst>
              <a:ext uri="{FF2B5EF4-FFF2-40B4-BE49-F238E27FC236}">
                <a16:creationId xmlns:a16="http://schemas.microsoft.com/office/drawing/2014/main" id="{918B6DF2-A75E-07FC-52A7-BEC52B36718E}"/>
              </a:ext>
            </a:extLst>
          </p:cNvPr>
          <p:cNvSpPr/>
          <p:nvPr/>
        </p:nvSpPr>
        <p:spPr>
          <a:xfrm>
            <a:off x="8778843" y="5136457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Star: 5 Points 62">
            <a:extLst>
              <a:ext uri="{FF2B5EF4-FFF2-40B4-BE49-F238E27FC236}">
                <a16:creationId xmlns:a16="http://schemas.microsoft.com/office/drawing/2014/main" id="{ABE7E16D-D304-3630-7F9F-FCEEE94383DC}"/>
              </a:ext>
            </a:extLst>
          </p:cNvPr>
          <p:cNvSpPr/>
          <p:nvPr/>
        </p:nvSpPr>
        <p:spPr>
          <a:xfrm>
            <a:off x="9132793" y="5136456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Star: 5 Points 63">
            <a:extLst>
              <a:ext uri="{FF2B5EF4-FFF2-40B4-BE49-F238E27FC236}">
                <a16:creationId xmlns:a16="http://schemas.microsoft.com/office/drawing/2014/main" id="{B854C0B9-F9CC-B5CF-35B8-D008F4F075C5}"/>
              </a:ext>
            </a:extLst>
          </p:cNvPr>
          <p:cNvSpPr/>
          <p:nvPr/>
        </p:nvSpPr>
        <p:spPr>
          <a:xfrm>
            <a:off x="9486743" y="5136457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Star: 5 Points 64">
            <a:extLst>
              <a:ext uri="{FF2B5EF4-FFF2-40B4-BE49-F238E27FC236}">
                <a16:creationId xmlns:a16="http://schemas.microsoft.com/office/drawing/2014/main" id="{979C41BA-6D35-F992-3C1D-A01EE7D4EB1E}"/>
              </a:ext>
            </a:extLst>
          </p:cNvPr>
          <p:cNvSpPr/>
          <p:nvPr/>
        </p:nvSpPr>
        <p:spPr>
          <a:xfrm>
            <a:off x="9840693" y="5136456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Star: 5 Points 65">
            <a:extLst>
              <a:ext uri="{FF2B5EF4-FFF2-40B4-BE49-F238E27FC236}">
                <a16:creationId xmlns:a16="http://schemas.microsoft.com/office/drawing/2014/main" id="{9D16C5C3-726F-1B84-01D4-1AE15D875E8D}"/>
              </a:ext>
            </a:extLst>
          </p:cNvPr>
          <p:cNvSpPr/>
          <p:nvPr/>
        </p:nvSpPr>
        <p:spPr>
          <a:xfrm>
            <a:off x="10194643" y="5127354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Star: 5 Points 66">
            <a:extLst>
              <a:ext uri="{FF2B5EF4-FFF2-40B4-BE49-F238E27FC236}">
                <a16:creationId xmlns:a16="http://schemas.microsoft.com/office/drawing/2014/main" id="{B4F0297B-A43D-73BA-D2AE-028AB93DF762}"/>
              </a:ext>
            </a:extLst>
          </p:cNvPr>
          <p:cNvSpPr/>
          <p:nvPr/>
        </p:nvSpPr>
        <p:spPr>
          <a:xfrm>
            <a:off x="10548585" y="5110815"/>
            <a:ext cx="190592" cy="222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24C172FC-B607-344B-ABF2-71F93D0EB94C}"/>
              </a:ext>
            </a:extLst>
          </p:cNvPr>
          <p:cNvSpPr/>
          <p:nvPr/>
        </p:nvSpPr>
        <p:spPr>
          <a:xfrm>
            <a:off x="3029962" y="5239796"/>
            <a:ext cx="726745" cy="1098124"/>
          </a:xfrm>
          <a:prstGeom prst="rightArrow">
            <a:avLst>
              <a:gd name="adj1" fmla="val 50000"/>
              <a:gd name="adj2" fmla="val 21579"/>
            </a:avLst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/>
              <a:t>Leadership Orientation</a:t>
            </a:r>
          </a:p>
        </p:txBody>
      </p:sp>
      <p:sp>
        <p:nvSpPr>
          <p:cNvPr id="87" name="Callout: Right Arrow 86">
            <a:extLst>
              <a:ext uri="{FF2B5EF4-FFF2-40B4-BE49-F238E27FC236}">
                <a16:creationId xmlns:a16="http://schemas.microsoft.com/office/drawing/2014/main" id="{FDF92069-05EC-9ADD-BB70-7AC773EF7AC9}"/>
              </a:ext>
            </a:extLst>
          </p:cNvPr>
          <p:cNvSpPr/>
          <p:nvPr/>
        </p:nvSpPr>
        <p:spPr>
          <a:xfrm>
            <a:off x="10992711" y="1851108"/>
            <a:ext cx="1126219" cy="4215580"/>
          </a:xfrm>
          <a:prstGeom prst="rightArrowCallout">
            <a:avLst>
              <a:gd name="adj1" fmla="val 53896"/>
              <a:gd name="adj2" fmla="val 159227"/>
              <a:gd name="adj3" fmla="val 25000"/>
              <a:gd name="adj4" fmla="val 3001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A7FABE8-9D37-8BD7-A123-80B5215E2F8A}"/>
              </a:ext>
            </a:extLst>
          </p:cNvPr>
          <p:cNvSpPr txBox="1"/>
          <p:nvPr/>
        </p:nvSpPr>
        <p:spPr>
          <a:xfrm rot="5400000">
            <a:off x="10370089" y="3906218"/>
            <a:ext cx="160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GRADUATION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F5AF71-3F96-52D0-8401-FF282AAE7D8F}"/>
              </a:ext>
            </a:extLst>
          </p:cNvPr>
          <p:cNvSpPr txBox="1"/>
          <p:nvPr/>
        </p:nvSpPr>
        <p:spPr>
          <a:xfrm>
            <a:off x="11234561" y="3741096"/>
            <a:ext cx="88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Palatino Linotype" panose="02040502050505030304" pitchFamily="18" charset="0"/>
              </a:rPr>
              <a:t>Alumni Communities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26BB44B-6CC3-4BFF-67C9-E2C760C02EB9}"/>
              </a:ext>
            </a:extLst>
          </p:cNvPr>
          <p:cNvSpPr/>
          <p:nvPr/>
        </p:nvSpPr>
        <p:spPr>
          <a:xfrm>
            <a:off x="9911813" y="139687"/>
            <a:ext cx="1828800" cy="731520"/>
          </a:xfrm>
          <a:prstGeom prst="rightArrow">
            <a:avLst>
              <a:gd name="adj1" fmla="val 50000"/>
              <a:gd name="adj2" fmla="val 19465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Purple</a:t>
            </a:r>
          </a:p>
          <a:p>
            <a:pPr algn="ctr"/>
            <a:r>
              <a:rPr lang="en-US" sz="900"/>
              <a:t>Community of Practice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4445D89-46AF-4C58-65E1-A9910F840697}"/>
              </a:ext>
            </a:extLst>
          </p:cNvPr>
          <p:cNvSpPr/>
          <p:nvPr/>
        </p:nvSpPr>
        <p:spPr>
          <a:xfrm>
            <a:off x="10147069" y="672215"/>
            <a:ext cx="1828800" cy="731520"/>
          </a:xfrm>
          <a:prstGeom prst="rightArrow">
            <a:avLst>
              <a:gd name="adj1" fmla="val 50000"/>
              <a:gd name="adj2" fmla="val 21579"/>
            </a:avLst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Teal  </a:t>
            </a:r>
          </a:p>
          <a:p>
            <a:pPr algn="ctr"/>
            <a:r>
              <a:rPr lang="en-US" sz="900"/>
              <a:t>Virtual/self-paced onboarding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DC1677E-6EED-3ABC-F51F-4115D94CCD61}"/>
              </a:ext>
            </a:extLst>
          </p:cNvPr>
          <p:cNvSpPr/>
          <p:nvPr/>
        </p:nvSpPr>
        <p:spPr>
          <a:xfrm>
            <a:off x="843670" y="3077612"/>
            <a:ext cx="321609" cy="1099076"/>
          </a:xfrm>
          <a:prstGeom prst="rightArrow">
            <a:avLst>
              <a:gd name="adj1" fmla="val 50000"/>
              <a:gd name="adj2" fmla="val 55303"/>
            </a:avLst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700"/>
              <a:t>Orientation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074C255-52A4-6469-F3C0-81174AE99F77}"/>
              </a:ext>
            </a:extLst>
          </p:cNvPr>
          <p:cNvSpPr/>
          <p:nvPr/>
        </p:nvSpPr>
        <p:spPr>
          <a:xfrm>
            <a:off x="842515" y="1958151"/>
            <a:ext cx="321609" cy="1099076"/>
          </a:xfrm>
          <a:prstGeom prst="rightArrow">
            <a:avLst>
              <a:gd name="adj1" fmla="val 50000"/>
              <a:gd name="adj2" fmla="val 55303"/>
            </a:avLst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700"/>
              <a:t>Orientation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955A4C-BF34-168A-7AC1-E7F5AFBD6891}"/>
              </a:ext>
            </a:extLst>
          </p:cNvPr>
          <p:cNvSpPr txBox="1"/>
          <p:nvPr/>
        </p:nvSpPr>
        <p:spPr>
          <a:xfrm>
            <a:off x="3073578" y="5271815"/>
            <a:ext cx="53683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HBA Advisor support with Program Excellence Managers (PEM) Check-Ins</a:t>
            </a:r>
          </a:p>
        </p:txBody>
      </p:sp>
    </p:spTree>
    <p:extLst>
      <p:ext uri="{BB962C8B-B14F-4D97-AF65-F5344CB8AC3E}">
        <p14:creationId xmlns:p14="http://schemas.microsoft.com/office/powerpoint/2010/main" val="184805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8" grpId="0" animBg="1"/>
      <p:bldP spid="37" grpId="0" animBg="1"/>
      <p:bldP spid="38" grpId="0"/>
      <p:bldP spid="39" grpId="0" animBg="1"/>
      <p:bldP spid="40" grpId="0" animBg="1"/>
      <p:bldP spid="41" grpId="0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3" grpId="0" animBg="1"/>
      <p:bldP spid="87" grpId="0" animBg="1"/>
      <p:bldP spid="90" grpId="0"/>
      <p:bldP spid="6" grpId="0" animBg="1"/>
      <p:bldP spid="22" grpId="0" animBg="1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C4DFC-E869-CFE7-E7E1-D8B8F3EB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1B1CC-1F75-9885-D488-88889441EF9E}"/>
              </a:ext>
            </a:extLst>
          </p:cNvPr>
          <p:cNvSpPr txBox="1"/>
          <p:nvPr/>
        </p:nvSpPr>
        <p:spPr>
          <a:xfrm>
            <a:off x="980581" y="2387924"/>
            <a:ext cx="5029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Pre-Launch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Recruiting/Leading the Program Launch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Ambassador Recruitment/Selection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Communicate out opportunity to begin recruitment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Vetting and selection of Ambassadors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Announcing Ambassadors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Ambassador Administration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Launch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Schedule launch 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Logistics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Agenda preparation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Facilitation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/>
              <a:t>Optional: </a:t>
            </a:r>
            <a:r>
              <a:rPr lang="en-US" sz="1400" dirty="0"/>
              <a:t>Fireside Chat guidance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13AE90-D270-3C6D-54F7-BB226296B2D8}"/>
              </a:ext>
            </a:extLst>
          </p:cNvPr>
          <p:cNvSpPr txBox="1"/>
          <p:nvPr/>
        </p:nvSpPr>
        <p:spPr>
          <a:xfrm>
            <a:off x="6551818" y="2387924"/>
            <a:ext cx="502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Post-Launch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Motivating the EC/cohort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Setting the calendar (EC, cohort, workgroups)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Finalizing initiatives/charters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Keeping up momentum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Mid-year presentation prep and leadership changeover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Setting up for graduation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Year-end presentation prep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Re-launch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Graduation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1B9760-DBB3-8515-136D-ABB6841E4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Champion Key Milestones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58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58595B"/>
      </a:dk1>
      <a:lt1>
        <a:sysClr val="window" lastClr="FFFFFF"/>
      </a:lt1>
      <a:dk2>
        <a:srgbClr val="44546A"/>
      </a:dk2>
      <a:lt2>
        <a:srgbClr val="FFFFFF"/>
      </a:lt2>
      <a:accent1>
        <a:srgbClr val="7757A1"/>
      </a:accent1>
      <a:accent2>
        <a:srgbClr val="FB515B"/>
      </a:accent2>
      <a:accent3>
        <a:srgbClr val="86D5C8"/>
      </a:accent3>
      <a:accent4>
        <a:srgbClr val="F9EB3B"/>
      </a:accent4>
      <a:accent5>
        <a:srgbClr val="58595B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8F369DD3-DB97-40CF-B0E6-40E56BD21B69}" vid="{C465FCE1-7F92-4944-A3F7-5F39FE3724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97C37DD4238B4F930C1EF0C7F7C74C" ma:contentTypeVersion="18" ma:contentTypeDescription="Create a new document." ma:contentTypeScope="" ma:versionID="1b36ff3a1645c50f1a003125e6fceab3">
  <xsd:schema xmlns:xsd="http://www.w3.org/2001/XMLSchema" xmlns:xs="http://www.w3.org/2001/XMLSchema" xmlns:p="http://schemas.microsoft.com/office/2006/metadata/properties" xmlns:ns2="6567fc2e-c94f-4f71-af92-115445ccf8f3" xmlns:ns3="87f8f5f4-4489-4b4f-b18d-0eb8c1bbf1b7" targetNamespace="http://schemas.microsoft.com/office/2006/metadata/properties" ma:root="true" ma:fieldsID="5b4b77240cb5a756131411347b32b400" ns2:_="" ns3:_="">
    <xsd:import namespace="6567fc2e-c94f-4f71-af92-115445ccf8f3"/>
    <xsd:import namespace="87f8f5f4-4489-4b4f-b18d-0eb8c1bbf1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7fc2e-c94f-4f71-af92-115445ccf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d5ff77b-0f55-4114-bacb-f2d3137cdf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8f5f4-4489-4b4f-b18d-0eb8c1bbf1b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5c148b1-9567-4475-a6f0-0e54fc6116ba}" ma:internalName="TaxCatchAll" ma:showField="CatchAllData" ma:web="87f8f5f4-4489-4b4f-b18d-0eb8c1bbf1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67fc2e-c94f-4f71-af92-115445ccf8f3">
      <Terms xmlns="http://schemas.microsoft.com/office/infopath/2007/PartnerControls"/>
    </lcf76f155ced4ddcb4097134ff3c332f>
    <TaxCatchAll xmlns="87f8f5f4-4489-4b4f-b18d-0eb8c1bbf1b7" xsi:nil="true"/>
  </documentManagement>
</p:properties>
</file>

<file path=customXml/itemProps1.xml><?xml version="1.0" encoding="utf-8"?>
<ds:datastoreItem xmlns:ds="http://schemas.openxmlformats.org/officeDocument/2006/customXml" ds:itemID="{553717D3-B8EA-43D4-80A8-FC91087066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B6FCC6-C264-42D9-8B08-978D7466F7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67fc2e-c94f-4f71-af92-115445ccf8f3"/>
    <ds:schemaRef ds:uri="87f8f5f4-4489-4b4f-b18d-0eb8c1bbf1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8D105A-62DD-4D65-97D2-EA641AC8B7BA}">
  <ds:schemaRefs>
    <ds:schemaRef ds:uri="87f8f5f4-4489-4b4f-b18d-0eb8c1bbf1b7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6567fc2e-c94f-4f71-af92-115445ccf8f3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HBA 2024 Template</Template>
  <TotalTime>53</TotalTime>
  <Words>813</Words>
  <Application>Microsoft Office PowerPoint</Application>
  <PresentationFormat>Widescreen</PresentationFormat>
  <Paragraphs>130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Palatino Linotype</vt:lpstr>
      <vt:lpstr>Symbol</vt:lpstr>
      <vt:lpstr>Tahoma</vt:lpstr>
      <vt:lpstr>Office Theme</vt:lpstr>
      <vt:lpstr>PowerPoint Presentation</vt:lpstr>
      <vt:lpstr>GAP Champion Orientation</vt:lpstr>
      <vt:lpstr>What is a Champion?</vt:lpstr>
      <vt:lpstr>Key Champion Responsibilities</vt:lpstr>
      <vt:lpstr>PowerPoint Presentation</vt:lpstr>
      <vt:lpstr>PowerPoint Presentation</vt:lpstr>
      <vt:lpstr>Champion Key Milestones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Peck</dc:creator>
  <cp:lastModifiedBy>Lauren Peck</cp:lastModifiedBy>
  <cp:revision>2</cp:revision>
  <dcterms:created xsi:type="dcterms:W3CDTF">2024-03-29T20:56:40Z</dcterms:created>
  <dcterms:modified xsi:type="dcterms:W3CDTF">2024-03-29T23:32:05Z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0x010100AD97C37DD4238B4F930C1EF0C7F7C74C</vt:lpwstr>
  </property>
  <property fmtid="{D5CDD505-2E9C-101B-9397-08002B2CF9AE}" pid="3" name="MediaServiceImageTags">
    <vt:lpwstr/>
  </property>
</Properties>
</file>