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141411567" r:id="rId5"/>
    <p:sldId id="2141410953" r:id="rId6"/>
    <p:sldId id="2141411549" r:id="rId7"/>
    <p:sldId id="2141410837" r:id="rId8"/>
    <p:sldId id="2141411546" r:id="rId9"/>
    <p:sldId id="2141411589" r:id="rId10"/>
    <p:sldId id="2141411592" r:id="rId11"/>
    <p:sldId id="2141411590" r:id="rId12"/>
    <p:sldId id="2141411591" r:id="rId13"/>
    <p:sldId id="2141411559" r:id="rId14"/>
    <p:sldId id="2141411560" r:id="rId15"/>
    <p:sldId id="2141411566" r:id="rId16"/>
    <p:sldId id="2141411593" r:id="rId17"/>
    <p:sldId id="2141410948" r:id="rId18"/>
    <p:sldId id="2141410985" r:id="rId19"/>
    <p:sldId id="2141411594" r:id="rId20"/>
    <p:sldId id="2141411601" r:id="rId21"/>
    <p:sldId id="2141411595" r:id="rId22"/>
    <p:sldId id="2141411596" r:id="rId23"/>
    <p:sldId id="2141411533" r:id="rId24"/>
    <p:sldId id="2141411534" r:id="rId25"/>
    <p:sldId id="2141411535" r:id="rId26"/>
    <p:sldId id="2141411597" r:id="rId27"/>
    <p:sldId id="2141411598" r:id="rId28"/>
    <p:sldId id="2141411599" r:id="rId29"/>
    <p:sldId id="2141411582" r:id="rId30"/>
    <p:sldId id="2141411583" r:id="rId31"/>
    <p:sldId id="2141411584" r:id="rId32"/>
    <p:sldId id="2141411600" r:id="rId33"/>
    <p:sldId id="2141411586" r:id="rId34"/>
    <p:sldId id="21414115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27166AAC-1A82-4101-B558-DC6A00672199}">
          <p14:sldIdLst>
            <p14:sldId id="2141411567"/>
            <p14:sldId id="2141410953"/>
            <p14:sldId id="2141411549"/>
            <p14:sldId id="2141410837"/>
          </p14:sldIdLst>
        </p14:section>
        <p14:section name="GAP Launch Deck" id="{753D0101-5F4E-48C8-AC16-23F696BA0C18}">
          <p14:sldIdLst>
            <p14:sldId id="2141411546"/>
            <p14:sldId id="2141411589"/>
            <p14:sldId id="2141411592"/>
            <p14:sldId id="2141411590"/>
            <p14:sldId id="2141411591"/>
            <p14:sldId id="2141411559"/>
            <p14:sldId id="2141411560"/>
            <p14:sldId id="2141411566"/>
            <p14:sldId id="2141411593"/>
            <p14:sldId id="2141410948"/>
            <p14:sldId id="2141410985"/>
            <p14:sldId id="2141411594"/>
            <p14:sldId id="2141411601"/>
            <p14:sldId id="2141411595"/>
            <p14:sldId id="2141411596"/>
            <p14:sldId id="2141411533"/>
            <p14:sldId id="2141411534"/>
            <p14:sldId id="2141411535"/>
            <p14:sldId id="2141411597"/>
            <p14:sldId id="2141411598"/>
            <p14:sldId id="2141411599"/>
            <p14:sldId id="2141411582"/>
            <p14:sldId id="2141411583"/>
            <p14:sldId id="2141411584"/>
            <p14:sldId id="2141411600"/>
            <p14:sldId id="2141411586"/>
            <p14:sldId id="214141152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orient="horz" pos="1416" userDrawn="1">
          <p15:clr>
            <a:srgbClr val="A4A3A4"/>
          </p15:clr>
        </p15:guide>
        <p15:guide id="5" orient="horz" pos="648" userDrawn="1">
          <p15:clr>
            <a:srgbClr val="A4A3A4"/>
          </p15:clr>
        </p15:guide>
        <p15:guide id="6" pos="23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58595B"/>
    <a:srgbClr val="7757A1"/>
    <a:srgbClr val="86D5C8"/>
    <a:srgbClr val="F9EB3B"/>
    <a:srgbClr val="FB5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14"/>
      </p:cViewPr>
      <p:guideLst>
        <p:guide orient="horz" pos="2160"/>
        <p:guide pos="3840"/>
        <p:guide pos="360"/>
        <p:guide orient="horz" pos="1416"/>
        <p:guide orient="horz" pos="648"/>
        <p:guide pos="23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Peck" userId="a9ffd8a0-e865-45c1-82ff-3b34bee25adf" providerId="ADAL" clId="{8134A605-27AA-46C0-A9FA-915D2FF537A8}"/>
    <pc:docChg chg="undo custSel addSld delSld modSld sldOrd delSection modSection">
      <pc:chgData name="Lauren Peck" userId="a9ffd8a0-e865-45c1-82ff-3b34bee25adf" providerId="ADAL" clId="{8134A605-27AA-46C0-A9FA-915D2FF537A8}" dt="2024-04-12T13:36:04.651" v="6025" actId="12788"/>
      <pc:docMkLst>
        <pc:docMk/>
      </pc:docMkLst>
      <pc:sldChg chg="addSp delSp modSp mod ord">
        <pc:chgData name="Lauren Peck" userId="a9ffd8a0-e865-45c1-82ff-3b34bee25adf" providerId="ADAL" clId="{8134A605-27AA-46C0-A9FA-915D2FF537A8}" dt="2024-04-12T13:13:01.349" v="5156" actId="20577"/>
        <pc:sldMkLst>
          <pc:docMk/>
          <pc:sldMk cId="4117985149" sldId="2141410837"/>
        </pc:sldMkLst>
        <pc:spChg chg="add mod">
          <ac:chgData name="Lauren Peck" userId="a9ffd8a0-e865-45c1-82ff-3b34bee25adf" providerId="ADAL" clId="{8134A605-27AA-46C0-A9FA-915D2FF537A8}" dt="2024-04-09T11:00:43.907" v="1752" actId="1035"/>
          <ac:spMkLst>
            <pc:docMk/>
            <pc:sldMk cId="4117985149" sldId="2141410837"/>
            <ac:spMk id="2" creationId="{85291C09-5FA3-CA94-8611-A15791FCB2CD}"/>
          </ac:spMkLst>
        </pc:spChg>
        <pc:spChg chg="mod">
          <ac:chgData name="Lauren Peck" userId="a9ffd8a0-e865-45c1-82ff-3b34bee25adf" providerId="ADAL" clId="{8134A605-27AA-46C0-A9FA-915D2FF537A8}" dt="2024-04-12T13:13:01.349" v="5156" actId="20577"/>
          <ac:spMkLst>
            <pc:docMk/>
            <pc:sldMk cId="4117985149" sldId="2141410837"/>
            <ac:spMk id="3" creationId="{A03E31F3-87A0-8999-626A-150704A5EE3E}"/>
          </ac:spMkLst>
        </pc:spChg>
        <pc:spChg chg="mod">
          <ac:chgData name="Lauren Peck" userId="a9ffd8a0-e865-45c1-82ff-3b34bee25adf" providerId="ADAL" clId="{8134A605-27AA-46C0-A9FA-915D2FF537A8}" dt="2024-04-09T11:00:53.193" v="1753" actId="465"/>
          <ac:spMkLst>
            <pc:docMk/>
            <pc:sldMk cId="4117985149" sldId="2141410837"/>
            <ac:spMk id="4" creationId="{FE9BAE88-1F46-F151-CA4D-F13CC0A2E672}"/>
          </ac:spMkLst>
        </pc:spChg>
        <pc:spChg chg="del">
          <ac:chgData name="Lauren Peck" userId="a9ffd8a0-e865-45c1-82ff-3b34bee25adf" providerId="ADAL" clId="{8134A605-27AA-46C0-A9FA-915D2FF537A8}" dt="2024-04-09T10:19:15.232" v="122" actId="21"/>
          <ac:spMkLst>
            <pc:docMk/>
            <pc:sldMk cId="4117985149" sldId="2141410837"/>
            <ac:spMk id="5" creationId="{0752A8E4-C9A2-2ADB-4A6A-0722EC9A4C80}"/>
          </ac:spMkLst>
        </pc:spChg>
        <pc:spChg chg="mod">
          <ac:chgData name="Lauren Peck" userId="a9ffd8a0-e865-45c1-82ff-3b34bee25adf" providerId="ADAL" clId="{8134A605-27AA-46C0-A9FA-915D2FF537A8}" dt="2024-04-09T11:00:53.193" v="1753" actId="465"/>
          <ac:spMkLst>
            <pc:docMk/>
            <pc:sldMk cId="4117985149" sldId="2141410837"/>
            <ac:spMk id="6" creationId="{16AC84C2-D0AA-D84A-595A-4D6BD20239D4}"/>
          </ac:spMkLst>
        </pc:spChg>
        <pc:spChg chg="del">
          <ac:chgData name="Lauren Peck" userId="a9ffd8a0-e865-45c1-82ff-3b34bee25adf" providerId="ADAL" clId="{8134A605-27AA-46C0-A9FA-915D2FF537A8}" dt="2024-04-09T10:50:51.250" v="1376" actId="478"/>
          <ac:spMkLst>
            <pc:docMk/>
            <pc:sldMk cId="4117985149" sldId="2141410837"/>
            <ac:spMk id="7" creationId="{C7760B08-3273-8268-6281-76168298D76F}"/>
          </ac:spMkLst>
        </pc:spChg>
        <pc:spChg chg="mod">
          <ac:chgData name="Lauren Peck" userId="a9ffd8a0-e865-45c1-82ff-3b34bee25adf" providerId="ADAL" clId="{8134A605-27AA-46C0-A9FA-915D2FF537A8}" dt="2024-04-09T11:00:25.561" v="1745" actId="12788"/>
          <ac:spMkLst>
            <pc:docMk/>
            <pc:sldMk cId="4117985149" sldId="2141410837"/>
            <ac:spMk id="8" creationId="{238F28EB-43ED-A543-340D-DF60D3D2B75C}"/>
          </ac:spMkLst>
        </pc:spChg>
        <pc:spChg chg="add mod">
          <ac:chgData name="Lauren Peck" userId="a9ffd8a0-e865-45c1-82ff-3b34bee25adf" providerId="ADAL" clId="{8134A605-27AA-46C0-A9FA-915D2FF537A8}" dt="2024-04-09T11:01:13.382" v="1766" actId="1035"/>
          <ac:spMkLst>
            <pc:docMk/>
            <pc:sldMk cId="4117985149" sldId="2141410837"/>
            <ac:spMk id="9" creationId="{A1810CAE-0FC6-A012-8EB5-D98141B8F20D}"/>
          </ac:spMkLst>
        </pc:spChg>
        <pc:spChg chg="mod">
          <ac:chgData name="Lauren Peck" userId="a9ffd8a0-e865-45c1-82ff-3b34bee25adf" providerId="ADAL" clId="{8134A605-27AA-46C0-A9FA-915D2FF537A8}" dt="2024-04-09T11:01:40.575" v="1769" actId="1076"/>
          <ac:spMkLst>
            <pc:docMk/>
            <pc:sldMk cId="4117985149" sldId="2141410837"/>
            <ac:spMk id="10" creationId="{137A19C5-7A05-F451-3D5E-C69A8585CF0D}"/>
          </ac:spMkLst>
        </pc:spChg>
        <pc:spChg chg="del mod">
          <ac:chgData name="Lauren Peck" userId="a9ffd8a0-e865-45c1-82ff-3b34bee25adf" providerId="ADAL" clId="{8134A605-27AA-46C0-A9FA-915D2FF537A8}" dt="2024-04-09T11:00:39.265" v="1747" actId="478"/>
          <ac:spMkLst>
            <pc:docMk/>
            <pc:sldMk cId="4117985149" sldId="2141410837"/>
            <ac:spMk id="11" creationId="{3516FE97-803A-B01A-CDBD-4575735F2715}"/>
          </ac:spMkLst>
        </pc:spChg>
        <pc:spChg chg="add mod">
          <ac:chgData name="Lauren Peck" userId="a9ffd8a0-e865-45c1-82ff-3b34bee25adf" providerId="ADAL" clId="{8134A605-27AA-46C0-A9FA-915D2FF537A8}" dt="2024-04-09T11:01:13.382" v="1766" actId="1035"/>
          <ac:spMkLst>
            <pc:docMk/>
            <pc:sldMk cId="4117985149" sldId="2141410837"/>
            <ac:spMk id="12" creationId="{D61B4D59-DA4D-9549-9AD9-41BFC8CB4989}"/>
          </ac:spMkLst>
        </pc:spChg>
        <pc:spChg chg="add mod">
          <ac:chgData name="Lauren Peck" userId="a9ffd8a0-e865-45c1-82ff-3b34bee25adf" providerId="ADAL" clId="{8134A605-27AA-46C0-A9FA-915D2FF537A8}" dt="2024-04-09T11:01:16.574" v="1768" actId="20577"/>
          <ac:spMkLst>
            <pc:docMk/>
            <pc:sldMk cId="4117985149" sldId="2141410837"/>
            <ac:spMk id="13" creationId="{F7FCC55D-01ED-7A6D-C585-F4AD9DCC8E5E}"/>
          </ac:spMkLst>
        </pc:spChg>
      </pc:sldChg>
      <pc:sldChg chg="del">
        <pc:chgData name="Lauren Peck" userId="a9ffd8a0-e865-45c1-82ff-3b34bee25adf" providerId="ADAL" clId="{8134A605-27AA-46C0-A9FA-915D2FF537A8}" dt="2024-04-09T11:01:51.710" v="1770" actId="47"/>
        <pc:sldMkLst>
          <pc:docMk/>
          <pc:sldMk cId="2040823457" sldId="2141410838"/>
        </pc:sldMkLst>
      </pc:sldChg>
      <pc:sldChg chg="addSp delSp modSp mod ord modClrScheme chgLayout">
        <pc:chgData name="Lauren Peck" userId="a9ffd8a0-e865-45c1-82ff-3b34bee25adf" providerId="ADAL" clId="{8134A605-27AA-46C0-A9FA-915D2FF537A8}" dt="2024-04-12T13:29:29.193" v="5664" actId="6549"/>
        <pc:sldMkLst>
          <pc:docMk/>
          <pc:sldMk cId="3863618225" sldId="2141410948"/>
        </pc:sldMkLst>
        <pc:spChg chg="add del mod">
          <ac:chgData name="Lauren Peck" userId="a9ffd8a0-e865-45c1-82ff-3b34bee25adf" providerId="ADAL" clId="{8134A605-27AA-46C0-A9FA-915D2FF537A8}" dt="2024-04-11T17:55:54.852" v="4262" actId="478"/>
          <ac:spMkLst>
            <pc:docMk/>
            <pc:sldMk cId="3863618225" sldId="2141410948"/>
            <ac:spMk id="2" creationId="{33EA0257-F02D-6B9A-0ABE-18C064455865}"/>
          </ac:spMkLst>
        </pc:spChg>
        <pc:spChg chg="mod ord">
          <ac:chgData name="Lauren Peck" userId="a9ffd8a0-e865-45c1-82ff-3b34bee25adf" providerId="ADAL" clId="{8134A605-27AA-46C0-A9FA-915D2FF537A8}" dt="2024-04-11T17:56:01.158" v="4281" actId="20577"/>
          <ac:spMkLst>
            <pc:docMk/>
            <pc:sldMk cId="3863618225" sldId="2141410948"/>
            <ac:spMk id="4" creationId="{EC5D4D3E-A687-4392-BB15-965682BB23B4}"/>
          </ac:spMkLst>
        </pc:spChg>
        <pc:spChg chg="mod ord">
          <ac:chgData name="Lauren Peck" userId="a9ffd8a0-e865-45c1-82ff-3b34bee25adf" providerId="ADAL" clId="{8134A605-27AA-46C0-A9FA-915D2FF537A8}" dt="2024-04-12T13:29:29.193" v="5664" actId="6549"/>
          <ac:spMkLst>
            <pc:docMk/>
            <pc:sldMk cId="3863618225" sldId="2141410948"/>
            <ac:spMk id="5" creationId="{99DA546A-7169-4135-AEF8-AE2C5809CB88}"/>
          </ac:spMkLst>
        </pc:spChg>
      </pc:sldChg>
      <pc:sldChg chg="ord">
        <pc:chgData name="Lauren Peck" userId="a9ffd8a0-e865-45c1-82ff-3b34bee25adf" providerId="ADAL" clId="{8134A605-27AA-46C0-A9FA-915D2FF537A8}" dt="2024-04-12T13:03:47.498" v="4290"/>
        <pc:sldMkLst>
          <pc:docMk/>
          <pc:sldMk cId="586706236" sldId="2141410953"/>
        </pc:sldMkLst>
      </pc:sldChg>
      <pc:sldChg chg="del">
        <pc:chgData name="Lauren Peck" userId="a9ffd8a0-e865-45c1-82ff-3b34bee25adf" providerId="ADAL" clId="{8134A605-27AA-46C0-A9FA-915D2FF537A8}" dt="2024-04-09T13:37:02.934" v="2534" actId="47"/>
        <pc:sldMkLst>
          <pc:docMk/>
          <pc:sldMk cId="1392643020" sldId="2141410973"/>
        </pc:sldMkLst>
      </pc:sldChg>
      <pc:sldChg chg="addSp delSp modSp add mod">
        <pc:chgData name="Lauren Peck" userId="a9ffd8a0-e865-45c1-82ff-3b34bee25adf" providerId="ADAL" clId="{8134A605-27AA-46C0-A9FA-915D2FF537A8}" dt="2024-04-12T13:30:54.707" v="5866" actId="20577"/>
        <pc:sldMkLst>
          <pc:docMk/>
          <pc:sldMk cId="576946150" sldId="2141410985"/>
        </pc:sldMkLst>
        <pc:spChg chg="mod">
          <ac:chgData name="Lauren Peck" userId="a9ffd8a0-e865-45c1-82ff-3b34bee25adf" providerId="ADAL" clId="{8134A605-27AA-46C0-A9FA-915D2FF537A8}" dt="2024-04-09T22:54:34.693" v="3438" actId="5793"/>
          <ac:spMkLst>
            <pc:docMk/>
            <pc:sldMk cId="576946150" sldId="2141410985"/>
            <ac:spMk id="2" creationId="{6239A630-C075-7791-A894-BFCC43D524BF}"/>
          </ac:spMkLst>
        </pc:spChg>
        <pc:spChg chg="mod">
          <ac:chgData name="Lauren Peck" userId="a9ffd8a0-e865-45c1-82ff-3b34bee25adf" providerId="ADAL" clId="{8134A605-27AA-46C0-A9FA-915D2FF537A8}" dt="2024-04-12T13:30:54.707" v="5866" actId="20577"/>
          <ac:spMkLst>
            <pc:docMk/>
            <pc:sldMk cId="576946150" sldId="2141410985"/>
            <ac:spMk id="3" creationId="{C24C5463-12A6-C9B4-501D-9BE3A28872C1}"/>
          </ac:spMkLst>
        </pc:spChg>
        <pc:spChg chg="add del mod">
          <ac:chgData name="Lauren Peck" userId="a9ffd8a0-e865-45c1-82ff-3b34bee25adf" providerId="ADAL" clId="{8134A605-27AA-46C0-A9FA-915D2FF537A8}" dt="2024-04-12T13:30:51.908" v="5865" actId="478"/>
          <ac:spMkLst>
            <pc:docMk/>
            <pc:sldMk cId="576946150" sldId="2141410985"/>
            <ac:spMk id="4" creationId="{EB780769-2B64-5E42-9C6A-B23448CF0BB4}"/>
          </ac:spMkLst>
        </pc:spChg>
        <pc:picChg chg="mod">
          <ac:chgData name="Lauren Peck" userId="a9ffd8a0-e865-45c1-82ff-3b34bee25adf" providerId="ADAL" clId="{8134A605-27AA-46C0-A9FA-915D2FF537A8}" dt="2024-04-09T22:54:45.361" v="3440" actId="1076"/>
          <ac:picMkLst>
            <pc:docMk/>
            <pc:sldMk cId="576946150" sldId="2141410985"/>
            <ac:picMk id="7" creationId="{7AED4528-EAD9-DA5D-AB74-13728299880D}"/>
          </ac:picMkLst>
        </pc:picChg>
      </pc:sldChg>
      <pc:sldChg chg="del">
        <pc:chgData name="Lauren Peck" userId="a9ffd8a0-e865-45c1-82ff-3b34bee25adf" providerId="ADAL" clId="{8134A605-27AA-46C0-A9FA-915D2FF537A8}" dt="2024-04-09T11:12:29.624" v="2491" actId="47"/>
        <pc:sldMkLst>
          <pc:docMk/>
          <pc:sldMk cId="1618255954" sldId="2141411511"/>
        </pc:sldMkLst>
      </pc:sldChg>
      <pc:sldChg chg="modSp del mod ord">
        <pc:chgData name="Lauren Peck" userId="a9ffd8a0-e865-45c1-82ff-3b34bee25adf" providerId="ADAL" clId="{8134A605-27AA-46C0-A9FA-915D2FF537A8}" dt="2024-04-09T23:02:26.194" v="3945" actId="47"/>
        <pc:sldMkLst>
          <pc:docMk/>
          <pc:sldMk cId="1304538456" sldId="2141411514"/>
        </pc:sldMkLst>
        <pc:spChg chg="mod">
          <ac:chgData name="Lauren Peck" userId="a9ffd8a0-e865-45c1-82ff-3b34bee25adf" providerId="ADAL" clId="{8134A605-27AA-46C0-A9FA-915D2FF537A8}" dt="2024-04-09T13:48:33.694" v="3050" actId="27636"/>
          <ac:spMkLst>
            <pc:docMk/>
            <pc:sldMk cId="1304538456" sldId="2141411514"/>
            <ac:spMk id="12" creationId="{794FCE53-6B1D-40F0-A503-7A7F2779C6AD}"/>
          </ac:spMkLst>
        </pc:spChg>
      </pc:sldChg>
      <pc:sldChg chg="del">
        <pc:chgData name="Lauren Peck" userId="a9ffd8a0-e865-45c1-82ff-3b34bee25adf" providerId="ADAL" clId="{8134A605-27AA-46C0-A9FA-915D2FF537A8}" dt="2024-04-09T11:12:35.003" v="2493" actId="47"/>
        <pc:sldMkLst>
          <pc:docMk/>
          <pc:sldMk cId="1294435929" sldId="2141411521"/>
        </pc:sldMkLst>
      </pc:sldChg>
      <pc:sldChg chg="del">
        <pc:chgData name="Lauren Peck" userId="a9ffd8a0-e865-45c1-82ff-3b34bee25adf" providerId="ADAL" clId="{8134A605-27AA-46C0-A9FA-915D2FF537A8}" dt="2024-04-09T13:37:00.261" v="2532" actId="47"/>
        <pc:sldMkLst>
          <pc:docMk/>
          <pc:sldMk cId="3996509104" sldId="2141411524"/>
        </pc:sldMkLst>
      </pc:sldChg>
      <pc:sldChg chg="addSp delSp modSp mod modClrScheme chgLayout">
        <pc:chgData name="Lauren Peck" userId="a9ffd8a0-e865-45c1-82ff-3b34bee25adf" providerId="ADAL" clId="{8134A605-27AA-46C0-A9FA-915D2FF537A8}" dt="2024-04-12T13:36:04.651" v="6025" actId="12788"/>
        <pc:sldMkLst>
          <pc:docMk/>
          <pc:sldMk cId="1950432538" sldId="2141411529"/>
        </pc:sldMkLst>
        <pc:spChg chg="add mod">
          <ac:chgData name="Lauren Peck" userId="a9ffd8a0-e865-45c1-82ff-3b34bee25adf" providerId="ADAL" clId="{8134A605-27AA-46C0-A9FA-915D2FF537A8}" dt="2024-04-12T13:36:04.651" v="6025" actId="12788"/>
          <ac:spMkLst>
            <pc:docMk/>
            <pc:sldMk cId="1950432538" sldId="2141411529"/>
            <ac:spMk id="2" creationId="{2B6808F3-804C-1272-F37B-4BC6F0BB5E74}"/>
          </ac:spMkLst>
        </pc:spChg>
        <pc:spChg chg="del">
          <ac:chgData name="Lauren Peck" userId="a9ffd8a0-e865-45c1-82ff-3b34bee25adf" providerId="ADAL" clId="{8134A605-27AA-46C0-A9FA-915D2FF537A8}" dt="2024-04-09T13:35:32.259" v="2530" actId="478"/>
          <ac:spMkLst>
            <pc:docMk/>
            <pc:sldMk cId="1950432538" sldId="2141411529"/>
            <ac:spMk id="2" creationId="{9EBC28EA-8221-D054-8BEA-B1692C7F58FC}"/>
          </ac:spMkLst>
        </pc:spChg>
        <pc:spChg chg="add del mod">
          <ac:chgData name="Lauren Peck" userId="a9ffd8a0-e865-45c1-82ff-3b34bee25adf" providerId="ADAL" clId="{8134A605-27AA-46C0-A9FA-915D2FF537A8}" dt="2024-04-09T13:36:09.876" v="2531" actId="700"/>
          <ac:spMkLst>
            <pc:docMk/>
            <pc:sldMk cId="1950432538" sldId="2141411529"/>
            <ac:spMk id="5" creationId="{90CE1A3F-2305-7BA2-F703-76E2B1C4C7EC}"/>
          </ac:spMkLst>
        </pc:spChg>
        <pc:picChg chg="del">
          <ac:chgData name="Lauren Peck" userId="a9ffd8a0-e865-45c1-82ff-3b34bee25adf" providerId="ADAL" clId="{8134A605-27AA-46C0-A9FA-915D2FF537A8}" dt="2024-04-09T13:35:32.259" v="2530" actId="478"/>
          <ac:picMkLst>
            <pc:docMk/>
            <pc:sldMk cId="1950432538" sldId="2141411529"/>
            <ac:picMk id="3" creationId="{5D16C18A-0070-DAB8-036D-C70AE2DB3D71}"/>
          </ac:picMkLst>
        </pc:picChg>
      </pc:sldChg>
      <pc:sldChg chg="del">
        <pc:chgData name="Lauren Peck" userId="a9ffd8a0-e865-45c1-82ff-3b34bee25adf" providerId="ADAL" clId="{8134A605-27AA-46C0-A9FA-915D2FF537A8}" dt="2024-04-09T13:37:12.256" v="2535" actId="47"/>
        <pc:sldMkLst>
          <pc:docMk/>
          <pc:sldMk cId="3241886535" sldId="2141411530"/>
        </pc:sldMkLst>
      </pc:sldChg>
      <pc:sldChg chg="del">
        <pc:chgData name="Lauren Peck" userId="a9ffd8a0-e865-45c1-82ff-3b34bee25adf" providerId="ADAL" clId="{8134A605-27AA-46C0-A9FA-915D2FF537A8}" dt="2024-04-09T13:37:13.104" v="2536" actId="47"/>
        <pc:sldMkLst>
          <pc:docMk/>
          <pc:sldMk cId="3199995129" sldId="2141411531"/>
        </pc:sldMkLst>
      </pc:sldChg>
      <pc:sldChg chg="del">
        <pc:chgData name="Lauren Peck" userId="a9ffd8a0-e865-45c1-82ff-3b34bee25adf" providerId="ADAL" clId="{8134A605-27AA-46C0-A9FA-915D2FF537A8}" dt="2024-04-09T13:37:14.459" v="2537" actId="47"/>
        <pc:sldMkLst>
          <pc:docMk/>
          <pc:sldMk cId="1260316567" sldId="2141411532"/>
        </pc:sldMkLst>
      </pc:sldChg>
      <pc:sldChg chg="modSp mod ord modClrScheme chgLayout">
        <pc:chgData name="Lauren Peck" userId="a9ffd8a0-e865-45c1-82ff-3b34bee25adf" providerId="ADAL" clId="{8134A605-27AA-46C0-A9FA-915D2FF537A8}" dt="2024-04-12T13:31:30.068" v="5877" actId="20577"/>
        <pc:sldMkLst>
          <pc:docMk/>
          <pc:sldMk cId="3505129407" sldId="2141411533"/>
        </pc:sldMkLst>
        <pc:spChg chg="mod ord">
          <ac:chgData name="Lauren Peck" userId="a9ffd8a0-e865-45c1-82ff-3b34bee25adf" providerId="ADAL" clId="{8134A605-27AA-46C0-A9FA-915D2FF537A8}" dt="2024-04-09T13:37:46.458" v="2540" actId="700"/>
          <ac:spMkLst>
            <pc:docMk/>
            <pc:sldMk cId="3505129407" sldId="2141411533"/>
            <ac:spMk id="2" creationId="{46F8B810-FB2F-428D-938E-C0999DE05C95}"/>
          </ac:spMkLst>
        </pc:spChg>
        <pc:spChg chg="mod ord">
          <ac:chgData name="Lauren Peck" userId="a9ffd8a0-e865-45c1-82ff-3b34bee25adf" providerId="ADAL" clId="{8134A605-27AA-46C0-A9FA-915D2FF537A8}" dt="2024-04-09T13:37:46.458" v="2540" actId="700"/>
          <ac:spMkLst>
            <pc:docMk/>
            <pc:sldMk cId="3505129407" sldId="2141411533"/>
            <ac:spMk id="6" creationId="{2E10BFE1-C9BE-49E1-A707-4A1E996E95DD}"/>
          </ac:spMkLst>
        </pc:spChg>
        <pc:spChg chg="mod ord">
          <ac:chgData name="Lauren Peck" userId="a9ffd8a0-e865-45c1-82ff-3b34bee25adf" providerId="ADAL" clId="{8134A605-27AA-46C0-A9FA-915D2FF537A8}" dt="2024-04-12T13:31:30.068" v="5877" actId="20577"/>
          <ac:spMkLst>
            <pc:docMk/>
            <pc:sldMk cId="3505129407" sldId="2141411533"/>
            <ac:spMk id="12" creationId="{794FCE53-6B1D-40F0-A503-7A7F2779C6AD}"/>
          </ac:spMkLst>
        </pc:spChg>
      </pc:sldChg>
      <pc:sldChg chg="modSp mod ord modClrScheme chgLayout">
        <pc:chgData name="Lauren Peck" userId="a9ffd8a0-e865-45c1-82ff-3b34bee25adf" providerId="ADAL" clId="{8134A605-27AA-46C0-A9FA-915D2FF537A8}" dt="2024-04-09T13:38:59.627" v="2653" actId="27636"/>
        <pc:sldMkLst>
          <pc:docMk/>
          <pc:sldMk cId="848938186" sldId="2141411534"/>
        </pc:sldMkLst>
        <pc:spChg chg="mod ord">
          <ac:chgData name="Lauren Peck" userId="a9ffd8a0-e865-45c1-82ff-3b34bee25adf" providerId="ADAL" clId="{8134A605-27AA-46C0-A9FA-915D2FF537A8}" dt="2024-04-09T13:37:51.263" v="2542" actId="27636"/>
          <ac:spMkLst>
            <pc:docMk/>
            <pc:sldMk cId="848938186" sldId="2141411534"/>
            <ac:spMk id="4" creationId="{EC5D4D3E-A687-4392-BB15-965682BB23B4}"/>
          </ac:spMkLst>
        </pc:spChg>
        <pc:spChg chg="mod ord">
          <ac:chgData name="Lauren Peck" userId="a9ffd8a0-e865-45c1-82ff-3b34bee25adf" providerId="ADAL" clId="{8134A605-27AA-46C0-A9FA-915D2FF537A8}" dt="2024-04-09T13:38:59.627" v="2653" actId="27636"/>
          <ac:spMkLst>
            <pc:docMk/>
            <pc:sldMk cId="848938186" sldId="2141411534"/>
            <ac:spMk id="5" creationId="{99DA546A-7169-4135-AEF8-AE2C5809CB88}"/>
          </ac:spMkLst>
        </pc:spChg>
      </pc:sldChg>
      <pc:sldChg chg="addSp delSp modSp mod ord modClrScheme chgLayout">
        <pc:chgData name="Lauren Peck" userId="a9ffd8a0-e865-45c1-82ff-3b34bee25adf" providerId="ADAL" clId="{8134A605-27AA-46C0-A9FA-915D2FF537A8}" dt="2024-04-09T13:39:47.834" v="2665" actId="207"/>
        <pc:sldMkLst>
          <pc:docMk/>
          <pc:sldMk cId="372265917" sldId="2141411535"/>
        </pc:sldMkLst>
        <pc:spChg chg="add del mod ord">
          <ac:chgData name="Lauren Peck" userId="a9ffd8a0-e865-45c1-82ff-3b34bee25adf" providerId="ADAL" clId="{8134A605-27AA-46C0-A9FA-915D2FF537A8}" dt="2024-04-09T13:39:43.107" v="2663" actId="478"/>
          <ac:spMkLst>
            <pc:docMk/>
            <pc:sldMk cId="372265917" sldId="2141411535"/>
            <ac:spMk id="2" creationId="{FCEDC137-FBF4-000B-DE9B-CBA2AC01DCF1}"/>
          </ac:spMkLst>
        </pc:spChg>
        <pc:spChg chg="add del mod ord">
          <ac:chgData name="Lauren Peck" userId="a9ffd8a0-e865-45c1-82ff-3b34bee25adf" providerId="ADAL" clId="{8134A605-27AA-46C0-A9FA-915D2FF537A8}" dt="2024-04-09T13:39:44.274" v="2664" actId="478"/>
          <ac:spMkLst>
            <pc:docMk/>
            <pc:sldMk cId="372265917" sldId="2141411535"/>
            <ac:spMk id="4" creationId="{8A6F3050-2A59-3437-7A25-2AFB1ECF072A}"/>
          </ac:spMkLst>
        </pc:spChg>
        <pc:spChg chg="mod">
          <ac:chgData name="Lauren Peck" userId="a9ffd8a0-e865-45c1-82ff-3b34bee25adf" providerId="ADAL" clId="{8134A605-27AA-46C0-A9FA-915D2FF537A8}" dt="2024-04-09T13:39:47.834" v="2665" actId="207"/>
          <ac:spMkLst>
            <pc:docMk/>
            <pc:sldMk cId="372265917" sldId="2141411535"/>
            <ac:spMk id="5" creationId="{3D9E4703-AE96-4DA0-B1F3-3FD55FCAD8A2}"/>
          </ac:spMkLst>
        </pc:spChg>
        <pc:graphicFrameChg chg="modGraphic">
          <ac:chgData name="Lauren Peck" userId="a9ffd8a0-e865-45c1-82ff-3b34bee25adf" providerId="ADAL" clId="{8134A605-27AA-46C0-A9FA-915D2FF537A8}" dt="2024-04-09T13:39:24.109" v="2661" actId="20577"/>
          <ac:graphicFrameMkLst>
            <pc:docMk/>
            <pc:sldMk cId="372265917" sldId="2141411535"/>
            <ac:graphicFrameMk id="3" creationId="{22148DF9-B1D9-DE07-3B12-0AA911AB942A}"/>
          </ac:graphicFrameMkLst>
        </pc:graphicFrameChg>
      </pc:sldChg>
      <pc:sldChg chg="del">
        <pc:chgData name="Lauren Peck" userId="a9ffd8a0-e865-45c1-82ff-3b34bee25adf" providerId="ADAL" clId="{8134A605-27AA-46C0-A9FA-915D2FF537A8}" dt="2024-04-09T13:40:13.689" v="2669" actId="47"/>
        <pc:sldMkLst>
          <pc:docMk/>
          <pc:sldMk cId="2608162498" sldId="2141411536"/>
        </pc:sldMkLst>
      </pc:sldChg>
      <pc:sldChg chg="modSp mod ord">
        <pc:chgData name="Lauren Peck" userId="a9ffd8a0-e865-45c1-82ff-3b34bee25adf" providerId="ADAL" clId="{8134A605-27AA-46C0-A9FA-915D2FF537A8}" dt="2024-04-12T13:11:06.315" v="5036" actId="14100"/>
        <pc:sldMkLst>
          <pc:docMk/>
          <pc:sldMk cId="3714644642" sldId="2141411549"/>
        </pc:sldMkLst>
        <pc:spChg chg="mod">
          <ac:chgData name="Lauren Peck" userId="a9ffd8a0-e865-45c1-82ff-3b34bee25adf" providerId="ADAL" clId="{8134A605-27AA-46C0-A9FA-915D2FF537A8}" dt="2024-04-12T13:11:06.315" v="5036" actId="14100"/>
          <ac:spMkLst>
            <pc:docMk/>
            <pc:sldMk cId="3714644642" sldId="2141411549"/>
            <ac:spMk id="6" creationId="{1BB7C981-5786-BA00-C872-D3490334DA66}"/>
          </ac:spMkLst>
        </pc:spChg>
        <pc:graphicFrameChg chg="mod modGraphic">
          <ac:chgData name="Lauren Peck" userId="a9ffd8a0-e865-45c1-82ff-3b34bee25adf" providerId="ADAL" clId="{8134A605-27AA-46C0-A9FA-915D2FF537A8}" dt="2024-04-09T11:06:16.344" v="2061" actId="20577"/>
          <ac:graphicFrameMkLst>
            <pc:docMk/>
            <pc:sldMk cId="3714644642" sldId="2141411549"/>
            <ac:graphicFrameMk id="5" creationId="{23357655-D266-5305-0C5B-E6440A675CD8}"/>
          </ac:graphicFrameMkLst>
        </pc:graphicFrameChg>
      </pc:sldChg>
      <pc:sldChg chg="addSp modSp del mod">
        <pc:chgData name="Lauren Peck" userId="a9ffd8a0-e865-45c1-82ff-3b34bee25adf" providerId="ADAL" clId="{8134A605-27AA-46C0-A9FA-915D2FF537A8}" dt="2024-04-09T11:06:57.990" v="2113" actId="2696"/>
        <pc:sldMkLst>
          <pc:docMk/>
          <pc:sldMk cId="2467116156" sldId="2141411555"/>
        </pc:sldMkLst>
        <pc:spChg chg="add mod">
          <ac:chgData name="Lauren Peck" userId="a9ffd8a0-e865-45c1-82ff-3b34bee25adf" providerId="ADAL" clId="{8134A605-27AA-46C0-A9FA-915D2FF537A8}" dt="2024-04-09T11:02:30.889" v="1774" actId="1076"/>
          <ac:spMkLst>
            <pc:docMk/>
            <pc:sldMk cId="2467116156" sldId="2141411555"/>
            <ac:spMk id="11" creationId="{B46047C1-97D2-4800-BCA7-3EE17EF64DF3}"/>
          </ac:spMkLst>
        </pc:spChg>
      </pc:sldChg>
      <pc:sldChg chg="addSp modSp mod">
        <pc:chgData name="Lauren Peck" userId="a9ffd8a0-e865-45c1-82ff-3b34bee25adf" providerId="ADAL" clId="{8134A605-27AA-46C0-A9FA-915D2FF537A8}" dt="2024-04-12T13:07:02.506" v="4656" actId="1076"/>
        <pc:sldMkLst>
          <pc:docMk/>
          <pc:sldMk cId="747161980" sldId="2141411559"/>
        </pc:sldMkLst>
        <pc:spChg chg="add mod">
          <ac:chgData name="Lauren Peck" userId="a9ffd8a0-e865-45c1-82ff-3b34bee25adf" providerId="ADAL" clId="{8134A605-27AA-46C0-A9FA-915D2FF537A8}" dt="2024-04-12T13:07:02.506" v="4656" actId="1076"/>
          <ac:spMkLst>
            <pc:docMk/>
            <pc:sldMk cId="747161980" sldId="2141411559"/>
            <ac:spMk id="4" creationId="{ACB09C31-11DE-0ECB-592C-93867CA40EF8}"/>
          </ac:spMkLst>
        </pc:spChg>
      </pc:sldChg>
      <pc:sldChg chg="ord">
        <pc:chgData name="Lauren Peck" userId="a9ffd8a0-e865-45c1-82ff-3b34bee25adf" providerId="ADAL" clId="{8134A605-27AA-46C0-A9FA-915D2FF537A8}" dt="2024-04-09T11:12:22.499" v="2490"/>
        <pc:sldMkLst>
          <pc:docMk/>
          <pc:sldMk cId="435354598" sldId="2141411566"/>
        </pc:sldMkLst>
      </pc:sldChg>
      <pc:sldChg chg="modSp mod ord">
        <pc:chgData name="Lauren Peck" userId="a9ffd8a0-e865-45c1-82ff-3b34bee25adf" providerId="ADAL" clId="{8134A605-27AA-46C0-A9FA-915D2FF537A8}" dt="2024-04-12T13:12:36.178" v="5149" actId="1076"/>
        <pc:sldMkLst>
          <pc:docMk/>
          <pc:sldMk cId="4004343948" sldId="2141411567"/>
        </pc:sldMkLst>
        <pc:spChg chg="mod">
          <ac:chgData name="Lauren Peck" userId="a9ffd8a0-e865-45c1-82ff-3b34bee25adf" providerId="ADAL" clId="{8134A605-27AA-46C0-A9FA-915D2FF537A8}" dt="2024-04-12T13:12:32.970" v="5148" actId="14100"/>
          <ac:spMkLst>
            <pc:docMk/>
            <pc:sldMk cId="4004343948" sldId="2141411567"/>
            <ac:spMk id="2" creationId="{608A4B3D-E056-FFC3-F07D-D40FB5922FAE}"/>
          </ac:spMkLst>
        </pc:spChg>
        <pc:spChg chg="mod">
          <ac:chgData name="Lauren Peck" userId="a9ffd8a0-e865-45c1-82ff-3b34bee25adf" providerId="ADAL" clId="{8134A605-27AA-46C0-A9FA-915D2FF537A8}" dt="2024-04-12T13:12:36.178" v="5149" actId="1076"/>
          <ac:spMkLst>
            <pc:docMk/>
            <pc:sldMk cId="4004343948" sldId="2141411567"/>
            <ac:spMk id="3" creationId="{35A7A3ED-9858-AE1A-8CEB-71DE556DE7DB}"/>
          </ac:spMkLst>
        </pc:spChg>
      </pc:sldChg>
      <pc:sldChg chg="del">
        <pc:chgData name="Lauren Peck" userId="a9ffd8a0-e865-45c1-82ff-3b34bee25adf" providerId="ADAL" clId="{8134A605-27AA-46C0-A9FA-915D2FF537A8}" dt="2024-04-09T11:05:34.517" v="1995" actId="47"/>
        <pc:sldMkLst>
          <pc:docMk/>
          <pc:sldMk cId="2109636290" sldId="2141411568"/>
        </pc:sldMkLst>
      </pc:sldChg>
      <pc:sldChg chg="del">
        <pc:chgData name="Lauren Peck" userId="a9ffd8a0-e865-45c1-82ff-3b34bee25adf" providerId="ADAL" clId="{8134A605-27AA-46C0-A9FA-915D2FF537A8}" dt="2024-04-09T11:12:31.235" v="2492" actId="47"/>
        <pc:sldMkLst>
          <pc:docMk/>
          <pc:sldMk cId="3373044681" sldId="2141411569"/>
        </pc:sldMkLst>
      </pc:sldChg>
      <pc:sldChg chg="del">
        <pc:chgData name="Lauren Peck" userId="a9ffd8a0-e865-45c1-82ff-3b34bee25adf" providerId="ADAL" clId="{8134A605-27AA-46C0-A9FA-915D2FF537A8}" dt="2024-04-09T11:12:00.843" v="2486" actId="47"/>
        <pc:sldMkLst>
          <pc:docMk/>
          <pc:sldMk cId="1981736084" sldId="2141411570"/>
        </pc:sldMkLst>
      </pc:sldChg>
      <pc:sldChg chg="del">
        <pc:chgData name="Lauren Peck" userId="a9ffd8a0-e865-45c1-82ff-3b34bee25adf" providerId="ADAL" clId="{8134A605-27AA-46C0-A9FA-915D2FF537A8}" dt="2024-04-09T13:37:00.777" v="2533" actId="47"/>
        <pc:sldMkLst>
          <pc:docMk/>
          <pc:sldMk cId="2054234275" sldId="2141411571"/>
        </pc:sldMkLst>
      </pc:sldChg>
      <pc:sldChg chg="del">
        <pc:chgData name="Lauren Peck" userId="a9ffd8a0-e865-45c1-82ff-3b34bee25adf" providerId="ADAL" clId="{8134A605-27AA-46C0-A9FA-915D2FF537A8}" dt="2024-04-09T13:40:13.029" v="2668" actId="47"/>
        <pc:sldMkLst>
          <pc:docMk/>
          <pc:sldMk cId="3581689897" sldId="2141411576"/>
        </pc:sldMkLst>
      </pc:sldChg>
      <pc:sldChg chg="del">
        <pc:chgData name="Lauren Peck" userId="a9ffd8a0-e865-45c1-82ff-3b34bee25adf" providerId="ADAL" clId="{8134A605-27AA-46C0-A9FA-915D2FF537A8}" dt="2024-04-09T13:43:35.627" v="2673" actId="47"/>
        <pc:sldMkLst>
          <pc:docMk/>
          <pc:sldMk cId="3054744379" sldId="2141411577"/>
        </pc:sldMkLst>
      </pc:sldChg>
      <pc:sldChg chg="del">
        <pc:chgData name="Lauren Peck" userId="a9ffd8a0-e865-45c1-82ff-3b34bee25adf" providerId="ADAL" clId="{8134A605-27AA-46C0-A9FA-915D2FF537A8}" dt="2024-04-09T13:43:34.399" v="2672" actId="47"/>
        <pc:sldMkLst>
          <pc:docMk/>
          <pc:sldMk cId="3463266771" sldId="2141411578"/>
        </pc:sldMkLst>
      </pc:sldChg>
      <pc:sldChg chg="del">
        <pc:chgData name="Lauren Peck" userId="a9ffd8a0-e865-45c1-82ff-3b34bee25adf" providerId="ADAL" clId="{8134A605-27AA-46C0-A9FA-915D2FF537A8}" dt="2024-04-09T13:43:36.647" v="2674" actId="47"/>
        <pc:sldMkLst>
          <pc:docMk/>
          <pc:sldMk cId="845654882" sldId="2141411579"/>
        </pc:sldMkLst>
      </pc:sldChg>
      <pc:sldChg chg="del">
        <pc:chgData name="Lauren Peck" userId="a9ffd8a0-e865-45c1-82ff-3b34bee25adf" providerId="ADAL" clId="{8134A605-27AA-46C0-A9FA-915D2FF537A8}" dt="2024-04-09T13:43:41.841" v="2675" actId="47"/>
        <pc:sldMkLst>
          <pc:docMk/>
          <pc:sldMk cId="1670688696" sldId="2141411580"/>
        </pc:sldMkLst>
      </pc:sldChg>
      <pc:sldChg chg="del">
        <pc:chgData name="Lauren Peck" userId="a9ffd8a0-e865-45c1-82ff-3b34bee25adf" providerId="ADAL" clId="{8134A605-27AA-46C0-A9FA-915D2FF537A8}" dt="2024-04-09T13:43:43.808" v="2676" actId="47"/>
        <pc:sldMkLst>
          <pc:docMk/>
          <pc:sldMk cId="3730095275" sldId="2141411581"/>
        </pc:sldMkLst>
      </pc:sldChg>
      <pc:sldChg chg="addSp delSp modSp mod ord modClrScheme chgLayout">
        <pc:chgData name="Lauren Peck" userId="a9ffd8a0-e865-45c1-82ff-3b34bee25adf" providerId="ADAL" clId="{8134A605-27AA-46C0-A9FA-915D2FF537A8}" dt="2024-04-12T13:32:16.550" v="5884" actId="20577"/>
        <pc:sldMkLst>
          <pc:docMk/>
          <pc:sldMk cId="3860709694" sldId="2141411582"/>
        </pc:sldMkLst>
        <pc:spChg chg="mod ord">
          <ac:chgData name="Lauren Peck" userId="a9ffd8a0-e865-45c1-82ff-3b34bee25adf" providerId="ADAL" clId="{8134A605-27AA-46C0-A9FA-915D2FF537A8}" dt="2024-04-09T13:44:44.893" v="2681" actId="700"/>
          <ac:spMkLst>
            <pc:docMk/>
            <pc:sldMk cId="3860709694" sldId="2141411582"/>
            <ac:spMk id="2" creationId="{5220A155-54BB-0F44-362E-8558C58A7794}"/>
          </ac:spMkLst>
        </pc:spChg>
        <pc:spChg chg="add del mod ord">
          <ac:chgData name="Lauren Peck" userId="a9ffd8a0-e865-45c1-82ff-3b34bee25adf" providerId="ADAL" clId="{8134A605-27AA-46C0-A9FA-915D2FF537A8}" dt="2024-04-09T13:44:32.663" v="2680" actId="700"/>
          <ac:spMkLst>
            <pc:docMk/>
            <pc:sldMk cId="3860709694" sldId="2141411582"/>
            <ac:spMk id="3" creationId="{91E4834A-FDBE-69C5-C3AD-F07AA54F70B6}"/>
          </ac:spMkLst>
        </pc:spChg>
        <pc:spChg chg="add del mod ord">
          <ac:chgData name="Lauren Peck" userId="a9ffd8a0-e865-45c1-82ff-3b34bee25adf" providerId="ADAL" clId="{8134A605-27AA-46C0-A9FA-915D2FF537A8}" dt="2024-04-09T13:44:44.893" v="2681" actId="700"/>
          <ac:spMkLst>
            <pc:docMk/>
            <pc:sldMk cId="3860709694" sldId="2141411582"/>
            <ac:spMk id="4" creationId="{C6D95274-D8ED-F8B0-E11B-5BDBE92E0FC9}"/>
          </ac:spMkLst>
        </pc:spChg>
        <pc:spChg chg="add del mod ord">
          <ac:chgData name="Lauren Peck" userId="a9ffd8a0-e865-45c1-82ff-3b34bee25adf" providerId="ADAL" clId="{8134A605-27AA-46C0-A9FA-915D2FF537A8}" dt="2024-04-09T13:46:55.948" v="2831" actId="478"/>
          <ac:spMkLst>
            <pc:docMk/>
            <pc:sldMk cId="3860709694" sldId="2141411582"/>
            <ac:spMk id="5" creationId="{B71B0927-2032-BE7D-4C02-27B4FEB783B0}"/>
          </ac:spMkLst>
        </pc:spChg>
        <pc:spChg chg="mod">
          <ac:chgData name="Lauren Peck" userId="a9ffd8a0-e865-45c1-82ff-3b34bee25adf" providerId="ADAL" clId="{8134A605-27AA-46C0-A9FA-915D2FF537A8}" dt="2024-04-12T13:32:16.550" v="5884" actId="20577"/>
          <ac:spMkLst>
            <pc:docMk/>
            <pc:sldMk cId="3860709694" sldId="2141411582"/>
            <ac:spMk id="18" creationId="{2F44B97F-997B-475B-F620-12CCD4050C77}"/>
          </ac:spMkLst>
        </pc:spChg>
      </pc:sldChg>
      <pc:sldChg chg="addSp delSp modSp mod ord modClrScheme chgLayout">
        <pc:chgData name="Lauren Peck" userId="a9ffd8a0-e865-45c1-82ff-3b34bee25adf" providerId="ADAL" clId="{8134A605-27AA-46C0-A9FA-915D2FF537A8}" dt="2024-04-09T13:45:05.494" v="2685" actId="207"/>
        <pc:sldMkLst>
          <pc:docMk/>
          <pc:sldMk cId="2525920606" sldId="2141411583"/>
        </pc:sldMkLst>
        <pc:spChg chg="add del mod ord">
          <ac:chgData name="Lauren Peck" userId="a9ffd8a0-e865-45c1-82ff-3b34bee25adf" providerId="ADAL" clId="{8134A605-27AA-46C0-A9FA-915D2FF537A8}" dt="2024-04-09T13:44:59.435" v="2684" actId="478"/>
          <ac:spMkLst>
            <pc:docMk/>
            <pc:sldMk cId="2525920606" sldId="2141411583"/>
            <ac:spMk id="2" creationId="{E495569C-F98E-1D81-200F-EC20D102B5EB}"/>
          </ac:spMkLst>
        </pc:spChg>
        <pc:spChg chg="mod ord">
          <ac:chgData name="Lauren Peck" userId="a9ffd8a0-e865-45c1-82ff-3b34bee25adf" providerId="ADAL" clId="{8134A605-27AA-46C0-A9FA-915D2FF537A8}" dt="2024-04-09T13:45:05.494" v="2685" actId="207"/>
          <ac:spMkLst>
            <pc:docMk/>
            <pc:sldMk cId="2525920606" sldId="2141411583"/>
            <ac:spMk id="3" creationId="{FBC8F311-9D20-4C61-8B93-67AABCE25173}"/>
          </ac:spMkLst>
        </pc:spChg>
      </pc:sldChg>
      <pc:sldChg chg="modSp mod ord modClrScheme chgLayout">
        <pc:chgData name="Lauren Peck" userId="a9ffd8a0-e865-45c1-82ff-3b34bee25adf" providerId="ADAL" clId="{8134A605-27AA-46C0-A9FA-915D2FF537A8}" dt="2024-04-12T13:33:23.569" v="5925" actId="20577"/>
        <pc:sldMkLst>
          <pc:docMk/>
          <pc:sldMk cId="3217069169" sldId="2141411584"/>
        </pc:sldMkLst>
        <pc:spChg chg="mod ord">
          <ac:chgData name="Lauren Peck" userId="a9ffd8a0-e865-45c1-82ff-3b34bee25adf" providerId="ADAL" clId="{8134A605-27AA-46C0-A9FA-915D2FF537A8}" dt="2024-04-12T13:33:23.569" v="5925" actId="20577"/>
          <ac:spMkLst>
            <pc:docMk/>
            <pc:sldMk cId="3217069169" sldId="2141411584"/>
            <ac:spMk id="4" creationId="{16D9B334-A072-4AC2-8682-51BEE7D8BED7}"/>
          </ac:spMkLst>
        </pc:spChg>
        <pc:spChg chg="mod ord">
          <ac:chgData name="Lauren Peck" userId="a9ffd8a0-e865-45c1-82ff-3b34bee25adf" providerId="ADAL" clId="{8134A605-27AA-46C0-A9FA-915D2FF537A8}" dt="2024-04-09T13:45:15.166" v="2686" actId="700"/>
          <ac:spMkLst>
            <pc:docMk/>
            <pc:sldMk cId="3217069169" sldId="2141411584"/>
            <ac:spMk id="5" creationId="{03F148FC-A6B4-7044-0631-C622E009386F}"/>
          </ac:spMkLst>
        </pc:spChg>
        <pc:spChg chg="mod">
          <ac:chgData name="Lauren Peck" userId="a9ffd8a0-e865-45c1-82ff-3b34bee25adf" providerId="ADAL" clId="{8134A605-27AA-46C0-A9FA-915D2FF537A8}" dt="2024-04-09T13:46:36.394" v="2830" actId="20577"/>
          <ac:spMkLst>
            <pc:docMk/>
            <pc:sldMk cId="3217069169" sldId="2141411584"/>
            <ac:spMk id="16" creationId="{E2D2A03E-5728-4554-8C41-2C26A26FC5AF}"/>
          </ac:spMkLst>
        </pc:spChg>
        <pc:spChg chg="mod">
          <ac:chgData name="Lauren Peck" userId="a9ffd8a0-e865-45c1-82ff-3b34bee25adf" providerId="ADAL" clId="{8134A605-27AA-46C0-A9FA-915D2FF537A8}" dt="2024-04-09T13:46:05.090" v="2688" actId="6549"/>
          <ac:spMkLst>
            <pc:docMk/>
            <pc:sldMk cId="3217069169" sldId="2141411584"/>
            <ac:spMk id="17" creationId="{313F5363-C3BC-4319-9E18-E13E5FF9B729}"/>
          </ac:spMkLst>
        </pc:spChg>
      </pc:sldChg>
      <pc:sldChg chg="del">
        <pc:chgData name="Lauren Peck" userId="a9ffd8a0-e865-45c1-82ff-3b34bee25adf" providerId="ADAL" clId="{8134A605-27AA-46C0-A9FA-915D2FF537A8}" dt="2024-04-09T13:47:07.591" v="2833" actId="47"/>
        <pc:sldMkLst>
          <pc:docMk/>
          <pc:sldMk cId="3752794246" sldId="2141411585"/>
        </pc:sldMkLst>
      </pc:sldChg>
      <pc:sldChg chg="addSp delSp modSp mod ord">
        <pc:chgData name="Lauren Peck" userId="a9ffd8a0-e865-45c1-82ff-3b34bee25adf" providerId="ADAL" clId="{8134A605-27AA-46C0-A9FA-915D2FF537A8}" dt="2024-04-12T13:35:11.868" v="5947" actId="207"/>
        <pc:sldMkLst>
          <pc:docMk/>
          <pc:sldMk cId="3759208126" sldId="2141411586"/>
        </pc:sldMkLst>
        <pc:spChg chg="mod">
          <ac:chgData name="Lauren Peck" userId="a9ffd8a0-e865-45c1-82ff-3b34bee25adf" providerId="ADAL" clId="{8134A605-27AA-46C0-A9FA-915D2FF537A8}" dt="2024-04-12T13:35:11.868" v="5947" actId="207"/>
          <ac:spMkLst>
            <pc:docMk/>
            <pc:sldMk cId="3759208126" sldId="2141411586"/>
            <ac:spMk id="2" creationId="{BFC93238-AB64-4927-A741-E12073BDF648}"/>
          </ac:spMkLst>
        </pc:spChg>
        <pc:spChg chg="add mod">
          <ac:chgData name="Lauren Peck" userId="a9ffd8a0-e865-45c1-82ff-3b34bee25adf" providerId="ADAL" clId="{8134A605-27AA-46C0-A9FA-915D2FF537A8}" dt="2024-04-12T13:33:56.843" v="5928" actId="571"/>
          <ac:spMkLst>
            <pc:docMk/>
            <pc:sldMk cId="3759208126" sldId="2141411586"/>
            <ac:spMk id="3" creationId="{DA3B3F0A-0C17-3896-01A4-6CBF367B4CA9}"/>
          </ac:spMkLst>
        </pc:spChg>
        <pc:spChg chg="add mod">
          <ac:chgData name="Lauren Peck" userId="a9ffd8a0-e865-45c1-82ff-3b34bee25adf" providerId="ADAL" clId="{8134A605-27AA-46C0-A9FA-915D2FF537A8}" dt="2024-04-12T13:33:56.843" v="5928" actId="571"/>
          <ac:spMkLst>
            <pc:docMk/>
            <pc:sldMk cId="3759208126" sldId="2141411586"/>
            <ac:spMk id="4" creationId="{A3E6066B-CA78-ED32-B54B-FFF6E33C45E4}"/>
          </ac:spMkLst>
        </pc:spChg>
        <pc:spChg chg="add mod">
          <ac:chgData name="Lauren Peck" userId="a9ffd8a0-e865-45c1-82ff-3b34bee25adf" providerId="ADAL" clId="{8134A605-27AA-46C0-A9FA-915D2FF537A8}" dt="2024-04-12T13:33:56.843" v="5928" actId="571"/>
          <ac:spMkLst>
            <pc:docMk/>
            <pc:sldMk cId="3759208126" sldId="2141411586"/>
            <ac:spMk id="5" creationId="{993E01B7-840D-353E-970D-B05AF95170BF}"/>
          </ac:spMkLst>
        </pc:spChg>
        <pc:spChg chg="del">
          <ac:chgData name="Lauren Peck" userId="a9ffd8a0-e865-45c1-82ff-3b34bee25adf" providerId="ADAL" clId="{8134A605-27AA-46C0-A9FA-915D2FF537A8}" dt="2024-04-12T13:33:50.531" v="5926" actId="478"/>
          <ac:spMkLst>
            <pc:docMk/>
            <pc:sldMk cId="3759208126" sldId="2141411586"/>
            <ac:spMk id="6" creationId="{50F438B7-1C95-4C64-92DD-0054538E57EB}"/>
          </ac:spMkLst>
        </pc:spChg>
        <pc:spChg chg="add mod">
          <ac:chgData name="Lauren Peck" userId="a9ffd8a0-e865-45c1-82ff-3b34bee25adf" providerId="ADAL" clId="{8134A605-27AA-46C0-A9FA-915D2FF537A8}" dt="2024-04-12T13:33:56.843" v="5928" actId="571"/>
          <ac:spMkLst>
            <pc:docMk/>
            <pc:sldMk cId="3759208126" sldId="2141411586"/>
            <ac:spMk id="7" creationId="{2BF9E99F-027B-1D4F-5E14-37B522FE03DE}"/>
          </ac:spMkLst>
        </pc:spChg>
        <pc:spChg chg="add mod">
          <ac:chgData name="Lauren Peck" userId="a9ffd8a0-e865-45c1-82ff-3b34bee25adf" providerId="ADAL" clId="{8134A605-27AA-46C0-A9FA-915D2FF537A8}" dt="2024-04-12T13:33:56.843" v="5928" actId="571"/>
          <ac:spMkLst>
            <pc:docMk/>
            <pc:sldMk cId="3759208126" sldId="2141411586"/>
            <ac:spMk id="8" creationId="{E1160A51-FEA8-D980-E982-061DB50B8A11}"/>
          </ac:spMkLst>
        </pc:spChg>
        <pc:spChg chg="mod">
          <ac:chgData name="Lauren Peck" userId="a9ffd8a0-e865-45c1-82ff-3b34bee25adf" providerId="ADAL" clId="{8134A605-27AA-46C0-A9FA-915D2FF537A8}" dt="2024-04-12T13:34:00.479" v="5929" actId="207"/>
          <ac:spMkLst>
            <pc:docMk/>
            <pc:sldMk cId="3759208126" sldId="2141411586"/>
            <ac:spMk id="10" creationId="{903F6D38-7552-4CFA-9D4C-4B091EB99F42}"/>
          </ac:spMkLst>
        </pc:spChg>
        <pc:spChg chg="mod">
          <ac:chgData name="Lauren Peck" userId="a9ffd8a0-e865-45c1-82ff-3b34bee25adf" providerId="ADAL" clId="{8134A605-27AA-46C0-A9FA-915D2FF537A8}" dt="2024-04-12T13:34:35.924" v="5941" actId="113"/>
          <ac:spMkLst>
            <pc:docMk/>
            <pc:sldMk cId="3759208126" sldId="2141411586"/>
            <ac:spMk id="11" creationId="{EBB712F4-CE5D-4DDE-92C6-8FA9BA00C5AD}"/>
          </ac:spMkLst>
        </pc:spChg>
        <pc:spChg chg="mod">
          <ac:chgData name="Lauren Peck" userId="a9ffd8a0-e865-45c1-82ff-3b34bee25adf" providerId="ADAL" clId="{8134A605-27AA-46C0-A9FA-915D2FF537A8}" dt="2024-04-12T13:34:00.479" v="5929" actId="207"/>
          <ac:spMkLst>
            <pc:docMk/>
            <pc:sldMk cId="3759208126" sldId="2141411586"/>
            <ac:spMk id="12" creationId="{5D0E9B05-92EF-470F-A85B-18F88A1881F5}"/>
          </ac:spMkLst>
        </pc:spChg>
        <pc:spChg chg="mod">
          <ac:chgData name="Lauren Peck" userId="a9ffd8a0-e865-45c1-82ff-3b34bee25adf" providerId="ADAL" clId="{8134A605-27AA-46C0-A9FA-915D2FF537A8}" dt="2024-04-12T13:35:00.196" v="5945" actId="1076"/>
          <ac:spMkLst>
            <pc:docMk/>
            <pc:sldMk cId="3759208126" sldId="2141411586"/>
            <ac:spMk id="13" creationId="{6DBC3C3D-9F39-4DA2-9470-BDDE42A52EE1}"/>
          </ac:spMkLst>
        </pc:spChg>
        <pc:spChg chg="mod">
          <ac:chgData name="Lauren Peck" userId="a9ffd8a0-e865-45c1-82ff-3b34bee25adf" providerId="ADAL" clId="{8134A605-27AA-46C0-A9FA-915D2FF537A8}" dt="2024-04-12T13:34:09.491" v="5933" actId="14100"/>
          <ac:spMkLst>
            <pc:docMk/>
            <pc:sldMk cId="3759208126" sldId="2141411586"/>
            <ac:spMk id="14" creationId="{480B9104-B76C-4C5A-98A6-B7D1CEA3CF1E}"/>
          </ac:spMkLst>
        </pc:spChg>
        <pc:spChg chg="mod">
          <ac:chgData name="Lauren Peck" userId="a9ffd8a0-e865-45c1-82ff-3b34bee25adf" providerId="ADAL" clId="{8134A605-27AA-46C0-A9FA-915D2FF537A8}" dt="2024-04-12T13:34:00.479" v="5929" actId="207"/>
          <ac:spMkLst>
            <pc:docMk/>
            <pc:sldMk cId="3759208126" sldId="2141411586"/>
            <ac:spMk id="15" creationId="{E18B7070-6BB7-4C86-B52A-604CBA868944}"/>
          </ac:spMkLst>
        </pc:spChg>
        <pc:spChg chg="mod">
          <ac:chgData name="Lauren Peck" userId="a9ffd8a0-e865-45c1-82ff-3b34bee25adf" providerId="ADAL" clId="{8134A605-27AA-46C0-A9FA-915D2FF537A8}" dt="2024-04-12T13:35:03.024" v="5946" actId="1076"/>
          <ac:spMkLst>
            <pc:docMk/>
            <pc:sldMk cId="3759208126" sldId="2141411586"/>
            <ac:spMk id="16" creationId="{0B3336B0-19DF-4B35-B950-C34947A617A6}"/>
          </ac:spMkLst>
        </pc:spChg>
        <pc:spChg chg="mod">
          <ac:chgData name="Lauren Peck" userId="a9ffd8a0-e865-45c1-82ff-3b34bee25adf" providerId="ADAL" clId="{8134A605-27AA-46C0-A9FA-915D2FF537A8}" dt="2024-04-12T13:34:49.854" v="5942" actId="1076"/>
          <ac:spMkLst>
            <pc:docMk/>
            <pc:sldMk cId="3759208126" sldId="2141411586"/>
            <ac:spMk id="17" creationId="{8E87FB86-FCF3-48E7-9FB8-3C7809D17A5E}"/>
          </ac:spMkLst>
        </pc:spChg>
        <pc:spChg chg="add mod">
          <ac:chgData name="Lauren Peck" userId="a9ffd8a0-e865-45c1-82ff-3b34bee25adf" providerId="ADAL" clId="{8134A605-27AA-46C0-A9FA-915D2FF537A8}" dt="2024-04-12T13:33:56.843" v="5928" actId="571"/>
          <ac:spMkLst>
            <pc:docMk/>
            <pc:sldMk cId="3759208126" sldId="2141411586"/>
            <ac:spMk id="18" creationId="{A4BCEB88-D691-0031-8B1D-737FEBF8B279}"/>
          </ac:spMkLst>
        </pc:spChg>
        <pc:grpChg chg="mod">
          <ac:chgData name="Lauren Peck" userId="a9ffd8a0-e865-45c1-82ff-3b34bee25adf" providerId="ADAL" clId="{8134A605-27AA-46C0-A9FA-915D2FF537A8}" dt="2024-04-12T13:33:56.843" v="5928" actId="571"/>
          <ac:grpSpMkLst>
            <pc:docMk/>
            <pc:sldMk cId="3759208126" sldId="2141411586"/>
            <ac:grpSpMk id="9" creationId="{1370506D-A708-4BB9-B9A0-EE16779CDCFC}"/>
          </ac:grpSpMkLst>
        </pc:grpChg>
      </pc:sldChg>
      <pc:sldChg chg="del">
        <pc:chgData name="Lauren Peck" userId="a9ffd8a0-e865-45c1-82ff-3b34bee25adf" providerId="ADAL" clId="{8134A605-27AA-46C0-A9FA-915D2FF537A8}" dt="2024-04-09T13:47:08.533" v="2834" actId="47"/>
        <pc:sldMkLst>
          <pc:docMk/>
          <pc:sldMk cId="2400174401" sldId="2141411587"/>
        </pc:sldMkLst>
      </pc:sldChg>
      <pc:sldChg chg="del">
        <pc:chgData name="Lauren Peck" userId="a9ffd8a0-e865-45c1-82ff-3b34bee25adf" providerId="ADAL" clId="{8134A605-27AA-46C0-A9FA-915D2FF537A8}" dt="2024-04-09T13:47:09.542" v="2835" actId="47"/>
        <pc:sldMkLst>
          <pc:docMk/>
          <pc:sldMk cId="2849574388" sldId="2141411588"/>
        </pc:sldMkLst>
      </pc:sldChg>
      <pc:sldChg chg="modSp mod">
        <pc:chgData name="Lauren Peck" userId="a9ffd8a0-e865-45c1-82ff-3b34bee25adf" providerId="ADAL" clId="{8134A605-27AA-46C0-A9FA-915D2FF537A8}" dt="2024-04-09T10:52:20.116" v="1406" actId="20577"/>
        <pc:sldMkLst>
          <pc:docMk/>
          <pc:sldMk cId="268443847" sldId="2141411589"/>
        </pc:sldMkLst>
        <pc:graphicFrameChg chg="modGraphic">
          <ac:chgData name="Lauren Peck" userId="a9ffd8a0-e865-45c1-82ff-3b34bee25adf" providerId="ADAL" clId="{8134A605-27AA-46C0-A9FA-915D2FF537A8}" dt="2024-04-09T10:52:20.116" v="1406" actId="20577"/>
          <ac:graphicFrameMkLst>
            <pc:docMk/>
            <pc:sldMk cId="268443847" sldId="2141411589"/>
            <ac:graphicFrameMk id="5" creationId="{23357655-D266-5305-0C5B-E6440A675CD8}"/>
          </ac:graphicFrameMkLst>
        </pc:graphicFrameChg>
      </pc:sldChg>
      <pc:sldChg chg="addSp modSp">
        <pc:chgData name="Lauren Peck" userId="a9ffd8a0-e865-45c1-82ff-3b34bee25adf" providerId="ADAL" clId="{8134A605-27AA-46C0-A9FA-915D2FF537A8}" dt="2024-04-09T11:02:33.806" v="1775"/>
        <pc:sldMkLst>
          <pc:docMk/>
          <pc:sldMk cId="206223366" sldId="2141411590"/>
        </pc:sldMkLst>
        <pc:spChg chg="add mod">
          <ac:chgData name="Lauren Peck" userId="a9ffd8a0-e865-45c1-82ff-3b34bee25adf" providerId="ADAL" clId="{8134A605-27AA-46C0-A9FA-915D2FF537A8}" dt="2024-04-09T11:02:33.806" v="1775"/>
          <ac:spMkLst>
            <pc:docMk/>
            <pc:sldMk cId="206223366" sldId="2141411590"/>
            <ac:spMk id="4" creationId="{415E9425-701A-5473-058B-FE79186EE3F2}"/>
          </ac:spMkLst>
        </pc:spChg>
      </pc:sldChg>
      <pc:sldChg chg="modSp mod">
        <pc:chgData name="Lauren Peck" userId="a9ffd8a0-e865-45c1-82ff-3b34bee25adf" providerId="ADAL" clId="{8134A605-27AA-46C0-A9FA-915D2FF537A8}" dt="2024-04-12T13:24:27.730" v="5166" actId="1038"/>
        <pc:sldMkLst>
          <pc:docMk/>
          <pc:sldMk cId="3894125615" sldId="2141411591"/>
        </pc:sldMkLst>
        <pc:spChg chg="mod">
          <ac:chgData name="Lauren Peck" userId="a9ffd8a0-e865-45c1-82ff-3b34bee25adf" providerId="ADAL" clId="{8134A605-27AA-46C0-A9FA-915D2FF537A8}" dt="2024-04-12T13:24:27.730" v="5166" actId="1038"/>
          <ac:spMkLst>
            <pc:docMk/>
            <pc:sldMk cId="3894125615" sldId="2141411591"/>
            <ac:spMk id="12" creationId="{A48D60A8-C675-27FA-F40E-6A72E57D0D21}"/>
          </ac:spMkLst>
        </pc:spChg>
        <pc:spChg chg="mod">
          <ac:chgData name="Lauren Peck" userId="a9ffd8a0-e865-45c1-82ff-3b34bee25adf" providerId="ADAL" clId="{8134A605-27AA-46C0-A9FA-915D2FF537A8}" dt="2024-04-12T13:23:58.746" v="5161" actId="404"/>
          <ac:spMkLst>
            <pc:docMk/>
            <pc:sldMk cId="3894125615" sldId="2141411591"/>
            <ac:spMk id="13" creationId="{39AAD289-A4A5-CD8C-A60A-B74A872A1950}"/>
          </ac:spMkLst>
        </pc:spChg>
      </pc:sldChg>
      <pc:sldChg chg="modSp add mod ord">
        <pc:chgData name="Lauren Peck" userId="a9ffd8a0-e865-45c1-82ff-3b34bee25adf" providerId="ADAL" clId="{8134A605-27AA-46C0-A9FA-915D2FF537A8}" dt="2024-04-09T11:06:29.290" v="2077" actId="20577"/>
        <pc:sldMkLst>
          <pc:docMk/>
          <pc:sldMk cId="537465355" sldId="2141411593"/>
        </pc:sldMkLst>
        <pc:spChg chg="mod">
          <ac:chgData name="Lauren Peck" userId="a9ffd8a0-e865-45c1-82ff-3b34bee25adf" providerId="ADAL" clId="{8134A605-27AA-46C0-A9FA-915D2FF537A8}" dt="2024-04-09T11:06:29.290" v="2077" actId="20577"/>
          <ac:spMkLst>
            <pc:docMk/>
            <pc:sldMk cId="537465355" sldId="2141411593"/>
            <ac:spMk id="5" creationId="{4219B119-5603-2623-2024-3BFDE3D68526}"/>
          </ac:spMkLst>
        </pc:spChg>
      </pc:sldChg>
      <pc:sldChg chg="modSp add mod">
        <pc:chgData name="Lauren Peck" userId="a9ffd8a0-e865-45c1-82ff-3b34bee25adf" providerId="ADAL" clId="{8134A605-27AA-46C0-A9FA-915D2FF537A8}" dt="2024-04-09T11:06:49.665" v="2112" actId="20577"/>
        <pc:sldMkLst>
          <pc:docMk/>
          <pc:sldMk cId="894588025" sldId="2141411594"/>
        </pc:sldMkLst>
        <pc:spChg chg="mod">
          <ac:chgData name="Lauren Peck" userId="a9ffd8a0-e865-45c1-82ff-3b34bee25adf" providerId="ADAL" clId="{8134A605-27AA-46C0-A9FA-915D2FF537A8}" dt="2024-04-09T11:06:49.665" v="2112" actId="20577"/>
          <ac:spMkLst>
            <pc:docMk/>
            <pc:sldMk cId="894588025" sldId="2141411594"/>
            <ac:spMk id="5" creationId="{4219B119-5603-2623-2024-3BFDE3D68526}"/>
          </ac:spMkLst>
        </pc:spChg>
      </pc:sldChg>
      <pc:sldChg chg="addSp delSp modSp new mod modClrScheme chgLayout">
        <pc:chgData name="Lauren Peck" userId="a9ffd8a0-e865-45c1-82ff-3b34bee25adf" providerId="ADAL" clId="{8134A605-27AA-46C0-A9FA-915D2FF537A8}" dt="2024-04-09T11:09:01.946" v="2361" actId="122"/>
        <pc:sldMkLst>
          <pc:docMk/>
          <pc:sldMk cId="8971867" sldId="2141411595"/>
        </pc:sldMkLst>
        <pc:spChg chg="del mod ord">
          <ac:chgData name="Lauren Peck" userId="a9ffd8a0-e865-45c1-82ff-3b34bee25adf" providerId="ADAL" clId="{8134A605-27AA-46C0-A9FA-915D2FF537A8}" dt="2024-04-09T11:08:23.440" v="2342" actId="700"/>
          <ac:spMkLst>
            <pc:docMk/>
            <pc:sldMk cId="8971867" sldId="2141411595"/>
            <ac:spMk id="2" creationId="{306ACC38-C223-6B4A-EF17-E3467670BDAF}"/>
          </ac:spMkLst>
        </pc:spChg>
        <pc:spChg chg="mod ord">
          <ac:chgData name="Lauren Peck" userId="a9ffd8a0-e865-45c1-82ff-3b34bee25adf" providerId="ADAL" clId="{8134A605-27AA-46C0-A9FA-915D2FF537A8}" dt="2024-04-09T11:09:01.946" v="2361" actId="122"/>
          <ac:spMkLst>
            <pc:docMk/>
            <pc:sldMk cId="8971867" sldId="2141411595"/>
            <ac:spMk id="3" creationId="{87555481-A15A-A7D8-99BE-374238A56C4D}"/>
          </ac:spMkLst>
        </pc:spChg>
        <pc:spChg chg="add mod ord">
          <ac:chgData name="Lauren Peck" userId="a9ffd8a0-e865-45c1-82ff-3b34bee25adf" providerId="ADAL" clId="{8134A605-27AA-46C0-A9FA-915D2FF537A8}" dt="2024-04-09T11:08:57.257" v="2360" actId="1076"/>
          <ac:spMkLst>
            <pc:docMk/>
            <pc:sldMk cId="8971867" sldId="2141411595"/>
            <ac:spMk id="4" creationId="{334D0F18-6D1B-6AF4-9FA2-2C2EA25FF89C}"/>
          </ac:spMkLst>
        </pc:spChg>
      </pc:sldChg>
      <pc:sldChg chg="new del">
        <pc:chgData name="Lauren Peck" userId="a9ffd8a0-e865-45c1-82ff-3b34bee25adf" providerId="ADAL" clId="{8134A605-27AA-46C0-A9FA-915D2FF537A8}" dt="2024-04-09T11:08:40.734" v="2345" actId="47"/>
        <pc:sldMkLst>
          <pc:docMk/>
          <pc:sldMk cId="2235530200" sldId="2141411596"/>
        </pc:sldMkLst>
      </pc:sldChg>
      <pc:sldChg chg="modSp add mod">
        <pc:chgData name="Lauren Peck" userId="a9ffd8a0-e865-45c1-82ff-3b34bee25adf" providerId="ADAL" clId="{8134A605-27AA-46C0-A9FA-915D2FF537A8}" dt="2024-04-09T11:11:06.171" v="2431" actId="20577"/>
        <pc:sldMkLst>
          <pc:docMk/>
          <pc:sldMk cId="2430228266" sldId="2141411596"/>
        </pc:sldMkLst>
        <pc:spChg chg="mod">
          <ac:chgData name="Lauren Peck" userId="a9ffd8a0-e865-45c1-82ff-3b34bee25adf" providerId="ADAL" clId="{8134A605-27AA-46C0-A9FA-915D2FF537A8}" dt="2024-04-09T11:11:06.171" v="2431" actId="20577"/>
          <ac:spMkLst>
            <pc:docMk/>
            <pc:sldMk cId="2430228266" sldId="2141411596"/>
            <ac:spMk id="5" creationId="{4219B119-5603-2623-2024-3BFDE3D68526}"/>
          </ac:spMkLst>
        </pc:spChg>
      </pc:sldChg>
      <pc:sldChg chg="modSp add mod ord">
        <pc:chgData name="Lauren Peck" userId="a9ffd8a0-e865-45c1-82ff-3b34bee25adf" providerId="ADAL" clId="{8134A605-27AA-46C0-A9FA-915D2FF537A8}" dt="2024-04-09T13:40:06.195" v="2667"/>
        <pc:sldMkLst>
          <pc:docMk/>
          <pc:sldMk cId="4165109991" sldId="2141411597"/>
        </pc:sldMkLst>
        <pc:spChg chg="mod">
          <ac:chgData name="Lauren Peck" userId="a9ffd8a0-e865-45c1-82ff-3b34bee25adf" providerId="ADAL" clId="{8134A605-27AA-46C0-A9FA-915D2FF537A8}" dt="2024-04-09T11:10:44.702" v="2418" actId="20577"/>
          <ac:spMkLst>
            <pc:docMk/>
            <pc:sldMk cId="4165109991" sldId="2141411597"/>
            <ac:spMk id="5" creationId="{4219B119-5603-2623-2024-3BFDE3D68526}"/>
          </ac:spMkLst>
        </pc:spChg>
      </pc:sldChg>
      <pc:sldChg chg="modSp add mod">
        <pc:chgData name="Lauren Peck" userId="a9ffd8a0-e865-45c1-82ff-3b34bee25adf" providerId="ADAL" clId="{8134A605-27AA-46C0-A9FA-915D2FF537A8}" dt="2024-04-09T11:11:24.911" v="2461" actId="27636"/>
        <pc:sldMkLst>
          <pc:docMk/>
          <pc:sldMk cId="1237402462" sldId="2141411598"/>
        </pc:sldMkLst>
        <pc:spChg chg="mod">
          <ac:chgData name="Lauren Peck" userId="a9ffd8a0-e865-45c1-82ff-3b34bee25adf" providerId="ADAL" clId="{8134A605-27AA-46C0-A9FA-915D2FF537A8}" dt="2024-04-09T11:11:24.911" v="2461" actId="27636"/>
          <ac:spMkLst>
            <pc:docMk/>
            <pc:sldMk cId="1237402462" sldId="2141411598"/>
            <ac:spMk id="5" creationId="{4219B119-5603-2623-2024-3BFDE3D68526}"/>
          </ac:spMkLst>
        </pc:spChg>
      </pc:sldChg>
      <pc:sldChg chg="modSp add mod">
        <pc:chgData name="Lauren Peck" userId="a9ffd8a0-e865-45c1-82ff-3b34bee25adf" providerId="ADAL" clId="{8134A605-27AA-46C0-A9FA-915D2FF537A8}" dt="2024-04-09T11:11:48.020" v="2479" actId="20577"/>
        <pc:sldMkLst>
          <pc:docMk/>
          <pc:sldMk cId="656533847" sldId="2141411599"/>
        </pc:sldMkLst>
        <pc:spChg chg="mod">
          <ac:chgData name="Lauren Peck" userId="a9ffd8a0-e865-45c1-82ff-3b34bee25adf" providerId="ADAL" clId="{8134A605-27AA-46C0-A9FA-915D2FF537A8}" dt="2024-04-09T11:11:48.020" v="2479" actId="20577"/>
          <ac:spMkLst>
            <pc:docMk/>
            <pc:sldMk cId="656533847" sldId="2141411599"/>
            <ac:spMk id="5" creationId="{4219B119-5603-2623-2024-3BFDE3D68526}"/>
          </ac:spMkLst>
        </pc:spChg>
      </pc:sldChg>
      <pc:sldChg chg="modSp add mod">
        <pc:chgData name="Lauren Peck" userId="a9ffd8a0-e865-45c1-82ff-3b34bee25adf" providerId="ADAL" clId="{8134A605-27AA-46C0-A9FA-915D2FF537A8}" dt="2024-04-09T11:11:57.051" v="2485" actId="20577"/>
        <pc:sldMkLst>
          <pc:docMk/>
          <pc:sldMk cId="548741881" sldId="2141411600"/>
        </pc:sldMkLst>
        <pc:spChg chg="mod">
          <ac:chgData name="Lauren Peck" userId="a9ffd8a0-e865-45c1-82ff-3b34bee25adf" providerId="ADAL" clId="{8134A605-27AA-46C0-A9FA-915D2FF537A8}" dt="2024-04-09T11:11:57.051" v="2485" actId="20577"/>
          <ac:spMkLst>
            <pc:docMk/>
            <pc:sldMk cId="548741881" sldId="2141411600"/>
            <ac:spMk id="5" creationId="{4219B119-5603-2623-2024-3BFDE3D68526}"/>
          </ac:spMkLst>
        </pc:spChg>
      </pc:sldChg>
      <pc:sldChg chg="add">
        <pc:chgData name="Lauren Peck" userId="a9ffd8a0-e865-45c1-82ff-3b34bee25adf" providerId="ADAL" clId="{8134A605-27AA-46C0-A9FA-915D2FF537A8}" dt="2024-04-09T11:07:00.826" v="2114"/>
        <pc:sldMkLst>
          <pc:docMk/>
          <pc:sldMk cId="1912711162" sldId="2141411601"/>
        </pc:sldMkLst>
      </pc:sldChg>
      <pc:sldChg chg="add del">
        <pc:chgData name="Lauren Peck" userId="a9ffd8a0-e865-45c1-82ff-3b34bee25adf" providerId="ADAL" clId="{8134A605-27AA-46C0-A9FA-915D2FF537A8}" dt="2024-04-09T23:13:19.678" v="4234"/>
        <pc:sldMkLst>
          <pc:docMk/>
          <pc:sldMk cId="1497382468" sldId="2141411602"/>
        </pc:sldMkLst>
      </pc:sldChg>
      <pc:sldMasterChg chg="delSldLayout">
        <pc:chgData name="Lauren Peck" userId="a9ffd8a0-e865-45c1-82ff-3b34bee25adf" providerId="ADAL" clId="{8134A605-27AA-46C0-A9FA-915D2FF537A8}" dt="2024-04-09T23:02:26.194" v="3945" actId="47"/>
        <pc:sldMasterMkLst>
          <pc:docMk/>
          <pc:sldMasterMk cId="3677237215" sldId="2147483648"/>
        </pc:sldMasterMkLst>
        <pc:sldLayoutChg chg="del">
          <pc:chgData name="Lauren Peck" userId="a9ffd8a0-e865-45c1-82ff-3b34bee25adf" providerId="ADAL" clId="{8134A605-27AA-46C0-A9FA-915D2FF537A8}" dt="2024-04-09T13:37:12.256" v="2535" actId="47"/>
          <pc:sldLayoutMkLst>
            <pc:docMk/>
            <pc:sldMasterMk cId="3677237215" sldId="2147483648"/>
            <pc:sldLayoutMk cId="1632734088" sldId="2147483696"/>
          </pc:sldLayoutMkLst>
        </pc:sldLayoutChg>
        <pc:sldLayoutChg chg="del">
          <pc:chgData name="Lauren Peck" userId="a9ffd8a0-e865-45c1-82ff-3b34bee25adf" providerId="ADAL" clId="{8134A605-27AA-46C0-A9FA-915D2FF537A8}" dt="2024-04-09T13:37:14.459" v="2537" actId="47"/>
          <pc:sldLayoutMkLst>
            <pc:docMk/>
            <pc:sldMasterMk cId="3677237215" sldId="2147483648"/>
            <pc:sldLayoutMk cId="3871809568" sldId="2147483699"/>
          </pc:sldLayoutMkLst>
        </pc:sldLayoutChg>
        <pc:sldLayoutChg chg="del">
          <pc:chgData name="Lauren Peck" userId="a9ffd8a0-e865-45c1-82ff-3b34bee25adf" providerId="ADAL" clId="{8134A605-27AA-46C0-A9FA-915D2FF537A8}" dt="2024-04-09T13:47:07.591" v="2833" actId="47"/>
          <pc:sldLayoutMkLst>
            <pc:docMk/>
            <pc:sldMasterMk cId="3677237215" sldId="2147483648"/>
            <pc:sldLayoutMk cId="1116201051" sldId="2147483700"/>
          </pc:sldLayoutMkLst>
        </pc:sldLayoutChg>
        <pc:sldLayoutChg chg="del">
          <pc:chgData name="Lauren Peck" userId="a9ffd8a0-e865-45c1-82ff-3b34bee25adf" providerId="ADAL" clId="{8134A605-27AA-46C0-A9FA-915D2FF537A8}" dt="2024-04-09T23:02:26.194" v="3945" actId="47"/>
          <pc:sldLayoutMkLst>
            <pc:docMk/>
            <pc:sldMasterMk cId="3677237215" sldId="2147483648"/>
            <pc:sldLayoutMk cId="2946493282" sldId="2147483701"/>
          </pc:sldLayoutMkLst>
        </pc:sldLayoutChg>
        <pc:sldLayoutChg chg="del">
          <pc:chgData name="Lauren Peck" userId="a9ffd8a0-e865-45c1-82ff-3b34bee25adf" providerId="ADAL" clId="{8134A605-27AA-46C0-A9FA-915D2FF537A8}" dt="2024-04-09T13:43:34.399" v="2672" actId="47"/>
          <pc:sldLayoutMkLst>
            <pc:docMk/>
            <pc:sldMasterMk cId="3677237215" sldId="2147483648"/>
            <pc:sldLayoutMk cId="1443911739" sldId="2147483704"/>
          </pc:sldLayoutMkLst>
        </pc:sldLayoutChg>
        <pc:sldLayoutChg chg="del">
          <pc:chgData name="Lauren Peck" userId="a9ffd8a0-e865-45c1-82ff-3b34bee25adf" providerId="ADAL" clId="{8134A605-27AA-46C0-A9FA-915D2FF537A8}" dt="2024-04-09T13:47:09.542" v="2835" actId="47"/>
          <pc:sldLayoutMkLst>
            <pc:docMk/>
            <pc:sldMasterMk cId="3677237215" sldId="2147483648"/>
            <pc:sldLayoutMk cId="3393461805" sldId="2147483705"/>
          </pc:sldLayoutMkLst>
        </pc:sldLayoutChg>
        <pc:sldLayoutChg chg="del">
          <pc:chgData name="Lauren Peck" userId="a9ffd8a0-e865-45c1-82ff-3b34bee25adf" providerId="ADAL" clId="{8134A605-27AA-46C0-A9FA-915D2FF537A8}" dt="2024-04-09T13:43:41.841" v="2675" actId="47"/>
          <pc:sldLayoutMkLst>
            <pc:docMk/>
            <pc:sldMasterMk cId="3677237215" sldId="2147483648"/>
            <pc:sldLayoutMk cId="3569811536" sldId="2147483706"/>
          </pc:sldLayoutMkLst>
        </pc:sldLayoutChg>
        <pc:sldLayoutChg chg="del">
          <pc:chgData name="Lauren Peck" userId="a9ffd8a0-e865-45c1-82ff-3b34bee25adf" providerId="ADAL" clId="{8134A605-27AA-46C0-A9FA-915D2FF537A8}" dt="2024-04-09T13:47:08.533" v="2834" actId="47"/>
          <pc:sldLayoutMkLst>
            <pc:docMk/>
            <pc:sldMasterMk cId="3677237215" sldId="2147483648"/>
            <pc:sldLayoutMk cId="3559474690" sldId="2147483708"/>
          </pc:sldLayoutMkLst>
        </pc:sldLayoutChg>
      </pc:sldMasterChg>
    </pc:docChg>
  </pc:docChgLst>
  <pc:docChgLst>
    <pc:chgData name="leajcarey" userId="S::leajcarey_gmail.com#ext#@hbanet2.onmicrosoft.com::44ea2937-405d-4a4b-a9ba-6c1f948f0e7a" providerId="AD" clId="Web-{3960613D-3C20-F63E-00ED-34FD67336DCE}"/>
    <pc:docChg chg="addSld delSld sldOrd modSection">
      <pc:chgData name="leajcarey" userId="S::leajcarey_gmail.com#ext#@hbanet2.onmicrosoft.com::44ea2937-405d-4a4b-a9ba-6c1f948f0e7a" providerId="AD" clId="Web-{3960613D-3C20-F63E-00ED-34FD67336DCE}" dt="2024-04-10T00:22:11.685" v="11"/>
      <pc:docMkLst>
        <pc:docMk/>
      </pc:docMkLst>
      <pc:sldChg chg="add del">
        <pc:chgData name="leajcarey" userId="S::leajcarey_gmail.com#ext#@hbanet2.onmicrosoft.com::44ea2937-405d-4a4b-a9ba-6c1f948f0e7a" providerId="AD" clId="Web-{3960613D-3C20-F63E-00ED-34FD67336DCE}" dt="2024-04-10T00:04:11.586" v="4"/>
        <pc:sldMkLst>
          <pc:docMk/>
          <pc:sldMk cId="4117985149" sldId="2141410837"/>
        </pc:sldMkLst>
      </pc:sldChg>
      <pc:sldChg chg="add del ord">
        <pc:chgData name="leajcarey" userId="S::leajcarey_gmail.com#ext#@hbanet2.onmicrosoft.com::44ea2937-405d-4a4b-a9ba-6c1f948f0e7a" providerId="AD" clId="Web-{3960613D-3C20-F63E-00ED-34FD67336DCE}" dt="2024-04-10T00:05:21.274" v="9"/>
        <pc:sldMkLst>
          <pc:docMk/>
          <pc:sldMk cId="586706236" sldId="2141410953"/>
        </pc:sldMkLst>
      </pc:sldChg>
      <pc:sldChg chg="add del">
        <pc:chgData name="leajcarey" userId="S::leajcarey_gmail.com#ext#@hbanet2.onmicrosoft.com::44ea2937-405d-4a4b-a9ba-6c1f948f0e7a" providerId="AD" clId="Web-{3960613D-3C20-F63E-00ED-34FD67336DCE}" dt="2024-04-10T00:22:11.685" v="11"/>
        <pc:sldMkLst>
          <pc:docMk/>
          <pc:sldMk cId="576946150" sldId="2141410985"/>
        </pc:sldMkLst>
      </pc:sldChg>
      <pc:sldChg chg="add del">
        <pc:chgData name="leajcarey" userId="S::leajcarey_gmail.com#ext#@hbanet2.onmicrosoft.com::44ea2937-405d-4a4b-a9ba-6c1f948f0e7a" providerId="AD" clId="Web-{3960613D-3C20-F63E-00ED-34FD67336DCE}" dt="2024-04-10T00:04:11.632" v="5"/>
        <pc:sldMkLst>
          <pc:docMk/>
          <pc:sldMk cId="3714644642" sldId="2141411549"/>
        </pc:sldMkLst>
      </pc:sldChg>
      <pc:sldChg chg="add del">
        <pc:chgData name="leajcarey" userId="S::leajcarey_gmail.com#ext#@hbanet2.onmicrosoft.com::44ea2937-405d-4a4b-a9ba-6c1f948f0e7a" providerId="AD" clId="Web-{3960613D-3C20-F63E-00ED-34FD67336DCE}" dt="2024-04-10T00:04:11.664" v="6"/>
        <pc:sldMkLst>
          <pc:docMk/>
          <pc:sldMk cId="4004343948" sldId="214141156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306393-A3FD-421B-9F5E-A97CDA57EFCC}" type="doc">
      <dgm:prSet loTypeId="urn:diagrams.loki3.com/BracketList#1" loCatId="list" qsTypeId="urn:microsoft.com/office/officeart/2005/8/quickstyle/simple1" qsCatId="simple" csTypeId="urn:microsoft.com/office/officeart/2005/8/colors/accent1_2" csCatId="accent1" phldr="1"/>
      <dgm:spPr/>
      <dgm:t>
        <a:bodyPr/>
        <a:lstStyle/>
        <a:p>
          <a:endParaRPr lang="en-SG"/>
        </a:p>
      </dgm:t>
    </dgm:pt>
    <dgm:pt modelId="{51670909-6C6F-423D-AA6F-C9D64CC9A9BD}">
      <dgm:prSet phldrT="[Text]" custT="1"/>
      <dgm:spPr/>
      <dgm:t>
        <a:bodyPr/>
        <a:lstStyle/>
        <a:p>
          <a:r>
            <a:rPr lang="en-US" sz="2800"/>
            <a:t>Executive Committee</a:t>
          </a:r>
          <a:endParaRPr lang="en-SG" sz="2800"/>
        </a:p>
      </dgm:t>
    </dgm:pt>
    <dgm:pt modelId="{7CC17C1A-8CF2-420F-A2C7-4A2EC3F979B8}" type="parTrans" cxnId="{765EEA18-ECD5-443F-8FEE-EE866FE56816}">
      <dgm:prSet/>
      <dgm:spPr/>
      <dgm:t>
        <a:bodyPr/>
        <a:lstStyle/>
        <a:p>
          <a:endParaRPr lang="en-SG" sz="1600"/>
        </a:p>
      </dgm:t>
    </dgm:pt>
    <dgm:pt modelId="{267659FF-026B-4386-853B-38269FD2F0AB}" type="sibTrans" cxnId="{765EEA18-ECD5-443F-8FEE-EE866FE56816}">
      <dgm:prSet/>
      <dgm:spPr/>
      <dgm:t>
        <a:bodyPr/>
        <a:lstStyle/>
        <a:p>
          <a:endParaRPr lang="en-SG" sz="1600"/>
        </a:p>
      </dgm:t>
    </dgm:pt>
    <dgm:pt modelId="{22BE6B0F-87DE-4E5F-8B94-F96727DC5362}">
      <dgm:prSet phldrT="[Text]" custT="1"/>
      <dgm:spPr/>
      <dgm:t>
        <a:bodyPr/>
        <a:lstStyle/>
        <a:p>
          <a:r>
            <a:rPr lang="en-US" sz="2800"/>
            <a:t>Budgets</a:t>
          </a:r>
          <a:endParaRPr lang="en-SG" sz="2800"/>
        </a:p>
      </dgm:t>
    </dgm:pt>
    <dgm:pt modelId="{56DEB1FC-B6C1-4C61-B644-F98A25B67F36}" type="parTrans" cxnId="{83EF20CF-504F-4312-BA03-D0D2B7D21D9D}">
      <dgm:prSet/>
      <dgm:spPr/>
      <dgm:t>
        <a:bodyPr/>
        <a:lstStyle/>
        <a:p>
          <a:endParaRPr lang="en-SG" sz="1600"/>
        </a:p>
      </dgm:t>
    </dgm:pt>
    <dgm:pt modelId="{49DED031-ECA6-4142-9E76-8FAD224DDC2E}" type="sibTrans" cxnId="{83EF20CF-504F-4312-BA03-D0D2B7D21D9D}">
      <dgm:prSet/>
      <dgm:spPr/>
      <dgm:t>
        <a:bodyPr/>
        <a:lstStyle/>
        <a:p>
          <a:endParaRPr lang="en-SG" sz="1600"/>
        </a:p>
      </dgm:t>
    </dgm:pt>
    <dgm:pt modelId="{FC7811C8-549F-4A9E-80D6-A05D87A33F20}">
      <dgm:prSet phldrT="[Text]" custT="1"/>
      <dgm:spPr>
        <a:solidFill>
          <a:schemeClr val="accent1">
            <a:lumMod val="40000"/>
            <a:lumOff val="60000"/>
          </a:schemeClr>
        </a:solidFill>
      </dgm:spPr>
      <dgm:t>
        <a:bodyPr/>
        <a:lstStyle/>
        <a:p>
          <a:pPr>
            <a:lnSpc>
              <a:spcPct val="114000"/>
            </a:lnSpc>
            <a:spcBef>
              <a:spcPts val="1800"/>
            </a:spcBef>
          </a:pPr>
          <a:r>
            <a:rPr lang="en-SG" sz="1600" b="0" i="0">
              <a:solidFill>
                <a:schemeClr val="tx1"/>
              </a:solidFill>
              <a:latin typeface="+mn-lt"/>
            </a:rPr>
            <a:t>Know your budget from champions and sponsors, and plan how to invest it. </a:t>
          </a:r>
        </a:p>
      </dgm:t>
    </dgm:pt>
    <dgm:pt modelId="{6F795061-8AFE-4632-9B0E-F8A00A244263}" type="parTrans" cxnId="{2DA1860F-5746-4526-852F-1DE65FA3C2B2}">
      <dgm:prSet/>
      <dgm:spPr/>
      <dgm:t>
        <a:bodyPr/>
        <a:lstStyle/>
        <a:p>
          <a:endParaRPr lang="en-SG" sz="1600"/>
        </a:p>
      </dgm:t>
    </dgm:pt>
    <dgm:pt modelId="{D6A3A593-06F0-4437-9D6C-02626940D112}" type="sibTrans" cxnId="{2DA1860F-5746-4526-852F-1DE65FA3C2B2}">
      <dgm:prSet/>
      <dgm:spPr/>
      <dgm:t>
        <a:bodyPr/>
        <a:lstStyle/>
        <a:p>
          <a:endParaRPr lang="en-SG" sz="1600"/>
        </a:p>
      </dgm:t>
    </dgm:pt>
    <dgm:pt modelId="{99CAE8BF-3791-44E0-BB34-6A86487F8BFC}">
      <dgm:prSet phldrT="[Text]" custT="1"/>
      <dgm:spPr/>
      <dgm:t>
        <a:bodyPr/>
        <a:lstStyle/>
        <a:p>
          <a:r>
            <a:rPr lang="en-US" sz="2800"/>
            <a:t>Utilize Technology</a:t>
          </a:r>
          <a:endParaRPr lang="en-SG" sz="2800"/>
        </a:p>
      </dgm:t>
    </dgm:pt>
    <dgm:pt modelId="{E1E4EC70-F067-4049-90CC-3D0B6ED1DEA7}" type="parTrans" cxnId="{A76EA575-061C-44F4-B609-B9181011E090}">
      <dgm:prSet/>
      <dgm:spPr/>
      <dgm:t>
        <a:bodyPr/>
        <a:lstStyle/>
        <a:p>
          <a:endParaRPr lang="en-SG" sz="1600"/>
        </a:p>
      </dgm:t>
    </dgm:pt>
    <dgm:pt modelId="{1E24A153-D382-4E80-B261-7BF9137C765A}" type="sibTrans" cxnId="{A76EA575-061C-44F4-B609-B9181011E090}">
      <dgm:prSet/>
      <dgm:spPr/>
      <dgm:t>
        <a:bodyPr/>
        <a:lstStyle/>
        <a:p>
          <a:endParaRPr lang="en-SG" sz="1600"/>
        </a:p>
      </dgm:t>
    </dgm:pt>
    <dgm:pt modelId="{55F42124-E495-4651-8CEE-A142509B439F}">
      <dgm:prSet phldrT="[Text]" custT="1"/>
      <dgm:spPr>
        <a:solidFill>
          <a:schemeClr val="accent1">
            <a:lumMod val="40000"/>
            <a:lumOff val="60000"/>
          </a:schemeClr>
        </a:solidFill>
      </dgm:spPr>
      <dgm:t>
        <a:bodyPr/>
        <a:lstStyle/>
        <a:p>
          <a:pPr>
            <a:lnSpc>
              <a:spcPct val="114000"/>
            </a:lnSpc>
            <a:spcBef>
              <a:spcPts val="1800"/>
            </a:spcBef>
          </a:pPr>
          <a:r>
            <a:rPr lang="en-SG" sz="1600" b="0" i="0" dirty="0">
              <a:solidFill>
                <a:schemeClr val="tx1"/>
              </a:solidFill>
              <a:latin typeface="+mn-lt"/>
            </a:rPr>
            <a:t>If the decision is to split the program year between two executive committees, ensure consistent handover by having a few overlapping members if required</a:t>
          </a:r>
        </a:p>
      </dgm:t>
    </dgm:pt>
    <dgm:pt modelId="{490FBC73-CE1A-4504-9B42-EDA4C0DDA677}" type="parTrans" cxnId="{8BAFDC08-ECBB-4F44-942A-FD1C3A3341B0}">
      <dgm:prSet/>
      <dgm:spPr/>
      <dgm:t>
        <a:bodyPr/>
        <a:lstStyle/>
        <a:p>
          <a:endParaRPr lang="en-SG" sz="1600"/>
        </a:p>
      </dgm:t>
    </dgm:pt>
    <dgm:pt modelId="{DE9F95D3-A432-4F5D-A8A9-7A9093C0BB9E}" type="sibTrans" cxnId="{8BAFDC08-ECBB-4F44-942A-FD1C3A3341B0}">
      <dgm:prSet/>
      <dgm:spPr/>
      <dgm:t>
        <a:bodyPr/>
        <a:lstStyle/>
        <a:p>
          <a:endParaRPr lang="en-SG" sz="1600"/>
        </a:p>
      </dgm:t>
    </dgm:pt>
    <dgm:pt modelId="{BCADD491-DD5E-4486-827A-8C0F72AA08B0}">
      <dgm:prSet custT="1"/>
      <dgm:spPr>
        <a:solidFill>
          <a:schemeClr val="accent1">
            <a:lumMod val="40000"/>
            <a:lumOff val="60000"/>
          </a:schemeClr>
        </a:solidFill>
      </dgm:spPr>
      <dgm:t>
        <a:bodyPr/>
        <a:lstStyle/>
        <a:p>
          <a:pPr>
            <a:lnSpc>
              <a:spcPct val="114000"/>
            </a:lnSpc>
            <a:spcBef>
              <a:spcPts val="1800"/>
            </a:spcBef>
          </a:pPr>
          <a:r>
            <a:rPr lang="en-SG" sz="1600" b="0" i="0">
              <a:solidFill>
                <a:schemeClr val="tx1"/>
              </a:solidFill>
              <a:latin typeface="+mn-lt"/>
            </a:rPr>
            <a:t>As communication is crucial, stay connected with all Ambassadors from your cohort to ensure all participants are engaged</a:t>
          </a:r>
        </a:p>
      </dgm:t>
    </dgm:pt>
    <dgm:pt modelId="{9105E165-307D-4D98-A1B3-1237C7F04944}" type="parTrans" cxnId="{88F7A9DB-C042-421E-970A-BEE32DF50CFC}">
      <dgm:prSet/>
      <dgm:spPr/>
      <dgm:t>
        <a:bodyPr/>
        <a:lstStyle/>
        <a:p>
          <a:endParaRPr lang="en-SG" sz="1600"/>
        </a:p>
      </dgm:t>
    </dgm:pt>
    <dgm:pt modelId="{CA696B07-9375-4FB9-A16F-5C9BB170DE30}" type="sibTrans" cxnId="{88F7A9DB-C042-421E-970A-BEE32DF50CFC}">
      <dgm:prSet/>
      <dgm:spPr/>
      <dgm:t>
        <a:bodyPr/>
        <a:lstStyle/>
        <a:p>
          <a:endParaRPr lang="en-SG" sz="1600"/>
        </a:p>
      </dgm:t>
    </dgm:pt>
    <dgm:pt modelId="{05D71C17-9470-4609-8954-85B0EAB05662}">
      <dgm:prSet custT="1"/>
      <dgm:spPr>
        <a:solidFill>
          <a:schemeClr val="accent1">
            <a:lumMod val="40000"/>
            <a:lumOff val="60000"/>
          </a:schemeClr>
        </a:solidFill>
      </dgm:spPr>
      <dgm:t>
        <a:bodyPr/>
        <a:lstStyle/>
        <a:p>
          <a:pPr>
            <a:lnSpc>
              <a:spcPct val="114000"/>
            </a:lnSpc>
            <a:spcBef>
              <a:spcPts val="1800"/>
            </a:spcBef>
          </a:pPr>
          <a:r>
            <a:rPr lang="en-SG" sz="1600" b="0" i="0">
              <a:solidFill>
                <a:schemeClr val="tx1"/>
              </a:solidFill>
              <a:latin typeface="+mn-lt"/>
            </a:rPr>
            <a:t>Seek other sources of budget (e.g. ERG’s or anyone else that might have a shared interest). </a:t>
          </a:r>
        </a:p>
      </dgm:t>
    </dgm:pt>
    <dgm:pt modelId="{57ED557A-846F-4D90-A771-8C8FC8EB3A49}" type="parTrans" cxnId="{BCF95BFD-5D75-4BA7-BE7A-E6C31FDB0BB7}">
      <dgm:prSet/>
      <dgm:spPr/>
      <dgm:t>
        <a:bodyPr/>
        <a:lstStyle/>
        <a:p>
          <a:endParaRPr lang="en-SG" sz="1600"/>
        </a:p>
      </dgm:t>
    </dgm:pt>
    <dgm:pt modelId="{F393E76E-212A-4C0F-9FD9-47D0852EC75C}" type="sibTrans" cxnId="{BCF95BFD-5D75-4BA7-BE7A-E6C31FDB0BB7}">
      <dgm:prSet/>
      <dgm:spPr/>
      <dgm:t>
        <a:bodyPr/>
        <a:lstStyle/>
        <a:p>
          <a:endParaRPr lang="en-SG" sz="1600"/>
        </a:p>
      </dgm:t>
    </dgm:pt>
    <dgm:pt modelId="{58FC3F7A-5D87-41D6-9A07-72F509A3059D}">
      <dgm:prSet phldrT="[Text]" custT="1"/>
      <dgm:spPr>
        <a:solidFill>
          <a:schemeClr val="accent1">
            <a:lumMod val="40000"/>
            <a:lumOff val="60000"/>
          </a:schemeClr>
        </a:solidFill>
      </dgm:spPr>
      <dgm:t>
        <a:bodyPr/>
        <a:lstStyle/>
        <a:p>
          <a:pPr>
            <a:lnSpc>
              <a:spcPct val="114000"/>
            </a:lnSpc>
            <a:spcBef>
              <a:spcPts val="1800"/>
            </a:spcBef>
          </a:pPr>
          <a:r>
            <a:rPr lang="en-SG" sz="1600" b="0" i="1">
              <a:solidFill>
                <a:schemeClr val="tx1"/>
              </a:solidFill>
              <a:effectLst/>
              <a:latin typeface="+mn-lt"/>
            </a:rPr>
            <a:t>Include details about company-specific ways of working. Example: </a:t>
          </a:r>
          <a:r>
            <a:rPr lang="en-SG" sz="1600" b="0" i="0">
              <a:solidFill>
                <a:schemeClr val="tx1"/>
              </a:solidFill>
              <a:effectLst/>
              <a:latin typeface="+mn-lt"/>
            </a:rPr>
            <a:t>Teams is an excellent collaboration platform with many useful tools. </a:t>
          </a:r>
          <a:endParaRPr lang="en-SG" sz="1600" b="0" i="0">
            <a:solidFill>
              <a:schemeClr val="tx1"/>
            </a:solidFill>
            <a:latin typeface="+mn-lt"/>
          </a:endParaRPr>
        </a:p>
      </dgm:t>
    </dgm:pt>
    <dgm:pt modelId="{8CD4C26E-1118-4819-8CF0-94F333AFC04B}" type="parTrans" cxnId="{897D0866-5DF2-4756-B385-485529963B1F}">
      <dgm:prSet/>
      <dgm:spPr/>
      <dgm:t>
        <a:bodyPr/>
        <a:lstStyle/>
        <a:p>
          <a:endParaRPr lang="en-SG" sz="1600"/>
        </a:p>
      </dgm:t>
    </dgm:pt>
    <dgm:pt modelId="{807C4E93-DC51-4F5A-889F-59B8FD488B88}" type="sibTrans" cxnId="{897D0866-5DF2-4756-B385-485529963B1F}">
      <dgm:prSet/>
      <dgm:spPr/>
      <dgm:t>
        <a:bodyPr/>
        <a:lstStyle/>
        <a:p>
          <a:endParaRPr lang="en-SG" sz="1600"/>
        </a:p>
      </dgm:t>
    </dgm:pt>
    <dgm:pt modelId="{3E4200C9-97A9-4C35-AF24-83C41B2A4B6D}">
      <dgm:prSet custT="1"/>
      <dgm:spPr>
        <a:solidFill>
          <a:schemeClr val="accent1">
            <a:lumMod val="40000"/>
            <a:lumOff val="60000"/>
          </a:schemeClr>
        </a:solidFill>
      </dgm:spPr>
      <dgm:t>
        <a:bodyPr/>
        <a:lstStyle/>
        <a:p>
          <a:pPr>
            <a:lnSpc>
              <a:spcPct val="114000"/>
            </a:lnSpc>
            <a:spcBef>
              <a:spcPts val="1800"/>
            </a:spcBef>
          </a:pPr>
          <a:r>
            <a:rPr lang="en-SG" sz="1600" b="0" i="0">
              <a:solidFill>
                <a:schemeClr val="tx1"/>
              </a:solidFill>
              <a:latin typeface="+mn-lt"/>
            </a:rPr>
            <a:t>To be more cost effective you might consider combined events with other ERGs/company cohorts, where relevant.</a:t>
          </a:r>
        </a:p>
      </dgm:t>
    </dgm:pt>
    <dgm:pt modelId="{89E2A9DD-D856-420C-88F2-8992C5E9D103}" type="parTrans" cxnId="{78E89E5A-0C96-47C1-8FDD-237D5447AC3B}">
      <dgm:prSet/>
      <dgm:spPr/>
      <dgm:t>
        <a:bodyPr/>
        <a:lstStyle/>
        <a:p>
          <a:endParaRPr lang="en-US"/>
        </a:p>
      </dgm:t>
    </dgm:pt>
    <dgm:pt modelId="{D4995E20-74DF-4607-8CE6-E4D761169072}" type="sibTrans" cxnId="{78E89E5A-0C96-47C1-8FDD-237D5447AC3B}">
      <dgm:prSet/>
      <dgm:spPr/>
      <dgm:t>
        <a:bodyPr/>
        <a:lstStyle/>
        <a:p>
          <a:endParaRPr lang="en-US"/>
        </a:p>
      </dgm:t>
    </dgm:pt>
    <dgm:pt modelId="{07C3530D-73D4-43E1-8C4D-B3258556E445}" type="pres">
      <dgm:prSet presAssocID="{26306393-A3FD-421B-9F5E-A97CDA57EFCC}" presName="Name0" presStyleCnt="0">
        <dgm:presLayoutVars>
          <dgm:dir/>
          <dgm:animLvl val="lvl"/>
          <dgm:resizeHandles val="exact"/>
        </dgm:presLayoutVars>
      </dgm:prSet>
      <dgm:spPr/>
    </dgm:pt>
    <dgm:pt modelId="{2A6926C1-CDC6-4562-B441-A4ACB2C1D7B5}" type="pres">
      <dgm:prSet presAssocID="{51670909-6C6F-423D-AA6F-C9D64CC9A9BD}" presName="linNode" presStyleCnt="0"/>
      <dgm:spPr/>
    </dgm:pt>
    <dgm:pt modelId="{2C66D290-8CB4-45FD-B01D-70F059A2A8E1}" type="pres">
      <dgm:prSet presAssocID="{51670909-6C6F-423D-AA6F-C9D64CC9A9BD}" presName="parTx" presStyleLbl="revTx" presStyleIdx="0" presStyleCnt="3">
        <dgm:presLayoutVars>
          <dgm:chMax val="1"/>
          <dgm:bulletEnabled val="1"/>
        </dgm:presLayoutVars>
      </dgm:prSet>
      <dgm:spPr/>
    </dgm:pt>
    <dgm:pt modelId="{57A438C0-1427-4626-97F5-91E663B31840}" type="pres">
      <dgm:prSet presAssocID="{51670909-6C6F-423D-AA6F-C9D64CC9A9BD}" presName="bracket" presStyleLbl="parChTrans1D1" presStyleIdx="0" presStyleCnt="3" custLinFactNeighborY="-345"/>
      <dgm:spPr/>
    </dgm:pt>
    <dgm:pt modelId="{9F5B9582-95BD-4120-A4C0-DFD7A69AFE5D}" type="pres">
      <dgm:prSet presAssocID="{51670909-6C6F-423D-AA6F-C9D64CC9A9BD}" presName="spH" presStyleCnt="0"/>
      <dgm:spPr/>
    </dgm:pt>
    <dgm:pt modelId="{9E3629EB-A646-48C2-A1FA-D94082F96ADE}" type="pres">
      <dgm:prSet presAssocID="{51670909-6C6F-423D-AA6F-C9D64CC9A9BD}" presName="desTx" presStyleLbl="node1" presStyleIdx="0" presStyleCnt="3">
        <dgm:presLayoutVars>
          <dgm:bulletEnabled val="1"/>
        </dgm:presLayoutVars>
      </dgm:prSet>
      <dgm:spPr>
        <a:prstGeom prst="roundRect">
          <a:avLst/>
        </a:prstGeom>
      </dgm:spPr>
    </dgm:pt>
    <dgm:pt modelId="{FA6F53DD-6BCF-478D-BC4C-DE1C4F3C5143}" type="pres">
      <dgm:prSet presAssocID="{267659FF-026B-4386-853B-38269FD2F0AB}" presName="spV" presStyleCnt="0"/>
      <dgm:spPr/>
    </dgm:pt>
    <dgm:pt modelId="{E1A88066-E37C-43C1-88B1-62EE0074566A}" type="pres">
      <dgm:prSet presAssocID="{22BE6B0F-87DE-4E5F-8B94-F96727DC5362}" presName="linNode" presStyleCnt="0"/>
      <dgm:spPr/>
    </dgm:pt>
    <dgm:pt modelId="{94C2B9E7-D575-4F27-8E6A-690BCF016435}" type="pres">
      <dgm:prSet presAssocID="{22BE6B0F-87DE-4E5F-8B94-F96727DC5362}" presName="parTx" presStyleLbl="revTx" presStyleIdx="1" presStyleCnt="3">
        <dgm:presLayoutVars>
          <dgm:chMax val="1"/>
          <dgm:bulletEnabled val="1"/>
        </dgm:presLayoutVars>
      </dgm:prSet>
      <dgm:spPr/>
    </dgm:pt>
    <dgm:pt modelId="{5FF73DF0-6789-435F-A81B-45DDC3AB91DC}" type="pres">
      <dgm:prSet presAssocID="{22BE6B0F-87DE-4E5F-8B94-F96727DC5362}" presName="bracket" presStyleLbl="parChTrans1D1" presStyleIdx="1" presStyleCnt="3"/>
      <dgm:spPr/>
    </dgm:pt>
    <dgm:pt modelId="{A8E47105-35FE-4F12-88A8-206645546679}" type="pres">
      <dgm:prSet presAssocID="{22BE6B0F-87DE-4E5F-8B94-F96727DC5362}" presName="spH" presStyleCnt="0"/>
      <dgm:spPr/>
    </dgm:pt>
    <dgm:pt modelId="{79BA7F99-406E-4C70-B903-2C7E68279B56}" type="pres">
      <dgm:prSet presAssocID="{22BE6B0F-87DE-4E5F-8B94-F96727DC5362}" presName="desTx" presStyleLbl="node1" presStyleIdx="1" presStyleCnt="3">
        <dgm:presLayoutVars>
          <dgm:bulletEnabled val="1"/>
        </dgm:presLayoutVars>
      </dgm:prSet>
      <dgm:spPr>
        <a:prstGeom prst="roundRect">
          <a:avLst/>
        </a:prstGeom>
      </dgm:spPr>
    </dgm:pt>
    <dgm:pt modelId="{437039DD-7E92-43E1-8F38-2C2E7209CEA4}" type="pres">
      <dgm:prSet presAssocID="{49DED031-ECA6-4142-9E76-8FAD224DDC2E}" presName="spV" presStyleCnt="0"/>
      <dgm:spPr/>
    </dgm:pt>
    <dgm:pt modelId="{6A52EF41-BA00-48CC-B1A0-6D18DB931F6E}" type="pres">
      <dgm:prSet presAssocID="{99CAE8BF-3791-44E0-BB34-6A86487F8BFC}" presName="linNode" presStyleCnt="0"/>
      <dgm:spPr/>
    </dgm:pt>
    <dgm:pt modelId="{420EB2B9-B0BA-451F-91F9-A5BAF4DA1DD7}" type="pres">
      <dgm:prSet presAssocID="{99CAE8BF-3791-44E0-BB34-6A86487F8BFC}" presName="parTx" presStyleLbl="revTx" presStyleIdx="2" presStyleCnt="3">
        <dgm:presLayoutVars>
          <dgm:chMax val="1"/>
          <dgm:bulletEnabled val="1"/>
        </dgm:presLayoutVars>
      </dgm:prSet>
      <dgm:spPr/>
    </dgm:pt>
    <dgm:pt modelId="{1330815E-9A2A-456D-818E-B30FCF5086CA}" type="pres">
      <dgm:prSet presAssocID="{99CAE8BF-3791-44E0-BB34-6A86487F8BFC}" presName="bracket" presStyleLbl="parChTrans1D1" presStyleIdx="2" presStyleCnt="3"/>
      <dgm:spPr/>
    </dgm:pt>
    <dgm:pt modelId="{FA0808CF-E306-4FF0-B6EF-E781F7C52892}" type="pres">
      <dgm:prSet presAssocID="{99CAE8BF-3791-44E0-BB34-6A86487F8BFC}" presName="spH" presStyleCnt="0"/>
      <dgm:spPr/>
    </dgm:pt>
    <dgm:pt modelId="{D746882D-FE2A-4A53-BC41-DD9BF5B0C4D2}" type="pres">
      <dgm:prSet presAssocID="{99CAE8BF-3791-44E0-BB34-6A86487F8BFC}" presName="desTx" presStyleLbl="node1" presStyleIdx="2" presStyleCnt="3">
        <dgm:presLayoutVars>
          <dgm:bulletEnabled val="1"/>
        </dgm:presLayoutVars>
      </dgm:prSet>
      <dgm:spPr>
        <a:prstGeom prst="roundRect">
          <a:avLst/>
        </a:prstGeom>
      </dgm:spPr>
    </dgm:pt>
  </dgm:ptLst>
  <dgm:cxnLst>
    <dgm:cxn modelId="{8BAFDC08-ECBB-4F44-942A-FD1C3A3341B0}" srcId="{51670909-6C6F-423D-AA6F-C9D64CC9A9BD}" destId="{55F42124-E495-4651-8CEE-A142509B439F}" srcOrd="0" destOrd="0" parTransId="{490FBC73-CE1A-4504-9B42-EDA4C0DDA677}" sibTransId="{DE9F95D3-A432-4F5D-A8A9-7A9093C0BB9E}"/>
    <dgm:cxn modelId="{2DA1860F-5746-4526-852F-1DE65FA3C2B2}" srcId="{22BE6B0F-87DE-4E5F-8B94-F96727DC5362}" destId="{FC7811C8-549F-4A9E-80D6-A05D87A33F20}" srcOrd="0" destOrd="0" parTransId="{6F795061-8AFE-4632-9B0E-F8A00A244263}" sibTransId="{D6A3A593-06F0-4437-9D6C-02626940D112}"/>
    <dgm:cxn modelId="{765EEA18-ECD5-443F-8FEE-EE866FE56816}" srcId="{26306393-A3FD-421B-9F5E-A97CDA57EFCC}" destId="{51670909-6C6F-423D-AA6F-C9D64CC9A9BD}" srcOrd="0" destOrd="0" parTransId="{7CC17C1A-8CF2-420F-A2C7-4A2EC3F979B8}" sibTransId="{267659FF-026B-4386-853B-38269FD2F0AB}"/>
    <dgm:cxn modelId="{7A7BCA22-2774-45D8-919D-41EBA5E1B609}" type="presOf" srcId="{55F42124-E495-4651-8CEE-A142509B439F}" destId="{9E3629EB-A646-48C2-A1FA-D94082F96ADE}" srcOrd="0" destOrd="0" presId="urn:diagrams.loki3.com/BracketList#1"/>
    <dgm:cxn modelId="{2B110B37-3559-489D-97C7-64087341AE7B}" type="presOf" srcId="{FC7811C8-549F-4A9E-80D6-A05D87A33F20}" destId="{79BA7F99-406E-4C70-B903-2C7E68279B56}" srcOrd="0" destOrd="0" presId="urn:diagrams.loki3.com/BracketList#1"/>
    <dgm:cxn modelId="{6229E837-6674-4E90-AD7F-9369FD8A2A82}" type="presOf" srcId="{05D71C17-9470-4609-8954-85B0EAB05662}" destId="{79BA7F99-406E-4C70-B903-2C7E68279B56}" srcOrd="0" destOrd="1" presId="urn:diagrams.loki3.com/BracketList#1"/>
    <dgm:cxn modelId="{66C85B5C-78DC-434C-927F-7C3C43C5D500}" type="presOf" srcId="{99CAE8BF-3791-44E0-BB34-6A86487F8BFC}" destId="{420EB2B9-B0BA-451F-91F9-A5BAF4DA1DD7}" srcOrd="0" destOrd="0" presId="urn:diagrams.loki3.com/BracketList#1"/>
    <dgm:cxn modelId="{67E2C35F-1B10-4309-9B53-1AFF7C7E1101}" type="presOf" srcId="{3E4200C9-97A9-4C35-AF24-83C41B2A4B6D}" destId="{79BA7F99-406E-4C70-B903-2C7E68279B56}" srcOrd="0" destOrd="2" presId="urn:diagrams.loki3.com/BracketList#1"/>
    <dgm:cxn modelId="{897D0866-5DF2-4756-B385-485529963B1F}" srcId="{99CAE8BF-3791-44E0-BB34-6A86487F8BFC}" destId="{58FC3F7A-5D87-41D6-9A07-72F509A3059D}" srcOrd="0" destOrd="0" parTransId="{8CD4C26E-1118-4819-8CF0-94F333AFC04B}" sibTransId="{807C4E93-DC51-4F5A-889F-59B8FD488B88}"/>
    <dgm:cxn modelId="{A6E88C4E-26A3-47F7-BF8E-0570A24F163B}" type="presOf" srcId="{51670909-6C6F-423D-AA6F-C9D64CC9A9BD}" destId="{2C66D290-8CB4-45FD-B01D-70F059A2A8E1}" srcOrd="0" destOrd="0" presId="urn:diagrams.loki3.com/BracketList#1"/>
    <dgm:cxn modelId="{A76EA575-061C-44F4-B609-B9181011E090}" srcId="{26306393-A3FD-421B-9F5E-A97CDA57EFCC}" destId="{99CAE8BF-3791-44E0-BB34-6A86487F8BFC}" srcOrd="2" destOrd="0" parTransId="{E1E4EC70-F067-4049-90CC-3D0B6ED1DEA7}" sibTransId="{1E24A153-D382-4E80-B261-7BF9137C765A}"/>
    <dgm:cxn modelId="{0BE4BE57-D1C9-4E65-815A-22D053E3AB44}" type="presOf" srcId="{26306393-A3FD-421B-9F5E-A97CDA57EFCC}" destId="{07C3530D-73D4-43E1-8C4D-B3258556E445}" srcOrd="0" destOrd="0" presId="urn:diagrams.loki3.com/BracketList#1"/>
    <dgm:cxn modelId="{78E89E5A-0C96-47C1-8FDD-237D5447AC3B}" srcId="{22BE6B0F-87DE-4E5F-8B94-F96727DC5362}" destId="{3E4200C9-97A9-4C35-AF24-83C41B2A4B6D}" srcOrd="2" destOrd="0" parTransId="{89E2A9DD-D856-420C-88F2-8992C5E9D103}" sibTransId="{D4995E20-74DF-4607-8CE6-E4D761169072}"/>
    <dgm:cxn modelId="{CAA41E94-4FFD-44F1-8722-989906B4BCD7}" type="presOf" srcId="{58FC3F7A-5D87-41D6-9A07-72F509A3059D}" destId="{D746882D-FE2A-4A53-BC41-DD9BF5B0C4D2}" srcOrd="0" destOrd="0" presId="urn:diagrams.loki3.com/BracketList#1"/>
    <dgm:cxn modelId="{3005B3B7-7338-4656-ABF8-A90DD6606324}" type="presOf" srcId="{BCADD491-DD5E-4486-827A-8C0F72AA08B0}" destId="{9E3629EB-A646-48C2-A1FA-D94082F96ADE}" srcOrd="0" destOrd="1" presId="urn:diagrams.loki3.com/BracketList#1"/>
    <dgm:cxn modelId="{29D10DCD-BB3B-4B16-90B9-C74A80A8EE10}" type="presOf" srcId="{22BE6B0F-87DE-4E5F-8B94-F96727DC5362}" destId="{94C2B9E7-D575-4F27-8E6A-690BCF016435}" srcOrd="0" destOrd="0" presId="urn:diagrams.loki3.com/BracketList#1"/>
    <dgm:cxn modelId="{83EF20CF-504F-4312-BA03-D0D2B7D21D9D}" srcId="{26306393-A3FD-421B-9F5E-A97CDA57EFCC}" destId="{22BE6B0F-87DE-4E5F-8B94-F96727DC5362}" srcOrd="1" destOrd="0" parTransId="{56DEB1FC-B6C1-4C61-B644-F98A25B67F36}" sibTransId="{49DED031-ECA6-4142-9E76-8FAD224DDC2E}"/>
    <dgm:cxn modelId="{88F7A9DB-C042-421E-970A-BEE32DF50CFC}" srcId="{51670909-6C6F-423D-AA6F-C9D64CC9A9BD}" destId="{BCADD491-DD5E-4486-827A-8C0F72AA08B0}" srcOrd="1" destOrd="0" parTransId="{9105E165-307D-4D98-A1B3-1237C7F04944}" sibTransId="{CA696B07-9375-4FB9-A16F-5C9BB170DE30}"/>
    <dgm:cxn modelId="{BCF95BFD-5D75-4BA7-BE7A-E6C31FDB0BB7}" srcId="{22BE6B0F-87DE-4E5F-8B94-F96727DC5362}" destId="{05D71C17-9470-4609-8954-85B0EAB05662}" srcOrd="1" destOrd="0" parTransId="{57ED557A-846F-4D90-A771-8C8FC8EB3A49}" sibTransId="{F393E76E-212A-4C0F-9FD9-47D0852EC75C}"/>
    <dgm:cxn modelId="{05C8D805-7AC8-448D-8F64-3857F12BE553}" type="presParOf" srcId="{07C3530D-73D4-43E1-8C4D-B3258556E445}" destId="{2A6926C1-CDC6-4562-B441-A4ACB2C1D7B5}" srcOrd="0" destOrd="0" presId="urn:diagrams.loki3.com/BracketList#1"/>
    <dgm:cxn modelId="{01403F68-CF04-4F81-A1F6-96020CD37002}" type="presParOf" srcId="{2A6926C1-CDC6-4562-B441-A4ACB2C1D7B5}" destId="{2C66D290-8CB4-45FD-B01D-70F059A2A8E1}" srcOrd="0" destOrd="0" presId="urn:diagrams.loki3.com/BracketList#1"/>
    <dgm:cxn modelId="{F2D3964A-1BA0-45C9-9DEA-D073C34F105C}" type="presParOf" srcId="{2A6926C1-CDC6-4562-B441-A4ACB2C1D7B5}" destId="{57A438C0-1427-4626-97F5-91E663B31840}" srcOrd="1" destOrd="0" presId="urn:diagrams.loki3.com/BracketList#1"/>
    <dgm:cxn modelId="{4C7DEBC2-C30E-4045-BB2D-57583E0E6827}" type="presParOf" srcId="{2A6926C1-CDC6-4562-B441-A4ACB2C1D7B5}" destId="{9F5B9582-95BD-4120-A4C0-DFD7A69AFE5D}" srcOrd="2" destOrd="0" presId="urn:diagrams.loki3.com/BracketList#1"/>
    <dgm:cxn modelId="{FFE281CA-376B-452F-917A-44E6BF8B574D}" type="presParOf" srcId="{2A6926C1-CDC6-4562-B441-A4ACB2C1D7B5}" destId="{9E3629EB-A646-48C2-A1FA-D94082F96ADE}" srcOrd="3" destOrd="0" presId="urn:diagrams.loki3.com/BracketList#1"/>
    <dgm:cxn modelId="{78663308-38CD-43BE-BE2A-4442BB069B14}" type="presParOf" srcId="{07C3530D-73D4-43E1-8C4D-B3258556E445}" destId="{FA6F53DD-6BCF-478D-BC4C-DE1C4F3C5143}" srcOrd="1" destOrd="0" presId="urn:diagrams.loki3.com/BracketList#1"/>
    <dgm:cxn modelId="{C8112712-6188-4A2F-9D46-649C58CFF11D}" type="presParOf" srcId="{07C3530D-73D4-43E1-8C4D-B3258556E445}" destId="{E1A88066-E37C-43C1-88B1-62EE0074566A}" srcOrd="2" destOrd="0" presId="urn:diagrams.loki3.com/BracketList#1"/>
    <dgm:cxn modelId="{F51B244A-0F29-44FC-A0FA-566AEE4086B9}" type="presParOf" srcId="{E1A88066-E37C-43C1-88B1-62EE0074566A}" destId="{94C2B9E7-D575-4F27-8E6A-690BCF016435}" srcOrd="0" destOrd="0" presId="urn:diagrams.loki3.com/BracketList#1"/>
    <dgm:cxn modelId="{3FEB67F1-1929-4DDD-A1F7-1ECAD72B9CB6}" type="presParOf" srcId="{E1A88066-E37C-43C1-88B1-62EE0074566A}" destId="{5FF73DF0-6789-435F-A81B-45DDC3AB91DC}" srcOrd="1" destOrd="0" presId="urn:diagrams.loki3.com/BracketList#1"/>
    <dgm:cxn modelId="{754C04EA-C05C-4FE8-931C-98F0E5800E48}" type="presParOf" srcId="{E1A88066-E37C-43C1-88B1-62EE0074566A}" destId="{A8E47105-35FE-4F12-88A8-206645546679}" srcOrd="2" destOrd="0" presId="urn:diagrams.loki3.com/BracketList#1"/>
    <dgm:cxn modelId="{A2D173D2-CF2B-4C6B-A819-19D5488E9379}" type="presParOf" srcId="{E1A88066-E37C-43C1-88B1-62EE0074566A}" destId="{79BA7F99-406E-4C70-B903-2C7E68279B56}" srcOrd="3" destOrd="0" presId="urn:diagrams.loki3.com/BracketList#1"/>
    <dgm:cxn modelId="{C05DE860-FEF4-4CD9-AB84-38006501C93E}" type="presParOf" srcId="{07C3530D-73D4-43E1-8C4D-B3258556E445}" destId="{437039DD-7E92-43E1-8F38-2C2E7209CEA4}" srcOrd="3" destOrd="0" presId="urn:diagrams.loki3.com/BracketList#1"/>
    <dgm:cxn modelId="{CEAAE205-CDED-4D52-ADD7-B5C484D4DCF6}" type="presParOf" srcId="{07C3530D-73D4-43E1-8C4D-B3258556E445}" destId="{6A52EF41-BA00-48CC-B1A0-6D18DB931F6E}" srcOrd="4" destOrd="0" presId="urn:diagrams.loki3.com/BracketList#1"/>
    <dgm:cxn modelId="{13508FEC-5A5B-48C8-8087-8B48F3ED0997}" type="presParOf" srcId="{6A52EF41-BA00-48CC-B1A0-6D18DB931F6E}" destId="{420EB2B9-B0BA-451F-91F9-A5BAF4DA1DD7}" srcOrd="0" destOrd="0" presId="urn:diagrams.loki3.com/BracketList#1"/>
    <dgm:cxn modelId="{A6152FE6-7F4C-4286-8E2B-C31D49B2AB81}" type="presParOf" srcId="{6A52EF41-BA00-48CC-B1A0-6D18DB931F6E}" destId="{1330815E-9A2A-456D-818E-B30FCF5086CA}" srcOrd="1" destOrd="0" presId="urn:diagrams.loki3.com/BracketList#1"/>
    <dgm:cxn modelId="{8A38A205-CD6C-4221-BCDC-D37A28E0853C}" type="presParOf" srcId="{6A52EF41-BA00-48CC-B1A0-6D18DB931F6E}" destId="{FA0808CF-E306-4FF0-B6EF-E781F7C52892}" srcOrd="2" destOrd="0" presId="urn:diagrams.loki3.com/BracketList#1"/>
    <dgm:cxn modelId="{3FDEDB8E-9FE1-455B-9A03-2A2F0802866E}" type="presParOf" srcId="{6A52EF41-BA00-48CC-B1A0-6D18DB931F6E}" destId="{D746882D-FE2A-4A53-BC41-DD9BF5B0C4D2}" srcOrd="3" destOrd="0" presId="urn:diagrams.loki3.com/Bracke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6D290-8CB4-45FD-B01D-70F059A2A8E1}">
      <dsp:nvSpPr>
        <dsp:cNvPr id="0" name=""/>
        <dsp:cNvSpPr/>
      </dsp:nvSpPr>
      <dsp:spPr>
        <a:xfrm>
          <a:off x="0" y="126150"/>
          <a:ext cx="2860675"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a:t>Executive Committee</a:t>
          </a:r>
          <a:endParaRPr lang="en-SG" sz="2800" kern="1200"/>
        </a:p>
      </dsp:txBody>
      <dsp:txXfrm>
        <a:off x="0" y="126150"/>
        <a:ext cx="2860675" cy="1207800"/>
      </dsp:txXfrm>
    </dsp:sp>
    <dsp:sp modelId="{57A438C0-1427-4626-97F5-91E663B31840}">
      <dsp:nvSpPr>
        <dsp:cNvPr id="0" name=""/>
        <dsp:cNvSpPr/>
      </dsp:nvSpPr>
      <dsp:spPr>
        <a:xfrm>
          <a:off x="2860674" y="26973"/>
          <a:ext cx="572135" cy="139651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3629EB-A646-48C2-A1FA-D94082F96ADE}">
      <dsp:nvSpPr>
        <dsp:cNvPr id="0" name=""/>
        <dsp:cNvSpPr/>
      </dsp:nvSpPr>
      <dsp:spPr>
        <a:xfrm>
          <a:off x="3661663" y="31791"/>
          <a:ext cx="7781036" cy="1396518"/>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114000"/>
            </a:lnSpc>
            <a:spcBef>
              <a:spcPct val="0"/>
            </a:spcBef>
            <a:spcAft>
              <a:spcPct val="15000"/>
            </a:spcAft>
            <a:buChar char="•"/>
          </a:pPr>
          <a:r>
            <a:rPr lang="en-SG" sz="1600" b="0" i="0" kern="1200" dirty="0">
              <a:solidFill>
                <a:schemeClr val="tx1"/>
              </a:solidFill>
              <a:latin typeface="+mn-lt"/>
            </a:rPr>
            <a:t>If the decision is to split the program year between two executive committees, ensure consistent handover by having a few overlapping members if required</a:t>
          </a:r>
        </a:p>
        <a:p>
          <a:pPr marL="171450" lvl="1" indent="-171450" algn="l" defTabSz="711200">
            <a:lnSpc>
              <a:spcPct val="114000"/>
            </a:lnSpc>
            <a:spcBef>
              <a:spcPct val="0"/>
            </a:spcBef>
            <a:spcAft>
              <a:spcPct val="15000"/>
            </a:spcAft>
            <a:buChar char="•"/>
          </a:pPr>
          <a:r>
            <a:rPr lang="en-SG" sz="1600" b="0" i="0" kern="1200">
              <a:solidFill>
                <a:schemeClr val="tx1"/>
              </a:solidFill>
              <a:latin typeface="+mn-lt"/>
            </a:rPr>
            <a:t>As communication is crucial, stay connected with all Ambassadors from your cohort to ensure all participants are engaged</a:t>
          </a:r>
        </a:p>
      </dsp:txBody>
      <dsp:txXfrm>
        <a:off x="3729835" y="99963"/>
        <a:ext cx="7644692" cy="1260174"/>
      </dsp:txXfrm>
    </dsp:sp>
    <dsp:sp modelId="{94C2B9E7-D575-4F27-8E6A-690BCF016435}">
      <dsp:nvSpPr>
        <dsp:cNvPr id="0" name=""/>
        <dsp:cNvSpPr/>
      </dsp:nvSpPr>
      <dsp:spPr>
        <a:xfrm>
          <a:off x="0" y="1912116"/>
          <a:ext cx="2860675"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a:t>Budgets</a:t>
          </a:r>
          <a:endParaRPr lang="en-SG" sz="2800" kern="1200"/>
        </a:p>
      </dsp:txBody>
      <dsp:txXfrm>
        <a:off x="0" y="1912116"/>
        <a:ext cx="2860675" cy="1207800"/>
      </dsp:txXfrm>
    </dsp:sp>
    <dsp:sp modelId="{5FF73DF0-6789-435F-A81B-45DDC3AB91DC}">
      <dsp:nvSpPr>
        <dsp:cNvPr id="0" name=""/>
        <dsp:cNvSpPr/>
      </dsp:nvSpPr>
      <dsp:spPr>
        <a:xfrm>
          <a:off x="2860674" y="1647910"/>
          <a:ext cx="572135" cy="173621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BA7F99-406E-4C70-B903-2C7E68279B56}">
      <dsp:nvSpPr>
        <dsp:cNvPr id="0" name=""/>
        <dsp:cNvSpPr/>
      </dsp:nvSpPr>
      <dsp:spPr>
        <a:xfrm>
          <a:off x="3661663" y="1647910"/>
          <a:ext cx="7781036" cy="1736212"/>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114000"/>
            </a:lnSpc>
            <a:spcBef>
              <a:spcPct val="0"/>
            </a:spcBef>
            <a:spcAft>
              <a:spcPct val="15000"/>
            </a:spcAft>
            <a:buChar char="•"/>
          </a:pPr>
          <a:r>
            <a:rPr lang="en-SG" sz="1600" b="0" i="0" kern="1200">
              <a:solidFill>
                <a:schemeClr val="tx1"/>
              </a:solidFill>
              <a:latin typeface="+mn-lt"/>
            </a:rPr>
            <a:t>Know your budget from champions and sponsors, and plan how to invest it. </a:t>
          </a:r>
        </a:p>
        <a:p>
          <a:pPr marL="171450" lvl="1" indent="-171450" algn="l" defTabSz="711200">
            <a:lnSpc>
              <a:spcPct val="114000"/>
            </a:lnSpc>
            <a:spcBef>
              <a:spcPct val="0"/>
            </a:spcBef>
            <a:spcAft>
              <a:spcPct val="15000"/>
            </a:spcAft>
            <a:buChar char="•"/>
          </a:pPr>
          <a:r>
            <a:rPr lang="en-SG" sz="1600" b="0" i="0" kern="1200">
              <a:solidFill>
                <a:schemeClr val="tx1"/>
              </a:solidFill>
              <a:latin typeface="+mn-lt"/>
            </a:rPr>
            <a:t>Seek other sources of budget (e.g. ERG’s or anyone else that might have a shared interest). </a:t>
          </a:r>
        </a:p>
        <a:p>
          <a:pPr marL="171450" lvl="1" indent="-171450" algn="l" defTabSz="711200">
            <a:lnSpc>
              <a:spcPct val="114000"/>
            </a:lnSpc>
            <a:spcBef>
              <a:spcPct val="0"/>
            </a:spcBef>
            <a:spcAft>
              <a:spcPct val="15000"/>
            </a:spcAft>
            <a:buChar char="•"/>
          </a:pPr>
          <a:r>
            <a:rPr lang="en-SG" sz="1600" b="0" i="0" kern="1200">
              <a:solidFill>
                <a:schemeClr val="tx1"/>
              </a:solidFill>
              <a:latin typeface="+mn-lt"/>
            </a:rPr>
            <a:t>To be more cost effective you might consider combined events with other ERGs/company cohorts, where relevant.</a:t>
          </a:r>
        </a:p>
      </dsp:txBody>
      <dsp:txXfrm>
        <a:off x="3746418" y="1732665"/>
        <a:ext cx="7611526" cy="1566702"/>
      </dsp:txXfrm>
    </dsp:sp>
    <dsp:sp modelId="{420EB2B9-B0BA-451F-91F9-A5BAF4DA1DD7}">
      <dsp:nvSpPr>
        <dsp:cNvPr id="0" name=""/>
        <dsp:cNvSpPr/>
      </dsp:nvSpPr>
      <dsp:spPr>
        <a:xfrm>
          <a:off x="0" y="3603722"/>
          <a:ext cx="2860675"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a:t>Utilize Technology</a:t>
          </a:r>
          <a:endParaRPr lang="en-SG" sz="2800" kern="1200"/>
        </a:p>
      </dsp:txBody>
      <dsp:txXfrm>
        <a:off x="0" y="3603722"/>
        <a:ext cx="2860675" cy="1207800"/>
      </dsp:txXfrm>
    </dsp:sp>
    <dsp:sp modelId="{1330815E-9A2A-456D-818E-B30FCF5086CA}">
      <dsp:nvSpPr>
        <dsp:cNvPr id="0" name=""/>
        <dsp:cNvSpPr/>
      </dsp:nvSpPr>
      <dsp:spPr>
        <a:xfrm>
          <a:off x="2860674" y="3603722"/>
          <a:ext cx="572135" cy="12078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46882D-FE2A-4A53-BC41-DD9BF5B0C4D2}">
      <dsp:nvSpPr>
        <dsp:cNvPr id="0" name=""/>
        <dsp:cNvSpPr/>
      </dsp:nvSpPr>
      <dsp:spPr>
        <a:xfrm>
          <a:off x="3661663" y="3603722"/>
          <a:ext cx="7781036" cy="120780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114000"/>
            </a:lnSpc>
            <a:spcBef>
              <a:spcPct val="0"/>
            </a:spcBef>
            <a:spcAft>
              <a:spcPct val="15000"/>
            </a:spcAft>
            <a:buChar char="•"/>
          </a:pPr>
          <a:r>
            <a:rPr lang="en-SG" sz="1600" b="0" i="1" kern="1200">
              <a:solidFill>
                <a:schemeClr val="tx1"/>
              </a:solidFill>
              <a:effectLst/>
              <a:latin typeface="+mn-lt"/>
            </a:rPr>
            <a:t>Include details about company-specific ways of working. Example: </a:t>
          </a:r>
          <a:r>
            <a:rPr lang="en-SG" sz="1600" b="0" i="0" kern="1200">
              <a:solidFill>
                <a:schemeClr val="tx1"/>
              </a:solidFill>
              <a:effectLst/>
              <a:latin typeface="+mn-lt"/>
            </a:rPr>
            <a:t>Teams is an excellent collaboration platform with many useful tools. </a:t>
          </a:r>
          <a:endParaRPr lang="en-SG" sz="1600" b="0" i="0" kern="1200">
            <a:solidFill>
              <a:schemeClr val="tx1"/>
            </a:solidFill>
            <a:latin typeface="+mn-lt"/>
          </a:endParaRPr>
        </a:p>
      </dsp:txBody>
      <dsp:txXfrm>
        <a:off x="3720623" y="3662682"/>
        <a:ext cx="7663116" cy="10898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diagrams.loki3.com/BracketList#1">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A582D3-859C-B348-8875-638388E676DD}" type="datetimeFigureOut">
              <a:rPr lang="en-US" smtClean="0"/>
              <a:t>4/11/2024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003733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ASM 2011</a:t>
            </a: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4/10/2024 12:52 AM</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4x3_ASM_2011_Weldon_Close_04-28-11_v14.pptx</a:t>
            </a: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2419616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A0E39-C8C4-4BD1-A2DF-3D0AFF5B06C8}" type="slidenum">
              <a:rPr lang="en-US" smtClean="0"/>
              <a:t>15</a:t>
            </a:fld>
            <a:endParaRPr lang="en-US"/>
          </a:p>
        </p:txBody>
      </p:sp>
    </p:spTree>
    <p:extLst>
      <p:ext uri="{BB962C8B-B14F-4D97-AF65-F5344CB8AC3E}">
        <p14:creationId xmlns:p14="http://schemas.microsoft.com/office/powerpoint/2010/main" val="178435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ASM 2011</a:t>
            </a: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4/11/2024 12:37 PM</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4x3_ASM_2011_Weldon_Close_04-28-11_v14.pptx</a:t>
            </a: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2419616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45474477-4411-D749-8989-B52B56FE13F5}"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4/11/2024 12:37 PM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44622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45474477-4411-D749-8989-B52B56FE13F5}" type="datetime8">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4/11/2024 12:37 PM</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65" charset="0"/>
            </a:endParaRP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itchFamily="-65" charset="0"/>
            </a:endParaRPr>
          </a:p>
        </p:txBody>
      </p:sp>
    </p:spTree>
    <p:extLst>
      <p:ext uri="{BB962C8B-B14F-4D97-AF65-F5344CB8AC3E}">
        <p14:creationId xmlns:p14="http://schemas.microsoft.com/office/powerpoint/2010/main" val="2087079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spTree>
    <p:extLst>
      <p:ext uri="{BB962C8B-B14F-4D97-AF65-F5344CB8AC3E}">
        <p14:creationId xmlns:p14="http://schemas.microsoft.com/office/powerpoint/2010/main" val="288890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userDrawn="1">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37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982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72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userDrawn="1">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7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userDrawn="1">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80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0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9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56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0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9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2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0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524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1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19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2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5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291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26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879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userDrawn="1"/>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TITLE</a:t>
            </a:r>
          </a:p>
        </p:txBody>
      </p:sp>
    </p:spTree>
    <p:extLst>
      <p:ext uri="{BB962C8B-B14F-4D97-AF65-F5344CB8AC3E}">
        <p14:creationId xmlns:p14="http://schemas.microsoft.com/office/powerpoint/2010/main" val="2671289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1471243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216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3036120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170936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4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51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0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25198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104886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56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 id="2147483682"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7" r:id="rId30"/>
    <p:sldLayoutId id="2147483698" r:id="rId31"/>
    <p:sldLayoutId id="2147483707" r:id="rId32"/>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4B3D-E056-FFC3-F07D-D40FB5922FAE}"/>
              </a:ext>
            </a:extLst>
          </p:cNvPr>
          <p:cNvSpPr>
            <a:spLocks noGrp="1"/>
          </p:cNvSpPr>
          <p:nvPr>
            <p:ph type="title"/>
          </p:nvPr>
        </p:nvSpPr>
        <p:spPr>
          <a:xfrm>
            <a:off x="4590853" y="365125"/>
            <a:ext cx="6973617" cy="1325563"/>
          </a:xfrm>
        </p:spPr>
        <p:txBody>
          <a:bodyPr>
            <a:normAutofit fontScale="90000"/>
          </a:bodyPr>
          <a:lstStyle/>
          <a:p>
            <a:r>
              <a:rPr lang="en-US" dirty="0"/>
              <a:t>HBA Ambassador Program </a:t>
            </a:r>
            <a:br>
              <a:rPr lang="en-US" dirty="0"/>
            </a:br>
            <a:r>
              <a:rPr lang="en-US" sz="3100" i="1" dirty="0"/>
              <a:t>Launch template</a:t>
            </a:r>
            <a:endParaRPr lang="en-US" i="1" dirty="0"/>
          </a:p>
        </p:txBody>
      </p:sp>
      <p:sp>
        <p:nvSpPr>
          <p:cNvPr id="3" name="Text Placeholder 2">
            <a:extLst>
              <a:ext uri="{FF2B5EF4-FFF2-40B4-BE49-F238E27FC236}">
                <a16:creationId xmlns:a16="http://schemas.microsoft.com/office/drawing/2014/main" id="{35A7A3ED-9858-AE1A-8CEB-71DE556DE7DB}"/>
              </a:ext>
            </a:extLst>
          </p:cNvPr>
          <p:cNvSpPr>
            <a:spLocks noGrp="1"/>
          </p:cNvSpPr>
          <p:nvPr>
            <p:ph type="body" sz="quarter" idx="10"/>
          </p:nvPr>
        </p:nvSpPr>
        <p:spPr>
          <a:xfrm>
            <a:off x="4590853" y="1690688"/>
            <a:ext cx="6762946" cy="4425203"/>
          </a:xfrm>
        </p:spPr>
        <p:txBody>
          <a:bodyPr>
            <a:normAutofit fontScale="32500" lnSpcReduction="20000"/>
          </a:bodyPr>
          <a:lstStyle/>
          <a:p>
            <a:pPr marL="0" indent="0">
              <a:lnSpc>
                <a:spcPct val="120000"/>
              </a:lnSpc>
              <a:spcBef>
                <a:spcPts val="0"/>
              </a:spcBef>
              <a:buNone/>
            </a:pPr>
            <a:r>
              <a:rPr lang="en-US" dirty="0"/>
              <a:t>This template deck has been developed to make your organization’s Ambassador Program launch planning as easy as possible. Please review the Instructions in full then follow the steps below:</a:t>
            </a:r>
          </a:p>
          <a:p>
            <a:pPr marL="0" indent="0">
              <a:lnSpc>
                <a:spcPct val="120000"/>
              </a:lnSpc>
              <a:spcBef>
                <a:spcPts val="0"/>
              </a:spcBef>
              <a:buNone/>
            </a:pPr>
            <a:endParaRPr lang="en-US" dirty="0"/>
          </a:p>
          <a:p>
            <a:pPr marL="0" indent="0">
              <a:lnSpc>
                <a:spcPct val="120000"/>
              </a:lnSpc>
              <a:spcBef>
                <a:spcPts val="0"/>
              </a:spcBef>
              <a:buNone/>
            </a:pPr>
            <a:endParaRPr lang="en-US" dirty="0"/>
          </a:p>
          <a:p>
            <a:pPr marL="0" indent="0">
              <a:lnSpc>
                <a:spcPct val="120000"/>
              </a:lnSpc>
              <a:spcBef>
                <a:spcPts val="0"/>
              </a:spcBef>
              <a:buNone/>
            </a:pPr>
            <a:r>
              <a:rPr lang="en-US" sz="4900" b="1" dirty="0"/>
              <a:t>Step 1: </a:t>
            </a:r>
            <a:r>
              <a:rPr lang="en-US" sz="3700" b="1" dirty="0"/>
              <a:t>draft your Launch Agenda</a:t>
            </a:r>
          </a:p>
          <a:p>
            <a:pPr marL="0" indent="0">
              <a:lnSpc>
                <a:spcPct val="120000"/>
              </a:lnSpc>
              <a:spcBef>
                <a:spcPts val="1200"/>
              </a:spcBef>
              <a:buNone/>
            </a:pPr>
            <a:r>
              <a:rPr lang="en-US" sz="3700" dirty="0"/>
              <a:t>After reviewing the instructions, including the Agenda sample, begin to populate known names and times in the official launch Agenda (slide 6).</a:t>
            </a:r>
          </a:p>
          <a:p>
            <a:pPr marL="0" indent="0">
              <a:lnSpc>
                <a:spcPct val="120000"/>
              </a:lnSpc>
              <a:spcBef>
                <a:spcPts val="1200"/>
              </a:spcBef>
              <a:buNone/>
            </a:pPr>
            <a:endParaRPr lang="en-US" sz="3700" dirty="0"/>
          </a:p>
          <a:p>
            <a:pPr marL="0" indent="0">
              <a:lnSpc>
                <a:spcPct val="120000"/>
              </a:lnSpc>
              <a:spcBef>
                <a:spcPts val="1200"/>
              </a:spcBef>
              <a:buNone/>
            </a:pPr>
            <a:r>
              <a:rPr lang="en-US" sz="4900" b="1" dirty="0"/>
              <a:t>Step 2: </a:t>
            </a:r>
            <a:r>
              <a:rPr lang="en-US" sz="3700" b="1" dirty="0"/>
              <a:t>draft your Launch Deck</a:t>
            </a:r>
          </a:p>
          <a:p>
            <a:pPr marL="0" indent="0">
              <a:lnSpc>
                <a:spcPct val="120000"/>
              </a:lnSpc>
              <a:spcBef>
                <a:spcPts val="1200"/>
              </a:spcBef>
              <a:buNone/>
            </a:pPr>
            <a:r>
              <a:rPr lang="en-US" sz="3700" dirty="0"/>
              <a:t>Where indicated throughout the GAP Launch Deck, insert your company logo, along with Executive Sponsor, Champion and HBA participant photos, names, and titles.</a:t>
            </a:r>
          </a:p>
          <a:p>
            <a:pPr marL="0" indent="0">
              <a:lnSpc>
                <a:spcPct val="120000"/>
              </a:lnSpc>
              <a:spcBef>
                <a:spcPts val="1200"/>
              </a:spcBef>
              <a:buNone/>
            </a:pPr>
            <a:endParaRPr lang="en-US" sz="3700" dirty="0"/>
          </a:p>
          <a:p>
            <a:pPr marL="0" indent="0">
              <a:lnSpc>
                <a:spcPct val="120000"/>
              </a:lnSpc>
              <a:spcBef>
                <a:spcPts val="1200"/>
              </a:spcBef>
              <a:buNone/>
            </a:pPr>
            <a:r>
              <a:rPr lang="en-US" sz="4900" b="1" dirty="0"/>
              <a:t>Step 3: </a:t>
            </a:r>
            <a:r>
              <a:rPr lang="en-US" sz="3700" b="1" dirty="0"/>
              <a:t>finalize the agenda and deck with your HBA Launch Leader</a:t>
            </a:r>
          </a:p>
          <a:p>
            <a:pPr marL="0" indent="0">
              <a:lnSpc>
                <a:spcPct val="120000"/>
              </a:lnSpc>
              <a:spcBef>
                <a:spcPts val="1200"/>
              </a:spcBef>
              <a:buNone/>
            </a:pPr>
            <a:r>
              <a:rPr lang="en-US" sz="3700" dirty="0"/>
              <a:t>You will meet with your Launch Leader ~2 weeks prior to your program launch to finalize and align the final agenda, flow, and any other necessary information.</a:t>
            </a:r>
          </a:p>
          <a:p>
            <a:pPr marL="0" indent="0">
              <a:lnSpc>
                <a:spcPct val="120000"/>
              </a:lnSpc>
              <a:spcBef>
                <a:spcPts val="600"/>
              </a:spcBef>
              <a:buNone/>
            </a:pPr>
            <a:endParaRPr lang="en-US" dirty="0"/>
          </a:p>
          <a:p>
            <a:pPr marL="0" indent="0">
              <a:lnSpc>
                <a:spcPct val="120000"/>
              </a:lnSpc>
              <a:spcBef>
                <a:spcPts val="600"/>
              </a:spcBef>
              <a:buNone/>
            </a:pPr>
            <a:r>
              <a:rPr lang="en-US" i="1" dirty="0"/>
              <a:t>Helpful tip: s</a:t>
            </a:r>
            <a:r>
              <a:rPr lang="en-US" dirty="0"/>
              <a:t>ave your completed presentation as a company-specific template to save time and effort on future launches!</a:t>
            </a:r>
          </a:p>
        </p:txBody>
      </p:sp>
    </p:spTree>
    <p:extLst>
      <p:ext uri="{BB962C8B-B14F-4D97-AF65-F5344CB8AC3E}">
        <p14:creationId xmlns:p14="http://schemas.microsoft.com/office/powerpoint/2010/main" val="4004343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880EB6-902A-4378-AC27-4BDF4BC00BEC}"/>
              </a:ext>
            </a:extLst>
          </p:cNvPr>
          <p:cNvSpPr>
            <a:spLocks noGrp="1"/>
          </p:cNvSpPr>
          <p:nvPr>
            <p:ph type="body" sz="quarter" idx="10"/>
          </p:nvPr>
        </p:nvSpPr>
        <p:spPr>
          <a:xfrm>
            <a:off x="838200" y="1652632"/>
            <a:ext cx="10515600" cy="4748168"/>
          </a:xfrm>
        </p:spPr>
        <p:txBody>
          <a:bodyPr numCol="3">
            <a:normAutofit lnSpcReduction="10000"/>
          </a:bodyPr>
          <a:lstStyle/>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endParaRPr lang="en-US" sz="2400"/>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endParaRPr lang="en-US" sz="2400"/>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a:p>
            <a:pPr marL="0" indent="0" algn="ctr">
              <a:buNone/>
            </a:pPr>
            <a:r>
              <a:rPr lang="en-US" sz="2400"/>
              <a:t>Paste list of names</a:t>
            </a:r>
          </a:p>
        </p:txBody>
      </p:sp>
      <p:sp>
        <p:nvSpPr>
          <p:cNvPr id="3" name="TextBox 2">
            <a:extLst>
              <a:ext uri="{FF2B5EF4-FFF2-40B4-BE49-F238E27FC236}">
                <a16:creationId xmlns:a16="http://schemas.microsoft.com/office/drawing/2014/main" id="{84016EF1-65D5-0C8E-E926-4E98A3B0F3D0}"/>
              </a:ext>
            </a:extLst>
          </p:cNvPr>
          <p:cNvSpPr txBox="1"/>
          <p:nvPr/>
        </p:nvSpPr>
        <p:spPr>
          <a:xfrm>
            <a:off x="838200" y="596900"/>
            <a:ext cx="10515600" cy="707886"/>
          </a:xfrm>
          <a:prstGeom prst="rect">
            <a:avLst/>
          </a:prstGeom>
          <a:solidFill>
            <a:schemeClr val="bg1"/>
          </a:solidFill>
        </p:spPr>
        <p:txBody>
          <a:bodyPr wrap="square" rtlCol="0">
            <a:spAutoFit/>
          </a:bodyPr>
          <a:lstStyle/>
          <a:p>
            <a:pPr algn="ctr"/>
            <a:r>
              <a:rPr lang="en-US" sz="4000" b="1">
                <a:solidFill>
                  <a:schemeClr val="accent1"/>
                </a:solidFill>
              </a:rPr>
              <a:t>MEET YOUR FELLOW AMBASSADORS</a:t>
            </a:r>
          </a:p>
        </p:txBody>
      </p:sp>
      <p:sp>
        <p:nvSpPr>
          <p:cNvPr id="4" name="TextBox 3">
            <a:extLst>
              <a:ext uri="{FF2B5EF4-FFF2-40B4-BE49-F238E27FC236}">
                <a16:creationId xmlns:a16="http://schemas.microsoft.com/office/drawing/2014/main" id="{ACB09C31-11DE-0ECB-592C-93867CA40EF8}"/>
              </a:ext>
            </a:extLst>
          </p:cNvPr>
          <p:cNvSpPr txBox="1"/>
          <p:nvPr/>
        </p:nvSpPr>
        <p:spPr>
          <a:xfrm>
            <a:off x="5153412" y="5953323"/>
            <a:ext cx="6975835" cy="307777"/>
          </a:xfrm>
          <a:prstGeom prst="rect">
            <a:avLst/>
          </a:prstGeom>
          <a:noFill/>
        </p:spPr>
        <p:txBody>
          <a:bodyPr wrap="square" rtlCol="0">
            <a:spAutoFit/>
          </a:bodyPr>
          <a:lstStyle/>
          <a:p>
            <a:pPr algn="r"/>
            <a:r>
              <a:rPr lang="en-US" sz="1400" dirty="0">
                <a:solidFill>
                  <a:schemeClr val="tx1">
                    <a:lumMod val="40000"/>
                    <a:lumOff val="60000"/>
                  </a:schemeClr>
                </a:solidFill>
              </a:rPr>
              <a:t>Optional slide: include names of all Ambassadors</a:t>
            </a:r>
          </a:p>
        </p:txBody>
      </p:sp>
    </p:spTree>
    <p:extLst>
      <p:ext uri="{BB962C8B-B14F-4D97-AF65-F5344CB8AC3E}">
        <p14:creationId xmlns:p14="http://schemas.microsoft.com/office/powerpoint/2010/main" val="74716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fade">
                                      <p:cBhvr>
                                        <p:cTn id="39" dur="500"/>
                                        <p:tgtEl>
                                          <p:spTgt spid="2">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500"/>
                                        <p:tgtEl>
                                          <p:spTgt spid="2">
                                            <p:txEl>
                                              <p:pRg st="9" end="9"/>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fade">
                                      <p:cBhvr>
                                        <p:cTn id="47" dur="500"/>
                                        <p:tgtEl>
                                          <p:spTgt spid="2">
                                            <p:txEl>
                                              <p:pRg st="11" end="11"/>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fade">
                                      <p:cBhvr>
                                        <p:cTn id="51" dur="500"/>
                                        <p:tgtEl>
                                          <p:spTgt spid="2">
                                            <p:txEl>
                                              <p:pRg st="12" end="12"/>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
                                            <p:txEl>
                                              <p:pRg st="13" end="13"/>
                                            </p:txEl>
                                          </p:spTgt>
                                        </p:tgtEl>
                                        <p:attrNameLst>
                                          <p:attrName>style.visibility</p:attrName>
                                        </p:attrNameLst>
                                      </p:cBhvr>
                                      <p:to>
                                        <p:strVal val="visible"/>
                                      </p:to>
                                    </p:set>
                                    <p:animEffect transition="in" filter="fade">
                                      <p:cBhvr>
                                        <p:cTn id="55" dur="500"/>
                                        <p:tgtEl>
                                          <p:spTgt spid="2">
                                            <p:txEl>
                                              <p:pRg st="13" end="13"/>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
                                            <p:txEl>
                                              <p:pRg st="14" end="14"/>
                                            </p:txEl>
                                          </p:spTgt>
                                        </p:tgtEl>
                                        <p:attrNameLst>
                                          <p:attrName>style.visibility</p:attrName>
                                        </p:attrNameLst>
                                      </p:cBhvr>
                                      <p:to>
                                        <p:strVal val="visible"/>
                                      </p:to>
                                    </p:set>
                                    <p:animEffect transition="in" filter="fade">
                                      <p:cBhvr>
                                        <p:cTn id="59" dur="500"/>
                                        <p:tgtEl>
                                          <p:spTgt spid="2">
                                            <p:txEl>
                                              <p:pRg st="14" end="14"/>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
                                            <p:txEl>
                                              <p:pRg st="15" end="15"/>
                                            </p:txEl>
                                          </p:spTgt>
                                        </p:tgtEl>
                                        <p:attrNameLst>
                                          <p:attrName>style.visibility</p:attrName>
                                        </p:attrNameLst>
                                      </p:cBhvr>
                                      <p:to>
                                        <p:strVal val="visible"/>
                                      </p:to>
                                    </p:set>
                                    <p:animEffect transition="in" filter="fade">
                                      <p:cBhvr>
                                        <p:cTn id="63" dur="500"/>
                                        <p:tgtEl>
                                          <p:spTgt spid="2">
                                            <p:txEl>
                                              <p:pRg st="15" end="15"/>
                                            </p:tx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
                                            <p:txEl>
                                              <p:pRg st="16" end="16"/>
                                            </p:txEl>
                                          </p:spTgt>
                                        </p:tgtEl>
                                        <p:attrNameLst>
                                          <p:attrName>style.visibility</p:attrName>
                                        </p:attrNameLst>
                                      </p:cBhvr>
                                      <p:to>
                                        <p:strVal val="visible"/>
                                      </p:to>
                                    </p:set>
                                    <p:animEffect transition="in" filter="fade">
                                      <p:cBhvr>
                                        <p:cTn id="67" dur="500"/>
                                        <p:tgtEl>
                                          <p:spTgt spid="2">
                                            <p:txEl>
                                              <p:pRg st="16" end="16"/>
                                            </p:tx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
                                            <p:txEl>
                                              <p:pRg st="17" end="17"/>
                                            </p:txEl>
                                          </p:spTgt>
                                        </p:tgtEl>
                                        <p:attrNameLst>
                                          <p:attrName>style.visibility</p:attrName>
                                        </p:attrNameLst>
                                      </p:cBhvr>
                                      <p:to>
                                        <p:strVal val="visible"/>
                                      </p:to>
                                    </p:set>
                                    <p:animEffect transition="in" filter="fade">
                                      <p:cBhvr>
                                        <p:cTn id="71" dur="500"/>
                                        <p:tgtEl>
                                          <p:spTgt spid="2">
                                            <p:txEl>
                                              <p:pRg st="17" end="17"/>
                                            </p:tx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2">
                                            <p:txEl>
                                              <p:pRg st="18" end="18"/>
                                            </p:txEl>
                                          </p:spTgt>
                                        </p:tgtEl>
                                        <p:attrNameLst>
                                          <p:attrName>style.visibility</p:attrName>
                                        </p:attrNameLst>
                                      </p:cBhvr>
                                      <p:to>
                                        <p:strVal val="visible"/>
                                      </p:to>
                                    </p:set>
                                    <p:animEffect transition="in" filter="fade">
                                      <p:cBhvr>
                                        <p:cTn id="75" dur="500"/>
                                        <p:tgtEl>
                                          <p:spTgt spid="2">
                                            <p:txEl>
                                              <p:pRg st="18" end="18"/>
                                            </p:txEl>
                                          </p:spTgt>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2">
                                            <p:txEl>
                                              <p:pRg st="19" end="19"/>
                                            </p:txEl>
                                          </p:spTgt>
                                        </p:tgtEl>
                                        <p:attrNameLst>
                                          <p:attrName>style.visibility</p:attrName>
                                        </p:attrNameLst>
                                      </p:cBhvr>
                                      <p:to>
                                        <p:strVal val="visible"/>
                                      </p:to>
                                    </p:set>
                                    <p:animEffect transition="in" filter="fade">
                                      <p:cBhvr>
                                        <p:cTn id="79" dur="500"/>
                                        <p:tgtEl>
                                          <p:spTgt spid="2">
                                            <p:txEl>
                                              <p:pRg st="19" end="19"/>
                                            </p:txEl>
                                          </p:spTgt>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2">
                                            <p:txEl>
                                              <p:pRg st="20" end="20"/>
                                            </p:txEl>
                                          </p:spTgt>
                                        </p:tgtEl>
                                        <p:attrNameLst>
                                          <p:attrName>style.visibility</p:attrName>
                                        </p:attrNameLst>
                                      </p:cBhvr>
                                      <p:to>
                                        <p:strVal val="visible"/>
                                      </p:to>
                                    </p:set>
                                    <p:animEffect transition="in" filter="fade">
                                      <p:cBhvr>
                                        <p:cTn id="83" dur="500"/>
                                        <p:tgtEl>
                                          <p:spTgt spid="2">
                                            <p:txEl>
                                              <p:pRg st="20" end="20"/>
                                            </p:txEl>
                                          </p:spTgt>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2">
                                            <p:txEl>
                                              <p:pRg st="22" end="22"/>
                                            </p:txEl>
                                          </p:spTgt>
                                        </p:tgtEl>
                                        <p:attrNameLst>
                                          <p:attrName>style.visibility</p:attrName>
                                        </p:attrNameLst>
                                      </p:cBhvr>
                                      <p:to>
                                        <p:strVal val="visible"/>
                                      </p:to>
                                    </p:set>
                                    <p:animEffect transition="in" filter="fade">
                                      <p:cBhvr>
                                        <p:cTn id="87" dur="500"/>
                                        <p:tgtEl>
                                          <p:spTgt spid="2">
                                            <p:txEl>
                                              <p:pRg st="22" end="22"/>
                                            </p:txEl>
                                          </p:spTgt>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2">
                                            <p:txEl>
                                              <p:pRg st="23" end="23"/>
                                            </p:txEl>
                                          </p:spTgt>
                                        </p:tgtEl>
                                        <p:attrNameLst>
                                          <p:attrName>style.visibility</p:attrName>
                                        </p:attrNameLst>
                                      </p:cBhvr>
                                      <p:to>
                                        <p:strVal val="visible"/>
                                      </p:to>
                                    </p:set>
                                    <p:animEffect transition="in" filter="fade">
                                      <p:cBhvr>
                                        <p:cTn id="91" dur="500"/>
                                        <p:tgtEl>
                                          <p:spTgt spid="2">
                                            <p:txEl>
                                              <p:pRg st="23" end="23"/>
                                            </p:txEl>
                                          </p:spTgt>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2">
                                            <p:txEl>
                                              <p:pRg st="24" end="24"/>
                                            </p:txEl>
                                          </p:spTgt>
                                        </p:tgtEl>
                                        <p:attrNameLst>
                                          <p:attrName>style.visibility</p:attrName>
                                        </p:attrNameLst>
                                      </p:cBhvr>
                                      <p:to>
                                        <p:strVal val="visible"/>
                                      </p:to>
                                    </p:set>
                                    <p:animEffect transition="in" filter="fade">
                                      <p:cBhvr>
                                        <p:cTn id="95" dur="500"/>
                                        <p:tgtEl>
                                          <p:spTgt spid="2">
                                            <p:txEl>
                                              <p:pRg st="24" end="24"/>
                                            </p:txEl>
                                          </p:spTgt>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2">
                                            <p:txEl>
                                              <p:pRg st="25" end="25"/>
                                            </p:txEl>
                                          </p:spTgt>
                                        </p:tgtEl>
                                        <p:attrNameLst>
                                          <p:attrName>style.visibility</p:attrName>
                                        </p:attrNameLst>
                                      </p:cBhvr>
                                      <p:to>
                                        <p:strVal val="visible"/>
                                      </p:to>
                                    </p:set>
                                    <p:animEffect transition="in" filter="fade">
                                      <p:cBhvr>
                                        <p:cTn id="99" dur="500"/>
                                        <p:tgtEl>
                                          <p:spTgt spid="2">
                                            <p:txEl>
                                              <p:pRg st="25" end="25"/>
                                            </p:txEl>
                                          </p:spTgt>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2">
                                            <p:txEl>
                                              <p:pRg st="26" end="26"/>
                                            </p:txEl>
                                          </p:spTgt>
                                        </p:tgtEl>
                                        <p:attrNameLst>
                                          <p:attrName>style.visibility</p:attrName>
                                        </p:attrNameLst>
                                      </p:cBhvr>
                                      <p:to>
                                        <p:strVal val="visible"/>
                                      </p:to>
                                    </p:set>
                                    <p:animEffect transition="in" filter="fade">
                                      <p:cBhvr>
                                        <p:cTn id="103" dur="500"/>
                                        <p:tgtEl>
                                          <p:spTgt spid="2">
                                            <p:txEl>
                                              <p:pRg st="26" end="26"/>
                                            </p:txEl>
                                          </p:spTgt>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2">
                                            <p:txEl>
                                              <p:pRg st="27" end="27"/>
                                            </p:txEl>
                                          </p:spTgt>
                                        </p:tgtEl>
                                        <p:attrNameLst>
                                          <p:attrName>style.visibility</p:attrName>
                                        </p:attrNameLst>
                                      </p:cBhvr>
                                      <p:to>
                                        <p:strVal val="visible"/>
                                      </p:to>
                                    </p:set>
                                    <p:animEffect transition="in" filter="fade">
                                      <p:cBhvr>
                                        <p:cTn id="107" dur="500"/>
                                        <p:tgtEl>
                                          <p:spTgt spid="2">
                                            <p:txEl>
                                              <p:pRg st="27" end="27"/>
                                            </p:txEl>
                                          </p:spTgt>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2">
                                            <p:txEl>
                                              <p:pRg st="28" end="28"/>
                                            </p:txEl>
                                          </p:spTgt>
                                        </p:tgtEl>
                                        <p:attrNameLst>
                                          <p:attrName>style.visibility</p:attrName>
                                        </p:attrNameLst>
                                      </p:cBhvr>
                                      <p:to>
                                        <p:strVal val="visible"/>
                                      </p:to>
                                    </p:set>
                                    <p:animEffect transition="in" filter="fade">
                                      <p:cBhvr>
                                        <p:cTn id="111" dur="500"/>
                                        <p:tgtEl>
                                          <p:spTgt spid="2">
                                            <p:txEl>
                                              <p:pRg st="28" end="28"/>
                                            </p:txEl>
                                          </p:spTgt>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2">
                                            <p:txEl>
                                              <p:pRg st="29" end="29"/>
                                            </p:txEl>
                                          </p:spTgt>
                                        </p:tgtEl>
                                        <p:attrNameLst>
                                          <p:attrName>style.visibility</p:attrName>
                                        </p:attrNameLst>
                                      </p:cBhvr>
                                      <p:to>
                                        <p:strVal val="visible"/>
                                      </p:to>
                                    </p:set>
                                    <p:animEffect transition="in" filter="fade">
                                      <p:cBhvr>
                                        <p:cTn id="115" dur="500"/>
                                        <p:tgtEl>
                                          <p:spTgt spid="2">
                                            <p:txEl>
                                              <p:pRg st="29" end="29"/>
                                            </p:txEl>
                                          </p:spTgt>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2">
                                            <p:txEl>
                                              <p:pRg st="30" end="30"/>
                                            </p:txEl>
                                          </p:spTgt>
                                        </p:tgtEl>
                                        <p:attrNameLst>
                                          <p:attrName>style.visibility</p:attrName>
                                        </p:attrNameLst>
                                      </p:cBhvr>
                                      <p:to>
                                        <p:strVal val="visible"/>
                                      </p:to>
                                    </p:set>
                                    <p:animEffect transition="in" filter="fade">
                                      <p:cBhvr>
                                        <p:cTn id="119" dur="500"/>
                                        <p:tgtEl>
                                          <p:spTgt spid="2">
                                            <p:txEl>
                                              <p:pRg st="30" end="30"/>
                                            </p:txEl>
                                          </p:spTgt>
                                        </p:tgtEl>
                                      </p:cBhvr>
                                    </p:animEffect>
                                  </p:childTnLst>
                                </p:cTn>
                              </p:par>
                            </p:childTnLst>
                          </p:cTn>
                        </p:par>
                        <p:par>
                          <p:cTn id="120" fill="hold">
                            <p:stCondLst>
                              <p:cond delay="14500"/>
                            </p:stCondLst>
                            <p:childTnLst>
                              <p:par>
                                <p:cTn id="121" presetID="10" presetClass="entr" presetSubtype="0" fill="hold" grpId="0" nodeType="afterEffect">
                                  <p:stCondLst>
                                    <p:cond delay="0"/>
                                  </p:stCondLst>
                                  <p:childTnLst>
                                    <p:set>
                                      <p:cBhvr>
                                        <p:cTn id="122" dur="1" fill="hold">
                                          <p:stCondLst>
                                            <p:cond delay="0"/>
                                          </p:stCondLst>
                                        </p:cTn>
                                        <p:tgtEl>
                                          <p:spTgt spid="2">
                                            <p:txEl>
                                              <p:pRg st="31" end="31"/>
                                            </p:txEl>
                                          </p:spTgt>
                                        </p:tgtEl>
                                        <p:attrNameLst>
                                          <p:attrName>style.visibility</p:attrName>
                                        </p:attrNameLst>
                                      </p:cBhvr>
                                      <p:to>
                                        <p:strVal val="visible"/>
                                      </p:to>
                                    </p:set>
                                    <p:animEffect transition="in" filter="fade">
                                      <p:cBhvr>
                                        <p:cTn id="123" dur="500"/>
                                        <p:tgtEl>
                                          <p:spTgt spid="2">
                                            <p:txEl>
                                              <p:pRg st="31" end="31"/>
                                            </p:txEl>
                                          </p:spTgt>
                                        </p:tgtEl>
                                      </p:cBhvr>
                                    </p:animEffect>
                                  </p:childTnLst>
                                </p:cTn>
                              </p:par>
                            </p:childTnLst>
                          </p:cTn>
                        </p:par>
                        <p:par>
                          <p:cTn id="124" fill="hold">
                            <p:stCondLst>
                              <p:cond delay="15000"/>
                            </p:stCondLst>
                            <p:childTnLst>
                              <p:par>
                                <p:cTn id="125" presetID="42" presetClass="entr" presetSubtype="0" fill="hold" grpId="1" nodeType="afterEffect">
                                  <p:stCondLst>
                                    <p:cond delay="0"/>
                                  </p:stCondLst>
                                  <p:childTnLst>
                                    <p:set>
                                      <p:cBhvr>
                                        <p:cTn id="126" dur="1" fill="hold">
                                          <p:stCondLst>
                                            <p:cond delay="0"/>
                                          </p:stCondLst>
                                        </p:cTn>
                                        <p:tgtEl>
                                          <p:spTgt spid="2">
                                            <p:txEl>
                                              <p:pRg st="0" end="0"/>
                                            </p:txEl>
                                          </p:spTgt>
                                        </p:tgtEl>
                                        <p:attrNameLst>
                                          <p:attrName>style.visibility</p:attrName>
                                        </p:attrNameLst>
                                      </p:cBhvr>
                                      <p:to>
                                        <p:strVal val="visible"/>
                                      </p:to>
                                    </p:set>
                                    <p:animEffect transition="in" filter="fade">
                                      <p:cBhvr>
                                        <p:cTn id="127" dur="500"/>
                                        <p:tgtEl>
                                          <p:spTgt spid="2">
                                            <p:txEl>
                                              <p:pRg st="0" end="0"/>
                                            </p:txEl>
                                          </p:spTgt>
                                        </p:tgtEl>
                                      </p:cBhvr>
                                    </p:animEffect>
                                    <p:anim calcmode="lin" valueType="num">
                                      <p:cBhvr>
                                        <p:cTn id="12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30" fill="hold">
                            <p:stCondLst>
                              <p:cond delay="15500"/>
                            </p:stCondLst>
                            <p:childTnLst>
                              <p:par>
                                <p:cTn id="131" presetID="42" presetClass="entr" presetSubtype="0" fill="hold" grpId="1" nodeType="afterEffect">
                                  <p:stCondLst>
                                    <p:cond delay="0"/>
                                  </p:stCondLst>
                                  <p:childTnLst>
                                    <p:set>
                                      <p:cBhvr>
                                        <p:cTn id="132" dur="1" fill="hold">
                                          <p:stCondLst>
                                            <p:cond delay="0"/>
                                          </p:stCondLst>
                                        </p:cTn>
                                        <p:tgtEl>
                                          <p:spTgt spid="2">
                                            <p:txEl>
                                              <p:pRg st="1" end="1"/>
                                            </p:txEl>
                                          </p:spTgt>
                                        </p:tgtEl>
                                        <p:attrNameLst>
                                          <p:attrName>style.visibility</p:attrName>
                                        </p:attrNameLst>
                                      </p:cBhvr>
                                      <p:to>
                                        <p:strVal val="visible"/>
                                      </p:to>
                                    </p:set>
                                    <p:animEffect transition="in" filter="fade">
                                      <p:cBhvr>
                                        <p:cTn id="133" dur="500"/>
                                        <p:tgtEl>
                                          <p:spTgt spid="2">
                                            <p:txEl>
                                              <p:pRg st="1" end="1"/>
                                            </p:txEl>
                                          </p:spTgt>
                                        </p:tgtEl>
                                      </p:cBhvr>
                                    </p:animEffect>
                                    <p:anim calcmode="lin" valueType="num">
                                      <p:cBhvr>
                                        <p:cTn id="13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5"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36" fill="hold">
                            <p:stCondLst>
                              <p:cond delay="16000"/>
                            </p:stCondLst>
                            <p:childTnLst>
                              <p:par>
                                <p:cTn id="137" presetID="42" presetClass="entr" presetSubtype="0" fill="hold" grpId="1" nodeType="afterEffect">
                                  <p:stCondLst>
                                    <p:cond delay="0"/>
                                  </p:stCondLst>
                                  <p:childTnLst>
                                    <p:set>
                                      <p:cBhvr>
                                        <p:cTn id="138" dur="1" fill="hold">
                                          <p:stCondLst>
                                            <p:cond delay="0"/>
                                          </p:stCondLst>
                                        </p:cTn>
                                        <p:tgtEl>
                                          <p:spTgt spid="2">
                                            <p:txEl>
                                              <p:pRg st="2" end="2"/>
                                            </p:txEl>
                                          </p:spTgt>
                                        </p:tgtEl>
                                        <p:attrNameLst>
                                          <p:attrName>style.visibility</p:attrName>
                                        </p:attrNameLst>
                                      </p:cBhvr>
                                      <p:to>
                                        <p:strVal val="visible"/>
                                      </p:to>
                                    </p:set>
                                    <p:animEffect transition="in" filter="fade">
                                      <p:cBhvr>
                                        <p:cTn id="139" dur="500"/>
                                        <p:tgtEl>
                                          <p:spTgt spid="2">
                                            <p:txEl>
                                              <p:pRg st="2" end="2"/>
                                            </p:txEl>
                                          </p:spTgt>
                                        </p:tgtEl>
                                      </p:cBhvr>
                                    </p:animEffect>
                                    <p:anim calcmode="lin" valueType="num">
                                      <p:cBhvr>
                                        <p:cTn id="14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42" fill="hold">
                            <p:stCondLst>
                              <p:cond delay="16500"/>
                            </p:stCondLst>
                            <p:childTnLst>
                              <p:par>
                                <p:cTn id="143" presetID="42" presetClass="entr" presetSubtype="0" fill="hold" grpId="1" nodeType="afterEffect">
                                  <p:stCondLst>
                                    <p:cond delay="0"/>
                                  </p:stCondLst>
                                  <p:childTnLst>
                                    <p:set>
                                      <p:cBhvr>
                                        <p:cTn id="144" dur="1" fill="hold">
                                          <p:stCondLst>
                                            <p:cond delay="0"/>
                                          </p:stCondLst>
                                        </p:cTn>
                                        <p:tgtEl>
                                          <p:spTgt spid="2">
                                            <p:txEl>
                                              <p:pRg st="3" end="3"/>
                                            </p:txEl>
                                          </p:spTgt>
                                        </p:tgtEl>
                                        <p:attrNameLst>
                                          <p:attrName>style.visibility</p:attrName>
                                        </p:attrNameLst>
                                      </p:cBhvr>
                                      <p:to>
                                        <p:strVal val="visible"/>
                                      </p:to>
                                    </p:set>
                                    <p:animEffect transition="in" filter="fade">
                                      <p:cBhvr>
                                        <p:cTn id="145" dur="500"/>
                                        <p:tgtEl>
                                          <p:spTgt spid="2">
                                            <p:txEl>
                                              <p:pRg st="3" end="3"/>
                                            </p:txEl>
                                          </p:spTgt>
                                        </p:tgtEl>
                                      </p:cBhvr>
                                    </p:animEffect>
                                    <p:anim calcmode="lin" valueType="num">
                                      <p:cBhvr>
                                        <p:cTn id="14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7"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148" fill="hold">
                            <p:stCondLst>
                              <p:cond delay="17000"/>
                            </p:stCondLst>
                            <p:childTnLst>
                              <p:par>
                                <p:cTn id="149" presetID="42" presetClass="entr" presetSubtype="0" fill="hold" grpId="1" nodeType="afterEffect">
                                  <p:stCondLst>
                                    <p:cond delay="0"/>
                                  </p:stCondLst>
                                  <p:childTnLst>
                                    <p:set>
                                      <p:cBhvr>
                                        <p:cTn id="150" dur="1" fill="hold">
                                          <p:stCondLst>
                                            <p:cond delay="0"/>
                                          </p:stCondLst>
                                        </p:cTn>
                                        <p:tgtEl>
                                          <p:spTgt spid="2">
                                            <p:txEl>
                                              <p:pRg st="4" end="4"/>
                                            </p:txEl>
                                          </p:spTgt>
                                        </p:tgtEl>
                                        <p:attrNameLst>
                                          <p:attrName>style.visibility</p:attrName>
                                        </p:attrNameLst>
                                      </p:cBhvr>
                                      <p:to>
                                        <p:strVal val="visible"/>
                                      </p:to>
                                    </p:set>
                                    <p:animEffect transition="in" filter="fade">
                                      <p:cBhvr>
                                        <p:cTn id="151" dur="500"/>
                                        <p:tgtEl>
                                          <p:spTgt spid="2">
                                            <p:txEl>
                                              <p:pRg st="4" end="4"/>
                                            </p:txEl>
                                          </p:spTgt>
                                        </p:tgtEl>
                                      </p:cBhvr>
                                    </p:animEffect>
                                    <p:anim calcmode="lin" valueType="num">
                                      <p:cBhvr>
                                        <p:cTn id="15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53"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54" fill="hold">
                            <p:stCondLst>
                              <p:cond delay="17500"/>
                            </p:stCondLst>
                            <p:childTnLst>
                              <p:par>
                                <p:cTn id="155" presetID="42" presetClass="entr" presetSubtype="0" fill="hold" grpId="1" nodeType="afterEffect">
                                  <p:stCondLst>
                                    <p:cond delay="0"/>
                                  </p:stCondLst>
                                  <p:childTnLst>
                                    <p:set>
                                      <p:cBhvr>
                                        <p:cTn id="156" dur="1" fill="hold">
                                          <p:stCondLst>
                                            <p:cond delay="0"/>
                                          </p:stCondLst>
                                        </p:cTn>
                                        <p:tgtEl>
                                          <p:spTgt spid="2">
                                            <p:txEl>
                                              <p:pRg st="5" end="5"/>
                                            </p:txEl>
                                          </p:spTgt>
                                        </p:tgtEl>
                                        <p:attrNameLst>
                                          <p:attrName>style.visibility</p:attrName>
                                        </p:attrNameLst>
                                      </p:cBhvr>
                                      <p:to>
                                        <p:strVal val="visible"/>
                                      </p:to>
                                    </p:set>
                                    <p:animEffect transition="in" filter="fade">
                                      <p:cBhvr>
                                        <p:cTn id="157" dur="500"/>
                                        <p:tgtEl>
                                          <p:spTgt spid="2">
                                            <p:txEl>
                                              <p:pRg st="5" end="5"/>
                                            </p:txEl>
                                          </p:spTgt>
                                        </p:tgtEl>
                                      </p:cBhvr>
                                    </p:animEffect>
                                    <p:anim calcmode="lin" valueType="num">
                                      <p:cBhvr>
                                        <p:cTn id="15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59"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160" fill="hold">
                            <p:stCondLst>
                              <p:cond delay="18000"/>
                            </p:stCondLst>
                            <p:childTnLst>
                              <p:par>
                                <p:cTn id="161" presetID="42" presetClass="entr" presetSubtype="0" fill="hold" grpId="1" nodeType="afterEffect">
                                  <p:stCondLst>
                                    <p:cond delay="0"/>
                                  </p:stCondLst>
                                  <p:childTnLst>
                                    <p:set>
                                      <p:cBhvr>
                                        <p:cTn id="162" dur="1" fill="hold">
                                          <p:stCondLst>
                                            <p:cond delay="0"/>
                                          </p:stCondLst>
                                        </p:cTn>
                                        <p:tgtEl>
                                          <p:spTgt spid="2">
                                            <p:txEl>
                                              <p:pRg st="6" end="6"/>
                                            </p:txEl>
                                          </p:spTgt>
                                        </p:tgtEl>
                                        <p:attrNameLst>
                                          <p:attrName>style.visibility</p:attrName>
                                        </p:attrNameLst>
                                      </p:cBhvr>
                                      <p:to>
                                        <p:strVal val="visible"/>
                                      </p:to>
                                    </p:set>
                                    <p:animEffect transition="in" filter="fade">
                                      <p:cBhvr>
                                        <p:cTn id="163" dur="500"/>
                                        <p:tgtEl>
                                          <p:spTgt spid="2">
                                            <p:txEl>
                                              <p:pRg st="6" end="6"/>
                                            </p:txEl>
                                          </p:spTgt>
                                        </p:tgtEl>
                                      </p:cBhvr>
                                    </p:animEffect>
                                    <p:anim calcmode="lin" valueType="num">
                                      <p:cBhvr>
                                        <p:cTn id="16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5"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166" fill="hold">
                            <p:stCondLst>
                              <p:cond delay="18500"/>
                            </p:stCondLst>
                            <p:childTnLst>
                              <p:par>
                                <p:cTn id="167" presetID="42" presetClass="entr" presetSubtype="0" fill="hold" grpId="1" nodeType="afterEffect">
                                  <p:stCondLst>
                                    <p:cond delay="0"/>
                                  </p:stCondLst>
                                  <p:childTnLst>
                                    <p:set>
                                      <p:cBhvr>
                                        <p:cTn id="168" dur="1" fill="hold">
                                          <p:stCondLst>
                                            <p:cond delay="0"/>
                                          </p:stCondLst>
                                        </p:cTn>
                                        <p:tgtEl>
                                          <p:spTgt spid="2">
                                            <p:txEl>
                                              <p:pRg st="7" end="7"/>
                                            </p:txEl>
                                          </p:spTgt>
                                        </p:tgtEl>
                                        <p:attrNameLst>
                                          <p:attrName>style.visibility</p:attrName>
                                        </p:attrNameLst>
                                      </p:cBhvr>
                                      <p:to>
                                        <p:strVal val="visible"/>
                                      </p:to>
                                    </p:set>
                                    <p:animEffect transition="in" filter="fade">
                                      <p:cBhvr>
                                        <p:cTn id="169" dur="500"/>
                                        <p:tgtEl>
                                          <p:spTgt spid="2">
                                            <p:txEl>
                                              <p:pRg st="7" end="7"/>
                                            </p:txEl>
                                          </p:spTgt>
                                        </p:tgtEl>
                                      </p:cBhvr>
                                    </p:animEffect>
                                    <p:anim calcmode="lin" valueType="num">
                                      <p:cBhvr>
                                        <p:cTn id="170"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71" dur="5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172" fill="hold">
                            <p:stCondLst>
                              <p:cond delay="19000"/>
                            </p:stCondLst>
                            <p:childTnLst>
                              <p:par>
                                <p:cTn id="173" presetID="42" presetClass="entr" presetSubtype="0" fill="hold" grpId="1" nodeType="afterEffect">
                                  <p:stCondLst>
                                    <p:cond delay="0"/>
                                  </p:stCondLst>
                                  <p:childTnLst>
                                    <p:set>
                                      <p:cBhvr>
                                        <p:cTn id="174" dur="1" fill="hold">
                                          <p:stCondLst>
                                            <p:cond delay="0"/>
                                          </p:stCondLst>
                                        </p:cTn>
                                        <p:tgtEl>
                                          <p:spTgt spid="2">
                                            <p:txEl>
                                              <p:pRg st="8" end="8"/>
                                            </p:txEl>
                                          </p:spTgt>
                                        </p:tgtEl>
                                        <p:attrNameLst>
                                          <p:attrName>style.visibility</p:attrName>
                                        </p:attrNameLst>
                                      </p:cBhvr>
                                      <p:to>
                                        <p:strVal val="visible"/>
                                      </p:to>
                                    </p:set>
                                    <p:animEffect transition="in" filter="fade">
                                      <p:cBhvr>
                                        <p:cTn id="175" dur="500"/>
                                        <p:tgtEl>
                                          <p:spTgt spid="2">
                                            <p:txEl>
                                              <p:pRg st="8" end="8"/>
                                            </p:txEl>
                                          </p:spTgt>
                                        </p:tgtEl>
                                      </p:cBhvr>
                                    </p:animEffect>
                                    <p:anim calcmode="lin" valueType="num">
                                      <p:cBhvr>
                                        <p:cTn id="17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77" dur="5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178" fill="hold">
                            <p:stCondLst>
                              <p:cond delay="19500"/>
                            </p:stCondLst>
                            <p:childTnLst>
                              <p:par>
                                <p:cTn id="179" presetID="42" presetClass="entr" presetSubtype="0" fill="hold" grpId="1" nodeType="afterEffect">
                                  <p:stCondLst>
                                    <p:cond delay="0"/>
                                  </p:stCondLst>
                                  <p:childTnLst>
                                    <p:set>
                                      <p:cBhvr>
                                        <p:cTn id="180" dur="1" fill="hold">
                                          <p:stCondLst>
                                            <p:cond delay="0"/>
                                          </p:stCondLst>
                                        </p:cTn>
                                        <p:tgtEl>
                                          <p:spTgt spid="2">
                                            <p:txEl>
                                              <p:pRg st="9" end="9"/>
                                            </p:txEl>
                                          </p:spTgt>
                                        </p:tgtEl>
                                        <p:attrNameLst>
                                          <p:attrName>style.visibility</p:attrName>
                                        </p:attrNameLst>
                                      </p:cBhvr>
                                      <p:to>
                                        <p:strVal val="visible"/>
                                      </p:to>
                                    </p:set>
                                    <p:animEffect transition="in" filter="fade">
                                      <p:cBhvr>
                                        <p:cTn id="181" dur="500"/>
                                        <p:tgtEl>
                                          <p:spTgt spid="2">
                                            <p:txEl>
                                              <p:pRg st="9" end="9"/>
                                            </p:txEl>
                                          </p:spTgt>
                                        </p:tgtEl>
                                      </p:cBhvr>
                                    </p:animEffect>
                                    <p:anim calcmode="lin" valueType="num">
                                      <p:cBhvr>
                                        <p:cTn id="182"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83" dur="5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par>
                          <p:cTn id="184" fill="hold">
                            <p:stCondLst>
                              <p:cond delay="20000"/>
                            </p:stCondLst>
                            <p:childTnLst>
                              <p:par>
                                <p:cTn id="185" presetID="42" presetClass="entr" presetSubtype="0" fill="hold" grpId="1" nodeType="afterEffect">
                                  <p:stCondLst>
                                    <p:cond delay="0"/>
                                  </p:stCondLst>
                                  <p:childTnLst>
                                    <p:set>
                                      <p:cBhvr>
                                        <p:cTn id="186" dur="1" fill="hold">
                                          <p:stCondLst>
                                            <p:cond delay="0"/>
                                          </p:stCondLst>
                                        </p:cTn>
                                        <p:tgtEl>
                                          <p:spTgt spid="2">
                                            <p:txEl>
                                              <p:pRg st="11" end="11"/>
                                            </p:txEl>
                                          </p:spTgt>
                                        </p:tgtEl>
                                        <p:attrNameLst>
                                          <p:attrName>style.visibility</p:attrName>
                                        </p:attrNameLst>
                                      </p:cBhvr>
                                      <p:to>
                                        <p:strVal val="visible"/>
                                      </p:to>
                                    </p:set>
                                    <p:animEffect transition="in" filter="fade">
                                      <p:cBhvr>
                                        <p:cTn id="187" dur="500"/>
                                        <p:tgtEl>
                                          <p:spTgt spid="2">
                                            <p:txEl>
                                              <p:pRg st="11" end="11"/>
                                            </p:txEl>
                                          </p:spTgt>
                                        </p:tgtEl>
                                      </p:cBhvr>
                                    </p:animEffect>
                                    <p:anim calcmode="lin" valueType="num">
                                      <p:cBhvr>
                                        <p:cTn id="188"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189" dur="5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par>
                          <p:cTn id="190" fill="hold">
                            <p:stCondLst>
                              <p:cond delay="20500"/>
                            </p:stCondLst>
                            <p:childTnLst>
                              <p:par>
                                <p:cTn id="191" presetID="42" presetClass="entr" presetSubtype="0" fill="hold" grpId="1" nodeType="afterEffect">
                                  <p:stCondLst>
                                    <p:cond delay="0"/>
                                  </p:stCondLst>
                                  <p:childTnLst>
                                    <p:set>
                                      <p:cBhvr>
                                        <p:cTn id="192" dur="1" fill="hold">
                                          <p:stCondLst>
                                            <p:cond delay="0"/>
                                          </p:stCondLst>
                                        </p:cTn>
                                        <p:tgtEl>
                                          <p:spTgt spid="2">
                                            <p:txEl>
                                              <p:pRg st="12" end="12"/>
                                            </p:txEl>
                                          </p:spTgt>
                                        </p:tgtEl>
                                        <p:attrNameLst>
                                          <p:attrName>style.visibility</p:attrName>
                                        </p:attrNameLst>
                                      </p:cBhvr>
                                      <p:to>
                                        <p:strVal val="visible"/>
                                      </p:to>
                                    </p:set>
                                    <p:animEffect transition="in" filter="fade">
                                      <p:cBhvr>
                                        <p:cTn id="193" dur="500"/>
                                        <p:tgtEl>
                                          <p:spTgt spid="2">
                                            <p:txEl>
                                              <p:pRg st="12" end="12"/>
                                            </p:txEl>
                                          </p:spTgt>
                                        </p:tgtEl>
                                      </p:cBhvr>
                                    </p:animEffect>
                                    <p:anim calcmode="lin" valueType="num">
                                      <p:cBhvr>
                                        <p:cTn id="194"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195" dur="5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par>
                          <p:cTn id="196" fill="hold">
                            <p:stCondLst>
                              <p:cond delay="21000"/>
                            </p:stCondLst>
                            <p:childTnLst>
                              <p:par>
                                <p:cTn id="197" presetID="42" presetClass="entr" presetSubtype="0" fill="hold" grpId="1" nodeType="afterEffect">
                                  <p:stCondLst>
                                    <p:cond delay="0"/>
                                  </p:stCondLst>
                                  <p:childTnLst>
                                    <p:set>
                                      <p:cBhvr>
                                        <p:cTn id="198" dur="1" fill="hold">
                                          <p:stCondLst>
                                            <p:cond delay="0"/>
                                          </p:stCondLst>
                                        </p:cTn>
                                        <p:tgtEl>
                                          <p:spTgt spid="2">
                                            <p:txEl>
                                              <p:pRg st="13" end="13"/>
                                            </p:txEl>
                                          </p:spTgt>
                                        </p:tgtEl>
                                        <p:attrNameLst>
                                          <p:attrName>style.visibility</p:attrName>
                                        </p:attrNameLst>
                                      </p:cBhvr>
                                      <p:to>
                                        <p:strVal val="visible"/>
                                      </p:to>
                                    </p:set>
                                    <p:animEffect transition="in" filter="fade">
                                      <p:cBhvr>
                                        <p:cTn id="199" dur="500"/>
                                        <p:tgtEl>
                                          <p:spTgt spid="2">
                                            <p:txEl>
                                              <p:pRg st="13" end="13"/>
                                            </p:txEl>
                                          </p:spTgt>
                                        </p:tgtEl>
                                      </p:cBhvr>
                                    </p:animEffect>
                                    <p:anim calcmode="lin" valueType="num">
                                      <p:cBhvr>
                                        <p:cTn id="200"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201" dur="5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par>
                          <p:cTn id="202" fill="hold">
                            <p:stCondLst>
                              <p:cond delay="21500"/>
                            </p:stCondLst>
                            <p:childTnLst>
                              <p:par>
                                <p:cTn id="203" presetID="42" presetClass="entr" presetSubtype="0" fill="hold" grpId="1" nodeType="afterEffect">
                                  <p:stCondLst>
                                    <p:cond delay="0"/>
                                  </p:stCondLst>
                                  <p:childTnLst>
                                    <p:set>
                                      <p:cBhvr>
                                        <p:cTn id="204" dur="1" fill="hold">
                                          <p:stCondLst>
                                            <p:cond delay="0"/>
                                          </p:stCondLst>
                                        </p:cTn>
                                        <p:tgtEl>
                                          <p:spTgt spid="2">
                                            <p:txEl>
                                              <p:pRg st="14" end="14"/>
                                            </p:txEl>
                                          </p:spTgt>
                                        </p:tgtEl>
                                        <p:attrNameLst>
                                          <p:attrName>style.visibility</p:attrName>
                                        </p:attrNameLst>
                                      </p:cBhvr>
                                      <p:to>
                                        <p:strVal val="visible"/>
                                      </p:to>
                                    </p:set>
                                    <p:animEffect transition="in" filter="fade">
                                      <p:cBhvr>
                                        <p:cTn id="205" dur="500"/>
                                        <p:tgtEl>
                                          <p:spTgt spid="2">
                                            <p:txEl>
                                              <p:pRg st="14" end="14"/>
                                            </p:txEl>
                                          </p:spTgt>
                                        </p:tgtEl>
                                      </p:cBhvr>
                                    </p:animEffect>
                                    <p:anim calcmode="lin" valueType="num">
                                      <p:cBhvr>
                                        <p:cTn id="206"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207" dur="5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par>
                          <p:cTn id="208" fill="hold">
                            <p:stCondLst>
                              <p:cond delay="22000"/>
                            </p:stCondLst>
                            <p:childTnLst>
                              <p:par>
                                <p:cTn id="209" presetID="42" presetClass="entr" presetSubtype="0" fill="hold" grpId="1" nodeType="afterEffect">
                                  <p:stCondLst>
                                    <p:cond delay="0"/>
                                  </p:stCondLst>
                                  <p:childTnLst>
                                    <p:set>
                                      <p:cBhvr>
                                        <p:cTn id="210" dur="1" fill="hold">
                                          <p:stCondLst>
                                            <p:cond delay="0"/>
                                          </p:stCondLst>
                                        </p:cTn>
                                        <p:tgtEl>
                                          <p:spTgt spid="2">
                                            <p:txEl>
                                              <p:pRg st="15" end="15"/>
                                            </p:txEl>
                                          </p:spTgt>
                                        </p:tgtEl>
                                        <p:attrNameLst>
                                          <p:attrName>style.visibility</p:attrName>
                                        </p:attrNameLst>
                                      </p:cBhvr>
                                      <p:to>
                                        <p:strVal val="visible"/>
                                      </p:to>
                                    </p:set>
                                    <p:animEffect transition="in" filter="fade">
                                      <p:cBhvr>
                                        <p:cTn id="211" dur="500"/>
                                        <p:tgtEl>
                                          <p:spTgt spid="2">
                                            <p:txEl>
                                              <p:pRg st="15" end="15"/>
                                            </p:txEl>
                                          </p:spTgt>
                                        </p:tgtEl>
                                      </p:cBhvr>
                                    </p:animEffect>
                                    <p:anim calcmode="lin" valueType="num">
                                      <p:cBhvr>
                                        <p:cTn id="212"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213" dur="500" fill="hold"/>
                                        <p:tgtEl>
                                          <p:spTgt spid="2">
                                            <p:txEl>
                                              <p:pRg st="15" end="15"/>
                                            </p:txEl>
                                          </p:spTgt>
                                        </p:tgtEl>
                                        <p:attrNameLst>
                                          <p:attrName>ppt_y</p:attrName>
                                        </p:attrNameLst>
                                      </p:cBhvr>
                                      <p:tavLst>
                                        <p:tav tm="0">
                                          <p:val>
                                            <p:strVal val="#ppt_y+.1"/>
                                          </p:val>
                                        </p:tav>
                                        <p:tav tm="100000">
                                          <p:val>
                                            <p:strVal val="#ppt_y"/>
                                          </p:val>
                                        </p:tav>
                                      </p:tavLst>
                                    </p:anim>
                                  </p:childTnLst>
                                </p:cTn>
                              </p:par>
                            </p:childTnLst>
                          </p:cTn>
                        </p:par>
                        <p:par>
                          <p:cTn id="214" fill="hold">
                            <p:stCondLst>
                              <p:cond delay="22500"/>
                            </p:stCondLst>
                            <p:childTnLst>
                              <p:par>
                                <p:cTn id="215" presetID="42" presetClass="entr" presetSubtype="0" fill="hold" grpId="1" nodeType="afterEffect">
                                  <p:stCondLst>
                                    <p:cond delay="0"/>
                                  </p:stCondLst>
                                  <p:childTnLst>
                                    <p:set>
                                      <p:cBhvr>
                                        <p:cTn id="216" dur="1" fill="hold">
                                          <p:stCondLst>
                                            <p:cond delay="0"/>
                                          </p:stCondLst>
                                        </p:cTn>
                                        <p:tgtEl>
                                          <p:spTgt spid="2">
                                            <p:txEl>
                                              <p:pRg st="16" end="16"/>
                                            </p:txEl>
                                          </p:spTgt>
                                        </p:tgtEl>
                                        <p:attrNameLst>
                                          <p:attrName>style.visibility</p:attrName>
                                        </p:attrNameLst>
                                      </p:cBhvr>
                                      <p:to>
                                        <p:strVal val="visible"/>
                                      </p:to>
                                    </p:set>
                                    <p:animEffect transition="in" filter="fade">
                                      <p:cBhvr>
                                        <p:cTn id="217" dur="500"/>
                                        <p:tgtEl>
                                          <p:spTgt spid="2">
                                            <p:txEl>
                                              <p:pRg st="16" end="16"/>
                                            </p:txEl>
                                          </p:spTgt>
                                        </p:tgtEl>
                                      </p:cBhvr>
                                    </p:animEffect>
                                    <p:anim calcmode="lin" valueType="num">
                                      <p:cBhvr>
                                        <p:cTn id="218"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219" dur="500" fill="hold"/>
                                        <p:tgtEl>
                                          <p:spTgt spid="2">
                                            <p:txEl>
                                              <p:pRg st="16" end="16"/>
                                            </p:txEl>
                                          </p:spTgt>
                                        </p:tgtEl>
                                        <p:attrNameLst>
                                          <p:attrName>ppt_y</p:attrName>
                                        </p:attrNameLst>
                                      </p:cBhvr>
                                      <p:tavLst>
                                        <p:tav tm="0">
                                          <p:val>
                                            <p:strVal val="#ppt_y+.1"/>
                                          </p:val>
                                        </p:tav>
                                        <p:tav tm="100000">
                                          <p:val>
                                            <p:strVal val="#ppt_y"/>
                                          </p:val>
                                        </p:tav>
                                      </p:tavLst>
                                    </p:anim>
                                  </p:childTnLst>
                                </p:cTn>
                              </p:par>
                            </p:childTnLst>
                          </p:cTn>
                        </p:par>
                        <p:par>
                          <p:cTn id="220" fill="hold">
                            <p:stCondLst>
                              <p:cond delay="23000"/>
                            </p:stCondLst>
                            <p:childTnLst>
                              <p:par>
                                <p:cTn id="221" presetID="42" presetClass="entr" presetSubtype="0" fill="hold" grpId="1" nodeType="afterEffect">
                                  <p:stCondLst>
                                    <p:cond delay="0"/>
                                  </p:stCondLst>
                                  <p:childTnLst>
                                    <p:set>
                                      <p:cBhvr>
                                        <p:cTn id="222" dur="1" fill="hold">
                                          <p:stCondLst>
                                            <p:cond delay="0"/>
                                          </p:stCondLst>
                                        </p:cTn>
                                        <p:tgtEl>
                                          <p:spTgt spid="2">
                                            <p:txEl>
                                              <p:pRg st="17" end="17"/>
                                            </p:txEl>
                                          </p:spTgt>
                                        </p:tgtEl>
                                        <p:attrNameLst>
                                          <p:attrName>style.visibility</p:attrName>
                                        </p:attrNameLst>
                                      </p:cBhvr>
                                      <p:to>
                                        <p:strVal val="visible"/>
                                      </p:to>
                                    </p:set>
                                    <p:animEffect transition="in" filter="fade">
                                      <p:cBhvr>
                                        <p:cTn id="223" dur="500"/>
                                        <p:tgtEl>
                                          <p:spTgt spid="2">
                                            <p:txEl>
                                              <p:pRg st="17" end="17"/>
                                            </p:txEl>
                                          </p:spTgt>
                                        </p:tgtEl>
                                      </p:cBhvr>
                                    </p:animEffect>
                                    <p:anim calcmode="lin" valueType="num">
                                      <p:cBhvr>
                                        <p:cTn id="224"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p:cTn id="225" dur="500" fill="hold"/>
                                        <p:tgtEl>
                                          <p:spTgt spid="2">
                                            <p:txEl>
                                              <p:pRg st="17" end="17"/>
                                            </p:txEl>
                                          </p:spTgt>
                                        </p:tgtEl>
                                        <p:attrNameLst>
                                          <p:attrName>ppt_y</p:attrName>
                                        </p:attrNameLst>
                                      </p:cBhvr>
                                      <p:tavLst>
                                        <p:tav tm="0">
                                          <p:val>
                                            <p:strVal val="#ppt_y+.1"/>
                                          </p:val>
                                        </p:tav>
                                        <p:tav tm="100000">
                                          <p:val>
                                            <p:strVal val="#ppt_y"/>
                                          </p:val>
                                        </p:tav>
                                      </p:tavLst>
                                    </p:anim>
                                  </p:childTnLst>
                                </p:cTn>
                              </p:par>
                            </p:childTnLst>
                          </p:cTn>
                        </p:par>
                        <p:par>
                          <p:cTn id="226" fill="hold">
                            <p:stCondLst>
                              <p:cond delay="23500"/>
                            </p:stCondLst>
                            <p:childTnLst>
                              <p:par>
                                <p:cTn id="227" presetID="42" presetClass="entr" presetSubtype="0" fill="hold" grpId="1" nodeType="afterEffect">
                                  <p:stCondLst>
                                    <p:cond delay="0"/>
                                  </p:stCondLst>
                                  <p:childTnLst>
                                    <p:set>
                                      <p:cBhvr>
                                        <p:cTn id="228" dur="1" fill="hold">
                                          <p:stCondLst>
                                            <p:cond delay="0"/>
                                          </p:stCondLst>
                                        </p:cTn>
                                        <p:tgtEl>
                                          <p:spTgt spid="2">
                                            <p:txEl>
                                              <p:pRg st="18" end="18"/>
                                            </p:txEl>
                                          </p:spTgt>
                                        </p:tgtEl>
                                        <p:attrNameLst>
                                          <p:attrName>style.visibility</p:attrName>
                                        </p:attrNameLst>
                                      </p:cBhvr>
                                      <p:to>
                                        <p:strVal val="visible"/>
                                      </p:to>
                                    </p:set>
                                    <p:animEffect transition="in" filter="fade">
                                      <p:cBhvr>
                                        <p:cTn id="229" dur="500"/>
                                        <p:tgtEl>
                                          <p:spTgt spid="2">
                                            <p:txEl>
                                              <p:pRg st="18" end="18"/>
                                            </p:txEl>
                                          </p:spTgt>
                                        </p:tgtEl>
                                      </p:cBhvr>
                                    </p:animEffect>
                                    <p:anim calcmode="lin" valueType="num">
                                      <p:cBhvr>
                                        <p:cTn id="230" dur="500" fill="hold"/>
                                        <p:tgtEl>
                                          <p:spTgt spid="2">
                                            <p:txEl>
                                              <p:pRg st="18" end="18"/>
                                            </p:txEl>
                                          </p:spTgt>
                                        </p:tgtEl>
                                        <p:attrNameLst>
                                          <p:attrName>ppt_x</p:attrName>
                                        </p:attrNameLst>
                                      </p:cBhvr>
                                      <p:tavLst>
                                        <p:tav tm="0">
                                          <p:val>
                                            <p:strVal val="#ppt_x"/>
                                          </p:val>
                                        </p:tav>
                                        <p:tav tm="100000">
                                          <p:val>
                                            <p:strVal val="#ppt_x"/>
                                          </p:val>
                                        </p:tav>
                                      </p:tavLst>
                                    </p:anim>
                                    <p:anim calcmode="lin" valueType="num">
                                      <p:cBhvr>
                                        <p:cTn id="231" dur="500" fill="hold"/>
                                        <p:tgtEl>
                                          <p:spTgt spid="2">
                                            <p:txEl>
                                              <p:pRg st="18" end="18"/>
                                            </p:txEl>
                                          </p:spTgt>
                                        </p:tgtEl>
                                        <p:attrNameLst>
                                          <p:attrName>ppt_y</p:attrName>
                                        </p:attrNameLst>
                                      </p:cBhvr>
                                      <p:tavLst>
                                        <p:tav tm="0">
                                          <p:val>
                                            <p:strVal val="#ppt_y+.1"/>
                                          </p:val>
                                        </p:tav>
                                        <p:tav tm="100000">
                                          <p:val>
                                            <p:strVal val="#ppt_y"/>
                                          </p:val>
                                        </p:tav>
                                      </p:tavLst>
                                    </p:anim>
                                  </p:childTnLst>
                                </p:cTn>
                              </p:par>
                            </p:childTnLst>
                          </p:cTn>
                        </p:par>
                        <p:par>
                          <p:cTn id="232" fill="hold">
                            <p:stCondLst>
                              <p:cond delay="24000"/>
                            </p:stCondLst>
                            <p:childTnLst>
                              <p:par>
                                <p:cTn id="233" presetID="42" presetClass="entr" presetSubtype="0" fill="hold" grpId="1" nodeType="afterEffect">
                                  <p:stCondLst>
                                    <p:cond delay="0"/>
                                  </p:stCondLst>
                                  <p:childTnLst>
                                    <p:set>
                                      <p:cBhvr>
                                        <p:cTn id="234" dur="1" fill="hold">
                                          <p:stCondLst>
                                            <p:cond delay="0"/>
                                          </p:stCondLst>
                                        </p:cTn>
                                        <p:tgtEl>
                                          <p:spTgt spid="2">
                                            <p:txEl>
                                              <p:pRg st="19" end="19"/>
                                            </p:txEl>
                                          </p:spTgt>
                                        </p:tgtEl>
                                        <p:attrNameLst>
                                          <p:attrName>style.visibility</p:attrName>
                                        </p:attrNameLst>
                                      </p:cBhvr>
                                      <p:to>
                                        <p:strVal val="visible"/>
                                      </p:to>
                                    </p:set>
                                    <p:animEffect transition="in" filter="fade">
                                      <p:cBhvr>
                                        <p:cTn id="235" dur="500"/>
                                        <p:tgtEl>
                                          <p:spTgt spid="2">
                                            <p:txEl>
                                              <p:pRg st="19" end="19"/>
                                            </p:txEl>
                                          </p:spTgt>
                                        </p:tgtEl>
                                      </p:cBhvr>
                                    </p:animEffect>
                                    <p:anim calcmode="lin" valueType="num">
                                      <p:cBhvr>
                                        <p:cTn id="236" dur="500" fill="hold"/>
                                        <p:tgtEl>
                                          <p:spTgt spid="2">
                                            <p:txEl>
                                              <p:pRg st="19" end="19"/>
                                            </p:txEl>
                                          </p:spTgt>
                                        </p:tgtEl>
                                        <p:attrNameLst>
                                          <p:attrName>ppt_x</p:attrName>
                                        </p:attrNameLst>
                                      </p:cBhvr>
                                      <p:tavLst>
                                        <p:tav tm="0">
                                          <p:val>
                                            <p:strVal val="#ppt_x"/>
                                          </p:val>
                                        </p:tav>
                                        <p:tav tm="100000">
                                          <p:val>
                                            <p:strVal val="#ppt_x"/>
                                          </p:val>
                                        </p:tav>
                                      </p:tavLst>
                                    </p:anim>
                                    <p:anim calcmode="lin" valueType="num">
                                      <p:cBhvr>
                                        <p:cTn id="237" dur="500" fill="hold"/>
                                        <p:tgtEl>
                                          <p:spTgt spid="2">
                                            <p:txEl>
                                              <p:pRg st="19" end="19"/>
                                            </p:txEl>
                                          </p:spTgt>
                                        </p:tgtEl>
                                        <p:attrNameLst>
                                          <p:attrName>ppt_y</p:attrName>
                                        </p:attrNameLst>
                                      </p:cBhvr>
                                      <p:tavLst>
                                        <p:tav tm="0">
                                          <p:val>
                                            <p:strVal val="#ppt_y+.1"/>
                                          </p:val>
                                        </p:tav>
                                        <p:tav tm="100000">
                                          <p:val>
                                            <p:strVal val="#ppt_y"/>
                                          </p:val>
                                        </p:tav>
                                      </p:tavLst>
                                    </p:anim>
                                  </p:childTnLst>
                                </p:cTn>
                              </p:par>
                            </p:childTnLst>
                          </p:cTn>
                        </p:par>
                        <p:par>
                          <p:cTn id="238" fill="hold">
                            <p:stCondLst>
                              <p:cond delay="24500"/>
                            </p:stCondLst>
                            <p:childTnLst>
                              <p:par>
                                <p:cTn id="239" presetID="42" presetClass="entr" presetSubtype="0" fill="hold" grpId="1" nodeType="afterEffect">
                                  <p:stCondLst>
                                    <p:cond delay="0"/>
                                  </p:stCondLst>
                                  <p:childTnLst>
                                    <p:set>
                                      <p:cBhvr>
                                        <p:cTn id="240" dur="1" fill="hold">
                                          <p:stCondLst>
                                            <p:cond delay="0"/>
                                          </p:stCondLst>
                                        </p:cTn>
                                        <p:tgtEl>
                                          <p:spTgt spid="2">
                                            <p:txEl>
                                              <p:pRg st="20" end="20"/>
                                            </p:txEl>
                                          </p:spTgt>
                                        </p:tgtEl>
                                        <p:attrNameLst>
                                          <p:attrName>style.visibility</p:attrName>
                                        </p:attrNameLst>
                                      </p:cBhvr>
                                      <p:to>
                                        <p:strVal val="visible"/>
                                      </p:to>
                                    </p:set>
                                    <p:animEffect transition="in" filter="fade">
                                      <p:cBhvr>
                                        <p:cTn id="241" dur="500"/>
                                        <p:tgtEl>
                                          <p:spTgt spid="2">
                                            <p:txEl>
                                              <p:pRg st="20" end="20"/>
                                            </p:txEl>
                                          </p:spTgt>
                                        </p:tgtEl>
                                      </p:cBhvr>
                                    </p:animEffect>
                                    <p:anim calcmode="lin" valueType="num">
                                      <p:cBhvr>
                                        <p:cTn id="242" dur="500" fill="hold"/>
                                        <p:tgtEl>
                                          <p:spTgt spid="2">
                                            <p:txEl>
                                              <p:pRg st="20" end="20"/>
                                            </p:txEl>
                                          </p:spTgt>
                                        </p:tgtEl>
                                        <p:attrNameLst>
                                          <p:attrName>ppt_x</p:attrName>
                                        </p:attrNameLst>
                                      </p:cBhvr>
                                      <p:tavLst>
                                        <p:tav tm="0">
                                          <p:val>
                                            <p:strVal val="#ppt_x"/>
                                          </p:val>
                                        </p:tav>
                                        <p:tav tm="100000">
                                          <p:val>
                                            <p:strVal val="#ppt_x"/>
                                          </p:val>
                                        </p:tav>
                                      </p:tavLst>
                                    </p:anim>
                                    <p:anim calcmode="lin" valueType="num">
                                      <p:cBhvr>
                                        <p:cTn id="243" dur="500" fill="hold"/>
                                        <p:tgtEl>
                                          <p:spTgt spid="2">
                                            <p:txEl>
                                              <p:pRg st="20" end="20"/>
                                            </p:txEl>
                                          </p:spTgt>
                                        </p:tgtEl>
                                        <p:attrNameLst>
                                          <p:attrName>ppt_y</p:attrName>
                                        </p:attrNameLst>
                                      </p:cBhvr>
                                      <p:tavLst>
                                        <p:tav tm="0">
                                          <p:val>
                                            <p:strVal val="#ppt_y+.1"/>
                                          </p:val>
                                        </p:tav>
                                        <p:tav tm="100000">
                                          <p:val>
                                            <p:strVal val="#ppt_y"/>
                                          </p:val>
                                        </p:tav>
                                      </p:tavLst>
                                    </p:anim>
                                  </p:childTnLst>
                                </p:cTn>
                              </p:par>
                            </p:childTnLst>
                          </p:cTn>
                        </p:par>
                        <p:par>
                          <p:cTn id="244" fill="hold">
                            <p:stCondLst>
                              <p:cond delay="25000"/>
                            </p:stCondLst>
                            <p:childTnLst>
                              <p:par>
                                <p:cTn id="245" presetID="42" presetClass="entr" presetSubtype="0" fill="hold" grpId="1" nodeType="afterEffect">
                                  <p:stCondLst>
                                    <p:cond delay="0"/>
                                  </p:stCondLst>
                                  <p:childTnLst>
                                    <p:set>
                                      <p:cBhvr>
                                        <p:cTn id="246" dur="1" fill="hold">
                                          <p:stCondLst>
                                            <p:cond delay="0"/>
                                          </p:stCondLst>
                                        </p:cTn>
                                        <p:tgtEl>
                                          <p:spTgt spid="2">
                                            <p:txEl>
                                              <p:pRg st="22" end="22"/>
                                            </p:txEl>
                                          </p:spTgt>
                                        </p:tgtEl>
                                        <p:attrNameLst>
                                          <p:attrName>style.visibility</p:attrName>
                                        </p:attrNameLst>
                                      </p:cBhvr>
                                      <p:to>
                                        <p:strVal val="visible"/>
                                      </p:to>
                                    </p:set>
                                    <p:animEffect transition="in" filter="fade">
                                      <p:cBhvr>
                                        <p:cTn id="247" dur="500"/>
                                        <p:tgtEl>
                                          <p:spTgt spid="2">
                                            <p:txEl>
                                              <p:pRg st="22" end="22"/>
                                            </p:txEl>
                                          </p:spTgt>
                                        </p:tgtEl>
                                      </p:cBhvr>
                                    </p:animEffect>
                                    <p:anim calcmode="lin" valueType="num">
                                      <p:cBhvr>
                                        <p:cTn id="248" dur="500" fill="hold"/>
                                        <p:tgtEl>
                                          <p:spTgt spid="2">
                                            <p:txEl>
                                              <p:pRg st="22" end="22"/>
                                            </p:txEl>
                                          </p:spTgt>
                                        </p:tgtEl>
                                        <p:attrNameLst>
                                          <p:attrName>ppt_x</p:attrName>
                                        </p:attrNameLst>
                                      </p:cBhvr>
                                      <p:tavLst>
                                        <p:tav tm="0">
                                          <p:val>
                                            <p:strVal val="#ppt_x"/>
                                          </p:val>
                                        </p:tav>
                                        <p:tav tm="100000">
                                          <p:val>
                                            <p:strVal val="#ppt_x"/>
                                          </p:val>
                                        </p:tav>
                                      </p:tavLst>
                                    </p:anim>
                                    <p:anim calcmode="lin" valueType="num">
                                      <p:cBhvr>
                                        <p:cTn id="249" dur="500" fill="hold"/>
                                        <p:tgtEl>
                                          <p:spTgt spid="2">
                                            <p:txEl>
                                              <p:pRg st="22" end="22"/>
                                            </p:txEl>
                                          </p:spTgt>
                                        </p:tgtEl>
                                        <p:attrNameLst>
                                          <p:attrName>ppt_y</p:attrName>
                                        </p:attrNameLst>
                                      </p:cBhvr>
                                      <p:tavLst>
                                        <p:tav tm="0">
                                          <p:val>
                                            <p:strVal val="#ppt_y+.1"/>
                                          </p:val>
                                        </p:tav>
                                        <p:tav tm="100000">
                                          <p:val>
                                            <p:strVal val="#ppt_y"/>
                                          </p:val>
                                        </p:tav>
                                      </p:tavLst>
                                    </p:anim>
                                  </p:childTnLst>
                                </p:cTn>
                              </p:par>
                            </p:childTnLst>
                          </p:cTn>
                        </p:par>
                        <p:par>
                          <p:cTn id="250" fill="hold">
                            <p:stCondLst>
                              <p:cond delay="25500"/>
                            </p:stCondLst>
                            <p:childTnLst>
                              <p:par>
                                <p:cTn id="251" presetID="42" presetClass="entr" presetSubtype="0" fill="hold" grpId="1" nodeType="afterEffect">
                                  <p:stCondLst>
                                    <p:cond delay="0"/>
                                  </p:stCondLst>
                                  <p:childTnLst>
                                    <p:set>
                                      <p:cBhvr>
                                        <p:cTn id="252" dur="1" fill="hold">
                                          <p:stCondLst>
                                            <p:cond delay="0"/>
                                          </p:stCondLst>
                                        </p:cTn>
                                        <p:tgtEl>
                                          <p:spTgt spid="2">
                                            <p:txEl>
                                              <p:pRg st="23" end="23"/>
                                            </p:txEl>
                                          </p:spTgt>
                                        </p:tgtEl>
                                        <p:attrNameLst>
                                          <p:attrName>style.visibility</p:attrName>
                                        </p:attrNameLst>
                                      </p:cBhvr>
                                      <p:to>
                                        <p:strVal val="visible"/>
                                      </p:to>
                                    </p:set>
                                    <p:animEffect transition="in" filter="fade">
                                      <p:cBhvr>
                                        <p:cTn id="253" dur="500"/>
                                        <p:tgtEl>
                                          <p:spTgt spid="2">
                                            <p:txEl>
                                              <p:pRg st="23" end="23"/>
                                            </p:txEl>
                                          </p:spTgt>
                                        </p:tgtEl>
                                      </p:cBhvr>
                                    </p:animEffect>
                                    <p:anim calcmode="lin" valueType="num">
                                      <p:cBhvr>
                                        <p:cTn id="254" dur="500" fill="hold"/>
                                        <p:tgtEl>
                                          <p:spTgt spid="2">
                                            <p:txEl>
                                              <p:pRg st="23" end="23"/>
                                            </p:txEl>
                                          </p:spTgt>
                                        </p:tgtEl>
                                        <p:attrNameLst>
                                          <p:attrName>ppt_x</p:attrName>
                                        </p:attrNameLst>
                                      </p:cBhvr>
                                      <p:tavLst>
                                        <p:tav tm="0">
                                          <p:val>
                                            <p:strVal val="#ppt_x"/>
                                          </p:val>
                                        </p:tav>
                                        <p:tav tm="100000">
                                          <p:val>
                                            <p:strVal val="#ppt_x"/>
                                          </p:val>
                                        </p:tav>
                                      </p:tavLst>
                                    </p:anim>
                                    <p:anim calcmode="lin" valueType="num">
                                      <p:cBhvr>
                                        <p:cTn id="255" dur="500" fill="hold"/>
                                        <p:tgtEl>
                                          <p:spTgt spid="2">
                                            <p:txEl>
                                              <p:pRg st="23" end="23"/>
                                            </p:txEl>
                                          </p:spTgt>
                                        </p:tgtEl>
                                        <p:attrNameLst>
                                          <p:attrName>ppt_y</p:attrName>
                                        </p:attrNameLst>
                                      </p:cBhvr>
                                      <p:tavLst>
                                        <p:tav tm="0">
                                          <p:val>
                                            <p:strVal val="#ppt_y+.1"/>
                                          </p:val>
                                        </p:tav>
                                        <p:tav tm="100000">
                                          <p:val>
                                            <p:strVal val="#ppt_y"/>
                                          </p:val>
                                        </p:tav>
                                      </p:tavLst>
                                    </p:anim>
                                  </p:childTnLst>
                                </p:cTn>
                              </p:par>
                            </p:childTnLst>
                          </p:cTn>
                        </p:par>
                        <p:par>
                          <p:cTn id="256" fill="hold">
                            <p:stCondLst>
                              <p:cond delay="26000"/>
                            </p:stCondLst>
                            <p:childTnLst>
                              <p:par>
                                <p:cTn id="257" presetID="42" presetClass="entr" presetSubtype="0" fill="hold" grpId="1" nodeType="afterEffect">
                                  <p:stCondLst>
                                    <p:cond delay="0"/>
                                  </p:stCondLst>
                                  <p:childTnLst>
                                    <p:set>
                                      <p:cBhvr>
                                        <p:cTn id="258" dur="1" fill="hold">
                                          <p:stCondLst>
                                            <p:cond delay="0"/>
                                          </p:stCondLst>
                                        </p:cTn>
                                        <p:tgtEl>
                                          <p:spTgt spid="2">
                                            <p:txEl>
                                              <p:pRg st="24" end="24"/>
                                            </p:txEl>
                                          </p:spTgt>
                                        </p:tgtEl>
                                        <p:attrNameLst>
                                          <p:attrName>style.visibility</p:attrName>
                                        </p:attrNameLst>
                                      </p:cBhvr>
                                      <p:to>
                                        <p:strVal val="visible"/>
                                      </p:to>
                                    </p:set>
                                    <p:animEffect transition="in" filter="fade">
                                      <p:cBhvr>
                                        <p:cTn id="259" dur="500"/>
                                        <p:tgtEl>
                                          <p:spTgt spid="2">
                                            <p:txEl>
                                              <p:pRg st="24" end="24"/>
                                            </p:txEl>
                                          </p:spTgt>
                                        </p:tgtEl>
                                      </p:cBhvr>
                                    </p:animEffect>
                                    <p:anim calcmode="lin" valueType="num">
                                      <p:cBhvr>
                                        <p:cTn id="260" dur="500" fill="hold"/>
                                        <p:tgtEl>
                                          <p:spTgt spid="2">
                                            <p:txEl>
                                              <p:pRg st="24" end="24"/>
                                            </p:txEl>
                                          </p:spTgt>
                                        </p:tgtEl>
                                        <p:attrNameLst>
                                          <p:attrName>ppt_x</p:attrName>
                                        </p:attrNameLst>
                                      </p:cBhvr>
                                      <p:tavLst>
                                        <p:tav tm="0">
                                          <p:val>
                                            <p:strVal val="#ppt_x"/>
                                          </p:val>
                                        </p:tav>
                                        <p:tav tm="100000">
                                          <p:val>
                                            <p:strVal val="#ppt_x"/>
                                          </p:val>
                                        </p:tav>
                                      </p:tavLst>
                                    </p:anim>
                                    <p:anim calcmode="lin" valueType="num">
                                      <p:cBhvr>
                                        <p:cTn id="261" dur="500" fill="hold"/>
                                        <p:tgtEl>
                                          <p:spTgt spid="2">
                                            <p:txEl>
                                              <p:pRg st="24" end="24"/>
                                            </p:txEl>
                                          </p:spTgt>
                                        </p:tgtEl>
                                        <p:attrNameLst>
                                          <p:attrName>ppt_y</p:attrName>
                                        </p:attrNameLst>
                                      </p:cBhvr>
                                      <p:tavLst>
                                        <p:tav tm="0">
                                          <p:val>
                                            <p:strVal val="#ppt_y+.1"/>
                                          </p:val>
                                        </p:tav>
                                        <p:tav tm="100000">
                                          <p:val>
                                            <p:strVal val="#ppt_y"/>
                                          </p:val>
                                        </p:tav>
                                      </p:tavLst>
                                    </p:anim>
                                  </p:childTnLst>
                                </p:cTn>
                              </p:par>
                            </p:childTnLst>
                          </p:cTn>
                        </p:par>
                        <p:par>
                          <p:cTn id="262" fill="hold">
                            <p:stCondLst>
                              <p:cond delay="26500"/>
                            </p:stCondLst>
                            <p:childTnLst>
                              <p:par>
                                <p:cTn id="263" presetID="42" presetClass="entr" presetSubtype="0" fill="hold" grpId="1" nodeType="afterEffect">
                                  <p:stCondLst>
                                    <p:cond delay="0"/>
                                  </p:stCondLst>
                                  <p:childTnLst>
                                    <p:set>
                                      <p:cBhvr>
                                        <p:cTn id="264" dur="1" fill="hold">
                                          <p:stCondLst>
                                            <p:cond delay="0"/>
                                          </p:stCondLst>
                                        </p:cTn>
                                        <p:tgtEl>
                                          <p:spTgt spid="2">
                                            <p:txEl>
                                              <p:pRg st="25" end="25"/>
                                            </p:txEl>
                                          </p:spTgt>
                                        </p:tgtEl>
                                        <p:attrNameLst>
                                          <p:attrName>style.visibility</p:attrName>
                                        </p:attrNameLst>
                                      </p:cBhvr>
                                      <p:to>
                                        <p:strVal val="visible"/>
                                      </p:to>
                                    </p:set>
                                    <p:animEffect transition="in" filter="fade">
                                      <p:cBhvr>
                                        <p:cTn id="265" dur="500"/>
                                        <p:tgtEl>
                                          <p:spTgt spid="2">
                                            <p:txEl>
                                              <p:pRg st="25" end="25"/>
                                            </p:txEl>
                                          </p:spTgt>
                                        </p:tgtEl>
                                      </p:cBhvr>
                                    </p:animEffect>
                                    <p:anim calcmode="lin" valueType="num">
                                      <p:cBhvr>
                                        <p:cTn id="266" dur="500" fill="hold"/>
                                        <p:tgtEl>
                                          <p:spTgt spid="2">
                                            <p:txEl>
                                              <p:pRg st="25" end="25"/>
                                            </p:txEl>
                                          </p:spTgt>
                                        </p:tgtEl>
                                        <p:attrNameLst>
                                          <p:attrName>ppt_x</p:attrName>
                                        </p:attrNameLst>
                                      </p:cBhvr>
                                      <p:tavLst>
                                        <p:tav tm="0">
                                          <p:val>
                                            <p:strVal val="#ppt_x"/>
                                          </p:val>
                                        </p:tav>
                                        <p:tav tm="100000">
                                          <p:val>
                                            <p:strVal val="#ppt_x"/>
                                          </p:val>
                                        </p:tav>
                                      </p:tavLst>
                                    </p:anim>
                                    <p:anim calcmode="lin" valueType="num">
                                      <p:cBhvr>
                                        <p:cTn id="267" dur="500" fill="hold"/>
                                        <p:tgtEl>
                                          <p:spTgt spid="2">
                                            <p:txEl>
                                              <p:pRg st="25" end="25"/>
                                            </p:txEl>
                                          </p:spTgt>
                                        </p:tgtEl>
                                        <p:attrNameLst>
                                          <p:attrName>ppt_y</p:attrName>
                                        </p:attrNameLst>
                                      </p:cBhvr>
                                      <p:tavLst>
                                        <p:tav tm="0">
                                          <p:val>
                                            <p:strVal val="#ppt_y+.1"/>
                                          </p:val>
                                        </p:tav>
                                        <p:tav tm="100000">
                                          <p:val>
                                            <p:strVal val="#ppt_y"/>
                                          </p:val>
                                        </p:tav>
                                      </p:tavLst>
                                    </p:anim>
                                  </p:childTnLst>
                                </p:cTn>
                              </p:par>
                            </p:childTnLst>
                          </p:cTn>
                        </p:par>
                        <p:par>
                          <p:cTn id="268" fill="hold">
                            <p:stCondLst>
                              <p:cond delay="27000"/>
                            </p:stCondLst>
                            <p:childTnLst>
                              <p:par>
                                <p:cTn id="269" presetID="42" presetClass="entr" presetSubtype="0" fill="hold" grpId="1" nodeType="afterEffect">
                                  <p:stCondLst>
                                    <p:cond delay="0"/>
                                  </p:stCondLst>
                                  <p:childTnLst>
                                    <p:set>
                                      <p:cBhvr>
                                        <p:cTn id="270" dur="1" fill="hold">
                                          <p:stCondLst>
                                            <p:cond delay="0"/>
                                          </p:stCondLst>
                                        </p:cTn>
                                        <p:tgtEl>
                                          <p:spTgt spid="2">
                                            <p:txEl>
                                              <p:pRg st="26" end="26"/>
                                            </p:txEl>
                                          </p:spTgt>
                                        </p:tgtEl>
                                        <p:attrNameLst>
                                          <p:attrName>style.visibility</p:attrName>
                                        </p:attrNameLst>
                                      </p:cBhvr>
                                      <p:to>
                                        <p:strVal val="visible"/>
                                      </p:to>
                                    </p:set>
                                    <p:animEffect transition="in" filter="fade">
                                      <p:cBhvr>
                                        <p:cTn id="271" dur="500"/>
                                        <p:tgtEl>
                                          <p:spTgt spid="2">
                                            <p:txEl>
                                              <p:pRg st="26" end="26"/>
                                            </p:txEl>
                                          </p:spTgt>
                                        </p:tgtEl>
                                      </p:cBhvr>
                                    </p:animEffect>
                                    <p:anim calcmode="lin" valueType="num">
                                      <p:cBhvr>
                                        <p:cTn id="272" dur="500" fill="hold"/>
                                        <p:tgtEl>
                                          <p:spTgt spid="2">
                                            <p:txEl>
                                              <p:pRg st="26" end="26"/>
                                            </p:txEl>
                                          </p:spTgt>
                                        </p:tgtEl>
                                        <p:attrNameLst>
                                          <p:attrName>ppt_x</p:attrName>
                                        </p:attrNameLst>
                                      </p:cBhvr>
                                      <p:tavLst>
                                        <p:tav tm="0">
                                          <p:val>
                                            <p:strVal val="#ppt_x"/>
                                          </p:val>
                                        </p:tav>
                                        <p:tav tm="100000">
                                          <p:val>
                                            <p:strVal val="#ppt_x"/>
                                          </p:val>
                                        </p:tav>
                                      </p:tavLst>
                                    </p:anim>
                                    <p:anim calcmode="lin" valueType="num">
                                      <p:cBhvr>
                                        <p:cTn id="273" dur="500" fill="hold"/>
                                        <p:tgtEl>
                                          <p:spTgt spid="2">
                                            <p:txEl>
                                              <p:pRg st="26" end="26"/>
                                            </p:txEl>
                                          </p:spTgt>
                                        </p:tgtEl>
                                        <p:attrNameLst>
                                          <p:attrName>ppt_y</p:attrName>
                                        </p:attrNameLst>
                                      </p:cBhvr>
                                      <p:tavLst>
                                        <p:tav tm="0">
                                          <p:val>
                                            <p:strVal val="#ppt_y+.1"/>
                                          </p:val>
                                        </p:tav>
                                        <p:tav tm="100000">
                                          <p:val>
                                            <p:strVal val="#ppt_y"/>
                                          </p:val>
                                        </p:tav>
                                      </p:tavLst>
                                    </p:anim>
                                  </p:childTnLst>
                                </p:cTn>
                              </p:par>
                            </p:childTnLst>
                          </p:cTn>
                        </p:par>
                        <p:par>
                          <p:cTn id="274" fill="hold">
                            <p:stCondLst>
                              <p:cond delay="27500"/>
                            </p:stCondLst>
                            <p:childTnLst>
                              <p:par>
                                <p:cTn id="275" presetID="42" presetClass="entr" presetSubtype="0" fill="hold" grpId="1" nodeType="afterEffect">
                                  <p:stCondLst>
                                    <p:cond delay="0"/>
                                  </p:stCondLst>
                                  <p:childTnLst>
                                    <p:set>
                                      <p:cBhvr>
                                        <p:cTn id="276" dur="1" fill="hold">
                                          <p:stCondLst>
                                            <p:cond delay="0"/>
                                          </p:stCondLst>
                                        </p:cTn>
                                        <p:tgtEl>
                                          <p:spTgt spid="2">
                                            <p:txEl>
                                              <p:pRg st="27" end="27"/>
                                            </p:txEl>
                                          </p:spTgt>
                                        </p:tgtEl>
                                        <p:attrNameLst>
                                          <p:attrName>style.visibility</p:attrName>
                                        </p:attrNameLst>
                                      </p:cBhvr>
                                      <p:to>
                                        <p:strVal val="visible"/>
                                      </p:to>
                                    </p:set>
                                    <p:animEffect transition="in" filter="fade">
                                      <p:cBhvr>
                                        <p:cTn id="277" dur="500"/>
                                        <p:tgtEl>
                                          <p:spTgt spid="2">
                                            <p:txEl>
                                              <p:pRg st="27" end="27"/>
                                            </p:txEl>
                                          </p:spTgt>
                                        </p:tgtEl>
                                      </p:cBhvr>
                                    </p:animEffect>
                                    <p:anim calcmode="lin" valueType="num">
                                      <p:cBhvr>
                                        <p:cTn id="278" dur="500" fill="hold"/>
                                        <p:tgtEl>
                                          <p:spTgt spid="2">
                                            <p:txEl>
                                              <p:pRg st="27" end="27"/>
                                            </p:txEl>
                                          </p:spTgt>
                                        </p:tgtEl>
                                        <p:attrNameLst>
                                          <p:attrName>ppt_x</p:attrName>
                                        </p:attrNameLst>
                                      </p:cBhvr>
                                      <p:tavLst>
                                        <p:tav tm="0">
                                          <p:val>
                                            <p:strVal val="#ppt_x"/>
                                          </p:val>
                                        </p:tav>
                                        <p:tav tm="100000">
                                          <p:val>
                                            <p:strVal val="#ppt_x"/>
                                          </p:val>
                                        </p:tav>
                                      </p:tavLst>
                                    </p:anim>
                                    <p:anim calcmode="lin" valueType="num">
                                      <p:cBhvr>
                                        <p:cTn id="279" dur="500" fill="hold"/>
                                        <p:tgtEl>
                                          <p:spTgt spid="2">
                                            <p:txEl>
                                              <p:pRg st="27" end="27"/>
                                            </p:txEl>
                                          </p:spTgt>
                                        </p:tgtEl>
                                        <p:attrNameLst>
                                          <p:attrName>ppt_y</p:attrName>
                                        </p:attrNameLst>
                                      </p:cBhvr>
                                      <p:tavLst>
                                        <p:tav tm="0">
                                          <p:val>
                                            <p:strVal val="#ppt_y+.1"/>
                                          </p:val>
                                        </p:tav>
                                        <p:tav tm="100000">
                                          <p:val>
                                            <p:strVal val="#ppt_y"/>
                                          </p:val>
                                        </p:tav>
                                      </p:tavLst>
                                    </p:anim>
                                  </p:childTnLst>
                                </p:cTn>
                              </p:par>
                            </p:childTnLst>
                          </p:cTn>
                        </p:par>
                        <p:par>
                          <p:cTn id="280" fill="hold">
                            <p:stCondLst>
                              <p:cond delay="28000"/>
                            </p:stCondLst>
                            <p:childTnLst>
                              <p:par>
                                <p:cTn id="281" presetID="42" presetClass="entr" presetSubtype="0" fill="hold" grpId="1" nodeType="afterEffect">
                                  <p:stCondLst>
                                    <p:cond delay="0"/>
                                  </p:stCondLst>
                                  <p:childTnLst>
                                    <p:set>
                                      <p:cBhvr>
                                        <p:cTn id="282" dur="1" fill="hold">
                                          <p:stCondLst>
                                            <p:cond delay="0"/>
                                          </p:stCondLst>
                                        </p:cTn>
                                        <p:tgtEl>
                                          <p:spTgt spid="2">
                                            <p:txEl>
                                              <p:pRg st="28" end="28"/>
                                            </p:txEl>
                                          </p:spTgt>
                                        </p:tgtEl>
                                        <p:attrNameLst>
                                          <p:attrName>style.visibility</p:attrName>
                                        </p:attrNameLst>
                                      </p:cBhvr>
                                      <p:to>
                                        <p:strVal val="visible"/>
                                      </p:to>
                                    </p:set>
                                    <p:animEffect transition="in" filter="fade">
                                      <p:cBhvr>
                                        <p:cTn id="283" dur="500"/>
                                        <p:tgtEl>
                                          <p:spTgt spid="2">
                                            <p:txEl>
                                              <p:pRg st="28" end="28"/>
                                            </p:txEl>
                                          </p:spTgt>
                                        </p:tgtEl>
                                      </p:cBhvr>
                                    </p:animEffect>
                                    <p:anim calcmode="lin" valueType="num">
                                      <p:cBhvr>
                                        <p:cTn id="284" dur="500" fill="hold"/>
                                        <p:tgtEl>
                                          <p:spTgt spid="2">
                                            <p:txEl>
                                              <p:pRg st="28" end="28"/>
                                            </p:txEl>
                                          </p:spTgt>
                                        </p:tgtEl>
                                        <p:attrNameLst>
                                          <p:attrName>ppt_x</p:attrName>
                                        </p:attrNameLst>
                                      </p:cBhvr>
                                      <p:tavLst>
                                        <p:tav tm="0">
                                          <p:val>
                                            <p:strVal val="#ppt_x"/>
                                          </p:val>
                                        </p:tav>
                                        <p:tav tm="100000">
                                          <p:val>
                                            <p:strVal val="#ppt_x"/>
                                          </p:val>
                                        </p:tav>
                                      </p:tavLst>
                                    </p:anim>
                                    <p:anim calcmode="lin" valueType="num">
                                      <p:cBhvr>
                                        <p:cTn id="285" dur="500" fill="hold"/>
                                        <p:tgtEl>
                                          <p:spTgt spid="2">
                                            <p:txEl>
                                              <p:pRg st="28" end="28"/>
                                            </p:txEl>
                                          </p:spTgt>
                                        </p:tgtEl>
                                        <p:attrNameLst>
                                          <p:attrName>ppt_y</p:attrName>
                                        </p:attrNameLst>
                                      </p:cBhvr>
                                      <p:tavLst>
                                        <p:tav tm="0">
                                          <p:val>
                                            <p:strVal val="#ppt_y+.1"/>
                                          </p:val>
                                        </p:tav>
                                        <p:tav tm="100000">
                                          <p:val>
                                            <p:strVal val="#ppt_y"/>
                                          </p:val>
                                        </p:tav>
                                      </p:tavLst>
                                    </p:anim>
                                  </p:childTnLst>
                                </p:cTn>
                              </p:par>
                            </p:childTnLst>
                          </p:cTn>
                        </p:par>
                        <p:par>
                          <p:cTn id="286" fill="hold">
                            <p:stCondLst>
                              <p:cond delay="28500"/>
                            </p:stCondLst>
                            <p:childTnLst>
                              <p:par>
                                <p:cTn id="287" presetID="42" presetClass="entr" presetSubtype="0" fill="hold" grpId="1" nodeType="afterEffect">
                                  <p:stCondLst>
                                    <p:cond delay="0"/>
                                  </p:stCondLst>
                                  <p:childTnLst>
                                    <p:set>
                                      <p:cBhvr>
                                        <p:cTn id="288" dur="1" fill="hold">
                                          <p:stCondLst>
                                            <p:cond delay="0"/>
                                          </p:stCondLst>
                                        </p:cTn>
                                        <p:tgtEl>
                                          <p:spTgt spid="2">
                                            <p:txEl>
                                              <p:pRg st="29" end="29"/>
                                            </p:txEl>
                                          </p:spTgt>
                                        </p:tgtEl>
                                        <p:attrNameLst>
                                          <p:attrName>style.visibility</p:attrName>
                                        </p:attrNameLst>
                                      </p:cBhvr>
                                      <p:to>
                                        <p:strVal val="visible"/>
                                      </p:to>
                                    </p:set>
                                    <p:animEffect transition="in" filter="fade">
                                      <p:cBhvr>
                                        <p:cTn id="289" dur="500"/>
                                        <p:tgtEl>
                                          <p:spTgt spid="2">
                                            <p:txEl>
                                              <p:pRg st="29" end="29"/>
                                            </p:txEl>
                                          </p:spTgt>
                                        </p:tgtEl>
                                      </p:cBhvr>
                                    </p:animEffect>
                                    <p:anim calcmode="lin" valueType="num">
                                      <p:cBhvr>
                                        <p:cTn id="290" dur="500" fill="hold"/>
                                        <p:tgtEl>
                                          <p:spTgt spid="2">
                                            <p:txEl>
                                              <p:pRg st="29" end="29"/>
                                            </p:txEl>
                                          </p:spTgt>
                                        </p:tgtEl>
                                        <p:attrNameLst>
                                          <p:attrName>ppt_x</p:attrName>
                                        </p:attrNameLst>
                                      </p:cBhvr>
                                      <p:tavLst>
                                        <p:tav tm="0">
                                          <p:val>
                                            <p:strVal val="#ppt_x"/>
                                          </p:val>
                                        </p:tav>
                                        <p:tav tm="100000">
                                          <p:val>
                                            <p:strVal val="#ppt_x"/>
                                          </p:val>
                                        </p:tav>
                                      </p:tavLst>
                                    </p:anim>
                                    <p:anim calcmode="lin" valueType="num">
                                      <p:cBhvr>
                                        <p:cTn id="291" dur="500" fill="hold"/>
                                        <p:tgtEl>
                                          <p:spTgt spid="2">
                                            <p:txEl>
                                              <p:pRg st="29" end="29"/>
                                            </p:txEl>
                                          </p:spTgt>
                                        </p:tgtEl>
                                        <p:attrNameLst>
                                          <p:attrName>ppt_y</p:attrName>
                                        </p:attrNameLst>
                                      </p:cBhvr>
                                      <p:tavLst>
                                        <p:tav tm="0">
                                          <p:val>
                                            <p:strVal val="#ppt_y+.1"/>
                                          </p:val>
                                        </p:tav>
                                        <p:tav tm="100000">
                                          <p:val>
                                            <p:strVal val="#ppt_y"/>
                                          </p:val>
                                        </p:tav>
                                      </p:tavLst>
                                    </p:anim>
                                  </p:childTnLst>
                                </p:cTn>
                              </p:par>
                            </p:childTnLst>
                          </p:cTn>
                        </p:par>
                        <p:par>
                          <p:cTn id="292" fill="hold">
                            <p:stCondLst>
                              <p:cond delay="29000"/>
                            </p:stCondLst>
                            <p:childTnLst>
                              <p:par>
                                <p:cTn id="293" presetID="42" presetClass="entr" presetSubtype="0" fill="hold" grpId="1" nodeType="afterEffect">
                                  <p:stCondLst>
                                    <p:cond delay="0"/>
                                  </p:stCondLst>
                                  <p:childTnLst>
                                    <p:set>
                                      <p:cBhvr>
                                        <p:cTn id="294" dur="1" fill="hold">
                                          <p:stCondLst>
                                            <p:cond delay="0"/>
                                          </p:stCondLst>
                                        </p:cTn>
                                        <p:tgtEl>
                                          <p:spTgt spid="2">
                                            <p:txEl>
                                              <p:pRg st="30" end="30"/>
                                            </p:txEl>
                                          </p:spTgt>
                                        </p:tgtEl>
                                        <p:attrNameLst>
                                          <p:attrName>style.visibility</p:attrName>
                                        </p:attrNameLst>
                                      </p:cBhvr>
                                      <p:to>
                                        <p:strVal val="visible"/>
                                      </p:to>
                                    </p:set>
                                    <p:animEffect transition="in" filter="fade">
                                      <p:cBhvr>
                                        <p:cTn id="295" dur="500"/>
                                        <p:tgtEl>
                                          <p:spTgt spid="2">
                                            <p:txEl>
                                              <p:pRg st="30" end="30"/>
                                            </p:txEl>
                                          </p:spTgt>
                                        </p:tgtEl>
                                      </p:cBhvr>
                                    </p:animEffect>
                                    <p:anim calcmode="lin" valueType="num">
                                      <p:cBhvr>
                                        <p:cTn id="296" dur="500" fill="hold"/>
                                        <p:tgtEl>
                                          <p:spTgt spid="2">
                                            <p:txEl>
                                              <p:pRg st="30" end="30"/>
                                            </p:txEl>
                                          </p:spTgt>
                                        </p:tgtEl>
                                        <p:attrNameLst>
                                          <p:attrName>ppt_x</p:attrName>
                                        </p:attrNameLst>
                                      </p:cBhvr>
                                      <p:tavLst>
                                        <p:tav tm="0">
                                          <p:val>
                                            <p:strVal val="#ppt_x"/>
                                          </p:val>
                                        </p:tav>
                                        <p:tav tm="100000">
                                          <p:val>
                                            <p:strVal val="#ppt_x"/>
                                          </p:val>
                                        </p:tav>
                                      </p:tavLst>
                                    </p:anim>
                                    <p:anim calcmode="lin" valueType="num">
                                      <p:cBhvr>
                                        <p:cTn id="297" dur="500" fill="hold"/>
                                        <p:tgtEl>
                                          <p:spTgt spid="2">
                                            <p:txEl>
                                              <p:pRg st="30" end="30"/>
                                            </p:txEl>
                                          </p:spTgt>
                                        </p:tgtEl>
                                        <p:attrNameLst>
                                          <p:attrName>ppt_y</p:attrName>
                                        </p:attrNameLst>
                                      </p:cBhvr>
                                      <p:tavLst>
                                        <p:tav tm="0">
                                          <p:val>
                                            <p:strVal val="#ppt_y+.1"/>
                                          </p:val>
                                        </p:tav>
                                        <p:tav tm="100000">
                                          <p:val>
                                            <p:strVal val="#ppt_y"/>
                                          </p:val>
                                        </p:tav>
                                      </p:tavLst>
                                    </p:anim>
                                  </p:childTnLst>
                                </p:cTn>
                              </p:par>
                            </p:childTnLst>
                          </p:cTn>
                        </p:par>
                        <p:par>
                          <p:cTn id="298" fill="hold">
                            <p:stCondLst>
                              <p:cond delay="29500"/>
                            </p:stCondLst>
                            <p:childTnLst>
                              <p:par>
                                <p:cTn id="299" presetID="42" presetClass="entr" presetSubtype="0" fill="hold" grpId="1" nodeType="afterEffect">
                                  <p:stCondLst>
                                    <p:cond delay="0"/>
                                  </p:stCondLst>
                                  <p:childTnLst>
                                    <p:set>
                                      <p:cBhvr>
                                        <p:cTn id="300" dur="1" fill="hold">
                                          <p:stCondLst>
                                            <p:cond delay="0"/>
                                          </p:stCondLst>
                                        </p:cTn>
                                        <p:tgtEl>
                                          <p:spTgt spid="2">
                                            <p:txEl>
                                              <p:pRg st="31" end="31"/>
                                            </p:txEl>
                                          </p:spTgt>
                                        </p:tgtEl>
                                        <p:attrNameLst>
                                          <p:attrName>style.visibility</p:attrName>
                                        </p:attrNameLst>
                                      </p:cBhvr>
                                      <p:to>
                                        <p:strVal val="visible"/>
                                      </p:to>
                                    </p:set>
                                    <p:animEffect transition="in" filter="fade">
                                      <p:cBhvr>
                                        <p:cTn id="301" dur="500"/>
                                        <p:tgtEl>
                                          <p:spTgt spid="2">
                                            <p:txEl>
                                              <p:pRg st="31" end="31"/>
                                            </p:txEl>
                                          </p:spTgt>
                                        </p:tgtEl>
                                      </p:cBhvr>
                                    </p:animEffect>
                                    <p:anim calcmode="lin" valueType="num">
                                      <p:cBhvr>
                                        <p:cTn id="302" dur="500" fill="hold"/>
                                        <p:tgtEl>
                                          <p:spTgt spid="2">
                                            <p:txEl>
                                              <p:pRg st="31" end="31"/>
                                            </p:txEl>
                                          </p:spTgt>
                                        </p:tgtEl>
                                        <p:attrNameLst>
                                          <p:attrName>ppt_x</p:attrName>
                                        </p:attrNameLst>
                                      </p:cBhvr>
                                      <p:tavLst>
                                        <p:tav tm="0">
                                          <p:val>
                                            <p:strVal val="#ppt_x"/>
                                          </p:val>
                                        </p:tav>
                                        <p:tav tm="100000">
                                          <p:val>
                                            <p:strVal val="#ppt_x"/>
                                          </p:val>
                                        </p:tav>
                                      </p:tavLst>
                                    </p:anim>
                                    <p:anim calcmode="lin" valueType="num">
                                      <p:cBhvr>
                                        <p:cTn id="303" dur="500" fill="hold"/>
                                        <p:tgtEl>
                                          <p:spTgt spid="2">
                                            <p:txEl>
                                              <p:pRg st="31" end="3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44EFF-3E30-5591-141C-95C643F19A4B}"/>
              </a:ext>
            </a:extLst>
          </p:cNvPr>
          <p:cNvSpPr>
            <a:spLocks noGrp="1"/>
          </p:cNvSpPr>
          <p:nvPr>
            <p:ph type="body" sz="quarter" idx="10"/>
          </p:nvPr>
        </p:nvSpPr>
        <p:spPr/>
        <p:txBody>
          <a:bodyPr/>
          <a:lstStyle/>
          <a:p>
            <a:r>
              <a:rPr lang="en-US"/>
              <a:t>WHO ARE WE?</a:t>
            </a:r>
          </a:p>
        </p:txBody>
      </p:sp>
      <p:sp>
        <p:nvSpPr>
          <p:cNvPr id="8" name="Content Placeholder 7">
            <a:extLst>
              <a:ext uri="{FF2B5EF4-FFF2-40B4-BE49-F238E27FC236}">
                <a16:creationId xmlns:a16="http://schemas.microsoft.com/office/drawing/2014/main" id="{99405C9C-714C-C74D-B16E-3B7889968330}"/>
              </a:ext>
            </a:extLst>
          </p:cNvPr>
          <p:cNvSpPr>
            <a:spLocks noGrp="1"/>
          </p:cNvSpPr>
          <p:nvPr>
            <p:ph sz="quarter" idx="16"/>
          </p:nvPr>
        </p:nvSpPr>
        <p:spPr/>
        <p:txBody>
          <a:bodyPr/>
          <a:lstStyle/>
          <a:p>
            <a:endParaRPr lang="en-US"/>
          </a:p>
        </p:txBody>
      </p:sp>
      <p:sp>
        <p:nvSpPr>
          <p:cNvPr id="9" name="TextBox 8">
            <a:extLst>
              <a:ext uri="{FF2B5EF4-FFF2-40B4-BE49-F238E27FC236}">
                <a16:creationId xmlns:a16="http://schemas.microsoft.com/office/drawing/2014/main" id="{89E0C516-7AB1-A1C4-100F-FBE25D17EF5F}"/>
              </a:ext>
            </a:extLst>
          </p:cNvPr>
          <p:cNvSpPr txBox="1"/>
          <p:nvPr/>
        </p:nvSpPr>
        <p:spPr>
          <a:xfrm>
            <a:off x="5216165" y="5306762"/>
            <a:ext cx="6975835" cy="523220"/>
          </a:xfrm>
          <a:prstGeom prst="rect">
            <a:avLst/>
          </a:prstGeom>
          <a:noFill/>
        </p:spPr>
        <p:txBody>
          <a:bodyPr wrap="square" rtlCol="0">
            <a:spAutoFit/>
          </a:bodyPr>
          <a:lstStyle/>
          <a:p>
            <a:pPr algn="r"/>
            <a:r>
              <a:rPr lang="en-US" sz="1400" dirty="0">
                <a:solidFill>
                  <a:schemeClr val="tx1">
                    <a:lumMod val="40000"/>
                    <a:lumOff val="60000"/>
                  </a:schemeClr>
                </a:solidFill>
              </a:rPr>
              <a:t>Optional slide: include stats about Ambassador demographics if desired (functions, sectors, genders, etc.) and/or key reasons Ambassadors were selected</a:t>
            </a:r>
          </a:p>
        </p:txBody>
      </p:sp>
    </p:spTree>
    <p:extLst>
      <p:ext uri="{BB962C8B-B14F-4D97-AF65-F5344CB8AC3E}">
        <p14:creationId xmlns:p14="http://schemas.microsoft.com/office/powerpoint/2010/main" val="701967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84E29D97-F8C3-7934-5173-0C04961FB916}"/>
              </a:ext>
            </a:extLst>
          </p:cNvPr>
          <p:cNvSpPr txBox="1">
            <a:spLocks/>
          </p:cNvSpPr>
          <p:nvPr/>
        </p:nvSpPr>
        <p:spPr>
          <a:xfrm>
            <a:off x="838200" y="678884"/>
            <a:ext cx="10515600" cy="807837"/>
          </a:xfrm>
          <a:prstGeom prst="rect">
            <a:avLst/>
          </a:prstGeom>
          <a:solidFill>
            <a:schemeClr val="bg1"/>
          </a:solidFill>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a:solidFill>
                  <a:schemeClr val="accent1"/>
                </a:solidFill>
              </a:rPr>
              <a:t>PROGRAM SPONSORS GLOBALLY</a:t>
            </a:r>
          </a:p>
        </p:txBody>
      </p:sp>
      <p:sp>
        <p:nvSpPr>
          <p:cNvPr id="31" name="TextBox 30">
            <a:extLst>
              <a:ext uri="{FF2B5EF4-FFF2-40B4-BE49-F238E27FC236}">
                <a16:creationId xmlns:a16="http://schemas.microsoft.com/office/drawing/2014/main" id="{59A262F1-75D8-7288-767D-5017D6F5BF22}"/>
              </a:ext>
            </a:extLst>
          </p:cNvPr>
          <p:cNvSpPr txBox="1"/>
          <p:nvPr/>
        </p:nvSpPr>
        <p:spPr>
          <a:xfrm>
            <a:off x="10894369" y="103561"/>
            <a:ext cx="1225119" cy="923330"/>
          </a:xfrm>
          <a:prstGeom prst="rect">
            <a:avLst/>
          </a:prstGeom>
          <a:noFill/>
        </p:spPr>
        <p:txBody>
          <a:bodyPr wrap="square" rtlCol="0">
            <a:spAutoFit/>
          </a:bodyPr>
          <a:lstStyle/>
          <a:p>
            <a:pPr algn="ctr"/>
            <a:r>
              <a:rPr lang="en-US">
                <a:solidFill>
                  <a:schemeClr val="accent2"/>
                </a:solidFill>
              </a:rPr>
              <a:t>Insert Company Logo</a:t>
            </a:r>
          </a:p>
        </p:txBody>
      </p:sp>
      <p:sp>
        <p:nvSpPr>
          <p:cNvPr id="2" name="Rectangle: Rounded Corners 1">
            <a:extLst>
              <a:ext uri="{FF2B5EF4-FFF2-40B4-BE49-F238E27FC236}">
                <a16:creationId xmlns:a16="http://schemas.microsoft.com/office/drawing/2014/main" id="{18F1CBB1-E53F-3E15-E2D6-605821274FD5}"/>
              </a:ext>
            </a:extLst>
          </p:cNvPr>
          <p:cNvSpPr/>
          <p:nvPr/>
        </p:nvSpPr>
        <p:spPr>
          <a:xfrm>
            <a:off x="838200" y="1782963"/>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16" name="TextBox 15">
            <a:extLst>
              <a:ext uri="{FF2B5EF4-FFF2-40B4-BE49-F238E27FC236}">
                <a16:creationId xmlns:a16="http://schemas.microsoft.com/office/drawing/2014/main" id="{8C2FE8C0-EBB4-7DEA-969F-62CA54644438}"/>
              </a:ext>
            </a:extLst>
          </p:cNvPr>
          <p:cNvSpPr txBox="1"/>
          <p:nvPr/>
        </p:nvSpPr>
        <p:spPr>
          <a:xfrm>
            <a:off x="838200" y="3285705"/>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34" name="Rectangle: Rounded Corners 33">
            <a:extLst>
              <a:ext uri="{FF2B5EF4-FFF2-40B4-BE49-F238E27FC236}">
                <a16:creationId xmlns:a16="http://schemas.microsoft.com/office/drawing/2014/main" id="{5B6BCCAE-8A84-6922-37C5-0F16DC80EF39}"/>
              </a:ext>
            </a:extLst>
          </p:cNvPr>
          <p:cNvSpPr/>
          <p:nvPr/>
        </p:nvSpPr>
        <p:spPr>
          <a:xfrm>
            <a:off x="2006601" y="1782963"/>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36" name="Rectangle: Rounded Corners 35">
            <a:extLst>
              <a:ext uri="{FF2B5EF4-FFF2-40B4-BE49-F238E27FC236}">
                <a16:creationId xmlns:a16="http://schemas.microsoft.com/office/drawing/2014/main" id="{FEC0F465-426E-187B-CC14-662A4CB43E92}"/>
              </a:ext>
            </a:extLst>
          </p:cNvPr>
          <p:cNvSpPr/>
          <p:nvPr/>
        </p:nvSpPr>
        <p:spPr>
          <a:xfrm>
            <a:off x="5016500" y="1782963"/>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37" name="Rectangle: Rounded Corners 36">
            <a:extLst>
              <a:ext uri="{FF2B5EF4-FFF2-40B4-BE49-F238E27FC236}">
                <a16:creationId xmlns:a16="http://schemas.microsoft.com/office/drawing/2014/main" id="{8D7C0643-1EAD-634F-6899-9D91A60F2259}"/>
              </a:ext>
            </a:extLst>
          </p:cNvPr>
          <p:cNvSpPr/>
          <p:nvPr/>
        </p:nvSpPr>
        <p:spPr>
          <a:xfrm>
            <a:off x="6184901" y="1782963"/>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38" name="Rectangle: Rounded Corners 37">
            <a:extLst>
              <a:ext uri="{FF2B5EF4-FFF2-40B4-BE49-F238E27FC236}">
                <a16:creationId xmlns:a16="http://schemas.microsoft.com/office/drawing/2014/main" id="{BFA20F9E-794B-2C7E-5144-911F860240D9}"/>
              </a:ext>
            </a:extLst>
          </p:cNvPr>
          <p:cNvSpPr/>
          <p:nvPr/>
        </p:nvSpPr>
        <p:spPr>
          <a:xfrm>
            <a:off x="9194800" y="1805414"/>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39" name="Rectangle: Rounded Corners 38">
            <a:extLst>
              <a:ext uri="{FF2B5EF4-FFF2-40B4-BE49-F238E27FC236}">
                <a16:creationId xmlns:a16="http://schemas.microsoft.com/office/drawing/2014/main" id="{70574063-3126-B32A-C12E-F4DF06260DE0}"/>
              </a:ext>
            </a:extLst>
          </p:cNvPr>
          <p:cNvSpPr/>
          <p:nvPr/>
        </p:nvSpPr>
        <p:spPr>
          <a:xfrm>
            <a:off x="10363201" y="1805414"/>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40" name="TextBox 39">
            <a:extLst>
              <a:ext uri="{FF2B5EF4-FFF2-40B4-BE49-F238E27FC236}">
                <a16:creationId xmlns:a16="http://schemas.microsoft.com/office/drawing/2014/main" id="{B7D7AA5A-AECF-C9B1-911D-588AE8825910}"/>
              </a:ext>
            </a:extLst>
          </p:cNvPr>
          <p:cNvSpPr txBox="1"/>
          <p:nvPr/>
        </p:nvSpPr>
        <p:spPr>
          <a:xfrm>
            <a:off x="2006600" y="3285705"/>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41" name="TextBox 40">
            <a:extLst>
              <a:ext uri="{FF2B5EF4-FFF2-40B4-BE49-F238E27FC236}">
                <a16:creationId xmlns:a16="http://schemas.microsoft.com/office/drawing/2014/main" id="{27227844-ADB5-DDB4-15CA-EBEFA77F501D}"/>
              </a:ext>
            </a:extLst>
          </p:cNvPr>
          <p:cNvSpPr txBox="1"/>
          <p:nvPr/>
        </p:nvSpPr>
        <p:spPr>
          <a:xfrm>
            <a:off x="5016500" y="3285705"/>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42" name="TextBox 41">
            <a:extLst>
              <a:ext uri="{FF2B5EF4-FFF2-40B4-BE49-F238E27FC236}">
                <a16:creationId xmlns:a16="http://schemas.microsoft.com/office/drawing/2014/main" id="{A0E85F0B-D3F5-A2E7-492E-9B7D2857E871}"/>
              </a:ext>
            </a:extLst>
          </p:cNvPr>
          <p:cNvSpPr txBox="1"/>
          <p:nvPr/>
        </p:nvSpPr>
        <p:spPr>
          <a:xfrm>
            <a:off x="6184900" y="3285705"/>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43" name="TextBox 42">
            <a:extLst>
              <a:ext uri="{FF2B5EF4-FFF2-40B4-BE49-F238E27FC236}">
                <a16:creationId xmlns:a16="http://schemas.microsoft.com/office/drawing/2014/main" id="{F4728B5D-2610-675F-4388-3AEBAECDCC2E}"/>
              </a:ext>
            </a:extLst>
          </p:cNvPr>
          <p:cNvSpPr txBox="1"/>
          <p:nvPr/>
        </p:nvSpPr>
        <p:spPr>
          <a:xfrm>
            <a:off x="9194801" y="3285705"/>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44" name="TextBox 43">
            <a:extLst>
              <a:ext uri="{FF2B5EF4-FFF2-40B4-BE49-F238E27FC236}">
                <a16:creationId xmlns:a16="http://schemas.microsoft.com/office/drawing/2014/main" id="{AEE2C7A6-6A01-218E-937C-7CE32E0DED97}"/>
              </a:ext>
            </a:extLst>
          </p:cNvPr>
          <p:cNvSpPr txBox="1"/>
          <p:nvPr/>
        </p:nvSpPr>
        <p:spPr>
          <a:xfrm>
            <a:off x="10363201" y="3285705"/>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45" name="Rectangle: Rounded Corners 44">
            <a:extLst>
              <a:ext uri="{FF2B5EF4-FFF2-40B4-BE49-F238E27FC236}">
                <a16:creationId xmlns:a16="http://schemas.microsoft.com/office/drawing/2014/main" id="{0F097480-BEFC-E687-901A-E31B7F4BECD0}"/>
              </a:ext>
            </a:extLst>
          </p:cNvPr>
          <p:cNvSpPr/>
          <p:nvPr/>
        </p:nvSpPr>
        <p:spPr>
          <a:xfrm>
            <a:off x="838199" y="4071737"/>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46" name="TextBox 45">
            <a:extLst>
              <a:ext uri="{FF2B5EF4-FFF2-40B4-BE49-F238E27FC236}">
                <a16:creationId xmlns:a16="http://schemas.microsoft.com/office/drawing/2014/main" id="{A51EEAD8-FC7D-46D0-E82A-F9544CA8AD51}"/>
              </a:ext>
            </a:extLst>
          </p:cNvPr>
          <p:cNvSpPr txBox="1"/>
          <p:nvPr/>
        </p:nvSpPr>
        <p:spPr>
          <a:xfrm>
            <a:off x="838199" y="5574479"/>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47" name="Rectangle: Rounded Corners 46">
            <a:extLst>
              <a:ext uri="{FF2B5EF4-FFF2-40B4-BE49-F238E27FC236}">
                <a16:creationId xmlns:a16="http://schemas.microsoft.com/office/drawing/2014/main" id="{6BCA8385-EA0C-8C25-A229-545A0C99F372}"/>
              </a:ext>
            </a:extLst>
          </p:cNvPr>
          <p:cNvSpPr/>
          <p:nvPr/>
        </p:nvSpPr>
        <p:spPr>
          <a:xfrm>
            <a:off x="2006600" y="4071737"/>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48" name="Rectangle: Rounded Corners 47">
            <a:extLst>
              <a:ext uri="{FF2B5EF4-FFF2-40B4-BE49-F238E27FC236}">
                <a16:creationId xmlns:a16="http://schemas.microsoft.com/office/drawing/2014/main" id="{5F6B14A3-74C8-29DE-4D43-BB77470CCFF1}"/>
              </a:ext>
            </a:extLst>
          </p:cNvPr>
          <p:cNvSpPr/>
          <p:nvPr/>
        </p:nvSpPr>
        <p:spPr>
          <a:xfrm>
            <a:off x="5016499" y="4071737"/>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49" name="Rectangle: Rounded Corners 48">
            <a:extLst>
              <a:ext uri="{FF2B5EF4-FFF2-40B4-BE49-F238E27FC236}">
                <a16:creationId xmlns:a16="http://schemas.microsoft.com/office/drawing/2014/main" id="{508D01C5-68F6-CB87-C39D-00013B5F266F}"/>
              </a:ext>
            </a:extLst>
          </p:cNvPr>
          <p:cNvSpPr/>
          <p:nvPr/>
        </p:nvSpPr>
        <p:spPr>
          <a:xfrm>
            <a:off x="6184900" y="4071737"/>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50" name="Rectangle: Rounded Corners 49">
            <a:extLst>
              <a:ext uri="{FF2B5EF4-FFF2-40B4-BE49-F238E27FC236}">
                <a16:creationId xmlns:a16="http://schemas.microsoft.com/office/drawing/2014/main" id="{3B08AE78-F951-3663-34D3-E5986AD68A73}"/>
              </a:ext>
            </a:extLst>
          </p:cNvPr>
          <p:cNvSpPr/>
          <p:nvPr/>
        </p:nvSpPr>
        <p:spPr>
          <a:xfrm>
            <a:off x="9194799" y="4094188"/>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51" name="Rectangle: Rounded Corners 50">
            <a:extLst>
              <a:ext uri="{FF2B5EF4-FFF2-40B4-BE49-F238E27FC236}">
                <a16:creationId xmlns:a16="http://schemas.microsoft.com/office/drawing/2014/main" id="{CC1CD2FD-D633-1C68-0FF5-3C843CC06A17}"/>
              </a:ext>
            </a:extLst>
          </p:cNvPr>
          <p:cNvSpPr/>
          <p:nvPr/>
        </p:nvSpPr>
        <p:spPr>
          <a:xfrm>
            <a:off x="10363200" y="4094188"/>
            <a:ext cx="990599" cy="14097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B&amp;W Photo</a:t>
            </a:r>
          </a:p>
        </p:txBody>
      </p:sp>
      <p:sp>
        <p:nvSpPr>
          <p:cNvPr id="52" name="TextBox 51">
            <a:extLst>
              <a:ext uri="{FF2B5EF4-FFF2-40B4-BE49-F238E27FC236}">
                <a16:creationId xmlns:a16="http://schemas.microsoft.com/office/drawing/2014/main" id="{138A5484-200E-4891-54F1-9E439245C3D8}"/>
              </a:ext>
            </a:extLst>
          </p:cNvPr>
          <p:cNvSpPr txBox="1"/>
          <p:nvPr/>
        </p:nvSpPr>
        <p:spPr>
          <a:xfrm>
            <a:off x="2006599" y="5574479"/>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53" name="TextBox 52">
            <a:extLst>
              <a:ext uri="{FF2B5EF4-FFF2-40B4-BE49-F238E27FC236}">
                <a16:creationId xmlns:a16="http://schemas.microsoft.com/office/drawing/2014/main" id="{B86D08A5-9452-F889-842E-7744BC67467C}"/>
              </a:ext>
            </a:extLst>
          </p:cNvPr>
          <p:cNvSpPr txBox="1"/>
          <p:nvPr/>
        </p:nvSpPr>
        <p:spPr>
          <a:xfrm>
            <a:off x="5016499" y="5574479"/>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54" name="TextBox 53">
            <a:extLst>
              <a:ext uri="{FF2B5EF4-FFF2-40B4-BE49-F238E27FC236}">
                <a16:creationId xmlns:a16="http://schemas.microsoft.com/office/drawing/2014/main" id="{8A0CF2F7-B68B-6B86-D73B-5761066C1848}"/>
              </a:ext>
            </a:extLst>
          </p:cNvPr>
          <p:cNvSpPr txBox="1"/>
          <p:nvPr/>
        </p:nvSpPr>
        <p:spPr>
          <a:xfrm>
            <a:off x="6184899" y="5574479"/>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55" name="TextBox 54">
            <a:extLst>
              <a:ext uri="{FF2B5EF4-FFF2-40B4-BE49-F238E27FC236}">
                <a16:creationId xmlns:a16="http://schemas.microsoft.com/office/drawing/2014/main" id="{982DA6E0-D1CC-0ADB-1AE4-C1DC166E2E04}"/>
              </a:ext>
            </a:extLst>
          </p:cNvPr>
          <p:cNvSpPr txBox="1"/>
          <p:nvPr/>
        </p:nvSpPr>
        <p:spPr>
          <a:xfrm>
            <a:off x="9194800" y="5574479"/>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56" name="TextBox 55">
            <a:extLst>
              <a:ext uri="{FF2B5EF4-FFF2-40B4-BE49-F238E27FC236}">
                <a16:creationId xmlns:a16="http://schemas.microsoft.com/office/drawing/2014/main" id="{BD13DAB7-7E5E-56D2-D20D-A73246ECCBE4}"/>
              </a:ext>
            </a:extLst>
          </p:cNvPr>
          <p:cNvSpPr txBox="1"/>
          <p:nvPr/>
        </p:nvSpPr>
        <p:spPr>
          <a:xfrm>
            <a:off x="10363200" y="5574479"/>
            <a:ext cx="990599" cy="430887"/>
          </a:xfrm>
          <a:prstGeom prst="rect">
            <a:avLst/>
          </a:prstGeom>
          <a:noFill/>
        </p:spPr>
        <p:txBody>
          <a:bodyPr wrap="square" rtlCol="0">
            <a:spAutoFit/>
          </a:bodyPr>
          <a:lstStyle/>
          <a:p>
            <a:pPr algn="ctr"/>
            <a:r>
              <a:rPr lang="en-US" sz="1100" b="1"/>
              <a:t>Name</a:t>
            </a:r>
          </a:p>
          <a:p>
            <a:pPr algn="ctr"/>
            <a:r>
              <a:rPr lang="en-US" sz="1100"/>
              <a:t>Title</a:t>
            </a:r>
          </a:p>
        </p:txBody>
      </p:sp>
      <p:sp>
        <p:nvSpPr>
          <p:cNvPr id="57" name="TextBox 56">
            <a:extLst>
              <a:ext uri="{FF2B5EF4-FFF2-40B4-BE49-F238E27FC236}">
                <a16:creationId xmlns:a16="http://schemas.microsoft.com/office/drawing/2014/main" id="{E43EB585-0D42-2E3F-8806-66ED566013E0}"/>
              </a:ext>
            </a:extLst>
          </p:cNvPr>
          <p:cNvSpPr txBox="1"/>
          <p:nvPr/>
        </p:nvSpPr>
        <p:spPr>
          <a:xfrm>
            <a:off x="3009898" y="5979966"/>
            <a:ext cx="9220201" cy="307777"/>
          </a:xfrm>
          <a:prstGeom prst="rect">
            <a:avLst/>
          </a:prstGeom>
          <a:noFill/>
        </p:spPr>
        <p:txBody>
          <a:bodyPr wrap="square" rtlCol="0">
            <a:spAutoFit/>
          </a:bodyPr>
          <a:lstStyle/>
          <a:p>
            <a:pPr algn="r"/>
            <a:r>
              <a:rPr lang="en-US" sz="1400" i="1">
                <a:solidFill>
                  <a:schemeClr val="tx1">
                    <a:lumMod val="40000"/>
                    <a:lumOff val="60000"/>
                  </a:schemeClr>
                </a:solidFill>
              </a:rPr>
              <a:t>Optional slide: </a:t>
            </a:r>
            <a:r>
              <a:rPr lang="en-US" sz="1400" i="1">
                <a:solidFill>
                  <a:srgbClr val="BCBCBE"/>
                </a:solidFill>
              </a:rPr>
              <a:t>include information about the program sponsors for other cohorts across the organization globally</a:t>
            </a:r>
          </a:p>
        </p:txBody>
      </p:sp>
      <p:sp>
        <p:nvSpPr>
          <p:cNvPr id="58" name="TextBox 57">
            <a:extLst>
              <a:ext uri="{FF2B5EF4-FFF2-40B4-BE49-F238E27FC236}">
                <a16:creationId xmlns:a16="http://schemas.microsoft.com/office/drawing/2014/main" id="{FC19A596-4851-C596-D01E-D8F30D61ADFF}"/>
              </a:ext>
            </a:extLst>
          </p:cNvPr>
          <p:cNvSpPr txBox="1"/>
          <p:nvPr/>
        </p:nvSpPr>
        <p:spPr>
          <a:xfrm>
            <a:off x="774699" y="1469556"/>
            <a:ext cx="2311399" cy="307777"/>
          </a:xfrm>
          <a:prstGeom prst="rect">
            <a:avLst/>
          </a:prstGeom>
          <a:noFill/>
        </p:spPr>
        <p:txBody>
          <a:bodyPr wrap="square" rtlCol="0">
            <a:spAutoFit/>
          </a:bodyPr>
          <a:lstStyle/>
          <a:p>
            <a:r>
              <a:rPr lang="en-US" sz="1400" b="1"/>
              <a:t>COHORT / GEOGRAPHY</a:t>
            </a:r>
          </a:p>
        </p:txBody>
      </p:sp>
      <p:sp>
        <p:nvSpPr>
          <p:cNvPr id="59" name="TextBox 58">
            <a:extLst>
              <a:ext uri="{FF2B5EF4-FFF2-40B4-BE49-F238E27FC236}">
                <a16:creationId xmlns:a16="http://schemas.microsoft.com/office/drawing/2014/main" id="{283E452C-EC04-85D3-9F38-C2E4C94C05AA}"/>
              </a:ext>
            </a:extLst>
          </p:cNvPr>
          <p:cNvSpPr txBox="1"/>
          <p:nvPr/>
        </p:nvSpPr>
        <p:spPr>
          <a:xfrm>
            <a:off x="4991102" y="1469556"/>
            <a:ext cx="2311399" cy="307777"/>
          </a:xfrm>
          <a:prstGeom prst="rect">
            <a:avLst/>
          </a:prstGeom>
          <a:noFill/>
        </p:spPr>
        <p:txBody>
          <a:bodyPr wrap="square" rtlCol="0">
            <a:spAutoFit/>
          </a:bodyPr>
          <a:lstStyle/>
          <a:p>
            <a:r>
              <a:rPr lang="en-US" sz="1400" b="1"/>
              <a:t>COHORT / GEOGRAPHY</a:t>
            </a:r>
          </a:p>
        </p:txBody>
      </p:sp>
      <p:sp>
        <p:nvSpPr>
          <p:cNvPr id="60" name="TextBox 59">
            <a:extLst>
              <a:ext uri="{FF2B5EF4-FFF2-40B4-BE49-F238E27FC236}">
                <a16:creationId xmlns:a16="http://schemas.microsoft.com/office/drawing/2014/main" id="{DE24B51F-90D9-6A46-9F5F-BF153B060884}"/>
              </a:ext>
            </a:extLst>
          </p:cNvPr>
          <p:cNvSpPr txBox="1"/>
          <p:nvPr/>
        </p:nvSpPr>
        <p:spPr>
          <a:xfrm>
            <a:off x="9207505" y="1469556"/>
            <a:ext cx="2311399" cy="307777"/>
          </a:xfrm>
          <a:prstGeom prst="rect">
            <a:avLst/>
          </a:prstGeom>
          <a:noFill/>
        </p:spPr>
        <p:txBody>
          <a:bodyPr wrap="square" rtlCol="0">
            <a:spAutoFit/>
          </a:bodyPr>
          <a:lstStyle/>
          <a:p>
            <a:r>
              <a:rPr lang="en-US" sz="1400" b="1"/>
              <a:t>COHORT / GEOGRAPHY</a:t>
            </a:r>
          </a:p>
        </p:txBody>
      </p:sp>
      <p:sp>
        <p:nvSpPr>
          <p:cNvPr id="61" name="TextBox 60">
            <a:extLst>
              <a:ext uri="{FF2B5EF4-FFF2-40B4-BE49-F238E27FC236}">
                <a16:creationId xmlns:a16="http://schemas.microsoft.com/office/drawing/2014/main" id="{BFD26858-870C-881A-9F13-31A48D8F4D91}"/>
              </a:ext>
            </a:extLst>
          </p:cNvPr>
          <p:cNvSpPr txBox="1"/>
          <p:nvPr/>
        </p:nvSpPr>
        <p:spPr>
          <a:xfrm>
            <a:off x="774699" y="3798097"/>
            <a:ext cx="2311399" cy="307777"/>
          </a:xfrm>
          <a:prstGeom prst="rect">
            <a:avLst/>
          </a:prstGeom>
          <a:noFill/>
        </p:spPr>
        <p:txBody>
          <a:bodyPr wrap="square" rtlCol="0">
            <a:spAutoFit/>
          </a:bodyPr>
          <a:lstStyle/>
          <a:p>
            <a:r>
              <a:rPr lang="en-US" sz="1400" b="1"/>
              <a:t>COHORT / GEOGRAPHY</a:t>
            </a:r>
          </a:p>
        </p:txBody>
      </p:sp>
      <p:sp>
        <p:nvSpPr>
          <p:cNvPr id="62" name="TextBox 61">
            <a:extLst>
              <a:ext uri="{FF2B5EF4-FFF2-40B4-BE49-F238E27FC236}">
                <a16:creationId xmlns:a16="http://schemas.microsoft.com/office/drawing/2014/main" id="{F45E0514-73F8-71FD-ED84-B35C7BECC7D1}"/>
              </a:ext>
            </a:extLst>
          </p:cNvPr>
          <p:cNvSpPr txBox="1"/>
          <p:nvPr/>
        </p:nvSpPr>
        <p:spPr>
          <a:xfrm>
            <a:off x="4991102" y="3798097"/>
            <a:ext cx="2311399" cy="307777"/>
          </a:xfrm>
          <a:prstGeom prst="rect">
            <a:avLst/>
          </a:prstGeom>
          <a:noFill/>
        </p:spPr>
        <p:txBody>
          <a:bodyPr wrap="square" rtlCol="0">
            <a:spAutoFit/>
          </a:bodyPr>
          <a:lstStyle/>
          <a:p>
            <a:r>
              <a:rPr lang="en-US" sz="1400" b="1"/>
              <a:t>COHORT / GEOGRAPHY</a:t>
            </a:r>
          </a:p>
        </p:txBody>
      </p:sp>
      <p:sp>
        <p:nvSpPr>
          <p:cNvPr id="63" name="TextBox 62">
            <a:extLst>
              <a:ext uri="{FF2B5EF4-FFF2-40B4-BE49-F238E27FC236}">
                <a16:creationId xmlns:a16="http://schemas.microsoft.com/office/drawing/2014/main" id="{2A09CBDF-8188-CE79-5EF0-79A157B1FECA}"/>
              </a:ext>
            </a:extLst>
          </p:cNvPr>
          <p:cNvSpPr txBox="1"/>
          <p:nvPr/>
        </p:nvSpPr>
        <p:spPr>
          <a:xfrm>
            <a:off x="9207505" y="3798097"/>
            <a:ext cx="2311399" cy="307777"/>
          </a:xfrm>
          <a:prstGeom prst="rect">
            <a:avLst/>
          </a:prstGeom>
          <a:noFill/>
        </p:spPr>
        <p:txBody>
          <a:bodyPr wrap="square" rtlCol="0">
            <a:spAutoFit/>
          </a:bodyPr>
          <a:lstStyle/>
          <a:p>
            <a:r>
              <a:rPr lang="en-US" sz="1400" b="1"/>
              <a:t>COHORT / GEOGRAPHY</a:t>
            </a:r>
          </a:p>
        </p:txBody>
      </p:sp>
    </p:spTree>
    <p:extLst>
      <p:ext uri="{BB962C8B-B14F-4D97-AF65-F5344CB8AC3E}">
        <p14:creationId xmlns:p14="http://schemas.microsoft.com/office/powerpoint/2010/main" val="435354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456F7-7A60-B3CD-C1F5-4A790BF26373}"/>
              </a:ext>
            </a:extLst>
          </p:cNvPr>
          <p:cNvSpPr>
            <a:spLocks noGrp="1"/>
          </p:cNvSpPr>
          <p:nvPr>
            <p:ph type="title"/>
          </p:nvPr>
        </p:nvSpPr>
        <p:spPr/>
        <p:txBody>
          <a:bodyPr/>
          <a:lstStyle/>
          <a:p>
            <a:r>
              <a:rPr lang="en-US"/>
              <a:t>HBA Global Ambassador Program</a:t>
            </a:r>
          </a:p>
        </p:txBody>
      </p:sp>
      <p:sp>
        <p:nvSpPr>
          <p:cNvPr id="5" name="Text Placeholder 4">
            <a:extLst>
              <a:ext uri="{FF2B5EF4-FFF2-40B4-BE49-F238E27FC236}">
                <a16:creationId xmlns:a16="http://schemas.microsoft.com/office/drawing/2014/main" id="{4219B119-5603-2623-2024-3BFDE3D68526}"/>
              </a:ext>
            </a:extLst>
          </p:cNvPr>
          <p:cNvSpPr>
            <a:spLocks noGrp="1"/>
          </p:cNvSpPr>
          <p:nvPr>
            <p:ph type="body" sz="quarter" idx="10"/>
          </p:nvPr>
        </p:nvSpPr>
        <p:spPr/>
        <p:txBody>
          <a:bodyPr>
            <a:normAutofit fontScale="77500" lnSpcReduction="20000"/>
          </a:bodyPr>
          <a:lstStyle/>
          <a:p>
            <a:r>
              <a:rPr lang="en-US"/>
              <a:t>Breakout Session</a:t>
            </a:r>
          </a:p>
          <a:p>
            <a:r>
              <a:rPr lang="en-US" i="1"/>
              <a:t>Discussion of personal goals for the program</a:t>
            </a:r>
          </a:p>
        </p:txBody>
      </p:sp>
      <p:sp>
        <p:nvSpPr>
          <p:cNvPr id="6" name="TextBox 5">
            <a:extLst>
              <a:ext uri="{FF2B5EF4-FFF2-40B4-BE49-F238E27FC236}">
                <a16:creationId xmlns:a16="http://schemas.microsoft.com/office/drawing/2014/main" id="{E103C54E-03B6-327B-81DF-8511FCA4783C}"/>
              </a:ext>
            </a:extLst>
          </p:cNvPr>
          <p:cNvSpPr txBox="1"/>
          <p:nvPr/>
        </p:nvSpPr>
        <p:spPr>
          <a:xfrm>
            <a:off x="10966881" y="106532"/>
            <a:ext cx="1225119" cy="923330"/>
          </a:xfrm>
          <a:prstGeom prst="rect">
            <a:avLst/>
          </a:prstGeom>
          <a:no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53746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5D4D3E-A687-4392-BB15-965682BB23B4}"/>
              </a:ext>
            </a:extLst>
          </p:cNvPr>
          <p:cNvSpPr>
            <a:spLocks noGrp="1"/>
          </p:cNvSpPr>
          <p:nvPr>
            <p:ph type="title"/>
          </p:nvPr>
        </p:nvSpPr>
        <p:spPr/>
        <p:txBody>
          <a:bodyPr>
            <a:normAutofit/>
          </a:bodyPr>
          <a:lstStyle/>
          <a:p>
            <a:pPr>
              <a:spcBef>
                <a:spcPts val="500"/>
              </a:spcBef>
            </a:pPr>
            <a:r>
              <a:rPr lang="en-US" sz="4000" dirty="0"/>
              <a:t>What are your career goals?</a:t>
            </a:r>
          </a:p>
        </p:txBody>
      </p:sp>
      <p:sp>
        <p:nvSpPr>
          <p:cNvPr id="5" name="Text Placeholder 4">
            <a:extLst>
              <a:ext uri="{FF2B5EF4-FFF2-40B4-BE49-F238E27FC236}">
                <a16:creationId xmlns:a16="http://schemas.microsoft.com/office/drawing/2014/main" id="{99DA546A-7169-4135-AEF8-AE2C5809CB88}"/>
              </a:ext>
            </a:extLst>
          </p:cNvPr>
          <p:cNvSpPr>
            <a:spLocks noGrp="1"/>
          </p:cNvSpPr>
          <p:nvPr>
            <p:ph type="body" sz="quarter" idx="10"/>
          </p:nvPr>
        </p:nvSpPr>
        <p:spPr>
          <a:xfrm>
            <a:off x="4258032" y="1780674"/>
            <a:ext cx="7411681" cy="4196264"/>
          </a:xfrm>
        </p:spPr>
        <p:txBody>
          <a:bodyPr>
            <a:normAutofit fontScale="70000" lnSpcReduction="20000"/>
          </a:bodyPr>
          <a:lstStyle/>
          <a:p>
            <a:pPr marL="0" indent="0">
              <a:spcBef>
                <a:spcPts val="500"/>
              </a:spcBef>
              <a:buNone/>
            </a:pPr>
            <a:r>
              <a:rPr lang="en-US" sz="2900" dirty="0"/>
              <a:t>Start with the end in mind - at the end of your Ambassador journey, what will you want to have accomplished? Select 2-3 goals:</a:t>
            </a:r>
          </a:p>
          <a:p>
            <a:pPr marL="0" indent="0">
              <a:spcBef>
                <a:spcPts val="500"/>
              </a:spcBef>
              <a:buNone/>
            </a:pPr>
            <a:endParaRPr lang="en-US" sz="2333" dirty="0"/>
          </a:p>
          <a:p>
            <a:pPr marL="678604" lvl="1" indent="-380985">
              <a:lnSpc>
                <a:spcPct val="120000"/>
              </a:lnSpc>
              <a:spcBef>
                <a:spcPts val="500"/>
              </a:spcBef>
              <a:buFont typeface="+mj-lt"/>
              <a:buAutoNum type="arabicPeriod"/>
            </a:pPr>
            <a:r>
              <a:rPr lang="en-US" sz="2300" dirty="0"/>
              <a:t>Additional job responsibilities within current position </a:t>
            </a:r>
          </a:p>
          <a:p>
            <a:pPr marL="678604" lvl="1" indent="-380985">
              <a:lnSpc>
                <a:spcPct val="120000"/>
              </a:lnSpc>
              <a:spcBef>
                <a:spcPts val="500"/>
              </a:spcBef>
              <a:buFont typeface="+mj-lt"/>
              <a:buAutoNum type="arabicPeriod"/>
            </a:pPr>
            <a:r>
              <a:rPr lang="en-US" sz="2300" dirty="0"/>
              <a:t>Promotion to a new role</a:t>
            </a:r>
          </a:p>
          <a:p>
            <a:pPr marL="678604" lvl="1" indent="-380985">
              <a:lnSpc>
                <a:spcPct val="120000"/>
              </a:lnSpc>
              <a:spcBef>
                <a:spcPts val="500"/>
              </a:spcBef>
              <a:buFont typeface="+mj-lt"/>
              <a:buAutoNum type="arabicPeriod"/>
            </a:pPr>
            <a:r>
              <a:rPr lang="en-US" sz="2300" dirty="0"/>
              <a:t>Successful completion of project in another cross-functional area</a:t>
            </a:r>
          </a:p>
          <a:p>
            <a:pPr marL="678604" lvl="1" indent="-380985">
              <a:lnSpc>
                <a:spcPct val="120000"/>
              </a:lnSpc>
              <a:spcBef>
                <a:spcPts val="500"/>
              </a:spcBef>
              <a:buFont typeface="+mj-lt"/>
              <a:buAutoNum type="arabicPeriod"/>
            </a:pPr>
            <a:r>
              <a:rPr lang="en-US" sz="2300" dirty="0"/>
              <a:t>Personal brand - substantial expansion of sphere of influence internally and externally</a:t>
            </a:r>
          </a:p>
          <a:p>
            <a:pPr marL="678604" lvl="1" indent="-380985">
              <a:lnSpc>
                <a:spcPct val="120000"/>
              </a:lnSpc>
              <a:spcBef>
                <a:spcPts val="500"/>
              </a:spcBef>
              <a:buFont typeface="+mj-lt"/>
              <a:buAutoNum type="arabicPeriod"/>
            </a:pPr>
            <a:r>
              <a:rPr lang="en-US" sz="2300" dirty="0"/>
              <a:t>Executive presence - additional experience internally/externally</a:t>
            </a:r>
          </a:p>
          <a:p>
            <a:pPr marL="678604" lvl="1" indent="-380985">
              <a:lnSpc>
                <a:spcPct val="120000"/>
              </a:lnSpc>
              <a:spcBef>
                <a:spcPts val="500"/>
              </a:spcBef>
              <a:buFont typeface="+mj-lt"/>
              <a:buAutoNum type="arabicPeriod"/>
            </a:pPr>
            <a:r>
              <a:rPr lang="en-US" sz="2300" dirty="0"/>
              <a:t>Develop senior advocates and mentors internally/externally</a:t>
            </a:r>
          </a:p>
          <a:p>
            <a:pPr marL="678604" lvl="1" indent="-380985">
              <a:lnSpc>
                <a:spcPct val="120000"/>
              </a:lnSpc>
              <a:spcBef>
                <a:spcPts val="500"/>
              </a:spcBef>
              <a:buFont typeface="+mj-lt"/>
              <a:buAutoNum type="arabicPeriod"/>
            </a:pPr>
            <a:r>
              <a:rPr lang="en-US" sz="2300" dirty="0"/>
              <a:t>Subject matter expert - substantially advance knowledge/ recognition in selected area</a:t>
            </a:r>
          </a:p>
          <a:p>
            <a:pPr marL="678604" lvl="1" indent="-380985">
              <a:lnSpc>
                <a:spcPct val="120000"/>
              </a:lnSpc>
              <a:spcBef>
                <a:spcPts val="500"/>
              </a:spcBef>
              <a:buFont typeface="+mj-lt"/>
              <a:buAutoNum type="arabicPeriod"/>
            </a:pPr>
            <a:r>
              <a:rPr lang="en-US" sz="2300" dirty="0"/>
              <a:t>Increase global exposure across organization via new role or project</a:t>
            </a:r>
          </a:p>
          <a:p>
            <a:pPr marL="285739" indent="-285739">
              <a:spcBef>
                <a:spcPts val="500"/>
              </a:spcBef>
            </a:pPr>
            <a:endParaRPr lang="en-US" sz="2000" b="1" dirty="0"/>
          </a:p>
          <a:p>
            <a:pPr marL="0" indent="0">
              <a:spcBef>
                <a:spcPts val="500"/>
              </a:spcBef>
              <a:buNone/>
            </a:pPr>
            <a:endParaRPr lang="en-US" sz="2333" dirty="0"/>
          </a:p>
        </p:txBody>
      </p:sp>
    </p:spTree>
    <p:extLst>
      <p:ext uri="{BB962C8B-B14F-4D97-AF65-F5344CB8AC3E}">
        <p14:creationId xmlns:p14="http://schemas.microsoft.com/office/powerpoint/2010/main" val="3863618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06EA9-8ED9-3B57-FE48-22D34FE5B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9A630-C075-7791-A894-BFCC43D524BF}"/>
              </a:ext>
            </a:extLst>
          </p:cNvPr>
          <p:cNvSpPr>
            <a:spLocks noGrp="1"/>
          </p:cNvSpPr>
          <p:nvPr>
            <p:ph type="title"/>
          </p:nvPr>
        </p:nvSpPr>
        <p:spPr/>
        <p:txBody>
          <a:bodyPr>
            <a:normAutofit/>
          </a:bodyPr>
          <a:lstStyle/>
          <a:p>
            <a:r>
              <a:rPr lang="en-US"/>
              <a:t>Focusing on capabilities…</a:t>
            </a:r>
          </a:p>
        </p:txBody>
      </p:sp>
      <p:sp>
        <p:nvSpPr>
          <p:cNvPr id="3" name="TextBox 2">
            <a:extLst>
              <a:ext uri="{FF2B5EF4-FFF2-40B4-BE49-F238E27FC236}">
                <a16:creationId xmlns:a16="http://schemas.microsoft.com/office/drawing/2014/main" id="{C24C5463-12A6-C9B4-501D-9BE3A28872C1}"/>
              </a:ext>
            </a:extLst>
          </p:cNvPr>
          <p:cNvSpPr txBox="1"/>
          <p:nvPr/>
        </p:nvSpPr>
        <p:spPr>
          <a:xfrm>
            <a:off x="838200" y="1882240"/>
            <a:ext cx="5774356" cy="4001095"/>
          </a:xfrm>
          <a:prstGeom prst="rect">
            <a:avLst/>
          </a:prstGeom>
          <a:noFill/>
        </p:spPr>
        <p:txBody>
          <a:bodyPr wrap="square" rtlCol="0">
            <a:spAutoFit/>
          </a:bodyPr>
          <a:lstStyle/>
          <a:p>
            <a:r>
              <a:rPr lang="en-US" sz="1600" dirty="0"/>
              <a:t>Now that you know where you want to end up, </a:t>
            </a:r>
            <a:r>
              <a:rPr lang="en-US" sz="1600" b="1" dirty="0"/>
              <a:t>how will you get there?</a:t>
            </a:r>
          </a:p>
          <a:p>
            <a:endParaRPr lang="en-US" sz="1600" dirty="0"/>
          </a:p>
          <a:p>
            <a:endParaRPr lang="en-US" sz="1600" dirty="0"/>
          </a:p>
          <a:p>
            <a:r>
              <a:rPr lang="en-US" sz="1600" dirty="0"/>
              <a:t>The HBA’s Leadership Capabilities framework outlines the core actions and capabilities for leadership for professionals in the business of healthcare. Which capabilities will you need to focus on developing to enhance your future leadership potential and achieve your goals?</a:t>
            </a:r>
          </a:p>
          <a:p>
            <a:endParaRPr lang="en-US" sz="1600" dirty="0"/>
          </a:p>
          <a:p>
            <a:endParaRPr lang="en-US" sz="1600" dirty="0"/>
          </a:p>
          <a:p>
            <a:pPr algn="ctr"/>
            <a:r>
              <a:rPr lang="en-US" b="1" dirty="0"/>
              <a:t>Our next breakout will focus on what your goals are, and which capabilities you’ll focus on developing during the program to get there.</a:t>
            </a:r>
          </a:p>
          <a:p>
            <a:endParaRPr lang="en-US" sz="1200" dirty="0"/>
          </a:p>
          <a:p>
            <a:endParaRPr lang="en-US" sz="1200" dirty="0"/>
          </a:p>
        </p:txBody>
      </p:sp>
      <p:pic>
        <p:nvPicPr>
          <p:cNvPr id="7" name="Picture 6">
            <a:extLst>
              <a:ext uri="{FF2B5EF4-FFF2-40B4-BE49-F238E27FC236}">
                <a16:creationId xmlns:a16="http://schemas.microsoft.com/office/drawing/2014/main" id="{7AED4528-EAD9-DA5D-AB74-13728299880D}"/>
              </a:ext>
            </a:extLst>
          </p:cNvPr>
          <p:cNvPicPr>
            <a:picLocks noChangeAspect="1"/>
          </p:cNvPicPr>
          <p:nvPr/>
        </p:nvPicPr>
        <p:blipFill>
          <a:blip r:embed="rId3"/>
          <a:stretch>
            <a:fillRect/>
          </a:stretch>
        </p:blipFill>
        <p:spPr>
          <a:xfrm>
            <a:off x="7368254" y="1363700"/>
            <a:ext cx="3768176" cy="4915757"/>
          </a:xfrm>
          <a:prstGeom prst="rect">
            <a:avLst/>
          </a:prstGeom>
        </p:spPr>
      </p:pic>
    </p:spTree>
    <p:extLst>
      <p:ext uri="{BB962C8B-B14F-4D97-AF65-F5344CB8AC3E}">
        <p14:creationId xmlns:p14="http://schemas.microsoft.com/office/powerpoint/2010/main" val="576946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456F7-7A60-B3CD-C1F5-4A790BF26373}"/>
              </a:ext>
            </a:extLst>
          </p:cNvPr>
          <p:cNvSpPr>
            <a:spLocks noGrp="1"/>
          </p:cNvSpPr>
          <p:nvPr>
            <p:ph type="title"/>
          </p:nvPr>
        </p:nvSpPr>
        <p:spPr/>
        <p:txBody>
          <a:bodyPr/>
          <a:lstStyle/>
          <a:p>
            <a:r>
              <a:rPr lang="en-US"/>
              <a:t>HBA Global Ambassador Program</a:t>
            </a:r>
          </a:p>
        </p:txBody>
      </p:sp>
      <p:sp>
        <p:nvSpPr>
          <p:cNvPr id="5" name="Text Placeholder 4">
            <a:extLst>
              <a:ext uri="{FF2B5EF4-FFF2-40B4-BE49-F238E27FC236}">
                <a16:creationId xmlns:a16="http://schemas.microsoft.com/office/drawing/2014/main" id="{4219B119-5603-2623-2024-3BFDE3D68526}"/>
              </a:ext>
            </a:extLst>
          </p:cNvPr>
          <p:cNvSpPr>
            <a:spLocks noGrp="1"/>
          </p:cNvSpPr>
          <p:nvPr>
            <p:ph type="body" sz="quarter" idx="10"/>
          </p:nvPr>
        </p:nvSpPr>
        <p:spPr/>
        <p:txBody>
          <a:bodyPr>
            <a:normAutofit/>
          </a:bodyPr>
          <a:lstStyle/>
          <a:p>
            <a:r>
              <a:rPr lang="en-US"/>
              <a:t>Executive Sponsor Introduction</a:t>
            </a:r>
          </a:p>
        </p:txBody>
      </p:sp>
      <p:sp>
        <p:nvSpPr>
          <p:cNvPr id="6" name="TextBox 5">
            <a:extLst>
              <a:ext uri="{FF2B5EF4-FFF2-40B4-BE49-F238E27FC236}">
                <a16:creationId xmlns:a16="http://schemas.microsoft.com/office/drawing/2014/main" id="{E103C54E-03B6-327B-81DF-8511FCA4783C}"/>
              </a:ext>
            </a:extLst>
          </p:cNvPr>
          <p:cNvSpPr txBox="1"/>
          <p:nvPr/>
        </p:nvSpPr>
        <p:spPr>
          <a:xfrm>
            <a:off x="10966881" y="106532"/>
            <a:ext cx="1225119" cy="923330"/>
          </a:xfrm>
          <a:prstGeom prst="rect">
            <a:avLst/>
          </a:prstGeom>
          <a:no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894588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EB72-7894-E43A-7966-FCEFDA42077C}"/>
              </a:ext>
            </a:extLst>
          </p:cNvPr>
          <p:cNvSpPr>
            <a:spLocks noGrp="1"/>
          </p:cNvSpPr>
          <p:nvPr>
            <p:ph type="title"/>
          </p:nvPr>
        </p:nvSpPr>
        <p:spPr/>
        <p:txBody>
          <a:bodyPr/>
          <a:lstStyle/>
          <a:p>
            <a:r>
              <a:rPr lang="en-US"/>
              <a:t>INTRODUCTIONS</a:t>
            </a:r>
          </a:p>
        </p:txBody>
      </p:sp>
      <p:sp>
        <p:nvSpPr>
          <p:cNvPr id="3" name="Text Placeholder 2">
            <a:extLst>
              <a:ext uri="{FF2B5EF4-FFF2-40B4-BE49-F238E27FC236}">
                <a16:creationId xmlns:a16="http://schemas.microsoft.com/office/drawing/2014/main" id="{3861B9DC-F487-36DF-3CA9-6D111C9C1584}"/>
              </a:ext>
            </a:extLst>
          </p:cNvPr>
          <p:cNvSpPr>
            <a:spLocks noGrp="1"/>
          </p:cNvSpPr>
          <p:nvPr>
            <p:ph type="body" sz="quarter" idx="10"/>
          </p:nvPr>
        </p:nvSpPr>
        <p:spPr>
          <a:xfrm>
            <a:off x="837908" y="1444625"/>
            <a:ext cx="10834688" cy="4222750"/>
          </a:xfrm>
        </p:spPr>
        <p:txBody>
          <a:bodyPr>
            <a:normAutofit/>
          </a:bodyPr>
          <a:lstStyle/>
          <a:p>
            <a:pPr marL="0" indent="0">
              <a:buNone/>
            </a:pPr>
            <a:r>
              <a:rPr lang="en-US" b="1"/>
              <a:t>Executive Sponsors</a:t>
            </a:r>
          </a:p>
        </p:txBody>
      </p:sp>
      <p:sp>
        <p:nvSpPr>
          <p:cNvPr id="5" name="Rectangle: Rounded Corners 4">
            <a:extLst>
              <a:ext uri="{FF2B5EF4-FFF2-40B4-BE49-F238E27FC236}">
                <a16:creationId xmlns:a16="http://schemas.microsoft.com/office/drawing/2014/main" id="{88BDA2B2-F653-514D-8F6A-C244B02869AA}"/>
              </a:ext>
            </a:extLst>
          </p:cNvPr>
          <p:cNvSpPr/>
          <p:nvPr/>
        </p:nvSpPr>
        <p:spPr>
          <a:xfrm>
            <a:off x="2997200" y="2406851"/>
            <a:ext cx="1968500" cy="23368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Photo</a:t>
            </a:r>
          </a:p>
        </p:txBody>
      </p:sp>
      <p:sp>
        <p:nvSpPr>
          <p:cNvPr id="7" name="TextBox 6">
            <a:extLst>
              <a:ext uri="{FF2B5EF4-FFF2-40B4-BE49-F238E27FC236}">
                <a16:creationId xmlns:a16="http://schemas.microsoft.com/office/drawing/2014/main" id="{1EA36A44-1D5E-ED34-34C2-20A8842F6D87}"/>
              </a:ext>
            </a:extLst>
          </p:cNvPr>
          <p:cNvSpPr txBox="1"/>
          <p:nvPr/>
        </p:nvSpPr>
        <p:spPr>
          <a:xfrm>
            <a:off x="1663700" y="4934151"/>
            <a:ext cx="4635500" cy="646331"/>
          </a:xfrm>
          <a:prstGeom prst="rect">
            <a:avLst/>
          </a:prstGeom>
          <a:noFill/>
        </p:spPr>
        <p:txBody>
          <a:bodyPr wrap="square" rtlCol="0">
            <a:spAutoFit/>
          </a:bodyPr>
          <a:lstStyle/>
          <a:p>
            <a:pPr algn="ctr"/>
            <a:r>
              <a:rPr lang="en-US" b="1"/>
              <a:t>Name</a:t>
            </a:r>
          </a:p>
          <a:p>
            <a:pPr algn="ctr"/>
            <a:r>
              <a:rPr lang="en-US"/>
              <a:t>Title</a:t>
            </a:r>
          </a:p>
        </p:txBody>
      </p:sp>
      <p:sp>
        <p:nvSpPr>
          <p:cNvPr id="8" name="Rectangle: Rounded Corners 7">
            <a:extLst>
              <a:ext uri="{FF2B5EF4-FFF2-40B4-BE49-F238E27FC236}">
                <a16:creationId xmlns:a16="http://schemas.microsoft.com/office/drawing/2014/main" id="{3E1F70BA-D9CF-8D3C-931E-446A35AD3685}"/>
              </a:ext>
            </a:extLst>
          </p:cNvPr>
          <p:cNvSpPr/>
          <p:nvPr/>
        </p:nvSpPr>
        <p:spPr>
          <a:xfrm>
            <a:off x="7226299" y="2406851"/>
            <a:ext cx="1968500" cy="23368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Photo</a:t>
            </a:r>
          </a:p>
        </p:txBody>
      </p:sp>
      <p:sp>
        <p:nvSpPr>
          <p:cNvPr id="9" name="TextBox 8">
            <a:extLst>
              <a:ext uri="{FF2B5EF4-FFF2-40B4-BE49-F238E27FC236}">
                <a16:creationId xmlns:a16="http://schemas.microsoft.com/office/drawing/2014/main" id="{3DA68591-FFB1-E478-1219-A5E4816EFEE5}"/>
              </a:ext>
            </a:extLst>
          </p:cNvPr>
          <p:cNvSpPr txBox="1"/>
          <p:nvPr/>
        </p:nvSpPr>
        <p:spPr>
          <a:xfrm>
            <a:off x="5892799" y="4934151"/>
            <a:ext cx="4635500" cy="646331"/>
          </a:xfrm>
          <a:prstGeom prst="rect">
            <a:avLst/>
          </a:prstGeom>
          <a:noFill/>
        </p:spPr>
        <p:txBody>
          <a:bodyPr wrap="square" rtlCol="0">
            <a:spAutoFit/>
          </a:bodyPr>
          <a:lstStyle/>
          <a:p>
            <a:pPr algn="ctr"/>
            <a:r>
              <a:rPr lang="en-US" b="1"/>
              <a:t>Name</a:t>
            </a:r>
          </a:p>
          <a:p>
            <a:pPr algn="ctr"/>
            <a:r>
              <a:rPr lang="en-US"/>
              <a:t>Title</a:t>
            </a:r>
          </a:p>
        </p:txBody>
      </p:sp>
      <p:sp>
        <p:nvSpPr>
          <p:cNvPr id="11" name="TextBox 10">
            <a:extLst>
              <a:ext uri="{FF2B5EF4-FFF2-40B4-BE49-F238E27FC236}">
                <a16:creationId xmlns:a16="http://schemas.microsoft.com/office/drawing/2014/main" id="{B46047C1-97D2-4800-BCA7-3EE17EF64DF3}"/>
              </a:ext>
            </a:extLst>
          </p:cNvPr>
          <p:cNvSpPr txBox="1"/>
          <p:nvPr/>
        </p:nvSpPr>
        <p:spPr>
          <a:xfrm>
            <a:off x="148346" y="5858234"/>
            <a:ext cx="1225119" cy="923330"/>
          </a:xfrm>
          <a:prstGeom prst="rect">
            <a:avLst/>
          </a:prstGeom>
          <a:solidFill>
            <a:schemeClr val="bg1"/>
          </a:solid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1912711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4D0F18-6D1B-6AF4-9FA2-2C2EA25FF89C}"/>
              </a:ext>
            </a:extLst>
          </p:cNvPr>
          <p:cNvSpPr>
            <a:spLocks noGrp="1"/>
          </p:cNvSpPr>
          <p:nvPr>
            <p:ph type="title"/>
          </p:nvPr>
        </p:nvSpPr>
        <p:spPr>
          <a:xfrm>
            <a:off x="838492" y="1087020"/>
            <a:ext cx="10834396" cy="1325563"/>
          </a:xfrm>
        </p:spPr>
        <p:txBody>
          <a:bodyPr/>
          <a:lstStyle/>
          <a:p>
            <a:pPr algn="ctr"/>
            <a:r>
              <a:rPr lang="en-US"/>
              <a:t>Placeholder</a:t>
            </a:r>
          </a:p>
        </p:txBody>
      </p:sp>
      <p:sp>
        <p:nvSpPr>
          <p:cNvPr id="3" name="Text Placeholder 2">
            <a:extLst>
              <a:ext uri="{FF2B5EF4-FFF2-40B4-BE49-F238E27FC236}">
                <a16:creationId xmlns:a16="http://schemas.microsoft.com/office/drawing/2014/main" id="{87555481-A15A-A7D8-99BE-374238A56C4D}"/>
              </a:ext>
            </a:extLst>
          </p:cNvPr>
          <p:cNvSpPr>
            <a:spLocks noGrp="1"/>
          </p:cNvSpPr>
          <p:nvPr>
            <p:ph type="body" sz="quarter" idx="10"/>
          </p:nvPr>
        </p:nvSpPr>
        <p:spPr/>
        <p:txBody>
          <a:bodyPr>
            <a:normAutofit/>
          </a:bodyPr>
          <a:lstStyle/>
          <a:p>
            <a:pPr marL="0" indent="0" algn="ctr">
              <a:buNone/>
            </a:pPr>
            <a:r>
              <a:rPr lang="en-US"/>
              <a:t>Insert slides as needed to present the group initiative problem statements, goals, and or the initiatives themselves (if pre-determined)</a:t>
            </a:r>
          </a:p>
        </p:txBody>
      </p:sp>
    </p:spTree>
    <p:extLst>
      <p:ext uri="{BB962C8B-B14F-4D97-AF65-F5344CB8AC3E}">
        <p14:creationId xmlns:p14="http://schemas.microsoft.com/office/powerpoint/2010/main" val="8971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456F7-7A60-B3CD-C1F5-4A790BF26373}"/>
              </a:ext>
            </a:extLst>
          </p:cNvPr>
          <p:cNvSpPr>
            <a:spLocks noGrp="1"/>
          </p:cNvSpPr>
          <p:nvPr>
            <p:ph type="title"/>
          </p:nvPr>
        </p:nvSpPr>
        <p:spPr/>
        <p:txBody>
          <a:bodyPr/>
          <a:lstStyle/>
          <a:p>
            <a:r>
              <a:rPr lang="en-US"/>
              <a:t>HBA Global Ambassador Program</a:t>
            </a:r>
          </a:p>
        </p:txBody>
      </p:sp>
      <p:sp>
        <p:nvSpPr>
          <p:cNvPr id="5" name="Text Placeholder 4">
            <a:extLst>
              <a:ext uri="{FF2B5EF4-FFF2-40B4-BE49-F238E27FC236}">
                <a16:creationId xmlns:a16="http://schemas.microsoft.com/office/drawing/2014/main" id="{4219B119-5603-2623-2024-3BFDE3D68526}"/>
              </a:ext>
            </a:extLst>
          </p:cNvPr>
          <p:cNvSpPr>
            <a:spLocks noGrp="1"/>
          </p:cNvSpPr>
          <p:nvPr>
            <p:ph type="body" sz="quarter" idx="10"/>
          </p:nvPr>
        </p:nvSpPr>
        <p:spPr/>
        <p:txBody>
          <a:bodyPr>
            <a:normAutofit fontScale="77500" lnSpcReduction="20000"/>
          </a:bodyPr>
          <a:lstStyle/>
          <a:p>
            <a:r>
              <a:rPr lang="en-US"/>
              <a:t>Breakout Session</a:t>
            </a:r>
          </a:p>
          <a:p>
            <a:r>
              <a:rPr lang="en-US" i="1"/>
              <a:t>Group Initiative Brainstorming</a:t>
            </a:r>
          </a:p>
        </p:txBody>
      </p:sp>
      <p:sp>
        <p:nvSpPr>
          <p:cNvPr id="6" name="TextBox 5">
            <a:extLst>
              <a:ext uri="{FF2B5EF4-FFF2-40B4-BE49-F238E27FC236}">
                <a16:creationId xmlns:a16="http://schemas.microsoft.com/office/drawing/2014/main" id="{E103C54E-03B6-327B-81DF-8511FCA4783C}"/>
              </a:ext>
            </a:extLst>
          </p:cNvPr>
          <p:cNvSpPr txBox="1"/>
          <p:nvPr/>
        </p:nvSpPr>
        <p:spPr>
          <a:xfrm>
            <a:off x="10966881" y="106532"/>
            <a:ext cx="1225119" cy="923330"/>
          </a:xfrm>
          <a:prstGeom prst="rect">
            <a:avLst/>
          </a:prstGeom>
          <a:no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2430228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8C89-5F74-1F4C-ADF4-7BD4711658FF}"/>
              </a:ext>
            </a:extLst>
          </p:cNvPr>
          <p:cNvSpPr>
            <a:spLocks noGrp="1"/>
          </p:cNvSpPr>
          <p:nvPr>
            <p:ph type="title"/>
          </p:nvPr>
        </p:nvSpPr>
        <p:spPr/>
        <p:txBody>
          <a:bodyPr/>
          <a:lstStyle/>
          <a:p>
            <a:r>
              <a:rPr lang="en-US"/>
              <a:t>Launch</a:t>
            </a:r>
          </a:p>
        </p:txBody>
      </p:sp>
      <p:sp>
        <p:nvSpPr>
          <p:cNvPr id="3" name="Text Placeholder 2">
            <a:extLst>
              <a:ext uri="{FF2B5EF4-FFF2-40B4-BE49-F238E27FC236}">
                <a16:creationId xmlns:a16="http://schemas.microsoft.com/office/drawing/2014/main" id="{33683103-DAA3-5370-F5D0-28536139A8CA}"/>
              </a:ext>
            </a:extLst>
          </p:cNvPr>
          <p:cNvSpPr>
            <a:spLocks noGrp="1"/>
          </p:cNvSpPr>
          <p:nvPr>
            <p:ph type="body" sz="quarter" idx="10"/>
          </p:nvPr>
        </p:nvSpPr>
        <p:spPr>
          <a:xfrm>
            <a:off x="4260914" y="1771049"/>
            <a:ext cx="7411681" cy="4369519"/>
          </a:xfrm>
        </p:spPr>
        <p:txBody>
          <a:bodyPr>
            <a:normAutofit fontScale="62500" lnSpcReduction="20000"/>
          </a:bodyPr>
          <a:lstStyle/>
          <a:p>
            <a:pPr marL="0" indent="0">
              <a:buNone/>
            </a:pPr>
            <a:r>
              <a:rPr lang="en-US" sz="3300"/>
              <a:t>An Ambassador Program Launch makes a big impact in one 3-4 hour session.</a:t>
            </a:r>
          </a:p>
          <a:p>
            <a:pPr marL="0" indent="0">
              <a:buNone/>
            </a:pPr>
            <a:endParaRPr lang="en-US"/>
          </a:p>
          <a:p>
            <a:pPr marL="0" indent="0">
              <a:lnSpc>
                <a:spcPct val="100000"/>
              </a:lnSpc>
              <a:spcBef>
                <a:spcPts val="1200"/>
              </a:spcBef>
              <a:buNone/>
            </a:pPr>
            <a:r>
              <a:rPr lang="en-US" sz="3600" b="1">
                <a:latin typeface="+mj-lt"/>
                <a:ea typeface="Calibri" panose="020F0502020204030204" pitchFamily="34" charset="0"/>
                <a:cs typeface="Times New Roman" panose="02020603050405020304" pitchFamily="18" charset="0"/>
              </a:rPr>
              <a:t>Agenda</a:t>
            </a:r>
          </a:p>
          <a:p>
            <a:pPr>
              <a:lnSpc>
                <a:spcPct val="100000"/>
              </a:lnSpc>
              <a:spcBef>
                <a:spcPts val="1200"/>
              </a:spcBef>
            </a:pPr>
            <a:r>
              <a:rPr lang="en-US" sz="2500" b="1">
                <a:latin typeface="+mj-lt"/>
                <a:ea typeface="Calibri" panose="020F0502020204030204" pitchFamily="34" charset="0"/>
                <a:cs typeface="Times New Roman"/>
              </a:rPr>
              <a:t>Introduction from the Champions: </a:t>
            </a:r>
            <a:r>
              <a:rPr lang="en-US" sz="2500">
                <a:latin typeface="+mj-lt"/>
                <a:ea typeface="Calibri" panose="020F0502020204030204" pitchFamily="34" charset="0"/>
                <a:cs typeface="Times New Roman"/>
              </a:rPr>
              <a:t>Setting the stage for the Launch and HBA intros </a:t>
            </a:r>
            <a:r>
              <a:rPr lang="en-US" sz="2500" i="1">
                <a:latin typeface="+mj-lt"/>
                <a:ea typeface="Calibri" panose="020F0502020204030204" pitchFamily="34" charset="0"/>
                <a:cs typeface="Times New Roman"/>
              </a:rPr>
              <a:t>(10 mins)</a:t>
            </a:r>
          </a:p>
          <a:p>
            <a:pPr>
              <a:lnSpc>
                <a:spcPct val="100000"/>
              </a:lnSpc>
              <a:spcBef>
                <a:spcPts val="1200"/>
              </a:spcBef>
            </a:pPr>
            <a:r>
              <a:rPr lang="en-US" sz="2500" b="1" i="1">
                <a:latin typeface="+mj-lt"/>
                <a:ea typeface="Calibri" panose="020F0502020204030204" pitchFamily="34" charset="0"/>
                <a:cs typeface="Times New Roman"/>
              </a:rPr>
              <a:t>Breakout session</a:t>
            </a:r>
            <a:r>
              <a:rPr lang="en-US" sz="2500" b="1">
                <a:latin typeface="+mj-lt"/>
                <a:ea typeface="Calibri" panose="020F0502020204030204" pitchFamily="34" charset="0"/>
                <a:cs typeface="Times New Roman"/>
              </a:rPr>
              <a:t>: </a:t>
            </a:r>
            <a:r>
              <a:rPr lang="en-US" sz="2500">
                <a:latin typeface="+mj-lt"/>
                <a:ea typeface="Calibri" panose="020F0502020204030204" pitchFamily="34" charset="0"/>
                <a:cs typeface="Times New Roman"/>
              </a:rPr>
              <a:t>Networking/individual goals discussion </a:t>
            </a:r>
            <a:r>
              <a:rPr lang="en-US" sz="2500" i="1">
                <a:latin typeface="+mj-lt"/>
                <a:ea typeface="Calibri" panose="020F0502020204030204" pitchFamily="34" charset="0"/>
                <a:cs typeface="Times New Roman"/>
              </a:rPr>
              <a:t>(20-30 mins)</a:t>
            </a:r>
          </a:p>
          <a:p>
            <a:pPr>
              <a:lnSpc>
                <a:spcPct val="100000"/>
              </a:lnSpc>
              <a:spcBef>
                <a:spcPts val="1200"/>
              </a:spcBef>
            </a:pPr>
            <a:r>
              <a:rPr lang="en-US" sz="2500" b="1">
                <a:latin typeface="+mj-lt"/>
                <a:ea typeface="Calibri" panose="020F0502020204030204" pitchFamily="34" charset="0"/>
                <a:cs typeface="Times New Roman"/>
              </a:rPr>
              <a:t>Introduction from the Executive Sponsors: </a:t>
            </a:r>
            <a:r>
              <a:rPr lang="en-US" sz="2500">
                <a:latin typeface="+mj-lt"/>
                <a:ea typeface="Calibri" panose="020F0502020204030204" pitchFamily="34" charset="0"/>
                <a:cs typeface="Times New Roman"/>
              </a:rPr>
              <a:t>Delivering the problem statement and inspiring the cohort </a:t>
            </a:r>
            <a:r>
              <a:rPr lang="en-US" sz="2500" i="1">
                <a:latin typeface="+mj-lt"/>
                <a:ea typeface="Calibri" panose="020F0502020204030204" pitchFamily="34" charset="0"/>
                <a:cs typeface="Times New Roman"/>
              </a:rPr>
              <a:t>(~20 minutes)</a:t>
            </a:r>
            <a:endParaRPr lang="en-US" sz="2500" b="1" i="1">
              <a:latin typeface="+mj-lt"/>
              <a:ea typeface="Calibri" panose="020F0502020204030204" pitchFamily="34" charset="0"/>
              <a:cs typeface="Times New Roman"/>
            </a:endParaRPr>
          </a:p>
          <a:p>
            <a:pPr>
              <a:lnSpc>
                <a:spcPct val="100000"/>
              </a:lnSpc>
              <a:spcBef>
                <a:spcPts val="1200"/>
              </a:spcBef>
            </a:pPr>
            <a:r>
              <a:rPr lang="en-US" sz="2500" b="1" i="1">
                <a:latin typeface="+mj-lt"/>
                <a:ea typeface="Calibri" panose="020F0502020204030204" pitchFamily="34" charset="0"/>
                <a:cs typeface="Times New Roman"/>
              </a:rPr>
              <a:t>Breakout session: </a:t>
            </a:r>
            <a:r>
              <a:rPr lang="en-US" sz="2500">
                <a:latin typeface="+mj-lt"/>
                <a:ea typeface="Calibri" panose="020F0502020204030204" pitchFamily="34" charset="0"/>
                <a:cs typeface="Times New Roman"/>
              </a:rPr>
              <a:t>Group initiatives ideation</a:t>
            </a:r>
            <a:r>
              <a:rPr lang="en-US" sz="2500" b="1">
                <a:latin typeface="+mj-lt"/>
                <a:ea typeface="Calibri" panose="020F0502020204030204" pitchFamily="34" charset="0"/>
                <a:cs typeface="Times New Roman"/>
              </a:rPr>
              <a:t> </a:t>
            </a:r>
            <a:r>
              <a:rPr lang="en-US" sz="2500" i="1">
                <a:latin typeface="+mj-lt"/>
                <a:ea typeface="Calibri" panose="020F0502020204030204" pitchFamily="34" charset="0"/>
                <a:cs typeface="Times New Roman"/>
              </a:rPr>
              <a:t>(~40 mins)</a:t>
            </a:r>
          </a:p>
          <a:p>
            <a:pPr>
              <a:lnSpc>
                <a:spcPct val="100000"/>
              </a:lnSpc>
              <a:spcBef>
                <a:spcPts val="1200"/>
              </a:spcBef>
            </a:pPr>
            <a:r>
              <a:rPr lang="en-US" sz="2500" b="1">
                <a:latin typeface="+mj-lt"/>
                <a:ea typeface="Calibri" panose="020F0502020204030204" pitchFamily="34" charset="0"/>
                <a:cs typeface="Times New Roman"/>
              </a:rPr>
              <a:t>Group initiatives discussion</a:t>
            </a:r>
            <a:r>
              <a:rPr lang="en-US" sz="2500">
                <a:latin typeface="+mj-lt"/>
                <a:ea typeface="Calibri" panose="020F0502020204030204" pitchFamily="34" charset="0"/>
                <a:cs typeface="Times New Roman"/>
              </a:rPr>
              <a:t>: Narrowing in on top ideas</a:t>
            </a:r>
            <a:r>
              <a:rPr lang="en-US" sz="2500" b="1">
                <a:latin typeface="+mj-lt"/>
                <a:ea typeface="Calibri" panose="020F0502020204030204" pitchFamily="34" charset="0"/>
                <a:cs typeface="Times New Roman"/>
              </a:rPr>
              <a:t> </a:t>
            </a:r>
            <a:r>
              <a:rPr lang="en-US" sz="2500" i="1">
                <a:latin typeface="+mj-lt"/>
                <a:ea typeface="Calibri" panose="020F0502020204030204" pitchFamily="34" charset="0"/>
                <a:cs typeface="Times New Roman"/>
              </a:rPr>
              <a:t>(45 mins)</a:t>
            </a:r>
          </a:p>
          <a:p>
            <a:pPr>
              <a:lnSpc>
                <a:spcPct val="100000"/>
              </a:lnSpc>
              <a:spcBef>
                <a:spcPts val="1200"/>
              </a:spcBef>
            </a:pPr>
            <a:r>
              <a:rPr lang="en-US" sz="2500" b="1">
                <a:latin typeface="+mj-lt"/>
                <a:ea typeface="Calibri" panose="020F0502020204030204" pitchFamily="34" charset="0"/>
                <a:cs typeface="Times New Roman"/>
              </a:rPr>
              <a:t>Interactive group session: </a:t>
            </a:r>
            <a:r>
              <a:rPr lang="en-US" sz="2500">
                <a:latin typeface="+mj-lt"/>
                <a:ea typeface="Calibri" panose="020F0502020204030204" pitchFamily="34" charset="0"/>
                <a:cs typeface="Times New Roman"/>
              </a:rPr>
              <a:t>Self-organization of the group and what to expect the first 45 days</a:t>
            </a:r>
            <a:r>
              <a:rPr lang="en-US" sz="2500" b="1">
                <a:latin typeface="+mj-lt"/>
                <a:ea typeface="Calibri" panose="020F0502020204030204" pitchFamily="34" charset="0"/>
                <a:cs typeface="Times New Roman"/>
              </a:rPr>
              <a:t> </a:t>
            </a:r>
            <a:r>
              <a:rPr lang="en-US" sz="2500" i="1">
                <a:latin typeface="+mj-lt"/>
                <a:ea typeface="Calibri" panose="020F0502020204030204" pitchFamily="34" charset="0"/>
                <a:cs typeface="Times New Roman"/>
              </a:rPr>
              <a:t>(40 mins)</a:t>
            </a:r>
            <a:endParaRPr lang="en-US" sz="2500" i="1">
              <a:latin typeface="+mj-lt"/>
              <a:ea typeface="Calibri" panose="020F0502020204030204" pitchFamily="34" charset="0"/>
              <a:cs typeface="Times New Roman" panose="02020603050405020304" pitchFamily="18" charset="0"/>
            </a:endParaRPr>
          </a:p>
          <a:p>
            <a:pPr>
              <a:lnSpc>
                <a:spcPct val="100000"/>
              </a:lnSpc>
              <a:spcBef>
                <a:spcPts val="1200"/>
              </a:spcBef>
            </a:pPr>
            <a:r>
              <a:rPr lang="en-US" sz="2500" b="1">
                <a:latin typeface="+mj-lt"/>
                <a:ea typeface="Calibri" panose="020F0502020204030204" pitchFamily="34" charset="0"/>
                <a:cs typeface="Times New Roman"/>
              </a:rPr>
              <a:t>Launch next steps and close</a:t>
            </a:r>
            <a:r>
              <a:rPr lang="en-US" sz="2500">
                <a:latin typeface="+mj-lt"/>
                <a:ea typeface="Calibri" panose="020F0502020204030204" pitchFamily="34" charset="0"/>
                <a:cs typeface="Times New Roman"/>
              </a:rPr>
              <a:t> </a:t>
            </a:r>
            <a:r>
              <a:rPr lang="en-US" sz="2500" b="1">
                <a:latin typeface="+mj-lt"/>
                <a:ea typeface="Calibri" panose="020F0502020204030204" pitchFamily="34" charset="0"/>
                <a:cs typeface="Times New Roman"/>
              </a:rPr>
              <a:t>from Champions </a:t>
            </a:r>
            <a:endParaRPr lang="en-US" sz="2500" i="1">
              <a:latin typeface="+mj-lt"/>
              <a:ea typeface="Calibri" panose="020F0502020204030204" pitchFamily="34" charset="0"/>
              <a:cs typeface="Times New Roman" panose="02020603050405020304" pitchFamily="18" charset="0"/>
            </a:endParaRPr>
          </a:p>
          <a:p>
            <a:pPr>
              <a:lnSpc>
                <a:spcPct val="107000"/>
              </a:lnSpc>
              <a:spcBef>
                <a:spcPts val="1200"/>
              </a:spcBef>
              <a:spcAft>
                <a:spcPts val="800"/>
              </a:spcAft>
            </a:pPr>
            <a:endParaRPr lang="en-US" sz="4000" b="1">
              <a:latin typeface="+mj-lt"/>
              <a:ea typeface="Calibri" panose="020F0502020204030204" pitchFamily="34" charset="0"/>
              <a:cs typeface="Times New Roman" panose="02020603050405020304" pitchFamily="18" charset="0"/>
            </a:endParaRPr>
          </a:p>
          <a:p>
            <a:pPr marL="0" indent="0">
              <a:buNone/>
            </a:pPr>
            <a:endParaRPr lang="en-US"/>
          </a:p>
        </p:txBody>
      </p:sp>
      <p:sp>
        <p:nvSpPr>
          <p:cNvPr id="5" name="Content Placeholder 7">
            <a:extLst>
              <a:ext uri="{FF2B5EF4-FFF2-40B4-BE49-F238E27FC236}">
                <a16:creationId xmlns:a16="http://schemas.microsoft.com/office/drawing/2014/main" id="{AF94EB4C-7F78-9B09-C0A1-C514D9831A61}"/>
              </a:ext>
            </a:extLst>
          </p:cNvPr>
          <p:cNvSpPr txBox="1">
            <a:spLocks/>
          </p:cNvSpPr>
          <p:nvPr/>
        </p:nvSpPr>
        <p:spPr>
          <a:xfrm>
            <a:off x="6126466" y="2104867"/>
            <a:ext cx="5669280" cy="27708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1200"/>
              </a:spcBef>
            </a:pPr>
            <a:endParaRPr lang="en-US" sz="1400" b="1">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6706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8B810-FB2F-428D-938E-C0999DE05C95}"/>
              </a:ext>
            </a:extLst>
          </p:cNvPr>
          <p:cNvSpPr>
            <a:spLocks noGrp="1"/>
          </p:cNvSpPr>
          <p:nvPr>
            <p:ph type="title"/>
          </p:nvPr>
        </p:nvSpPr>
        <p:spPr/>
        <p:txBody>
          <a:bodyPr wrap="square" anchor="t">
            <a:normAutofit/>
          </a:bodyPr>
          <a:lstStyle/>
          <a:p>
            <a:r>
              <a:rPr lang="en-US"/>
              <a:t>Establishing Group Initiatives </a:t>
            </a:r>
          </a:p>
        </p:txBody>
      </p:sp>
      <p:sp>
        <p:nvSpPr>
          <p:cNvPr id="12" name="Text Placeholder 11">
            <a:extLst>
              <a:ext uri="{FF2B5EF4-FFF2-40B4-BE49-F238E27FC236}">
                <a16:creationId xmlns:a16="http://schemas.microsoft.com/office/drawing/2014/main" id="{794FCE53-6B1D-40F0-A503-7A7F2779C6AD}"/>
              </a:ext>
            </a:extLst>
          </p:cNvPr>
          <p:cNvSpPr>
            <a:spLocks noGrp="1"/>
          </p:cNvSpPr>
          <p:nvPr>
            <p:ph type="body" sz="quarter" idx="10"/>
          </p:nvPr>
        </p:nvSpPr>
        <p:spPr>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marL="173037" indent="0">
              <a:buNone/>
            </a:pPr>
            <a:r>
              <a:rPr lang="en-SG" sz="2400" b="1" dirty="0">
                <a:solidFill>
                  <a:schemeClr val="tx1"/>
                </a:solidFill>
              </a:rPr>
              <a:t>In the context of the what was shared by the Executive Sponsor:</a:t>
            </a:r>
          </a:p>
          <a:p>
            <a:pPr marL="568325" indent="-395288"/>
            <a:r>
              <a:rPr lang="en-SG" sz="2400" b="1" dirty="0">
                <a:solidFill>
                  <a:schemeClr val="tx1"/>
                </a:solidFill>
              </a:rPr>
              <a:t>Think big but stay realistic </a:t>
            </a:r>
            <a:r>
              <a:rPr lang="en-SG" sz="2400" dirty="0">
                <a:solidFill>
                  <a:schemeClr val="tx1"/>
                </a:solidFill>
              </a:rPr>
              <a:t>that you won’t be able to change the world in one year. </a:t>
            </a:r>
          </a:p>
          <a:p>
            <a:pPr marL="568325" indent="-395288"/>
            <a:r>
              <a:rPr lang="en-SG" sz="2400" dirty="0">
                <a:solidFill>
                  <a:schemeClr val="tx1"/>
                </a:solidFill>
              </a:rPr>
              <a:t>Explore options, </a:t>
            </a:r>
            <a:r>
              <a:rPr lang="en-SG" sz="2400" b="1" dirty="0">
                <a:solidFill>
                  <a:schemeClr val="tx1"/>
                </a:solidFill>
              </a:rPr>
              <a:t>do research </a:t>
            </a:r>
            <a:r>
              <a:rPr lang="en-SG" sz="2400" dirty="0">
                <a:solidFill>
                  <a:schemeClr val="tx1"/>
                </a:solidFill>
              </a:rPr>
              <a:t>when choosing the themes.</a:t>
            </a:r>
          </a:p>
          <a:p>
            <a:pPr marL="568325" indent="-395288"/>
            <a:r>
              <a:rPr lang="en-SG" sz="2400" dirty="0">
                <a:solidFill>
                  <a:schemeClr val="tx1"/>
                </a:solidFill>
              </a:rPr>
              <a:t>You don’t have to create everything from scratch and alone. </a:t>
            </a:r>
            <a:r>
              <a:rPr lang="en-SG" sz="2400" b="1" dirty="0">
                <a:solidFill>
                  <a:schemeClr val="tx1"/>
                </a:solidFill>
              </a:rPr>
              <a:t>You might find overlaps </a:t>
            </a:r>
            <a:r>
              <a:rPr lang="en-SG" sz="2400" dirty="0">
                <a:solidFill>
                  <a:schemeClr val="tx1"/>
                </a:solidFill>
              </a:rPr>
              <a:t>with other ERG’s, other supporting functions (</a:t>
            </a:r>
            <a:r>
              <a:rPr lang="en-SG" sz="2400" dirty="0" err="1">
                <a:solidFill>
                  <a:schemeClr val="tx1"/>
                </a:solidFill>
              </a:rPr>
              <a:t>eg</a:t>
            </a:r>
            <a:r>
              <a:rPr lang="en-SG" sz="2400" dirty="0">
                <a:solidFill>
                  <a:schemeClr val="tx1"/>
                </a:solidFill>
              </a:rPr>
              <a:t> HR), past and current HBA Programs. Build these relationships and collaborate together. </a:t>
            </a:r>
          </a:p>
          <a:p>
            <a:pPr marL="568325" indent="-395288"/>
            <a:r>
              <a:rPr lang="en-SG" sz="2400" b="1" dirty="0">
                <a:solidFill>
                  <a:schemeClr val="tx1"/>
                </a:solidFill>
              </a:rPr>
              <a:t>Seek Sponsors feedback </a:t>
            </a:r>
            <a:r>
              <a:rPr lang="en-SG" sz="2400" dirty="0">
                <a:solidFill>
                  <a:schemeClr val="tx1"/>
                </a:solidFill>
              </a:rPr>
              <a:t>on your group topics ideas. </a:t>
            </a:r>
          </a:p>
        </p:txBody>
      </p:sp>
      <p:sp>
        <p:nvSpPr>
          <p:cNvPr id="6" name="Slide Number Placeholder 5">
            <a:extLst>
              <a:ext uri="{FF2B5EF4-FFF2-40B4-BE49-F238E27FC236}">
                <a16:creationId xmlns:a16="http://schemas.microsoft.com/office/drawing/2014/main" id="{2E10BFE1-C9BE-49E1-A707-4A1E996E95DD}"/>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8486" fontAlgn="base">
              <a:spcBef>
                <a:spcPct val="50000"/>
              </a:spcBef>
              <a:spcAft>
                <a:spcPct val="0"/>
              </a:spcAft>
              <a:defRPr/>
            </a:pPr>
            <a:fld id="{573D1BAD-C9EB-461A-B990-552E46F04C83}" type="slidenum">
              <a:rPr lang="en-US" smtClean="0"/>
              <a:pPr defTabSz="608486" fontAlgn="base">
                <a:spcBef>
                  <a:spcPct val="50000"/>
                </a:spcBef>
                <a:spcAft>
                  <a:spcPct val="0"/>
                </a:spcAft>
                <a:defRPr/>
              </a:pPr>
              <a:t>20</a:t>
            </a:fld>
            <a:endParaRPr lang="en-US">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3505129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5D4D3E-A687-4392-BB15-965682BB23B4}"/>
              </a:ext>
            </a:extLst>
          </p:cNvPr>
          <p:cNvSpPr>
            <a:spLocks noGrp="1"/>
          </p:cNvSpPr>
          <p:nvPr>
            <p:ph type="title"/>
          </p:nvPr>
        </p:nvSpPr>
        <p:spPr/>
        <p:txBody>
          <a:bodyPr>
            <a:normAutofit/>
          </a:bodyPr>
          <a:lstStyle/>
          <a:p>
            <a:pPr>
              <a:spcBef>
                <a:spcPts val="500"/>
              </a:spcBef>
            </a:pPr>
            <a:r>
              <a:rPr lang="en-US" sz="4000"/>
              <a:t>Brainstorm session for Group Initiatives</a:t>
            </a:r>
          </a:p>
        </p:txBody>
      </p:sp>
      <p:sp>
        <p:nvSpPr>
          <p:cNvPr id="5" name="Text Placeholder 4">
            <a:extLst>
              <a:ext uri="{FF2B5EF4-FFF2-40B4-BE49-F238E27FC236}">
                <a16:creationId xmlns:a16="http://schemas.microsoft.com/office/drawing/2014/main" id="{99DA546A-7169-4135-AEF8-AE2C5809CB88}"/>
              </a:ext>
            </a:extLst>
          </p:cNvPr>
          <p:cNvSpPr>
            <a:spLocks noGrp="1"/>
          </p:cNvSpPr>
          <p:nvPr>
            <p:ph type="body" sz="quarter" idx="10"/>
          </p:nvPr>
        </p:nvSpPr>
        <p:spPr/>
        <p:txBody>
          <a:bodyPr>
            <a:normAutofit fontScale="92500"/>
          </a:bodyPr>
          <a:lstStyle/>
          <a:p>
            <a:pPr algn="l"/>
            <a:r>
              <a:rPr lang="en-US" sz="2000"/>
              <a:t>These initiatives can be brand new to the company or enhance current initiatives.</a:t>
            </a:r>
          </a:p>
          <a:p>
            <a:pPr algn="l"/>
            <a:r>
              <a:rPr lang="en-US" sz="2000"/>
              <a:t>They should fit under the general umbrella of Diversity and Inclusion and improve the overall culture of the organization.</a:t>
            </a:r>
          </a:p>
          <a:p>
            <a:pPr algn="l"/>
            <a:r>
              <a:rPr lang="en-US" sz="2000"/>
              <a:t>Ambassadors will create, get stakeholder support and budget, if necessary, and implement during the program.</a:t>
            </a:r>
          </a:p>
          <a:p>
            <a:pPr algn="l"/>
            <a:r>
              <a:rPr lang="en-US" sz="2000"/>
              <a:t>Have a scribe take notes, so that your group can present its best 3 ideas to the whole group after the breakout and then the cohort will vote on these.</a:t>
            </a:r>
          </a:p>
          <a:p>
            <a:pPr algn="l"/>
            <a:r>
              <a:rPr lang="en-US" sz="2000"/>
              <a:t>This is an opportunity for you to do what leaders do. Create something from nothing and make it a reality.</a:t>
            </a:r>
          </a:p>
          <a:p>
            <a:r>
              <a:rPr lang="en-US" sz="2000"/>
              <a:t>Depending on the cohort size, you will decide on 2-3 initiatives with a 5-10 people working on each one.  You will also have team leads or co-leads for each initiative to drive progress.</a:t>
            </a:r>
          </a:p>
        </p:txBody>
      </p:sp>
    </p:spTree>
    <p:extLst>
      <p:ext uri="{BB962C8B-B14F-4D97-AF65-F5344CB8AC3E}">
        <p14:creationId xmlns:p14="http://schemas.microsoft.com/office/powerpoint/2010/main" val="848938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2148DF9-B1D9-DE07-3B12-0AA911AB942A}"/>
              </a:ext>
            </a:extLst>
          </p:cNvPr>
          <p:cNvGraphicFramePr>
            <a:graphicFrameLocks noGrp="1"/>
          </p:cNvGraphicFramePr>
          <p:nvPr>
            <p:extLst>
              <p:ext uri="{D42A27DB-BD31-4B8C-83A1-F6EECF244321}">
                <p14:modId xmlns:p14="http://schemas.microsoft.com/office/powerpoint/2010/main" val="1760176389"/>
              </p:ext>
            </p:extLst>
          </p:nvPr>
        </p:nvGraphicFramePr>
        <p:xfrm>
          <a:off x="4493342" y="255639"/>
          <a:ext cx="7341020" cy="5891816"/>
        </p:xfrm>
        <a:graphic>
          <a:graphicData uri="http://schemas.openxmlformats.org/drawingml/2006/table">
            <a:tbl>
              <a:tblPr firstRow="1" firstCol="1" bandRow="1"/>
              <a:tblGrid>
                <a:gridCol w="3670510">
                  <a:extLst>
                    <a:ext uri="{9D8B030D-6E8A-4147-A177-3AD203B41FA5}">
                      <a16:colId xmlns:a16="http://schemas.microsoft.com/office/drawing/2014/main" val="3926373825"/>
                    </a:ext>
                  </a:extLst>
                </a:gridCol>
                <a:gridCol w="3670510">
                  <a:extLst>
                    <a:ext uri="{9D8B030D-6E8A-4147-A177-3AD203B41FA5}">
                      <a16:colId xmlns:a16="http://schemas.microsoft.com/office/drawing/2014/main" val="1743851256"/>
                    </a:ext>
                  </a:extLst>
                </a:gridCol>
              </a:tblGrid>
              <a:tr h="403122">
                <a:tc>
                  <a:txBody>
                    <a:bodyPr/>
                    <a:lstStyle/>
                    <a:p>
                      <a:pPr marL="0" marR="0" algn="ctr">
                        <a:lnSpc>
                          <a:spcPct val="107000"/>
                        </a:lnSpc>
                        <a:spcBef>
                          <a:spcPts val="0"/>
                        </a:spcBef>
                        <a:spcAft>
                          <a:spcPts val="0"/>
                        </a:spcAft>
                      </a:pPr>
                      <a:r>
                        <a:rPr lang="en-US" sz="1600" b="1" i="0">
                          <a:solidFill>
                            <a:schemeClr val="bg1"/>
                          </a:solidFill>
                          <a:effectLst/>
                          <a:latin typeface="+mj-lt"/>
                          <a:ea typeface="Calibri" panose="020F0502020204030204" pitchFamily="34" charset="0"/>
                          <a:cs typeface="Times New Roman" panose="02020603050405020304" pitchFamily="18" charset="0"/>
                        </a:rPr>
                        <a:t>EXAMPLE Challenge/Issue</a:t>
                      </a:r>
                      <a:endParaRPr lang="en-US" sz="1600" i="0">
                        <a:solidFill>
                          <a:schemeClr val="bg1"/>
                        </a:solidFill>
                        <a:effectLst/>
                        <a:latin typeface="+mj-lt"/>
                        <a:ea typeface="Calibri" panose="020F0502020204030204" pitchFamily="34" charset="0"/>
                        <a:cs typeface="Times New Roman" panose="02020603050405020304" pitchFamily="18" charset="0"/>
                      </a:endParaRPr>
                    </a:p>
                  </a:txBody>
                  <a:tcPr marL="68215" marR="682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600" b="1" i="0">
                          <a:solidFill>
                            <a:schemeClr val="bg1"/>
                          </a:solidFill>
                          <a:effectLst/>
                          <a:latin typeface="+mj-lt"/>
                          <a:ea typeface="Calibri" panose="020F0502020204030204" pitchFamily="34" charset="0"/>
                          <a:cs typeface="Times New Roman" panose="02020603050405020304" pitchFamily="18" charset="0"/>
                        </a:rPr>
                        <a:t>Proposed Initiative Ideas</a:t>
                      </a:r>
                      <a:endParaRPr lang="en-US" sz="1600" i="0">
                        <a:solidFill>
                          <a:schemeClr val="bg1"/>
                        </a:solidFill>
                        <a:effectLst/>
                        <a:latin typeface="+mj-lt"/>
                        <a:ea typeface="Calibri" panose="020F0502020204030204" pitchFamily="34" charset="0"/>
                        <a:cs typeface="Times New Roman" panose="02020603050405020304" pitchFamily="18" charset="0"/>
                      </a:endParaRPr>
                    </a:p>
                  </a:txBody>
                  <a:tcPr marL="68215" marR="682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46270212"/>
                  </a:ext>
                </a:extLst>
              </a:tr>
              <a:tr h="1376516">
                <a:tc>
                  <a:txBody>
                    <a:bodyPr/>
                    <a:lstStyle/>
                    <a:p>
                      <a:pPr marL="228600" marR="0">
                        <a:lnSpc>
                          <a:spcPct val="107000"/>
                        </a:lnSpc>
                        <a:spcBef>
                          <a:spcPts val="0"/>
                        </a:spcBef>
                        <a:spcAft>
                          <a:spcPts val="0"/>
                        </a:spcAft>
                      </a:pPr>
                      <a:r>
                        <a:rPr lang="en-US" sz="1200" i="0" dirty="0">
                          <a:solidFill>
                            <a:schemeClr val="tx1"/>
                          </a:solidFill>
                          <a:effectLst/>
                          <a:latin typeface="+mj-lt"/>
                          <a:ea typeface="Calibri" panose="020F0502020204030204" pitchFamily="34" charset="0"/>
                          <a:cs typeface="Times New Roman" panose="02020603050405020304" pitchFamily="18" charset="0"/>
                        </a:rPr>
                        <a:t>Outdated company policy on flex-time, impacting recruitment and retention of employees, especially those with children. How do other companies, industries do it best? What can we do here?</a:t>
                      </a:r>
                      <a:endParaRPr lang="en-US" sz="1100" i="0" dirty="0">
                        <a:solidFill>
                          <a:schemeClr val="tx1"/>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i="0" dirty="0">
                          <a:solidFill>
                            <a:schemeClr val="tx1"/>
                          </a:solidFill>
                          <a:effectLst/>
                          <a:latin typeface="+mj-lt"/>
                          <a:ea typeface="Calibri" panose="020F0502020204030204" pitchFamily="34" charset="0"/>
                          <a:cs typeface="Times New Roman" panose="02020603050405020304" pitchFamily="18" charset="0"/>
                        </a:rPr>
                        <a:t> </a:t>
                      </a:r>
                      <a:endParaRPr lang="en-US" sz="1100" i="0" dirty="0">
                        <a:solidFill>
                          <a:schemeClr val="tx1"/>
                        </a:solidFill>
                        <a:effectLst/>
                        <a:latin typeface="+mj-lt"/>
                        <a:ea typeface="Calibri" panose="020F0502020204030204" pitchFamily="34" charset="0"/>
                        <a:cs typeface="Times New Roman" panose="02020603050405020304" pitchFamily="18" charset="0"/>
                      </a:endParaRPr>
                    </a:p>
                  </a:txBody>
                  <a:tcPr marL="68215" marR="6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i="0">
                          <a:solidFill>
                            <a:schemeClr val="tx1"/>
                          </a:solidFill>
                          <a:effectLst/>
                          <a:latin typeface="+mj-lt"/>
                          <a:ea typeface="Calibri" panose="020F0502020204030204" pitchFamily="34" charset="0"/>
                          <a:cs typeface="Times New Roman" panose="02020603050405020304" pitchFamily="18" charset="0"/>
                        </a:rPr>
                        <a:t>Create a task force and bring in experts to review and model their country specific program that worked.</a:t>
                      </a:r>
                      <a:endParaRPr lang="en-US" sz="1000" i="0">
                        <a:solidFill>
                          <a:schemeClr val="tx1"/>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i="0">
                          <a:solidFill>
                            <a:schemeClr val="tx1"/>
                          </a:solidFill>
                          <a:effectLst/>
                          <a:latin typeface="+mj-lt"/>
                          <a:ea typeface="Calibri" panose="020F0502020204030204" pitchFamily="34" charset="0"/>
                          <a:cs typeface="Times New Roman" panose="02020603050405020304" pitchFamily="18" charset="0"/>
                        </a:rPr>
                        <a:t>Seek to make a formal proposal to policy holder group for company or department.</a:t>
                      </a:r>
                    </a:p>
                    <a:p>
                      <a:pPr marL="342900" marR="0" lvl="0" indent="-342900">
                        <a:lnSpc>
                          <a:spcPct val="107000"/>
                        </a:lnSpc>
                        <a:spcBef>
                          <a:spcPts val="0"/>
                        </a:spcBef>
                        <a:spcAft>
                          <a:spcPts val="0"/>
                        </a:spcAft>
                        <a:buFont typeface="Symbol" panose="05050102010706020507" pitchFamily="18" charset="2"/>
                        <a:buChar char=""/>
                      </a:pPr>
                      <a:r>
                        <a:rPr lang="en-US" sz="1100" i="0">
                          <a:solidFill>
                            <a:schemeClr val="tx1"/>
                          </a:solidFill>
                          <a:effectLst/>
                          <a:latin typeface="+mj-lt"/>
                          <a:ea typeface="Calibri" panose="020F0502020204030204" pitchFamily="34" charset="0"/>
                          <a:cs typeface="Times New Roman" panose="02020603050405020304" pitchFamily="18" charset="0"/>
                        </a:rPr>
                        <a:t>Design employee focus groups to hear their voice on flexible working ideas / needs.</a:t>
                      </a:r>
                      <a:endParaRPr lang="en-US" sz="1000" i="0">
                        <a:solidFill>
                          <a:schemeClr val="tx1"/>
                        </a:solidFill>
                        <a:effectLst/>
                        <a:latin typeface="+mj-lt"/>
                        <a:ea typeface="Calibri" panose="020F0502020204030204" pitchFamily="34" charset="0"/>
                        <a:cs typeface="Times New Roman" panose="02020603050405020304" pitchFamily="18" charset="0"/>
                      </a:endParaRPr>
                    </a:p>
                  </a:txBody>
                  <a:tcPr marL="68215" marR="6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619645"/>
                  </a:ext>
                </a:extLst>
              </a:tr>
              <a:tr h="2084439">
                <a:tc>
                  <a:txBody>
                    <a:bodyPr/>
                    <a:lstStyle/>
                    <a:p>
                      <a:pPr marL="228600" marR="0">
                        <a:lnSpc>
                          <a:spcPct val="107000"/>
                        </a:lnSpc>
                        <a:spcBef>
                          <a:spcPts val="0"/>
                        </a:spcBef>
                        <a:spcAft>
                          <a:spcPts val="0"/>
                        </a:spcAft>
                      </a:pPr>
                      <a:r>
                        <a:rPr lang="de-DE" sz="1200" i="0">
                          <a:solidFill>
                            <a:schemeClr val="tx1"/>
                          </a:solidFill>
                          <a:effectLst/>
                          <a:latin typeface="+mj-lt"/>
                          <a:ea typeface="Calibri" panose="020F0502020204030204" pitchFamily="34" charset="0"/>
                          <a:cs typeface="Times New Roman" panose="02020603050405020304" pitchFamily="18" charset="0"/>
                        </a:rPr>
                        <a:t>No one to go to in the company to get advice from in order to get ready for internal interviewing.</a:t>
                      </a:r>
                      <a:endParaRPr lang="en-US" sz="1100" i="0">
                        <a:solidFill>
                          <a:schemeClr val="tx1"/>
                        </a:solidFill>
                        <a:effectLst/>
                        <a:latin typeface="+mj-lt"/>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de-DE" sz="1200" i="0">
                          <a:solidFill>
                            <a:schemeClr val="tx1"/>
                          </a:solidFill>
                          <a:effectLst/>
                          <a:latin typeface="+mj-lt"/>
                          <a:ea typeface="Calibri" panose="020F0502020204030204" pitchFamily="34" charset="0"/>
                          <a:cs typeface="Times New Roman" panose="02020603050405020304" pitchFamily="18" charset="0"/>
                        </a:rPr>
                        <a:t>How do we go about gaining advocate support for internal positions that are posted? </a:t>
                      </a:r>
                      <a:endParaRPr lang="en-US" sz="1100" i="0">
                        <a:solidFill>
                          <a:schemeClr val="tx1"/>
                        </a:solidFill>
                        <a:effectLst/>
                        <a:latin typeface="+mj-lt"/>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n-US" sz="1200" b="1" i="0">
                          <a:solidFill>
                            <a:schemeClr val="tx1"/>
                          </a:solidFill>
                          <a:effectLst/>
                          <a:latin typeface="+mj-lt"/>
                          <a:ea typeface="Calibri" panose="020F0502020204030204" pitchFamily="34" charset="0"/>
                          <a:cs typeface="Times New Roman" panose="02020603050405020304" pitchFamily="18" charset="0"/>
                        </a:rPr>
                        <a:t> </a:t>
                      </a:r>
                      <a:endParaRPr lang="en-US" sz="1100" i="0">
                        <a:solidFill>
                          <a:schemeClr val="tx1"/>
                        </a:solidFill>
                        <a:effectLst/>
                        <a:latin typeface="+mj-lt"/>
                        <a:ea typeface="Calibri" panose="020F0502020204030204" pitchFamily="34" charset="0"/>
                        <a:cs typeface="Times New Roman" panose="02020603050405020304" pitchFamily="18" charset="0"/>
                      </a:endParaRPr>
                    </a:p>
                  </a:txBody>
                  <a:tcPr marL="68215" marR="6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de-DE" sz="1100" i="0">
                          <a:solidFill>
                            <a:schemeClr val="tx1"/>
                          </a:solidFill>
                          <a:effectLst/>
                          <a:latin typeface="+mj-lt"/>
                          <a:ea typeface="Calibri" panose="020F0502020204030204" pitchFamily="34" charset="0"/>
                          <a:cs typeface="Times New Roman" panose="02020603050405020304" pitchFamily="18" charset="0"/>
                        </a:rPr>
                        <a:t>Create a small group of  internal interview coaches that are available to all company employees at the site. The Ambassadors provided training for these coaches from the Ambassador committee and HBA resources and design in sustainable process for on-going use.</a:t>
                      </a:r>
                    </a:p>
                    <a:p>
                      <a:pPr marL="342900" marR="0" lvl="0" indent="-342900">
                        <a:lnSpc>
                          <a:spcPct val="107000"/>
                        </a:lnSpc>
                        <a:spcBef>
                          <a:spcPts val="0"/>
                        </a:spcBef>
                        <a:spcAft>
                          <a:spcPts val="0"/>
                        </a:spcAft>
                        <a:buFont typeface="Symbol" panose="05050102010706020507" pitchFamily="18" charset="2"/>
                        <a:buChar char=""/>
                      </a:pPr>
                      <a:r>
                        <a:rPr lang="de-DE" sz="1100" i="0">
                          <a:solidFill>
                            <a:schemeClr val="tx1"/>
                          </a:solidFill>
                          <a:effectLst/>
                          <a:latin typeface="+mj-lt"/>
                          <a:ea typeface="Calibri" panose="020F0502020204030204" pitchFamily="34" charset="0"/>
                          <a:cs typeface="Times New Roman" panose="02020603050405020304" pitchFamily="18" charset="0"/>
                        </a:rPr>
                        <a:t>Collaborate with HR to influence hiring managers to look internally first for open positions</a:t>
                      </a:r>
                    </a:p>
                    <a:p>
                      <a:pPr marL="342900" marR="0" lvl="0" indent="-342900">
                        <a:lnSpc>
                          <a:spcPct val="107000"/>
                        </a:lnSpc>
                        <a:spcBef>
                          <a:spcPts val="0"/>
                        </a:spcBef>
                        <a:spcAft>
                          <a:spcPts val="0"/>
                        </a:spcAft>
                        <a:buFont typeface="Symbol" panose="05050102010706020507" pitchFamily="18" charset="2"/>
                        <a:buChar char=""/>
                      </a:pPr>
                      <a:r>
                        <a:rPr lang="de-DE" sz="1100" i="0">
                          <a:solidFill>
                            <a:schemeClr val="tx1"/>
                          </a:solidFill>
                          <a:effectLst/>
                          <a:latin typeface="+mj-lt"/>
                          <a:ea typeface="Calibri" panose="020F0502020204030204" pitchFamily="34" charset="0"/>
                          <a:cs typeface="Times New Roman" panose="02020603050405020304" pitchFamily="18" charset="0"/>
                        </a:rPr>
                        <a:t>Established a mentor-sponsor matched pair cycle and forum for employees to learn more about other departments and the opportunities.</a:t>
                      </a:r>
                      <a:endParaRPr lang="en-US" sz="1000" i="0">
                        <a:solidFill>
                          <a:schemeClr val="tx1"/>
                        </a:solidFill>
                        <a:effectLst/>
                        <a:latin typeface="+mj-lt"/>
                        <a:ea typeface="Calibri" panose="020F0502020204030204" pitchFamily="34" charset="0"/>
                        <a:cs typeface="Times New Roman" panose="02020603050405020304" pitchFamily="18" charset="0"/>
                      </a:endParaRPr>
                    </a:p>
                  </a:txBody>
                  <a:tcPr marL="68215" marR="6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672802"/>
                  </a:ext>
                </a:extLst>
              </a:tr>
              <a:tr h="2027739">
                <a:tc>
                  <a:txBody>
                    <a:bodyPr/>
                    <a:lstStyle/>
                    <a:p>
                      <a:pPr marL="228600" marR="0">
                        <a:lnSpc>
                          <a:spcPct val="107000"/>
                        </a:lnSpc>
                        <a:spcBef>
                          <a:spcPts val="0"/>
                        </a:spcBef>
                        <a:spcAft>
                          <a:spcPts val="0"/>
                        </a:spcAft>
                      </a:pPr>
                      <a:r>
                        <a:rPr lang="de-DE" sz="1200" i="0">
                          <a:solidFill>
                            <a:schemeClr val="tx1"/>
                          </a:solidFill>
                          <a:effectLst/>
                          <a:latin typeface="+mj-lt"/>
                          <a:ea typeface="Calibri" panose="020F0502020204030204" pitchFamily="34" charset="0"/>
                          <a:cs typeface="Times New Roman" panose="02020603050405020304" pitchFamily="18" charset="0"/>
                        </a:rPr>
                        <a:t>Newer employees do not have access to a network of decision makers and thought leaders. How can new and all employees know who the leaders are in the first place—especially in light of working virtually?</a:t>
                      </a:r>
                      <a:endParaRPr lang="en-US" sz="1100" i="0">
                        <a:solidFill>
                          <a:schemeClr val="tx1"/>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i="0">
                          <a:solidFill>
                            <a:schemeClr val="tx1"/>
                          </a:solidFill>
                          <a:effectLst/>
                          <a:latin typeface="+mj-lt"/>
                          <a:ea typeface="Calibri" panose="020F0502020204030204" pitchFamily="34" charset="0"/>
                          <a:cs typeface="Times New Roman" panose="02020603050405020304" pitchFamily="18" charset="0"/>
                        </a:rPr>
                        <a:t> </a:t>
                      </a:r>
                      <a:endParaRPr lang="en-US" sz="1100" i="0">
                        <a:solidFill>
                          <a:schemeClr val="tx1"/>
                        </a:solidFill>
                        <a:effectLst/>
                        <a:latin typeface="+mj-lt"/>
                        <a:ea typeface="Calibri" panose="020F0502020204030204" pitchFamily="34" charset="0"/>
                        <a:cs typeface="Times New Roman" panose="02020603050405020304" pitchFamily="18" charset="0"/>
                      </a:endParaRPr>
                    </a:p>
                  </a:txBody>
                  <a:tcPr marL="68215" marR="6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lvl="0" indent="-285750">
                        <a:lnSpc>
                          <a:spcPct val="107000"/>
                        </a:lnSpc>
                        <a:spcBef>
                          <a:spcPts val="0"/>
                        </a:spcBef>
                        <a:spcAft>
                          <a:spcPts val="0"/>
                        </a:spcAft>
                        <a:buFont typeface="Arial" panose="020B0604020202020204" pitchFamily="34" charset="0"/>
                        <a:buChar char="•"/>
                      </a:pPr>
                      <a:r>
                        <a:rPr lang="de-DE" sz="1100" i="0" dirty="0">
                          <a:solidFill>
                            <a:schemeClr val="tx1"/>
                          </a:solidFill>
                          <a:effectLst/>
                          <a:latin typeface="+mj-lt"/>
                          <a:ea typeface="Calibri" panose="020F0502020204030204" pitchFamily="34" charset="0"/>
                          <a:cs typeface="Times New Roman" panose="02020603050405020304" pitchFamily="18" charset="0"/>
                        </a:rPr>
                        <a:t>Determine how onboarding of new hires are built and the Ambassadors propose an additional 30- minute segment that cohort designs to introduce key leaders in their department / company to showcase what their roles are from a strategic standpoint. </a:t>
                      </a:r>
                    </a:p>
                    <a:p>
                      <a:pPr marL="285750" marR="0" lvl="0" indent="-285750">
                        <a:lnSpc>
                          <a:spcPct val="107000"/>
                        </a:lnSpc>
                        <a:spcBef>
                          <a:spcPts val="0"/>
                        </a:spcBef>
                        <a:spcAft>
                          <a:spcPts val="0"/>
                        </a:spcAft>
                        <a:buFont typeface="Arial" panose="020B0604020202020204" pitchFamily="34" charset="0"/>
                        <a:buChar char="•"/>
                      </a:pPr>
                      <a:r>
                        <a:rPr lang="de-DE" sz="1100" i="0" dirty="0">
                          <a:solidFill>
                            <a:schemeClr val="tx1"/>
                          </a:solidFill>
                          <a:effectLst/>
                          <a:latin typeface="+mj-lt"/>
                          <a:ea typeface="Calibri" panose="020F0502020204030204" pitchFamily="34" charset="0"/>
                          <a:cs typeface="Times New Roman" panose="02020603050405020304" pitchFamily="18" charset="0"/>
                        </a:rPr>
                        <a:t>Then, expand to a quarterly spotlight lunch, listen and learn session with panelists that the Ambassadors organize, moderate, invite leaders using leadership development and company culture- based themes as topics. </a:t>
                      </a:r>
                      <a:endParaRPr lang="en-US" sz="1000" i="0" dirty="0">
                        <a:solidFill>
                          <a:schemeClr val="tx1"/>
                        </a:solidFill>
                        <a:effectLst/>
                        <a:latin typeface="+mj-lt"/>
                        <a:ea typeface="Calibri" panose="020F0502020204030204" pitchFamily="34" charset="0"/>
                        <a:cs typeface="Times New Roman" panose="02020603050405020304" pitchFamily="18" charset="0"/>
                      </a:endParaRPr>
                    </a:p>
                  </a:txBody>
                  <a:tcPr marL="68215" marR="682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4575991"/>
                  </a:ext>
                </a:extLst>
              </a:tr>
            </a:tbl>
          </a:graphicData>
        </a:graphic>
      </p:graphicFrame>
      <p:sp>
        <p:nvSpPr>
          <p:cNvPr id="5" name="TextBox 4">
            <a:extLst>
              <a:ext uri="{FF2B5EF4-FFF2-40B4-BE49-F238E27FC236}">
                <a16:creationId xmlns:a16="http://schemas.microsoft.com/office/drawing/2014/main" id="{3D9E4703-AE96-4DA0-B1F3-3FD55FCAD8A2}"/>
              </a:ext>
            </a:extLst>
          </p:cNvPr>
          <p:cNvSpPr txBox="1"/>
          <p:nvPr/>
        </p:nvSpPr>
        <p:spPr>
          <a:xfrm>
            <a:off x="357638" y="528002"/>
            <a:ext cx="3909562" cy="4154984"/>
          </a:xfrm>
          <a:prstGeom prst="rect">
            <a:avLst/>
          </a:prstGeom>
          <a:solidFill>
            <a:schemeClr val="bg1"/>
          </a:solidFill>
        </p:spPr>
        <p:txBody>
          <a:bodyPr wrap="square">
            <a:spAutoFit/>
          </a:bodyPr>
          <a:lstStyle/>
          <a:p>
            <a:pPr defTabSz="1097280" fontAlgn="auto">
              <a:spcBef>
                <a:spcPts val="0"/>
              </a:spcBef>
              <a:spcAft>
                <a:spcPts val="0"/>
              </a:spcAft>
              <a:defRPr/>
            </a:pPr>
            <a:r>
              <a:rPr lang="en-US" sz="4000" b="1">
                <a:latin typeface="+mj-lt"/>
                <a:ea typeface="+mn-ea"/>
                <a:cs typeface="+mn-cs"/>
              </a:rPr>
              <a:t>Group Initiative discussion </a:t>
            </a:r>
          </a:p>
          <a:p>
            <a:pPr defTabSz="1097280" fontAlgn="auto">
              <a:spcBef>
                <a:spcPts val="0"/>
              </a:spcBef>
              <a:spcAft>
                <a:spcPts val="0"/>
              </a:spcAft>
              <a:defRPr/>
            </a:pPr>
            <a:endParaRPr lang="en-US" sz="1800" b="1">
              <a:latin typeface="+mj-lt"/>
              <a:ea typeface="+mn-ea"/>
              <a:cs typeface="+mn-cs"/>
            </a:endParaRPr>
          </a:p>
          <a:p>
            <a:pPr defTabSz="1097280" fontAlgn="auto">
              <a:spcBef>
                <a:spcPts val="0"/>
              </a:spcBef>
              <a:spcAft>
                <a:spcPts val="0"/>
              </a:spcAft>
              <a:defRPr/>
            </a:pPr>
            <a:endParaRPr lang="en-US" sz="1800" b="1">
              <a:latin typeface="+mj-lt"/>
              <a:ea typeface="+mn-ea"/>
              <a:cs typeface="+mn-cs"/>
            </a:endParaRPr>
          </a:p>
          <a:p>
            <a:pPr defTabSz="1097280" fontAlgn="auto">
              <a:spcBef>
                <a:spcPts val="0"/>
              </a:spcBef>
              <a:spcAft>
                <a:spcPts val="0"/>
              </a:spcAft>
              <a:defRPr/>
            </a:pPr>
            <a:r>
              <a:rPr lang="en-US" sz="1800" b="1">
                <a:latin typeface="+mj-lt"/>
                <a:ea typeface="+mn-ea"/>
                <a:cs typeface="+mn-cs"/>
              </a:rPr>
              <a:t>Breakout Session output: </a:t>
            </a:r>
          </a:p>
          <a:p>
            <a:pPr marL="285750" indent="-285750" defTabSz="1097280" fontAlgn="auto">
              <a:spcBef>
                <a:spcPts val="0"/>
              </a:spcBef>
              <a:spcAft>
                <a:spcPts val="0"/>
              </a:spcAft>
              <a:buFont typeface="Arial" panose="020B0604020202020204" pitchFamily="34" charset="0"/>
              <a:buChar char="•"/>
              <a:defRPr/>
            </a:pPr>
            <a:r>
              <a:rPr lang="en-US" sz="1800">
                <a:latin typeface="+mj-lt"/>
                <a:ea typeface="+mn-ea"/>
                <a:cs typeface="+mn-cs"/>
              </a:rPr>
              <a:t>Discuss various </a:t>
            </a:r>
            <a:r>
              <a:rPr lang="en-US">
                <a:latin typeface="+mj-lt"/>
              </a:rPr>
              <a:t>c</a:t>
            </a:r>
            <a:r>
              <a:rPr lang="en-US" sz="1800">
                <a:latin typeface="+mj-lt"/>
                <a:ea typeface="+mn-ea"/>
                <a:cs typeface="+mn-cs"/>
              </a:rPr>
              <a:t>hallenge/issues</a:t>
            </a:r>
          </a:p>
          <a:p>
            <a:pPr marL="285750" indent="-285750" defTabSz="1097280" fontAlgn="auto">
              <a:spcBef>
                <a:spcPts val="0"/>
              </a:spcBef>
              <a:spcAft>
                <a:spcPts val="0"/>
              </a:spcAft>
              <a:buFont typeface="Arial" panose="020B0604020202020204" pitchFamily="34" charset="0"/>
              <a:buChar char="•"/>
              <a:defRPr/>
            </a:pPr>
            <a:r>
              <a:rPr lang="en-US" sz="1800">
                <a:latin typeface="+mj-lt"/>
                <a:ea typeface="+mn-ea"/>
                <a:cs typeface="+mn-cs"/>
              </a:rPr>
              <a:t>Ideas to Solve</a:t>
            </a:r>
            <a:endParaRPr lang="en-US" sz="1800" b="1">
              <a:latin typeface="+mj-lt"/>
              <a:ea typeface="+mn-ea"/>
              <a:cs typeface="+mn-cs"/>
            </a:endParaRPr>
          </a:p>
          <a:p>
            <a:pPr marL="285750" indent="-285750" defTabSz="1097280" fontAlgn="auto">
              <a:spcBef>
                <a:spcPts val="0"/>
              </a:spcBef>
              <a:spcAft>
                <a:spcPts val="0"/>
              </a:spcAft>
              <a:buFont typeface="Arial" panose="020B0604020202020204" pitchFamily="34" charset="0"/>
              <a:buChar char="•"/>
              <a:defRPr/>
            </a:pPr>
            <a:r>
              <a:rPr lang="en-US" sz="1800">
                <a:latin typeface="+mj-lt"/>
                <a:ea typeface="+mn-ea"/>
                <a:cs typeface="+mn-cs"/>
              </a:rPr>
              <a:t>Brainstorm in breakout and deliver 2-3 challenge statements and solution ideas</a:t>
            </a:r>
          </a:p>
        </p:txBody>
      </p:sp>
    </p:spTree>
    <p:extLst>
      <p:ext uri="{BB962C8B-B14F-4D97-AF65-F5344CB8AC3E}">
        <p14:creationId xmlns:p14="http://schemas.microsoft.com/office/powerpoint/2010/main" val="372265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456F7-7A60-B3CD-C1F5-4A790BF26373}"/>
              </a:ext>
            </a:extLst>
          </p:cNvPr>
          <p:cNvSpPr>
            <a:spLocks noGrp="1"/>
          </p:cNvSpPr>
          <p:nvPr>
            <p:ph type="title"/>
          </p:nvPr>
        </p:nvSpPr>
        <p:spPr/>
        <p:txBody>
          <a:bodyPr/>
          <a:lstStyle/>
          <a:p>
            <a:r>
              <a:rPr lang="en-US"/>
              <a:t>HBA Global Ambassador Program</a:t>
            </a:r>
          </a:p>
        </p:txBody>
      </p:sp>
      <p:sp>
        <p:nvSpPr>
          <p:cNvPr id="5" name="Text Placeholder 4">
            <a:extLst>
              <a:ext uri="{FF2B5EF4-FFF2-40B4-BE49-F238E27FC236}">
                <a16:creationId xmlns:a16="http://schemas.microsoft.com/office/drawing/2014/main" id="{4219B119-5603-2623-2024-3BFDE3D68526}"/>
              </a:ext>
            </a:extLst>
          </p:cNvPr>
          <p:cNvSpPr>
            <a:spLocks noGrp="1"/>
          </p:cNvSpPr>
          <p:nvPr>
            <p:ph type="body" sz="quarter" idx="10"/>
          </p:nvPr>
        </p:nvSpPr>
        <p:spPr/>
        <p:txBody>
          <a:bodyPr>
            <a:normAutofit/>
          </a:bodyPr>
          <a:lstStyle/>
          <a:p>
            <a:r>
              <a:rPr lang="en-US"/>
              <a:t>Break – 10 minutes</a:t>
            </a:r>
            <a:endParaRPr lang="en-US" i="1"/>
          </a:p>
        </p:txBody>
      </p:sp>
      <p:sp>
        <p:nvSpPr>
          <p:cNvPr id="6" name="TextBox 5">
            <a:extLst>
              <a:ext uri="{FF2B5EF4-FFF2-40B4-BE49-F238E27FC236}">
                <a16:creationId xmlns:a16="http://schemas.microsoft.com/office/drawing/2014/main" id="{E103C54E-03B6-327B-81DF-8511FCA4783C}"/>
              </a:ext>
            </a:extLst>
          </p:cNvPr>
          <p:cNvSpPr txBox="1"/>
          <p:nvPr/>
        </p:nvSpPr>
        <p:spPr>
          <a:xfrm>
            <a:off x="10966881" y="106532"/>
            <a:ext cx="1225119" cy="923330"/>
          </a:xfrm>
          <a:prstGeom prst="rect">
            <a:avLst/>
          </a:prstGeom>
          <a:no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4165109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456F7-7A60-B3CD-C1F5-4A790BF26373}"/>
              </a:ext>
            </a:extLst>
          </p:cNvPr>
          <p:cNvSpPr>
            <a:spLocks noGrp="1"/>
          </p:cNvSpPr>
          <p:nvPr>
            <p:ph type="title"/>
          </p:nvPr>
        </p:nvSpPr>
        <p:spPr/>
        <p:txBody>
          <a:bodyPr/>
          <a:lstStyle/>
          <a:p>
            <a:r>
              <a:rPr lang="en-US"/>
              <a:t>HBA Global Ambassador Program</a:t>
            </a:r>
          </a:p>
        </p:txBody>
      </p:sp>
      <p:sp>
        <p:nvSpPr>
          <p:cNvPr id="5" name="Text Placeholder 4">
            <a:extLst>
              <a:ext uri="{FF2B5EF4-FFF2-40B4-BE49-F238E27FC236}">
                <a16:creationId xmlns:a16="http://schemas.microsoft.com/office/drawing/2014/main" id="{4219B119-5603-2623-2024-3BFDE3D68526}"/>
              </a:ext>
            </a:extLst>
          </p:cNvPr>
          <p:cNvSpPr>
            <a:spLocks noGrp="1"/>
          </p:cNvSpPr>
          <p:nvPr>
            <p:ph type="body" sz="quarter" idx="10"/>
          </p:nvPr>
        </p:nvSpPr>
        <p:spPr/>
        <p:txBody>
          <a:bodyPr>
            <a:normAutofit/>
          </a:bodyPr>
          <a:lstStyle/>
          <a:p>
            <a:r>
              <a:rPr lang="en-US"/>
              <a:t>Group Initiative Discussion</a:t>
            </a:r>
          </a:p>
        </p:txBody>
      </p:sp>
      <p:sp>
        <p:nvSpPr>
          <p:cNvPr id="6" name="TextBox 5">
            <a:extLst>
              <a:ext uri="{FF2B5EF4-FFF2-40B4-BE49-F238E27FC236}">
                <a16:creationId xmlns:a16="http://schemas.microsoft.com/office/drawing/2014/main" id="{E103C54E-03B6-327B-81DF-8511FCA4783C}"/>
              </a:ext>
            </a:extLst>
          </p:cNvPr>
          <p:cNvSpPr txBox="1"/>
          <p:nvPr/>
        </p:nvSpPr>
        <p:spPr>
          <a:xfrm>
            <a:off x="10966881" y="106532"/>
            <a:ext cx="1225119" cy="923330"/>
          </a:xfrm>
          <a:prstGeom prst="rect">
            <a:avLst/>
          </a:prstGeom>
          <a:no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1237402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456F7-7A60-B3CD-C1F5-4A790BF26373}"/>
              </a:ext>
            </a:extLst>
          </p:cNvPr>
          <p:cNvSpPr>
            <a:spLocks noGrp="1"/>
          </p:cNvSpPr>
          <p:nvPr>
            <p:ph type="title"/>
          </p:nvPr>
        </p:nvSpPr>
        <p:spPr/>
        <p:txBody>
          <a:bodyPr/>
          <a:lstStyle/>
          <a:p>
            <a:r>
              <a:rPr lang="en-US"/>
              <a:t>HBA Global Ambassador Program</a:t>
            </a:r>
          </a:p>
        </p:txBody>
      </p:sp>
      <p:sp>
        <p:nvSpPr>
          <p:cNvPr id="5" name="Text Placeholder 4">
            <a:extLst>
              <a:ext uri="{FF2B5EF4-FFF2-40B4-BE49-F238E27FC236}">
                <a16:creationId xmlns:a16="http://schemas.microsoft.com/office/drawing/2014/main" id="{4219B119-5603-2623-2024-3BFDE3D68526}"/>
              </a:ext>
            </a:extLst>
          </p:cNvPr>
          <p:cNvSpPr>
            <a:spLocks noGrp="1"/>
          </p:cNvSpPr>
          <p:nvPr>
            <p:ph type="body" sz="quarter" idx="10"/>
          </p:nvPr>
        </p:nvSpPr>
        <p:spPr/>
        <p:txBody>
          <a:bodyPr>
            <a:normAutofit/>
          </a:bodyPr>
          <a:lstStyle/>
          <a:p>
            <a:r>
              <a:rPr lang="en-US"/>
              <a:t>Getting Organized</a:t>
            </a:r>
          </a:p>
        </p:txBody>
      </p:sp>
      <p:sp>
        <p:nvSpPr>
          <p:cNvPr id="6" name="TextBox 5">
            <a:extLst>
              <a:ext uri="{FF2B5EF4-FFF2-40B4-BE49-F238E27FC236}">
                <a16:creationId xmlns:a16="http://schemas.microsoft.com/office/drawing/2014/main" id="{E103C54E-03B6-327B-81DF-8511FCA4783C}"/>
              </a:ext>
            </a:extLst>
          </p:cNvPr>
          <p:cNvSpPr txBox="1"/>
          <p:nvPr/>
        </p:nvSpPr>
        <p:spPr>
          <a:xfrm>
            <a:off x="10966881" y="106532"/>
            <a:ext cx="1225119" cy="923330"/>
          </a:xfrm>
          <a:prstGeom prst="rect">
            <a:avLst/>
          </a:prstGeom>
          <a:no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656533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0A155-54BB-0F44-362E-8558C58A7794}"/>
              </a:ext>
            </a:extLst>
          </p:cNvPr>
          <p:cNvSpPr>
            <a:spLocks noGrp="1"/>
          </p:cNvSpPr>
          <p:nvPr>
            <p:ph type="title"/>
          </p:nvPr>
        </p:nvSpPr>
        <p:spPr/>
        <p:txBody>
          <a:bodyPr/>
          <a:lstStyle/>
          <a:p>
            <a:r>
              <a:rPr lang="en-US"/>
              <a:t>Involving Different Stakeholders</a:t>
            </a:r>
          </a:p>
        </p:txBody>
      </p:sp>
      <p:sp>
        <p:nvSpPr>
          <p:cNvPr id="14" name="Rectangle: Rounded Corners 13">
            <a:extLst>
              <a:ext uri="{FF2B5EF4-FFF2-40B4-BE49-F238E27FC236}">
                <a16:creationId xmlns:a16="http://schemas.microsoft.com/office/drawing/2014/main" id="{10FB0EAF-6720-DA91-210B-7AF81DC7D608}"/>
              </a:ext>
            </a:extLst>
          </p:cNvPr>
          <p:cNvSpPr/>
          <p:nvPr/>
        </p:nvSpPr>
        <p:spPr bwMode="auto">
          <a:xfrm>
            <a:off x="838200" y="2042858"/>
            <a:ext cx="4298949" cy="640080"/>
          </a:xfrm>
          <a:prstGeom prst="roundRect">
            <a:avLst/>
          </a:prstGeom>
          <a:solidFill>
            <a:schemeClr val="accent1"/>
          </a:solidFill>
          <a:ln w="12700" cap="flat" cmpd="sng" algn="ctr">
            <a:no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defTabSz="761970" fontAlgn="base">
              <a:spcBef>
                <a:spcPct val="0"/>
              </a:spcBef>
              <a:spcAft>
                <a:spcPct val="0"/>
              </a:spcAft>
              <a:defRPr/>
            </a:pPr>
            <a:r>
              <a:rPr lang="en-US" sz="2000" b="1">
                <a:solidFill>
                  <a:srgbClr val="FFFFFF"/>
                </a:solidFill>
                <a:latin typeface="+mj-lt"/>
                <a:ea typeface="ヒラギノ角ゴ ProN W3" pitchFamily="-110" charset="-128"/>
                <a:cs typeface="ヒラギノ角ゴ ProN W3" pitchFamily="-110" charset="-128"/>
                <a:sym typeface="Arial" pitchFamily="-110" charset="0"/>
              </a:rPr>
              <a:t>Executive sponsors</a:t>
            </a:r>
            <a:endParaRPr lang="en-SG" sz="2000" b="1">
              <a:solidFill>
                <a:srgbClr val="FFFFFF"/>
              </a:solidFill>
              <a:latin typeface="+mj-lt"/>
              <a:ea typeface="ヒラギノ角ゴ ProN W3" pitchFamily="-110" charset="-128"/>
              <a:cs typeface="ヒラギノ角ゴ ProN W3" pitchFamily="-110" charset="-128"/>
              <a:sym typeface="Arial" pitchFamily="-110" charset="0"/>
            </a:endParaRPr>
          </a:p>
        </p:txBody>
      </p:sp>
      <p:sp>
        <p:nvSpPr>
          <p:cNvPr id="15" name="Rectangle: Rounded Corners 14">
            <a:extLst>
              <a:ext uri="{FF2B5EF4-FFF2-40B4-BE49-F238E27FC236}">
                <a16:creationId xmlns:a16="http://schemas.microsoft.com/office/drawing/2014/main" id="{9A67FA05-D656-DDC1-08E7-2071625BA2BB}"/>
              </a:ext>
            </a:extLst>
          </p:cNvPr>
          <p:cNvSpPr/>
          <p:nvPr/>
        </p:nvSpPr>
        <p:spPr bwMode="auto">
          <a:xfrm>
            <a:off x="4840067" y="2032943"/>
            <a:ext cx="4766049" cy="640080"/>
          </a:xfrm>
          <a:prstGeom prst="roundRect">
            <a:avLst/>
          </a:prstGeom>
          <a:noFill/>
          <a:ln w="285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76200" tIns="38100" rIns="76200" bIns="38100" numCol="1" rtlCol="0" anchor="ctr" anchorCtr="0" compatLnSpc="1">
            <a:prstTxWarp prst="textNoShape">
              <a:avLst/>
            </a:prstTxWarp>
          </a:bodyPr>
          <a:lstStyle/>
          <a:p>
            <a:pPr marL="299988" lvl="1" defTabSz="608486" fontAlgn="base">
              <a:spcBef>
                <a:spcPct val="50000"/>
              </a:spcBef>
              <a:spcAft>
                <a:spcPct val="0"/>
              </a:spcAft>
              <a:defRPr/>
            </a:pPr>
            <a:r>
              <a:rPr lang="en-US" sz="1400">
                <a:solidFill>
                  <a:srgbClr val="212121"/>
                </a:solidFill>
                <a:latin typeface="+mj-lt"/>
                <a:ea typeface="Times New Roman" panose="02020603050405020304" pitchFamily="18" charset="0"/>
              </a:rPr>
              <a:t>Set-up expectations, define the roles, ask for their feedback</a:t>
            </a:r>
            <a:endParaRPr lang="en-SG" sz="1400">
              <a:solidFill>
                <a:srgbClr val="212121"/>
              </a:solidFill>
              <a:latin typeface="+mj-lt"/>
              <a:ea typeface="Calibri" panose="020F0502020204030204" pitchFamily="34" charset="0"/>
            </a:endParaRPr>
          </a:p>
        </p:txBody>
      </p:sp>
      <p:sp>
        <p:nvSpPr>
          <p:cNvPr id="16" name="Rectangle: Rounded Corners 15">
            <a:extLst>
              <a:ext uri="{FF2B5EF4-FFF2-40B4-BE49-F238E27FC236}">
                <a16:creationId xmlns:a16="http://schemas.microsoft.com/office/drawing/2014/main" id="{415CD615-01DF-7531-437D-9A0DC067B815}"/>
              </a:ext>
            </a:extLst>
          </p:cNvPr>
          <p:cNvSpPr/>
          <p:nvPr/>
        </p:nvSpPr>
        <p:spPr bwMode="auto">
          <a:xfrm>
            <a:off x="838200" y="2888019"/>
            <a:ext cx="4298949" cy="640080"/>
          </a:xfrm>
          <a:prstGeom prst="roundRect">
            <a:avLst/>
          </a:prstGeom>
          <a:solidFill>
            <a:schemeClr val="accent1"/>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76200" tIns="38100" rIns="76200" bIns="38100" numCol="1" rtlCol="0" anchor="ctr" anchorCtr="0" compatLnSpc="1">
            <a:prstTxWarp prst="textNoShape">
              <a:avLst/>
            </a:prstTxWarp>
          </a:bodyPr>
          <a:lstStyle/>
          <a:p>
            <a:pPr defTabSz="761970" fontAlgn="base">
              <a:spcBef>
                <a:spcPct val="0"/>
              </a:spcBef>
              <a:spcAft>
                <a:spcPct val="0"/>
              </a:spcAft>
              <a:defRPr/>
            </a:pPr>
            <a:r>
              <a:rPr lang="en-US" sz="2000" b="1">
                <a:solidFill>
                  <a:srgbClr val="FFFFFF"/>
                </a:solidFill>
                <a:latin typeface="+mj-lt"/>
                <a:ea typeface="ヒラギノ角ゴ ProN W3" pitchFamily="-110" charset="-128"/>
                <a:cs typeface="ヒラギノ角ゴ ProN W3" pitchFamily="-110" charset="-128"/>
                <a:sym typeface="Arial" pitchFamily="-110" charset="0"/>
              </a:rPr>
              <a:t>HBA Advisors</a:t>
            </a:r>
            <a:endParaRPr lang="en-SG" sz="2000" b="1">
              <a:solidFill>
                <a:srgbClr val="FFFFFF"/>
              </a:solidFill>
              <a:latin typeface="+mj-lt"/>
              <a:ea typeface="ヒラギノ角ゴ ProN W3" pitchFamily="-110" charset="-128"/>
              <a:cs typeface="ヒラギノ角ゴ ProN W3" pitchFamily="-110" charset="-128"/>
              <a:sym typeface="Arial" pitchFamily="-110" charset="0"/>
            </a:endParaRPr>
          </a:p>
        </p:txBody>
      </p:sp>
      <p:sp>
        <p:nvSpPr>
          <p:cNvPr id="17" name="Rectangle: Rounded Corners 16">
            <a:extLst>
              <a:ext uri="{FF2B5EF4-FFF2-40B4-BE49-F238E27FC236}">
                <a16:creationId xmlns:a16="http://schemas.microsoft.com/office/drawing/2014/main" id="{715F1D2C-4B0C-47FA-5210-BF4274F9C9D3}"/>
              </a:ext>
            </a:extLst>
          </p:cNvPr>
          <p:cNvSpPr/>
          <p:nvPr/>
        </p:nvSpPr>
        <p:spPr bwMode="auto">
          <a:xfrm>
            <a:off x="4840067" y="2878104"/>
            <a:ext cx="4766049" cy="640080"/>
          </a:xfrm>
          <a:prstGeom prst="roundRect">
            <a:avLst/>
          </a:prstGeom>
          <a:noFill/>
          <a:ln w="285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square" lIns="76200" tIns="38100" rIns="76200" bIns="38100" numCol="1" rtlCol="0" anchor="ctr" anchorCtr="0" compatLnSpc="1">
            <a:prstTxWarp prst="textNoShape">
              <a:avLst/>
            </a:prstTxWarp>
          </a:bodyPr>
          <a:lstStyle/>
          <a:p>
            <a:pPr marL="299988" lvl="1" defTabSz="761970" fontAlgn="base">
              <a:spcBef>
                <a:spcPct val="0"/>
              </a:spcBef>
              <a:spcAft>
                <a:spcPct val="0"/>
              </a:spcAft>
              <a:defRPr/>
            </a:pPr>
            <a:r>
              <a:rPr lang="en-US" sz="1400" dirty="0">
                <a:solidFill>
                  <a:srgbClr val="212121"/>
                </a:solidFill>
                <a:latin typeface="+mj-lt"/>
                <a:ea typeface="Times New Roman" panose="02020603050405020304" pitchFamily="18" charset="0"/>
              </a:rPr>
              <a:t>Meet them ASAP to understand how they can support you and how to keep them involved in the process</a:t>
            </a:r>
            <a:endParaRPr lang="en-SG" sz="1400" dirty="0">
              <a:solidFill>
                <a:srgbClr val="212121"/>
              </a:solidFill>
              <a:latin typeface="+mj-lt"/>
              <a:ea typeface="ヒラギノ角ゴ ProN W3" pitchFamily="-110" charset="-128"/>
              <a:cs typeface="ヒラギノ角ゴ ProN W3" pitchFamily="-110" charset="-128"/>
              <a:sym typeface="Arial" pitchFamily="-110" charset="0"/>
            </a:endParaRPr>
          </a:p>
        </p:txBody>
      </p:sp>
      <p:sp>
        <p:nvSpPr>
          <p:cNvPr id="18" name="Rectangle: Rounded Corners 17">
            <a:extLst>
              <a:ext uri="{FF2B5EF4-FFF2-40B4-BE49-F238E27FC236}">
                <a16:creationId xmlns:a16="http://schemas.microsoft.com/office/drawing/2014/main" id="{2F44B97F-997B-475B-F620-12CCD4050C77}"/>
              </a:ext>
            </a:extLst>
          </p:cNvPr>
          <p:cNvSpPr/>
          <p:nvPr/>
        </p:nvSpPr>
        <p:spPr bwMode="auto">
          <a:xfrm>
            <a:off x="838200" y="3733096"/>
            <a:ext cx="4298949" cy="640080"/>
          </a:xfrm>
          <a:prstGeom prst="roundRect">
            <a:avLst/>
          </a:prstGeom>
          <a:solidFill>
            <a:schemeClr val="accent1"/>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ctr" anchorCtr="0" compatLnSpc="1">
            <a:prstTxWarp prst="textNoShape">
              <a:avLst/>
            </a:prstTxWarp>
          </a:bodyPr>
          <a:lstStyle/>
          <a:p>
            <a:pPr defTabSz="761970" fontAlgn="base">
              <a:spcBef>
                <a:spcPct val="0"/>
              </a:spcBef>
              <a:spcAft>
                <a:spcPct val="0"/>
              </a:spcAft>
              <a:defRPr/>
            </a:pPr>
            <a:r>
              <a:rPr lang="en-US" sz="2000" b="1" dirty="0">
                <a:solidFill>
                  <a:srgbClr val="FFFFFF"/>
                </a:solidFill>
                <a:latin typeface="+mj-lt"/>
                <a:ea typeface="ヒラギノ角ゴ ProN W3" pitchFamily="-110" charset="-128"/>
                <a:cs typeface="ヒラギノ角ゴ ProN W3" pitchFamily="-110" charset="-128"/>
                <a:sym typeface="Arial" pitchFamily="-110" charset="0"/>
              </a:rPr>
              <a:t>Program Champions</a:t>
            </a:r>
            <a:endParaRPr lang="en-SG" sz="2000" b="1" dirty="0">
              <a:solidFill>
                <a:srgbClr val="FFFFFF"/>
              </a:solidFill>
              <a:latin typeface="+mj-lt"/>
              <a:ea typeface="ヒラギノ角ゴ ProN W3" pitchFamily="-110" charset="-128"/>
              <a:cs typeface="ヒラギノ角ゴ ProN W3" pitchFamily="-110" charset="-128"/>
              <a:sym typeface="Arial" pitchFamily="-110" charset="0"/>
            </a:endParaRPr>
          </a:p>
        </p:txBody>
      </p:sp>
      <p:sp>
        <p:nvSpPr>
          <p:cNvPr id="19" name="Rectangle: Rounded Corners 18">
            <a:extLst>
              <a:ext uri="{FF2B5EF4-FFF2-40B4-BE49-F238E27FC236}">
                <a16:creationId xmlns:a16="http://schemas.microsoft.com/office/drawing/2014/main" id="{5D0A8561-33C3-ABED-C8BB-AB8FCD56769B}"/>
              </a:ext>
            </a:extLst>
          </p:cNvPr>
          <p:cNvSpPr/>
          <p:nvPr/>
        </p:nvSpPr>
        <p:spPr bwMode="auto">
          <a:xfrm>
            <a:off x="4840067" y="3723181"/>
            <a:ext cx="4766049" cy="640080"/>
          </a:xfrm>
          <a:prstGeom prst="roundRect">
            <a:avLst/>
          </a:prstGeom>
          <a:noFill/>
          <a:ln w="285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76200" tIns="38100" rIns="76200" bIns="38100" numCol="1" rtlCol="0" anchor="ctr" anchorCtr="0" compatLnSpc="1">
            <a:prstTxWarp prst="textNoShape">
              <a:avLst/>
            </a:prstTxWarp>
          </a:bodyPr>
          <a:lstStyle/>
          <a:p>
            <a:pPr marL="299988" defTabSz="761970" fontAlgn="base">
              <a:spcBef>
                <a:spcPct val="0"/>
              </a:spcBef>
              <a:spcAft>
                <a:spcPct val="0"/>
              </a:spcAft>
              <a:defRPr/>
            </a:pPr>
            <a:r>
              <a:rPr lang="en-SG" sz="1400" dirty="0">
                <a:solidFill>
                  <a:srgbClr val="212121"/>
                </a:solidFill>
                <a:latin typeface="+mj-lt"/>
                <a:ea typeface="ヒラギノ角ゴ ProN W3" pitchFamily="-110" charset="-128"/>
                <a:cs typeface="ヒラギノ角ゴ ProN W3" pitchFamily="-110" charset="-128"/>
                <a:sym typeface="Arial" pitchFamily="-110" charset="0"/>
              </a:rPr>
              <a:t>Seek support when you see needed </a:t>
            </a:r>
          </a:p>
        </p:txBody>
      </p:sp>
      <p:sp>
        <p:nvSpPr>
          <p:cNvPr id="20" name="Rectangle: Rounded Corners 19">
            <a:extLst>
              <a:ext uri="{FF2B5EF4-FFF2-40B4-BE49-F238E27FC236}">
                <a16:creationId xmlns:a16="http://schemas.microsoft.com/office/drawing/2014/main" id="{05F8FA81-98BA-A878-8E01-997EDE0FD140}"/>
              </a:ext>
            </a:extLst>
          </p:cNvPr>
          <p:cNvSpPr/>
          <p:nvPr/>
        </p:nvSpPr>
        <p:spPr bwMode="auto">
          <a:xfrm>
            <a:off x="838200" y="4578091"/>
            <a:ext cx="4298949" cy="640080"/>
          </a:xfrm>
          <a:prstGeom prst="roundRect">
            <a:avLst/>
          </a:prstGeom>
          <a:solidFill>
            <a:schemeClr val="accent1"/>
          </a:solidFill>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76200" tIns="38100" rIns="76200" bIns="38100" numCol="1" rtlCol="0" anchor="ctr" anchorCtr="0" compatLnSpc="1">
            <a:prstTxWarp prst="textNoShape">
              <a:avLst/>
            </a:prstTxWarp>
          </a:bodyPr>
          <a:lstStyle/>
          <a:p>
            <a:pPr defTabSz="761970" fontAlgn="base">
              <a:spcBef>
                <a:spcPct val="0"/>
              </a:spcBef>
              <a:spcAft>
                <a:spcPct val="0"/>
              </a:spcAft>
              <a:defRPr/>
            </a:pPr>
            <a:r>
              <a:rPr lang="en-US" sz="2000" b="1">
                <a:solidFill>
                  <a:srgbClr val="FFFFFF"/>
                </a:solidFill>
                <a:latin typeface="+mj-lt"/>
                <a:ea typeface="ヒラギノ角ゴ ProN W3" pitchFamily="-110" charset="-128"/>
                <a:cs typeface="ヒラギノ角ゴ ProN W3" pitchFamily="-110" charset="-128"/>
                <a:sym typeface="Arial" pitchFamily="-110" charset="0"/>
              </a:rPr>
              <a:t>Other Ambassadors/cohorts</a:t>
            </a:r>
            <a:endParaRPr lang="en-SG" sz="2000" b="1">
              <a:solidFill>
                <a:srgbClr val="FFFFFF"/>
              </a:solidFill>
              <a:latin typeface="+mj-lt"/>
              <a:ea typeface="ヒラギノ角ゴ ProN W3" pitchFamily="-110" charset="-128"/>
              <a:cs typeface="ヒラギノ角ゴ ProN W3" pitchFamily="-110" charset="-128"/>
              <a:sym typeface="Arial" pitchFamily="-110" charset="0"/>
            </a:endParaRPr>
          </a:p>
        </p:txBody>
      </p:sp>
      <p:sp>
        <p:nvSpPr>
          <p:cNvPr id="21" name="Rectangle: Rounded Corners 20">
            <a:extLst>
              <a:ext uri="{FF2B5EF4-FFF2-40B4-BE49-F238E27FC236}">
                <a16:creationId xmlns:a16="http://schemas.microsoft.com/office/drawing/2014/main" id="{34B041DA-743F-1AFB-A72B-787D74961A75}"/>
              </a:ext>
            </a:extLst>
          </p:cNvPr>
          <p:cNvSpPr/>
          <p:nvPr/>
        </p:nvSpPr>
        <p:spPr bwMode="auto">
          <a:xfrm>
            <a:off x="4840067" y="4568175"/>
            <a:ext cx="4766049" cy="640080"/>
          </a:xfrm>
          <a:prstGeom prst="roundRect">
            <a:avLst/>
          </a:prstGeom>
          <a:noFill/>
          <a:ln w="285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76200" tIns="38100" rIns="76200" bIns="38100" numCol="1" rtlCol="0" anchor="ctr" anchorCtr="0" compatLnSpc="1">
            <a:prstTxWarp prst="textNoShape">
              <a:avLst/>
            </a:prstTxWarp>
          </a:bodyPr>
          <a:lstStyle/>
          <a:p>
            <a:pPr marL="299988" lvl="1" defTabSz="608486" fontAlgn="base">
              <a:spcBef>
                <a:spcPct val="50000"/>
              </a:spcBef>
              <a:spcAft>
                <a:spcPct val="0"/>
              </a:spcAft>
              <a:defRPr/>
            </a:pPr>
            <a:r>
              <a:rPr lang="en-US" sz="1400" dirty="0">
                <a:solidFill>
                  <a:srgbClr val="212121"/>
                </a:solidFill>
                <a:latin typeface="+mj-lt"/>
                <a:ea typeface="Times New Roman" panose="02020603050405020304" pitchFamily="18" charset="0"/>
              </a:rPr>
              <a:t>Seek collaboration, leverage learning opportunities, network </a:t>
            </a:r>
            <a:endParaRPr lang="en-SG" sz="1400" dirty="0">
              <a:solidFill>
                <a:srgbClr val="212121"/>
              </a:solidFill>
              <a:latin typeface="+mj-lt"/>
              <a:ea typeface="Calibri" panose="020F0502020204030204" pitchFamily="34" charset="0"/>
            </a:endParaRPr>
          </a:p>
        </p:txBody>
      </p:sp>
      <p:sp>
        <p:nvSpPr>
          <p:cNvPr id="22" name="Rectangle: Rounded Corners 21">
            <a:extLst>
              <a:ext uri="{FF2B5EF4-FFF2-40B4-BE49-F238E27FC236}">
                <a16:creationId xmlns:a16="http://schemas.microsoft.com/office/drawing/2014/main" id="{C57FAB9F-E95A-0C34-0645-AD37BBC093A8}"/>
              </a:ext>
            </a:extLst>
          </p:cNvPr>
          <p:cNvSpPr/>
          <p:nvPr/>
        </p:nvSpPr>
        <p:spPr bwMode="auto">
          <a:xfrm>
            <a:off x="4840067" y="5413003"/>
            <a:ext cx="4766049" cy="640080"/>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76200" tIns="38100" rIns="76200" bIns="38100" numCol="1" rtlCol="0" anchor="ctr" anchorCtr="0" compatLnSpc="1">
            <a:prstTxWarp prst="textNoShape">
              <a:avLst/>
            </a:prstTxWarp>
          </a:bodyPr>
          <a:lstStyle/>
          <a:p>
            <a:pPr marL="299988" defTabSz="761970" fontAlgn="base">
              <a:spcBef>
                <a:spcPct val="0"/>
              </a:spcBef>
              <a:spcAft>
                <a:spcPct val="0"/>
              </a:spcAft>
              <a:defRPr/>
            </a:pPr>
            <a:r>
              <a:rPr lang="en-US" sz="1400" dirty="0">
                <a:solidFill>
                  <a:srgbClr val="212121"/>
                </a:solidFill>
                <a:latin typeface="+mj-lt"/>
                <a:ea typeface="Times New Roman" panose="02020603050405020304" pitchFamily="18" charset="0"/>
              </a:rPr>
              <a:t>Keep them informed on the program progress and your personal development so they can better support you</a:t>
            </a:r>
            <a:endParaRPr lang="en-SG" sz="1400" dirty="0">
              <a:solidFill>
                <a:srgbClr val="212121"/>
              </a:solidFill>
              <a:latin typeface="+mj-lt"/>
              <a:ea typeface="Calibri" panose="020F0502020204030204" pitchFamily="34" charset="0"/>
            </a:endParaRPr>
          </a:p>
        </p:txBody>
      </p:sp>
      <p:sp>
        <p:nvSpPr>
          <p:cNvPr id="23" name="Rectangle: Rounded Corners 22">
            <a:extLst>
              <a:ext uri="{FF2B5EF4-FFF2-40B4-BE49-F238E27FC236}">
                <a16:creationId xmlns:a16="http://schemas.microsoft.com/office/drawing/2014/main" id="{D20EBEA7-7897-B925-CD30-7BC4C9DCDC6E}"/>
              </a:ext>
            </a:extLst>
          </p:cNvPr>
          <p:cNvSpPr/>
          <p:nvPr/>
        </p:nvSpPr>
        <p:spPr bwMode="auto">
          <a:xfrm>
            <a:off x="838200" y="5422918"/>
            <a:ext cx="4298949" cy="640080"/>
          </a:xfrm>
          <a:prstGeom prst="roundRect">
            <a:avLst/>
          </a:prstGeom>
          <a:solidFill>
            <a:schemeClr val="accent1"/>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76200" tIns="38100" rIns="76200" bIns="38100" numCol="1" rtlCol="0" anchor="ctr" anchorCtr="0" compatLnSpc="1">
            <a:prstTxWarp prst="textNoShape">
              <a:avLst/>
            </a:prstTxWarp>
          </a:bodyPr>
          <a:lstStyle/>
          <a:p>
            <a:pPr defTabSz="761970" fontAlgn="base">
              <a:spcBef>
                <a:spcPct val="0"/>
              </a:spcBef>
              <a:spcAft>
                <a:spcPct val="0"/>
              </a:spcAft>
              <a:defRPr/>
            </a:pPr>
            <a:r>
              <a:rPr lang="en-US" sz="2000" b="1">
                <a:solidFill>
                  <a:srgbClr val="FFFFFF"/>
                </a:solidFill>
                <a:latin typeface="+mj-lt"/>
                <a:ea typeface="ヒラギノ角ゴ ProN W3" pitchFamily="-110" charset="-128"/>
                <a:cs typeface="ヒラギノ角ゴ ProN W3" pitchFamily="-110" charset="-128"/>
                <a:sym typeface="Arial" pitchFamily="-110" charset="0"/>
              </a:rPr>
              <a:t>Ambassador’s managers</a:t>
            </a:r>
            <a:endParaRPr lang="en-SG" sz="2000" b="1">
              <a:solidFill>
                <a:srgbClr val="FFFFFF"/>
              </a:solidFill>
              <a:latin typeface="+mj-lt"/>
              <a:ea typeface="ヒラギノ角ゴ ProN W3" pitchFamily="-110" charset="-128"/>
              <a:cs typeface="ヒラギノ角ゴ ProN W3" pitchFamily="-110" charset="-128"/>
              <a:sym typeface="Arial" pitchFamily="-110" charset="0"/>
            </a:endParaRPr>
          </a:p>
        </p:txBody>
      </p:sp>
    </p:spTree>
    <p:extLst>
      <p:ext uri="{BB962C8B-B14F-4D97-AF65-F5344CB8AC3E}">
        <p14:creationId xmlns:p14="http://schemas.microsoft.com/office/powerpoint/2010/main" val="3860709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BC125B9-7731-4D11-B157-6529EC957E9B}"/>
              </a:ext>
            </a:extLst>
          </p:cNvPr>
          <p:cNvGraphicFramePr/>
          <p:nvPr/>
        </p:nvGraphicFramePr>
        <p:xfrm>
          <a:off x="143934" y="1356435"/>
          <a:ext cx="11442700" cy="4843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BC8F311-9D20-4C61-8B93-67AABCE25173}"/>
              </a:ext>
            </a:extLst>
          </p:cNvPr>
          <p:cNvSpPr>
            <a:spLocks noGrp="1"/>
          </p:cNvSpPr>
          <p:nvPr>
            <p:ph type="title"/>
          </p:nvPr>
        </p:nvSpPr>
        <p:spPr>
          <a:noFill/>
        </p:spPr>
        <p:txBody>
          <a:bodyPr>
            <a:noAutofit/>
          </a:bodyPr>
          <a:lstStyle/>
          <a:p>
            <a:r>
              <a:rPr lang="en-US" sz="4400"/>
              <a:t>General Guidance</a:t>
            </a:r>
            <a:endParaRPr lang="en-SG" sz="4400"/>
          </a:p>
        </p:txBody>
      </p:sp>
    </p:spTree>
    <p:extLst>
      <p:ext uri="{BB962C8B-B14F-4D97-AF65-F5344CB8AC3E}">
        <p14:creationId xmlns:p14="http://schemas.microsoft.com/office/powerpoint/2010/main" val="2525920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F148FC-A6B4-7044-0631-C622E009386F}"/>
              </a:ext>
            </a:extLst>
          </p:cNvPr>
          <p:cNvSpPr>
            <a:spLocks noGrp="1"/>
          </p:cNvSpPr>
          <p:nvPr>
            <p:ph type="title"/>
          </p:nvPr>
        </p:nvSpPr>
        <p:spPr/>
        <p:txBody>
          <a:bodyPr/>
          <a:lstStyle/>
          <a:p>
            <a:r>
              <a:rPr lang="en-US"/>
              <a:t>Next Steps</a:t>
            </a:r>
          </a:p>
        </p:txBody>
      </p:sp>
      <p:sp>
        <p:nvSpPr>
          <p:cNvPr id="4" name="Text Placeholder 3">
            <a:extLst>
              <a:ext uri="{FF2B5EF4-FFF2-40B4-BE49-F238E27FC236}">
                <a16:creationId xmlns:a16="http://schemas.microsoft.com/office/drawing/2014/main" id="{16D9B334-A072-4AC2-8682-51BEE7D8BED7}"/>
              </a:ext>
            </a:extLst>
          </p:cNvPr>
          <p:cNvSpPr>
            <a:spLocks noGrp="1"/>
          </p:cNvSpPr>
          <p:nvPr>
            <p:ph type="body" sz="quarter" idx="10"/>
          </p:nvPr>
        </p:nvSpPr>
        <p:spPr>
          <a:xfrm>
            <a:off x="838200" y="1649413"/>
            <a:ext cx="3003592" cy="4222750"/>
          </a:xfr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marL="141547" indent="0" algn="ctr" defTabSz="914363">
              <a:spcBef>
                <a:spcPts val="0"/>
              </a:spcBef>
              <a:buNone/>
              <a:defRPr/>
            </a:pPr>
            <a:endParaRPr lang="en-US" sz="2000" dirty="0">
              <a:solidFill>
                <a:prstClr val="white"/>
              </a:solidFill>
              <a:latin typeface="+mj-lt"/>
            </a:endParaRPr>
          </a:p>
          <a:p>
            <a:pPr marL="141547" indent="0" algn="ctr" defTabSz="914363">
              <a:spcBef>
                <a:spcPts val="0"/>
              </a:spcBef>
              <a:buNone/>
              <a:defRPr/>
            </a:pPr>
            <a:r>
              <a:rPr lang="en-US" sz="1800" dirty="0">
                <a:solidFill>
                  <a:prstClr val="white"/>
                </a:solidFill>
                <a:latin typeface="+mj-lt"/>
              </a:rPr>
              <a:t>Executive committee steers the cohort, in consultation with the HBA Advisors</a:t>
            </a:r>
          </a:p>
          <a:p>
            <a:pPr marL="141547" indent="0" algn="ctr" defTabSz="914363">
              <a:spcBef>
                <a:spcPts val="0"/>
              </a:spcBef>
              <a:buNone/>
              <a:defRPr/>
            </a:pPr>
            <a:endParaRPr lang="en-US" sz="1800" dirty="0">
              <a:solidFill>
                <a:prstClr val="white"/>
              </a:solidFill>
              <a:latin typeface="+mj-lt"/>
            </a:endParaRPr>
          </a:p>
          <a:p>
            <a:pPr marL="141547" indent="0" algn="ctr" defTabSz="914363">
              <a:spcBef>
                <a:spcPts val="0"/>
              </a:spcBef>
              <a:buNone/>
              <a:defRPr/>
            </a:pPr>
            <a:endParaRPr lang="en-US" sz="1800" dirty="0">
              <a:solidFill>
                <a:prstClr val="white"/>
              </a:solidFill>
              <a:latin typeface="+mj-lt"/>
            </a:endParaRPr>
          </a:p>
          <a:p>
            <a:pPr marL="141547" indent="0" algn="ctr" defTabSz="914363">
              <a:spcBef>
                <a:spcPts val="0"/>
              </a:spcBef>
              <a:buNone/>
              <a:defRPr/>
            </a:pPr>
            <a:r>
              <a:rPr lang="en-US" sz="1800" dirty="0">
                <a:solidFill>
                  <a:prstClr val="white"/>
                </a:solidFill>
                <a:latin typeface="+mj-lt"/>
              </a:rPr>
              <a:t>Ambassadors to finalize personal goals, focus capabilities, preferences on Group Initiative participation</a:t>
            </a:r>
          </a:p>
          <a:p>
            <a:pPr marL="141547" indent="0" algn="ctr" defTabSz="914363">
              <a:spcBef>
                <a:spcPts val="0"/>
              </a:spcBef>
              <a:buNone/>
              <a:defRPr/>
            </a:pPr>
            <a:endParaRPr lang="en-US" sz="1800" dirty="0">
              <a:solidFill>
                <a:prstClr val="white"/>
              </a:solidFill>
              <a:latin typeface="+mj-lt"/>
            </a:endParaRPr>
          </a:p>
          <a:p>
            <a:pPr marL="141547" indent="0" algn="ctr" defTabSz="914363">
              <a:spcBef>
                <a:spcPts val="0"/>
              </a:spcBef>
              <a:buNone/>
              <a:defRPr/>
            </a:pPr>
            <a:endParaRPr lang="en-US" sz="1800" dirty="0">
              <a:solidFill>
                <a:prstClr val="white"/>
              </a:solidFill>
              <a:latin typeface="+mj-lt"/>
            </a:endParaRPr>
          </a:p>
          <a:p>
            <a:pPr marL="141547" indent="0" algn="ctr" defTabSz="914363">
              <a:spcBef>
                <a:spcPts val="0"/>
              </a:spcBef>
              <a:buNone/>
              <a:defRPr/>
            </a:pPr>
            <a:r>
              <a:rPr lang="en-US" sz="1800" dirty="0">
                <a:solidFill>
                  <a:prstClr val="white"/>
                </a:solidFill>
                <a:latin typeface="+mj-lt"/>
              </a:rPr>
              <a:t>Prioritize your Commitments!</a:t>
            </a:r>
          </a:p>
          <a:p>
            <a:pPr marL="0" indent="0" algn="ctr">
              <a:buNone/>
            </a:pPr>
            <a:endParaRPr lang="en-US" dirty="0">
              <a:latin typeface="+mj-lt"/>
            </a:endParaRPr>
          </a:p>
        </p:txBody>
      </p:sp>
      <p:grpSp>
        <p:nvGrpSpPr>
          <p:cNvPr id="9" name="Group 8">
            <a:extLst>
              <a:ext uri="{FF2B5EF4-FFF2-40B4-BE49-F238E27FC236}">
                <a16:creationId xmlns:a16="http://schemas.microsoft.com/office/drawing/2014/main" id="{026B2FC7-3769-4C54-AE0E-8E11EF05DADB}"/>
              </a:ext>
            </a:extLst>
          </p:cNvPr>
          <p:cNvGrpSpPr/>
          <p:nvPr/>
        </p:nvGrpSpPr>
        <p:grpSpPr>
          <a:xfrm>
            <a:off x="4461511" y="1456278"/>
            <a:ext cx="7200744" cy="4859615"/>
            <a:chOff x="2968974" y="1324368"/>
            <a:chExt cx="6604393" cy="4859615"/>
          </a:xfrm>
        </p:grpSpPr>
        <p:cxnSp>
          <p:nvCxnSpPr>
            <p:cNvPr id="10" name="Straight Connector 9">
              <a:extLst>
                <a:ext uri="{FF2B5EF4-FFF2-40B4-BE49-F238E27FC236}">
                  <a16:creationId xmlns:a16="http://schemas.microsoft.com/office/drawing/2014/main" id="{2B8FD194-EEA2-4EF4-A40F-6BA0388D207C}"/>
                </a:ext>
              </a:extLst>
            </p:cNvPr>
            <p:cNvCxnSpPr>
              <a:cxnSpLocks/>
            </p:cNvCxnSpPr>
            <p:nvPr/>
          </p:nvCxnSpPr>
          <p:spPr>
            <a:xfrm flipH="1">
              <a:off x="3426813" y="1399110"/>
              <a:ext cx="3" cy="41148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F6799F2F-F620-40C8-A2B3-A5C162ABE974}"/>
                </a:ext>
              </a:extLst>
            </p:cNvPr>
            <p:cNvSpPr/>
            <p:nvPr/>
          </p:nvSpPr>
          <p:spPr>
            <a:xfrm>
              <a:off x="2968978" y="1324368"/>
              <a:ext cx="903111" cy="82924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r>
                <a:rPr lang="en-US" sz="2400">
                  <a:solidFill>
                    <a:schemeClr val="bg1"/>
                  </a:solidFill>
                  <a:latin typeface="+mj-lt"/>
                </a:rPr>
                <a:t>1</a:t>
              </a:r>
            </a:p>
          </p:txBody>
        </p:sp>
        <p:sp>
          <p:nvSpPr>
            <p:cNvPr id="12" name="Oval 11">
              <a:extLst>
                <a:ext uri="{FF2B5EF4-FFF2-40B4-BE49-F238E27FC236}">
                  <a16:creationId xmlns:a16="http://schemas.microsoft.com/office/drawing/2014/main" id="{FFF253F0-2050-4278-8573-43581D415EF2}"/>
                </a:ext>
              </a:extLst>
            </p:cNvPr>
            <p:cNvSpPr/>
            <p:nvPr/>
          </p:nvSpPr>
          <p:spPr>
            <a:xfrm>
              <a:off x="2968975" y="2669807"/>
              <a:ext cx="903111" cy="82924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r>
                <a:rPr lang="en-US" sz="2400">
                  <a:solidFill>
                    <a:schemeClr val="bg1"/>
                  </a:solidFill>
                  <a:latin typeface="+mj-lt"/>
                </a:rPr>
                <a:t>2</a:t>
              </a:r>
            </a:p>
          </p:txBody>
        </p:sp>
        <p:sp>
          <p:nvSpPr>
            <p:cNvPr id="13" name="Oval 12">
              <a:extLst>
                <a:ext uri="{FF2B5EF4-FFF2-40B4-BE49-F238E27FC236}">
                  <a16:creationId xmlns:a16="http://schemas.microsoft.com/office/drawing/2014/main" id="{A9F24B0C-338C-4BD6-95C1-86BED67FA375}"/>
                </a:ext>
              </a:extLst>
            </p:cNvPr>
            <p:cNvSpPr/>
            <p:nvPr/>
          </p:nvSpPr>
          <p:spPr>
            <a:xfrm>
              <a:off x="2968974" y="4015246"/>
              <a:ext cx="903111" cy="82924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r>
                <a:rPr lang="en-US" sz="2400">
                  <a:solidFill>
                    <a:schemeClr val="bg1"/>
                  </a:solidFill>
                  <a:latin typeface="+mj-lt"/>
                </a:rPr>
                <a:t>3</a:t>
              </a:r>
            </a:p>
          </p:txBody>
        </p:sp>
        <p:sp>
          <p:nvSpPr>
            <p:cNvPr id="14" name="TextBox 13">
              <a:extLst>
                <a:ext uri="{FF2B5EF4-FFF2-40B4-BE49-F238E27FC236}">
                  <a16:creationId xmlns:a16="http://schemas.microsoft.com/office/drawing/2014/main" id="{B3C43059-2AE4-4E73-ADC6-79DA7735DAE0}"/>
                </a:ext>
              </a:extLst>
            </p:cNvPr>
            <p:cNvSpPr txBox="1"/>
            <p:nvPr/>
          </p:nvSpPr>
          <p:spPr>
            <a:xfrm>
              <a:off x="3995200" y="1456190"/>
              <a:ext cx="5578163" cy="861967"/>
            </a:xfrm>
            <a:prstGeom prst="rect">
              <a:avLst/>
            </a:prstGeom>
            <a:noFill/>
          </p:spPr>
          <p:txBody>
            <a:bodyPr wrap="square" rtlCol="0">
              <a:spAutoFit/>
            </a:bodyPr>
            <a:lstStyle/>
            <a:p>
              <a:pPr defTabSz="914363">
                <a:defRPr/>
              </a:pPr>
              <a:r>
                <a:rPr lang="en-US" sz="1667" dirty="0">
                  <a:solidFill>
                    <a:schemeClr val="tx2"/>
                  </a:solidFill>
                  <a:latin typeface="+mj-lt"/>
                </a:rPr>
                <a:t>Assembly and kickoff of executive committee (within 15 days)</a:t>
              </a:r>
            </a:p>
            <a:p>
              <a:pPr marL="285750" indent="-285750" defTabSz="914363">
                <a:buFont typeface="Arial" panose="020B0604020202020204" pitchFamily="34" charset="0"/>
                <a:buChar char="•"/>
                <a:defRPr/>
              </a:pPr>
              <a:r>
                <a:rPr lang="en-US" sz="1667" dirty="0">
                  <a:solidFill>
                    <a:schemeClr val="tx2"/>
                  </a:solidFill>
                  <a:latin typeface="+mj-lt"/>
                </a:rPr>
                <a:t>Invite HBA Advisors to all meetings</a:t>
              </a:r>
            </a:p>
            <a:p>
              <a:pPr marL="285750" indent="-285750" defTabSz="914363">
                <a:buFont typeface="Arial" panose="020B0604020202020204" pitchFamily="34" charset="0"/>
                <a:buChar char="•"/>
                <a:defRPr/>
              </a:pPr>
              <a:r>
                <a:rPr lang="en-US" sz="1667" dirty="0">
                  <a:solidFill>
                    <a:schemeClr val="tx2"/>
                  </a:solidFill>
                  <a:latin typeface="+mj-lt"/>
                </a:rPr>
                <a:t>Build Norms &amp; Meeting Cadences </a:t>
              </a:r>
            </a:p>
          </p:txBody>
        </p:sp>
        <p:sp>
          <p:nvSpPr>
            <p:cNvPr id="15" name="TextBox 14">
              <a:extLst>
                <a:ext uri="{FF2B5EF4-FFF2-40B4-BE49-F238E27FC236}">
                  <a16:creationId xmlns:a16="http://schemas.microsoft.com/office/drawing/2014/main" id="{3C210C65-4007-4B89-9160-25144A742D57}"/>
                </a:ext>
              </a:extLst>
            </p:cNvPr>
            <p:cNvSpPr txBox="1"/>
            <p:nvPr/>
          </p:nvSpPr>
          <p:spPr>
            <a:xfrm>
              <a:off x="3995201" y="2750253"/>
              <a:ext cx="5578166" cy="605422"/>
            </a:xfrm>
            <a:prstGeom prst="rect">
              <a:avLst/>
            </a:prstGeom>
            <a:noFill/>
          </p:spPr>
          <p:txBody>
            <a:bodyPr wrap="square" rtlCol="0">
              <a:spAutoFit/>
            </a:bodyPr>
            <a:lstStyle/>
            <a:p>
              <a:pPr defTabSz="914363">
                <a:defRPr/>
              </a:pPr>
              <a:r>
                <a:rPr lang="en-US" sz="1667">
                  <a:solidFill>
                    <a:schemeClr val="tx2"/>
                  </a:solidFill>
                  <a:latin typeface="+mj-lt"/>
                </a:rPr>
                <a:t>Organize Group Initiative topics into workstreams and then share so Ambassadors can select assignments</a:t>
              </a:r>
            </a:p>
          </p:txBody>
        </p:sp>
        <p:sp>
          <p:nvSpPr>
            <p:cNvPr id="16" name="TextBox 15">
              <a:extLst>
                <a:ext uri="{FF2B5EF4-FFF2-40B4-BE49-F238E27FC236}">
                  <a16:creationId xmlns:a16="http://schemas.microsoft.com/office/drawing/2014/main" id="{E2D2A03E-5728-4554-8C41-2C26A26FC5AF}"/>
                </a:ext>
              </a:extLst>
            </p:cNvPr>
            <p:cNvSpPr txBox="1"/>
            <p:nvPr/>
          </p:nvSpPr>
          <p:spPr>
            <a:xfrm>
              <a:off x="3995201" y="5401810"/>
              <a:ext cx="5392638" cy="605422"/>
            </a:xfrm>
            <a:prstGeom prst="rect">
              <a:avLst/>
            </a:prstGeom>
            <a:noFill/>
          </p:spPr>
          <p:txBody>
            <a:bodyPr wrap="square" rtlCol="0">
              <a:spAutoFit/>
            </a:bodyPr>
            <a:lstStyle/>
            <a:p>
              <a:pPr defTabSz="914363">
                <a:defRPr/>
              </a:pPr>
              <a:r>
                <a:rPr lang="en-US" sz="1667">
                  <a:solidFill>
                    <a:schemeClr val="tx2"/>
                  </a:solidFill>
                  <a:latin typeface="+mj-lt"/>
                </a:rPr>
                <a:t>Be sure to select your individual goals/competencies to focus on if you have not done so already</a:t>
              </a:r>
            </a:p>
          </p:txBody>
        </p:sp>
        <p:sp>
          <p:nvSpPr>
            <p:cNvPr id="17" name="TextBox 16">
              <a:extLst>
                <a:ext uri="{FF2B5EF4-FFF2-40B4-BE49-F238E27FC236}">
                  <a16:creationId xmlns:a16="http://schemas.microsoft.com/office/drawing/2014/main" id="{313F5363-C3BC-4319-9E18-E13E5FF9B729}"/>
                </a:ext>
              </a:extLst>
            </p:cNvPr>
            <p:cNvSpPr txBox="1"/>
            <p:nvPr/>
          </p:nvSpPr>
          <p:spPr>
            <a:xfrm>
              <a:off x="3964719" y="4240147"/>
              <a:ext cx="5392639" cy="348878"/>
            </a:xfrm>
            <a:prstGeom prst="rect">
              <a:avLst/>
            </a:prstGeom>
            <a:noFill/>
          </p:spPr>
          <p:txBody>
            <a:bodyPr wrap="square" rtlCol="0">
              <a:spAutoFit/>
            </a:bodyPr>
            <a:lstStyle/>
            <a:p>
              <a:pPr defTabSz="914363">
                <a:defRPr/>
              </a:pPr>
              <a:r>
                <a:rPr lang="en-US" sz="1667">
                  <a:solidFill>
                    <a:schemeClr val="tx2"/>
                  </a:solidFill>
                  <a:latin typeface="+mj-lt"/>
                </a:rPr>
                <a:t>Kickoff Group Initiative workstreams and select team leads</a:t>
              </a:r>
            </a:p>
          </p:txBody>
        </p:sp>
        <p:sp>
          <p:nvSpPr>
            <p:cNvPr id="18" name="Oval 17">
              <a:extLst>
                <a:ext uri="{FF2B5EF4-FFF2-40B4-BE49-F238E27FC236}">
                  <a16:creationId xmlns:a16="http://schemas.microsoft.com/office/drawing/2014/main" id="{602F210A-E03F-479E-90A1-20361585FC3C}"/>
                </a:ext>
              </a:extLst>
            </p:cNvPr>
            <p:cNvSpPr/>
            <p:nvPr/>
          </p:nvSpPr>
          <p:spPr>
            <a:xfrm>
              <a:off x="2968974" y="5354742"/>
              <a:ext cx="903111" cy="82924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r>
                <a:rPr lang="en-US" sz="2400">
                  <a:solidFill>
                    <a:schemeClr val="bg1"/>
                  </a:solidFill>
                  <a:latin typeface="+mj-lt"/>
                </a:rPr>
                <a:t>4</a:t>
              </a:r>
            </a:p>
          </p:txBody>
        </p:sp>
      </p:grpSp>
    </p:spTree>
    <p:extLst>
      <p:ext uri="{BB962C8B-B14F-4D97-AF65-F5344CB8AC3E}">
        <p14:creationId xmlns:p14="http://schemas.microsoft.com/office/powerpoint/2010/main" val="3217069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456F7-7A60-B3CD-C1F5-4A790BF26373}"/>
              </a:ext>
            </a:extLst>
          </p:cNvPr>
          <p:cNvSpPr>
            <a:spLocks noGrp="1"/>
          </p:cNvSpPr>
          <p:nvPr>
            <p:ph type="title"/>
          </p:nvPr>
        </p:nvSpPr>
        <p:spPr/>
        <p:txBody>
          <a:bodyPr/>
          <a:lstStyle/>
          <a:p>
            <a:r>
              <a:rPr lang="en-US"/>
              <a:t>HBA Global Ambassador Program</a:t>
            </a:r>
          </a:p>
        </p:txBody>
      </p:sp>
      <p:sp>
        <p:nvSpPr>
          <p:cNvPr id="5" name="Text Placeholder 4">
            <a:extLst>
              <a:ext uri="{FF2B5EF4-FFF2-40B4-BE49-F238E27FC236}">
                <a16:creationId xmlns:a16="http://schemas.microsoft.com/office/drawing/2014/main" id="{4219B119-5603-2623-2024-3BFDE3D68526}"/>
              </a:ext>
            </a:extLst>
          </p:cNvPr>
          <p:cNvSpPr>
            <a:spLocks noGrp="1"/>
          </p:cNvSpPr>
          <p:nvPr>
            <p:ph type="body" sz="quarter" idx="10"/>
          </p:nvPr>
        </p:nvSpPr>
        <p:spPr/>
        <p:txBody>
          <a:bodyPr>
            <a:normAutofit/>
          </a:bodyPr>
          <a:lstStyle/>
          <a:p>
            <a:r>
              <a:rPr lang="en-US"/>
              <a:t>Close</a:t>
            </a:r>
          </a:p>
        </p:txBody>
      </p:sp>
      <p:sp>
        <p:nvSpPr>
          <p:cNvPr id="6" name="TextBox 5">
            <a:extLst>
              <a:ext uri="{FF2B5EF4-FFF2-40B4-BE49-F238E27FC236}">
                <a16:creationId xmlns:a16="http://schemas.microsoft.com/office/drawing/2014/main" id="{E103C54E-03B6-327B-81DF-8511FCA4783C}"/>
              </a:ext>
            </a:extLst>
          </p:cNvPr>
          <p:cNvSpPr txBox="1"/>
          <p:nvPr/>
        </p:nvSpPr>
        <p:spPr>
          <a:xfrm>
            <a:off x="10966881" y="106532"/>
            <a:ext cx="1225119" cy="923330"/>
          </a:xfrm>
          <a:prstGeom prst="rect">
            <a:avLst/>
          </a:prstGeom>
          <a:no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54874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17DD-8D88-8D8E-1161-FA84A137BFA5}"/>
              </a:ext>
            </a:extLst>
          </p:cNvPr>
          <p:cNvSpPr>
            <a:spLocks noGrp="1"/>
          </p:cNvSpPr>
          <p:nvPr>
            <p:ph type="title"/>
          </p:nvPr>
        </p:nvSpPr>
        <p:spPr/>
        <p:txBody>
          <a:bodyPr>
            <a:normAutofit/>
          </a:bodyPr>
          <a:lstStyle/>
          <a:p>
            <a:r>
              <a:rPr lang="en-US"/>
              <a:t>AGENDA SAMPLE</a:t>
            </a:r>
            <a:br>
              <a:rPr lang="en-US"/>
            </a:br>
            <a:r>
              <a:rPr lang="en-US" sz="2000" b="0"/>
              <a:t>[DATE – START/END TIME]</a:t>
            </a:r>
            <a:endParaRPr lang="en-US" b="0"/>
          </a:p>
        </p:txBody>
      </p:sp>
      <p:graphicFrame>
        <p:nvGraphicFramePr>
          <p:cNvPr id="5" name="Table 4">
            <a:extLst>
              <a:ext uri="{FF2B5EF4-FFF2-40B4-BE49-F238E27FC236}">
                <a16:creationId xmlns:a16="http://schemas.microsoft.com/office/drawing/2014/main" id="{23357655-D266-5305-0C5B-E6440A675CD8}"/>
              </a:ext>
            </a:extLst>
          </p:cNvPr>
          <p:cNvGraphicFramePr>
            <a:graphicFrameLocks noGrp="1"/>
          </p:cNvGraphicFramePr>
          <p:nvPr/>
        </p:nvGraphicFramePr>
        <p:xfrm>
          <a:off x="2328420" y="1604061"/>
          <a:ext cx="9151276" cy="4672932"/>
        </p:xfrm>
        <a:graphic>
          <a:graphicData uri="http://schemas.openxmlformats.org/drawingml/2006/table">
            <a:tbl>
              <a:tblPr firstRow="1" bandRow="1">
                <a:tableStyleId>{5C22544A-7EE6-4342-B048-85BDC9FD1C3A}</a:tableStyleId>
              </a:tblPr>
              <a:tblGrid>
                <a:gridCol w="1964446">
                  <a:extLst>
                    <a:ext uri="{9D8B030D-6E8A-4147-A177-3AD203B41FA5}">
                      <a16:colId xmlns:a16="http://schemas.microsoft.com/office/drawing/2014/main" val="317680660"/>
                    </a:ext>
                  </a:extLst>
                </a:gridCol>
                <a:gridCol w="2611192">
                  <a:extLst>
                    <a:ext uri="{9D8B030D-6E8A-4147-A177-3AD203B41FA5}">
                      <a16:colId xmlns:a16="http://schemas.microsoft.com/office/drawing/2014/main" val="2748358879"/>
                    </a:ext>
                  </a:extLst>
                </a:gridCol>
                <a:gridCol w="2932960">
                  <a:extLst>
                    <a:ext uri="{9D8B030D-6E8A-4147-A177-3AD203B41FA5}">
                      <a16:colId xmlns:a16="http://schemas.microsoft.com/office/drawing/2014/main" val="900451779"/>
                    </a:ext>
                  </a:extLst>
                </a:gridCol>
                <a:gridCol w="1642678">
                  <a:extLst>
                    <a:ext uri="{9D8B030D-6E8A-4147-A177-3AD203B41FA5}">
                      <a16:colId xmlns:a16="http://schemas.microsoft.com/office/drawing/2014/main" val="2306372071"/>
                    </a:ext>
                  </a:extLst>
                </a:gridCol>
              </a:tblGrid>
              <a:tr h="494342">
                <a:tc>
                  <a:txBody>
                    <a:bodyPr/>
                    <a:lstStyle/>
                    <a:p>
                      <a:r>
                        <a:rPr lang="en-US"/>
                        <a:t>Agenda Item</a:t>
                      </a:r>
                    </a:p>
                  </a:txBody>
                  <a:tcPr/>
                </a:tc>
                <a:tc>
                  <a:txBody>
                    <a:bodyPr/>
                    <a:lstStyle/>
                    <a:p>
                      <a:r>
                        <a:rPr lang="en-US"/>
                        <a:t>Purpose</a:t>
                      </a:r>
                    </a:p>
                  </a:txBody>
                  <a:tcPr/>
                </a:tc>
                <a:tc>
                  <a:txBody>
                    <a:bodyPr/>
                    <a:lstStyle/>
                    <a:p>
                      <a:pPr algn="ctr"/>
                      <a:r>
                        <a:rPr lang="en-US"/>
                        <a:t>Speaker</a:t>
                      </a:r>
                    </a:p>
                  </a:txBody>
                  <a:tcPr/>
                </a:tc>
                <a:tc>
                  <a:txBody>
                    <a:bodyPr/>
                    <a:lstStyle/>
                    <a:p>
                      <a:pPr algn="ctr"/>
                      <a:r>
                        <a:rPr lang="en-US"/>
                        <a:t>Timing</a:t>
                      </a:r>
                    </a:p>
                  </a:txBody>
                  <a:tcPr/>
                </a:tc>
                <a:extLst>
                  <a:ext uri="{0D108BD9-81ED-4DB2-BD59-A6C34878D82A}">
                    <a16:rowId xmlns:a16="http://schemas.microsoft.com/office/drawing/2014/main" val="1858138795"/>
                  </a:ext>
                </a:extLst>
              </a:tr>
              <a:tr h="494342">
                <a:tc>
                  <a:txBody>
                    <a:bodyPr/>
                    <a:lstStyle/>
                    <a:p>
                      <a:r>
                        <a:rPr lang="en-US" sz="1400" b="1"/>
                        <a:t>Introduction</a:t>
                      </a:r>
                    </a:p>
                  </a:txBody>
                  <a:tcPr/>
                </a:tc>
                <a:tc>
                  <a:txBody>
                    <a:bodyPr/>
                    <a:lstStyle/>
                    <a:p>
                      <a:r>
                        <a:rPr lang="en-US" sz="1100" i="1"/>
                        <a:t>Setting the stage for the Launch and introducing the HBA Launch Leader and Advisors</a:t>
                      </a:r>
                    </a:p>
                  </a:txBody>
                  <a:tcPr/>
                </a:tc>
                <a:tc>
                  <a:txBody>
                    <a:bodyPr/>
                    <a:lstStyle/>
                    <a:p>
                      <a:pPr algn="ctr"/>
                      <a:r>
                        <a:rPr lang="en-US" sz="1200"/>
                        <a:t>Champion(s) make introductions, then HBA Launch Leader takes over</a:t>
                      </a:r>
                    </a:p>
                  </a:txBody>
                  <a:tcPr/>
                </a:tc>
                <a:tc>
                  <a:txBody>
                    <a:bodyPr/>
                    <a:lstStyle/>
                    <a:p>
                      <a:pPr algn="ctr"/>
                      <a:r>
                        <a:rPr lang="en-US" sz="1100"/>
                        <a:t>10 minutes</a:t>
                      </a:r>
                    </a:p>
                  </a:txBody>
                  <a:tcPr/>
                </a:tc>
                <a:extLst>
                  <a:ext uri="{0D108BD9-81ED-4DB2-BD59-A6C34878D82A}">
                    <a16:rowId xmlns:a16="http://schemas.microsoft.com/office/drawing/2014/main" val="2984632729"/>
                  </a:ext>
                </a:extLst>
              </a:tr>
              <a:tr h="494342">
                <a:tc>
                  <a:txBody>
                    <a:bodyPr/>
                    <a:lstStyle/>
                    <a:p>
                      <a:r>
                        <a:rPr lang="en-US" sz="1400" b="1"/>
                        <a:t>Breakout Session</a:t>
                      </a:r>
                    </a:p>
                  </a:txBody>
                  <a:tcPr/>
                </a:tc>
                <a:tc>
                  <a:txBody>
                    <a:bodyPr/>
                    <a:lstStyle/>
                    <a:p>
                      <a:r>
                        <a:rPr lang="en-US" sz="1100" i="1"/>
                        <a:t>Discussion of individual goals for the program</a:t>
                      </a:r>
                    </a:p>
                  </a:txBody>
                  <a:tcPr/>
                </a:tc>
                <a:tc>
                  <a:txBody>
                    <a:bodyPr/>
                    <a:lstStyle/>
                    <a:p>
                      <a:pPr algn="ctr"/>
                      <a:r>
                        <a:rPr lang="en-US" sz="1200" i="0"/>
                        <a:t>Breakout Sessions, facilitated by HBA Launch Leader and Champion(s)</a:t>
                      </a:r>
                    </a:p>
                  </a:txBody>
                  <a:tcPr/>
                </a:tc>
                <a:tc>
                  <a:txBody>
                    <a:bodyPr/>
                    <a:lstStyle/>
                    <a:p>
                      <a:pPr algn="ctr"/>
                      <a:r>
                        <a:rPr lang="en-US" sz="1100" i="0"/>
                        <a:t>20 minutes</a:t>
                      </a:r>
                    </a:p>
                  </a:txBody>
                  <a:tcPr/>
                </a:tc>
                <a:extLst>
                  <a:ext uri="{0D108BD9-81ED-4DB2-BD59-A6C34878D82A}">
                    <a16:rowId xmlns:a16="http://schemas.microsoft.com/office/drawing/2014/main" val="1076012124"/>
                  </a:ext>
                </a:extLst>
              </a:tr>
              <a:tr h="494342">
                <a:tc>
                  <a:txBody>
                    <a:bodyPr/>
                    <a:lstStyle/>
                    <a:p>
                      <a:r>
                        <a:rPr lang="en-US" sz="1400" b="1"/>
                        <a:t>Executive Sponsor Introduction</a:t>
                      </a:r>
                    </a:p>
                  </a:txBody>
                  <a:tcPr/>
                </a:tc>
                <a:tc>
                  <a:txBody>
                    <a:bodyPr/>
                    <a:lstStyle/>
                    <a:p>
                      <a:r>
                        <a:rPr lang="en-US" sz="1100" i="1"/>
                        <a:t>Delivery of the problem statement/goals and inspiration of the cohort</a:t>
                      </a:r>
                    </a:p>
                  </a:txBody>
                  <a:tcPr/>
                </a:tc>
                <a:tc>
                  <a:txBody>
                    <a:bodyPr/>
                    <a:lstStyle/>
                    <a:p>
                      <a:pPr algn="ctr"/>
                      <a:r>
                        <a:rPr lang="en-US" sz="1200"/>
                        <a:t>Executive Sponsor(s)</a:t>
                      </a:r>
                    </a:p>
                  </a:txBody>
                  <a:tcPr/>
                </a:tc>
                <a:tc>
                  <a:txBody>
                    <a:bodyPr/>
                    <a:lstStyle/>
                    <a:p>
                      <a:pPr algn="ctr"/>
                      <a:r>
                        <a:rPr lang="en-US" sz="1100"/>
                        <a:t>20 minutes</a:t>
                      </a:r>
                    </a:p>
                  </a:txBody>
                  <a:tcPr/>
                </a:tc>
                <a:extLst>
                  <a:ext uri="{0D108BD9-81ED-4DB2-BD59-A6C34878D82A}">
                    <a16:rowId xmlns:a16="http://schemas.microsoft.com/office/drawing/2014/main" val="520364798"/>
                  </a:ext>
                </a:extLst>
              </a:tr>
              <a:tr h="494342">
                <a:tc>
                  <a:txBody>
                    <a:bodyPr/>
                    <a:lstStyle/>
                    <a:p>
                      <a:r>
                        <a:rPr lang="en-US" sz="1400" b="1"/>
                        <a:t>Breakout Session</a:t>
                      </a:r>
                    </a:p>
                  </a:txBody>
                  <a:tcPr/>
                </a:tc>
                <a:tc>
                  <a:txBody>
                    <a:bodyPr/>
                    <a:lstStyle/>
                    <a:p>
                      <a:r>
                        <a:rPr lang="en-US" sz="1100" i="1"/>
                        <a:t>Group Initiative ideation and/or early plan development</a:t>
                      </a:r>
                    </a:p>
                  </a:txBody>
                  <a:tcPr/>
                </a:tc>
                <a:tc>
                  <a:txBody>
                    <a:bodyPr/>
                    <a:lstStyle/>
                    <a:p>
                      <a:pPr algn="ctr"/>
                      <a:r>
                        <a:rPr lang="en-US" sz="1200" i="0"/>
                        <a:t>Breakout Sessions, facilitated by HBA Launch Leader and Champion(s)</a:t>
                      </a:r>
                    </a:p>
                  </a:txBody>
                  <a:tcPr/>
                </a:tc>
                <a:tc>
                  <a:txBody>
                    <a:bodyPr/>
                    <a:lstStyle/>
                    <a:p>
                      <a:pPr algn="ctr"/>
                      <a:r>
                        <a:rPr lang="en-US" sz="1100"/>
                        <a:t>40 minutes</a:t>
                      </a:r>
                    </a:p>
                  </a:txBody>
                  <a:tcPr/>
                </a:tc>
                <a:extLst>
                  <a:ext uri="{0D108BD9-81ED-4DB2-BD59-A6C34878D82A}">
                    <a16:rowId xmlns:a16="http://schemas.microsoft.com/office/drawing/2014/main" val="3401410137"/>
                  </a:ext>
                </a:extLst>
              </a:tr>
              <a:tr h="494342">
                <a:tc>
                  <a:txBody>
                    <a:bodyPr/>
                    <a:lstStyle/>
                    <a:p>
                      <a:pPr algn="l"/>
                      <a:r>
                        <a:rPr lang="en-US" sz="1400" b="1"/>
                        <a:t>Break</a:t>
                      </a:r>
                    </a:p>
                  </a:txBody>
                  <a:tcPr/>
                </a:tc>
                <a:tc>
                  <a:txBody>
                    <a:bodyPr/>
                    <a:lstStyle/>
                    <a:p>
                      <a:pPr algn="ctr"/>
                      <a:endParaRPr lang="en-US" sz="1400"/>
                    </a:p>
                  </a:txBody>
                  <a:tcPr/>
                </a:tc>
                <a:tc>
                  <a:txBody>
                    <a:bodyPr/>
                    <a:lstStyle/>
                    <a:p>
                      <a:pPr algn="ctr"/>
                      <a:endParaRPr lang="en-US" sz="105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10 minutes</a:t>
                      </a:r>
                    </a:p>
                  </a:txBody>
                  <a:tcPr/>
                </a:tc>
                <a:extLst>
                  <a:ext uri="{0D108BD9-81ED-4DB2-BD59-A6C34878D82A}">
                    <a16:rowId xmlns:a16="http://schemas.microsoft.com/office/drawing/2014/main" val="2464543602"/>
                  </a:ext>
                </a:extLst>
              </a:tr>
              <a:tr h="494342">
                <a:tc>
                  <a:txBody>
                    <a:bodyPr/>
                    <a:lstStyle/>
                    <a:p>
                      <a:r>
                        <a:rPr lang="en-US" sz="1400" b="1"/>
                        <a:t>Group Initiatives Discussion</a:t>
                      </a:r>
                    </a:p>
                  </a:txBody>
                  <a:tcPr/>
                </a:tc>
                <a:tc>
                  <a:txBody>
                    <a:bodyPr/>
                    <a:lstStyle/>
                    <a:p>
                      <a:r>
                        <a:rPr lang="en-US" sz="1100" i="1"/>
                        <a:t>Narrow in on top ideas and/or next steps for initiative development</a:t>
                      </a:r>
                    </a:p>
                  </a:txBody>
                  <a:tcPr/>
                </a:tc>
                <a:tc>
                  <a:txBody>
                    <a:bodyPr/>
                    <a:lstStyle/>
                    <a:p>
                      <a:pPr algn="ctr"/>
                      <a:r>
                        <a:rPr lang="en-US" sz="1200"/>
                        <a:t>Group Discussion, facilitated by HBA Launch Leader</a:t>
                      </a:r>
                    </a:p>
                  </a:txBody>
                  <a:tcPr/>
                </a:tc>
                <a:tc>
                  <a:txBody>
                    <a:bodyPr/>
                    <a:lstStyle/>
                    <a:p>
                      <a:pPr algn="ctr"/>
                      <a:r>
                        <a:rPr lang="en-US" sz="1100"/>
                        <a:t>45 minutes</a:t>
                      </a:r>
                    </a:p>
                  </a:txBody>
                  <a:tcPr/>
                </a:tc>
                <a:extLst>
                  <a:ext uri="{0D108BD9-81ED-4DB2-BD59-A6C34878D82A}">
                    <a16:rowId xmlns:a16="http://schemas.microsoft.com/office/drawing/2014/main" val="4146715662"/>
                  </a:ext>
                </a:extLst>
              </a:tr>
              <a:tr h="494342">
                <a:tc>
                  <a:txBody>
                    <a:bodyPr/>
                    <a:lstStyle/>
                    <a:p>
                      <a:r>
                        <a:rPr lang="en-US" sz="1400" b="1"/>
                        <a:t>Getting Organized</a:t>
                      </a:r>
                    </a:p>
                  </a:txBody>
                  <a:tcPr/>
                </a:tc>
                <a:tc>
                  <a:txBody>
                    <a:bodyPr/>
                    <a:lstStyle/>
                    <a:p>
                      <a:r>
                        <a:rPr lang="en-US" sz="1100" i="1"/>
                        <a:t>Self-organization of the group and what to expect in the first 45 days</a:t>
                      </a:r>
                    </a:p>
                  </a:txBody>
                  <a:tcPr/>
                </a:tc>
                <a:tc>
                  <a:txBody>
                    <a:bodyPr/>
                    <a:lstStyle/>
                    <a:p>
                      <a:pPr algn="ctr"/>
                      <a:r>
                        <a:rPr lang="en-US" sz="1200"/>
                        <a:t>Group Discussion, facilitated by HBA Launch Leader</a:t>
                      </a:r>
                    </a:p>
                  </a:txBody>
                  <a:tcPr/>
                </a:tc>
                <a:tc>
                  <a:txBody>
                    <a:bodyPr/>
                    <a:lstStyle/>
                    <a:p>
                      <a:pPr algn="ctr"/>
                      <a:r>
                        <a:rPr lang="en-US" sz="1100"/>
                        <a:t>40 minutes</a:t>
                      </a:r>
                    </a:p>
                  </a:txBody>
                  <a:tcPr/>
                </a:tc>
                <a:extLst>
                  <a:ext uri="{0D108BD9-81ED-4DB2-BD59-A6C34878D82A}">
                    <a16:rowId xmlns:a16="http://schemas.microsoft.com/office/drawing/2014/main" val="3593987012"/>
                  </a:ext>
                </a:extLst>
              </a:tr>
              <a:tr h="494342">
                <a:tc>
                  <a:txBody>
                    <a:bodyPr/>
                    <a:lstStyle/>
                    <a:p>
                      <a:r>
                        <a:rPr lang="en-US" sz="1400" b="1"/>
                        <a:t>Close</a:t>
                      </a:r>
                    </a:p>
                  </a:txBody>
                  <a:tcPr/>
                </a:tc>
                <a:tc>
                  <a:txBody>
                    <a:bodyPr/>
                    <a:lstStyle/>
                    <a:p>
                      <a:r>
                        <a:rPr lang="en-US" sz="1100" i="1"/>
                        <a:t>Next steps after Launch and closing</a:t>
                      </a:r>
                    </a:p>
                  </a:txBody>
                  <a:tcPr/>
                </a:tc>
                <a:tc>
                  <a:txBody>
                    <a:bodyPr/>
                    <a:lstStyle/>
                    <a:p>
                      <a:pPr algn="ctr"/>
                      <a:r>
                        <a:rPr lang="en-US" sz="1200"/>
                        <a:t>Champion(s)</a:t>
                      </a:r>
                    </a:p>
                  </a:txBody>
                  <a:tcPr/>
                </a:tc>
                <a:tc>
                  <a:txBody>
                    <a:bodyPr/>
                    <a:lstStyle/>
                    <a:p>
                      <a:pPr algn="ctr"/>
                      <a:r>
                        <a:rPr lang="en-US" sz="1100"/>
                        <a:t>5 minutes</a:t>
                      </a:r>
                    </a:p>
                  </a:txBody>
                  <a:tcPr/>
                </a:tc>
                <a:extLst>
                  <a:ext uri="{0D108BD9-81ED-4DB2-BD59-A6C34878D82A}">
                    <a16:rowId xmlns:a16="http://schemas.microsoft.com/office/drawing/2014/main" val="1605897690"/>
                  </a:ext>
                </a:extLst>
              </a:tr>
            </a:tbl>
          </a:graphicData>
        </a:graphic>
      </p:graphicFrame>
      <p:sp>
        <p:nvSpPr>
          <p:cNvPr id="6" name="TextBox 5">
            <a:extLst>
              <a:ext uri="{FF2B5EF4-FFF2-40B4-BE49-F238E27FC236}">
                <a16:creationId xmlns:a16="http://schemas.microsoft.com/office/drawing/2014/main" id="{1BB7C981-5786-BA00-C872-D3490334DA66}"/>
              </a:ext>
            </a:extLst>
          </p:cNvPr>
          <p:cNvSpPr txBox="1"/>
          <p:nvPr/>
        </p:nvSpPr>
        <p:spPr>
          <a:xfrm>
            <a:off x="8041340" y="268873"/>
            <a:ext cx="3438355" cy="1169551"/>
          </a:xfrm>
          <a:prstGeom prst="rect">
            <a:avLst/>
          </a:prstGeom>
          <a:solidFill>
            <a:schemeClr val="accent4">
              <a:lumMod val="20000"/>
              <a:lumOff val="80000"/>
            </a:schemeClr>
          </a:solidFill>
        </p:spPr>
        <p:txBody>
          <a:bodyPr wrap="square" rtlCol="0">
            <a:spAutoFit/>
          </a:bodyPr>
          <a:lstStyle/>
          <a:p>
            <a:pPr algn="ctr"/>
            <a:r>
              <a:rPr lang="en-US" sz="1400" dirty="0"/>
              <a:t>Here is the agenda for a typical program launch with suggested agenda items and timing for reference. Please note timing is for a 3 hour agenda, and can be extended up to 4 hours total as needed.</a:t>
            </a:r>
          </a:p>
        </p:txBody>
      </p:sp>
    </p:spTree>
    <p:extLst>
      <p:ext uri="{BB962C8B-B14F-4D97-AF65-F5344CB8AC3E}">
        <p14:creationId xmlns:p14="http://schemas.microsoft.com/office/powerpoint/2010/main" val="3714644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3238-AB64-4927-A741-E12073BDF648}"/>
              </a:ext>
            </a:extLst>
          </p:cNvPr>
          <p:cNvSpPr>
            <a:spLocks noGrp="1"/>
          </p:cNvSpPr>
          <p:nvPr>
            <p:ph type="title" idx="4294967295"/>
          </p:nvPr>
        </p:nvSpPr>
        <p:spPr>
          <a:xfrm>
            <a:off x="316650" y="346624"/>
            <a:ext cx="11415712" cy="577850"/>
          </a:xfrm>
        </p:spPr>
        <p:txBody>
          <a:bodyPr>
            <a:normAutofit fontScale="90000"/>
          </a:bodyPr>
          <a:lstStyle/>
          <a:p>
            <a:pPr algn="r"/>
            <a:r>
              <a:rPr lang="de-CH" dirty="0"/>
              <a:t>‘Words of Advice’ from Previous Cohorts</a:t>
            </a:r>
          </a:p>
        </p:txBody>
      </p:sp>
      <p:grpSp>
        <p:nvGrpSpPr>
          <p:cNvPr id="9" name="Group 8">
            <a:extLst>
              <a:ext uri="{FF2B5EF4-FFF2-40B4-BE49-F238E27FC236}">
                <a16:creationId xmlns:a16="http://schemas.microsoft.com/office/drawing/2014/main" id="{1370506D-A708-4BB9-B9A0-EE16779CDCFC}"/>
              </a:ext>
            </a:extLst>
          </p:cNvPr>
          <p:cNvGrpSpPr/>
          <p:nvPr/>
        </p:nvGrpSpPr>
        <p:grpSpPr>
          <a:xfrm>
            <a:off x="171613" y="924474"/>
            <a:ext cx="11611814" cy="5789211"/>
            <a:chOff x="201783" y="1236369"/>
            <a:chExt cx="13934177" cy="6947053"/>
          </a:xfrm>
          <a:noFill/>
        </p:grpSpPr>
        <p:sp>
          <p:nvSpPr>
            <p:cNvPr id="10" name="Freeform: Shape 9">
              <a:extLst>
                <a:ext uri="{FF2B5EF4-FFF2-40B4-BE49-F238E27FC236}">
                  <a16:creationId xmlns:a16="http://schemas.microsoft.com/office/drawing/2014/main" id="{903F6D38-7552-4CFA-9D4C-4B091EB99F42}"/>
                </a:ext>
              </a:extLst>
            </p:cNvPr>
            <p:cNvSpPr/>
            <p:nvPr/>
          </p:nvSpPr>
          <p:spPr>
            <a:xfrm>
              <a:off x="486135" y="3054880"/>
              <a:ext cx="3293570" cy="2484000"/>
            </a:xfrm>
            <a:custGeom>
              <a:avLst/>
              <a:gdLst>
                <a:gd name="connsiteX0" fmla="*/ 0 w 3293571"/>
                <a:gd name="connsiteY0" fmla="*/ 0 h 1976142"/>
                <a:gd name="connsiteX1" fmla="*/ 3293571 w 3293571"/>
                <a:gd name="connsiteY1" fmla="*/ 0 h 1976142"/>
                <a:gd name="connsiteX2" fmla="*/ 3293571 w 3293571"/>
                <a:gd name="connsiteY2" fmla="*/ 1976142 h 1976142"/>
                <a:gd name="connsiteX3" fmla="*/ 0 w 3293571"/>
                <a:gd name="connsiteY3" fmla="*/ 1976142 h 1976142"/>
                <a:gd name="connsiteX4" fmla="*/ 0 w 3293571"/>
                <a:gd name="connsiteY4" fmla="*/ 0 h 197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571" h="1976142">
                  <a:moveTo>
                    <a:pt x="0" y="0"/>
                  </a:moveTo>
                  <a:lnTo>
                    <a:pt x="3293571" y="0"/>
                  </a:lnTo>
                  <a:lnTo>
                    <a:pt x="3293571" y="1976142"/>
                  </a:lnTo>
                  <a:lnTo>
                    <a:pt x="0" y="1976142"/>
                  </a:lnTo>
                  <a:lnTo>
                    <a:pt x="0" y="0"/>
                  </a:lnTo>
                  <a:close/>
                </a:path>
              </a:pathLst>
            </a:custGeom>
            <a:grpFill/>
            <a:ln>
              <a:no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50800" tIns="50800" rIns="50800" bIns="50800" numCol="1" spcCol="1270" anchor="ctr" anchorCtr="0">
              <a:noAutofit/>
            </a:bodyPr>
            <a:lstStyle/>
            <a:p>
              <a:pPr algn="ctr" defTabSz="592643" fontAlgn="base">
                <a:lnSpc>
                  <a:spcPct val="90000"/>
                </a:lnSpc>
                <a:spcBef>
                  <a:spcPct val="0"/>
                </a:spcBef>
                <a:spcAft>
                  <a:spcPct val="35000"/>
                </a:spcAft>
                <a:defRPr/>
              </a:pPr>
              <a:r>
                <a:rPr lang="en-SG" sz="1500" dirty="0">
                  <a:solidFill>
                    <a:schemeClr val="accent1"/>
                  </a:solidFill>
                  <a:latin typeface="+mj-lt"/>
                  <a:ea typeface="ヒラギノ角ゴ ProN W3"/>
                </a:rPr>
                <a:t>It’s OK if you feel uncomfortable or confused right after the program launch. It’s part of the process. You are getting a life lesson on navigating through unknown. Don’t stay alone but connect to other Ambassadors.</a:t>
              </a:r>
            </a:p>
          </p:txBody>
        </p:sp>
        <p:sp>
          <p:nvSpPr>
            <p:cNvPr id="11" name="Freeform: Shape 10">
              <a:extLst>
                <a:ext uri="{FF2B5EF4-FFF2-40B4-BE49-F238E27FC236}">
                  <a16:creationId xmlns:a16="http://schemas.microsoft.com/office/drawing/2014/main" id="{EBB712F4-CE5D-4DDE-92C6-8FA9BA00C5AD}"/>
                </a:ext>
              </a:extLst>
            </p:cNvPr>
            <p:cNvSpPr/>
            <p:nvPr/>
          </p:nvSpPr>
          <p:spPr>
            <a:xfrm>
              <a:off x="3294554" y="1236369"/>
              <a:ext cx="3293570" cy="2484000"/>
            </a:xfrm>
            <a:custGeom>
              <a:avLst/>
              <a:gdLst>
                <a:gd name="connsiteX0" fmla="*/ 0 w 3293571"/>
                <a:gd name="connsiteY0" fmla="*/ 0 h 1976142"/>
                <a:gd name="connsiteX1" fmla="*/ 3293571 w 3293571"/>
                <a:gd name="connsiteY1" fmla="*/ 0 h 1976142"/>
                <a:gd name="connsiteX2" fmla="*/ 3293571 w 3293571"/>
                <a:gd name="connsiteY2" fmla="*/ 1976142 h 1976142"/>
                <a:gd name="connsiteX3" fmla="*/ 0 w 3293571"/>
                <a:gd name="connsiteY3" fmla="*/ 1976142 h 1976142"/>
                <a:gd name="connsiteX4" fmla="*/ 0 w 3293571"/>
                <a:gd name="connsiteY4" fmla="*/ 0 h 197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571" h="1976142">
                  <a:moveTo>
                    <a:pt x="0" y="0"/>
                  </a:moveTo>
                  <a:lnTo>
                    <a:pt x="3293571" y="0"/>
                  </a:lnTo>
                  <a:lnTo>
                    <a:pt x="3293571" y="1976142"/>
                  </a:lnTo>
                  <a:lnTo>
                    <a:pt x="0" y="1976142"/>
                  </a:lnTo>
                  <a:lnTo>
                    <a:pt x="0" y="0"/>
                  </a:lnTo>
                  <a:close/>
                </a:path>
              </a:pathLst>
            </a:custGeom>
            <a:grpFill/>
            <a:ln>
              <a:noFill/>
            </a:ln>
          </p:spPr>
          <p:style>
            <a:lnRef idx="3">
              <a:schemeClr val="lt1">
                <a:hueOff val="0"/>
                <a:satOff val="0"/>
                <a:lumOff val="0"/>
                <a:alphaOff val="0"/>
              </a:schemeClr>
            </a:lnRef>
            <a:fillRef idx="1">
              <a:schemeClr val="accent2">
                <a:hueOff val="642856"/>
                <a:satOff val="0"/>
                <a:lumOff val="1429"/>
                <a:alphaOff val="0"/>
              </a:schemeClr>
            </a:fillRef>
            <a:effectRef idx="1">
              <a:schemeClr val="accent2">
                <a:hueOff val="642856"/>
                <a:satOff val="0"/>
                <a:lumOff val="1429"/>
                <a:alphaOff val="0"/>
              </a:schemeClr>
            </a:effectRef>
            <a:fontRef idx="minor">
              <a:schemeClr val="lt1"/>
            </a:fontRef>
          </p:style>
          <p:txBody>
            <a:bodyPr spcFirstLastPara="0" vert="horz" wrap="square" lIns="50800" tIns="50800" rIns="50800" bIns="50800" numCol="1" spcCol="1270" anchor="ctr" anchorCtr="0">
              <a:noAutofit/>
            </a:bodyPr>
            <a:lstStyle/>
            <a:p>
              <a:pPr algn="ctr" defTabSz="592643" fontAlgn="base">
                <a:lnSpc>
                  <a:spcPct val="90000"/>
                </a:lnSpc>
                <a:spcBef>
                  <a:spcPct val="0"/>
                </a:spcBef>
                <a:spcAft>
                  <a:spcPct val="35000"/>
                </a:spcAft>
                <a:defRPr/>
              </a:pPr>
              <a:r>
                <a:rPr lang="en-SG" sz="1667" b="1" dirty="0">
                  <a:solidFill>
                    <a:schemeClr val="accent1"/>
                  </a:solidFill>
                  <a:latin typeface="+mj-lt"/>
                  <a:ea typeface="ヒラギノ角ゴ ProN W3"/>
                </a:rPr>
                <a:t>Connect! Communicate! Be active! You only get from the program as much as you invest in it.</a:t>
              </a:r>
            </a:p>
          </p:txBody>
        </p:sp>
        <p:sp>
          <p:nvSpPr>
            <p:cNvPr id="12" name="Freeform: Shape 11">
              <a:extLst>
                <a:ext uri="{FF2B5EF4-FFF2-40B4-BE49-F238E27FC236}">
                  <a16:creationId xmlns:a16="http://schemas.microsoft.com/office/drawing/2014/main" id="{5D0E9B05-92EF-470F-A85B-18F88A1881F5}"/>
                </a:ext>
              </a:extLst>
            </p:cNvPr>
            <p:cNvSpPr/>
            <p:nvPr/>
          </p:nvSpPr>
          <p:spPr>
            <a:xfrm>
              <a:off x="6740103" y="2225895"/>
              <a:ext cx="3293570" cy="2484000"/>
            </a:xfrm>
            <a:custGeom>
              <a:avLst/>
              <a:gdLst>
                <a:gd name="connsiteX0" fmla="*/ 0 w 3293571"/>
                <a:gd name="connsiteY0" fmla="*/ 0 h 1976142"/>
                <a:gd name="connsiteX1" fmla="*/ 3293571 w 3293571"/>
                <a:gd name="connsiteY1" fmla="*/ 0 h 1976142"/>
                <a:gd name="connsiteX2" fmla="*/ 3293571 w 3293571"/>
                <a:gd name="connsiteY2" fmla="*/ 1976142 h 1976142"/>
                <a:gd name="connsiteX3" fmla="*/ 0 w 3293571"/>
                <a:gd name="connsiteY3" fmla="*/ 1976142 h 1976142"/>
                <a:gd name="connsiteX4" fmla="*/ 0 w 3293571"/>
                <a:gd name="connsiteY4" fmla="*/ 0 h 197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571" h="1976142">
                  <a:moveTo>
                    <a:pt x="0" y="0"/>
                  </a:moveTo>
                  <a:lnTo>
                    <a:pt x="3293571" y="0"/>
                  </a:lnTo>
                  <a:lnTo>
                    <a:pt x="3293571" y="1976142"/>
                  </a:lnTo>
                  <a:lnTo>
                    <a:pt x="0" y="1976142"/>
                  </a:lnTo>
                  <a:lnTo>
                    <a:pt x="0" y="0"/>
                  </a:lnTo>
                  <a:close/>
                </a:path>
              </a:pathLst>
            </a:custGeom>
            <a:grpFill/>
            <a:ln>
              <a:noFill/>
            </a:ln>
          </p:spPr>
          <p:style>
            <a:lnRef idx="3">
              <a:schemeClr val="lt1">
                <a:hueOff val="0"/>
                <a:satOff val="0"/>
                <a:lumOff val="0"/>
                <a:alphaOff val="0"/>
              </a:schemeClr>
            </a:lnRef>
            <a:fillRef idx="1">
              <a:schemeClr val="accent2">
                <a:hueOff val="1285712"/>
                <a:satOff val="0"/>
                <a:lumOff val="2857"/>
                <a:alphaOff val="0"/>
              </a:schemeClr>
            </a:fillRef>
            <a:effectRef idx="1">
              <a:schemeClr val="accent2">
                <a:hueOff val="1285712"/>
                <a:satOff val="0"/>
                <a:lumOff val="2857"/>
                <a:alphaOff val="0"/>
              </a:schemeClr>
            </a:effectRef>
            <a:fontRef idx="minor">
              <a:schemeClr val="lt1"/>
            </a:fontRef>
          </p:style>
          <p:txBody>
            <a:bodyPr spcFirstLastPara="0" vert="horz" wrap="square" lIns="50800" tIns="50800" rIns="50800" bIns="50800" numCol="1" spcCol="1270" anchor="ctr" anchorCtr="0">
              <a:noAutofit/>
            </a:bodyPr>
            <a:lstStyle/>
            <a:p>
              <a:pPr algn="ctr" defTabSz="592643" fontAlgn="base">
                <a:lnSpc>
                  <a:spcPct val="90000"/>
                </a:lnSpc>
                <a:spcBef>
                  <a:spcPct val="0"/>
                </a:spcBef>
                <a:spcAft>
                  <a:spcPct val="35000"/>
                </a:spcAft>
                <a:defRPr/>
              </a:pPr>
              <a:r>
                <a:rPr lang="en-SG" sz="1667" dirty="0">
                  <a:solidFill>
                    <a:schemeClr val="accent1"/>
                  </a:solidFill>
                  <a:latin typeface="+mj-lt"/>
                  <a:ea typeface="ヒラギノ角ゴ ProN W3"/>
                </a:rPr>
                <a:t>Embrace diversity, help and motivate each other. You will practice soft skills and people management skills. </a:t>
              </a:r>
            </a:p>
          </p:txBody>
        </p:sp>
        <p:sp>
          <p:nvSpPr>
            <p:cNvPr id="13" name="Freeform: Shape 12">
              <a:extLst>
                <a:ext uri="{FF2B5EF4-FFF2-40B4-BE49-F238E27FC236}">
                  <a16:creationId xmlns:a16="http://schemas.microsoft.com/office/drawing/2014/main" id="{6DBC3C3D-9F39-4DA2-9470-BDDE42A52EE1}"/>
                </a:ext>
              </a:extLst>
            </p:cNvPr>
            <p:cNvSpPr/>
            <p:nvPr/>
          </p:nvSpPr>
          <p:spPr>
            <a:xfrm>
              <a:off x="10572895" y="1408901"/>
              <a:ext cx="3293570" cy="2484000"/>
            </a:xfrm>
            <a:custGeom>
              <a:avLst/>
              <a:gdLst>
                <a:gd name="connsiteX0" fmla="*/ 0 w 3293571"/>
                <a:gd name="connsiteY0" fmla="*/ 0 h 1976142"/>
                <a:gd name="connsiteX1" fmla="*/ 3293571 w 3293571"/>
                <a:gd name="connsiteY1" fmla="*/ 0 h 1976142"/>
                <a:gd name="connsiteX2" fmla="*/ 3293571 w 3293571"/>
                <a:gd name="connsiteY2" fmla="*/ 1976142 h 1976142"/>
                <a:gd name="connsiteX3" fmla="*/ 0 w 3293571"/>
                <a:gd name="connsiteY3" fmla="*/ 1976142 h 1976142"/>
                <a:gd name="connsiteX4" fmla="*/ 0 w 3293571"/>
                <a:gd name="connsiteY4" fmla="*/ 0 h 197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571" h="1976142">
                  <a:moveTo>
                    <a:pt x="0" y="0"/>
                  </a:moveTo>
                  <a:lnTo>
                    <a:pt x="3293571" y="0"/>
                  </a:lnTo>
                  <a:lnTo>
                    <a:pt x="3293571" y="1976142"/>
                  </a:lnTo>
                  <a:lnTo>
                    <a:pt x="0" y="1976142"/>
                  </a:lnTo>
                  <a:lnTo>
                    <a:pt x="0" y="0"/>
                  </a:lnTo>
                  <a:close/>
                </a:path>
              </a:pathLst>
            </a:custGeom>
            <a:grpFill/>
            <a:ln>
              <a:noFill/>
            </a:ln>
          </p:spPr>
          <p:style>
            <a:lnRef idx="3">
              <a:schemeClr val="lt1">
                <a:hueOff val="0"/>
                <a:satOff val="0"/>
                <a:lumOff val="0"/>
                <a:alphaOff val="0"/>
              </a:schemeClr>
            </a:lnRef>
            <a:fillRef idx="1">
              <a:schemeClr val="accent2">
                <a:hueOff val="1928568"/>
                <a:satOff val="0"/>
                <a:lumOff val="4286"/>
                <a:alphaOff val="0"/>
              </a:schemeClr>
            </a:fillRef>
            <a:effectRef idx="1">
              <a:schemeClr val="accent2">
                <a:hueOff val="1928568"/>
                <a:satOff val="0"/>
                <a:lumOff val="4286"/>
                <a:alphaOff val="0"/>
              </a:schemeClr>
            </a:effectRef>
            <a:fontRef idx="minor">
              <a:schemeClr val="lt1"/>
            </a:fontRef>
          </p:style>
          <p:txBody>
            <a:bodyPr spcFirstLastPara="0" vert="horz" wrap="square" lIns="50800" tIns="50800" rIns="50800" bIns="50800" numCol="1" spcCol="1270" anchor="ctr" anchorCtr="0">
              <a:noAutofit/>
            </a:bodyPr>
            <a:lstStyle/>
            <a:p>
              <a:pPr algn="ctr" defTabSz="592643" fontAlgn="base">
                <a:lnSpc>
                  <a:spcPct val="90000"/>
                </a:lnSpc>
                <a:spcBef>
                  <a:spcPct val="0"/>
                </a:spcBef>
                <a:spcAft>
                  <a:spcPct val="35000"/>
                </a:spcAft>
                <a:defRPr/>
              </a:pPr>
              <a:r>
                <a:rPr lang="en-SG" sz="2000" dirty="0">
                  <a:solidFill>
                    <a:schemeClr val="accent1"/>
                  </a:solidFill>
                  <a:latin typeface="+mj-lt"/>
                  <a:ea typeface="ヒラギノ角ゴ ProN W3"/>
                </a:rPr>
                <a:t>Ask and give each other feedback. It’s a gift you give each other on this journey.</a:t>
              </a:r>
            </a:p>
          </p:txBody>
        </p:sp>
        <p:sp>
          <p:nvSpPr>
            <p:cNvPr id="14" name="Freeform: Shape 13">
              <a:extLst>
                <a:ext uri="{FF2B5EF4-FFF2-40B4-BE49-F238E27FC236}">
                  <a16:creationId xmlns:a16="http://schemas.microsoft.com/office/drawing/2014/main" id="{480B9104-B76C-4C5A-98A6-B7D1CEA3CF1E}"/>
                </a:ext>
              </a:extLst>
            </p:cNvPr>
            <p:cNvSpPr/>
            <p:nvPr/>
          </p:nvSpPr>
          <p:spPr>
            <a:xfrm>
              <a:off x="201783" y="5699422"/>
              <a:ext cx="3577922" cy="2484000"/>
            </a:xfrm>
            <a:custGeom>
              <a:avLst/>
              <a:gdLst>
                <a:gd name="connsiteX0" fmla="*/ 0 w 3293571"/>
                <a:gd name="connsiteY0" fmla="*/ 0 h 1976142"/>
                <a:gd name="connsiteX1" fmla="*/ 3293571 w 3293571"/>
                <a:gd name="connsiteY1" fmla="*/ 0 h 1976142"/>
                <a:gd name="connsiteX2" fmla="*/ 3293571 w 3293571"/>
                <a:gd name="connsiteY2" fmla="*/ 1976142 h 1976142"/>
                <a:gd name="connsiteX3" fmla="*/ 0 w 3293571"/>
                <a:gd name="connsiteY3" fmla="*/ 1976142 h 1976142"/>
                <a:gd name="connsiteX4" fmla="*/ 0 w 3293571"/>
                <a:gd name="connsiteY4" fmla="*/ 0 h 197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571" h="1976142">
                  <a:moveTo>
                    <a:pt x="0" y="0"/>
                  </a:moveTo>
                  <a:lnTo>
                    <a:pt x="3293571" y="0"/>
                  </a:lnTo>
                  <a:lnTo>
                    <a:pt x="3293571" y="1976142"/>
                  </a:lnTo>
                  <a:lnTo>
                    <a:pt x="0" y="1976142"/>
                  </a:lnTo>
                  <a:lnTo>
                    <a:pt x="0" y="0"/>
                  </a:lnTo>
                  <a:close/>
                </a:path>
              </a:pathLst>
            </a:custGeom>
            <a:grpFill/>
            <a:ln>
              <a:noFill/>
            </a:ln>
          </p:spPr>
          <p:style>
            <a:lnRef idx="3">
              <a:schemeClr val="lt1">
                <a:hueOff val="0"/>
                <a:satOff val="0"/>
                <a:lumOff val="0"/>
                <a:alphaOff val="0"/>
              </a:schemeClr>
            </a:lnRef>
            <a:fillRef idx="1">
              <a:schemeClr val="accent2">
                <a:hueOff val="2571424"/>
                <a:satOff val="0"/>
                <a:lumOff val="5714"/>
                <a:alphaOff val="0"/>
              </a:schemeClr>
            </a:fillRef>
            <a:effectRef idx="1">
              <a:schemeClr val="accent2">
                <a:hueOff val="2571424"/>
                <a:satOff val="0"/>
                <a:lumOff val="5714"/>
                <a:alphaOff val="0"/>
              </a:schemeClr>
            </a:effectRef>
            <a:fontRef idx="minor">
              <a:schemeClr val="lt1"/>
            </a:fontRef>
          </p:style>
          <p:txBody>
            <a:bodyPr spcFirstLastPara="0" vert="horz" wrap="square" lIns="50800" tIns="50800" rIns="50800" bIns="50800" numCol="1" spcCol="1270" anchor="ctr" anchorCtr="0">
              <a:noAutofit/>
            </a:bodyPr>
            <a:lstStyle/>
            <a:p>
              <a:pPr algn="ctr" defTabSz="592643" fontAlgn="base">
                <a:lnSpc>
                  <a:spcPct val="90000"/>
                </a:lnSpc>
                <a:spcBef>
                  <a:spcPct val="0"/>
                </a:spcBef>
                <a:spcAft>
                  <a:spcPct val="35000"/>
                </a:spcAft>
                <a:defRPr/>
              </a:pPr>
              <a:r>
                <a:rPr lang="en-SG" sz="2400" dirty="0">
                  <a:solidFill>
                    <a:schemeClr val="accent1"/>
                  </a:solidFill>
                  <a:latin typeface="+mj-lt"/>
                  <a:ea typeface="ヒラギノ角ゴ ProN W3"/>
                </a:rPr>
                <a:t>Enjoy the safe space of this program and have fun. </a:t>
              </a:r>
            </a:p>
          </p:txBody>
        </p:sp>
        <p:sp>
          <p:nvSpPr>
            <p:cNvPr id="15" name="Freeform: Shape 14">
              <a:extLst>
                <a:ext uri="{FF2B5EF4-FFF2-40B4-BE49-F238E27FC236}">
                  <a16:creationId xmlns:a16="http://schemas.microsoft.com/office/drawing/2014/main" id="{E18B7070-6BB7-4C86-B52A-604CBA868944}"/>
                </a:ext>
              </a:extLst>
            </p:cNvPr>
            <p:cNvSpPr/>
            <p:nvPr/>
          </p:nvSpPr>
          <p:spPr>
            <a:xfrm>
              <a:off x="3931684" y="5375895"/>
              <a:ext cx="3293570" cy="2484000"/>
            </a:xfrm>
            <a:custGeom>
              <a:avLst/>
              <a:gdLst>
                <a:gd name="connsiteX0" fmla="*/ 0 w 3293571"/>
                <a:gd name="connsiteY0" fmla="*/ 0 h 1976142"/>
                <a:gd name="connsiteX1" fmla="*/ 3293571 w 3293571"/>
                <a:gd name="connsiteY1" fmla="*/ 0 h 1976142"/>
                <a:gd name="connsiteX2" fmla="*/ 3293571 w 3293571"/>
                <a:gd name="connsiteY2" fmla="*/ 1976142 h 1976142"/>
                <a:gd name="connsiteX3" fmla="*/ 0 w 3293571"/>
                <a:gd name="connsiteY3" fmla="*/ 1976142 h 1976142"/>
                <a:gd name="connsiteX4" fmla="*/ 0 w 3293571"/>
                <a:gd name="connsiteY4" fmla="*/ 0 h 197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571" h="1976142">
                  <a:moveTo>
                    <a:pt x="0" y="0"/>
                  </a:moveTo>
                  <a:lnTo>
                    <a:pt x="3293571" y="0"/>
                  </a:lnTo>
                  <a:lnTo>
                    <a:pt x="3293571" y="1976142"/>
                  </a:lnTo>
                  <a:lnTo>
                    <a:pt x="0" y="1976142"/>
                  </a:lnTo>
                  <a:lnTo>
                    <a:pt x="0" y="0"/>
                  </a:lnTo>
                  <a:close/>
                </a:path>
              </a:pathLst>
            </a:custGeom>
            <a:grpFill/>
            <a:ln>
              <a:noFill/>
            </a:ln>
          </p:spPr>
          <p:style>
            <a:lnRef idx="3">
              <a:schemeClr val="lt1">
                <a:hueOff val="0"/>
                <a:satOff val="0"/>
                <a:lumOff val="0"/>
                <a:alphaOff val="0"/>
              </a:schemeClr>
            </a:lnRef>
            <a:fillRef idx="1">
              <a:schemeClr val="accent2">
                <a:hueOff val="3214281"/>
                <a:satOff val="0"/>
                <a:lumOff val="7143"/>
                <a:alphaOff val="0"/>
              </a:schemeClr>
            </a:fillRef>
            <a:effectRef idx="1">
              <a:schemeClr val="accent2">
                <a:hueOff val="3214281"/>
                <a:satOff val="0"/>
                <a:lumOff val="7143"/>
                <a:alphaOff val="0"/>
              </a:schemeClr>
            </a:effectRef>
            <a:fontRef idx="minor">
              <a:schemeClr val="lt1"/>
            </a:fontRef>
          </p:style>
          <p:txBody>
            <a:bodyPr spcFirstLastPara="0" vert="horz" wrap="square" lIns="50800" tIns="50800" rIns="50800" bIns="50800" numCol="1" spcCol="1270" anchor="ctr" anchorCtr="0">
              <a:noAutofit/>
            </a:bodyPr>
            <a:lstStyle/>
            <a:p>
              <a:pPr algn="ctr" defTabSz="592643" fontAlgn="base">
                <a:lnSpc>
                  <a:spcPct val="90000"/>
                </a:lnSpc>
                <a:spcBef>
                  <a:spcPct val="0"/>
                </a:spcBef>
                <a:spcAft>
                  <a:spcPct val="35000"/>
                </a:spcAft>
                <a:defRPr/>
              </a:pPr>
              <a:r>
                <a:rPr lang="en-SG" sz="1667">
                  <a:solidFill>
                    <a:schemeClr val="accent1"/>
                  </a:solidFill>
                  <a:latin typeface="+mj-lt"/>
                  <a:ea typeface="ヒラギノ角ゴ ProN W3"/>
                </a:rPr>
                <a:t>Remember that invested time in the program is invested time in your own personal and professional development and growth.</a:t>
              </a:r>
            </a:p>
          </p:txBody>
        </p:sp>
        <p:sp>
          <p:nvSpPr>
            <p:cNvPr id="16" name="Freeform: Shape 15">
              <a:extLst>
                <a:ext uri="{FF2B5EF4-FFF2-40B4-BE49-F238E27FC236}">
                  <a16:creationId xmlns:a16="http://schemas.microsoft.com/office/drawing/2014/main" id="{0B3336B0-19DF-4B35-B950-C34947A617A6}"/>
                </a:ext>
              </a:extLst>
            </p:cNvPr>
            <p:cNvSpPr/>
            <p:nvPr/>
          </p:nvSpPr>
          <p:spPr>
            <a:xfrm>
              <a:off x="7546419" y="4296371"/>
              <a:ext cx="3942996" cy="2484000"/>
            </a:xfrm>
            <a:custGeom>
              <a:avLst/>
              <a:gdLst>
                <a:gd name="connsiteX0" fmla="*/ 0 w 3293571"/>
                <a:gd name="connsiteY0" fmla="*/ 0 h 1976142"/>
                <a:gd name="connsiteX1" fmla="*/ 3293571 w 3293571"/>
                <a:gd name="connsiteY1" fmla="*/ 0 h 1976142"/>
                <a:gd name="connsiteX2" fmla="*/ 3293571 w 3293571"/>
                <a:gd name="connsiteY2" fmla="*/ 1976142 h 1976142"/>
                <a:gd name="connsiteX3" fmla="*/ 0 w 3293571"/>
                <a:gd name="connsiteY3" fmla="*/ 1976142 h 1976142"/>
                <a:gd name="connsiteX4" fmla="*/ 0 w 3293571"/>
                <a:gd name="connsiteY4" fmla="*/ 0 h 197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571" h="1976142">
                  <a:moveTo>
                    <a:pt x="0" y="0"/>
                  </a:moveTo>
                  <a:lnTo>
                    <a:pt x="3293571" y="0"/>
                  </a:lnTo>
                  <a:lnTo>
                    <a:pt x="3293571" y="1976142"/>
                  </a:lnTo>
                  <a:lnTo>
                    <a:pt x="0" y="1976142"/>
                  </a:lnTo>
                  <a:lnTo>
                    <a:pt x="0" y="0"/>
                  </a:lnTo>
                  <a:close/>
                </a:path>
              </a:pathLst>
            </a:custGeom>
            <a:grpFill/>
            <a:ln>
              <a:noFill/>
            </a:ln>
          </p:spPr>
          <p:style>
            <a:lnRef idx="3">
              <a:schemeClr val="lt1">
                <a:hueOff val="0"/>
                <a:satOff val="0"/>
                <a:lumOff val="0"/>
                <a:alphaOff val="0"/>
              </a:schemeClr>
            </a:lnRef>
            <a:fillRef idx="1">
              <a:schemeClr val="accent2">
                <a:hueOff val="3857137"/>
                <a:satOff val="0"/>
                <a:lumOff val="8571"/>
                <a:alphaOff val="0"/>
              </a:schemeClr>
            </a:fillRef>
            <a:effectRef idx="1">
              <a:schemeClr val="accent2">
                <a:hueOff val="3857137"/>
                <a:satOff val="0"/>
                <a:lumOff val="8571"/>
                <a:alphaOff val="0"/>
              </a:schemeClr>
            </a:effectRef>
            <a:fontRef idx="minor">
              <a:schemeClr val="lt1"/>
            </a:fontRef>
          </p:style>
          <p:txBody>
            <a:bodyPr spcFirstLastPara="0" vert="horz" wrap="square" lIns="50800" tIns="50800" rIns="50800" bIns="50800" numCol="1" spcCol="1270" anchor="ctr" anchorCtr="0">
              <a:noAutofit/>
            </a:bodyPr>
            <a:lstStyle/>
            <a:p>
              <a:pPr algn="ctr" defTabSz="592643" fontAlgn="base">
                <a:lnSpc>
                  <a:spcPct val="90000"/>
                </a:lnSpc>
                <a:spcBef>
                  <a:spcPct val="0"/>
                </a:spcBef>
                <a:spcAft>
                  <a:spcPct val="35000"/>
                </a:spcAft>
                <a:defRPr/>
              </a:pPr>
              <a:r>
                <a:rPr lang="en-SG" sz="2800" b="1" dirty="0">
                  <a:solidFill>
                    <a:schemeClr val="accent1"/>
                  </a:solidFill>
                  <a:latin typeface="+mj-lt"/>
                  <a:ea typeface="ヒラギノ角ゴ ProN W3"/>
                </a:rPr>
                <a:t>Go out of your comfort zone and feel comfortable about it.</a:t>
              </a:r>
            </a:p>
          </p:txBody>
        </p:sp>
        <p:sp>
          <p:nvSpPr>
            <p:cNvPr id="17" name="Freeform: Shape 16">
              <a:extLst>
                <a:ext uri="{FF2B5EF4-FFF2-40B4-BE49-F238E27FC236}">
                  <a16:creationId xmlns:a16="http://schemas.microsoft.com/office/drawing/2014/main" id="{8E87FB86-FCF3-48E7-9FB8-3C7809D17A5E}"/>
                </a:ext>
              </a:extLst>
            </p:cNvPr>
            <p:cNvSpPr/>
            <p:nvPr/>
          </p:nvSpPr>
          <p:spPr>
            <a:xfrm>
              <a:off x="10842390" y="5538880"/>
              <a:ext cx="3293570" cy="2484000"/>
            </a:xfrm>
            <a:custGeom>
              <a:avLst/>
              <a:gdLst>
                <a:gd name="connsiteX0" fmla="*/ 0 w 3293571"/>
                <a:gd name="connsiteY0" fmla="*/ 0 h 1976142"/>
                <a:gd name="connsiteX1" fmla="*/ 3293571 w 3293571"/>
                <a:gd name="connsiteY1" fmla="*/ 0 h 1976142"/>
                <a:gd name="connsiteX2" fmla="*/ 3293571 w 3293571"/>
                <a:gd name="connsiteY2" fmla="*/ 1976142 h 1976142"/>
                <a:gd name="connsiteX3" fmla="*/ 0 w 3293571"/>
                <a:gd name="connsiteY3" fmla="*/ 1976142 h 1976142"/>
                <a:gd name="connsiteX4" fmla="*/ 0 w 3293571"/>
                <a:gd name="connsiteY4" fmla="*/ 0 h 197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571" h="1976142">
                  <a:moveTo>
                    <a:pt x="0" y="0"/>
                  </a:moveTo>
                  <a:lnTo>
                    <a:pt x="3293571" y="0"/>
                  </a:lnTo>
                  <a:lnTo>
                    <a:pt x="3293571" y="1976142"/>
                  </a:lnTo>
                  <a:lnTo>
                    <a:pt x="0" y="1976142"/>
                  </a:lnTo>
                  <a:lnTo>
                    <a:pt x="0" y="0"/>
                  </a:lnTo>
                  <a:close/>
                </a:path>
              </a:pathLst>
            </a:custGeom>
            <a:grpFill/>
            <a:ln>
              <a:noFill/>
            </a:ln>
          </p:spPr>
          <p:style>
            <a:lnRef idx="3">
              <a:schemeClr val="lt1">
                <a:hueOff val="0"/>
                <a:satOff val="0"/>
                <a:lumOff val="0"/>
                <a:alphaOff val="0"/>
              </a:schemeClr>
            </a:lnRef>
            <a:fillRef idx="1">
              <a:schemeClr val="accent2">
                <a:hueOff val="4499993"/>
                <a:satOff val="0"/>
                <a:lumOff val="10000"/>
                <a:alphaOff val="0"/>
              </a:schemeClr>
            </a:fillRef>
            <a:effectRef idx="1">
              <a:schemeClr val="accent2">
                <a:hueOff val="4499993"/>
                <a:satOff val="0"/>
                <a:lumOff val="10000"/>
                <a:alphaOff val="0"/>
              </a:schemeClr>
            </a:effectRef>
            <a:fontRef idx="minor">
              <a:schemeClr val="lt1"/>
            </a:fontRef>
          </p:style>
          <p:txBody>
            <a:bodyPr spcFirstLastPara="0" vert="horz" wrap="square" lIns="50800" tIns="50800" rIns="50800" bIns="50800" numCol="1" spcCol="1270" anchor="ctr" anchorCtr="0">
              <a:noAutofit/>
            </a:bodyPr>
            <a:lstStyle/>
            <a:p>
              <a:pPr algn="ctr" defTabSz="592643" fontAlgn="base">
                <a:lnSpc>
                  <a:spcPct val="90000"/>
                </a:lnSpc>
                <a:spcBef>
                  <a:spcPct val="0"/>
                </a:spcBef>
                <a:spcAft>
                  <a:spcPct val="35000"/>
                </a:spcAft>
                <a:defRPr/>
              </a:pPr>
              <a:r>
                <a:rPr lang="en-SG" sz="1667" dirty="0">
                  <a:solidFill>
                    <a:schemeClr val="accent1"/>
                  </a:solidFill>
                  <a:latin typeface="+mj-lt"/>
                  <a:ea typeface="ヒラギノ角ゴ ProN W3"/>
                </a:rPr>
                <a:t>Challenge yourself and others to get the best out of this experience.</a:t>
              </a:r>
            </a:p>
          </p:txBody>
        </p:sp>
      </p:grpSp>
    </p:spTree>
    <p:extLst>
      <p:ext uri="{BB962C8B-B14F-4D97-AF65-F5344CB8AC3E}">
        <p14:creationId xmlns:p14="http://schemas.microsoft.com/office/powerpoint/2010/main" val="3759208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808F3-804C-1272-F37B-4BC6F0BB5E74}"/>
              </a:ext>
            </a:extLst>
          </p:cNvPr>
          <p:cNvSpPr txBox="1"/>
          <p:nvPr/>
        </p:nvSpPr>
        <p:spPr>
          <a:xfrm>
            <a:off x="2711824" y="4814046"/>
            <a:ext cx="6768353" cy="369332"/>
          </a:xfrm>
          <a:prstGeom prst="rect">
            <a:avLst/>
          </a:prstGeom>
          <a:noFill/>
        </p:spPr>
        <p:txBody>
          <a:bodyPr wrap="square" rtlCol="0">
            <a:spAutoFit/>
          </a:bodyPr>
          <a:lstStyle/>
          <a:p>
            <a:pPr algn="ctr"/>
            <a:r>
              <a:rPr lang="en-US" dirty="0">
                <a:solidFill>
                  <a:schemeClr val="bg1"/>
                </a:solidFill>
              </a:rPr>
              <a:t>Wishing you the best of luck on your Ambassador journey! </a:t>
            </a:r>
          </a:p>
        </p:txBody>
      </p:sp>
    </p:spTree>
    <p:extLst>
      <p:ext uri="{BB962C8B-B14F-4D97-AF65-F5344CB8AC3E}">
        <p14:creationId xmlns:p14="http://schemas.microsoft.com/office/powerpoint/2010/main" val="1950432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3E31F3-87A0-8999-626A-150704A5EE3E}"/>
              </a:ext>
            </a:extLst>
          </p:cNvPr>
          <p:cNvSpPr txBox="1"/>
          <p:nvPr/>
        </p:nvSpPr>
        <p:spPr>
          <a:xfrm>
            <a:off x="4843778" y="19540"/>
            <a:ext cx="6898640" cy="1200329"/>
          </a:xfrm>
          <a:prstGeom prst="rect">
            <a:avLst/>
          </a:prstGeom>
          <a:solidFill>
            <a:schemeClr val="bg1"/>
          </a:solidFill>
        </p:spPr>
        <p:txBody>
          <a:bodyPr wrap="square" rtlCol="0">
            <a:spAutoFit/>
          </a:bodyPr>
          <a:lstStyle/>
          <a:p>
            <a:pPr algn="r"/>
            <a:r>
              <a:rPr lang="en-US" sz="4000" b="1" dirty="0">
                <a:solidFill>
                  <a:schemeClr val="accent1"/>
                </a:solidFill>
                <a:latin typeface="+mj-lt"/>
              </a:rPr>
              <a:t>Launch </a:t>
            </a:r>
          </a:p>
          <a:p>
            <a:pPr algn="r"/>
            <a:r>
              <a:rPr lang="en-US" sz="3200" b="1" i="1" dirty="0">
                <a:solidFill>
                  <a:schemeClr val="accent1"/>
                </a:solidFill>
                <a:latin typeface="+mj-lt"/>
              </a:rPr>
              <a:t>Detailed Sample Agenda</a:t>
            </a:r>
          </a:p>
        </p:txBody>
      </p:sp>
      <p:sp>
        <p:nvSpPr>
          <p:cNvPr id="4" name="TextBox 3">
            <a:extLst>
              <a:ext uri="{FF2B5EF4-FFF2-40B4-BE49-F238E27FC236}">
                <a16:creationId xmlns:a16="http://schemas.microsoft.com/office/drawing/2014/main" id="{FE9BAE88-1F46-F151-CA4D-F13CC0A2E672}"/>
              </a:ext>
            </a:extLst>
          </p:cNvPr>
          <p:cNvSpPr txBox="1"/>
          <p:nvPr/>
        </p:nvSpPr>
        <p:spPr>
          <a:xfrm>
            <a:off x="361479" y="3260957"/>
            <a:ext cx="5486400" cy="1899559"/>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100" b="1">
                <a:solidFill>
                  <a:schemeClr val="accent1"/>
                </a:solidFill>
                <a:effectLst/>
                <a:ea typeface="Times New Roman" panose="02020603050405020304" pitchFamily="18" charset="0"/>
                <a:cs typeface="Times New Roman" panose="02020603050405020304" pitchFamily="18" charset="0"/>
              </a:rPr>
              <a:t>Executive Sponsor Introduction* (</a:t>
            </a:r>
            <a:r>
              <a:rPr lang="en-US" sz="1100" b="1">
                <a:solidFill>
                  <a:schemeClr val="accent1"/>
                </a:solidFill>
                <a:ea typeface="Times New Roman" panose="02020603050405020304" pitchFamily="18" charset="0"/>
                <a:cs typeface="Times New Roman" panose="02020603050405020304" pitchFamily="18" charset="0"/>
              </a:rPr>
              <a:t>2</a:t>
            </a:r>
            <a:r>
              <a:rPr lang="en-US" sz="1100" b="1">
                <a:solidFill>
                  <a:schemeClr val="accent1"/>
                </a:solidFill>
                <a:effectLst/>
                <a:ea typeface="Times New Roman" panose="02020603050405020304" pitchFamily="18" charset="0"/>
                <a:cs typeface="Times New Roman" panose="02020603050405020304" pitchFamily="18" charset="0"/>
              </a:rPr>
              <a:t>0 minutes)</a:t>
            </a:r>
            <a:endParaRPr lang="en-US" sz="1100" b="1">
              <a:solidFill>
                <a:schemeClr val="accent1"/>
              </a:solidFill>
              <a:effectLst/>
              <a:ea typeface="Calibri" panose="020F0502020204030204" pitchFamily="34" charset="0"/>
              <a:cs typeface="Times New Roman" panose="02020603050405020304" pitchFamily="18" charset="0"/>
            </a:endParaRPr>
          </a:p>
          <a:p>
            <a:pPr marR="0" lvl="0">
              <a:spcBef>
                <a:spcPts val="0"/>
              </a:spcBef>
            </a:pPr>
            <a:r>
              <a:rPr lang="en-US" sz="1100">
                <a:effectLst/>
                <a:ea typeface="Times New Roman" panose="02020603050405020304" pitchFamily="18" charset="0"/>
                <a:cs typeface="Times New Roman" panose="02020603050405020304" pitchFamily="18" charset="0"/>
              </a:rPr>
              <a:t>Executive Sponsor(s) introduce themselves, shares insights, anecdotes, and present details about the group initiatives: the problem statements, goals and/or initiatives</a:t>
            </a:r>
            <a:r>
              <a:rPr lang="en-US" sz="1100">
                <a:ea typeface="Times New Roman" panose="02020603050405020304" pitchFamily="18" charset="0"/>
                <a:cs typeface="Times New Roman" panose="02020603050405020304" pitchFamily="18" charset="0"/>
              </a:rPr>
              <a:t> themselves (if pre-determined) and their importance.</a:t>
            </a:r>
          </a:p>
          <a:p>
            <a:pPr marR="0" lvl="0">
              <a:spcBef>
                <a:spcPts val="0"/>
              </a:spcBef>
            </a:pPr>
            <a:endParaRPr lang="en-US" sz="1100">
              <a:ea typeface="Times New Roman" panose="02020603050405020304" pitchFamily="18" charset="0"/>
              <a:cs typeface="Times New Roman" panose="02020603050405020304" pitchFamily="18" charset="0"/>
            </a:endParaRPr>
          </a:p>
          <a:p>
            <a:pPr marR="0" lvl="0">
              <a:spcBef>
                <a:spcPts val="0"/>
              </a:spcBef>
            </a:pPr>
            <a:r>
              <a:rPr lang="en-US" sz="1100">
                <a:ea typeface="Times New Roman" panose="02020603050405020304" pitchFamily="18" charset="0"/>
                <a:cs typeface="Times New Roman" panose="02020603050405020304" pitchFamily="18" charset="0"/>
              </a:rPr>
              <a:t>This section will set the stage for the group brainstorming, and can also include topics such as: </a:t>
            </a:r>
          </a:p>
          <a:p>
            <a:pPr marL="171450" marR="0" lvl="0" indent="-171450">
              <a:spcBef>
                <a:spcPts val="0"/>
              </a:spcBef>
              <a:buFont typeface="Arial" panose="020B0604020202020204" pitchFamily="34" charset="0"/>
              <a:buChar char="•"/>
            </a:pPr>
            <a:r>
              <a:rPr lang="en-US" sz="1100">
                <a:ea typeface="Times New Roman" panose="02020603050405020304" pitchFamily="18" charset="0"/>
                <a:cs typeface="Times New Roman" panose="02020603050405020304" pitchFamily="18" charset="0"/>
              </a:rPr>
              <a:t>W</a:t>
            </a:r>
            <a:r>
              <a:rPr lang="en-US" sz="1100">
                <a:effectLst/>
                <a:ea typeface="Times New Roman" panose="02020603050405020304" pitchFamily="18" charset="0"/>
                <a:cs typeface="Times New Roman" panose="02020603050405020304" pitchFamily="18" charset="0"/>
              </a:rPr>
              <a:t>hy do they and the company support the HBA and the Ambassador program?</a:t>
            </a:r>
            <a:endParaRPr lang="en-US" sz="1100">
              <a:effectLst/>
              <a:ea typeface="Calibri" panose="020F0502020204030204" pitchFamily="34" charset="0"/>
              <a:cs typeface="Times New Roman" panose="02020603050405020304" pitchFamily="18" charset="0"/>
            </a:endParaRPr>
          </a:p>
          <a:p>
            <a:pPr marL="171450" marR="0" lvl="0" indent="-171450">
              <a:spcBef>
                <a:spcPts val="0"/>
              </a:spcBef>
              <a:buFont typeface="Arial" panose="020B0604020202020204" pitchFamily="34" charset="0"/>
              <a:buChar char="•"/>
            </a:pPr>
            <a:r>
              <a:rPr lang="en-US" sz="1100">
                <a:effectLst/>
                <a:ea typeface="Times New Roman" panose="02020603050405020304" pitchFamily="18" charset="0"/>
                <a:cs typeface="Times New Roman" panose="02020603050405020304" pitchFamily="18" charset="0"/>
              </a:rPr>
              <a:t>Why is it important to start the program now?</a:t>
            </a:r>
            <a:endParaRPr lang="en-US" sz="1100">
              <a:effectLst/>
              <a:ea typeface="Calibri" panose="020F0502020204030204" pitchFamily="34" charset="0"/>
              <a:cs typeface="Times New Roman" panose="02020603050405020304" pitchFamily="18" charset="0"/>
            </a:endParaRPr>
          </a:p>
          <a:p>
            <a:pPr marL="171450" marR="0" lvl="0" indent="-171450">
              <a:spcBef>
                <a:spcPts val="0"/>
              </a:spcBef>
              <a:buFont typeface="Arial" panose="020B0604020202020204" pitchFamily="34" charset="0"/>
              <a:buChar char="•"/>
            </a:pPr>
            <a:r>
              <a:rPr lang="en-US" sz="1100">
                <a:effectLst/>
                <a:ea typeface="Times New Roman" panose="02020603050405020304" pitchFamily="18" charset="0"/>
                <a:cs typeface="Times New Roman" panose="02020603050405020304" pitchFamily="18" charset="0"/>
              </a:rPr>
              <a:t>What will success look like for this program?  </a:t>
            </a:r>
            <a:endParaRPr lang="en-US" sz="110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6AC84C2-D0AA-D84A-595A-4D6BD20239D4}"/>
              </a:ext>
            </a:extLst>
          </p:cNvPr>
          <p:cNvSpPr txBox="1"/>
          <p:nvPr/>
        </p:nvSpPr>
        <p:spPr>
          <a:xfrm>
            <a:off x="361479" y="1633411"/>
            <a:ext cx="5486400" cy="1434688"/>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spcBef>
                <a:spcPts val="0"/>
              </a:spcBef>
            </a:pPr>
            <a:r>
              <a:rPr lang="en-US" sz="1100" b="1">
                <a:solidFill>
                  <a:schemeClr val="accent1"/>
                </a:solidFill>
                <a:effectLst/>
                <a:ea typeface="Calibri" panose="020F0502020204030204" pitchFamily="34" charset="0"/>
                <a:cs typeface="Times New Roman" panose="02020603050405020304" pitchFamily="18" charset="0"/>
              </a:rPr>
              <a:t>Individual Goals (</a:t>
            </a:r>
            <a:r>
              <a:rPr lang="en-US" sz="1100" b="1">
                <a:solidFill>
                  <a:schemeClr val="accent1"/>
                </a:solidFill>
                <a:ea typeface="Calibri" panose="020F0502020204030204" pitchFamily="34" charset="0"/>
                <a:cs typeface="Times New Roman" panose="02020603050405020304" pitchFamily="18" charset="0"/>
              </a:rPr>
              <a:t>b</a:t>
            </a:r>
            <a:r>
              <a:rPr lang="en-US" sz="1100" b="1">
                <a:solidFill>
                  <a:schemeClr val="accent1"/>
                </a:solidFill>
                <a:effectLst/>
                <a:ea typeface="Calibri" panose="020F0502020204030204" pitchFamily="34" charset="0"/>
                <a:cs typeface="Times New Roman" panose="02020603050405020304" pitchFamily="18" charset="0"/>
              </a:rPr>
              <a:t>reakout sessions, </a:t>
            </a:r>
            <a:r>
              <a:rPr lang="en-US" sz="1100" b="1">
                <a:solidFill>
                  <a:schemeClr val="accent1"/>
                </a:solidFill>
                <a:ea typeface="Calibri" panose="020F0502020204030204" pitchFamily="34" charset="0"/>
                <a:cs typeface="Times New Roman" panose="02020603050405020304" pitchFamily="18" charset="0"/>
              </a:rPr>
              <a:t>2</a:t>
            </a:r>
            <a:r>
              <a:rPr lang="en-US" sz="1100" b="1">
                <a:solidFill>
                  <a:schemeClr val="accent1"/>
                </a:solidFill>
                <a:effectLst/>
                <a:ea typeface="Calibri" panose="020F0502020204030204" pitchFamily="34" charset="0"/>
                <a:cs typeface="Times New Roman" panose="02020603050405020304" pitchFamily="18" charset="0"/>
              </a:rPr>
              <a:t>0 minutes) </a:t>
            </a:r>
          </a:p>
          <a:p>
            <a:pPr marL="0" marR="0">
              <a:lnSpc>
                <a:spcPct val="107000"/>
              </a:lnSpc>
              <a:spcBef>
                <a:spcPts val="0"/>
              </a:spcBef>
              <a:spcAft>
                <a:spcPts val="800"/>
              </a:spcAft>
            </a:pPr>
            <a:r>
              <a:rPr lang="en-US" sz="1100" i="1">
                <a:effectLst/>
                <a:ea typeface="Calibri" panose="020F0502020204030204" pitchFamily="34" charset="0"/>
                <a:cs typeface="Times New Roman" panose="02020603050405020304" pitchFamily="18" charset="0"/>
              </a:rPr>
              <a:t>HBA Launch Leader and Champions facilitate breakouts, 7-10 </a:t>
            </a:r>
            <a:r>
              <a:rPr lang="en-US" sz="1100" i="1">
                <a:ea typeface="Calibri" panose="020F0502020204030204" pitchFamily="34" charset="0"/>
                <a:cs typeface="Times New Roman" panose="02020603050405020304" pitchFamily="18" charset="0"/>
              </a:rPr>
              <a:t>Ambassadors</a:t>
            </a:r>
            <a:r>
              <a:rPr lang="en-US" sz="1100" i="1">
                <a:effectLst/>
                <a:ea typeface="Calibri" panose="020F0502020204030204" pitchFamily="34" charset="0"/>
                <a:cs typeface="Times New Roman" panose="02020603050405020304" pitchFamily="18" charset="0"/>
              </a:rPr>
              <a:t> per group. Select a scribe to record overall impressions and impacts of the group conversation.</a:t>
            </a:r>
          </a:p>
          <a:p>
            <a:pPr lvl="1">
              <a:lnSpc>
                <a:spcPct val="107000"/>
              </a:lnSpc>
              <a:spcAft>
                <a:spcPts val="800"/>
              </a:spcAft>
            </a:pPr>
            <a:r>
              <a:rPr lang="en-US" sz="1100">
                <a:effectLst/>
                <a:ea typeface="Calibri" panose="020F0502020204030204" pitchFamily="34" charset="0"/>
                <a:cs typeface="Times New Roman" panose="02020603050405020304" pitchFamily="18" charset="0"/>
              </a:rPr>
              <a:t>Introductions and d</a:t>
            </a:r>
            <a:r>
              <a:rPr lang="en-US" sz="1100">
                <a:ea typeface="Calibri" panose="020F0502020204030204" pitchFamily="34" charset="0"/>
                <a:cs typeface="Times New Roman" panose="02020603050405020304" pitchFamily="18" charset="0"/>
              </a:rPr>
              <a:t>iscuss HBA Leadership Competencies selected by each participant, solicit feedback to ensure they will have the desired impact on the individual’s career and trajectory.</a:t>
            </a:r>
            <a:endParaRPr lang="en-US" sz="1100">
              <a:effectLs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38F28EB-43ED-A543-340D-DF60D3D2B75C}"/>
              </a:ext>
            </a:extLst>
          </p:cNvPr>
          <p:cNvSpPr txBox="1"/>
          <p:nvPr/>
        </p:nvSpPr>
        <p:spPr>
          <a:xfrm>
            <a:off x="361479" y="218102"/>
            <a:ext cx="5486400" cy="1222451"/>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numCol="1">
            <a:spAutoFit/>
          </a:bodyPr>
          <a:lstStyle/>
          <a:p>
            <a:pPr marL="0" marR="0">
              <a:lnSpc>
                <a:spcPct val="107000"/>
              </a:lnSpc>
              <a:spcBef>
                <a:spcPts val="0"/>
              </a:spcBef>
              <a:spcAft>
                <a:spcPts val="800"/>
              </a:spcAft>
            </a:pPr>
            <a:r>
              <a:rPr lang="en-US" sz="1100" b="1">
                <a:solidFill>
                  <a:schemeClr val="accent1"/>
                </a:solidFill>
                <a:effectLst/>
                <a:ea typeface="Calibri" panose="020F0502020204030204" pitchFamily="34" charset="0"/>
                <a:cs typeface="Times New Roman" panose="02020603050405020304" pitchFamily="18" charset="0"/>
              </a:rPr>
              <a:t>Introduction (10 mins) – Champions</a:t>
            </a:r>
          </a:p>
          <a:p>
            <a:pPr marR="0">
              <a:spcBef>
                <a:spcPts val="0"/>
              </a:spcBef>
            </a:pPr>
            <a:r>
              <a:rPr lang="en-US" sz="1100">
                <a:ea typeface="Calibri" panose="020F0502020204030204" pitchFamily="34" charset="0"/>
                <a:cs typeface="Times New Roman" panose="02020603050405020304" pitchFamily="18" charset="0"/>
              </a:rPr>
              <a:t>Champions welcome the participants and introduce:</a:t>
            </a:r>
            <a:r>
              <a:rPr lang="en-US" sz="1100">
                <a:effectLst/>
                <a:ea typeface="Calibri" panose="020F0502020204030204" pitchFamily="34" charset="0"/>
                <a:cs typeface="Times New Roman" panose="02020603050405020304" pitchFamily="18" charset="0"/>
              </a:rPr>
              <a:t> </a:t>
            </a:r>
            <a:r>
              <a:rPr lang="en-US" sz="1100">
                <a:ea typeface="Calibri" panose="020F0502020204030204" pitchFamily="34" charset="0"/>
                <a:cs typeface="Times New Roman" panose="02020603050405020304" pitchFamily="18" charset="0"/>
              </a:rPr>
              <a:t>Executive Sponsors, HBA Advisors and Launch Leader</a:t>
            </a:r>
          </a:p>
          <a:p>
            <a:pPr marR="0">
              <a:spcBef>
                <a:spcPts val="0"/>
              </a:spcBef>
            </a:pPr>
            <a:endParaRPr lang="en-US" sz="1100">
              <a:effectLst/>
              <a:ea typeface="Calibri" panose="020F0502020204030204" pitchFamily="34" charset="0"/>
              <a:cs typeface="Times New Roman" panose="02020603050405020304" pitchFamily="18" charset="0"/>
            </a:endParaRPr>
          </a:p>
          <a:p>
            <a:pPr marR="0">
              <a:spcBef>
                <a:spcPts val="0"/>
              </a:spcBef>
            </a:pPr>
            <a:r>
              <a:rPr lang="en-US" sz="1100">
                <a:ea typeface="Calibri" panose="020F0502020204030204" pitchFamily="34" charset="0"/>
                <a:cs typeface="Times New Roman" panose="02020603050405020304" pitchFamily="18" charset="0"/>
              </a:rPr>
              <a:t>Set the s</a:t>
            </a:r>
            <a:r>
              <a:rPr lang="en-US" sz="1100">
                <a:effectLst/>
                <a:ea typeface="Calibri" panose="020F0502020204030204" pitchFamily="34" charset="0"/>
                <a:cs typeface="Times New Roman" panose="02020603050405020304" pitchFamily="18" charset="0"/>
              </a:rPr>
              <a:t>tage for the launch: through storytelling, relate the journey of the cohort and underscore the honor of being selected</a:t>
            </a:r>
            <a:endParaRPr lang="en-US" sz="105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37A19C5-7A05-F451-3D5E-C69A8585CF0D}"/>
              </a:ext>
            </a:extLst>
          </p:cNvPr>
          <p:cNvSpPr txBox="1"/>
          <p:nvPr/>
        </p:nvSpPr>
        <p:spPr>
          <a:xfrm>
            <a:off x="5847879" y="6219001"/>
            <a:ext cx="6202680" cy="577081"/>
          </a:xfrm>
          <a:prstGeom prst="rect">
            <a:avLst/>
          </a:prstGeom>
          <a:noFill/>
        </p:spPr>
        <p:txBody>
          <a:bodyPr wrap="square">
            <a:spAutoFit/>
          </a:bodyPr>
          <a:lstStyle/>
          <a:p>
            <a:pPr marL="0" indent="0">
              <a:lnSpc>
                <a:spcPct val="100000"/>
              </a:lnSpc>
              <a:spcBef>
                <a:spcPts val="0"/>
              </a:spcBef>
              <a:buNone/>
            </a:pPr>
            <a:r>
              <a:rPr lang="en-US" sz="1050" i="1" dirty="0">
                <a:latin typeface="+mj-lt"/>
              </a:rPr>
              <a:t>All agenda items led by HBA Launch Leader/Facilitators unless otherwise indicated</a:t>
            </a:r>
          </a:p>
          <a:p>
            <a:pPr marL="0" indent="0">
              <a:lnSpc>
                <a:spcPct val="100000"/>
              </a:lnSpc>
              <a:spcBef>
                <a:spcPts val="0"/>
              </a:spcBef>
              <a:buNone/>
            </a:pPr>
            <a:endParaRPr lang="en-US" sz="1050" i="1" dirty="0">
              <a:latin typeface="+mj-lt"/>
            </a:endParaRPr>
          </a:p>
          <a:p>
            <a:pPr marL="0" indent="0">
              <a:lnSpc>
                <a:spcPct val="100000"/>
              </a:lnSpc>
              <a:spcBef>
                <a:spcPts val="0"/>
              </a:spcBef>
              <a:buNone/>
            </a:pPr>
            <a:r>
              <a:rPr lang="en-US" sz="1050" i="1" dirty="0">
                <a:latin typeface="+mj-lt"/>
              </a:rPr>
              <a:t>*Note: if the program has done a Fireside Chat, this section may be shortened. </a:t>
            </a:r>
          </a:p>
        </p:txBody>
      </p:sp>
      <p:sp>
        <p:nvSpPr>
          <p:cNvPr id="2" name="TextBox 1">
            <a:extLst>
              <a:ext uri="{FF2B5EF4-FFF2-40B4-BE49-F238E27FC236}">
                <a16:creationId xmlns:a16="http://schemas.microsoft.com/office/drawing/2014/main" id="{85291C09-5FA3-CA94-8611-A15791FCB2CD}"/>
              </a:ext>
            </a:extLst>
          </p:cNvPr>
          <p:cNvSpPr txBox="1"/>
          <p:nvPr/>
        </p:nvSpPr>
        <p:spPr>
          <a:xfrm>
            <a:off x="361479" y="5353375"/>
            <a:ext cx="5486400" cy="1053173"/>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07000"/>
              </a:lnSpc>
              <a:spcAft>
                <a:spcPts val="800"/>
              </a:spcAft>
            </a:pPr>
            <a:r>
              <a:rPr lang="en-US" sz="1100" b="1">
                <a:solidFill>
                  <a:schemeClr val="accent1"/>
                </a:solidFill>
                <a:effectLst/>
                <a:ea typeface="Calibri" panose="020F0502020204030204" pitchFamily="34" charset="0"/>
                <a:cs typeface="Times New Roman" panose="02020603050405020304" pitchFamily="18" charset="0"/>
              </a:rPr>
              <a:t>Group Initiatives Brainstorming (</a:t>
            </a:r>
            <a:r>
              <a:rPr lang="en-US" sz="1100" b="1">
                <a:solidFill>
                  <a:schemeClr val="accent1"/>
                </a:solidFill>
                <a:ea typeface="Calibri" panose="020F0502020204030204" pitchFamily="34" charset="0"/>
                <a:cs typeface="Times New Roman" panose="02020603050405020304" pitchFamily="18" charset="0"/>
              </a:rPr>
              <a:t>b</a:t>
            </a:r>
            <a:r>
              <a:rPr lang="en-US" sz="1100" b="1">
                <a:solidFill>
                  <a:schemeClr val="accent1"/>
                </a:solidFill>
                <a:effectLst/>
                <a:ea typeface="Calibri" panose="020F0502020204030204" pitchFamily="34" charset="0"/>
                <a:cs typeface="Times New Roman" panose="02020603050405020304" pitchFamily="18" charset="0"/>
              </a:rPr>
              <a:t>reakout sessions, 40 mins) </a:t>
            </a:r>
            <a:endParaRPr lang="en-US" sz="1100">
              <a:solidFill>
                <a:schemeClr val="accent1"/>
              </a:solidFill>
              <a:effectLst/>
              <a:ea typeface="Calibri" panose="020F0502020204030204" pitchFamily="34" charset="0"/>
              <a:cs typeface="Times New Roman" panose="02020603050405020304" pitchFamily="18" charset="0"/>
            </a:endParaRPr>
          </a:p>
          <a:p>
            <a:pPr marL="0" marR="0">
              <a:spcBef>
                <a:spcPts val="0"/>
              </a:spcBef>
            </a:pPr>
            <a:r>
              <a:rPr lang="en-US" sz="1100" i="1">
                <a:effectLst/>
                <a:ea typeface="Calibri" panose="020F0502020204030204" pitchFamily="34" charset="0"/>
                <a:cs typeface="Times New Roman" panose="02020603050405020304" pitchFamily="18" charset="0"/>
              </a:rPr>
              <a:t>HBA Facilitators lead each group, 7-10 </a:t>
            </a:r>
            <a:r>
              <a:rPr lang="en-US" sz="1100" i="1">
                <a:ea typeface="Calibri" panose="020F0502020204030204" pitchFamily="34" charset="0"/>
                <a:cs typeface="Times New Roman" panose="02020603050405020304" pitchFamily="18" charset="0"/>
              </a:rPr>
              <a:t>Ambassadors</a:t>
            </a:r>
            <a:r>
              <a:rPr lang="en-US" sz="1100" i="1">
                <a:effectLst/>
                <a:ea typeface="Calibri" panose="020F0502020204030204" pitchFamily="34" charset="0"/>
                <a:cs typeface="Times New Roman" panose="02020603050405020304" pitchFamily="18" charset="0"/>
              </a:rPr>
              <a:t> per group. Select a scribe to record overall impressions and impacts of the group conversation. </a:t>
            </a:r>
          </a:p>
          <a:p>
            <a:pPr marL="0" marR="0">
              <a:spcBef>
                <a:spcPts val="0"/>
              </a:spcBef>
            </a:pPr>
            <a:r>
              <a:rPr lang="en-US" sz="1100" i="1">
                <a:ea typeface="Calibri" panose="020F0502020204030204" pitchFamily="34" charset="0"/>
                <a:cs typeface="Times New Roman" panose="02020603050405020304" pitchFamily="18" charset="0"/>
              </a:rPr>
              <a:t>The goal: d</a:t>
            </a:r>
            <a:r>
              <a:rPr lang="en-US" sz="1100" i="1">
                <a:effectLst/>
                <a:ea typeface="Calibri" panose="020F0502020204030204" pitchFamily="34" charset="0"/>
                <a:cs typeface="Times New Roman" panose="02020603050405020304" pitchFamily="18" charset="0"/>
              </a:rPr>
              <a:t>evelop 2-3 </a:t>
            </a:r>
            <a:r>
              <a:rPr lang="en-US" sz="1100" i="1">
                <a:ea typeface="Calibri" panose="020F0502020204030204" pitchFamily="34" charset="0"/>
                <a:cs typeface="Times New Roman" panose="02020603050405020304" pitchFamily="18" charset="0"/>
              </a:rPr>
              <a:t>BIG IDEAS to be read out during the </a:t>
            </a:r>
            <a:r>
              <a:rPr lang="en-US" sz="1100" i="1">
                <a:effectLst/>
                <a:ea typeface="Calibri" panose="020F0502020204030204" pitchFamily="34" charset="0"/>
                <a:cs typeface="Times New Roman" panose="02020603050405020304" pitchFamily="18" charset="0"/>
              </a:rPr>
              <a:t>plenary session to follow, or early initiative plans.</a:t>
            </a:r>
          </a:p>
        </p:txBody>
      </p:sp>
      <p:sp>
        <p:nvSpPr>
          <p:cNvPr id="9" name="TextBox 8">
            <a:extLst>
              <a:ext uri="{FF2B5EF4-FFF2-40B4-BE49-F238E27FC236}">
                <a16:creationId xmlns:a16="http://schemas.microsoft.com/office/drawing/2014/main" id="{A1810CAE-0FC6-A012-8EB5-D98141B8F20D}"/>
              </a:ext>
            </a:extLst>
          </p:cNvPr>
          <p:cNvSpPr txBox="1"/>
          <p:nvPr/>
        </p:nvSpPr>
        <p:spPr>
          <a:xfrm>
            <a:off x="6256018" y="1476701"/>
            <a:ext cx="5486400" cy="1906932"/>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100" b="1">
                <a:solidFill>
                  <a:schemeClr val="accent1"/>
                </a:solidFill>
                <a:effectLst/>
                <a:ea typeface="Calibri" panose="020F0502020204030204" pitchFamily="34" charset="0"/>
                <a:cs typeface="Times New Roman" panose="02020603050405020304" pitchFamily="18" charset="0"/>
              </a:rPr>
              <a:t>Part B: Group Initiative Read-Out and Discussion (45 minutes) </a:t>
            </a:r>
          </a:p>
          <a:p>
            <a:pPr marL="171450" marR="0" indent="-171450">
              <a:spcBef>
                <a:spcPts val="0"/>
              </a:spcBef>
              <a:buFont typeface="Arial" panose="020B0604020202020204" pitchFamily="34" charset="0"/>
              <a:buChar char="•"/>
            </a:pPr>
            <a:r>
              <a:rPr lang="en-US" sz="1100">
                <a:effectLst/>
                <a:ea typeface="Calibri" panose="020F0502020204030204" pitchFamily="34" charset="0"/>
                <a:cs typeface="Times New Roman" panose="02020603050405020304" pitchFamily="18" charset="0"/>
              </a:rPr>
              <a:t>Groups read out brainstormed ideas and discuss suggested initiatives to solve problems. </a:t>
            </a:r>
          </a:p>
          <a:p>
            <a:pPr marL="171450" marR="0" indent="-171450">
              <a:spcBef>
                <a:spcPts val="0"/>
              </a:spcBef>
              <a:buFont typeface="Arial" panose="020B0604020202020204" pitchFamily="34" charset="0"/>
              <a:buChar char="•"/>
            </a:pPr>
            <a:r>
              <a:rPr lang="en-US" sz="1100">
                <a:ea typeface="Calibri" panose="020F0502020204030204" pitchFamily="34" charset="0"/>
                <a:cs typeface="Times New Roman" panose="02020603050405020304" pitchFamily="18" charset="0"/>
              </a:rPr>
              <a:t>If a final list of initiatives is agreed upon, the group can vote in-session to move forward and self-select onto teams</a:t>
            </a:r>
          </a:p>
          <a:p>
            <a:pPr marL="171450" marR="0" indent="-171450">
              <a:spcBef>
                <a:spcPts val="0"/>
              </a:spcBef>
              <a:buFont typeface="Arial" panose="020B0604020202020204" pitchFamily="34" charset="0"/>
              <a:buChar char="•"/>
            </a:pPr>
            <a:r>
              <a:rPr lang="en-US" sz="1100">
                <a:ea typeface="Calibri" panose="020F0502020204030204" pitchFamily="34" charset="0"/>
                <a:cs typeface="Times New Roman" panose="02020603050405020304" pitchFamily="18" charset="0"/>
              </a:rPr>
              <a:t>If more data/research is needed to determine final group initiatives, Champions will work with the cohort Executive Committee post-Launch, and group will be tapped to help and polled as needed for final decisions </a:t>
            </a:r>
          </a:p>
          <a:p>
            <a:pPr marR="0">
              <a:lnSpc>
                <a:spcPct val="107000"/>
              </a:lnSpc>
              <a:spcBef>
                <a:spcPts val="0"/>
              </a:spcBef>
              <a:spcAft>
                <a:spcPts val="800"/>
              </a:spcAft>
            </a:pPr>
            <a:r>
              <a:rPr lang="en-US" sz="1100" i="1">
                <a:effectLst/>
                <a:ea typeface="Calibri" panose="020F0502020204030204" pitchFamily="34" charset="0"/>
                <a:cs typeface="Times New Roman" panose="02020603050405020304" pitchFamily="18" charset="0"/>
              </a:rPr>
              <a:t>Group initiatives </a:t>
            </a:r>
            <a:r>
              <a:rPr lang="en-US" sz="1100" i="1">
                <a:ea typeface="Calibri" panose="020F0502020204030204" pitchFamily="34" charset="0"/>
                <a:cs typeface="Times New Roman" panose="02020603050405020304" pitchFamily="18" charset="0"/>
              </a:rPr>
              <a:t>to be finalized within the first 45 days post-Launch, in advance of the first Cohort meeting</a:t>
            </a:r>
            <a:r>
              <a:rPr lang="en-US" sz="1100" i="1">
                <a:effectLst/>
                <a:ea typeface="Calibri" panose="020F0502020204030204"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D61B4D59-DA4D-9549-9AD9-41BFC8CB4989}"/>
              </a:ext>
            </a:extLst>
          </p:cNvPr>
          <p:cNvSpPr txBox="1"/>
          <p:nvPr/>
        </p:nvSpPr>
        <p:spPr>
          <a:xfrm>
            <a:off x="6256018" y="3587018"/>
            <a:ext cx="5486400" cy="1446550"/>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100" b="1">
                <a:solidFill>
                  <a:schemeClr val="accent1"/>
                </a:solidFill>
                <a:effectLst/>
                <a:ea typeface="Calibri" panose="020F0502020204030204" pitchFamily="34" charset="0"/>
                <a:cs typeface="Times New Roman" panose="02020603050405020304" pitchFamily="18" charset="0"/>
              </a:rPr>
              <a:t>Getting Organized (</a:t>
            </a:r>
            <a:r>
              <a:rPr lang="en-US" sz="1100" b="1">
                <a:solidFill>
                  <a:schemeClr val="accent1"/>
                </a:solidFill>
                <a:ea typeface="Calibri" panose="020F0502020204030204" pitchFamily="34" charset="0"/>
                <a:cs typeface="Times New Roman" panose="02020603050405020304" pitchFamily="18" charset="0"/>
              </a:rPr>
              <a:t>4</a:t>
            </a:r>
            <a:r>
              <a:rPr lang="en-US" sz="1100" b="1">
                <a:solidFill>
                  <a:schemeClr val="accent1"/>
                </a:solidFill>
                <a:effectLst/>
                <a:ea typeface="Calibri" panose="020F0502020204030204" pitchFamily="34" charset="0"/>
                <a:cs typeface="Times New Roman" panose="02020603050405020304" pitchFamily="18" charset="0"/>
              </a:rPr>
              <a:t>0 minutes) </a:t>
            </a:r>
            <a:endParaRPr lang="en-US" sz="1050" b="1">
              <a:solidFill>
                <a:schemeClr val="accent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a:effectLst/>
                <a:ea typeface="Calibri" panose="020F0502020204030204" pitchFamily="34" charset="0"/>
                <a:cs typeface="Times New Roman" panose="02020603050405020304" pitchFamily="18" charset="0"/>
              </a:rPr>
              <a:t>Review the Executive Committee (EC) responsibilities</a:t>
            </a:r>
          </a:p>
          <a:p>
            <a:pPr marL="342900" marR="0" lvl="0" indent="-342900">
              <a:lnSpc>
                <a:spcPct val="107000"/>
              </a:lnSpc>
              <a:spcBef>
                <a:spcPts val="0"/>
              </a:spcBef>
              <a:spcAft>
                <a:spcPts val="0"/>
              </a:spcAft>
              <a:buFont typeface="Arial" panose="020B0604020202020204" pitchFamily="34" charset="0"/>
              <a:buChar char="•"/>
            </a:pPr>
            <a:r>
              <a:rPr lang="en-US" sz="1100">
                <a:ea typeface="Calibri" panose="020F0502020204030204" pitchFamily="34" charset="0"/>
                <a:cs typeface="Times New Roman" panose="02020603050405020304" pitchFamily="18" charset="0"/>
              </a:rPr>
              <a:t>Cohort members self-nominate onto EC and/or team leads</a:t>
            </a:r>
          </a:p>
          <a:p>
            <a:pPr marL="342900" marR="0" lvl="0" indent="-342900">
              <a:lnSpc>
                <a:spcPct val="107000"/>
              </a:lnSpc>
              <a:spcBef>
                <a:spcPts val="0"/>
              </a:spcBef>
              <a:spcAft>
                <a:spcPts val="0"/>
              </a:spcAft>
              <a:buFont typeface="Arial" panose="020B0604020202020204" pitchFamily="34" charset="0"/>
              <a:buChar char="•"/>
            </a:pPr>
            <a:r>
              <a:rPr lang="en-US" sz="1100">
                <a:ea typeface="Calibri" panose="020F0502020204030204" pitchFamily="34" charset="0"/>
                <a:cs typeface="Times New Roman" panose="02020603050405020304" pitchFamily="18" charset="0"/>
              </a:rPr>
              <a:t>What to expect in the first 45 days</a:t>
            </a:r>
          </a:p>
          <a:p>
            <a:pPr marL="800100" lvl="1" indent="-342900">
              <a:lnSpc>
                <a:spcPct val="107000"/>
              </a:lnSpc>
              <a:buFont typeface="Arial" panose="020B0604020202020204" pitchFamily="34" charset="0"/>
              <a:buChar char="•"/>
            </a:pPr>
            <a:r>
              <a:rPr lang="en-US" sz="1100">
                <a:ea typeface="Calibri" panose="020F0502020204030204" pitchFamily="34" charset="0"/>
                <a:cs typeface="Times New Roman" panose="02020603050405020304" pitchFamily="18" charset="0"/>
              </a:rPr>
              <a:t>Set first cohort meeting date</a:t>
            </a:r>
          </a:p>
          <a:p>
            <a:pPr marL="800100" lvl="1" indent="-342900">
              <a:lnSpc>
                <a:spcPct val="107000"/>
              </a:lnSpc>
              <a:buFont typeface="Arial" panose="020B0604020202020204" pitchFamily="34" charset="0"/>
              <a:buChar char="•"/>
            </a:pPr>
            <a:r>
              <a:rPr lang="en-US" sz="1100">
                <a:ea typeface="Calibri" panose="020F0502020204030204" pitchFamily="34" charset="0"/>
                <a:cs typeface="Times New Roman" panose="02020603050405020304" pitchFamily="18" charset="0"/>
              </a:rPr>
              <a:t>Summary of next steps and action items</a:t>
            </a:r>
          </a:p>
          <a:p>
            <a:pPr marL="800100" lvl="1" indent="-342900">
              <a:lnSpc>
                <a:spcPct val="107000"/>
              </a:lnSpc>
              <a:buFont typeface="Arial" panose="020B0604020202020204" pitchFamily="34" charset="0"/>
              <a:buChar char="•"/>
            </a:pPr>
            <a:r>
              <a:rPr lang="en-US" sz="1100">
                <a:ea typeface="Calibri" panose="020F0502020204030204" pitchFamily="34" charset="0"/>
                <a:cs typeface="Times New Roman" panose="02020603050405020304" pitchFamily="18" charset="0"/>
              </a:rPr>
              <a:t>Q&amp;A</a:t>
            </a:r>
          </a:p>
        </p:txBody>
      </p:sp>
      <p:sp>
        <p:nvSpPr>
          <p:cNvPr id="13" name="TextBox 12">
            <a:extLst>
              <a:ext uri="{FF2B5EF4-FFF2-40B4-BE49-F238E27FC236}">
                <a16:creationId xmlns:a16="http://schemas.microsoft.com/office/drawing/2014/main" id="{F7FCC55D-01ED-7A6D-C585-F4AD9DCC8E5E}"/>
              </a:ext>
            </a:extLst>
          </p:cNvPr>
          <p:cNvSpPr txBox="1"/>
          <p:nvPr/>
        </p:nvSpPr>
        <p:spPr>
          <a:xfrm>
            <a:off x="6256018" y="5231737"/>
            <a:ext cx="5486400" cy="721993"/>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a:lnSpc>
                <a:spcPct val="107000"/>
              </a:lnSpc>
              <a:spcBef>
                <a:spcPts val="0"/>
              </a:spcBef>
              <a:spcAft>
                <a:spcPts val="800"/>
              </a:spcAft>
            </a:pPr>
            <a:r>
              <a:rPr lang="en-US" sz="1100" b="1">
                <a:solidFill>
                  <a:schemeClr val="accent1"/>
                </a:solidFill>
                <a:effectLst/>
                <a:ea typeface="Calibri" panose="020F0502020204030204" pitchFamily="34" charset="0"/>
                <a:cs typeface="Times New Roman" panose="02020603050405020304" pitchFamily="18" charset="0"/>
              </a:rPr>
              <a:t>Closing (5 minutes) –Champions</a:t>
            </a:r>
            <a:endParaRPr lang="en-US" sz="1100" b="1">
              <a:solidFill>
                <a:schemeClr val="accent1"/>
              </a:solidFill>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a typeface="Calibri" panose="020F0502020204030204" pitchFamily="34" charset="0"/>
                <a:cs typeface="Times New Roman" panose="02020603050405020304" pitchFamily="18" charset="0"/>
              </a:rPr>
              <a:t>Checking in: how is everyone feeling</a:t>
            </a:r>
          </a:p>
          <a:p>
            <a:pPr marL="171450" marR="0" lvl="0" indent="-171450">
              <a:lnSpc>
                <a:spcPct val="107000"/>
              </a:lnSpc>
              <a:spcBef>
                <a:spcPts val="0"/>
              </a:spcBef>
              <a:spcAft>
                <a:spcPts val="0"/>
              </a:spcAft>
              <a:buFont typeface="Arial" panose="020B0604020202020204" pitchFamily="34" charset="0"/>
              <a:buChar char="•"/>
            </a:pPr>
            <a:r>
              <a:rPr lang="en-US" sz="1100">
                <a:ea typeface="Calibri" panose="020F0502020204030204" pitchFamily="34" charset="0"/>
                <a:cs typeface="Times New Roman" panose="02020603050405020304" pitchFamily="18" charset="0"/>
              </a:rPr>
              <a:t>Champions close out</a:t>
            </a:r>
            <a:endParaRPr lang="en-US"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985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D87EA-FF01-65AC-15B6-A1AB35BEE3E9}"/>
              </a:ext>
            </a:extLst>
          </p:cNvPr>
          <p:cNvSpPr>
            <a:spLocks noGrp="1"/>
          </p:cNvSpPr>
          <p:nvPr>
            <p:ph type="title"/>
          </p:nvPr>
        </p:nvSpPr>
        <p:spPr/>
        <p:txBody>
          <a:bodyPr/>
          <a:lstStyle/>
          <a:p>
            <a:r>
              <a:rPr lang="en-US"/>
              <a:t>HBA Global Ambassador Program</a:t>
            </a:r>
          </a:p>
        </p:txBody>
      </p:sp>
      <p:sp>
        <p:nvSpPr>
          <p:cNvPr id="3" name="Text Placeholder 2">
            <a:extLst>
              <a:ext uri="{FF2B5EF4-FFF2-40B4-BE49-F238E27FC236}">
                <a16:creationId xmlns:a16="http://schemas.microsoft.com/office/drawing/2014/main" id="{720F324F-9176-3DE5-3C45-EB63D17EF085}"/>
              </a:ext>
            </a:extLst>
          </p:cNvPr>
          <p:cNvSpPr>
            <a:spLocks noGrp="1"/>
          </p:cNvSpPr>
          <p:nvPr>
            <p:ph type="body" sz="quarter" idx="10"/>
          </p:nvPr>
        </p:nvSpPr>
        <p:spPr/>
        <p:txBody>
          <a:bodyPr>
            <a:normAutofit fontScale="70000" lnSpcReduction="20000"/>
          </a:bodyPr>
          <a:lstStyle/>
          <a:p>
            <a:r>
              <a:rPr lang="en-US" sz="4000"/>
              <a:t>[PROGRAM NAME] Launch</a:t>
            </a:r>
          </a:p>
          <a:p>
            <a:r>
              <a:rPr lang="en-US" sz="1900" cap="none"/>
              <a:t>[DATE]</a:t>
            </a:r>
          </a:p>
        </p:txBody>
      </p:sp>
      <p:sp>
        <p:nvSpPr>
          <p:cNvPr id="2" name="TextBox 1">
            <a:extLst>
              <a:ext uri="{FF2B5EF4-FFF2-40B4-BE49-F238E27FC236}">
                <a16:creationId xmlns:a16="http://schemas.microsoft.com/office/drawing/2014/main" id="{EDD948BB-0218-9672-DFFD-EE13E1DB4B87}"/>
              </a:ext>
            </a:extLst>
          </p:cNvPr>
          <p:cNvSpPr txBox="1"/>
          <p:nvPr/>
        </p:nvSpPr>
        <p:spPr>
          <a:xfrm>
            <a:off x="10966881" y="106532"/>
            <a:ext cx="1225119" cy="923330"/>
          </a:xfrm>
          <a:prstGeom prst="rect">
            <a:avLst/>
          </a:prstGeom>
          <a:no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4181617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17DD-8D88-8D8E-1161-FA84A137BFA5}"/>
              </a:ext>
            </a:extLst>
          </p:cNvPr>
          <p:cNvSpPr>
            <a:spLocks noGrp="1"/>
          </p:cNvSpPr>
          <p:nvPr>
            <p:ph type="title"/>
          </p:nvPr>
        </p:nvSpPr>
        <p:spPr/>
        <p:txBody>
          <a:bodyPr>
            <a:normAutofit/>
          </a:bodyPr>
          <a:lstStyle/>
          <a:p>
            <a:r>
              <a:rPr lang="en-US"/>
              <a:t>AGENDA</a:t>
            </a:r>
            <a:br>
              <a:rPr lang="en-US"/>
            </a:br>
            <a:r>
              <a:rPr lang="en-US" sz="2000" b="0"/>
              <a:t>[DATE – START/END TIME]</a:t>
            </a:r>
            <a:endParaRPr lang="en-US" b="0"/>
          </a:p>
        </p:txBody>
      </p:sp>
      <p:graphicFrame>
        <p:nvGraphicFramePr>
          <p:cNvPr id="5" name="Table 4">
            <a:extLst>
              <a:ext uri="{FF2B5EF4-FFF2-40B4-BE49-F238E27FC236}">
                <a16:creationId xmlns:a16="http://schemas.microsoft.com/office/drawing/2014/main" id="{23357655-D266-5305-0C5B-E6440A675CD8}"/>
              </a:ext>
            </a:extLst>
          </p:cNvPr>
          <p:cNvGraphicFramePr>
            <a:graphicFrameLocks noGrp="1"/>
          </p:cNvGraphicFramePr>
          <p:nvPr>
            <p:extLst>
              <p:ext uri="{D42A27DB-BD31-4B8C-83A1-F6EECF244321}">
                <p14:modId xmlns:p14="http://schemas.microsoft.com/office/powerpoint/2010/main" val="3075202703"/>
              </p:ext>
            </p:extLst>
          </p:nvPr>
        </p:nvGraphicFramePr>
        <p:xfrm>
          <a:off x="2328420" y="1754707"/>
          <a:ext cx="9048642" cy="4581492"/>
        </p:xfrm>
        <a:graphic>
          <a:graphicData uri="http://schemas.openxmlformats.org/drawingml/2006/table">
            <a:tbl>
              <a:tblPr firstRow="1" bandRow="1">
                <a:tableStyleId>{5C22544A-7EE6-4342-B048-85BDC9FD1C3A}</a:tableStyleId>
              </a:tblPr>
              <a:tblGrid>
                <a:gridCol w="3016214">
                  <a:extLst>
                    <a:ext uri="{9D8B030D-6E8A-4147-A177-3AD203B41FA5}">
                      <a16:colId xmlns:a16="http://schemas.microsoft.com/office/drawing/2014/main" val="317680660"/>
                    </a:ext>
                  </a:extLst>
                </a:gridCol>
                <a:gridCol w="3016214">
                  <a:extLst>
                    <a:ext uri="{9D8B030D-6E8A-4147-A177-3AD203B41FA5}">
                      <a16:colId xmlns:a16="http://schemas.microsoft.com/office/drawing/2014/main" val="900451779"/>
                    </a:ext>
                  </a:extLst>
                </a:gridCol>
                <a:gridCol w="3016214">
                  <a:extLst>
                    <a:ext uri="{9D8B030D-6E8A-4147-A177-3AD203B41FA5}">
                      <a16:colId xmlns:a16="http://schemas.microsoft.com/office/drawing/2014/main" val="2306372071"/>
                    </a:ext>
                  </a:extLst>
                </a:gridCol>
              </a:tblGrid>
              <a:tr h="494342">
                <a:tc>
                  <a:txBody>
                    <a:bodyPr/>
                    <a:lstStyle/>
                    <a:p>
                      <a:pPr algn="ctr"/>
                      <a:r>
                        <a:rPr lang="en-US"/>
                        <a:t>Agenda Item</a:t>
                      </a:r>
                    </a:p>
                  </a:txBody>
                  <a:tcPr/>
                </a:tc>
                <a:tc>
                  <a:txBody>
                    <a:bodyPr/>
                    <a:lstStyle/>
                    <a:p>
                      <a:pPr algn="ctr"/>
                      <a:r>
                        <a:rPr lang="en-US"/>
                        <a:t>Speaker</a:t>
                      </a:r>
                    </a:p>
                  </a:txBody>
                  <a:tcPr/>
                </a:tc>
                <a:tc>
                  <a:txBody>
                    <a:bodyPr/>
                    <a:lstStyle/>
                    <a:p>
                      <a:pPr algn="ctr"/>
                      <a:r>
                        <a:rPr lang="en-US"/>
                        <a:t>Time </a:t>
                      </a:r>
                    </a:p>
                    <a:p>
                      <a:pPr algn="ctr"/>
                      <a:r>
                        <a:rPr lang="en-US" sz="1400" b="0"/>
                        <a:t>[time zone]</a:t>
                      </a:r>
                      <a:endParaRPr lang="en-US" b="0"/>
                    </a:p>
                  </a:txBody>
                  <a:tcPr/>
                </a:tc>
                <a:extLst>
                  <a:ext uri="{0D108BD9-81ED-4DB2-BD59-A6C34878D82A}">
                    <a16:rowId xmlns:a16="http://schemas.microsoft.com/office/drawing/2014/main" val="1858138795"/>
                  </a:ext>
                </a:extLst>
              </a:tr>
              <a:tr h="494342">
                <a:tc>
                  <a:txBody>
                    <a:bodyPr/>
                    <a:lstStyle/>
                    <a:p>
                      <a:pPr algn="ctr"/>
                      <a:r>
                        <a:rPr lang="en-US" sz="1400" b="1"/>
                        <a:t>Introduction</a:t>
                      </a:r>
                    </a:p>
                  </a:txBody>
                  <a:tcPr/>
                </a:tc>
                <a:tc>
                  <a:txBody>
                    <a:bodyPr/>
                    <a:lstStyle/>
                    <a:p>
                      <a:pPr algn="ctr"/>
                      <a:r>
                        <a:rPr lang="en-US" sz="1400"/>
                        <a:t>Program Champion(s)</a:t>
                      </a:r>
                    </a:p>
                    <a:p>
                      <a:pPr algn="ctr"/>
                      <a:r>
                        <a:rPr lang="en-US" sz="1400"/>
                        <a:t>HBA Launch Leader</a:t>
                      </a:r>
                    </a:p>
                  </a:txBody>
                  <a:tcPr/>
                </a:tc>
                <a:tc>
                  <a:txBody>
                    <a:bodyPr/>
                    <a:lstStyle/>
                    <a:p>
                      <a:pPr algn="ctr"/>
                      <a:r>
                        <a:rPr lang="en-US" sz="1100"/>
                        <a:t>10 minutes</a:t>
                      </a:r>
                    </a:p>
                  </a:txBody>
                  <a:tcPr/>
                </a:tc>
                <a:extLst>
                  <a:ext uri="{0D108BD9-81ED-4DB2-BD59-A6C34878D82A}">
                    <a16:rowId xmlns:a16="http://schemas.microsoft.com/office/drawing/2014/main" val="2984632729"/>
                  </a:ext>
                </a:extLst>
              </a:tr>
              <a:tr h="494342">
                <a:tc>
                  <a:txBody>
                    <a:bodyPr/>
                    <a:lstStyle/>
                    <a:p>
                      <a:pPr algn="ctr"/>
                      <a:r>
                        <a:rPr lang="en-US" sz="1400" b="1"/>
                        <a:t>Breakout Session</a:t>
                      </a:r>
                    </a:p>
                  </a:txBody>
                  <a:tcPr/>
                </a:tc>
                <a:tc>
                  <a:txBody>
                    <a:bodyPr/>
                    <a:lstStyle/>
                    <a:p>
                      <a:pPr algn="ctr"/>
                      <a:r>
                        <a:rPr lang="en-US" sz="1400" i="1"/>
                        <a:t>Breakout Sessions</a:t>
                      </a:r>
                    </a:p>
                  </a:txBody>
                  <a:tcPr/>
                </a:tc>
                <a:tc>
                  <a:txBody>
                    <a:bodyPr/>
                    <a:lstStyle/>
                    <a:p>
                      <a:pPr algn="ctr"/>
                      <a:r>
                        <a:rPr lang="en-US" sz="1100" i="0"/>
                        <a:t>20 minutes</a:t>
                      </a:r>
                    </a:p>
                  </a:txBody>
                  <a:tcPr/>
                </a:tc>
                <a:extLst>
                  <a:ext uri="{0D108BD9-81ED-4DB2-BD59-A6C34878D82A}">
                    <a16:rowId xmlns:a16="http://schemas.microsoft.com/office/drawing/2014/main" val="1076012124"/>
                  </a:ext>
                </a:extLst>
              </a:tr>
              <a:tr h="494342">
                <a:tc>
                  <a:txBody>
                    <a:bodyPr/>
                    <a:lstStyle/>
                    <a:p>
                      <a:pPr algn="ctr"/>
                      <a:r>
                        <a:rPr lang="en-US" sz="1400" b="1"/>
                        <a:t>Executive Sponsor Introduction</a:t>
                      </a:r>
                    </a:p>
                  </a:txBody>
                  <a:tcPr/>
                </a:tc>
                <a:tc>
                  <a:txBody>
                    <a:bodyPr/>
                    <a:lstStyle/>
                    <a:p>
                      <a:pPr algn="ctr"/>
                      <a:r>
                        <a:rPr lang="en-US" sz="1400"/>
                        <a:t>Executive Sponsor(s)</a:t>
                      </a:r>
                    </a:p>
                  </a:txBody>
                  <a:tcPr/>
                </a:tc>
                <a:tc>
                  <a:txBody>
                    <a:bodyPr/>
                    <a:lstStyle/>
                    <a:p>
                      <a:pPr algn="ctr"/>
                      <a:r>
                        <a:rPr lang="en-US" sz="1100"/>
                        <a:t>20 minutes</a:t>
                      </a:r>
                    </a:p>
                  </a:txBody>
                  <a:tcPr/>
                </a:tc>
                <a:extLst>
                  <a:ext uri="{0D108BD9-81ED-4DB2-BD59-A6C34878D82A}">
                    <a16:rowId xmlns:a16="http://schemas.microsoft.com/office/drawing/2014/main" val="520364798"/>
                  </a:ext>
                </a:extLst>
              </a:tr>
              <a:tr h="494342">
                <a:tc>
                  <a:txBody>
                    <a:bodyPr/>
                    <a:lstStyle/>
                    <a:p>
                      <a:pPr algn="ctr"/>
                      <a:r>
                        <a:rPr lang="en-US" sz="1400" b="1"/>
                        <a:t>Breakout Session</a:t>
                      </a:r>
                    </a:p>
                  </a:txBody>
                  <a:tcPr/>
                </a:tc>
                <a:tc>
                  <a:txBody>
                    <a:bodyPr/>
                    <a:lstStyle/>
                    <a:p>
                      <a:pPr algn="ctr"/>
                      <a:r>
                        <a:rPr lang="en-US" sz="1400" i="1"/>
                        <a:t>Breakout Sessions</a:t>
                      </a:r>
                    </a:p>
                  </a:txBody>
                  <a:tcPr/>
                </a:tc>
                <a:tc>
                  <a:txBody>
                    <a:bodyPr/>
                    <a:lstStyle/>
                    <a:p>
                      <a:pPr algn="ctr"/>
                      <a:r>
                        <a:rPr lang="en-US" sz="1100"/>
                        <a:t>40 minutes</a:t>
                      </a:r>
                    </a:p>
                  </a:txBody>
                  <a:tcPr/>
                </a:tc>
                <a:extLst>
                  <a:ext uri="{0D108BD9-81ED-4DB2-BD59-A6C34878D82A}">
                    <a16:rowId xmlns:a16="http://schemas.microsoft.com/office/drawing/2014/main" val="3401410137"/>
                  </a:ext>
                </a:extLst>
              </a:tr>
              <a:tr h="494342">
                <a:tc>
                  <a:txBody>
                    <a:bodyPr/>
                    <a:lstStyle/>
                    <a:p>
                      <a:pPr algn="ctr"/>
                      <a:r>
                        <a:rPr lang="en-US" sz="1400" b="1"/>
                        <a:t>Break</a:t>
                      </a:r>
                    </a:p>
                  </a:txBody>
                  <a:tcPr/>
                </a:tc>
                <a:tc>
                  <a:txBody>
                    <a:bodyPr/>
                    <a:lstStyle/>
                    <a:p>
                      <a:pPr algn="ctr"/>
                      <a:endParaRPr lang="en-US" sz="1400"/>
                    </a:p>
                  </a:txBody>
                  <a:tcPr/>
                </a:tc>
                <a:tc>
                  <a:txBody>
                    <a:bodyPr/>
                    <a:lstStyle/>
                    <a:p>
                      <a:pPr algn="ctr"/>
                      <a:r>
                        <a:rPr lang="en-US" sz="1100"/>
                        <a:t>10 minutes</a:t>
                      </a:r>
                    </a:p>
                  </a:txBody>
                  <a:tcPr/>
                </a:tc>
                <a:extLst>
                  <a:ext uri="{0D108BD9-81ED-4DB2-BD59-A6C34878D82A}">
                    <a16:rowId xmlns:a16="http://schemas.microsoft.com/office/drawing/2014/main" val="2158932218"/>
                  </a:ext>
                </a:extLst>
              </a:tr>
              <a:tr h="494342">
                <a:tc>
                  <a:txBody>
                    <a:bodyPr/>
                    <a:lstStyle/>
                    <a:p>
                      <a:pPr algn="ctr"/>
                      <a:r>
                        <a:rPr lang="en-US" sz="1400" b="1"/>
                        <a:t>Group Initiatives Discussion</a:t>
                      </a:r>
                    </a:p>
                  </a:txBody>
                  <a:tcPr/>
                </a:tc>
                <a:tc>
                  <a:txBody>
                    <a:bodyPr/>
                    <a:lstStyle/>
                    <a:p>
                      <a:pPr algn="ctr"/>
                      <a:r>
                        <a:rPr lang="en-US" sz="1400"/>
                        <a:t>Group Discussion</a:t>
                      </a:r>
                    </a:p>
                  </a:txBody>
                  <a:tcPr/>
                </a:tc>
                <a:tc>
                  <a:txBody>
                    <a:bodyPr/>
                    <a:lstStyle/>
                    <a:p>
                      <a:pPr algn="ctr"/>
                      <a:r>
                        <a:rPr lang="en-US" sz="1100"/>
                        <a:t>45 minutes</a:t>
                      </a:r>
                    </a:p>
                  </a:txBody>
                  <a:tcPr/>
                </a:tc>
                <a:extLst>
                  <a:ext uri="{0D108BD9-81ED-4DB2-BD59-A6C34878D82A}">
                    <a16:rowId xmlns:a16="http://schemas.microsoft.com/office/drawing/2014/main" val="4146715662"/>
                  </a:ext>
                </a:extLst>
              </a:tr>
              <a:tr h="494342">
                <a:tc>
                  <a:txBody>
                    <a:bodyPr/>
                    <a:lstStyle/>
                    <a:p>
                      <a:pPr algn="ctr"/>
                      <a:r>
                        <a:rPr lang="en-US" sz="1400" b="1"/>
                        <a:t>Getting Organized</a:t>
                      </a:r>
                    </a:p>
                  </a:txBody>
                  <a:tcPr/>
                </a:tc>
                <a:tc>
                  <a:txBody>
                    <a:bodyPr/>
                    <a:lstStyle/>
                    <a:p>
                      <a:pPr algn="ctr"/>
                      <a:r>
                        <a:rPr lang="en-US" sz="1400"/>
                        <a:t>Group Discussion</a:t>
                      </a:r>
                    </a:p>
                  </a:txBody>
                  <a:tcPr/>
                </a:tc>
                <a:tc>
                  <a:txBody>
                    <a:bodyPr/>
                    <a:lstStyle/>
                    <a:p>
                      <a:pPr algn="ctr"/>
                      <a:r>
                        <a:rPr lang="en-US" sz="1100"/>
                        <a:t>40 minutes</a:t>
                      </a:r>
                    </a:p>
                  </a:txBody>
                  <a:tcPr/>
                </a:tc>
                <a:extLst>
                  <a:ext uri="{0D108BD9-81ED-4DB2-BD59-A6C34878D82A}">
                    <a16:rowId xmlns:a16="http://schemas.microsoft.com/office/drawing/2014/main" val="3593987012"/>
                  </a:ext>
                </a:extLst>
              </a:tr>
              <a:tr h="494342">
                <a:tc>
                  <a:txBody>
                    <a:bodyPr/>
                    <a:lstStyle/>
                    <a:p>
                      <a:pPr algn="ctr"/>
                      <a:r>
                        <a:rPr lang="en-US" sz="1400" b="1"/>
                        <a:t>Close</a:t>
                      </a:r>
                    </a:p>
                  </a:txBody>
                  <a:tcPr/>
                </a:tc>
                <a:tc>
                  <a:txBody>
                    <a:bodyPr/>
                    <a:lstStyle/>
                    <a:p>
                      <a:pPr algn="ctr"/>
                      <a:r>
                        <a:rPr lang="en-US" sz="1400"/>
                        <a:t>Program Champion(s)</a:t>
                      </a:r>
                    </a:p>
                  </a:txBody>
                  <a:tcPr/>
                </a:tc>
                <a:tc>
                  <a:txBody>
                    <a:bodyPr/>
                    <a:lstStyle/>
                    <a:p>
                      <a:pPr algn="ctr"/>
                      <a:r>
                        <a:rPr lang="en-US" sz="1100"/>
                        <a:t>5 minutes</a:t>
                      </a:r>
                    </a:p>
                  </a:txBody>
                  <a:tcPr/>
                </a:tc>
                <a:extLst>
                  <a:ext uri="{0D108BD9-81ED-4DB2-BD59-A6C34878D82A}">
                    <a16:rowId xmlns:a16="http://schemas.microsoft.com/office/drawing/2014/main" val="1605897690"/>
                  </a:ext>
                </a:extLst>
              </a:tr>
            </a:tbl>
          </a:graphicData>
        </a:graphic>
      </p:graphicFrame>
      <p:sp>
        <p:nvSpPr>
          <p:cNvPr id="6" name="TextBox 5">
            <a:extLst>
              <a:ext uri="{FF2B5EF4-FFF2-40B4-BE49-F238E27FC236}">
                <a16:creationId xmlns:a16="http://schemas.microsoft.com/office/drawing/2014/main" id="{1BB7C981-5786-BA00-C872-D3490334DA66}"/>
              </a:ext>
            </a:extLst>
          </p:cNvPr>
          <p:cNvSpPr txBox="1"/>
          <p:nvPr/>
        </p:nvSpPr>
        <p:spPr>
          <a:xfrm>
            <a:off x="8229600" y="365125"/>
            <a:ext cx="3577029" cy="954107"/>
          </a:xfrm>
          <a:prstGeom prst="rect">
            <a:avLst/>
          </a:prstGeom>
          <a:solidFill>
            <a:schemeClr val="accent4">
              <a:lumMod val="20000"/>
              <a:lumOff val="80000"/>
            </a:schemeClr>
          </a:solidFill>
        </p:spPr>
        <p:txBody>
          <a:bodyPr wrap="square" rtlCol="0">
            <a:spAutoFit/>
          </a:bodyPr>
          <a:lstStyle/>
          <a:p>
            <a:pPr algn="ctr"/>
            <a:r>
              <a:rPr lang="en-US" sz="1400"/>
              <a:t>Using the </a:t>
            </a:r>
            <a:r>
              <a:rPr lang="en-US" sz="1400">
                <a:hlinkClick r:id="rId2" action="ppaction://hlinksldjump"/>
              </a:rPr>
              <a:t>AGENDA SAMPLE</a:t>
            </a:r>
            <a:r>
              <a:rPr lang="en-US" sz="1400"/>
              <a:t>, please fill in the names of your speakers and replace suggested duration with local timing based on the start/end times of your launch.</a:t>
            </a:r>
          </a:p>
        </p:txBody>
      </p:sp>
    </p:spTree>
    <p:extLst>
      <p:ext uri="{BB962C8B-B14F-4D97-AF65-F5344CB8AC3E}">
        <p14:creationId xmlns:p14="http://schemas.microsoft.com/office/powerpoint/2010/main" val="268443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456F7-7A60-B3CD-C1F5-4A790BF26373}"/>
              </a:ext>
            </a:extLst>
          </p:cNvPr>
          <p:cNvSpPr>
            <a:spLocks noGrp="1"/>
          </p:cNvSpPr>
          <p:nvPr>
            <p:ph type="title"/>
          </p:nvPr>
        </p:nvSpPr>
        <p:spPr/>
        <p:txBody>
          <a:bodyPr/>
          <a:lstStyle/>
          <a:p>
            <a:r>
              <a:rPr lang="en-US"/>
              <a:t>HBA Global Ambassador Program</a:t>
            </a:r>
          </a:p>
        </p:txBody>
      </p:sp>
      <p:sp>
        <p:nvSpPr>
          <p:cNvPr id="5" name="Text Placeholder 4">
            <a:extLst>
              <a:ext uri="{FF2B5EF4-FFF2-40B4-BE49-F238E27FC236}">
                <a16:creationId xmlns:a16="http://schemas.microsoft.com/office/drawing/2014/main" id="{4219B119-5603-2623-2024-3BFDE3D68526}"/>
              </a:ext>
            </a:extLst>
          </p:cNvPr>
          <p:cNvSpPr>
            <a:spLocks noGrp="1"/>
          </p:cNvSpPr>
          <p:nvPr>
            <p:ph type="body" sz="quarter" idx="10"/>
          </p:nvPr>
        </p:nvSpPr>
        <p:spPr/>
        <p:txBody>
          <a:bodyPr/>
          <a:lstStyle/>
          <a:p>
            <a:r>
              <a:rPr lang="en-US"/>
              <a:t>Introductions</a:t>
            </a:r>
          </a:p>
        </p:txBody>
      </p:sp>
      <p:sp>
        <p:nvSpPr>
          <p:cNvPr id="6" name="TextBox 5">
            <a:extLst>
              <a:ext uri="{FF2B5EF4-FFF2-40B4-BE49-F238E27FC236}">
                <a16:creationId xmlns:a16="http://schemas.microsoft.com/office/drawing/2014/main" id="{E103C54E-03B6-327B-81DF-8511FCA4783C}"/>
              </a:ext>
            </a:extLst>
          </p:cNvPr>
          <p:cNvSpPr txBox="1"/>
          <p:nvPr/>
        </p:nvSpPr>
        <p:spPr>
          <a:xfrm>
            <a:off x="10966881" y="106532"/>
            <a:ext cx="1225119" cy="923330"/>
          </a:xfrm>
          <a:prstGeom prst="rect">
            <a:avLst/>
          </a:prstGeom>
          <a:no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2484087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EB72-7894-E43A-7966-FCEFDA42077C}"/>
              </a:ext>
            </a:extLst>
          </p:cNvPr>
          <p:cNvSpPr>
            <a:spLocks noGrp="1"/>
          </p:cNvSpPr>
          <p:nvPr>
            <p:ph type="title"/>
          </p:nvPr>
        </p:nvSpPr>
        <p:spPr/>
        <p:txBody>
          <a:bodyPr/>
          <a:lstStyle/>
          <a:p>
            <a:r>
              <a:rPr lang="en-US"/>
              <a:t>INTRODUCTIONS</a:t>
            </a:r>
          </a:p>
        </p:txBody>
      </p:sp>
      <p:sp>
        <p:nvSpPr>
          <p:cNvPr id="3" name="Text Placeholder 2">
            <a:extLst>
              <a:ext uri="{FF2B5EF4-FFF2-40B4-BE49-F238E27FC236}">
                <a16:creationId xmlns:a16="http://schemas.microsoft.com/office/drawing/2014/main" id="{3861B9DC-F487-36DF-3CA9-6D111C9C1584}"/>
              </a:ext>
            </a:extLst>
          </p:cNvPr>
          <p:cNvSpPr>
            <a:spLocks noGrp="1"/>
          </p:cNvSpPr>
          <p:nvPr>
            <p:ph type="body" sz="quarter" idx="10"/>
          </p:nvPr>
        </p:nvSpPr>
        <p:spPr>
          <a:xfrm>
            <a:off x="837908" y="1444625"/>
            <a:ext cx="10834688" cy="4222750"/>
          </a:xfrm>
        </p:spPr>
        <p:txBody>
          <a:bodyPr>
            <a:normAutofit/>
          </a:bodyPr>
          <a:lstStyle/>
          <a:p>
            <a:pPr marL="0" indent="0">
              <a:buNone/>
            </a:pPr>
            <a:r>
              <a:rPr lang="en-US" b="1"/>
              <a:t>Program Champions</a:t>
            </a:r>
          </a:p>
        </p:txBody>
      </p:sp>
      <p:sp>
        <p:nvSpPr>
          <p:cNvPr id="5" name="Rectangle: Rounded Corners 4">
            <a:extLst>
              <a:ext uri="{FF2B5EF4-FFF2-40B4-BE49-F238E27FC236}">
                <a16:creationId xmlns:a16="http://schemas.microsoft.com/office/drawing/2014/main" id="{88BDA2B2-F653-514D-8F6A-C244B02869AA}"/>
              </a:ext>
            </a:extLst>
          </p:cNvPr>
          <p:cNvSpPr/>
          <p:nvPr/>
        </p:nvSpPr>
        <p:spPr>
          <a:xfrm>
            <a:off x="2997200" y="2406851"/>
            <a:ext cx="1968500" cy="23368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Photo</a:t>
            </a:r>
          </a:p>
        </p:txBody>
      </p:sp>
      <p:sp>
        <p:nvSpPr>
          <p:cNvPr id="7" name="TextBox 6">
            <a:extLst>
              <a:ext uri="{FF2B5EF4-FFF2-40B4-BE49-F238E27FC236}">
                <a16:creationId xmlns:a16="http://schemas.microsoft.com/office/drawing/2014/main" id="{1EA36A44-1D5E-ED34-34C2-20A8842F6D87}"/>
              </a:ext>
            </a:extLst>
          </p:cNvPr>
          <p:cNvSpPr txBox="1"/>
          <p:nvPr/>
        </p:nvSpPr>
        <p:spPr>
          <a:xfrm>
            <a:off x="1663700" y="4934151"/>
            <a:ext cx="4635500" cy="646331"/>
          </a:xfrm>
          <a:prstGeom prst="rect">
            <a:avLst/>
          </a:prstGeom>
          <a:noFill/>
        </p:spPr>
        <p:txBody>
          <a:bodyPr wrap="square" rtlCol="0">
            <a:spAutoFit/>
          </a:bodyPr>
          <a:lstStyle/>
          <a:p>
            <a:pPr algn="ctr"/>
            <a:r>
              <a:rPr lang="en-US" b="1"/>
              <a:t>Name</a:t>
            </a:r>
          </a:p>
          <a:p>
            <a:pPr algn="ctr"/>
            <a:r>
              <a:rPr lang="en-US"/>
              <a:t>Title</a:t>
            </a:r>
          </a:p>
        </p:txBody>
      </p:sp>
      <p:sp>
        <p:nvSpPr>
          <p:cNvPr id="8" name="Rectangle: Rounded Corners 7">
            <a:extLst>
              <a:ext uri="{FF2B5EF4-FFF2-40B4-BE49-F238E27FC236}">
                <a16:creationId xmlns:a16="http://schemas.microsoft.com/office/drawing/2014/main" id="{3E1F70BA-D9CF-8D3C-931E-446A35AD3685}"/>
              </a:ext>
            </a:extLst>
          </p:cNvPr>
          <p:cNvSpPr/>
          <p:nvPr/>
        </p:nvSpPr>
        <p:spPr>
          <a:xfrm>
            <a:off x="7226299" y="2406851"/>
            <a:ext cx="1968500" cy="23368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Photo</a:t>
            </a:r>
          </a:p>
        </p:txBody>
      </p:sp>
      <p:sp>
        <p:nvSpPr>
          <p:cNvPr id="9" name="TextBox 8">
            <a:extLst>
              <a:ext uri="{FF2B5EF4-FFF2-40B4-BE49-F238E27FC236}">
                <a16:creationId xmlns:a16="http://schemas.microsoft.com/office/drawing/2014/main" id="{3DA68591-FFB1-E478-1219-A5E4816EFEE5}"/>
              </a:ext>
            </a:extLst>
          </p:cNvPr>
          <p:cNvSpPr txBox="1"/>
          <p:nvPr/>
        </p:nvSpPr>
        <p:spPr>
          <a:xfrm>
            <a:off x="5892799" y="4934151"/>
            <a:ext cx="4635500" cy="646331"/>
          </a:xfrm>
          <a:prstGeom prst="rect">
            <a:avLst/>
          </a:prstGeom>
          <a:noFill/>
        </p:spPr>
        <p:txBody>
          <a:bodyPr wrap="square" rtlCol="0">
            <a:spAutoFit/>
          </a:bodyPr>
          <a:lstStyle/>
          <a:p>
            <a:pPr algn="ctr"/>
            <a:r>
              <a:rPr lang="en-US" b="1"/>
              <a:t>Name</a:t>
            </a:r>
          </a:p>
          <a:p>
            <a:pPr algn="ctr"/>
            <a:r>
              <a:rPr lang="en-US"/>
              <a:t>Title</a:t>
            </a:r>
          </a:p>
        </p:txBody>
      </p:sp>
      <p:sp>
        <p:nvSpPr>
          <p:cNvPr id="4" name="TextBox 3">
            <a:extLst>
              <a:ext uri="{FF2B5EF4-FFF2-40B4-BE49-F238E27FC236}">
                <a16:creationId xmlns:a16="http://schemas.microsoft.com/office/drawing/2014/main" id="{415E9425-701A-5473-058B-FE79186EE3F2}"/>
              </a:ext>
            </a:extLst>
          </p:cNvPr>
          <p:cNvSpPr txBox="1"/>
          <p:nvPr/>
        </p:nvSpPr>
        <p:spPr>
          <a:xfrm>
            <a:off x="148346" y="5858234"/>
            <a:ext cx="1225119" cy="923330"/>
          </a:xfrm>
          <a:prstGeom prst="rect">
            <a:avLst/>
          </a:prstGeom>
          <a:solidFill>
            <a:schemeClr val="bg1"/>
          </a:solidFill>
        </p:spPr>
        <p:txBody>
          <a:bodyPr wrap="square" rtlCol="0">
            <a:spAutoFit/>
          </a:bodyPr>
          <a:lstStyle/>
          <a:p>
            <a:pPr algn="ctr"/>
            <a:r>
              <a:rPr lang="en-US">
                <a:solidFill>
                  <a:schemeClr val="accent2"/>
                </a:solidFill>
              </a:rPr>
              <a:t>Insert Company Logo</a:t>
            </a:r>
          </a:p>
        </p:txBody>
      </p:sp>
    </p:spTree>
    <p:extLst>
      <p:ext uri="{BB962C8B-B14F-4D97-AF65-F5344CB8AC3E}">
        <p14:creationId xmlns:p14="http://schemas.microsoft.com/office/powerpoint/2010/main" val="206223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EB72-7894-E43A-7966-FCEFDA42077C}"/>
              </a:ext>
            </a:extLst>
          </p:cNvPr>
          <p:cNvSpPr>
            <a:spLocks noGrp="1"/>
          </p:cNvSpPr>
          <p:nvPr>
            <p:ph type="title"/>
          </p:nvPr>
        </p:nvSpPr>
        <p:spPr/>
        <p:txBody>
          <a:bodyPr/>
          <a:lstStyle/>
          <a:p>
            <a:r>
              <a:rPr lang="en-US"/>
              <a:t>INTRODUCTIONS</a:t>
            </a:r>
          </a:p>
        </p:txBody>
      </p:sp>
      <p:sp>
        <p:nvSpPr>
          <p:cNvPr id="3" name="Text Placeholder 2">
            <a:extLst>
              <a:ext uri="{FF2B5EF4-FFF2-40B4-BE49-F238E27FC236}">
                <a16:creationId xmlns:a16="http://schemas.microsoft.com/office/drawing/2014/main" id="{3861B9DC-F487-36DF-3CA9-6D111C9C1584}"/>
              </a:ext>
            </a:extLst>
          </p:cNvPr>
          <p:cNvSpPr>
            <a:spLocks noGrp="1"/>
          </p:cNvSpPr>
          <p:nvPr>
            <p:ph type="body" sz="quarter" idx="10"/>
          </p:nvPr>
        </p:nvSpPr>
        <p:spPr>
          <a:xfrm>
            <a:off x="837908" y="1444625"/>
            <a:ext cx="10834688" cy="4222750"/>
          </a:xfrm>
        </p:spPr>
        <p:txBody>
          <a:bodyPr>
            <a:normAutofit/>
          </a:bodyPr>
          <a:lstStyle/>
          <a:p>
            <a:pPr marL="0" indent="0">
              <a:buNone/>
            </a:pPr>
            <a:r>
              <a:rPr lang="en-US" b="1"/>
              <a:t>HBA Launch Leader and Advisors</a:t>
            </a:r>
          </a:p>
        </p:txBody>
      </p:sp>
      <p:sp>
        <p:nvSpPr>
          <p:cNvPr id="5" name="Rectangle: Rounded Corners 4">
            <a:extLst>
              <a:ext uri="{FF2B5EF4-FFF2-40B4-BE49-F238E27FC236}">
                <a16:creationId xmlns:a16="http://schemas.microsoft.com/office/drawing/2014/main" id="{88BDA2B2-F653-514D-8F6A-C244B02869AA}"/>
              </a:ext>
            </a:extLst>
          </p:cNvPr>
          <p:cNvSpPr/>
          <p:nvPr/>
        </p:nvSpPr>
        <p:spPr>
          <a:xfrm>
            <a:off x="6107404" y="2644139"/>
            <a:ext cx="1968500" cy="23368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Photo</a:t>
            </a:r>
          </a:p>
        </p:txBody>
      </p:sp>
      <p:sp>
        <p:nvSpPr>
          <p:cNvPr id="7" name="TextBox 6">
            <a:extLst>
              <a:ext uri="{FF2B5EF4-FFF2-40B4-BE49-F238E27FC236}">
                <a16:creationId xmlns:a16="http://schemas.microsoft.com/office/drawing/2014/main" id="{1EA36A44-1D5E-ED34-34C2-20A8842F6D87}"/>
              </a:ext>
            </a:extLst>
          </p:cNvPr>
          <p:cNvSpPr txBox="1"/>
          <p:nvPr/>
        </p:nvSpPr>
        <p:spPr>
          <a:xfrm>
            <a:off x="4773904" y="5171439"/>
            <a:ext cx="4635500" cy="646331"/>
          </a:xfrm>
          <a:prstGeom prst="rect">
            <a:avLst/>
          </a:prstGeom>
          <a:noFill/>
        </p:spPr>
        <p:txBody>
          <a:bodyPr wrap="square" rtlCol="0">
            <a:spAutoFit/>
          </a:bodyPr>
          <a:lstStyle/>
          <a:p>
            <a:pPr algn="ctr"/>
            <a:r>
              <a:rPr lang="en-US" b="1"/>
              <a:t>Name</a:t>
            </a:r>
          </a:p>
          <a:p>
            <a:pPr algn="ctr"/>
            <a:r>
              <a:rPr lang="en-US"/>
              <a:t>Title</a:t>
            </a:r>
          </a:p>
        </p:txBody>
      </p:sp>
      <p:sp>
        <p:nvSpPr>
          <p:cNvPr id="8" name="Rectangle: Rounded Corners 7">
            <a:extLst>
              <a:ext uri="{FF2B5EF4-FFF2-40B4-BE49-F238E27FC236}">
                <a16:creationId xmlns:a16="http://schemas.microsoft.com/office/drawing/2014/main" id="{3E1F70BA-D9CF-8D3C-931E-446A35AD3685}"/>
              </a:ext>
            </a:extLst>
          </p:cNvPr>
          <p:cNvSpPr/>
          <p:nvPr/>
        </p:nvSpPr>
        <p:spPr>
          <a:xfrm>
            <a:off x="8890000" y="2644139"/>
            <a:ext cx="1968500" cy="23368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Photo</a:t>
            </a:r>
          </a:p>
        </p:txBody>
      </p:sp>
      <p:sp>
        <p:nvSpPr>
          <p:cNvPr id="9" name="TextBox 8">
            <a:extLst>
              <a:ext uri="{FF2B5EF4-FFF2-40B4-BE49-F238E27FC236}">
                <a16:creationId xmlns:a16="http://schemas.microsoft.com/office/drawing/2014/main" id="{3DA68591-FFB1-E478-1219-A5E4816EFEE5}"/>
              </a:ext>
            </a:extLst>
          </p:cNvPr>
          <p:cNvSpPr txBox="1"/>
          <p:nvPr/>
        </p:nvSpPr>
        <p:spPr>
          <a:xfrm>
            <a:off x="7556500" y="5171439"/>
            <a:ext cx="4635500" cy="646331"/>
          </a:xfrm>
          <a:prstGeom prst="rect">
            <a:avLst/>
          </a:prstGeom>
          <a:noFill/>
        </p:spPr>
        <p:txBody>
          <a:bodyPr wrap="square" rtlCol="0">
            <a:spAutoFit/>
          </a:bodyPr>
          <a:lstStyle/>
          <a:p>
            <a:pPr algn="ctr"/>
            <a:r>
              <a:rPr lang="en-US" b="1"/>
              <a:t>Name</a:t>
            </a:r>
          </a:p>
          <a:p>
            <a:pPr algn="ctr"/>
            <a:r>
              <a:rPr lang="en-US"/>
              <a:t>Title</a:t>
            </a:r>
          </a:p>
        </p:txBody>
      </p:sp>
      <p:sp>
        <p:nvSpPr>
          <p:cNvPr id="4" name="Rectangle: Rounded Corners 3">
            <a:extLst>
              <a:ext uri="{FF2B5EF4-FFF2-40B4-BE49-F238E27FC236}">
                <a16:creationId xmlns:a16="http://schemas.microsoft.com/office/drawing/2014/main" id="{D53158BA-6521-6940-53E7-5F2286E54553}"/>
              </a:ext>
            </a:extLst>
          </p:cNvPr>
          <p:cNvSpPr/>
          <p:nvPr/>
        </p:nvSpPr>
        <p:spPr>
          <a:xfrm>
            <a:off x="1852904" y="2644139"/>
            <a:ext cx="1968500" cy="233680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85000"/>
                  </a:schemeClr>
                </a:solidFill>
              </a:rPr>
              <a:t>Photo</a:t>
            </a:r>
          </a:p>
        </p:txBody>
      </p:sp>
      <p:sp>
        <p:nvSpPr>
          <p:cNvPr id="6" name="TextBox 5">
            <a:extLst>
              <a:ext uri="{FF2B5EF4-FFF2-40B4-BE49-F238E27FC236}">
                <a16:creationId xmlns:a16="http://schemas.microsoft.com/office/drawing/2014/main" id="{FA3E0CF6-A155-FB17-EE61-4D05D0771B97}"/>
              </a:ext>
            </a:extLst>
          </p:cNvPr>
          <p:cNvSpPr txBox="1"/>
          <p:nvPr/>
        </p:nvSpPr>
        <p:spPr>
          <a:xfrm>
            <a:off x="519404" y="5171439"/>
            <a:ext cx="4635500" cy="646331"/>
          </a:xfrm>
          <a:prstGeom prst="rect">
            <a:avLst/>
          </a:prstGeom>
          <a:noFill/>
        </p:spPr>
        <p:txBody>
          <a:bodyPr wrap="square" rtlCol="0">
            <a:spAutoFit/>
          </a:bodyPr>
          <a:lstStyle/>
          <a:p>
            <a:pPr algn="ctr"/>
            <a:r>
              <a:rPr lang="en-US" b="1"/>
              <a:t>Name</a:t>
            </a:r>
          </a:p>
          <a:p>
            <a:pPr algn="ctr"/>
            <a:r>
              <a:rPr lang="en-US"/>
              <a:t>Title</a:t>
            </a:r>
          </a:p>
        </p:txBody>
      </p:sp>
      <p:sp>
        <p:nvSpPr>
          <p:cNvPr id="10" name="TextBox 9">
            <a:extLst>
              <a:ext uri="{FF2B5EF4-FFF2-40B4-BE49-F238E27FC236}">
                <a16:creationId xmlns:a16="http://schemas.microsoft.com/office/drawing/2014/main" id="{48CF9196-A8A2-42B3-BDED-F9DC4930BB4D}"/>
              </a:ext>
            </a:extLst>
          </p:cNvPr>
          <p:cNvSpPr txBox="1"/>
          <p:nvPr/>
        </p:nvSpPr>
        <p:spPr>
          <a:xfrm>
            <a:off x="1417427" y="2179378"/>
            <a:ext cx="2839453" cy="369332"/>
          </a:xfrm>
          <a:prstGeom prst="rect">
            <a:avLst/>
          </a:prstGeom>
          <a:noFill/>
        </p:spPr>
        <p:txBody>
          <a:bodyPr wrap="square" rtlCol="0">
            <a:spAutoFit/>
          </a:bodyPr>
          <a:lstStyle/>
          <a:p>
            <a:pPr algn="ctr"/>
            <a:r>
              <a:rPr lang="en-US"/>
              <a:t>Launch Leader</a:t>
            </a:r>
          </a:p>
        </p:txBody>
      </p:sp>
      <p:sp>
        <p:nvSpPr>
          <p:cNvPr id="11" name="TextBox 10">
            <a:extLst>
              <a:ext uri="{FF2B5EF4-FFF2-40B4-BE49-F238E27FC236}">
                <a16:creationId xmlns:a16="http://schemas.microsoft.com/office/drawing/2014/main" id="{C2AD9C27-2391-056D-2C63-765937F774CB}"/>
              </a:ext>
            </a:extLst>
          </p:cNvPr>
          <p:cNvSpPr txBox="1"/>
          <p:nvPr/>
        </p:nvSpPr>
        <p:spPr>
          <a:xfrm>
            <a:off x="7034797" y="2179378"/>
            <a:ext cx="2839453" cy="369332"/>
          </a:xfrm>
          <a:prstGeom prst="rect">
            <a:avLst/>
          </a:prstGeom>
          <a:noFill/>
        </p:spPr>
        <p:txBody>
          <a:bodyPr wrap="square" rtlCol="0">
            <a:spAutoFit/>
          </a:bodyPr>
          <a:lstStyle/>
          <a:p>
            <a:pPr algn="ctr"/>
            <a:r>
              <a:rPr lang="en-US"/>
              <a:t>Advisors</a:t>
            </a:r>
          </a:p>
        </p:txBody>
      </p:sp>
      <p:sp>
        <p:nvSpPr>
          <p:cNvPr id="12" name="TextBox 11">
            <a:extLst>
              <a:ext uri="{FF2B5EF4-FFF2-40B4-BE49-F238E27FC236}">
                <a16:creationId xmlns:a16="http://schemas.microsoft.com/office/drawing/2014/main" id="{A48D60A8-C675-27FA-F40E-6A72E57D0D21}"/>
              </a:ext>
            </a:extLst>
          </p:cNvPr>
          <p:cNvSpPr txBox="1"/>
          <p:nvPr/>
        </p:nvSpPr>
        <p:spPr>
          <a:xfrm>
            <a:off x="6152263" y="5887487"/>
            <a:ext cx="4724167" cy="430887"/>
          </a:xfrm>
          <a:prstGeom prst="rect">
            <a:avLst/>
          </a:prstGeom>
          <a:noFill/>
        </p:spPr>
        <p:txBody>
          <a:bodyPr wrap="square" rtlCol="0">
            <a:spAutoFit/>
          </a:bodyPr>
          <a:lstStyle/>
          <a:p>
            <a:pPr algn="ctr"/>
            <a:r>
              <a:rPr lang="en-US" sz="1050" i="1" dirty="0"/>
              <a:t>The HBA volunteer leaders who will provide guidance, support and help ensure you are making progress towards goals.</a:t>
            </a:r>
          </a:p>
        </p:txBody>
      </p:sp>
      <p:sp>
        <p:nvSpPr>
          <p:cNvPr id="13" name="TextBox 12">
            <a:extLst>
              <a:ext uri="{FF2B5EF4-FFF2-40B4-BE49-F238E27FC236}">
                <a16:creationId xmlns:a16="http://schemas.microsoft.com/office/drawing/2014/main" id="{39AAD289-A4A5-CD8C-A60A-B74A872A1950}"/>
              </a:ext>
            </a:extLst>
          </p:cNvPr>
          <p:cNvSpPr txBox="1"/>
          <p:nvPr/>
        </p:nvSpPr>
        <p:spPr>
          <a:xfrm>
            <a:off x="674511" y="5918843"/>
            <a:ext cx="4325284" cy="430887"/>
          </a:xfrm>
          <a:prstGeom prst="rect">
            <a:avLst/>
          </a:prstGeom>
          <a:noFill/>
        </p:spPr>
        <p:txBody>
          <a:bodyPr wrap="square" rtlCol="0">
            <a:spAutoFit/>
          </a:bodyPr>
          <a:lstStyle/>
          <a:p>
            <a:pPr algn="ctr"/>
            <a:r>
              <a:rPr lang="en-US" sz="1050" i="1" dirty="0"/>
              <a:t>The HBA representative who will lead the event today, ensuring you’re set up for success.</a:t>
            </a:r>
          </a:p>
        </p:txBody>
      </p:sp>
    </p:spTree>
    <p:extLst>
      <p:ext uri="{BB962C8B-B14F-4D97-AF65-F5344CB8AC3E}">
        <p14:creationId xmlns:p14="http://schemas.microsoft.com/office/powerpoint/2010/main" val="3894125615"/>
      </p:ext>
    </p:extLst>
  </p:cSld>
  <p:clrMapOvr>
    <a:masterClrMapping/>
  </p:clrMapOvr>
</p:sld>
</file>

<file path=ppt/theme/theme1.xml><?xml version="1.0" encoding="utf-8"?>
<a:theme xmlns:a="http://schemas.openxmlformats.org/drawingml/2006/main" name="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8F369DD3-DB97-40CF-B0E6-40E56BD21B69}" vid="{C465FCE1-7F92-4944-A3F7-5F39FE3724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567fc2e-c94f-4f71-af92-115445ccf8f3">
      <Terms xmlns="http://schemas.microsoft.com/office/infopath/2007/PartnerControls"/>
    </lcf76f155ced4ddcb4097134ff3c332f>
    <TaxCatchAll xmlns="87f8f5f4-4489-4b4f-b18d-0eb8c1bbf1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97C37DD4238B4F930C1EF0C7F7C74C" ma:contentTypeVersion="18" ma:contentTypeDescription="Create a new document." ma:contentTypeScope="" ma:versionID="1b36ff3a1645c50f1a003125e6fceab3">
  <xsd:schema xmlns:xsd="http://www.w3.org/2001/XMLSchema" xmlns:xs="http://www.w3.org/2001/XMLSchema" xmlns:p="http://schemas.microsoft.com/office/2006/metadata/properties" xmlns:ns2="6567fc2e-c94f-4f71-af92-115445ccf8f3" xmlns:ns3="87f8f5f4-4489-4b4f-b18d-0eb8c1bbf1b7" targetNamespace="http://schemas.microsoft.com/office/2006/metadata/properties" ma:root="true" ma:fieldsID="5b4b77240cb5a756131411347b32b400" ns2:_="" ns3:_="">
    <xsd:import namespace="6567fc2e-c94f-4f71-af92-115445ccf8f3"/>
    <xsd:import namespace="87f8f5f4-4489-4b4f-b18d-0eb8c1bbf1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fc2e-c94f-4f71-af92-115445cc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f8f5f4-4489-4b4f-b18d-0eb8c1bbf1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c148b1-9567-4475-a6f0-0e54fc6116ba}" ma:internalName="TaxCatchAll" ma:showField="CatchAllData" ma:web="87f8f5f4-4489-4b4f-b18d-0eb8c1bbf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46A1F2-F6EE-40C2-AB21-8D30DF78A61F}">
  <ds:schemaRefs>
    <ds:schemaRef ds:uri="6567fc2e-c94f-4f71-af92-115445ccf8f3"/>
    <ds:schemaRef ds:uri="87f8f5f4-4489-4b4f-b18d-0eb8c1bbf1b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3717D3-B8EA-43D4-80A8-FC9108706602}">
  <ds:schemaRefs>
    <ds:schemaRef ds:uri="http://schemas.microsoft.com/sharepoint/v3/contenttype/forms"/>
  </ds:schemaRefs>
</ds:datastoreItem>
</file>

<file path=customXml/itemProps3.xml><?xml version="1.0" encoding="utf-8"?>
<ds:datastoreItem xmlns:ds="http://schemas.openxmlformats.org/officeDocument/2006/customXml" ds:itemID="{681BC644-6372-4C81-9214-88BC5BD0E71C}">
  <ds:schemaRefs>
    <ds:schemaRef ds:uri="6567fc2e-c94f-4f71-af92-115445ccf8f3"/>
    <ds:schemaRef ds:uri="87f8f5f4-4489-4b4f-b18d-0eb8c1bbf1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HBA 2024 Template</Template>
  <TotalTime>0</TotalTime>
  <Words>2855</Words>
  <Application>Microsoft Office PowerPoint</Application>
  <PresentationFormat>Widescreen</PresentationFormat>
  <Paragraphs>394</Paragraphs>
  <Slides>31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Symbol</vt:lpstr>
      <vt:lpstr>Tahoma</vt:lpstr>
      <vt:lpstr>Times New Roman</vt:lpstr>
      <vt:lpstr>Office Theme</vt:lpstr>
      <vt:lpstr>HBA Ambassador Program  Launch template</vt:lpstr>
      <vt:lpstr>Launch</vt:lpstr>
      <vt:lpstr>AGENDA SAMPLE [DATE – START/END TIME]</vt:lpstr>
      <vt:lpstr>PowerPoint Presentation</vt:lpstr>
      <vt:lpstr>HBA Global Ambassador Program</vt:lpstr>
      <vt:lpstr>AGENDA [DATE – START/END TIME]</vt:lpstr>
      <vt:lpstr>HBA Global Ambassador Program</vt:lpstr>
      <vt:lpstr>INTRODUCTIONS</vt:lpstr>
      <vt:lpstr>INTRODUCTIONS</vt:lpstr>
      <vt:lpstr>PowerPoint Presentation</vt:lpstr>
      <vt:lpstr>PowerPoint Presentation</vt:lpstr>
      <vt:lpstr>PowerPoint Presentation</vt:lpstr>
      <vt:lpstr>HBA Global Ambassador Program</vt:lpstr>
      <vt:lpstr>What are your career goals?</vt:lpstr>
      <vt:lpstr>Focusing on capabilities…</vt:lpstr>
      <vt:lpstr>HBA Global Ambassador Program</vt:lpstr>
      <vt:lpstr>INTRODUCTIONS</vt:lpstr>
      <vt:lpstr>Placeholder</vt:lpstr>
      <vt:lpstr>HBA Global Ambassador Program</vt:lpstr>
      <vt:lpstr>Establishing Group Initiatives </vt:lpstr>
      <vt:lpstr>Brainstorm session for Group Initiatives</vt:lpstr>
      <vt:lpstr>PowerPoint Presentation</vt:lpstr>
      <vt:lpstr>HBA Global Ambassador Program</vt:lpstr>
      <vt:lpstr>HBA Global Ambassador Program</vt:lpstr>
      <vt:lpstr>HBA Global Ambassador Program</vt:lpstr>
      <vt:lpstr>Involving Different Stakeholders</vt:lpstr>
      <vt:lpstr>General Guidance</vt:lpstr>
      <vt:lpstr>Next Steps</vt:lpstr>
      <vt:lpstr>HBA Global Ambassador Program</vt:lpstr>
      <vt:lpstr>‘Words of Advice’ from Previous Cohorts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Launch</dc:title>
  <dc:creator>Lauren Peck</dc:creator>
  <cp:lastModifiedBy>Lauren Peck</cp:lastModifiedBy>
  <cp:revision>1</cp:revision>
  <dcterms:created xsi:type="dcterms:W3CDTF">2024-04-09T09:10:09Z</dcterms:created>
  <dcterms:modified xsi:type="dcterms:W3CDTF">2024-04-12T13:36:11Z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0x010100AD97C37DD4238B4F930C1EF0C7F7C74C</vt:lpwstr>
  </property>
  <property fmtid="{D5CDD505-2E9C-101B-9397-08002B2CF9AE}" pid="3" name="MediaServiceImageTags">
    <vt:lpwstr/>
  </property>
</Properties>
</file>