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5" r:id="rId5"/>
    <p:sldMasterId id="2147483754" r:id="rId6"/>
  </p:sldMasterIdLst>
  <p:notesMasterIdLst>
    <p:notesMasterId r:id="rId49"/>
  </p:notesMasterIdLst>
  <p:sldIdLst>
    <p:sldId id="256" r:id="rId7"/>
    <p:sldId id="257" r:id="rId8"/>
    <p:sldId id="259" r:id="rId9"/>
    <p:sldId id="269" r:id="rId10"/>
    <p:sldId id="2141410936" r:id="rId11"/>
    <p:sldId id="271" r:id="rId12"/>
    <p:sldId id="264" r:id="rId13"/>
    <p:sldId id="301" r:id="rId14"/>
    <p:sldId id="2141410952" r:id="rId15"/>
    <p:sldId id="267" r:id="rId16"/>
    <p:sldId id="2141410907" r:id="rId17"/>
    <p:sldId id="2141410914" r:id="rId18"/>
    <p:sldId id="2141410913" r:id="rId19"/>
    <p:sldId id="320" r:id="rId20"/>
    <p:sldId id="324" r:id="rId21"/>
    <p:sldId id="268" r:id="rId22"/>
    <p:sldId id="2141410916" r:id="rId23"/>
    <p:sldId id="322" r:id="rId24"/>
    <p:sldId id="289" r:id="rId25"/>
    <p:sldId id="2141410927" r:id="rId26"/>
    <p:sldId id="285" r:id="rId27"/>
    <p:sldId id="2141410928" r:id="rId28"/>
    <p:sldId id="325" r:id="rId29"/>
    <p:sldId id="2141410923" r:id="rId30"/>
    <p:sldId id="2141410926" r:id="rId31"/>
    <p:sldId id="2141410925" r:id="rId32"/>
    <p:sldId id="2141410930" r:id="rId33"/>
    <p:sldId id="2141410939" r:id="rId34"/>
    <p:sldId id="2141410940" r:id="rId35"/>
    <p:sldId id="2141410941" r:id="rId36"/>
    <p:sldId id="2141410943" r:id="rId37"/>
    <p:sldId id="2141410942" r:id="rId38"/>
    <p:sldId id="2141410945" r:id="rId39"/>
    <p:sldId id="2141410938" r:id="rId40"/>
    <p:sldId id="2141410946" r:id="rId41"/>
    <p:sldId id="2141410947" r:id="rId42"/>
    <p:sldId id="2141410948" r:id="rId43"/>
    <p:sldId id="2141410905" r:id="rId44"/>
    <p:sldId id="2141410949" r:id="rId45"/>
    <p:sldId id="266" r:id="rId46"/>
    <p:sldId id="2141410950" r:id="rId47"/>
    <p:sldId id="298"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360">
          <p15:clr>
            <a:srgbClr val="A4A3A4"/>
          </p15:clr>
        </p15:guide>
        <p15:guide id="4" orient="horz" pos="1416">
          <p15:clr>
            <a:srgbClr val="A4A3A4"/>
          </p15:clr>
        </p15:guide>
        <p15:guide id="5" orient="horz" pos="648">
          <p15:clr>
            <a:srgbClr val="A4A3A4"/>
          </p15:clr>
        </p15:guide>
        <p15:guide id="6" pos="2376">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BD486D-C96F-AB68-3548-A26B73E61007}" name="Nancy White" initials="NW" userId="S::nwhite@hbanet.org::dbe44f01-8a73-4dce-99c0-238e3dbf0682" providerId="AD"/>
  <p188:author id="{FC0BB781-5413-24B1-C6E4-FF17EF8C421F}" name="NANCY White" initials="NW" userId="af21a4c555406197" providerId="Windows Live"/>
  <p188:author id="{934CE6B2-AC45-DF53-FAF3-F817489F3ACB}" name="Barbara Bull" initials="BB" userId="S::bbull@hbanet.org::adf84d7c-ba1b-4df1-b343-37cd4f119c5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4F8AE7-97CB-4BA6-96E4-34250124C997}" v="111" dt="2024-05-20T11:51:44.4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6"/>
      </p:cViewPr>
      <p:guideLst>
        <p:guide orient="horz" pos="2160"/>
        <p:guide pos="3840"/>
        <p:guide pos="360"/>
        <p:guide orient="horz" pos="1416"/>
        <p:guide orient="horz" pos="648"/>
        <p:guide pos="237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microsoft.com/office/2018/10/relationships/authors" Target="authors.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Cammer" userId="e3c918e5-0508-4ccc-a9db-44c2be9d7370" providerId="ADAL" clId="{A535D5AC-946D-4C04-B7AE-F56FE4E52A56}"/>
    <pc:docChg chg="custSel modSld sldOrd">
      <pc:chgData name="Katie Cammer" userId="e3c918e5-0508-4ccc-a9db-44c2be9d7370" providerId="ADAL" clId="{A535D5AC-946D-4C04-B7AE-F56FE4E52A56}" dt="2024-03-29T16:22:13.073" v="282" actId="1076"/>
      <pc:docMkLst>
        <pc:docMk/>
      </pc:docMkLst>
      <pc:sldChg chg="modSp mod">
        <pc:chgData name="Katie Cammer" userId="e3c918e5-0508-4ccc-a9db-44c2be9d7370" providerId="ADAL" clId="{A535D5AC-946D-4C04-B7AE-F56FE4E52A56}" dt="2024-03-29T16:18:21.172" v="239" actId="403"/>
        <pc:sldMkLst>
          <pc:docMk/>
          <pc:sldMk cId="2787803939" sldId="285"/>
        </pc:sldMkLst>
        <pc:spChg chg="mod">
          <ac:chgData name="Katie Cammer" userId="e3c918e5-0508-4ccc-a9db-44c2be9d7370" providerId="ADAL" clId="{A535D5AC-946D-4C04-B7AE-F56FE4E52A56}" dt="2024-03-29T16:16:29.116" v="57" actId="1076"/>
          <ac:spMkLst>
            <pc:docMk/>
            <pc:sldMk cId="2787803939" sldId="285"/>
            <ac:spMk id="2" creationId="{76933AEE-1D15-A493-903C-5255CB9B1819}"/>
          </ac:spMkLst>
        </pc:spChg>
        <pc:spChg chg="mod">
          <ac:chgData name="Katie Cammer" userId="e3c918e5-0508-4ccc-a9db-44c2be9d7370" providerId="ADAL" clId="{A535D5AC-946D-4C04-B7AE-F56FE4E52A56}" dt="2024-03-29T16:18:21.172" v="239" actId="403"/>
          <ac:spMkLst>
            <pc:docMk/>
            <pc:sldMk cId="2787803939" sldId="285"/>
            <ac:spMk id="3" creationId="{8EE15057-ACDF-398F-8183-B1FE79BDA74F}"/>
          </ac:spMkLst>
        </pc:spChg>
      </pc:sldChg>
      <pc:sldChg chg="modSp mod">
        <pc:chgData name="Katie Cammer" userId="e3c918e5-0508-4ccc-a9db-44c2be9d7370" providerId="ADAL" clId="{A535D5AC-946D-4C04-B7AE-F56FE4E52A56}" dt="2024-03-29T16:16:08.538" v="56" actId="1076"/>
        <pc:sldMkLst>
          <pc:docMk/>
          <pc:sldMk cId="777412859" sldId="289"/>
        </pc:sldMkLst>
        <pc:picChg chg="mod">
          <ac:chgData name="Katie Cammer" userId="e3c918e5-0508-4ccc-a9db-44c2be9d7370" providerId="ADAL" clId="{A535D5AC-946D-4C04-B7AE-F56FE4E52A56}" dt="2024-03-29T16:16:08.538" v="56" actId="1076"/>
          <ac:picMkLst>
            <pc:docMk/>
            <pc:sldMk cId="777412859" sldId="289"/>
            <ac:picMk id="7" creationId="{54E3091B-CEA3-C35A-1A75-AFD6B3BDBD2E}"/>
          </ac:picMkLst>
        </pc:picChg>
        <pc:picChg chg="mod">
          <ac:chgData name="Katie Cammer" userId="e3c918e5-0508-4ccc-a9db-44c2be9d7370" providerId="ADAL" clId="{A535D5AC-946D-4C04-B7AE-F56FE4E52A56}" dt="2024-03-29T16:16:08.538" v="56" actId="1076"/>
          <ac:picMkLst>
            <pc:docMk/>
            <pc:sldMk cId="777412859" sldId="289"/>
            <ac:picMk id="16" creationId="{497F0178-856F-6577-0ABA-34F290FCF646}"/>
          </ac:picMkLst>
        </pc:picChg>
      </pc:sldChg>
      <pc:sldChg chg="modSp mod">
        <pc:chgData name="Katie Cammer" userId="e3c918e5-0508-4ccc-a9db-44c2be9d7370" providerId="ADAL" clId="{A535D5AC-946D-4C04-B7AE-F56FE4E52A56}" dt="2024-03-29T16:18:48.285" v="256" actId="1076"/>
        <pc:sldMkLst>
          <pc:docMk/>
          <pc:sldMk cId="3726914511" sldId="319"/>
        </pc:sldMkLst>
        <pc:spChg chg="mod">
          <ac:chgData name="Katie Cammer" userId="e3c918e5-0508-4ccc-a9db-44c2be9d7370" providerId="ADAL" clId="{A535D5AC-946D-4C04-B7AE-F56FE4E52A56}" dt="2024-03-29T16:18:40.113" v="255" actId="20577"/>
          <ac:spMkLst>
            <pc:docMk/>
            <pc:sldMk cId="3726914511" sldId="319"/>
            <ac:spMk id="2" creationId="{A3FB26A4-14D1-AE21-C9B2-985B60AF3370}"/>
          </ac:spMkLst>
        </pc:spChg>
        <pc:picChg chg="mod">
          <ac:chgData name="Katie Cammer" userId="e3c918e5-0508-4ccc-a9db-44c2be9d7370" providerId="ADAL" clId="{A535D5AC-946D-4C04-B7AE-F56FE4E52A56}" dt="2024-03-29T16:18:48.285" v="256" actId="1076"/>
          <ac:picMkLst>
            <pc:docMk/>
            <pc:sldMk cId="3726914511" sldId="319"/>
            <ac:picMk id="11" creationId="{C1E92BD7-6701-2206-A6EF-80CA0BB52F64}"/>
          </ac:picMkLst>
        </pc:picChg>
      </pc:sldChg>
      <pc:sldChg chg="ord">
        <pc:chgData name="Katie Cammer" userId="e3c918e5-0508-4ccc-a9db-44c2be9d7370" providerId="ADAL" clId="{A535D5AC-946D-4C04-B7AE-F56FE4E52A56}" dt="2024-03-29T16:19:22.252" v="258"/>
        <pc:sldMkLst>
          <pc:docMk/>
          <pc:sldMk cId="1263101385" sldId="325"/>
        </pc:sldMkLst>
      </pc:sldChg>
      <pc:sldChg chg="addSp delSp modSp mod modClrScheme chgLayout">
        <pc:chgData name="Katie Cammer" userId="e3c918e5-0508-4ccc-a9db-44c2be9d7370" providerId="ADAL" clId="{A535D5AC-946D-4C04-B7AE-F56FE4E52A56}" dt="2024-03-29T16:22:13.073" v="282" actId="1076"/>
        <pc:sldMkLst>
          <pc:docMk/>
          <pc:sldMk cId="3535872957" sldId="512"/>
        </pc:sldMkLst>
        <pc:spChg chg="add del mod ord">
          <ac:chgData name="Katie Cammer" userId="e3c918e5-0508-4ccc-a9db-44c2be9d7370" providerId="ADAL" clId="{A535D5AC-946D-4C04-B7AE-F56FE4E52A56}" dt="2024-03-29T16:21:46.947" v="271" actId="478"/>
          <ac:spMkLst>
            <pc:docMk/>
            <pc:sldMk cId="3535872957" sldId="512"/>
            <ac:spMk id="3" creationId="{E8ADC936-320A-4C25-482C-402C1AF076DB}"/>
          </ac:spMkLst>
        </pc:spChg>
        <pc:spChg chg="mod ord">
          <ac:chgData name="Katie Cammer" userId="e3c918e5-0508-4ccc-a9db-44c2be9d7370" providerId="ADAL" clId="{A535D5AC-946D-4C04-B7AE-F56FE4E52A56}" dt="2024-03-29T16:22:01.156" v="278" actId="403"/>
          <ac:spMkLst>
            <pc:docMk/>
            <pc:sldMk cId="3535872957" sldId="512"/>
            <ac:spMk id="6" creationId="{B973E559-95B8-F85C-6F68-6282CEAA304B}"/>
          </ac:spMkLst>
        </pc:spChg>
        <pc:graphicFrameChg chg="mod">
          <ac:chgData name="Katie Cammer" userId="e3c918e5-0508-4ccc-a9db-44c2be9d7370" providerId="ADAL" clId="{A535D5AC-946D-4C04-B7AE-F56FE4E52A56}" dt="2024-03-29T16:22:13.073" v="282" actId="1076"/>
          <ac:graphicFrameMkLst>
            <pc:docMk/>
            <pc:sldMk cId="3535872957" sldId="512"/>
            <ac:graphicFrameMk id="2" creationId="{703DA03E-9C67-E1C6-CD59-8D276D631EAB}"/>
          </ac:graphicFrameMkLst>
        </pc:graphicFrameChg>
      </pc:sldChg>
      <pc:sldChg chg="addSp delSp modSp mod">
        <pc:chgData name="Katie Cammer" userId="e3c918e5-0508-4ccc-a9db-44c2be9d7370" providerId="ADAL" clId="{A535D5AC-946D-4C04-B7AE-F56FE4E52A56}" dt="2024-03-29T16:15:41.189" v="50" actId="33524"/>
        <pc:sldMkLst>
          <pc:docMk/>
          <pc:sldMk cId="2288894260" sldId="875"/>
        </pc:sldMkLst>
        <pc:spChg chg="mod">
          <ac:chgData name="Katie Cammer" userId="e3c918e5-0508-4ccc-a9db-44c2be9d7370" providerId="ADAL" clId="{A535D5AC-946D-4C04-B7AE-F56FE4E52A56}" dt="2024-03-29T16:15:41.189" v="50" actId="33524"/>
          <ac:spMkLst>
            <pc:docMk/>
            <pc:sldMk cId="2288894260" sldId="875"/>
            <ac:spMk id="12" creationId="{E943F9F3-3272-6D10-09A2-E628F9609183}"/>
          </ac:spMkLst>
        </pc:spChg>
        <pc:spChg chg="mod">
          <ac:chgData name="Katie Cammer" userId="e3c918e5-0508-4ccc-a9db-44c2be9d7370" providerId="ADAL" clId="{A535D5AC-946D-4C04-B7AE-F56FE4E52A56}" dt="2024-03-29T16:13:26.269" v="32" actId="13822"/>
          <ac:spMkLst>
            <pc:docMk/>
            <pc:sldMk cId="2288894260" sldId="875"/>
            <ac:spMk id="35" creationId="{6724D954-F858-E101-D1B3-48954F785765}"/>
          </ac:spMkLst>
        </pc:spChg>
        <pc:spChg chg="mod">
          <ac:chgData name="Katie Cammer" userId="e3c918e5-0508-4ccc-a9db-44c2be9d7370" providerId="ADAL" clId="{A535D5AC-946D-4C04-B7AE-F56FE4E52A56}" dt="2024-03-29T16:13:34.954" v="34" actId="2085"/>
          <ac:spMkLst>
            <pc:docMk/>
            <pc:sldMk cId="2288894260" sldId="875"/>
            <ac:spMk id="36" creationId="{C93EAE75-1A89-A3E5-985C-015EC0E99C2C}"/>
          </ac:spMkLst>
        </pc:spChg>
        <pc:spChg chg="mod">
          <ac:chgData name="Katie Cammer" userId="e3c918e5-0508-4ccc-a9db-44c2be9d7370" providerId="ADAL" clId="{A535D5AC-946D-4C04-B7AE-F56FE4E52A56}" dt="2024-03-29T16:13:32.975" v="33" actId="2085"/>
          <ac:spMkLst>
            <pc:docMk/>
            <pc:sldMk cId="2288894260" sldId="875"/>
            <ac:spMk id="2048" creationId="{BB14ED25-8797-2C8D-7C22-80C2FF319C7F}"/>
          </ac:spMkLst>
        </pc:spChg>
        <pc:spChg chg="mod">
          <ac:chgData name="Katie Cammer" userId="e3c918e5-0508-4ccc-a9db-44c2be9d7370" providerId="ADAL" clId="{A535D5AC-946D-4C04-B7AE-F56FE4E52A56}" dt="2024-03-29T16:13:32.975" v="33" actId="2085"/>
          <ac:spMkLst>
            <pc:docMk/>
            <pc:sldMk cId="2288894260" sldId="875"/>
            <ac:spMk id="2049" creationId="{E5A2130E-23FC-8333-3E85-B5A193B1E2D7}"/>
          </ac:spMkLst>
        </pc:spChg>
        <pc:spChg chg="mod">
          <ac:chgData name="Katie Cammer" userId="e3c918e5-0508-4ccc-a9db-44c2be9d7370" providerId="ADAL" clId="{A535D5AC-946D-4C04-B7AE-F56FE4E52A56}" dt="2024-03-29T16:13:26.269" v="32" actId="13822"/>
          <ac:spMkLst>
            <pc:docMk/>
            <pc:sldMk cId="2288894260" sldId="875"/>
            <ac:spMk id="2051" creationId="{BD099271-7DA9-0971-3B0C-278F358B871F}"/>
          </ac:spMkLst>
        </pc:spChg>
        <pc:spChg chg="mod">
          <ac:chgData name="Katie Cammer" userId="e3c918e5-0508-4ccc-a9db-44c2be9d7370" providerId="ADAL" clId="{A535D5AC-946D-4C04-B7AE-F56FE4E52A56}" dt="2024-03-29T16:13:37.043" v="35" actId="2085"/>
          <ac:spMkLst>
            <pc:docMk/>
            <pc:sldMk cId="2288894260" sldId="875"/>
            <ac:spMk id="2053" creationId="{3B13E7CA-E90D-C0E9-879D-265850FC33A3}"/>
          </ac:spMkLst>
        </pc:spChg>
        <pc:spChg chg="mod">
          <ac:chgData name="Katie Cammer" userId="e3c918e5-0508-4ccc-a9db-44c2be9d7370" providerId="ADAL" clId="{A535D5AC-946D-4C04-B7AE-F56FE4E52A56}" dt="2024-03-29T16:13:26.269" v="32" actId="13822"/>
          <ac:spMkLst>
            <pc:docMk/>
            <pc:sldMk cId="2288894260" sldId="875"/>
            <ac:spMk id="2057" creationId="{BB9E24E3-E3E5-E6FD-BCD5-19A0799A034B}"/>
          </ac:spMkLst>
        </pc:spChg>
        <pc:spChg chg="mod">
          <ac:chgData name="Katie Cammer" userId="e3c918e5-0508-4ccc-a9db-44c2be9d7370" providerId="ADAL" clId="{A535D5AC-946D-4C04-B7AE-F56FE4E52A56}" dt="2024-03-29T16:13:39.120" v="36" actId="2085"/>
          <ac:spMkLst>
            <pc:docMk/>
            <pc:sldMk cId="2288894260" sldId="875"/>
            <ac:spMk id="2059" creationId="{D57BC2BF-50C3-6B3A-232C-608E19B87E09}"/>
          </ac:spMkLst>
        </pc:spChg>
        <pc:spChg chg="mod">
          <ac:chgData name="Katie Cammer" userId="e3c918e5-0508-4ccc-a9db-44c2be9d7370" providerId="ADAL" clId="{A535D5AC-946D-4C04-B7AE-F56FE4E52A56}" dt="2024-03-29T16:13:40.963" v="37" actId="2085"/>
          <ac:spMkLst>
            <pc:docMk/>
            <pc:sldMk cId="2288894260" sldId="875"/>
            <ac:spMk id="2063" creationId="{DDD1FC27-532F-491E-E97F-581812269177}"/>
          </ac:spMkLst>
        </pc:spChg>
        <pc:spChg chg="mod">
          <ac:chgData name="Katie Cammer" userId="e3c918e5-0508-4ccc-a9db-44c2be9d7370" providerId="ADAL" clId="{A535D5AC-946D-4C04-B7AE-F56FE4E52A56}" dt="2024-03-29T16:13:40.963" v="37" actId="2085"/>
          <ac:spMkLst>
            <pc:docMk/>
            <pc:sldMk cId="2288894260" sldId="875"/>
            <ac:spMk id="2064" creationId="{8BF5F470-AD74-1CB0-B80D-501E120FF98D}"/>
          </ac:spMkLst>
        </pc:spChg>
        <pc:spChg chg="mod">
          <ac:chgData name="Katie Cammer" userId="e3c918e5-0508-4ccc-a9db-44c2be9d7370" providerId="ADAL" clId="{A535D5AC-946D-4C04-B7AE-F56FE4E52A56}" dt="2024-03-29T16:13:26.269" v="32" actId="13822"/>
          <ac:spMkLst>
            <pc:docMk/>
            <pc:sldMk cId="2288894260" sldId="875"/>
            <ac:spMk id="2066" creationId="{622F8001-C8BD-904A-0732-781EFEF0DD9E}"/>
          </ac:spMkLst>
        </pc:spChg>
        <pc:spChg chg="mod">
          <ac:chgData name="Katie Cammer" userId="e3c918e5-0508-4ccc-a9db-44c2be9d7370" providerId="ADAL" clId="{A535D5AC-946D-4C04-B7AE-F56FE4E52A56}" dt="2024-03-29T16:13:43.269" v="38" actId="2085"/>
          <ac:spMkLst>
            <pc:docMk/>
            <pc:sldMk cId="2288894260" sldId="875"/>
            <ac:spMk id="2067" creationId="{0AE4B4C2-1607-9D5C-2C1F-9E4C088EE911}"/>
          </ac:spMkLst>
        </pc:spChg>
        <pc:picChg chg="mod">
          <ac:chgData name="Katie Cammer" userId="e3c918e5-0508-4ccc-a9db-44c2be9d7370" providerId="ADAL" clId="{A535D5AC-946D-4C04-B7AE-F56FE4E52A56}" dt="2024-03-29T16:14:49.165" v="41" actId="14861"/>
          <ac:picMkLst>
            <pc:docMk/>
            <pc:sldMk cId="2288894260" sldId="875"/>
            <ac:picMk id="5" creationId="{0D023763-6EF5-CE56-8370-2A6AB1EED5C7}"/>
          </ac:picMkLst>
        </pc:picChg>
        <pc:picChg chg="del mod">
          <ac:chgData name="Katie Cammer" userId="e3c918e5-0508-4ccc-a9db-44c2be9d7370" providerId="ADAL" clId="{A535D5AC-946D-4C04-B7AE-F56FE4E52A56}" dt="2024-03-29T16:14:59.133" v="42" actId="478"/>
          <ac:picMkLst>
            <pc:docMk/>
            <pc:sldMk cId="2288894260" sldId="875"/>
            <ac:picMk id="10" creationId="{63EB963C-F75C-2820-4D0F-B96A164555D6}"/>
          </ac:picMkLst>
        </pc:picChg>
        <pc:picChg chg="mod">
          <ac:chgData name="Katie Cammer" userId="e3c918e5-0508-4ccc-a9db-44c2be9d7370" providerId="ADAL" clId="{A535D5AC-946D-4C04-B7AE-F56FE4E52A56}" dt="2024-03-29T16:14:49.165" v="41" actId="14861"/>
          <ac:picMkLst>
            <pc:docMk/>
            <pc:sldMk cId="2288894260" sldId="875"/>
            <ac:picMk id="15" creationId="{1754D661-633C-BE0E-B16D-B43A619217A4}"/>
          </ac:picMkLst>
        </pc:picChg>
        <pc:picChg chg="add mod">
          <ac:chgData name="Katie Cammer" userId="e3c918e5-0508-4ccc-a9db-44c2be9d7370" providerId="ADAL" clId="{A535D5AC-946D-4C04-B7AE-F56FE4E52A56}" dt="2024-03-29T16:15:09.251" v="44" actId="1076"/>
          <ac:picMkLst>
            <pc:docMk/>
            <pc:sldMk cId="2288894260" sldId="875"/>
            <ac:picMk id="18" creationId="{DEDEB959-73A6-57C8-4F39-5A9B63C030C9}"/>
          </ac:picMkLst>
        </pc:picChg>
        <pc:picChg chg="mod">
          <ac:chgData name="Katie Cammer" userId="e3c918e5-0508-4ccc-a9db-44c2be9d7370" providerId="ADAL" clId="{A535D5AC-946D-4C04-B7AE-F56FE4E52A56}" dt="2024-03-29T16:14:49.165" v="41" actId="14861"/>
          <ac:picMkLst>
            <pc:docMk/>
            <pc:sldMk cId="2288894260" sldId="875"/>
            <ac:picMk id="30" creationId="{491D58AD-2EA0-7E71-BC51-0ADDDE859795}"/>
          </ac:picMkLst>
        </pc:picChg>
        <pc:picChg chg="mod">
          <ac:chgData name="Katie Cammer" userId="e3c918e5-0508-4ccc-a9db-44c2be9d7370" providerId="ADAL" clId="{A535D5AC-946D-4C04-B7AE-F56FE4E52A56}" dt="2024-03-29T16:14:49.165" v="41" actId="14861"/>
          <ac:picMkLst>
            <pc:docMk/>
            <pc:sldMk cId="2288894260" sldId="875"/>
            <ac:picMk id="34" creationId="{0A3A1570-914F-7815-36A2-E4570C28C3BA}"/>
          </ac:picMkLst>
        </pc:picChg>
        <pc:picChg chg="mod">
          <ac:chgData name="Katie Cammer" userId="e3c918e5-0508-4ccc-a9db-44c2be9d7370" providerId="ADAL" clId="{A535D5AC-946D-4C04-B7AE-F56FE4E52A56}" dt="2024-03-29T16:14:49.165" v="41" actId="14861"/>
          <ac:picMkLst>
            <pc:docMk/>
            <pc:sldMk cId="2288894260" sldId="875"/>
            <ac:picMk id="1026" creationId="{A0FD8C93-93A3-1F5B-3786-806B397A8BCD}"/>
          </ac:picMkLst>
        </pc:picChg>
        <pc:picChg chg="mod">
          <ac:chgData name="Katie Cammer" userId="e3c918e5-0508-4ccc-a9db-44c2be9d7370" providerId="ADAL" clId="{A535D5AC-946D-4C04-B7AE-F56FE4E52A56}" dt="2024-03-29T16:14:49.165" v="41" actId="14861"/>
          <ac:picMkLst>
            <pc:docMk/>
            <pc:sldMk cId="2288894260" sldId="875"/>
            <ac:picMk id="1028" creationId="{C5E8A13F-07C6-AC58-825C-2F040DC85981}"/>
          </ac:picMkLst>
        </pc:picChg>
        <pc:picChg chg="mod">
          <ac:chgData name="Katie Cammer" userId="e3c918e5-0508-4ccc-a9db-44c2be9d7370" providerId="ADAL" clId="{A535D5AC-946D-4C04-B7AE-F56FE4E52A56}" dt="2024-03-29T16:14:37.392" v="40" actId="14861"/>
          <ac:picMkLst>
            <pc:docMk/>
            <pc:sldMk cId="2288894260" sldId="875"/>
            <ac:picMk id="2052" creationId="{C8CA03A5-18CD-A16C-E520-5D234A409674}"/>
          </ac:picMkLst>
        </pc:picChg>
        <pc:picChg chg="mod">
          <ac:chgData name="Katie Cammer" userId="e3c918e5-0508-4ccc-a9db-44c2be9d7370" providerId="ADAL" clId="{A535D5AC-946D-4C04-B7AE-F56FE4E52A56}" dt="2024-03-29T16:14:49.165" v="41" actId="14861"/>
          <ac:picMkLst>
            <pc:docMk/>
            <pc:sldMk cId="2288894260" sldId="875"/>
            <ac:picMk id="2054" creationId="{467162CB-CC3B-DC8D-CDBA-4FCE8B7E8C83}"/>
          </ac:picMkLst>
        </pc:picChg>
        <pc:picChg chg="mod">
          <ac:chgData name="Katie Cammer" userId="e3c918e5-0508-4ccc-a9db-44c2be9d7370" providerId="ADAL" clId="{A535D5AC-946D-4C04-B7AE-F56FE4E52A56}" dt="2024-03-29T16:14:49.165" v="41" actId="14861"/>
          <ac:picMkLst>
            <pc:docMk/>
            <pc:sldMk cId="2288894260" sldId="875"/>
            <ac:picMk id="2058" creationId="{C29BD509-4CA9-6D8F-3149-B79B2890EF06}"/>
          </ac:picMkLst>
        </pc:picChg>
        <pc:picChg chg="mod">
          <ac:chgData name="Katie Cammer" userId="e3c918e5-0508-4ccc-a9db-44c2be9d7370" providerId="ADAL" clId="{A535D5AC-946D-4C04-B7AE-F56FE4E52A56}" dt="2024-03-29T16:14:49.165" v="41" actId="14861"/>
          <ac:picMkLst>
            <pc:docMk/>
            <pc:sldMk cId="2288894260" sldId="875"/>
            <ac:picMk id="2060" creationId="{1AA885DB-C822-84E9-8C79-D30456732125}"/>
          </ac:picMkLst>
        </pc:picChg>
        <pc:picChg chg="mod">
          <ac:chgData name="Katie Cammer" userId="e3c918e5-0508-4ccc-a9db-44c2be9d7370" providerId="ADAL" clId="{A535D5AC-946D-4C04-B7AE-F56FE4E52A56}" dt="2024-03-29T16:14:49.165" v="41" actId="14861"/>
          <ac:picMkLst>
            <pc:docMk/>
            <pc:sldMk cId="2288894260" sldId="875"/>
            <ac:picMk id="2062" creationId="{11DB2C58-E571-2F5D-06B1-47018DCC8D1D}"/>
          </ac:picMkLst>
        </pc:picChg>
        <pc:cxnChg chg="mod">
          <ac:chgData name="Katie Cammer" userId="e3c918e5-0508-4ccc-a9db-44c2be9d7370" providerId="ADAL" clId="{A535D5AC-946D-4C04-B7AE-F56FE4E52A56}" dt="2024-03-29T16:13:49.286" v="39" actId="208"/>
          <ac:cxnSpMkLst>
            <pc:docMk/>
            <pc:sldMk cId="2288894260" sldId="875"/>
            <ac:cxnSpMk id="47" creationId="{FE19FC9E-7813-AAD4-529A-E8E762CB390C}"/>
          </ac:cxnSpMkLst>
        </pc:cxnChg>
      </pc:sldChg>
      <pc:sldChg chg="modSp mod">
        <pc:chgData name="Katie Cammer" userId="e3c918e5-0508-4ccc-a9db-44c2be9d7370" providerId="ADAL" clId="{A535D5AC-946D-4C04-B7AE-F56FE4E52A56}" dt="2024-03-29T16:15:58.912" v="55" actId="12"/>
        <pc:sldMkLst>
          <pc:docMk/>
          <pc:sldMk cId="2920434327" sldId="2141410907"/>
        </pc:sldMkLst>
        <pc:spChg chg="mod">
          <ac:chgData name="Katie Cammer" userId="e3c918e5-0508-4ccc-a9db-44c2be9d7370" providerId="ADAL" clId="{A535D5AC-946D-4C04-B7AE-F56FE4E52A56}" dt="2024-03-29T16:15:58.912" v="55" actId="12"/>
          <ac:spMkLst>
            <pc:docMk/>
            <pc:sldMk cId="2920434327" sldId="2141410907"/>
            <ac:spMk id="6" creationId="{2DCFBF5E-3B8A-0CA7-20EF-9D83AE83AA7B}"/>
          </ac:spMkLst>
        </pc:spChg>
        <pc:spChg chg="mod">
          <ac:chgData name="Katie Cammer" userId="e3c918e5-0508-4ccc-a9db-44c2be9d7370" providerId="ADAL" clId="{A535D5AC-946D-4C04-B7AE-F56FE4E52A56}" dt="2024-03-29T16:15:52.045" v="52" actId="12"/>
          <ac:spMkLst>
            <pc:docMk/>
            <pc:sldMk cId="2920434327" sldId="2141410907"/>
            <ac:spMk id="7" creationId="{29DFA53A-0A77-AFA1-CDE8-4E13344E05D4}"/>
          </ac:spMkLst>
        </pc:spChg>
      </pc:sldChg>
      <pc:sldChg chg="addSp modSp mod">
        <pc:chgData name="Katie Cammer" userId="e3c918e5-0508-4ccc-a9db-44c2be9d7370" providerId="ADAL" clId="{A535D5AC-946D-4C04-B7AE-F56FE4E52A56}" dt="2024-03-29T16:13:03.385" v="31" actId="20577"/>
        <pc:sldMkLst>
          <pc:docMk/>
          <pc:sldMk cId="2801505531" sldId="2141410913"/>
        </pc:sldMkLst>
        <pc:spChg chg="add mod">
          <ac:chgData name="Katie Cammer" userId="e3c918e5-0508-4ccc-a9db-44c2be9d7370" providerId="ADAL" clId="{A535D5AC-946D-4C04-B7AE-F56FE4E52A56}" dt="2024-03-29T16:13:03.385" v="31" actId="20577"/>
          <ac:spMkLst>
            <pc:docMk/>
            <pc:sldMk cId="2801505531" sldId="2141410913"/>
            <ac:spMk id="2" creationId="{3858FB24-410B-7703-5921-C237A7817DA1}"/>
          </ac:spMkLst>
        </pc:spChg>
        <pc:picChg chg="mod modCrop">
          <ac:chgData name="Katie Cammer" userId="e3c918e5-0508-4ccc-a9db-44c2be9d7370" providerId="ADAL" clId="{A535D5AC-946D-4C04-B7AE-F56FE4E52A56}" dt="2024-03-29T16:12:37.051" v="15" actId="1076"/>
          <ac:picMkLst>
            <pc:docMk/>
            <pc:sldMk cId="2801505531" sldId="2141410913"/>
            <ac:picMk id="5" creationId="{1CA0EFA9-CFBA-C2BD-D815-911FF68629A8}"/>
          </ac:picMkLst>
        </pc:picChg>
      </pc:sldChg>
      <pc:sldChg chg="modSp mod">
        <pc:chgData name="Katie Cammer" userId="e3c918e5-0508-4ccc-a9db-44c2be9d7370" providerId="ADAL" clId="{A535D5AC-946D-4C04-B7AE-F56FE4E52A56}" dt="2024-03-29T16:11:12.592" v="13" actId="34136"/>
        <pc:sldMkLst>
          <pc:docMk/>
          <pc:sldMk cId="1125500536" sldId="2141410916"/>
        </pc:sldMkLst>
        <pc:picChg chg="mod modCrop">
          <ac:chgData name="Katie Cammer" userId="e3c918e5-0508-4ccc-a9db-44c2be9d7370" providerId="ADAL" clId="{A535D5AC-946D-4C04-B7AE-F56FE4E52A56}" dt="2024-03-29T16:11:12.592" v="13" actId="34136"/>
          <ac:picMkLst>
            <pc:docMk/>
            <pc:sldMk cId="1125500536" sldId="2141410916"/>
            <ac:picMk id="6" creationId="{DD156408-DD47-8231-694A-E9157924AB77}"/>
          </ac:picMkLst>
        </pc:picChg>
      </pc:sldChg>
      <pc:sldChg chg="delSp mod">
        <pc:chgData name="Katie Cammer" userId="e3c918e5-0508-4ccc-a9db-44c2be9d7370" providerId="ADAL" clId="{A535D5AC-946D-4C04-B7AE-F56FE4E52A56}" dt="2024-03-29T16:19:33.678" v="261" actId="478"/>
        <pc:sldMkLst>
          <pc:docMk/>
          <pc:sldMk cId="2962592868" sldId="2141410925"/>
        </pc:sldMkLst>
        <pc:picChg chg="del">
          <ac:chgData name="Katie Cammer" userId="e3c918e5-0508-4ccc-a9db-44c2be9d7370" providerId="ADAL" clId="{A535D5AC-946D-4C04-B7AE-F56FE4E52A56}" dt="2024-03-29T16:19:32.863" v="260" actId="478"/>
          <ac:picMkLst>
            <pc:docMk/>
            <pc:sldMk cId="2962592868" sldId="2141410925"/>
            <ac:picMk id="5" creationId="{24D550E9-6DA4-2170-E57F-66D7DE504BF1}"/>
          </ac:picMkLst>
        </pc:picChg>
        <pc:picChg chg="del">
          <ac:chgData name="Katie Cammer" userId="e3c918e5-0508-4ccc-a9db-44c2be9d7370" providerId="ADAL" clId="{A535D5AC-946D-4C04-B7AE-F56FE4E52A56}" dt="2024-03-29T16:19:32.028" v="259" actId="478"/>
          <ac:picMkLst>
            <pc:docMk/>
            <pc:sldMk cId="2962592868" sldId="2141410925"/>
            <ac:picMk id="7" creationId="{D146B749-48D4-C16A-95B4-268C77B70B11}"/>
          </ac:picMkLst>
        </pc:picChg>
        <pc:picChg chg="del">
          <ac:chgData name="Katie Cammer" userId="e3c918e5-0508-4ccc-a9db-44c2be9d7370" providerId="ADAL" clId="{A535D5AC-946D-4C04-B7AE-F56FE4E52A56}" dt="2024-03-29T16:19:33.678" v="261" actId="478"/>
          <ac:picMkLst>
            <pc:docMk/>
            <pc:sldMk cId="2962592868" sldId="2141410925"/>
            <ac:picMk id="9" creationId="{B320149B-2EAA-E157-566C-235F1A2DD6C5}"/>
          </ac:picMkLst>
        </pc:picChg>
      </pc:sldChg>
    </pc:docChg>
  </pc:docChgLst>
  <pc:docChgLst>
    <pc:chgData name="Nancy White" userId="dbe44f01-8a73-4dce-99c0-238e3dbf0682" providerId="ADAL" clId="{A54F8AE7-97CB-4BA6-96E4-34250124C997}"/>
    <pc:docChg chg="undo redo custSel addSld delSld modSld sldOrd">
      <pc:chgData name="Nancy White" userId="dbe44f01-8a73-4dce-99c0-238e3dbf0682" providerId="ADAL" clId="{A54F8AE7-97CB-4BA6-96E4-34250124C997}" dt="2024-05-20T11:51:52.270" v="6138" actId="2"/>
      <pc:docMkLst>
        <pc:docMk/>
      </pc:docMkLst>
      <pc:sldChg chg="del">
        <pc:chgData name="Nancy White" userId="dbe44f01-8a73-4dce-99c0-238e3dbf0682" providerId="ADAL" clId="{A54F8AE7-97CB-4BA6-96E4-34250124C997}" dt="2024-04-26T19:35:27.894" v="2397" actId="2696"/>
        <pc:sldMkLst>
          <pc:docMk/>
          <pc:sldMk cId="2429851848" sldId="258"/>
        </pc:sldMkLst>
      </pc:sldChg>
      <pc:sldChg chg="del">
        <pc:chgData name="Nancy White" userId="dbe44f01-8a73-4dce-99c0-238e3dbf0682" providerId="ADAL" clId="{A54F8AE7-97CB-4BA6-96E4-34250124C997}" dt="2024-04-26T20:09:16.866" v="3330" actId="2696"/>
        <pc:sldMkLst>
          <pc:docMk/>
          <pc:sldMk cId="719579283" sldId="260"/>
        </pc:sldMkLst>
      </pc:sldChg>
      <pc:sldChg chg="del">
        <pc:chgData name="Nancy White" userId="dbe44f01-8a73-4dce-99c0-238e3dbf0682" providerId="ADAL" clId="{A54F8AE7-97CB-4BA6-96E4-34250124C997}" dt="2024-04-26T20:06:33.211" v="3290" actId="2696"/>
        <pc:sldMkLst>
          <pc:docMk/>
          <pc:sldMk cId="1921120277" sldId="261"/>
        </pc:sldMkLst>
      </pc:sldChg>
      <pc:sldChg chg="del">
        <pc:chgData name="Nancy White" userId="dbe44f01-8a73-4dce-99c0-238e3dbf0682" providerId="ADAL" clId="{A54F8AE7-97CB-4BA6-96E4-34250124C997}" dt="2024-04-26T20:08:04.266" v="3298" actId="2696"/>
        <pc:sldMkLst>
          <pc:docMk/>
          <pc:sldMk cId="116266" sldId="262"/>
        </pc:sldMkLst>
      </pc:sldChg>
      <pc:sldChg chg="del">
        <pc:chgData name="Nancy White" userId="dbe44f01-8a73-4dce-99c0-238e3dbf0682" providerId="ADAL" clId="{A54F8AE7-97CB-4BA6-96E4-34250124C997}" dt="2024-05-15T14:47:59.197" v="5906" actId="2696"/>
        <pc:sldMkLst>
          <pc:docMk/>
          <pc:sldMk cId="599184436" sldId="263"/>
        </pc:sldMkLst>
      </pc:sldChg>
      <pc:sldChg chg="delCm">
        <pc:chgData name="Nancy White" userId="dbe44f01-8a73-4dce-99c0-238e3dbf0682" providerId="ADAL" clId="{A54F8AE7-97CB-4BA6-96E4-34250124C997}" dt="2024-05-15T14:36:09.998" v="5771"/>
        <pc:sldMkLst>
          <pc:docMk/>
          <pc:sldMk cId="423789216" sldId="264"/>
        </pc:sldMkLst>
        <pc:extLst>
          <p:ext xmlns:p="http://schemas.openxmlformats.org/presentationml/2006/main" uri="{D6D511B9-2390-475A-947B-AFAB55BFBCF1}">
            <pc226:cmChg xmlns:pc226="http://schemas.microsoft.com/office/powerpoint/2022/06/main/command" chg="del">
              <pc226:chgData name="Nancy White" userId="dbe44f01-8a73-4dce-99c0-238e3dbf0682" providerId="ADAL" clId="{A54F8AE7-97CB-4BA6-96E4-34250124C997}" dt="2024-05-15T14:36:09.998" v="5771"/>
              <pc2:cmMkLst xmlns:pc2="http://schemas.microsoft.com/office/powerpoint/2019/9/main/command">
                <pc:docMk/>
                <pc:sldMk cId="423789216" sldId="264"/>
                <pc2:cmMk id="{51720D64-EADA-4AC5-9EAA-1129EFB28F58}"/>
              </pc2:cmMkLst>
            </pc226:cmChg>
          </p:ext>
        </pc:extLst>
      </pc:sldChg>
      <pc:sldChg chg="del">
        <pc:chgData name="Nancy White" userId="dbe44f01-8a73-4dce-99c0-238e3dbf0682" providerId="ADAL" clId="{A54F8AE7-97CB-4BA6-96E4-34250124C997}" dt="2024-04-26T20:08:34.525" v="3312" actId="2696"/>
        <pc:sldMkLst>
          <pc:docMk/>
          <pc:sldMk cId="4228799003" sldId="265"/>
        </pc:sldMkLst>
      </pc:sldChg>
      <pc:sldChg chg="addSp delSp modSp mod ord">
        <pc:chgData name="Nancy White" userId="dbe44f01-8a73-4dce-99c0-238e3dbf0682" providerId="ADAL" clId="{A54F8AE7-97CB-4BA6-96E4-34250124C997}" dt="2024-05-15T14:47:37.933" v="5903" actId="1076"/>
        <pc:sldMkLst>
          <pc:docMk/>
          <pc:sldMk cId="1525035156" sldId="266"/>
        </pc:sldMkLst>
        <pc:spChg chg="mod">
          <ac:chgData name="Nancy White" userId="dbe44f01-8a73-4dce-99c0-238e3dbf0682" providerId="ADAL" clId="{A54F8AE7-97CB-4BA6-96E4-34250124C997}" dt="2024-05-15T11:48:58.400" v="4728" actId="1076"/>
          <ac:spMkLst>
            <pc:docMk/>
            <pc:sldMk cId="1525035156" sldId="266"/>
            <ac:spMk id="2" creationId="{AAAEAA5C-8CEF-A5F4-0A1B-A74CBA22F7E9}"/>
          </ac:spMkLst>
        </pc:spChg>
        <pc:spChg chg="mod">
          <ac:chgData name="Nancy White" userId="dbe44f01-8a73-4dce-99c0-238e3dbf0682" providerId="ADAL" clId="{A54F8AE7-97CB-4BA6-96E4-34250124C997}" dt="2024-05-15T14:46:53.196" v="5894" actId="120"/>
          <ac:spMkLst>
            <pc:docMk/>
            <pc:sldMk cId="1525035156" sldId="266"/>
            <ac:spMk id="3" creationId="{DC5DF186-310F-9916-DB87-30815DC878E1}"/>
          </ac:spMkLst>
        </pc:spChg>
        <pc:picChg chg="add del mod">
          <ac:chgData name="Nancy White" userId="dbe44f01-8a73-4dce-99c0-238e3dbf0682" providerId="ADAL" clId="{A54F8AE7-97CB-4BA6-96E4-34250124C997}" dt="2024-05-15T14:47:30.053" v="5900" actId="21"/>
          <ac:picMkLst>
            <pc:docMk/>
            <pc:sldMk cId="1525035156" sldId="266"/>
            <ac:picMk id="4" creationId="{8AF881B7-581B-D5AC-F88A-6A2C71D4A0BE}"/>
          </ac:picMkLst>
        </pc:picChg>
        <pc:picChg chg="add mod">
          <ac:chgData name="Nancy White" userId="dbe44f01-8a73-4dce-99c0-238e3dbf0682" providerId="ADAL" clId="{A54F8AE7-97CB-4BA6-96E4-34250124C997}" dt="2024-05-15T14:47:37.933" v="5903" actId="1076"/>
          <ac:picMkLst>
            <pc:docMk/>
            <pc:sldMk cId="1525035156" sldId="266"/>
            <ac:picMk id="5" creationId="{EB842CCF-9816-A38F-11CF-A1DF4862AC74}"/>
          </ac:picMkLst>
        </pc:picChg>
      </pc:sldChg>
      <pc:sldChg chg="modSp mod">
        <pc:chgData name="Nancy White" userId="dbe44f01-8a73-4dce-99c0-238e3dbf0682" providerId="ADAL" clId="{A54F8AE7-97CB-4BA6-96E4-34250124C997}" dt="2024-05-15T14:35:08.850" v="5766" actId="1076"/>
        <pc:sldMkLst>
          <pc:docMk/>
          <pc:sldMk cId="2877160080" sldId="269"/>
        </pc:sldMkLst>
        <pc:spChg chg="mod">
          <ac:chgData name="Nancy White" userId="dbe44f01-8a73-4dce-99c0-238e3dbf0682" providerId="ADAL" clId="{A54F8AE7-97CB-4BA6-96E4-34250124C997}" dt="2024-05-15T14:35:08.850" v="5766" actId="1076"/>
          <ac:spMkLst>
            <pc:docMk/>
            <pc:sldMk cId="2877160080" sldId="269"/>
            <ac:spMk id="7" creationId="{65678280-6647-DDF4-E6A5-32B9F41F872E}"/>
          </ac:spMkLst>
        </pc:spChg>
      </pc:sldChg>
      <pc:sldChg chg="del">
        <pc:chgData name="Nancy White" userId="dbe44f01-8a73-4dce-99c0-238e3dbf0682" providerId="ADAL" clId="{A54F8AE7-97CB-4BA6-96E4-34250124C997}" dt="2024-04-26T19:35:19.092" v="2395" actId="2696"/>
        <pc:sldMkLst>
          <pc:docMk/>
          <pc:sldMk cId="996739251" sldId="272"/>
        </pc:sldMkLst>
      </pc:sldChg>
      <pc:sldChg chg="del">
        <pc:chgData name="Nancy White" userId="dbe44f01-8a73-4dce-99c0-238e3dbf0682" providerId="ADAL" clId="{A54F8AE7-97CB-4BA6-96E4-34250124C997}" dt="2024-04-26T19:48:42.255" v="2821" actId="2696"/>
        <pc:sldMkLst>
          <pc:docMk/>
          <pc:sldMk cId="1057614871" sldId="278"/>
        </pc:sldMkLst>
      </pc:sldChg>
      <pc:sldChg chg="del">
        <pc:chgData name="Nancy White" userId="dbe44f01-8a73-4dce-99c0-238e3dbf0682" providerId="ADAL" clId="{A54F8AE7-97CB-4BA6-96E4-34250124C997}" dt="2024-05-15T14:45:30.593" v="5802" actId="2696"/>
        <pc:sldMkLst>
          <pc:docMk/>
          <pc:sldMk cId="1254499156" sldId="281"/>
        </pc:sldMkLst>
      </pc:sldChg>
      <pc:sldChg chg="del ord">
        <pc:chgData name="Nancy White" userId="dbe44f01-8a73-4dce-99c0-238e3dbf0682" providerId="ADAL" clId="{A54F8AE7-97CB-4BA6-96E4-34250124C997}" dt="2024-05-15T14:47:13.786" v="5897" actId="2696"/>
        <pc:sldMkLst>
          <pc:docMk/>
          <pc:sldMk cId="4182126469" sldId="284"/>
        </pc:sldMkLst>
      </pc:sldChg>
      <pc:sldChg chg="modSp mod delCm">
        <pc:chgData name="Nancy White" userId="dbe44f01-8a73-4dce-99c0-238e3dbf0682" providerId="ADAL" clId="{A54F8AE7-97CB-4BA6-96E4-34250124C997}" dt="2024-04-12T18:33:13.161" v="476"/>
        <pc:sldMkLst>
          <pc:docMk/>
          <pc:sldMk cId="2787803939" sldId="285"/>
        </pc:sldMkLst>
        <pc:spChg chg="mod">
          <ac:chgData name="Nancy White" userId="dbe44f01-8a73-4dce-99c0-238e3dbf0682" providerId="ADAL" clId="{A54F8AE7-97CB-4BA6-96E4-34250124C997}" dt="2024-04-02T14:13:03.791" v="102" actId="6549"/>
          <ac:spMkLst>
            <pc:docMk/>
            <pc:sldMk cId="2787803939" sldId="285"/>
            <ac:spMk id="3" creationId="{8EE15057-ACDF-398F-8183-B1FE79BDA74F}"/>
          </ac:spMkLst>
        </pc:spChg>
        <pc:extLst>
          <p:ext xmlns:p="http://schemas.openxmlformats.org/presentationml/2006/main" uri="{D6D511B9-2390-475A-947B-AFAB55BFBCF1}">
            <pc226:cmChg xmlns:pc226="http://schemas.microsoft.com/office/powerpoint/2022/06/main/command" chg="del">
              <pc226:chgData name="Nancy White" userId="dbe44f01-8a73-4dce-99c0-238e3dbf0682" providerId="ADAL" clId="{A54F8AE7-97CB-4BA6-96E4-34250124C997}" dt="2024-04-12T18:33:13.161" v="476"/>
              <pc2:cmMkLst xmlns:pc2="http://schemas.microsoft.com/office/powerpoint/2019/9/main/command">
                <pc:docMk/>
                <pc:sldMk cId="2787803939" sldId="285"/>
                <pc2:cmMk id="{57F9B697-5009-403E-BF81-FD866849CBF0}"/>
              </pc2:cmMkLst>
            </pc226:cmChg>
          </p:ext>
        </pc:extLst>
      </pc:sldChg>
      <pc:sldChg chg="addSp modSp del mod ord">
        <pc:chgData name="Nancy White" userId="dbe44f01-8a73-4dce-99c0-238e3dbf0682" providerId="ADAL" clId="{A54F8AE7-97CB-4BA6-96E4-34250124C997}" dt="2024-04-26T19:09:21.219" v="1837" actId="2696"/>
        <pc:sldMkLst>
          <pc:docMk/>
          <pc:sldMk cId="3574171227" sldId="287"/>
        </pc:sldMkLst>
        <pc:spChg chg="add mod">
          <ac:chgData name="Nancy White" userId="dbe44f01-8a73-4dce-99c0-238e3dbf0682" providerId="ADAL" clId="{A54F8AE7-97CB-4BA6-96E4-34250124C997}" dt="2024-04-26T19:07:10.229" v="1783" actId="207"/>
          <ac:spMkLst>
            <pc:docMk/>
            <pc:sldMk cId="3574171227" sldId="287"/>
            <ac:spMk id="3" creationId="{86A77973-80C7-0177-B955-996A1E0B08DB}"/>
          </ac:spMkLst>
        </pc:spChg>
      </pc:sldChg>
      <pc:sldChg chg="modSp mod delCm">
        <pc:chgData name="Nancy White" userId="dbe44f01-8a73-4dce-99c0-238e3dbf0682" providerId="ADAL" clId="{A54F8AE7-97CB-4BA6-96E4-34250124C997}" dt="2024-04-02T21:18:47.526" v="218" actId="1076"/>
        <pc:sldMkLst>
          <pc:docMk/>
          <pc:sldMk cId="777412859" sldId="289"/>
        </pc:sldMkLst>
        <pc:spChg chg="mod">
          <ac:chgData name="Nancy White" userId="dbe44f01-8a73-4dce-99c0-238e3dbf0682" providerId="ADAL" clId="{A54F8AE7-97CB-4BA6-96E4-34250124C997}" dt="2024-04-02T21:18:47.526" v="218" actId="1076"/>
          <ac:spMkLst>
            <pc:docMk/>
            <pc:sldMk cId="777412859" sldId="289"/>
            <ac:spMk id="3" creationId="{38864D1F-2BB6-B9C4-BE9B-7A296DBEADA5}"/>
          </ac:spMkLst>
        </pc:spChg>
        <pc:picChg chg="mod">
          <ac:chgData name="Nancy White" userId="dbe44f01-8a73-4dce-99c0-238e3dbf0682" providerId="ADAL" clId="{A54F8AE7-97CB-4BA6-96E4-34250124C997}" dt="2024-04-02T21:18:41.912" v="216" actId="1076"/>
          <ac:picMkLst>
            <pc:docMk/>
            <pc:sldMk cId="777412859" sldId="289"/>
            <ac:picMk id="7" creationId="{54E3091B-CEA3-C35A-1A75-AFD6B3BDBD2E}"/>
          </ac:picMkLst>
        </pc:picChg>
        <pc:picChg chg="mod">
          <ac:chgData name="Nancy White" userId="dbe44f01-8a73-4dce-99c0-238e3dbf0682" providerId="ADAL" clId="{A54F8AE7-97CB-4BA6-96E4-34250124C997}" dt="2024-04-02T21:18:44.640" v="217" actId="1076"/>
          <ac:picMkLst>
            <pc:docMk/>
            <pc:sldMk cId="777412859" sldId="289"/>
            <ac:picMk id="16" creationId="{497F0178-856F-6577-0ABA-34F290FCF646}"/>
          </ac:picMkLst>
        </pc:picChg>
        <pc:extLst>
          <p:ext xmlns:p="http://schemas.openxmlformats.org/presentationml/2006/main" uri="{D6D511B9-2390-475A-947B-AFAB55BFBCF1}">
            <pc226:cmChg xmlns:pc226="http://schemas.microsoft.com/office/powerpoint/2022/06/main/command" chg="del">
              <pc226:chgData name="Nancy White" userId="dbe44f01-8a73-4dce-99c0-238e3dbf0682" providerId="ADAL" clId="{A54F8AE7-97CB-4BA6-96E4-34250124C997}" dt="2024-04-02T14:10:35.671" v="72"/>
              <pc2:cmMkLst xmlns:pc2="http://schemas.microsoft.com/office/powerpoint/2019/9/main/command">
                <pc:docMk/>
                <pc:sldMk cId="777412859" sldId="289"/>
                <pc2:cmMk id="{83688375-A197-45FE-8147-7801BDE14BF7}"/>
              </pc2:cmMkLst>
            </pc226:cmChg>
            <pc226:cmChg xmlns:pc226="http://schemas.microsoft.com/office/powerpoint/2022/06/main/command" chg="del">
              <pc226:chgData name="Nancy White" userId="dbe44f01-8a73-4dce-99c0-238e3dbf0682" providerId="ADAL" clId="{A54F8AE7-97CB-4BA6-96E4-34250124C997}" dt="2024-04-02T14:10:33.343" v="71"/>
              <pc2:cmMkLst xmlns:pc2="http://schemas.microsoft.com/office/powerpoint/2019/9/main/command">
                <pc:docMk/>
                <pc:sldMk cId="777412859" sldId="289"/>
                <pc2:cmMk id="{37076FC0-59D2-4888-A8B8-C109E39C9237}"/>
              </pc2:cmMkLst>
            </pc226:cmChg>
          </p:ext>
        </pc:extLst>
      </pc:sldChg>
      <pc:sldChg chg="del">
        <pc:chgData name="Nancy White" userId="dbe44f01-8a73-4dce-99c0-238e3dbf0682" providerId="ADAL" clId="{A54F8AE7-97CB-4BA6-96E4-34250124C997}" dt="2024-04-26T19:35:23.582" v="2396" actId="2696"/>
        <pc:sldMkLst>
          <pc:docMk/>
          <pc:sldMk cId="2290462588" sldId="295"/>
        </pc:sldMkLst>
      </pc:sldChg>
      <pc:sldChg chg="ord">
        <pc:chgData name="Nancy White" userId="dbe44f01-8a73-4dce-99c0-238e3dbf0682" providerId="ADAL" clId="{A54F8AE7-97CB-4BA6-96E4-34250124C997}" dt="2024-05-15T11:41:35.947" v="4682"/>
        <pc:sldMkLst>
          <pc:docMk/>
          <pc:sldMk cId="3466532940" sldId="298"/>
        </pc:sldMkLst>
      </pc:sldChg>
      <pc:sldChg chg="modSp mod">
        <pc:chgData name="Nancy White" userId="dbe44f01-8a73-4dce-99c0-238e3dbf0682" providerId="ADAL" clId="{A54F8AE7-97CB-4BA6-96E4-34250124C997}" dt="2024-05-20T11:47:56.340" v="6106" actId="1076"/>
        <pc:sldMkLst>
          <pc:docMk/>
          <pc:sldMk cId="2215921269" sldId="301"/>
        </pc:sldMkLst>
        <pc:spChg chg="mod">
          <ac:chgData name="Nancy White" userId="dbe44f01-8a73-4dce-99c0-238e3dbf0682" providerId="ADAL" clId="{A54F8AE7-97CB-4BA6-96E4-34250124C997}" dt="2024-05-20T11:47:50.651" v="6105" actId="1076"/>
          <ac:spMkLst>
            <pc:docMk/>
            <pc:sldMk cId="2215921269" sldId="301"/>
            <ac:spMk id="2" creationId="{75CA86EB-D620-E787-567A-E2B69887C6D8}"/>
          </ac:spMkLst>
        </pc:spChg>
        <pc:graphicFrameChg chg="mod modGraphic">
          <ac:chgData name="Nancy White" userId="dbe44f01-8a73-4dce-99c0-238e3dbf0682" providerId="ADAL" clId="{A54F8AE7-97CB-4BA6-96E4-34250124C997}" dt="2024-05-20T11:47:56.340" v="6106" actId="1076"/>
          <ac:graphicFrameMkLst>
            <pc:docMk/>
            <pc:sldMk cId="2215921269" sldId="301"/>
            <ac:graphicFrameMk id="8" creationId="{008F4991-5F0F-2BE5-737F-F0ED5A5EF490}"/>
          </ac:graphicFrameMkLst>
        </pc:graphicFrameChg>
      </pc:sldChg>
      <pc:sldChg chg="del delCm">
        <pc:chgData name="Nancy White" userId="dbe44f01-8a73-4dce-99c0-238e3dbf0682" providerId="ADAL" clId="{A54F8AE7-97CB-4BA6-96E4-34250124C997}" dt="2024-05-15T14:36:04.509" v="5770" actId="2696"/>
        <pc:sldMkLst>
          <pc:docMk/>
          <pc:sldMk cId="3023753790" sldId="303"/>
        </pc:sldMkLst>
        <pc:extLst>
          <p:ext xmlns:p="http://schemas.openxmlformats.org/presentationml/2006/main" uri="{D6D511B9-2390-475A-947B-AFAB55BFBCF1}">
            <pc226:cmChg xmlns:pc226="http://schemas.microsoft.com/office/powerpoint/2022/06/main/command" chg="del">
              <pc226:chgData name="Nancy White" userId="dbe44f01-8a73-4dce-99c0-238e3dbf0682" providerId="ADAL" clId="{A54F8AE7-97CB-4BA6-96E4-34250124C997}" dt="2024-05-15T14:35:49.855" v="5769"/>
              <pc2:cmMkLst xmlns:pc2="http://schemas.microsoft.com/office/powerpoint/2019/9/main/command">
                <pc:docMk/>
                <pc:sldMk cId="3023753790" sldId="303"/>
                <pc2:cmMk id="{44780B6F-2D8E-4176-9CF1-CCD917DC7B8A}"/>
              </pc2:cmMkLst>
            </pc226:cmChg>
            <pc226:cmChg xmlns:pc226="http://schemas.microsoft.com/office/powerpoint/2022/06/main/command" chg="del">
              <pc226:chgData name="Nancy White" userId="dbe44f01-8a73-4dce-99c0-238e3dbf0682" providerId="ADAL" clId="{A54F8AE7-97CB-4BA6-96E4-34250124C997}" dt="2024-05-15T14:35:46.736" v="5768"/>
              <pc2:cmMkLst xmlns:pc2="http://schemas.microsoft.com/office/powerpoint/2019/9/main/command">
                <pc:docMk/>
                <pc:sldMk cId="3023753790" sldId="303"/>
                <pc2:cmMk id="{E165B7EA-6E30-41AB-9A3F-0057AB60E30B}"/>
              </pc2:cmMkLst>
            </pc226:cmChg>
          </p:ext>
        </pc:extLst>
      </pc:sldChg>
      <pc:sldChg chg="del">
        <pc:chgData name="Nancy White" userId="dbe44f01-8a73-4dce-99c0-238e3dbf0682" providerId="ADAL" clId="{A54F8AE7-97CB-4BA6-96E4-34250124C997}" dt="2024-05-15T11:56:24.157" v="5502" actId="2696"/>
        <pc:sldMkLst>
          <pc:docMk/>
          <pc:sldMk cId="3447562685" sldId="317"/>
        </pc:sldMkLst>
      </pc:sldChg>
      <pc:sldChg chg="del">
        <pc:chgData name="Nancy White" userId="dbe44f01-8a73-4dce-99c0-238e3dbf0682" providerId="ADAL" clId="{A54F8AE7-97CB-4BA6-96E4-34250124C997}" dt="2024-04-26T20:06:39.245" v="3291" actId="2696"/>
        <pc:sldMkLst>
          <pc:docMk/>
          <pc:sldMk cId="1259799863" sldId="318"/>
        </pc:sldMkLst>
      </pc:sldChg>
      <pc:sldChg chg="del">
        <pc:chgData name="Nancy White" userId="dbe44f01-8a73-4dce-99c0-238e3dbf0682" providerId="ADAL" clId="{A54F8AE7-97CB-4BA6-96E4-34250124C997}" dt="2024-04-02T14:15:48.777" v="130" actId="2696"/>
        <pc:sldMkLst>
          <pc:docMk/>
          <pc:sldMk cId="3726914511" sldId="319"/>
        </pc:sldMkLst>
      </pc:sldChg>
      <pc:sldChg chg="modSp mod">
        <pc:chgData name="Nancy White" userId="dbe44f01-8a73-4dce-99c0-238e3dbf0682" providerId="ADAL" clId="{A54F8AE7-97CB-4BA6-96E4-34250124C997}" dt="2024-05-15T14:38:46.808" v="5785" actId="20577"/>
        <pc:sldMkLst>
          <pc:docMk/>
          <pc:sldMk cId="1099550406" sldId="322"/>
        </pc:sldMkLst>
        <pc:spChg chg="mod">
          <ac:chgData name="Nancy White" userId="dbe44f01-8a73-4dce-99c0-238e3dbf0682" providerId="ADAL" clId="{A54F8AE7-97CB-4BA6-96E4-34250124C997}" dt="2024-05-15T14:38:46.808" v="5785" actId="20577"/>
          <ac:spMkLst>
            <pc:docMk/>
            <pc:sldMk cId="1099550406" sldId="322"/>
            <ac:spMk id="4" creationId="{75275E94-00F5-1B42-939A-D9CEF008DAAA}"/>
          </ac:spMkLst>
        </pc:spChg>
      </pc:sldChg>
      <pc:sldChg chg="delCm">
        <pc:chgData name="Nancy White" userId="dbe44f01-8a73-4dce-99c0-238e3dbf0682" providerId="ADAL" clId="{A54F8AE7-97CB-4BA6-96E4-34250124C997}" dt="2024-05-15T14:50:21.560" v="5908"/>
        <pc:sldMkLst>
          <pc:docMk/>
          <pc:sldMk cId="1263101385" sldId="325"/>
        </pc:sldMkLst>
        <pc:extLst>
          <p:ext xmlns:p="http://schemas.openxmlformats.org/presentationml/2006/main" uri="{D6D511B9-2390-475A-947B-AFAB55BFBCF1}">
            <pc226:cmChg xmlns:pc226="http://schemas.microsoft.com/office/powerpoint/2022/06/main/command" chg="del">
              <pc226:chgData name="Nancy White" userId="dbe44f01-8a73-4dce-99c0-238e3dbf0682" providerId="ADAL" clId="{A54F8AE7-97CB-4BA6-96E4-34250124C997}" dt="2024-05-15T14:50:21.560" v="5908"/>
              <pc2:cmMkLst xmlns:pc2="http://schemas.microsoft.com/office/powerpoint/2019/9/main/command">
                <pc:docMk/>
                <pc:sldMk cId="1263101385" sldId="325"/>
                <pc2:cmMk id="{8352E854-0148-4ADD-AB24-E885DFB5C55B}"/>
              </pc2:cmMkLst>
            </pc226:cmChg>
          </p:ext>
        </pc:extLst>
      </pc:sldChg>
      <pc:sldChg chg="del">
        <pc:chgData name="Nancy White" userId="dbe44f01-8a73-4dce-99c0-238e3dbf0682" providerId="ADAL" clId="{A54F8AE7-97CB-4BA6-96E4-34250124C997}" dt="2024-04-26T18:31:16.947" v="1516" actId="2696"/>
        <pc:sldMkLst>
          <pc:docMk/>
          <pc:sldMk cId="593303852" sldId="329"/>
        </pc:sldMkLst>
      </pc:sldChg>
      <pc:sldChg chg="del">
        <pc:chgData name="Nancy White" userId="dbe44f01-8a73-4dce-99c0-238e3dbf0682" providerId="ADAL" clId="{A54F8AE7-97CB-4BA6-96E4-34250124C997}" dt="2024-04-26T19:03:49.441" v="1726" actId="2696"/>
        <pc:sldMkLst>
          <pc:docMk/>
          <pc:sldMk cId="2187772751" sldId="330"/>
        </pc:sldMkLst>
      </pc:sldChg>
      <pc:sldChg chg="del ord">
        <pc:chgData name="Nancy White" userId="dbe44f01-8a73-4dce-99c0-238e3dbf0682" providerId="ADAL" clId="{A54F8AE7-97CB-4BA6-96E4-34250124C997}" dt="2024-04-26T20:04:58.582" v="3252" actId="2696"/>
        <pc:sldMkLst>
          <pc:docMk/>
          <pc:sldMk cId="1316995100" sldId="331"/>
        </pc:sldMkLst>
      </pc:sldChg>
      <pc:sldChg chg="del ord">
        <pc:chgData name="Nancy White" userId="dbe44f01-8a73-4dce-99c0-238e3dbf0682" providerId="ADAL" clId="{A54F8AE7-97CB-4BA6-96E4-34250124C997}" dt="2024-04-26T20:06:45.432" v="3292" actId="2696"/>
        <pc:sldMkLst>
          <pc:docMk/>
          <pc:sldMk cId="325100293" sldId="332"/>
        </pc:sldMkLst>
      </pc:sldChg>
      <pc:sldChg chg="del ord">
        <pc:chgData name="Nancy White" userId="dbe44f01-8a73-4dce-99c0-238e3dbf0682" providerId="ADAL" clId="{A54F8AE7-97CB-4BA6-96E4-34250124C997}" dt="2024-04-26T19:53:42.484" v="2882" actId="2696"/>
        <pc:sldMkLst>
          <pc:docMk/>
          <pc:sldMk cId="328888020" sldId="333"/>
        </pc:sldMkLst>
      </pc:sldChg>
      <pc:sldChg chg="del">
        <pc:chgData name="Nancy White" userId="dbe44f01-8a73-4dce-99c0-238e3dbf0682" providerId="ADAL" clId="{A54F8AE7-97CB-4BA6-96E4-34250124C997}" dt="2024-04-26T20:04:24.502" v="3224" actId="2696"/>
        <pc:sldMkLst>
          <pc:docMk/>
          <pc:sldMk cId="3535872957" sldId="512"/>
        </pc:sldMkLst>
      </pc:sldChg>
      <pc:sldChg chg="modSp del mod">
        <pc:chgData name="Nancy White" userId="dbe44f01-8a73-4dce-99c0-238e3dbf0682" providerId="ADAL" clId="{A54F8AE7-97CB-4BA6-96E4-34250124C997}" dt="2024-05-16T19:21:03.972" v="5913" actId="2696"/>
        <pc:sldMkLst>
          <pc:docMk/>
          <pc:sldMk cId="1479875625" sldId="2141410896"/>
        </pc:sldMkLst>
        <pc:picChg chg="mod">
          <ac:chgData name="Nancy White" userId="dbe44f01-8a73-4dce-99c0-238e3dbf0682" providerId="ADAL" clId="{A54F8AE7-97CB-4BA6-96E4-34250124C997}" dt="2024-05-16T19:16:55.763" v="5912" actId="1076"/>
          <ac:picMkLst>
            <pc:docMk/>
            <pc:sldMk cId="1479875625" sldId="2141410896"/>
            <ac:picMk id="4" creationId="{A101E410-8DD9-372A-B45B-F3E700010A73}"/>
          </ac:picMkLst>
        </pc:picChg>
      </pc:sldChg>
      <pc:sldChg chg="modSp mod">
        <pc:chgData name="Nancy White" userId="dbe44f01-8a73-4dce-99c0-238e3dbf0682" providerId="ADAL" clId="{A54F8AE7-97CB-4BA6-96E4-34250124C997}" dt="2024-05-15T14:36:41.283" v="5782" actId="6549"/>
        <pc:sldMkLst>
          <pc:docMk/>
          <pc:sldMk cId="3244961233" sldId="2141410897"/>
        </pc:sldMkLst>
        <pc:spChg chg="mod">
          <ac:chgData name="Nancy White" userId="dbe44f01-8a73-4dce-99c0-238e3dbf0682" providerId="ADAL" clId="{A54F8AE7-97CB-4BA6-96E4-34250124C997}" dt="2024-05-15T14:36:41.283" v="5782" actId="6549"/>
          <ac:spMkLst>
            <pc:docMk/>
            <pc:sldMk cId="3244961233" sldId="2141410897"/>
            <ac:spMk id="153" creationId="{AA5B6E31-2C2A-11FF-7A7F-BD14A0F555A7}"/>
          </ac:spMkLst>
        </pc:spChg>
      </pc:sldChg>
      <pc:sldChg chg="modSp del mod ord">
        <pc:chgData name="Nancy White" userId="dbe44f01-8a73-4dce-99c0-238e3dbf0682" providerId="ADAL" clId="{A54F8AE7-97CB-4BA6-96E4-34250124C997}" dt="2024-05-15T14:45:27.509" v="5801" actId="2696"/>
        <pc:sldMkLst>
          <pc:docMk/>
          <pc:sldMk cId="74022817" sldId="2141410898"/>
        </pc:sldMkLst>
        <pc:graphicFrameChg chg="mod">
          <ac:chgData name="Nancy White" userId="dbe44f01-8a73-4dce-99c0-238e3dbf0682" providerId="ADAL" clId="{A54F8AE7-97CB-4BA6-96E4-34250124C997}" dt="2024-05-15T11:59:20.685" v="5517" actId="20577"/>
          <ac:graphicFrameMkLst>
            <pc:docMk/>
            <pc:sldMk cId="74022817" sldId="2141410898"/>
            <ac:graphicFrameMk id="2" creationId="{632DFF35-F019-BE30-5682-5AE60DCACF8A}"/>
          </ac:graphicFrameMkLst>
        </pc:graphicFrameChg>
      </pc:sldChg>
      <pc:sldChg chg="modSp del mod ord">
        <pc:chgData name="Nancy White" userId="dbe44f01-8a73-4dce-99c0-238e3dbf0682" providerId="ADAL" clId="{A54F8AE7-97CB-4BA6-96E4-34250124C997}" dt="2024-05-15T14:45:24.366" v="5800" actId="2696"/>
        <pc:sldMkLst>
          <pc:docMk/>
          <pc:sldMk cId="1912585562" sldId="2141410899"/>
        </pc:sldMkLst>
        <pc:spChg chg="mod">
          <ac:chgData name="Nancy White" userId="dbe44f01-8a73-4dce-99c0-238e3dbf0682" providerId="ADAL" clId="{A54F8AE7-97CB-4BA6-96E4-34250124C997}" dt="2024-05-15T11:41:17.160" v="4678" actId="6549"/>
          <ac:spMkLst>
            <pc:docMk/>
            <pc:sldMk cId="1912585562" sldId="2141410899"/>
            <ac:spMk id="5" creationId="{B0AD574A-61C9-4F24-C261-960EA48AC6BB}"/>
          </ac:spMkLst>
        </pc:spChg>
      </pc:sldChg>
      <pc:sldChg chg="ord">
        <pc:chgData name="Nancy White" userId="dbe44f01-8a73-4dce-99c0-238e3dbf0682" providerId="ADAL" clId="{A54F8AE7-97CB-4BA6-96E4-34250124C997}" dt="2024-04-26T20:04:55.785" v="3251"/>
        <pc:sldMkLst>
          <pc:docMk/>
          <pc:sldMk cId="1140769170" sldId="2141410905"/>
        </pc:sldMkLst>
      </pc:sldChg>
      <pc:sldChg chg="del">
        <pc:chgData name="Nancy White" userId="dbe44f01-8a73-4dce-99c0-238e3dbf0682" providerId="ADAL" clId="{A54F8AE7-97CB-4BA6-96E4-34250124C997}" dt="2024-04-26T20:09:14.668" v="3329" actId="2696"/>
        <pc:sldMkLst>
          <pc:docMk/>
          <pc:sldMk cId="3574076" sldId="2141410909"/>
        </pc:sldMkLst>
      </pc:sldChg>
      <pc:sldChg chg="del">
        <pc:chgData name="Nancy White" userId="dbe44f01-8a73-4dce-99c0-238e3dbf0682" providerId="ADAL" clId="{A54F8AE7-97CB-4BA6-96E4-34250124C997}" dt="2024-04-26T20:09:12.361" v="3328" actId="2696"/>
        <pc:sldMkLst>
          <pc:docMk/>
          <pc:sldMk cId="2637578646" sldId="2141410910"/>
        </pc:sldMkLst>
      </pc:sldChg>
      <pc:sldChg chg="del">
        <pc:chgData name="Nancy White" userId="dbe44f01-8a73-4dce-99c0-238e3dbf0682" providerId="ADAL" clId="{A54F8AE7-97CB-4BA6-96E4-34250124C997}" dt="2024-04-26T20:09:10.369" v="3327" actId="2696"/>
        <pc:sldMkLst>
          <pc:docMk/>
          <pc:sldMk cId="1041906396" sldId="2141410911"/>
        </pc:sldMkLst>
      </pc:sldChg>
      <pc:sldChg chg="addCm delCm">
        <pc:chgData name="Nancy White" userId="dbe44f01-8a73-4dce-99c0-238e3dbf0682" providerId="ADAL" clId="{A54F8AE7-97CB-4BA6-96E4-34250124C997}" dt="2024-05-20T11:49:53.685" v="6127"/>
        <pc:sldMkLst>
          <pc:docMk/>
          <pc:sldMk cId="2801505531" sldId="2141410913"/>
        </pc:sldMkLst>
        <pc:extLst>
          <p:ext xmlns:p="http://schemas.openxmlformats.org/presentationml/2006/main" uri="{D6D511B9-2390-475A-947B-AFAB55BFBCF1}">
            <pc226:cmChg xmlns:pc226="http://schemas.microsoft.com/office/powerpoint/2022/06/main/command" chg="add del">
              <pc226:chgData name="Nancy White" userId="dbe44f01-8a73-4dce-99c0-238e3dbf0682" providerId="ADAL" clId="{A54F8AE7-97CB-4BA6-96E4-34250124C997}" dt="2024-05-20T11:49:53.685" v="6127"/>
              <pc2:cmMkLst xmlns:pc2="http://schemas.microsoft.com/office/powerpoint/2019/9/main/command">
                <pc:docMk/>
                <pc:sldMk cId="2801505531" sldId="2141410913"/>
                <pc2:cmMk id="{C20A8C06-A2AB-4C9A-AFB4-72520E7C2101}"/>
              </pc2:cmMkLst>
            </pc226:cmChg>
          </p:ext>
        </pc:extLst>
      </pc:sldChg>
      <pc:sldChg chg="modSp mod">
        <pc:chgData name="Nancy White" userId="dbe44f01-8a73-4dce-99c0-238e3dbf0682" providerId="ADAL" clId="{A54F8AE7-97CB-4BA6-96E4-34250124C997}" dt="2024-05-20T11:49:45.045" v="6126" actId="14100"/>
        <pc:sldMkLst>
          <pc:docMk/>
          <pc:sldMk cId="2411934609" sldId="2141410914"/>
        </pc:sldMkLst>
        <pc:spChg chg="mod">
          <ac:chgData name="Nancy White" userId="dbe44f01-8a73-4dce-99c0-238e3dbf0682" providerId="ADAL" clId="{A54F8AE7-97CB-4BA6-96E4-34250124C997}" dt="2024-05-20T11:49:45.045" v="6126" actId="14100"/>
          <ac:spMkLst>
            <pc:docMk/>
            <pc:sldMk cId="2411934609" sldId="2141410914"/>
            <ac:spMk id="4" creationId="{9F652D95-9C6D-0B8B-BF84-60ABA8EFF839}"/>
          </ac:spMkLst>
        </pc:spChg>
      </pc:sldChg>
      <pc:sldChg chg="ord">
        <pc:chgData name="Nancy White" userId="dbe44f01-8a73-4dce-99c0-238e3dbf0682" providerId="ADAL" clId="{A54F8AE7-97CB-4BA6-96E4-34250124C997}" dt="2024-04-02T14:03:46.191" v="1"/>
        <pc:sldMkLst>
          <pc:docMk/>
          <pc:sldMk cId="1125500536" sldId="2141410916"/>
        </pc:sldMkLst>
      </pc:sldChg>
      <pc:sldChg chg="del">
        <pc:chgData name="Nancy White" userId="dbe44f01-8a73-4dce-99c0-238e3dbf0682" providerId="ADAL" clId="{A54F8AE7-97CB-4BA6-96E4-34250124C997}" dt="2024-05-15T14:47:59.197" v="5906" actId="2696"/>
        <pc:sldMkLst>
          <pc:docMk/>
          <pc:sldMk cId="3126995666" sldId="2141410917"/>
        </pc:sldMkLst>
      </pc:sldChg>
      <pc:sldChg chg="del ord">
        <pc:chgData name="Nancy White" userId="dbe44f01-8a73-4dce-99c0-238e3dbf0682" providerId="ADAL" clId="{A54F8AE7-97CB-4BA6-96E4-34250124C997}" dt="2024-04-02T14:10:01.906" v="70" actId="2696"/>
        <pc:sldMkLst>
          <pc:docMk/>
          <pc:sldMk cId="168568514" sldId="2141410918"/>
        </pc:sldMkLst>
      </pc:sldChg>
      <pc:sldChg chg="del">
        <pc:chgData name="Nancy White" userId="dbe44f01-8a73-4dce-99c0-238e3dbf0682" providerId="ADAL" clId="{A54F8AE7-97CB-4BA6-96E4-34250124C997}" dt="2024-05-15T14:47:59.197" v="5906" actId="2696"/>
        <pc:sldMkLst>
          <pc:docMk/>
          <pc:sldMk cId="2294416603" sldId="2141410920"/>
        </pc:sldMkLst>
      </pc:sldChg>
      <pc:sldChg chg="del">
        <pc:chgData name="Nancy White" userId="dbe44f01-8a73-4dce-99c0-238e3dbf0682" providerId="ADAL" clId="{A54F8AE7-97CB-4BA6-96E4-34250124C997}" dt="2024-05-15T14:47:59.197" v="5906" actId="2696"/>
        <pc:sldMkLst>
          <pc:docMk/>
          <pc:sldMk cId="3009398894" sldId="2141410921"/>
        </pc:sldMkLst>
      </pc:sldChg>
      <pc:sldChg chg="modSp del mod">
        <pc:chgData name="Nancy White" userId="dbe44f01-8a73-4dce-99c0-238e3dbf0682" providerId="ADAL" clId="{A54F8AE7-97CB-4BA6-96E4-34250124C997}" dt="2024-04-02T14:20:55.669" v="135" actId="2696"/>
        <pc:sldMkLst>
          <pc:docMk/>
          <pc:sldMk cId="3566978258" sldId="2141410922"/>
        </pc:sldMkLst>
        <pc:picChg chg="mod">
          <ac:chgData name="Nancy White" userId="dbe44f01-8a73-4dce-99c0-238e3dbf0682" providerId="ADAL" clId="{A54F8AE7-97CB-4BA6-96E4-34250124C997}" dt="2024-04-02T14:14:00.285" v="107" actId="14100"/>
          <ac:picMkLst>
            <pc:docMk/>
            <pc:sldMk cId="3566978258" sldId="2141410922"/>
            <ac:picMk id="9" creationId="{1625EACA-C315-F5D8-AF2A-93C8F2BBBBA3}"/>
          </ac:picMkLst>
        </pc:picChg>
      </pc:sldChg>
      <pc:sldChg chg="addSp delSp modSp mod addCm delCm modCm">
        <pc:chgData name="Nancy White" userId="dbe44f01-8a73-4dce-99c0-238e3dbf0682" providerId="ADAL" clId="{A54F8AE7-97CB-4BA6-96E4-34250124C997}" dt="2024-05-15T14:41:05.332" v="5794" actId="1076"/>
        <pc:sldMkLst>
          <pc:docMk/>
          <pc:sldMk cId="2962592868" sldId="2141410925"/>
        </pc:sldMkLst>
        <pc:spChg chg="add del mod">
          <ac:chgData name="Nancy White" userId="dbe44f01-8a73-4dce-99c0-238e3dbf0682" providerId="ADAL" clId="{A54F8AE7-97CB-4BA6-96E4-34250124C997}" dt="2024-05-15T14:41:05.332" v="5794" actId="1076"/>
          <ac:spMkLst>
            <pc:docMk/>
            <pc:sldMk cId="2962592868" sldId="2141410925"/>
            <ac:spMk id="2" creationId="{63E7FADA-B84D-81BE-2CBD-A6BD275D238D}"/>
          </ac:spMkLst>
        </pc:spChg>
        <pc:spChg chg="del mod">
          <ac:chgData name="Nancy White" userId="dbe44f01-8a73-4dce-99c0-238e3dbf0682" providerId="ADAL" clId="{A54F8AE7-97CB-4BA6-96E4-34250124C997}" dt="2024-04-03T20:02:40.912" v="260" actId="21"/>
          <ac:spMkLst>
            <pc:docMk/>
            <pc:sldMk cId="2962592868" sldId="2141410925"/>
            <ac:spMk id="3" creationId="{39DB2E28-7F46-7FE2-19E9-5EE575B9E7F4}"/>
          </ac:spMkLst>
        </pc:spChg>
        <pc:spChg chg="add mod">
          <ac:chgData name="Nancy White" userId="dbe44f01-8a73-4dce-99c0-238e3dbf0682" providerId="ADAL" clId="{A54F8AE7-97CB-4BA6-96E4-34250124C997}" dt="2024-05-15T14:40:43.326" v="5790" actId="255"/>
          <ac:spMkLst>
            <pc:docMk/>
            <pc:sldMk cId="2962592868" sldId="2141410925"/>
            <ac:spMk id="4" creationId="{860F2661-5B10-3CC9-1940-0A3A4951EA28}"/>
          </ac:spMkLst>
        </pc:spChg>
        <pc:spChg chg="add del mod">
          <ac:chgData name="Nancy White" userId="dbe44f01-8a73-4dce-99c0-238e3dbf0682" providerId="ADAL" clId="{A54F8AE7-97CB-4BA6-96E4-34250124C997}" dt="2024-04-03T20:02:37.467" v="259" actId="21"/>
          <ac:spMkLst>
            <pc:docMk/>
            <pc:sldMk cId="2962592868" sldId="2141410925"/>
            <ac:spMk id="8" creationId="{77B8A282-4CF7-59DB-8FF1-0F103B5207D4}"/>
          </ac:spMkLst>
        </pc:spChg>
        <pc:spChg chg="add del mod">
          <ac:chgData name="Nancy White" userId="dbe44f01-8a73-4dce-99c0-238e3dbf0682" providerId="ADAL" clId="{A54F8AE7-97CB-4BA6-96E4-34250124C997}" dt="2024-04-03T20:02:50.637" v="263" actId="21"/>
          <ac:spMkLst>
            <pc:docMk/>
            <pc:sldMk cId="2962592868" sldId="2141410925"/>
            <ac:spMk id="10" creationId="{924E6B29-F886-11E5-3BE2-9BA255728318}"/>
          </ac:spMkLst>
        </pc:spChg>
        <pc:picChg chg="add mod">
          <ac:chgData name="Nancy White" userId="dbe44f01-8a73-4dce-99c0-238e3dbf0682" providerId="ADAL" clId="{A54F8AE7-97CB-4BA6-96E4-34250124C997}" dt="2024-05-15T14:40:55.925" v="5793" actId="1076"/>
          <ac:picMkLst>
            <pc:docMk/>
            <pc:sldMk cId="2962592868" sldId="2141410925"/>
            <ac:picMk id="5" creationId="{6EFE3C15-52F8-3C24-9FB6-5782050F8F37}"/>
          </ac:picMkLst>
        </pc:picChg>
        <pc:picChg chg="add mod">
          <ac:chgData name="Nancy White" userId="dbe44f01-8a73-4dce-99c0-238e3dbf0682" providerId="ADAL" clId="{A54F8AE7-97CB-4BA6-96E4-34250124C997}" dt="2024-05-15T14:40:51.719" v="5792" actId="1076"/>
          <ac:picMkLst>
            <pc:docMk/>
            <pc:sldMk cId="2962592868" sldId="2141410925"/>
            <ac:picMk id="7" creationId="{062B9BFC-F4C6-D1F3-CC0C-D7F4D28BC041}"/>
          </ac:picMkLst>
        </pc:picChg>
        <pc:picChg chg="add del mod">
          <ac:chgData name="Nancy White" userId="dbe44f01-8a73-4dce-99c0-238e3dbf0682" providerId="ADAL" clId="{A54F8AE7-97CB-4BA6-96E4-34250124C997}" dt="2024-04-02T14:51:52.178" v="157" actId="21"/>
          <ac:picMkLst>
            <pc:docMk/>
            <pc:sldMk cId="2962592868" sldId="2141410925"/>
            <ac:picMk id="9" creationId="{475E19B4-F1D1-9A07-35A0-D01E8AC4F705}"/>
          </ac:picMkLst>
        </pc:picChg>
        <pc:extLst>
          <p:ext xmlns:p="http://schemas.openxmlformats.org/presentationml/2006/main" uri="{D6D511B9-2390-475A-947B-AFAB55BFBCF1}">
            <pc226:cmChg xmlns:pc226="http://schemas.microsoft.com/office/powerpoint/2022/06/main/command" chg="add del mod">
              <pc226:chgData name="Nancy White" userId="dbe44f01-8a73-4dce-99c0-238e3dbf0682" providerId="ADAL" clId="{A54F8AE7-97CB-4BA6-96E4-34250124C997}" dt="2024-04-03T20:05:39.396" v="328"/>
              <pc2:cmMkLst xmlns:pc2="http://schemas.microsoft.com/office/powerpoint/2019/9/main/command">
                <pc:docMk/>
                <pc:sldMk cId="2962592868" sldId="2141410925"/>
                <pc2:cmMk id="{48DD35DA-49FF-421A-8C22-842FFA3A5F4F}"/>
              </pc2:cmMkLst>
            </pc226:cmChg>
          </p:ext>
        </pc:extLst>
      </pc:sldChg>
      <pc:sldChg chg="modSp mod">
        <pc:chgData name="Nancy White" userId="dbe44f01-8a73-4dce-99c0-238e3dbf0682" providerId="ADAL" clId="{A54F8AE7-97CB-4BA6-96E4-34250124C997}" dt="2024-04-02T14:52:54.029" v="173" actId="1076"/>
        <pc:sldMkLst>
          <pc:docMk/>
          <pc:sldMk cId="1042683261" sldId="2141410926"/>
        </pc:sldMkLst>
        <pc:spChg chg="mod">
          <ac:chgData name="Nancy White" userId="dbe44f01-8a73-4dce-99c0-238e3dbf0682" providerId="ADAL" clId="{A54F8AE7-97CB-4BA6-96E4-34250124C997}" dt="2024-04-02T14:52:42.905" v="168" actId="14100"/>
          <ac:spMkLst>
            <pc:docMk/>
            <pc:sldMk cId="1042683261" sldId="2141410926"/>
            <ac:spMk id="3" creationId="{39DB2E28-7F46-7FE2-19E9-5EE575B9E7F4}"/>
          </ac:spMkLst>
        </pc:spChg>
        <pc:picChg chg="mod">
          <ac:chgData name="Nancy White" userId="dbe44f01-8a73-4dce-99c0-238e3dbf0682" providerId="ADAL" clId="{A54F8AE7-97CB-4BA6-96E4-34250124C997}" dt="2024-04-02T14:52:50.846" v="172" actId="1076"/>
          <ac:picMkLst>
            <pc:docMk/>
            <pc:sldMk cId="1042683261" sldId="2141410926"/>
            <ac:picMk id="5" creationId="{24D550E9-6DA4-2170-E57F-66D7DE504BF1}"/>
          </ac:picMkLst>
        </pc:picChg>
        <pc:picChg chg="mod">
          <ac:chgData name="Nancy White" userId="dbe44f01-8a73-4dce-99c0-238e3dbf0682" providerId="ADAL" clId="{A54F8AE7-97CB-4BA6-96E4-34250124C997}" dt="2024-04-02T14:52:49.765" v="171" actId="1076"/>
          <ac:picMkLst>
            <pc:docMk/>
            <pc:sldMk cId="1042683261" sldId="2141410926"/>
            <ac:picMk id="7" creationId="{D146B749-48D4-C16A-95B4-268C77B70B11}"/>
          </ac:picMkLst>
        </pc:picChg>
        <pc:picChg chg="mod">
          <ac:chgData name="Nancy White" userId="dbe44f01-8a73-4dce-99c0-238e3dbf0682" providerId="ADAL" clId="{A54F8AE7-97CB-4BA6-96E4-34250124C997}" dt="2024-04-02T14:52:54.029" v="173" actId="1076"/>
          <ac:picMkLst>
            <pc:docMk/>
            <pc:sldMk cId="1042683261" sldId="2141410926"/>
            <ac:picMk id="9" creationId="{B320149B-2EAA-E157-566C-235F1A2DD6C5}"/>
          </ac:picMkLst>
        </pc:picChg>
      </pc:sldChg>
      <pc:sldChg chg="modSp new mod ord">
        <pc:chgData name="Nancy White" userId="dbe44f01-8a73-4dce-99c0-238e3dbf0682" providerId="ADAL" clId="{A54F8AE7-97CB-4BA6-96E4-34250124C997}" dt="2024-04-02T21:18:56.987" v="220" actId="113"/>
        <pc:sldMkLst>
          <pc:docMk/>
          <pc:sldMk cId="2119065142" sldId="2141410927"/>
        </pc:sldMkLst>
        <pc:spChg chg="mod">
          <ac:chgData name="Nancy White" userId="dbe44f01-8a73-4dce-99c0-238e3dbf0682" providerId="ADAL" clId="{A54F8AE7-97CB-4BA6-96E4-34250124C997}" dt="2024-04-02T14:05:13.786" v="31" actId="255"/>
          <ac:spMkLst>
            <pc:docMk/>
            <pc:sldMk cId="2119065142" sldId="2141410927"/>
            <ac:spMk id="2" creationId="{BA99F76D-4BE2-169C-9B8D-D77D4838AEA7}"/>
          </ac:spMkLst>
        </pc:spChg>
        <pc:spChg chg="mod">
          <ac:chgData name="Nancy White" userId="dbe44f01-8a73-4dce-99c0-238e3dbf0682" providerId="ADAL" clId="{A54F8AE7-97CB-4BA6-96E4-34250124C997}" dt="2024-04-02T21:18:56.987" v="220" actId="113"/>
          <ac:spMkLst>
            <pc:docMk/>
            <pc:sldMk cId="2119065142" sldId="2141410927"/>
            <ac:spMk id="3" creationId="{F4F44C5F-8C72-0E5C-CFB2-59B897D60F08}"/>
          </ac:spMkLst>
        </pc:spChg>
      </pc:sldChg>
      <pc:sldChg chg="addSp modSp add mod addCm delCm modCm">
        <pc:chgData name="Nancy White" userId="dbe44f01-8a73-4dce-99c0-238e3dbf0682" providerId="ADAL" clId="{A54F8AE7-97CB-4BA6-96E4-34250124C997}" dt="2024-05-16T19:52:43.649" v="5944"/>
        <pc:sldMkLst>
          <pc:docMk/>
          <pc:sldMk cId="2989589660" sldId="2141410928"/>
        </pc:sldMkLst>
        <pc:spChg chg="mod">
          <ac:chgData name="Nancy White" userId="dbe44f01-8a73-4dce-99c0-238e3dbf0682" providerId="ADAL" clId="{A54F8AE7-97CB-4BA6-96E4-34250124C997}" dt="2024-04-02T14:17:11.829" v="132" actId="1076"/>
          <ac:spMkLst>
            <pc:docMk/>
            <pc:sldMk cId="2989589660" sldId="2141410928"/>
            <ac:spMk id="2" creationId="{A3FB26A4-14D1-AE21-C9B2-985B60AF3370}"/>
          </ac:spMkLst>
        </pc:spChg>
        <pc:picChg chg="add mod">
          <ac:chgData name="Nancy White" userId="dbe44f01-8a73-4dce-99c0-238e3dbf0682" providerId="ADAL" clId="{A54F8AE7-97CB-4BA6-96E4-34250124C997}" dt="2024-04-26T17:56:05.375" v="742" actId="14100"/>
          <ac:picMkLst>
            <pc:docMk/>
            <pc:sldMk cId="2989589660" sldId="2141410928"/>
            <ac:picMk id="3" creationId="{2BEF7D24-F540-0693-9AD1-79449E560763}"/>
          </ac:picMkLst>
        </pc:picChg>
        <pc:picChg chg="mod">
          <ac:chgData name="Nancy White" userId="dbe44f01-8a73-4dce-99c0-238e3dbf0682" providerId="ADAL" clId="{A54F8AE7-97CB-4BA6-96E4-34250124C997}" dt="2024-04-02T14:17:15.232" v="133" actId="1076"/>
          <ac:picMkLst>
            <pc:docMk/>
            <pc:sldMk cId="2989589660" sldId="2141410928"/>
            <ac:picMk id="11" creationId="{C1E92BD7-6701-2206-A6EF-80CA0BB52F64}"/>
          </ac:picMkLst>
        </pc:picChg>
        <pc:extLst>
          <p:ext xmlns:p="http://schemas.openxmlformats.org/presentationml/2006/main" uri="{D6D511B9-2390-475A-947B-AFAB55BFBCF1}">
            <pc226:cmChg xmlns:pc226="http://schemas.microsoft.com/office/powerpoint/2022/06/main/command" chg="add del mod">
              <pc226:chgData name="Nancy White" userId="dbe44f01-8a73-4dce-99c0-238e3dbf0682" providerId="ADAL" clId="{A54F8AE7-97CB-4BA6-96E4-34250124C997}" dt="2024-05-16T19:52:43.649" v="5944"/>
              <pc2:cmMkLst xmlns:pc2="http://schemas.microsoft.com/office/powerpoint/2019/9/main/command">
                <pc:docMk/>
                <pc:sldMk cId="2989589660" sldId="2141410928"/>
                <pc2:cmMk id="{3B6AF3BF-E237-4AB8-9782-AC8AAB9902E8}"/>
              </pc2:cmMkLst>
            </pc226:cmChg>
          </p:ext>
        </pc:extLst>
      </pc:sldChg>
      <pc:sldChg chg="new del">
        <pc:chgData name="Nancy White" userId="dbe44f01-8a73-4dce-99c0-238e3dbf0682" providerId="ADAL" clId="{A54F8AE7-97CB-4BA6-96E4-34250124C997}" dt="2024-04-26T20:04:31.773" v="3229" actId="2696"/>
        <pc:sldMkLst>
          <pc:docMk/>
          <pc:sldMk cId="3094780587" sldId="2141410929"/>
        </pc:sldMkLst>
      </pc:sldChg>
      <pc:sldChg chg="addSp delSp modSp new mod ord">
        <pc:chgData name="Nancy White" userId="dbe44f01-8a73-4dce-99c0-238e3dbf0682" providerId="ADAL" clId="{A54F8AE7-97CB-4BA6-96E4-34250124C997}" dt="2024-04-26T20:07:34.244" v="3296" actId="1076"/>
        <pc:sldMkLst>
          <pc:docMk/>
          <pc:sldMk cId="347880378" sldId="2141410930"/>
        </pc:sldMkLst>
        <pc:spChg chg="mod">
          <ac:chgData name="Nancy White" userId="dbe44f01-8a73-4dce-99c0-238e3dbf0682" providerId="ADAL" clId="{A54F8AE7-97CB-4BA6-96E4-34250124C997}" dt="2024-04-26T18:17:42.460" v="1230" actId="1076"/>
          <ac:spMkLst>
            <pc:docMk/>
            <pc:sldMk cId="347880378" sldId="2141410930"/>
            <ac:spMk id="2" creationId="{0D107255-BD29-B502-2889-FAEB7A151147}"/>
          </ac:spMkLst>
        </pc:spChg>
        <pc:spChg chg="mod">
          <ac:chgData name="Nancy White" userId="dbe44f01-8a73-4dce-99c0-238e3dbf0682" providerId="ADAL" clId="{A54F8AE7-97CB-4BA6-96E4-34250124C997}" dt="2024-04-26T20:07:28.214" v="3295" actId="14100"/>
          <ac:spMkLst>
            <pc:docMk/>
            <pc:sldMk cId="347880378" sldId="2141410930"/>
            <ac:spMk id="3" creationId="{B03BEFC0-4F53-916F-7ED5-5A408025F411}"/>
          </ac:spMkLst>
        </pc:spChg>
        <pc:picChg chg="add del mod">
          <ac:chgData name="Nancy White" userId="dbe44f01-8a73-4dce-99c0-238e3dbf0682" providerId="ADAL" clId="{A54F8AE7-97CB-4BA6-96E4-34250124C997}" dt="2024-04-26T18:11:44.973" v="1070" actId="21"/>
          <ac:picMkLst>
            <pc:docMk/>
            <pc:sldMk cId="347880378" sldId="2141410930"/>
            <ac:picMk id="5" creationId="{76D4D45F-60E1-BB30-AA04-1E63D2775C3C}"/>
          </ac:picMkLst>
        </pc:picChg>
        <pc:picChg chg="add del mod">
          <ac:chgData name="Nancy White" userId="dbe44f01-8a73-4dce-99c0-238e3dbf0682" providerId="ADAL" clId="{A54F8AE7-97CB-4BA6-96E4-34250124C997}" dt="2024-04-26T18:13:23.201" v="1079" actId="21"/>
          <ac:picMkLst>
            <pc:docMk/>
            <pc:sldMk cId="347880378" sldId="2141410930"/>
            <ac:picMk id="7" creationId="{873210DC-D78C-0E90-0746-1A42E5820D48}"/>
          </ac:picMkLst>
        </pc:picChg>
        <pc:picChg chg="add del mod">
          <ac:chgData name="Nancy White" userId="dbe44f01-8a73-4dce-99c0-238e3dbf0682" providerId="ADAL" clId="{A54F8AE7-97CB-4BA6-96E4-34250124C997}" dt="2024-04-26T18:11:46.982" v="1071" actId="21"/>
          <ac:picMkLst>
            <pc:docMk/>
            <pc:sldMk cId="347880378" sldId="2141410930"/>
            <ac:picMk id="9" creationId="{EF551753-1780-F017-0057-C77749D94CCB}"/>
          </ac:picMkLst>
        </pc:picChg>
        <pc:picChg chg="add mod">
          <ac:chgData name="Nancy White" userId="dbe44f01-8a73-4dce-99c0-238e3dbf0682" providerId="ADAL" clId="{A54F8AE7-97CB-4BA6-96E4-34250124C997}" dt="2024-04-26T20:07:34.244" v="3296" actId="1076"/>
          <ac:picMkLst>
            <pc:docMk/>
            <pc:sldMk cId="347880378" sldId="2141410930"/>
            <ac:picMk id="11" creationId="{EE3843AC-FE81-25DB-C043-C6BA01A4AC3A}"/>
          </ac:picMkLst>
        </pc:picChg>
        <pc:picChg chg="add mod">
          <ac:chgData name="Nancy White" userId="dbe44f01-8a73-4dce-99c0-238e3dbf0682" providerId="ADAL" clId="{A54F8AE7-97CB-4BA6-96E4-34250124C997}" dt="2024-04-26T18:13:50.119" v="1086" actId="14100"/>
          <ac:picMkLst>
            <pc:docMk/>
            <pc:sldMk cId="347880378" sldId="2141410930"/>
            <ac:picMk id="13" creationId="{BCC794B7-136A-9BE8-66F7-515F9B47F4EA}"/>
          </ac:picMkLst>
        </pc:picChg>
      </pc:sldChg>
      <pc:sldChg chg="modSp new del mod">
        <pc:chgData name="Nancy White" userId="dbe44f01-8a73-4dce-99c0-238e3dbf0682" providerId="ADAL" clId="{A54F8AE7-97CB-4BA6-96E4-34250124C997}" dt="2024-05-15T11:32:55.900" v="3377" actId="2696"/>
        <pc:sldMkLst>
          <pc:docMk/>
          <pc:sldMk cId="1323986985" sldId="2141410931"/>
        </pc:sldMkLst>
        <pc:spChg chg="mod">
          <ac:chgData name="Nancy White" userId="dbe44f01-8a73-4dce-99c0-238e3dbf0682" providerId="ADAL" clId="{A54F8AE7-97CB-4BA6-96E4-34250124C997}" dt="2024-04-26T17:55:43.337" v="737" actId="5793"/>
          <ac:spMkLst>
            <pc:docMk/>
            <pc:sldMk cId="1323986985" sldId="2141410931"/>
            <ac:spMk id="2" creationId="{A5813790-B73C-8221-60E9-A1F0CE71C289}"/>
          </ac:spMkLst>
        </pc:spChg>
      </pc:sldChg>
      <pc:sldChg chg="del">
        <pc:chgData name="Nancy White" userId="dbe44f01-8a73-4dce-99c0-238e3dbf0682" providerId="ADAL" clId="{A54F8AE7-97CB-4BA6-96E4-34250124C997}" dt="2024-04-03T19:41:32.955" v="221" actId="2696"/>
        <pc:sldMkLst>
          <pc:docMk/>
          <pc:sldMk cId="2756756512" sldId="2141410931"/>
        </pc:sldMkLst>
      </pc:sldChg>
      <pc:sldChg chg="delSp modSp add del mod ord">
        <pc:chgData name="Nancy White" userId="dbe44f01-8a73-4dce-99c0-238e3dbf0682" providerId="ADAL" clId="{A54F8AE7-97CB-4BA6-96E4-34250124C997}" dt="2024-04-26T20:08:09.696" v="3301" actId="2696"/>
        <pc:sldMkLst>
          <pc:docMk/>
          <pc:sldMk cId="475570783" sldId="2141410932"/>
        </pc:sldMkLst>
        <pc:spChg chg="mod">
          <ac:chgData name="Nancy White" userId="dbe44f01-8a73-4dce-99c0-238e3dbf0682" providerId="ADAL" clId="{A54F8AE7-97CB-4BA6-96E4-34250124C997}" dt="2024-04-12T18:59:47.959" v="643" actId="1076"/>
          <ac:spMkLst>
            <pc:docMk/>
            <pc:sldMk cId="475570783" sldId="2141410932"/>
            <ac:spMk id="2" creationId="{63E7FADA-B84D-81BE-2CBD-A6BD275D238D}"/>
          </ac:spMkLst>
        </pc:spChg>
        <pc:spChg chg="del mod">
          <ac:chgData name="Nancy White" userId="dbe44f01-8a73-4dce-99c0-238e3dbf0682" providerId="ADAL" clId="{A54F8AE7-97CB-4BA6-96E4-34250124C997}" dt="2024-04-12T19:00:06.417" v="648"/>
          <ac:spMkLst>
            <pc:docMk/>
            <pc:sldMk cId="475570783" sldId="2141410932"/>
            <ac:spMk id="4" creationId="{860F2661-5B10-3CC9-1940-0A3A4951EA28}"/>
          </ac:spMkLst>
        </pc:spChg>
        <pc:picChg chg="del">
          <ac:chgData name="Nancy White" userId="dbe44f01-8a73-4dce-99c0-238e3dbf0682" providerId="ADAL" clId="{A54F8AE7-97CB-4BA6-96E4-34250124C997}" dt="2024-04-12T18:59:52.380" v="644" actId="21"/>
          <ac:picMkLst>
            <pc:docMk/>
            <pc:sldMk cId="475570783" sldId="2141410932"/>
            <ac:picMk id="5" creationId="{6EFE3C15-52F8-3C24-9FB6-5782050F8F37}"/>
          </ac:picMkLst>
        </pc:picChg>
        <pc:picChg chg="del">
          <ac:chgData name="Nancy White" userId="dbe44f01-8a73-4dce-99c0-238e3dbf0682" providerId="ADAL" clId="{A54F8AE7-97CB-4BA6-96E4-34250124C997}" dt="2024-04-12T18:59:54.709" v="645" actId="21"/>
          <ac:picMkLst>
            <pc:docMk/>
            <pc:sldMk cId="475570783" sldId="2141410932"/>
            <ac:picMk id="7" creationId="{062B9BFC-F4C6-D1F3-CC0C-D7F4D28BC041}"/>
          </ac:picMkLst>
        </pc:picChg>
      </pc:sldChg>
      <pc:sldChg chg="del">
        <pc:chgData name="Nancy White" userId="dbe44f01-8a73-4dce-99c0-238e3dbf0682" providerId="ADAL" clId="{A54F8AE7-97CB-4BA6-96E4-34250124C997}" dt="2024-04-26T20:06:31.028" v="3289" actId="2696"/>
        <pc:sldMkLst>
          <pc:docMk/>
          <pc:sldMk cId="1498433186" sldId="2141410933"/>
        </pc:sldMkLst>
      </pc:sldChg>
      <pc:sldChg chg="add del">
        <pc:chgData name="Nancy White" userId="dbe44f01-8a73-4dce-99c0-238e3dbf0682" providerId="ADAL" clId="{A54F8AE7-97CB-4BA6-96E4-34250124C997}" dt="2024-04-26T20:07:51.641" v="3297" actId="2696"/>
        <pc:sldMkLst>
          <pc:docMk/>
          <pc:sldMk cId="881953467" sldId="2141410934"/>
        </pc:sldMkLst>
      </pc:sldChg>
      <pc:sldChg chg="modSp add del mod ord">
        <pc:chgData name="Nancy White" userId="dbe44f01-8a73-4dce-99c0-238e3dbf0682" providerId="ADAL" clId="{A54F8AE7-97CB-4BA6-96E4-34250124C997}" dt="2024-05-15T14:32:16.095" v="5518" actId="2696"/>
        <pc:sldMkLst>
          <pc:docMk/>
          <pc:sldMk cId="379653434" sldId="2141410935"/>
        </pc:sldMkLst>
        <pc:spChg chg="mod">
          <ac:chgData name="Nancy White" userId="dbe44f01-8a73-4dce-99c0-238e3dbf0682" providerId="ADAL" clId="{A54F8AE7-97CB-4BA6-96E4-34250124C997}" dt="2024-04-12T19:32:24.108" v="709" actId="27636"/>
          <ac:spMkLst>
            <pc:docMk/>
            <pc:sldMk cId="379653434" sldId="2141410935"/>
            <ac:spMk id="7" creationId="{65678280-6647-DDF4-E6A5-32B9F41F872E}"/>
          </ac:spMkLst>
        </pc:spChg>
      </pc:sldChg>
      <pc:sldChg chg="modSp add mod">
        <pc:chgData name="Nancy White" userId="dbe44f01-8a73-4dce-99c0-238e3dbf0682" providerId="ADAL" clId="{A54F8AE7-97CB-4BA6-96E4-34250124C997}" dt="2024-05-20T11:48:31.585" v="6107" actId="1076"/>
        <pc:sldMkLst>
          <pc:docMk/>
          <pc:sldMk cId="3135169503" sldId="2141410936"/>
        </pc:sldMkLst>
        <pc:spChg chg="mod">
          <ac:chgData name="Nancy White" userId="dbe44f01-8a73-4dce-99c0-238e3dbf0682" providerId="ADAL" clId="{A54F8AE7-97CB-4BA6-96E4-34250124C997}" dt="2024-05-20T11:48:31.585" v="6107" actId="1076"/>
          <ac:spMkLst>
            <pc:docMk/>
            <pc:sldMk cId="3135169503" sldId="2141410936"/>
            <ac:spMk id="6" creationId="{7C762DFA-A576-DF8B-5645-35A6A88B928F}"/>
          </ac:spMkLst>
        </pc:spChg>
        <pc:spChg chg="mod">
          <ac:chgData name="Nancy White" userId="dbe44f01-8a73-4dce-99c0-238e3dbf0682" providerId="ADAL" clId="{A54F8AE7-97CB-4BA6-96E4-34250124C997}" dt="2024-05-15T14:35:28.220" v="5767" actId="255"/>
          <ac:spMkLst>
            <pc:docMk/>
            <pc:sldMk cId="3135169503" sldId="2141410936"/>
            <ac:spMk id="7" creationId="{65678280-6647-DDF4-E6A5-32B9F41F872E}"/>
          </ac:spMkLst>
        </pc:spChg>
      </pc:sldChg>
      <pc:sldChg chg="modSp new del mod">
        <pc:chgData name="Nancy White" userId="dbe44f01-8a73-4dce-99c0-238e3dbf0682" providerId="ADAL" clId="{A54F8AE7-97CB-4BA6-96E4-34250124C997}" dt="2024-04-26T18:16:57.867" v="1183" actId="2696"/>
        <pc:sldMkLst>
          <pc:docMk/>
          <pc:sldMk cId="721194970" sldId="2141410937"/>
        </pc:sldMkLst>
        <pc:spChg chg="mod">
          <ac:chgData name="Nancy White" userId="dbe44f01-8a73-4dce-99c0-238e3dbf0682" providerId="ADAL" clId="{A54F8AE7-97CB-4BA6-96E4-34250124C997}" dt="2024-04-26T18:14:58.826" v="1115" actId="20577"/>
          <ac:spMkLst>
            <pc:docMk/>
            <pc:sldMk cId="721194970" sldId="2141410937"/>
            <ac:spMk id="2" creationId="{36D4D58D-BD81-33EA-378C-04C189B98677}"/>
          </ac:spMkLst>
        </pc:spChg>
        <pc:spChg chg="mod">
          <ac:chgData name="Nancy White" userId="dbe44f01-8a73-4dce-99c0-238e3dbf0682" providerId="ADAL" clId="{A54F8AE7-97CB-4BA6-96E4-34250124C997}" dt="2024-04-26T18:16:43.767" v="1182" actId="14100"/>
          <ac:spMkLst>
            <pc:docMk/>
            <pc:sldMk cId="721194970" sldId="2141410937"/>
            <ac:spMk id="3" creationId="{F31D9D23-855D-A118-69C4-ECDAD73F7EB1}"/>
          </ac:spMkLst>
        </pc:spChg>
      </pc:sldChg>
      <pc:sldChg chg="addSp delSp modSp new del mod ord">
        <pc:chgData name="Nancy White" userId="dbe44f01-8a73-4dce-99c0-238e3dbf0682" providerId="ADAL" clId="{A54F8AE7-97CB-4BA6-96E4-34250124C997}" dt="2024-05-14T18:55:27.828" v="3372" actId="2696"/>
        <pc:sldMkLst>
          <pc:docMk/>
          <pc:sldMk cId="3779374802" sldId="2141410937"/>
        </pc:sldMkLst>
        <pc:spChg chg="mod">
          <ac:chgData name="Nancy White" userId="dbe44f01-8a73-4dce-99c0-238e3dbf0682" providerId="ADAL" clId="{A54F8AE7-97CB-4BA6-96E4-34250124C997}" dt="2024-04-26T20:06:10.308" v="3286" actId="20577"/>
          <ac:spMkLst>
            <pc:docMk/>
            <pc:sldMk cId="3779374802" sldId="2141410937"/>
            <ac:spMk id="2" creationId="{4B119E97-2D2D-366C-3D0B-EF1489294AB9}"/>
          </ac:spMkLst>
        </pc:spChg>
        <pc:spChg chg="del">
          <ac:chgData name="Nancy White" userId="dbe44f01-8a73-4dce-99c0-238e3dbf0682" providerId="ADAL" clId="{A54F8AE7-97CB-4BA6-96E4-34250124C997}" dt="2024-04-26T20:06:00.669" v="3255"/>
          <ac:spMkLst>
            <pc:docMk/>
            <pc:sldMk cId="3779374802" sldId="2141410937"/>
            <ac:spMk id="3" creationId="{D6F72960-0E5F-755D-EEBD-29FBBD6E8F70}"/>
          </ac:spMkLst>
        </pc:spChg>
        <pc:spChg chg="add mod">
          <ac:chgData name="Nancy White" userId="dbe44f01-8a73-4dce-99c0-238e3dbf0682" providerId="ADAL" clId="{A54F8AE7-97CB-4BA6-96E4-34250124C997}" dt="2024-04-26T20:06:00.669" v="3255"/>
          <ac:spMkLst>
            <pc:docMk/>
            <pc:sldMk cId="3779374802" sldId="2141410937"/>
            <ac:spMk id="4" creationId="{72615760-E022-EAB3-A1DF-E50A876DFB44}"/>
          </ac:spMkLst>
        </pc:spChg>
      </pc:sldChg>
      <pc:sldChg chg="modSp new mod ord">
        <pc:chgData name="Nancy White" userId="dbe44f01-8a73-4dce-99c0-238e3dbf0682" providerId="ADAL" clId="{A54F8AE7-97CB-4BA6-96E4-34250124C997}" dt="2024-04-26T19:17:07.006" v="1975" actId="1076"/>
        <pc:sldMkLst>
          <pc:docMk/>
          <pc:sldMk cId="3511139266" sldId="2141410938"/>
        </pc:sldMkLst>
        <pc:spChg chg="mod">
          <ac:chgData name="Nancy White" userId="dbe44f01-8a73-4dce-99c0-238e3dbf0682" providerId="ADAL" clId="{A54F8AE7-97CB-4BA6-96E4-34250124C997}" dt="2024-04-26T19:16:29.657" v="1969" actId="14100"/>
          <ac:spMkLst>
            <pc:docMk/>
            <pc:sldMk cId="3511139266" sldId="2141410938"/>
            <ac:spMk id="2" creationId="{642DBFCF-DAF7-29FD-08F4-342031BA850B}"/>
          </ac:spMkLst>
        </pc:spChg>
        <pc:spChg chg="mod">
          <ac:chgData name="Nancy White" userId="dbe44f01-8a73-4dce-99c0-238e3dbf0682" providerId="ADAL" clId="{A54F8AE7-97CB-4BA6-96E4-34250124C997}" dt="2024-04-26T19:17:07.006" v="1975" actId="1076"/>
          <ac:spMkLst>
            <pc:docMk/>
            <pc:sldMk cId="3511139266" sldId="2141410938"/>
            <ac:spMk id="3" creationId="{761DB32B-8C4C-6EC8-447C-C9C0999D84F5}"/>
          </ac:spMkLst>
        </pc:spChg>
      </pc:sldChg>
      <pc:sldChg chg="modSp new mod">
        <pc:chgData name="Nancy White" userId="dbe44f01-8a73-4dce-99c0-238e3dbf0682" providerId="ADAL" clId="{A54F8AE7-97CB-4BA6-96E4-34250124C997}" dt="2024-04-26T20:07:12.166" v="3294" actId="255"/>
        <pc:sldMkLst>
          <pc:docMk/>
          <pc:sldMk cId="2485409833" sldId="2141410939"/>
        </pc:sldMkLst>
        <pc:spChg chg="mod">
          <ac:chgData name="Nancy White" userId="dbe44f01-8a73-4dce-99c0-238e3dbf0682" providerId="ADAL" clId="{A54F8AE7-97CB-4BA6-96E4-34250124C997}" dt="2024-04-26T18:22:43.055" v="1305" actId="20577"/>
          <ac:spMkLst>
            <pc:docMk/>
            <pc:sldMk cId="2485409833" sldId="2141410939"/>
            <ac:spMk id="2" creationId="{13340DCF-18FE-412C-2B42-022507922A15}"/>
          </ac:spMkLst>
        </pc:spChg>
        <pc:spChg chg="mod">
          <ac:chgData name="Nancy White" userId="dbe44f01-8a73-4dce-99c0-238e3dbf0682" providerId="ADAL" clId="{A54F8AE7-97CB-4BA6-96E4-34250124C997}" dt="2024-04-26T20:07:12.166" v="3294" actId="255"/>
          <ac:spMkLst>
            <pc:docMk/>
            <pc:sldMk cId="2485409833" sldId="2141410939"/>
            <ac:spMk id="3" creationId="{CE9BCE6F-6E91-ED2E-EA77-D932B63AB597}"/>
          </ac:spMkLst>
        </pc:spChg>
      </pc:sldChg>
      <pc:sldChg chg="modSp add mod ord">
        <pc:chgData name="Nancy White" userId="dbe44f01-8a73-4dce-99c0-238e3dbf0682" providerId="ADAL" clId="{A54F8AE7-97CB-4BA6-96E4-34250124C997}" dt="2024-04-26T18:31:37.246" v="1518" actId="14100"/>
        <pc:sldMkLst>
          <pc:docMk/>
          <pc:sldMk cId="3036307752" sldId="2141410940"/>
        </pc:sldMkLst>
        <pc:spChg chg="mod">
          <ac:chgData name="Nancy White" userId="dbe44f01-8a73-4dce-99c0-238e3dbf0682" providerId="ADAL" clId="{A54F8AE7-97CB-4BA6-96E4-34250124C997}" dt="2024-04-26T18:31:37.246" v="1518" actId="14100"/>
          <ac:spMkLst>
            <pc:docMk/>
            <pc:sldMk cId="3036307752" sldId="2141410940"/>
            <ac:spMk id="2" creationId="{7D0C1CEA-A6D1-88F7-8CEB-E530B3E87FA8}"/>
          </ac:spMkLst>
        </pc:spChg>
      </pc:sldChg>
      <pc:sldChg chg="modSp new mod ord">
        <pc:chgData name="Nancy White" userId="dbe44f01-8a73-4dce-99c0-238e3dbf0682" providerId="ADAL" clId="{A54F8AE7-97CB-4BA6-96E4-34250124C997}" dt="2024-04-26T19:01:40.636" v="1721" actId="255"/>
        <pc:sldMkLst>
          <pc:docMk/>
          <pc:sldMk cId="3887882147" sldId="2141410941"/>
        </pc:sldMkLst>
        <pc:spChg chg="mod">
          <ac:chgData name="Nancy White" userId="dbe44f01-8a73-4dce-99c0-238e3dbf0682" providerId="ADAL" clId="{A54F8AE7-97CB-4BA6-96E4-34250124C997}" dt="2024-04-26T18:59:56.854" v="1711" actId="1076"/>
          <ac:spMkLst>
            <pc:docMk/>
            <pc:sldMk cId="3887882147" sldId="2141410941"/>
            <ac:spMk id="2" creationId="{A38200BD-FF3E-D538-EF80-70FE7E02192D}"/>
          </ac:spMkLst>
        </pc:spChg>
        <pc:spChg chg="mod">
          <ac:chgData name="Nancy White" userId="dbe44f01-8a73-4dce-99c0-238e3dbf0682" providerId="ADAL" clId="{A54F8AE7-97CB-4BA6-96E4-34250124C997}" dt="2024-04-26T19:01:40.636" v="1721" actId="255"/>
          <ac:spMkLst>
            <pc:docMk/>
            <pc:sldMk cId="3887882147" sldId="2141410941"/>
            <ac:spMk id="3" creationId="{F60E99CC-587C-634D-F358-516745F83CD0}"/>
          </ac:spMkLst>
        </pc:spChg>
      </pc:sldChg>
      <pc:sldChg chg="modSp mod">
        <pc:chgData name="Nancy White" userId="dbe44f01-8a73-4dce-99c0-238e3dbf0682" providerId="ADAL" clId="{A54F8AE7-97CB-4BA6-96E4-34250124C997}" dt="2024-04-26T19:05:27.954" v="1772" actId="255"/>
        <pc:sldMkLst>
          <pc:docMk/>
          <pc:sldMk cId="3838702087" sldId="2141410942"/>
        </pc:sldMkLst>
        <pc:spChg chg="mod">
          <ac:chgData name="Nancy White" userId="dbe44f01-8a73-4dce-99c0-238e3dbf0682" providerId="ADAL" clId="{A54F8AE7-97CB-4BA6-96E4-34250124C997}" dt="2024-04-26T19:05:27.954" v="1772" actId="255"/>
          <ac:spMkLst>
            <pc:docMk/>
            <pc:sldMk cId="3838702087" sldId="2141410942"/>
            <ac:spMk id="2" creationId="{F53AB7E8-6411-A0B9-9291-2950AA885CC9}"/>
          </ac:spMkLst>
        </pc:spChg>
        <pc:spChg chg="mod">
          <ac:chgData name="Nancy White" userId="dbe44f01-8a73-4dce-99c0-238e3dbf0682" providerId="ADAL" clId="{A54F8AE7-97CB-4BA6-96E4-34250124C997}" dt="2024-04-26T19:03:32.838" v="1725" actId="1076"/>
          <ac:spMkLst>
            <pc:docMk/>
            <pc:sldMk cId="3838702087" sldId="2141410942"/>
            <ac:spMk id="3" creationId="{EE27C360-FBBF-F707-7C47-7C207DB355C8}"/>
          </ac:spMkLst>
        </pc:spChg>
      </pc:sldChg>
      <pc:sldChg chg="addSp delSp modSp new mod ord addCm delCm">
        <pc:chgData name="Nancy White" userId="dbe44f01-8a73-4dce-99c0-238e3dbf0682" providerId="ADAL" clId="{A54F8AE7-97CB-4BA6-96E4-34250124C997}" dt="2024-05-15T14:49:17.127" v="5907"/>
        <pc:sldMkLst>
          <pc:docMk/>
          <pc:sldMk cId="380909656" sldId="2141410943"/>
        </pc:sldMkLst>
        <pc:spChg chg="del">
          <ac:chgData name="Nancy White" userId="dbe44f01-8a73-4dce-99c0-238e3dbf0682" providerId="ADAL" clId="{A54F8AE7-97CB-4BA6-96E4-34250124C997}" dt="2024-04-26T19:14:18.284" v="1879" actId="21"/>
          <ac:spMkLst>
            <pc:docMk/>
            <pc:sldMk cId="380909656" sldId="2141410943"/>
            <ac:spMk id="2" creationId="{36D60A66-FC28-8A05-16D6-688CFC57D7DA}"/>
          </ac:spMkLst>
        </pc:spChg>
        <pc:spChg chg="del">
          <ac:chgData name="Nancy White" userId="dbe44f01-8a73-4dce-99c0-238e3dbf0682" providerId="ADAL" clId="{A54F8AE7-97CB-4BA6-96E4-34250124C997}" dt="2024-04-26T19:13:00.928" v="1875" actId="21"/>
          <ac:spMkLst>
            <pc:docMk/>
            <pc:sldMk cId="380909656" sldId="2141410943"/>
            <ac:spMk id="3" creationId="{C7C3307A-5FF3-90A2-C9AD-36FF86BCF327}"/>
          </ac:spMkLst>
        </pc:spChg>
        <pc:spChg chg="add del mod">
          <ac:chgData name="Nancy White" userId="dbe44f01-8a73-4dce-99c0-238e3dbf0682" providerId="ADAL" clId="{A54F8AE7-97CB-4BA6-96E4-34250124C997}" dt="2024-04-26T19:15:31.717" v="1954" actId="478"/>
          <ac:spMkLst>
            <pc:docMk/>
            <pc:sldMk cId="380909656" sldId="2141410943"/>
            <ac:spMk id="8" creationId="{E8290179-2828-7227-02D9-11E6A3593182}"/>
          </ac:spMkLst>
        </pc:spChg>
        <pc:spChg chg="add mod">
          <ac:chgData name="Nancy White" userId="dbe44f01-8a73-4dce-99c0-238e3dbf0682" providerId="ADAL" clId="{A54F8AE7-97CB-4BA6-96E4-34250124C997}" dt="2024-04-26T19:16:07.749" v="1958" actId="207"/>
          <ac:spMkLst>
            <pc:docMk/>
            <pc:sldMk cId="380909656" sldId="2141410943"/>
            <ac:spMk id="9" creationId="{12F6849B-1C89-9564-B7AB-90A46A384BA4}"/>
          </ac:spMkLst>
        </pc:spChg>
        <pc:picChg chg="add del mod">
          <ac:chgData name="Nancy White" userId="dbe44f01-8a73-4dce-99c0-238e3dbf0682" providerId="ADAL" clId="{A54F8AE7-97CB-4BA6-96E4-34250124C997}" dt="2024-04-26T19:14:15.331" v="1878" actId="21"/>
          <ac:picMkLst>
            <pc:docMk/>
            <pc:sldMk cId="380909656" sldId="2141410943"/>
            <ac:picMk id="5" creationId="{EC518369-AC63-734F-EC10-B094B64E7E6C}"/>
          </ac:picMkLst>
        </pc:picChg>
        <pc:picChg chg="add mod">
          <ac:chgData name="Nancy White" userId="dbe44f01-8a73-4dce-99c0-238e3dbf0682" providerId="ADAL" clId="{A54F8AE7-97CB-4BA6-96E4-34250124C997}" dt="2024-04-26T19:14:35.264" v="1886" actId="14100"/>
          <ac:picMkLst>
            <pc:docMk/>
            <pc:sldMk cId="380909656" sldId="2141410943"/>
            <ac:picMk id="7" creationId="{24BDDD34-68B4-C17C-22F5-16103AD0548B}"/>
          </ac:picMkLst>
        </pc:picChg>
        <pc:extLst>
          <p:ext xmlns:p="http://schemas.openxmlformats.org/presentationml/2006/main" uri="{D6D511B9-2390-475A-947B-AFAB55BFBCF1}">
            <pc226:cmChg xmlns:pc226="http://schemas.microsoft.com/office/powerpoint/2022/06/main/command" chg="add del">
              <pc226:chgData name="Nancy White" userId="dbe44f01-8a73-4dce-99c0-238e3dbf0682" providerId="ADAL" clId="{A54F8AE7-97CB-4BA6-96E4-34250124C997}" dt="2024-05-15T14:49:17.127" v="5907"/>
              <pc2:cmMkLst xmlns:pc2="http://schemas.microsoft.com/office/powerpoint/2019/9/main/command">
                <pc:docMk/>
                <pc:sldMk cId="380909656" sldId="2141410943"/>
                <pc2:cmMk id="{9CCF8B4A-9C8B-492C-930C-0529F9890E3F}"/>
              </pc2:cmMkLst>
            </pc226:cmChg>
          </p:ext>
        </pc:extLst>
      </pc:sldChg>
      <pc:sldChg chg="addSp modSp new del mod ord">
        <pc:chgData name="Nancy White" userId="dbe44f01-8a73-4dce-99c0-238e3dbf0682" providerId="ADAL" clId="{A54F8AE7-97CB-4BA6-96E4-34250124C997}" dt="2024-04-26T19:09:16.884" v="1836" actId="2696"/>
        <pc:sldMkLst>
          <pc:docMk/>
          <pc:sldMk cId="3852752943" sldId="2141410944"/>
        </pc:sldMkLst>
        <pc:spChg chg="mod">
          <ac:chgData name="Nancy White" userId="dbe44f01-8a73-4dce-99c0-238e3dbf0682" providerId="ADAL" clId="{A54F8AE7-97CB-4BA6-96E4-34250124C997}" dt="2024-04-26T19:05:42.926" v="1776" actId="14100"/>
          <ac:spMkLst>
            <pc:docMk/>
            <pc:sldMk cId="3852752943" sldId="2141410944"/>
            <ac:spMk id="2" creationId="{00B57990-4305-6DAC-17C3-BB9FBEE759CD}"/>
          </ac:spMkLst>
        </pc:spChg>
        <pc:picChg chg="add mod">
          <ac:chgData name="Nancy White" userId="dbe44f01-8a73-4dce-99c0-238e3dbf0682" providerId="ADAL" clId="{A54F8AE7-97CB-4BA6-96E4-34250124C997}" dt="2024-04-26T19:06:49.946" v="1781" actId="1076"/>
          <ac:picMkLst>
            <pc:docMk/>
            <pc:sldMk cId="3852752943" sldId="2141410944"/>
            <ac:picMk id="4" creationId="{C812E2DD-8552-1D7A-0E32-423C3FA81446}"/>
          </ac:picMkLst>
        </pc:picChg>
      </pc:sldChg>
      <pc:sldChg chg="addSp delSp modSp new mod ord">
        <pc:chgData name="Nancy White" userId="dbe44f01-8a73-4dce-99c0-238e3dbf0682" providerId="ADAL" clId="{A54F8AE7-97CB-4BA6-96E4-34250124C997}" dt="2024-04-26T19:09:14.405" v="1835"/>
        <pc:sldMkLst>
          <pc:docMk/>
          <pc:sldMk cId="167661447" sldId="2141410945"/>
        </pc:sldMkLst>
        <pc:spChg chg="mod">
          <ac:chgData name="Nancy White" userId="dbe44f01-8a73-4dce-99c0-238e3dbf0682" providerId="ADAL" clId="{A54F8AE7-97CB-4BA6-96E4-34250124C997}" dt="2024-04-26T19:08:51.507" v="1832" actId="20577"/>
          <ac:spMkLst>
            <pc:docMk/>
            <pc:sldMk cId="167661447" sldId="2141410945"/>
            <ac:spMk id="2" creationId="{B8BB544C-987B-E67F-E430-7B9620682F1C}"/>
          </ac:spMkLst>
        </pc:spChg>
        <pc:spChg chg="del">
          <ac:chgData name="Nancy White" userId="dbe44f01-8a73-4dce-99c0-238e3dbf0682" providerId="ADAL" clId="{A54F8AE7-97CB-4BA6-96E4-34250124C997}" dt="2024-04-26T19:07:57.292" v="1787" actId="21"/>
          <ac:spMkLst>
            <pc:docMk/>
            <pc:sldMk cId="167661447" sldId="2141410945"/>
            <ac:spMk id="3" creationId="{AE584F21-A9BD-73EC-C674-6DE418746044}"/>
          </ac:spMkLst>
        </pc:spChg>
        <pc:spChg chg="add mod">
          <ac:chgData name="Nancy White" userId="dbe44f01-8a73-4dce-99c0-238e3dbf0682" providerId="ADAL" clId="{A54F8AE7-97CB-4BA6-96E4-34250124C997}" dt="2024-04-26T19:08:35.374" v="1796" actId="207"/>
          <ac:spMkLst>
            <pc:docMk/>
            <pc:sldMk cId="167661447" sldId="2141410945"/>
            <ac:spMk id="5" creationId="{D5428E20-723A-B5AB-656A-917026B3DD11}"/>
          </ac:spMkLst>
        </pc:spChg>
        <pc:picChg chg="add mod">
          <ac:chgData name="Nancy White" userId="dbe44f01-8a73-4dce-99c0-238e3dbf0682" providerId="ADAL" clId="{A54F8AE7-97CB-4BA6-96E4-34250124C997}" dt="2024-04-26T19:09:02.752" v="1833" actId="14100"/>
          <ac:picMkLst>
            <pc:docMk/>
            <pc:sldMk cId="167661447" sldId="2141410945"/>
            <ac:picMk id="4" creationId="{E0D809AE-4674-DC31-9547-970E459AE055}"/>
          </ac:picMkLst>
        </pc:picChg>
      </pc:sldChg>
      <pc:sldChg chg="addSp delSp modSp new mod">
        <pc:chgData name="Nancy White" userId="dbe44f01-8a73-4dce-99c0-238e3dbf0682" providerId="ADAL" clId="{A54F8AE7-97CB-4BA6-96E4-34250124C997}" dt="2024-05-20T11:50:52.190" v="6135" actId="404"/>
        <pc:sldMkLst>
          <pc:docMk/>
          <pc:sldMk cId="1769578491" sldId="2141410946"/>
        </pc:sldMkLst>
        <pc:spChg chg="mod">
          <ac:chgData name="Nancy White" userId="dbe44f01-8a73-4dce-99c0-238e3dbf0682" providerId="ADAL" clId="{A54F8AE7-97CB-4BA6-96E4-34250124C997}" dt="2024-04-26T19:22:29.220" v="2093" actId="1076"/>
          <ac:spMkLst>
            <pc:docMk/>
            <pc:sldMk cId="1769578491" sldId="2141410946"/>
            <ac:spMk id="2" creationId="{EF799D70-46C6-FCAB-0646-3044E7267399}"/>
          </ac:spMkLst>
        </pc:spChg>
        <pc:spChg chg="del mod">
          <ac:chgData name="Nancy White" userId="dbe44f01-8a73-4dce-99c0-238e3dbf0682" providerId="ADAL" clId="{A54F8AE7-97CB-4BA6-96E4-34250124C997}" dt="2024-04-26T19:20:51.681" v="2019" actId="21"/>
          <ac:spMkLst>
            <pc:docMk/>
            <pc:sldMk cId="1769578491" sldId="2141410946"/>
            <ac:spMk id="3" creationId="{690D526A-F602-5B8D-BE9D-E271047F96FA}"/>
          </ac:spMkLst>
        </pc:spChg>
        <pc:spChg chg="add mod">
          <ac:chgData name="Nancy White" userId="dbe44f01-8a73-4dce-99c0-238e3dbf0682" providerId="ADAL" clId="{A54F8AE7-97CB-4BA6-96E4-34250124C997}" dt="2024-05-20T11:50:52.190" v="6135" actId="404"/>
          <ac:spMkLst>
            <pc:docMk/>
            <pc:sldMk cId="1769578491" sldId="2141410946"/>
            <ac:spMk id="4" creationId="{588EDD39-53FD-8FCB-7BB7-F415CD53EA8A}"/>
          </ac:spMkLst>
        </pc:spChg>
        <pc:spChg chg="add del mod">
          <ac:chgData name="Nancy White" userId="dbe44f01-8a73-4dce-99c0-238e3dbf0682" providerId="ADAL" clId="{A54F8AE7-97CB-4BA6-96E4-34250124C997}" dt="2024-04-26T19:21:01.648" v="2020" actId="21"/>
          <ac:spMkLst>
            <pc:docMk/>
            <pc:sldMk cId="1769578491" sldId="2141410946"/>
            <ac:spMk id="6" creationId="{CD31B24B-CAE0-7B8D-012D-EE37158C19F6}"/>
          </ac:spMkLst>
        </pc:spChg>
      </pc:sldChg>
      <pc:sldChg chg="modSp new mod ord">
        <pc:chgData name="Nancy White" userId="dbe44f01-8a73-4dce-99c0-238e3dbf0682" providerId="ADAL" clId="{A54F8AE7-97CB-4BA6-96E4-34250124C997}" dt="2024-05-20T11:51:18.189" v="6137" actId="255"/>
        <pc:sldMkLst>
          <pc:docMk/>
          <pc:sldMk cId="738011842" sldId="2141410947"/>
        </pc:sldMkLst>
        <pc:spChg chg="mod">
          <ac:chgData name="Nancy White" userId="dbe44f01-8a73-4dce-99c0-238e3dbf0682" providerId="ADAL" clId="{A54F8AE7-97CB-4BA6-96E4-34250124C997}" dt="2024-04-26T19:48:36.950" v="2820" actId="6549"/>
          <ac:spMkLst>
            <pc:docMk/>
            <pc:sldMk cId="738011842" sldId="2141410947"/>
            <ac:spMk id="2" creationId="{FBD44119-9766-70AA-CE27-00E6083E49FB}"/>
          </ac:spMkLst>
        </pc:spChg>
        <pc:spChg chg="mod">
          <ac:chgData name="Nancy White" userId="dbe44f01-8a73-4dce-99c0-238e3dbf0682" providerId="ADAL" clId="{A54F8AE7-97CB-4BA6-96E4-34250124C997}" dt="2024-05-20T11:51:18.189" v="6137" actId="255"/>
          <ac:spMkLst>
            <pc:docMk/>
            <pc:sldMk cId="738011842" sldId="2141410947"/>
            <ac:spMk id="3" creationId="{2F292EA8-9DA6-9411-B428-F67F33EE69A4}"/>
          </ac:spMkLst>
        </pc:spChg>
      </pc:sldChg>
      <pc:sldChg chg="addSp delSp modSp new mod">
        <pc:chgData name="Nancy White" userId="dbe44f01-8a73-4dce-99c0-238e3dbf0682" providerId="ADAL" clId="{A54F8AE7-97CB-4BA6-96E4-34250124C997}" dt="2024-04-26T20:02:39.030" v="3215" actId="5793"/>
        <pc:sldMkLst>
          <pc:docMk/>
          <pc:sldMk cId="798584048" sldId="2141410948"/>
        </pc:sldMkLst>
        <pc:spChg chg="mod">
          <ac:chgData name="Nancy White" userId="dbe44f01-8a73-4dce-99c0-238e3dbf0682" providerId="ADAL" clId="{A54F8AE7-97CB-4BA6-96E4-34250124C997}" dt="2024-04-26T19:58:13.565" v="2901" actId="20577"/>
          <ac:spMkLst>
            <pc:docMk/>
            <pc:sldMk cId="798584048" sldId="2141410948"/>
            <ac:spMk id="2" creationId="{B7DD21CD-8984-0D68-BD69-80BDD42D0311}"/>
          </ac:spMkLst>
        </pc:spChg>
        <pc:spChg chg="del">
          <ac:chgData name="Nancy White" userId="dbe44f01-8a73-4dce-99c0-238e3dbf0682" providerId="ADAL" clId="{A54F8AE7-97CB-4BA6-96E4-34250124C997}" dt="2024-04-26T19:49:52.720" v="2829"/>
          <ac:spMkLst>
            <pc:docMk/>
            <pc:sldMk cId="798584048" sldId="2141410948"/>
            <ac:spMk id="3" creationId="{FD81FA91-B98C-A313-B38B-1D3D96F07E05}"/>
          </ac:spMkLst>
        </pc:spChg>
        <pc:spChg chg="add del mod">
          <ac:chgData name="Nancy White" userId="dbe44f01-8a73-4dce-99c0-238e3dbf0682" providerId="ADAL" clId="{A54F8AE7-97CB-4BA6-96E4-34250124C997}" dt="2024-04-26T19:57:39.200" v="2884" actId="478"/>
          <ac:spMkLst>
            <pc:docMk/>
            <pc:sldMk cId="798584048" sldId="2141410948"/>
            <ac:spMk id="4" creationId="{F156D7B5-9205-A325-C0EA-87ED5D8F2673}"/>
          </ac:spMkLst>
        </pc:spChg>
        <pc:spChg chg="add">
          <ac:chgData name="Nancy White" userId="dbe44f01-8a73-4dce-99c0-238e3dbf0682" providerId="ADAL" clId="{A54F8AE7-97CB-4BA6-96E4-34250124C997}" dt="2024-04-26T19:52:26.431" v="2860"/>
          <ac:spMkLst>
            <pc:docMk/>
            <pc:sldMk cId="798584048" sldId="2141410948"/>
            <ac:spMk id="5" creationId="{50423E11-C4A4-485D-E55A-1A1BD44ADF69}"/>
          </ac:spMkLst>
        </pc:spChg>
        <pc:spChg chg="add">
          <ac:chgData name="Nancy White" userId="dbe44f01-8a73-4dce-99c0-238e3dbf0682" providerId="ADAL" clId="{A54F8AE7-97CB-4BA6-96E4-34250124C997}" dt="2024-04-26T19:52:26.431" v="2860"/>
          <ac:spMkLst>
            <pc:docMk/>
            <pc:sldMk cId="798584048" sldId="2141410948"/>
            <ac:spMk id="6" creationId="{8885623C-0C68-BC1D-1B72-12679B45165F}"/>
          </ac:spMkLst>
        </pc:spChg>
        <pc:spChg chg="add mod">
          <ac:chgData name="Nancy White" userId="dbe44f01-8a73-4dce-99c0-238e3dbf0682" providerId="ADAL" clId="{A54F8AE7-97CB-4BA6-96E4-34250124C997}" dt="2024-04-26T20:02:39.030" v="3215" actId="5793"/>
          <ac:spMkLst>
            <pc:docMk/>
            <pc:sldMk cId="798584048" sldId="2141410948"/>
            <ac:spMk id="8" creationId="{8A9F8FF9-BCE1-C6C6-E3DE-F6483753CB94}"/>
          </ac:spMkLst>
        </pc:spChg>
      </pc:sldChg>
      <pc:sldChg chg="addSp modSp add mod ord">
        <pc:chgData name="Nancy White" userId="dbe44f01-8a73-4dce-99c0-238e3dbf0682" providerId="ADAL" clId="{A54F8AE7-97CB-4BA6-96E4-34250124C997}" dt="2024-05-15T14:47:47.956" v="5905"/>
        <pc:sldMkLst>
          <pc:docMk/>
          <pc:sldMk cId="1524471317" sldId="2141410949"/>
        </pc:sldMkLst>
        <pc:picChg chg="add mod">
          <ac:chgData name="Nancy White" userId="dbe44f01-8a73-4dce-99c0-238e3dbf0682" providerId="ADAL" clId="{A54F8AE7-97CB-4BA6-96E4-34250124C997}" dt="2024-05-15T11:47:29.067" v="4686" actId="962"/>
          <ac:picMkLst>
            <pc:docMk/>
            <pc:sldMk cId="1524471317" sldId="2141410949"/>
            <ac:picMk id="5" creationId="{6CC6E005-C0B5-0913-531C-EDBBDE6EF6FB}"/>
          </ac:picMkLst>
        </pc:picChg>
      </pc:sldChg>
      <pc:sldChg chg="modSp add mod">
        <pc:chgData name="Nancy White" userId="dbe44f01-8a73-4dce-99c0-238e3dbf0682" providerId="ADAL" clId="{A54F8AE7-97CB-4BA6-96E4-34250124C997}" dt="2024-05-20T11:51:52.270" v="6138" actId="2"/>
        <pc:sldMkLst>
          <pc:docMk/>
          <pc:sldMk cId="919394945" sldId="2141410950"/>
        </pc:sldMkLst>
        <pc:spChg chg="mod">
          <ac:chgData name="Nancy White" userId="dbe44f01-8a73-4dce-99c0-238e3dbf0682" providerId="ADAL" clId="{A54F8AE7-97CB-4BA6-96E4-34250124C997}" dt="2024-05-20T11:51:52.270" v="6138" actId="2"/>
          <ac:spMkLst>
            <pc:docMk/>
            <pc:sldMk cId="919394945" sldId="2141410950"/>
            <ac:spMk id="3" creationId="{DC5DF186-310F-9916-DB87-30815DC878E1}"/>
          </ac:spMkLst>
        </pc:spChg>
      </pc:sldChg>
      <pc:sldChg chg="addSp modSp mod">
        <pc:chgData name="Nancy White" userId="dbe44f01-8a73-4dce-99c0-238e3dbf0682" providerId="ADAL" clId="{A54F8AE7-97CB-4BA6-96E4-34250124C997}" dt="2024-05-16T19:52:25.263" v="5943" actId="1076"/>
        <pc:sldMkLst>
          <pc:docMk/>
          <pc:sldMk cId="1008860160" sldId="2141410951"/>
        </pc:sldMkLst>
        <pc:spChg chg="add mod">
          <ac:chgData name="Nancy White" userId="dbe44f01-8a73-4dce-99c0-238e3dbf0682" providerId="ADAL" clId="{A54F8AE7-97CB-4BA6-96E4-34250124C997}" dt="2024-05-16T19:50:47.351" v="5935" actId="255"/>
          <ac:spMkLst>
            <pc:docMk/>
            <pc:sldMk cId="1008860160" sldId="2141410951"/>
            <ac:spMk id="4" creationId="{1520E6D2-DC5C-5562-4706-DECCEA6C5CED}"/>
          </ac:spMkLst>
        </pc:spChg>
        <pc:spChg chg="mod ord">
          <ac:chgData name="Nancy White" userId="dbe44f01-8a73-4dce-99c0-238e3dbf0682" providerId="ADAL" clId="{A54F8AE7-97CB-4BA6-96E4-34250124C997}" dt="2024-05-16T19:51:31.452" v="5941" actId="1076"/>
          <ac:spMkLst>
            <pc:docMk/>
            <pc:sldMk cId="1008860160" sldId="2141410951"/>
            <ac:spMk id="28" creationId="{5A50F981-5D36-D474-19C5-184A33D5CA81}"/>
          </ac:spMkLst>
        </pc:spChg>
        <pc:picChg chg="add mod">
          <ac:chgData name="Nancy White" userId="dbe44f01-8a73-4dce-99c0-238e3dbf0682" providerId="ADAL" clId="{A54F8AE7-97CB-4BA6-96E4-34250124C997}" dt="2024-05-16T19:52:25.263" v="5943" actId="1076"/>
          <ac:picMkLst>
            <pc:docMk/>
            <pc:sldMk cId="1008860160" sldId="2141410951"/>
            <ac:picMk id="3" creationId="{72E00A41-9083-2D92-60BD-CE624F5E8D88}"/>
          </ac:picMkLst>
        </pc:picChg>
      </pc:sldChg>
      <pc:sldChg chg="addSp delSp modSp mod">
        <pc:chgData name="Nancy White" userId="dbe44f01-8a73-4dce-99c0-238e3dbf0682" providerId="ADAL" clId="{A54F8AE7-97CB-4BA6-96E4-34250124C997}" dt="2024-05-17T18:27:27.942" v="5999" actId="404"/>
        <pc:sldMkLst>
          <pc:docMk/>
          <pc:sldMk cId="582296165" sldId="2141410952"/>
        </pc:sldMkLst>
        <pc:spChg chg="add mod">
          <ac:chgData name="Nancy White" userId="dbe44f01-8a73-4dce-99c0-238e3dbf0682" providerId="ADAL" clId="{A54F8AE7-97CB-4BA6-96E4-34250124C997}" dt="2024-05-17T18:27:01.205" v="5992" actId="1076"/>
          <ac:spMkLst>
            <pc:docMk/>
            <pc:sldMk cId="582296165" sldId="2141410952"/>
            <ac:spMk id="8" creationId="{C23F5FA4-B81E-8B57-BB66-025498988E67}"/>
          </ac:spMkLst>
        </pc:spChg>
        <pc:spChg chg="mod">
          <ac:chgData name="Nancy White" userId="dbe44f01-8a73-4dce-99c0-238e3dbf0682" providerId="ADAL" clId="{A54F8AE7-97CB-4BA6-96E4-34250124C997}" dt="2024-05-17T18:27:27.942" v="5999" actId="404"/>
          <ac:spMkLst>
            <pc:docMk/>
            <pc:sldMk cId="582296165" sldId="2141410952"/>
            <ac:spMk id="28" creationId="{5A50F981-5D36-D474-19C5-184A33D5CA81}"/>
          </ac:spMkLst>
        </pc:spChg>
        <pc:picChg chg="del">
          <ac:chgData name="Nancy White" userId="dbe44f01-8a73-4dce-99c0-238e3dbf0682" providerId="ADAL" clId="{A54F8AE7-97CB-4BA6-96E4-34250124C997}" dt="2024-05-17T18:23:36.278" v="5945" actId="21"/>
          <ac:picMkLst>
            <pc:docMk/>
            <pc:sldMk cId="582296165" sldId="2141410952"/>
            <ac:picMk id="5" creationId="{8C0683A1-FC46-8136-911A-6547102BB20F}"/>
          </ac:picMkLst>
        </pc:picChg>
        <pc:picChg chg="add mod">
          <ac:chgData name="Nancy White" userId="dbe44f01-8a73-4dce-99c0-238e3dbf0682" providerId="ADAL" clId="{A54F8AE7-97CB-4BA6-96E4-34250124C997}" dt="2024-05-17T18:27:21.335" v="5995" actId="1076"/>
          <ac:picMkLst>
            <pc:docMk/>
            <pc:sldMk cId="582296165" sldId="2141410952"/>
            <ac:picMk id="7" creationId="{D52D0754-9ED0-E535-3983-917D89FF8041}"/>
          </ac:picMkLst>
        </pc:picChg>
      </pc:sldChg>
      <pc:sldChg chg="del">
        <pc:chgData name="Nancy White" userId="dbe44f01-8a73-4dce-99c0-238e3dbf0682" providerId="ADAL" clId="{A54F8AE7-97CB-4BA6-96E4-34250124C997}" dt="2024-05-20T11:48:46.379" v="6108" actId="2696"/>
        <pc:sldMkLst>
          <pc:docMk/>
          <pc:sldMk cId="1839059330" sldId="2141410953"/>
        </pc:sldMkLst>
      </pc:sldChg>
      <pc:sldMasterChg chg="delSldLayout">
        <pc:chgData name="Nancy White" userId="dbe44f01-8a73-4dce-99c0-238e3dbf0682" providerId="ADAL" clId="{A54F8AE7-97CB-4BA6-96E4-34250124C997}" dt="2024-05-15T14:47:13.786" v="5897" actId="2696"/>
        <pc:sldMasterMkLst>
          <pc:docMk/>
          <pc:sldMasterMk cId="3677237215" sldId="2147483648"/>
        </pc:sldMasterMkLst>
        <pc:sldLayoutChg chg="del">
          <pc:chgData name="Nancy White" userId="dbe44f01-8a73-4dce-99c0-238e3dbf0682" providerId="ADAL" clId="{A54F8AE7-97CB-4BA6-96E4-34250124C997}" dt="2024-04-26T18:31:16.947" v="1516" actId="2696"/>
          <pc:sldLayoutMkLst>
            <pc:docMk/>
            <pc:sldMasterMk cId="3677237215" sldId="2147483648"/>
            <pc:sldLayoutMk cId="3522781251" sldId="2147483743"/>
          </pc:sldLayoutMkLst>
        </pc:sldLayoutChg>
        <pc:sldLayoutChg chg="del">
          <pc:chgData name="Nancy White" userId="dbe44f01-8a73-4dce-99c0-238e3dbf0682" providerId="ADAL" clId="{A54F8AE7-97CB-4BA6-96E4-34250124C997}" dt="2024-04-26T19:35:19.092" v="2395" actId="2696"/>
          <pc:sldLayoutMkLst>
            <pc:docMk/>
            <pc:sldMasterMk cId="3677237215" sldId="2147483648"/>
            <pc:sldLayoutMk cId="1988868163" sldId="2147483744"/>
          </pc:sldLayoutMkLst>
        </pc:sldLayoutChg>
        <pc:sldLayoutChg chg="del">
          <pc:chgData name="Nancy White" userId="dbe44f01-8a73-4dce-99c0-238e3dbf0682" providerId="ADAL" clId="{A54F8AE7-97CB-4BA6-96E4-34250124C997}" dt="2024-04-26T20:06:45.432" v="3292" actId="2696"/>
          <pc:sldLayoutMkLst>
            <pc:docMk/>
            <pc:sldMasterMk cId="3677237215" sldId="2147483648"/>
            <pc:sldLayoutMk cId="3154742727" sldId="2147483745"/>
          </pc:sldLayoutMkLst>
        </pc:sldLayoutChg>
        <pc:sldLayoutChg chg="del">
          <pc:chgData name="Nancy White" userId="dbe44f01-8a73-4dce-99c0-238e3dbf0682" providerId="ADAL" clId="{A54F8AE7-97CB-4BA6-96E4-34250124C997}" dt="2024-04-26T19:35:23.582" v="2396" actId="2696"/>
          <pc:sldLayoutMkLst>
            <pc:docMk/>
            <pc:sldMasterMk cId="3677237215" sldId="2147483648"/>
            <pc:sldLayoutMk cId="2570668289" sldId="2147483746"/>
          </pc:sldLayoutMkLst>
        </pc:sldLayoutChg>
        <pc:sldLayoutChg chg="del">
          <pc:chgData name="Nancy White" userId="dbe44f01-8a73-4dce-99c0-238e3dbf0682" providerId="ADAL" clId="{A54F8AE7-97CB-4BA6-96E4-34250124C997}" dt="2024-04-26T19:35:27.894" v="2397" actId="2696"/>
          <pc:sldLayoutMkLst>
            <pc:docMk/>
            <pc:sldMasterMk cId="3677237215" sldId="2147483648"/>
            <pc:sldLayoutMk cId="2883326644" sldId="2147483747"/>
          </pc:sldLayoutMkLst>
        </pc:sldLayoutChg>
        <pc:sldLayoutChg chg="del">
          <pc:chgData name="Nancy White" userId="dbe44f01-8a73-4dce-99c0-238e3dbf0682" providerId="ADAL" clId="{A54F8AE7-97CB-4BA6-96E4-34250124C997}" dt="2024-04-26T20:04:58.582" v="3252" actId="2696"/>
          <pc:sldLayoutMkLst>
            <pc:docMk/>
            <pc:sldMasterMk cId="3677237215" sldId="2147483648"/>
            <pc:sldLayoutMk cId="3003728645" sldId="2147483748"/>
          </pc:sldLayoutMkLst>
        </pc:sldLayoutChg>
        <pc:sldLayoutChg chg="del">
          <pc:chgData name="Nancy White" userId="dbe44f01-8a73-4dce-99c0-238e3dbf0682" providerId="ADAL" clId="{A54F8AE7-97CB-4BA6-96E4-34250124C997}" dt="2024-05-15T14:47:13.786" v="5897" actId="2696"/>
          <pc:sldLayoutMkLst>
            <pc:docMk/>
            <pc:sldMasterMk cId="3677237215" sldId="2147483648"/>
            <pc:sldLayoutMk cId="2793475838" sldId="2147483749"/>
          </pc:sldLayoutMkLst>
        </pc:sldLayoutChg>
        <pc:sldLayoutChg chg="del">
          <pc:chgData name="Nancy White" userId="dbe44f01-8a73-4dce-99c0-238e3dbf0682" providerId="ADAL" clId="{A54F8AE7-97CB-4BA6-96E4-34250124C997}" dt="2024-05-15T14:45:30.593" v="5802" actId="2696"/>
          <pc:sldLayoutMkLst>
            <pc:docMk/>
            <pc:sldMasterMk cId="3677237215" sldId="2147483648"/>
            <pc:sldLayoutMk cId="2802955604" sldId="2147483750"/>
          </pc:sldLayoutMkLst>
        </pc:sldLayoutChg>
        <pc:sldLayoutChg chg="del">
          <pc:chgData name="Nancy White" userId="dbe44f01-8a73-4dce-99c0-238e3dbf0682" providerId="ADAL" clId="{A54F8AE7-97CB-4BA6-96E4-34250124C997}" dt="2024-04-26T20:06:31.028" v="3289" actId="2696"/>
          <pc:sldLayoutMkLst>
            <pc:docMk/>
            <pc:sldMasterMk cId="3677237215" sldId="2147483648"/>
            <pc:sldLayoutMk cId="2641152324" sldId="2147483751"/>
          </pc:sldLayoutMkLst>
        </pc:sldLayoutChg>
        <pc:sldLayoutChg chg="del">
          <pc:chgData name="Nancy White" userId="dbe44f01-8a73-4dce-99c0-238e3dbf0682" providerId="ADAL" clId="{A54F8AE7-97CB-4BA6-96E4-34250124C997}" dt="2024-04-26T20:06:33.211" v="3290" actId="2696"/>
          <pc:sldLayoutMkLst>
            <pc:docMk/>
            <pc:sldMasterMk cId="3677237215" sldId="2147483648"/>
            <pc:sldLayoutMk cId="2808416163" sldId="2147483752"/>
          </pc:sldLayoutMkLst>
        </pc:sldLayoutChg>
      </pc:sldMasterChg>
    </pc:docChg>
  </pc:docChgLst>
  <pc:docChgLst>
    <pc:chgData name="Nancy White" userId="S::nwhite@hbanet.org::dbe44f01-8a73-4dce-99c0-238e3dbf0682" providerId="AD" clId="Web-{86F59B4F-57CD-DC2D-5309-BF35C1900F95}"/>
    <pc:docChg chg="addSld">
      <pc:chgData name="Nancy White" userId="S::nwhite@hbanet.org::dbe44f01-8a73-4dce-99c0-238e3dbf0682" providerId="AD" clId="Web-{86F59B4F-57CD-DC2D-5309-BF35C1900F95}" dt="2024-04-02T19:18:12.170" v="0"/>
      <pc:docMkLst>
        <pc:docMk/>
      </pc:docMkLst>
      <pc:sldChg chg="new">
        <pc:chgData name="Nancy White" userId="S::nwhite@hbanet.org::dbe44f01-8a73-4dce-99c0-238e3dbf0682" providerId="AD" clId="Web-{86F59B4F-57CD-DC2D-5309-BF35C1900F95}" dt="2024-04-02T19:18:12.170" v="0"/>
        <pc:sldMkLst>
          <pc:docMk/>
          <pc:sldMk cId="2756756512" sldId="2141410931"/>
        </pc:sldMkLst>
      </pc:sldChg>
    </pc:docChg>
  </pc:docChgLst>
  <pc:docChgLst>
    <pc:chgData name="Katie Cammer" userId="e3c918e5-0508-4ccc-a9db-44c2be9d7370" providerId="ADAL" clId="{B1A25AEB-947F-4404-B27B-88060D70BCE3}"/>
    <pc:docChg chg="undo custSel addSld delSld modSld">
      <pc:chgData name="Katie Cammer" userId="e3c918e5-0508-4ccc-a9db-44c2be9d7370" providerId="ADAL" clId="{B1A25AEB-947F-4404-B27B-88060D70BCE3}" dt="2024-05-17T14:32:18.035" v="473" actId="404"/>
      <pc:docMkLst>
        <pc:docMk/>
      </pc:docMkLst>
      <pc:sldChg chg="addSp delSp modSp mod">
        <pc:chgData name="Katie Cammer" userId="e3c918e5-0508-4ccc-a9db-44c2be9d7370" providerId="ADAL" clId="{B1A25AEB-947F-4404-B27B-88060D70BCE3}" dt="2024-05-16T19:51:20.169" v="353" actId="14100"/>
        <pc:sldMkLst>
          <pc:docMk/>
          <pc:sldMk cId="1263101385" sldId="325"/>
        </pc:sldMkLst>
        <pc:spChg chg="mod">
          <ac:chgData name="Katie Cammer" userId="e3c918e5-0508-4ccc-a9db-44c2be9d7370" providerId="ADAL" clId="{B1A25AEB-947F-4404-B27B-88060D70BCE3}" dt="2024-05-16T19:50:57.937" v="347" actId="403"/>
          <ac:spMkLst>
            <pc:docMk/>
            <pc:sldMk cId="1263101385" sldId="325"/>
            <ac:spMk id="9" creationId="{EA9CA9EA-5E06-CFC2-C916-D6166E1F06BE}"/>
          </ac:spMkLst>
        </pc:spChg>
        <pc:picChg chg="del">
          <ac:chgData name="Katie Cammer" userId="e3c918e5-0508-4ccc-a9db-44c2be9d7370" providerId="ADAL" clId="{B1A25AEB-947F-4404-B27B-88060D70BCE3}" dt="2024-05-16T19:44:35.473" v="284" actId="478"/>
          <ac:picMkLst>
            <pc:docMk/>
            <pc:sldMk cId="1263101385" sldId="325"/>
            <ac:picMk id="4" creationId="{9C62D16A-7DB2-A5BC-47DA-279EBF3F3FB3}"/>
          </ac:picMkLst>
        </pc:picChg>
        <pc:picChg chg="del mod">
          <ac:chgData name="Katie Cammer" userId="e3c918e5-0508-4ccc-a9db-44c2be9d7370" providerId="ADAL" clId="{B1A25AEB-947F-4404-B27B-88060D70BCE3}" dt="2024-05-16T19:47:19.666" v="325" actId="478"/>
          <ac:picMkLst>
            <pc:docMk/>
            <pc:sldMk cId="1263101385" sldId="325"/>
            <ac:picMk id="5" creationId="{AF9FC623-F89E-4A49-8E21-874CDB7911C0}"/>
          </ac:picMkLst>
        </pc:picChg>
        <pc:picChg chg="del mod ord">
          <ac:chgData name="Katie Cammer" userId="e3c918e5-0508-4ccc-a9db-44c2be9d7370" providerId="ADAL" clId="{B1A25AEB-947F-4404-B27B-88060D70BCE3}" dt="2024-05-16T19:47:18.012" v="323" actId="478"/>
          <ac:picMkLst>
            <pc:docMk/>
            <pc:sldMk cId="1263101385" sldId="325"/>
            <ac:picMk id="6" creationId="{2669DA21-BEE3-FD9E-59EE-58E8F598AE08}"/>
          </ac:picMkLst>
        </pc:picChg>
        <pc:picChg chg="del mod ord">
          <ac:chgData name="Katie Cammer" userId="e3c918e5-0508-4ccc-a9db-44c2be9d7370" providerId="ADAL" clId="{B1A25AEB-947F-4404-B27B-88060D70BCE3}" dt="2024-05-16T19:46:16.886" v="318" actId="478"/>
          <ac:picMkLst>
            <pc:docMk/>
            <pc:sldMk cId="1263101385" sldId="325"/>
            <ac:picMk id="7" creationId="{DE8CB0DE-5CDF-E20C-F505-2227EA5DBA89}"/>
          </ac:picMkLst>
        </pc:picChg>
        <pc:picChg chg="del mod">
          <ac:chgData name="Katie Cammer" userId="e3c918e5-0508-4ccc-a9db-44c2be9d7370" providerId="ADAL" clId="{B1A25AEB-947F-4404-B27B-88060D70BCE3}" dt="2024-05-16T19:47:18.764" v="324" actId="478"/>
          <ac:picMkLst>
            <pc:docMk/>
            <pc:sldMk cId="1263101385" sldId="325"/>
            <ac:picMk id="8" creationId="{A31195E7-7192-569D-2E5F-A33DCCBFAAA6}"/>
          </ac:picMkLst>
        </pc:picChg>
        <pc:picChg chg="add del mod">
          <ac:chgData name="Katie Cammer" userId="e3c918e5-0508-4ccc-a9db-44c2be9d7370" providerId="ADAL" clId="{B1A25AEB-947F-4404-B27B-88060D70BCE3}" dt="2024-05-16T19:48:21.678" v="327" actId="478"/>
          <ac:picMkLst>
            <pc:docMk/>
            <pc:sldMk cId="1263101385" sldId="325"/>
            <ac:picMk id="10" creationId="{DE1F1638-5820-FBDB-D671-B771F4B7E667}"/>
          </ac:picMkLst>
        </pc:picChg>
        <pc:picChg chg="add mod">
          <ac:chgData name="Katie Cammer" userId="e3c918e5-0508-4ccc-a9db-44c2be9d7370" providerId="ADAL" clId="{B1A25AEB-947F-4404-B27B-88060D70BCE3}" dt="2024-05-16T19:51:20.169" v="353" actId="14100"/>
          <ac:picMkLst>
            <pc:docMk/>
            <pc:sldMk cId="1263101385" sldId="325"/>
            <ac:picMk id="13" creationId="{CB0F1DD0-2C89-555F-235C-EAD3D9D099DE}"/>
          </ac:picMkLst>
        </pc:picChg>
        <pc:picChg chg="add mod">
          <ac:chgData name="Katie Cammer" userId="e3c918e5-0508-4ccc-a9db-44c2be9d7370" providerId="ADAL" clId="{B1A25AEB-947F-4404-B27B-88060D70BCE3}" dt="2024-05-16T19:51:11.790" v="351" actId="14100"/>
          <ac:picMkLst>
            <pc:docMk/>
            <pc:sldMk cId="1263101385" sldId="325"/>
            <ac:picMk id="15" creationId="{30D923CA-F0A6-8175-3A0E-2EA88A63C68B}"/>
          </ac:picMkLst>
        </pc:picChg>
        <pc:picChg chg="add mod">
          <ac:chgData name="Katie Cammer" userId="e3c918e5-0508-4ccc-a9db-44c2be9d7370" providerId="ADAL" clId="{B1A25AEB-947F-4404-B27B-88060D70BCE3}" dt="2024-05-16T19:51:04.223" v="349" actId="1076"/>
          <ac:picMkLst>
            <pc:docMk/>
            <pc:sldMk cId="1263101385" sldId="325"/>
            <ac:picMk id="17" creationId="{3A448FC5-776B-A267-DFAA-247C7B7953D8}"/>
          </ac:picMkLst>
        </pc:picChg>
      </pc:sldChg>
      <pc:sldChg chg="modSp del mod modCm">
        <pc:chgData name="Katie Cammer" userId="e3c918e5-0508-4ccc-a9db-44c2be9d7370" providerId="ADAL" clId="{B1A25AEB-947F-4404-B27B-88060D70BCE3}" dt="2024-05-17T14:19:42.455" v="358" actId="47"/>
        <pc:sldMkLst>
          <pc:docMk/>
          <pc:sldMk cId="2288894260" sldId="875"/>
        </pc:sldMkLst>
        <pc:spChg chg="mod">
          <ac:chgData name="Katie Cammer" userId="e3c918e5-0508-4ccc-a9db-44c2be9d7370" providerId="ADAL" clId="{B1A25AEB-947F-4404-B27B-88060D70BCE3}" dt="2024-05-16T19:17:31.945" v="1" actId="1076"/>
          <ac:spMkLst>
            <pc:docMk/>
            <pc:sldMk cId="2288894260" sldId="875"/>
            <ac:spMk id="4" creationId="{26E314BC-F8C5-B56A-E7A1-FA5ABEB742D8}"/>
          </ac:spMkLst>
        </pc:spChg>
        <pc:picChg chg="mod">
          <ac:chgData name="Katie Cammer" userId="e3c918e5-0508-4ccc-a9db-44c2be9d7370" providerId="ADAL" clId="{B1A25AEB-947F-4404-B27B-88060D70BCE3}" dt="2024-05-16T19:17:37.396" v="2" actId="1076"/>
          <ac:picMkLst>
            <pc:docMk/>
            <pc:sldMk cId="2288894260" sldId="875"/>
            <ac:picMk id="2058" creationId="{C29BD509-4CA9-6D8F-3149-B79B2890EF06}"/>
          </ac:picMkLst>
        </pc:picChg>
        <pc:extLst>
          <p:ext xmlns:p="http://schemas.openxmlformats.org/presentationml/2006/main" uri="{D6D511B9-2390-475A-947B-AFAB55BFBCF1}">
            <pc226:cmChg xmlns:pc226="http://schemas.microsoft.com/office/powerpoint/2022/06/main/command" chg="mod">
              <pc226:chgData name="Katie Cammer" userId="e3c918e5-0508-4ccc-a9db-44c2be9d7370" providerId="ADAL" clId="{B1A25AEB-947F-4404-B27B-88060D70BCE3}" dt="2024-05-16T19:44:10.397" v="282"/>
              <pc2:cmMkLst xmlns:pc2="http://schemas.microsoft.com/office/powerpoint/2019/9/main/command">
                <pc:docMk/>
                <pc:sldMk cId="2288894260" sldId="875"/>
                <pc2:cmMk id="{ECBF5D6E-ACA8-4728-8D94-555BB65B29DE}"/>
              </pc2:cmMkLst>
            </pc226:cmChg>
          </p:ext>
        </pc:extLst>
      </pc:sldChg>
      <pc:sldChg chg="modSp del mod">
        <pc:chgData name="Katie Cammer" userId="e3c918e5-0508-4ccc-a9db-44c2be9d7370" providerId="ADAL" clId="{B1A25AEB-947F-4404-B27B-88060D70BCE3}" dt="2024-05-16T19:32:28.884" v="220" actId="47"/>
        <pc:sldMkLst>
          <pc:docMk/>
          <pc:sldMk cId="3244961233" sldId="2141410897"/>
        </pc:sldMkLst>
        <pc:spChg chg="mod">
          <ac:chgData name="Katie Cammer" userId="e3c918e5-0508-4ccc-a9db-44c2be9d7370" providerId="ADAL" clId="{B1A25AEB-947F-4404-B27B-88060D70BCE3}" dt="2024-05-16T19:19:57.812" v="8" actId="14100"/>
          <ac:spMkLst>
            <pc:docMk/>
            <pc:sldMk cId="3244961233" sldId="2141410897"/>
            <ac:spMk id="10" creationId="{A7E54CF9-8F61-336C-233A-8D19846546A6}"/>
          </ac:spMkLst>
        </pc:spChg>
      </pc:sldChg>
      <pc:sldChg chg="addSp delSp modSp mod modCm">
        <pc:chgData name="Katie Cammer" userId="e3c918e5-0508-4ccc-a9db-44c2be9d7370" providerId="ADAL" clId="{B1A25AEB-947F-4404-B27B-88060D70BCE3}" dt="2024-05-16T19:44:18.130" v="283"/>
        <pc:sldMkLst>
          <pc:docMk/>
          <pc:sldMk cId="2801505531" sldId="2141410913"/>
        </pc:sldMkLst>
        <pc:picChg chg="add mod">
          <ac:chgData name="Katie Cammer" userId="e3c918e5-0508-4ccc-a9db-44c2be9d7370" providerId="ADAL" clId="{B1A25AEB-947F-4404-B27B-88060D70BCE3}" dt="2024-05-16T19:29:50.539" v="219" actId="14100"/>
          <ac:picMkLst>
            <pc:docMk/>
            <pc:sldMk cId="2801505531" sldId="2141410913"/>
            <ac:picMk id="4" creationId="{E9A7AEA2-13FD-8E0D-52DF-CBEC01B0A0C7}"/>
          </ac:picMkLst>
        </pc:picChg>
        <pc:picChg chg="del">
          <ac:chgData name="Katie Cammer" userId="e3c918e5-0508-4ccc-a9db-44c2be9d7370" providerId="ADAL" clId="{B1A25AEB-947F-4404-B27B-88060D70BCE3}" dt="2024-05-16T19:29:23.183" v="212" actId="478"/>
          <ac:picMkLst>
            <pc:docMk/>
            <pc:sldMk cId="2801505531" sldId="2141410913"/>
            <ac:picMk id="5" creationId="{1CA0EFA9-CFBA-C2BD-D815-911FF68629A8}"/>
          </ac:picMkLst>
        </pc:picChg>
        <pc:extLst>
          <p:ext xmlns:p="http://schemas.openxmlformats.org/presentationml/2006/main" uri="{D6D511B9-2390-475A-947B-AFAB55BFBCF1}">
            <pc226:cmChg xmlns:pc226="http://schemas.microsoft.com/office/powerpoint/2022/06/main/command" chg="mod">
              <pc226:chgData name="Katie Cammer" userId="e3c918e5-0508-4ccc-a9db-44c2be9d7370" providerId="ADAL" clId="{B1A25AEB-947F-4404-B27B-88060D70BCE3}" dt="2024-05-16T19:44:18.130" v="283"/>
              <pc2:cmMkLst xmlns:pc2="http://schemas.microsoft.com/office/powerpoint/2019/9/main/command">
                <pc:docMk/>
                <pc:sldMk cId="2801505531" sldId="2141410913"/>
                <pc2:cmMk id="{C20A8C06-A2AB-4C9A-AFB4-72520E7C2101}"/>
              </pc2:cmMkLst>
            </pc226:cmChg>
          </p:ext>
        </pc:extLst>
      </pc:sldChg>
      <pc:sldChg chg="addSp delSp modSp mod modCm">
        <pc:chgData name="Katie Cammer" userId="e3c918e5-0508-4ccc-a9db-44c2be9d7370" providerId="ADAL" clId="{B1A25AEB-947F-4404-B27B-88060D70BCE3}" dt="2024-05-16T19:44:00.334" v="281"/>
        <pc:sldMkLst>
          <pc:docMk/>
          <pc:sldMk cId="2989589660" sldId="2141410928"/>
        </pc:sldMkLst>
        <pc:spChg chg="mod">
          <ac:chgData name="Katie Cammer" userId="e3c918e5-0508-4ccc-a9db-44c2be9d7370" providerId="ADAL" clId="{B1A25AEB-947F-4404-B27B-88060D70BCE3}" dt="2024-05-16T19:41:16.158" v="270" actId="20577"/>
          <ac:spMkLst>
            <pc:docMk/>
            <pc:sldMk cId="2989589660" sldId="2141410928"/>
            <ac:spMk id="2" creationId="{A3FB26A4-14D1-AE21-C9B2-985B60AF3370}"/>
          </ac:spMkLst>
        </pc:spChg>
        <pc:picChg chg="del">
          <ac:chgData name="Katie Cammer" userId="e3c918e5-0508-4ccc-a9db-44c2be9d7370" providerId="ADAL" clId="{B1A25AEB-947F-4404-B27B-88060D70BCE3}" dt="2024-05-16T19:40:20.027" v="221" actId="478"/>
          <ac:picMkLst>
            <pc:docMk/>
            <pc:sldMk cId="2989589660" sldId="2141410928"/>
            <ac:picMk id="3" creationId="{2BEF7D24-F540-0693-9AD1-79449E560763}"/>
          </ac:picMkLst>
        </pc:picChg>
        <pc:picChg chg="add mod modCrop">
          <ac:chgData name="Katie Cammer" userId="e3c918e5-0508-4ccc-a9db-44c2be9d7370" providerId="ADAL" clId="{B1A25AEB-947F-4404-B27B-88060D70BCE3}" dt="2024-05-16T19:41:08.462" v="231" actId="1076"/>
          <ac:picMkLst>
            <pc:docMk/>
            <pc:sldMk cId="2989589660" sldId="2141410928"/>
            <ac:picMk id="5" creationId="{6B7B9C71-FAFE-E83E-55FF-3D5E7FC867C6}"/>
          </ac:picMkLst>
        </pc:picChg>
        <pc:picChg chg="del">
          <ac:chgData name="Katie Cammer" userId="e3c918e5-0508-4ccc-a9db-44c2be9d7370" providerId="ADAL" clId="{B1A25AEB-947F-4404-B27B-88060D70BCE3}" dt="2024-05-16T19:40:20.027" v="221" actId="478"/>
          <ac:picMkLst>
            <pc:docMk/>
            <pc:sldMk cId="2989589660" sldId="2141410928"/>
            <ac:picMk id="11" creationId="{C1E92BD7-6701-2206-A6EF-80CA0BB52F64}"/>
          </ac:picMkLst>
        </pc:picChg>
        <pc:extLst>
          <p:ext xmlns:p="http://schemas.openxmlformats.org/presentationml/2006/main" uri="{D6D511B9-2390-475A-947B-AFAB55BFBCF1}">
            <pc226:cmChg xmlns:pc226="http://schemas.microsoft.com/office/powerpoint/2022/06/main/command" chg="mod">
              <pc226:chgData name="Katie Cammer" userId="e3c918e5-0508-4ccc-a9db-44c2be9d7370" providerId="ADAL" clId="{B1A25AEB-947F-4404-B27B-88060D70BCE3}" dt="2024-05-16T19:44:00.334" v="281"/>
              <pc2:cmMkLst xmlns:pc2="http://schemas.microsoft.com/office/powerpoint/2019/9/main/command">
                <pc:docMk/>
                <pc:sldMk cId="2989589660" sldId="2141410928"/>
                <pc2:cmMk id="{3B6AF3BF-E237-4AB8-9782-AC8AAB9902E8}"/>
              </pc2:cmMkLst>
            </pc226:cmChg>
          </p:ext>
        </pc:extLst>
      </pc:sldChg>
      <pc:sldChg chg="addSp delSp modSp add del mod">
        <pc:chgData name="Katie Cammer" userId="e3c918e5-0508-4ccc-a9db-44c2be9d7370" providerId="ADAL" clId="{B1A25AEB-947F-4404-B27B-88060D70BCE3}" dt="2024-05-17T14:27:16.438" v="401" actId="47"/>
        <pc:sldMkLst>
          <pc:docMk/>
          <pc:sldMk cId="1008860160" sldId="2141410951"/>
        </pc:sldMkLst>
        <pc:spChg chg="del">
          <ac:chgData name="Katie Cammer" userId="e3c918e5-0508-4ccc-a9db-44c2be9d7370" providerId="ADAL" clId="{B1A25AEB-947F-4404-B27B-88060D70BCE3}" dt="2024-05-16T19:24:24.252" v="11" actId="478"/>
          <ac:spMkLst>
            <pc:docMk/>
            <pc:sldMk cId="1008860160" sldId="2141410951"/>
            <ac:spMk id="2" creationId="{75062BB6-4820-E492-AD29-6EC85856DFE1}"/>
          </ac:spMkLst>
        </pc:spChg>
        <pc:spChg chg="mod">
          <ac:chgData name="Katie Cammer" userId="e3c918e5-0508-4ccc-a9db-44c2be9d7370" providerId="ADAL" clId="{B1A25AEB-947F-4404-B27B-88060D70BCE3}" dt="2024-05-16T19:51:50.452" v="354" actId="113"/>
          <ac:spMkLst>
            <pc:docMk/>
            <pc:sldMk cId="1008860160" sldId="2141410951"/>
            <ac:spMk id="4" creationId="{1520E6D2-DC5C-5562-4706-DECCEA6C5CED}"/>
          </ac:spMkLst>
        </pc:spChg>
        <pc:spChg chg="del">
          <ac:chgData name="Katie Cammer" userId="e3c918e5-0508-4ccc-a9db-44c2be9d7370" providerId="ADAL" clId="{B1A25AEB-947F-4404-B27B-88060D70BCE3}" dt="2024-05-16T19:24:24.252" v="11" actId="478"/>
          <ac:spMkLst>
            <pc:docMk/>
            <pc:sldMk cId="1008860160" sldId="2141410951"/>
            <ac:spMk id="5" creationId="{58183E8E-570A-4609-79D2-412402217FF0}"/>
          </ac:spMkLst>
        </pc:spChg>
        <pc:spChg chg="del">
          <ac:chgData name="Katie Cammer" userId="e3c918e5-0508-4ccc-a9db-44c2be9d7370" providerId="ADAL" clId="{B1A25AEB-947F-4404-B27B-88060D70BCE3}" dt="2024-05-16T19:24:24.252" v="11" actId="478"/>
          <ac:spMkLst>
            <pc:docMk/>
            <pc:sldMk cId="1008860160" sldId="2141410951"/>
            <ac:spMk id="6" creationId="{D28FD2D7-0210-CC68-AD32-2B4A6CE99063}"/>
          </ac:spMkLst>
        </pc:spChg>
        <pc:spChg chg="del">
          <ac:chgData name="Katie Cammer" userId="e3c918e5-0508-4ccc-a9db-44c2be9d7370" providerId="ADAL" clId="{B1A25AEB-947F-4404-B27B-88060D70BCE3}" dt="2024-05-16T19:24:24.252" v="11" actId="478"/>
          <ac:spMkLst>
            <pc:docMk/>
            <pc:sldMk cId="1008860160" sldId="2141410951"/>
            <ac:spMk id="7" creationId="{784344F3-902D-C54F-67BA-D0EF513C3806}"/>
          </ac:spMkLst>
        </pc:spChg>
        <pc:spChg chg="del">
          <ac:chgData name="Katie Cammer" userId="e3c918e5-0508-4ccc-a9db-44c2be9d7370" providerId="ADAL" clId="{B1A25AEB-947F-4404-B27B-88060D70BCE3}" dt="2024-05-16T19:24:24.252" v="11" actId="478"/>
          <ac:spMkLst>
            <pc:docMk/>
            <pc:sldMk cId="1008860160" sldId="2141410951"/>
            <ac:spMk id="8" creationId="{73EE3FC8-5F40-4DE6-C1AE-678B1FC3930C}"/>
          </ac:spMkLst>
        </pc:spChg>
        <pc:spChg chg="del">
          <ac:chgData name="Katie Cammer" userId="e3c918e5-0508-4ccc-a9db-44c2be9d7370" providerId="ADAL" clId="{B1A25AEB-947F-4404-B27B-88060D70BCE3}" dt="2024-05-16T19:24:24.252" v="11" actId="478"/>
          <ac:spMkLst>
            <pc:docMk/>
            <pc:sldMk cId="1008860160" sldId="2141410951"/>
            <ac:spMk id="9" creationId="{952421B4-1471-2B30-083E-233376A4F7FC}"/>
          </ac:spMkLst>
        </pc:spChg>
        <pc:spChg chg="del">
          <ac:chgData name="Katie Cammer" userId="e3c918e5-0508-4ccc-a9db-44c2be9d7370" providerId="ADAL" clId="{B1A25AEB-947F-4404-B27B-88060D70BCE3}" dt="2024-05-16T19:24:24.252" v="11" actId="478"/>
          <ac:spMkLst>
            <pc:docMk/>
            <pc:sldMk cId="1008860160" sldId="2141410951"/>
            <ac:spMk id="10" creationId="{A7E54CF9-8F61-336C-233A-8D19846546A6}"/>
          </ac:spMkLst>
        </pc:spChg>
        <pc:spChg chg="del">
          <ac:chgData name="Katie Cammer" userId="e3c918e5-0508-4ccc-a9db-44c2be9d7370" providerId="ADAL" clId="{B1A25AEB-947F-4404-B27B-88060D70BCE3}" dt="2024-05-16T19:24:24.252" v="11" actId="478"/>
          <ac:spMkLst>
            <pc:docMk/>
            <pc:sldMk cId="1008860160" sldId="2141410951"/>
            <ac:spMk id="11" creationId="{A50F6E57-CB5B-897C-8158-38E5083D7BD5}"/>
          </ac:spMkLst>
        </pc:spChg>
        <pc:spChg chg="del">
          <ac:chgData name="Katie Cammer" userId="e3c918e5-0508-4ccc-a9db-44c2be9d7370" providerId="ADAL" clId="{B1A25AEB-947F-4404-B27B-88060D70BCE3}" dt="2024-05-16T19:24:24.252" v="11" actId="478"/>
          <ac:spMkLst>
            <pc:docMk/>
            <pc:sldMk cId="1008860160" sldId="2141410951"/>
            <ac:spMk id="12" creationId="{99536DEF-C1F6-162B-738D-C36B9ED777E0}"/>
          </ac:spMkLst>
        </pc:spChg>
        <pc:spChg chg="del">
          <ac:chgData name="Katie Cammer" userId="e3c918e5-0508-4ccc-a9db-44c2be9d7370" providerId="ADAL" clId="{B1A25AEB-947F-4404-B27B-88060D70BCE3}" dt="2024-05-16T19:24:24.252" v="11" actId="478"/>
          <ac:spMkLst>
            <pc:docMk/>
            <pc:sldMk cId="1008860160" sldId="2141410951"/>
            <ac:spMk id="13" creationId="{81169492-1623-91A7-A022-FC88B7341542}"/>
          </ac:spMkLst>
        </pc:spChg>
        <pc:spChg chg="del">
          <ac:chgData name="Katie Cammer" userId="e3c918e5-0508-4ccc-a9db-44c2be9d7370" providerId="ADAL" clId="{B1A25AEB-947F-4404-B27B-88060D70BCE3}" dt="2024-05-16T19:24:24.252" v="11" actId="478"/>
          <ac:spMkLst>
            <pc:docMk/>
            <pc:sldMk cId="1008860160" sldId="2141410951"/>
            <ac:spMk id="14" creationId="{459BB8C9-067D-7EE9-BCD7-C445EA39CE09}"/>
          </ac:spMkLst>
        </pc:spChg>
        <pc:spChg chg="del">
          <ac:chgData name="Katie Cammer" userId="e3c918e5-0508-4ccc-a9db-44c2be9d7370" providerId="ADAL" clId="{B1A25AEB-947F-4404-B27B-88060D70BCE3}" dt="2024-05-16T19:24:24.252" v="11" actId="478"/>
          <ac:spMkLst>
            <pc:docMk/>
            <pc:sldMk cId="1008860160" sldId="2141410951"/>
            <ac:spMk id="15" creationId="{3DF09CC8-B2F6-ABF4-3B97-6B77B2B776DD}"/>
          </ac:spMkLst>
        </pc:spChg>
        <pc:spChg chg="del">
          <ac:chgData name="Katie Cammer" userId="e3c918e5-0508-4ccc-a9db-44c2be9d7370" providerId="ADAL" clId="{B1A25AEB-947F-4404-B27B-88060D70BCE3}" dt="2024-05-16T19:24:24.252" v="11" actId="478"/>
          <ac:spMkLst>
            <pc:docMk/>
            <pc:sldMk cId="1008860160" sldId="2141410951"/>
            <ac:spMk id="16" creationId="{4B4E3FB2-009F-BF73-B594-C35CF2E704E0}"/>
          </ac:spMkLst>
        </pc:spChg>
        <pc:spChg chg="del">
          <ac:chgData name="Katie Cammer" userId="e3c918e5-0508-4ccc-a9db-44c2be9d7370" providerId="ADAL" clId="{B1A25AEB-947F-4404-B27B-88060D70BCE3}" dt="2024-05-16T19:24:24.252" v="11" actId="478"/>
          <ac:spMkLst>
            <pc:docMk/>
            <pc:sldMk cId="1008860160" sldId="2141410951"/>
            <ac:spMk id="17" creationId="{90949B2A-2A8B-C4E2-DF46-AF34612F666E}"/>
          </ac:spMkLst>
        </pc:spChg>
        <pc:spChg chg="del">
          <ac:chgData name="Katie Cammer" userId="e3c918e5-0508-4ccc-a9db-44c2be9d7370" providerId="ADAL" clId="{B1A25AEB-947F-4404-B27B-88060D70BCE3}" dt="2024-05-16T19:24:24.252" v="11" actId="478"/>
          <ac:spMkLst>
            <pc:docMk/>
            <pc:sldMk cId="1008860160" sldId="2141410951"/>
            <ac:spMk id="18" creationId="{0CAE3901-59D4-A0A4-3765-867F8DCB2159}"/>
          </ac:spMkLst>
        </pc:spChg>
        <pc:spChg chg="del">
          <ac:chgData name="Katie Cammer" userId="e3c918e5-0508-4ccc-a9db-44c2be9d7370" providerId="ADAL" clId="{B1A25AEB-947F-4404-B27B-88060D70BCE3}" dt="2024-05-16T19:24:24.252" v="11" actId="478"/>
          <ac:spMkLst>
            <pc:docMk/>
            <pc:sldMk cId="1008860160" sldId="2141410951"/>
            <ac:spMk id="19" creationId="{ADC9A170-3A78-EC82-2BF3-B83930D3895D}"/>
          </ac:spMkLst>
        </pc:spChg>
        <pc:spChg chg="del">
          <ac:chgData name="Katie Cammer" userId="e3c918e5-0508-4ccc-a9db-44c2be9d7370" providerId="ADAL" clId="{B1A25AEB-947F-4404-B27B-88060D70BCE3}" dt="2024-05-16T19:24:24.252" v="11" actId="478"/>
          <ac:spMkLst>
            <pc:docMk/>
            <pc:sldMk cId="1008860160" sldId="2141410951"/>
            <ac:spMk id="20" creationId="{3ED2786F-CCCC-C90A-B88A-8F847084A52F}"/>
          </ac:spMkLst>
        </pc:spChg>
        <pc:spChg chg="del">
          <ac:chgData name="Katie Cammer" userId="e3c918e5-0508-4ccc-a9db-44c2be9d7370" providerId="ADAL" clId="{B1A25AEB-947F-4404-B27B-88060D70BCE3}" dt="2024-05-16T19:24:24.252" v="11" actId="478"/>
          <ac:spMkLst>
            <pc:docMk/>
            <pc:sldMk cId="1008860160" sldId="2141410951"/>
            <ac:spMk id="24" creationId="{83D7FB1F-9D9E-FD48-E696-9D4C4EF0D917}"/>
          </ac:spMkLst>
        </pc:spChg>
        <pc:spChg chg="add mod">
          <ac:chgData name="Katie Cammer" userId="e3c918e5-0508-4ccc-a9db-44c2be9d7370" providerId="ADAL" clId="{B1A25AEB-947F-4404-B27B-88060D70BCE3}" dt="2024-05-16T19:52:25.832" v="357" actId="1076"/>
          <ac:spMkLst>
            <pc:docMk/>
            <pc:sldMk cId="1008860160" sldId="2141410951"/>
            <ac:spMk id="28" creationId="{5A50F981-5D36-D474-19C5-184A33D5CA81}"/>
          </ac:spMkLst>
        </pc:spChg>
        <pc:spChg chg="add mod">
          <ac:chgData name="Katie Cammer" userId="e3c918e5-0508-4ccc-a9db-44c2be9d7370" providerId="ADAL" clId="{B1A25AEB-947F-4404-B27B-88060D70BCE3}" dt="2024-05-16T19:27:00.809" v="200" actId="20577"/>
          <ac:spMkLst>
            <pc:docMk/>
            <pc:sldMk cId="1008860160" sldId="2141410951"/>
            <ac:spMk id="30" creationId="{0AED46CA-8A5F-6B24-4A92-59A81DE57690}"/>
          </ac:spMkLst>
        </pc:spChg>
        <pc:spChg chg="del">
          <ac:chgData name="Katie Cammer" userId="e3c918e5-0508-4ccc-a9db-44c2be9d7370" providerId="ADAL" clId="{B1A25AEB-947F-4404-B27B-88060D70BCE3}" dt="2024-05-16T19:24:24.252" v="11" actId="478"/>
          <ac:spMkLst>
            <pc:docMk/>
            <pc:sldMk cId="1008860160" sldId="2141410951"/>
            <ac:spMk id="31" creationId="{4008EA05-7A04-8DD2-C64A-80CEE99232EE}"/>
          </ac:spMkLst>
        </pc:spChg>
        <pc:spChg chg="del">
          <ac:chgData name="Katie Cammer" userId="e3c918e5-0508-4ccc-a9db-44c2be9d7370" providerId="ADAL" clId="{B1A25AEB-947F-4404-B27B-88060D70BCE3}" dt="2024-05-16T19:24:24.252" v="11" actId="478"/>
          <ac:spMkLst>
            <pc:docMk/>
            <pc:sldMk cId="1008860160" sldId="2141410951"/>
            <ac:spMk id="38" creationId="{C64245B0-959F-B21D-2E4C-91F8AD9C9564}"/>
          </ac:spMkLst>
        </pc:spChg>
        <pc:spChg chg="del">
          <ac:chgData name="Katie Cammer" userId="e3c918e5-0508-4ccc-a9db-44c2be9d7370" providerId="ADAL" clId="{B1A25AEB-947F-4404-B27B-88060D70BCE3}" dt="2024-05-16T19:24:24.252" v="11" actId="478"/>
          <ac:spMkLst>
            <pc:docMk/>
            <pc:sldMk cId="1008860160" sldId="2141410951"/>
            <ac:spMk id="39" creationId="{386B4472-0ED7-4380-67E9-6C84CDA5328B}"/>
          </ac:spMkLst>
        </pc:spChg>
        <pc:spChg chg="del">
          <ac:chgData name="Katie Cammer" userId="e3c918e5-0508-4ccc-a9db-44c2be9d7370" providerId="ADAL" clId="{B1A25AEB-947F-4404-B27B-88060D70BCE3}" dt="2024-05-16T19:24:24.252" v="11" actId="478"/>
          <ac:spMkLst>
            <pc:docMk/>
            <pc:sldMk cId="1008860160" sldId="2141410951"/>
            <ac:spMk id="40" creationId="{C99D0FF6-CB68-2158-5693-DDDA4D7A4F1F}"/>
          </ac:spMkLst>
        </pc:spChg>
        <pc:spChg chg="del">
          <ac:chgData name="Katie Cammer" userId="e3c918e5-0508-4ccc-a9db-44c2be9d7370" providerId="ADAL" clId="{B1A25AEB-947F-4404-B27B-88060D70BCE3}" dt="2024-05-16T19:24:24.252" v="11" actId="478"/>
          <ac:spMkLst>
            <pc:docMk/>
            <pc:sldMk cId="1008860160" sldId="2141410951"/>
            <ac:spMk id="44" creationId="{18353401-48C6-5640-B40E-E250830135A6}"/>
          </ac:spMkLst>
        </pc:spChg>
        <pc:spChg chg="del">
          <ac:chgData name="Katie Cammer" userId="e3c918e5-0508-4ccc-a9db-44c2be9d7370" providerId="ADAL" clId="{B1A25AEB-947F-4404-B27B-88060D70BCE3}" dt="2024-05-16T19:24:24.252" v="11" actId="478"/>
          <ac:spMkLst>
            <pc:docMk/>
            <pc:sldMk cId="1008860160" sldId="2141410951"/>
            <ac:spMk id="45" creationId="{FAC2FD95-5D1F-2800-4F1A-E28F31900124}"/>
          </ac:spMkLst>
        </pc:spChg>
        <pc:spChg chg="del">
          <ac:chgData name="Katie Cammer" userId="e3c918e5-0508-4ccc-a9db-44c2be9d7370" providerId="ADAL" clId="{B1A25AEB-947F-4404-B27B-88060D70BCE3}" dt="2024-05-16T19:24:24.252" v="11" actId="478"/>
          <ac:spMkLst>
            <pc:docMk/>
            <pc:sldMk cId="1008860160" sldId="2141410951"/>
            <ac:spMk id="48" creationId="{63A88AF6-C7D3-4316-DD35-4C0B6E01C641}"/>
          </ac:spMkLst>
        </pc:spChg>
        <pc:spChg chg="del">
          <ac:chgData name="Katie Cammer" userId="e3c918e5-0508-4ccc-a9db-44c2be9d7370" providerId="ADAL" clId="{B1A25AEB-947F-4404-B27B-88060D70BCE3}" dt="2024-05-16T19:24:24.252" v="11" actId="478"/>
          <ac:spMkLst>
            <pc:docMk/>
            <pc:sldMk cId="1008860160" sldId="2141410951"/>
            <ac:spMk id="49" creationId="{01356403-A3C2-B0E0-F121-490BD1022567}"/>
          </ac:spMkLst>
        </pc:spChg>
        <pc:picChg chg="del">
          <ac:chgData name="Katie Cammer" userId="e3c918e5-0508-4ccc-a9db-44c2be9d7370" providerId="ADAL" clId="{B1A25AEB-947F-4404-B27B-88060D70BCE3}" dt="2024-05-16T19:24:24.252" v="11" actId="478"/>
          <ac:picMkLst>
            <pc:docMk/>
            <pc:sldMk cId="1008860160" sldId="2141410951"/>
            <ac:picMk id="3" creationId="{927BF424-E31F-86E6-7B0F-3EDEEC0DAD1B}"/>
          </ac:picMkLst>
        </pc:picChg>
        <pc:picChg chg="del">
          <ac:chgData name="Katie Cammer" userId="e3c918e5-0508-4ccc-a9db-44c2be9d7370" providerId="ADAL" clId="{B1A25AEB-947F-4404-B27B-88060D70BCE3}" dt="2024-05-16T19:24:22.090" v="10" actId="478"/>
          <ac:picMkLst>
            <pc:docMk/>
            <pc:sldMk cId="1008860160" sldId="2141410951"/>
            <ac:picMk id="4" creationId="{A101E410-8DD9-372A-B45B-F3E700010A73}"/>
          </ac:picMkLst>
        </pc:picChg>
        <pc:picChg chg="add del mod">
          <ac:chgData name="Katie Cammer" userId="e3c918e5-0508-4ccc-a9db-44c2be9d7370" providerId="ADAL" clId="{B1A25AEB-947F-4404-B27B-88060D70BCE3}" dt="2024-05-16T19:27:06.043" v="201" actId="478"/>
          <ac:picMkLst>
            <pc:docMk/>
            <pc:sldMk cId="1008860160" sldId="2141410951"/>
            <ac:picMk id="23" creationId="{5CBC3618-016B-F0F5-7A19-F4EA28C29CE5}"/>
          </ac:picMkLst>
        </pc:picChg>
        <pc:picChg chg="del">
          <ac:chgData name="Katie Cammer" userId="e3c918e5-0508-4ccc-a9db-44c2be9d7370" providerId="ADAL" clId="{B1A25AEB-947F-4404-B27B-88060D70BCE3}" dt="2024-05-16T19:24:24.252" v="11" actId="478"/>
          <ac:picMkLst>
            <pc:docMk/>
            <pc:sldMk cId="1008860160" sldId="2141410951"/>
            <ac:picMk id="25" creationId="{A9BBF5E6-DCC3-C6FE-D9D9-54D6ED8151E7}"/>
          </ac:picMkLst>
        </pc:picChg>
        <pc:picChg chg="del">
          <ac:chgData name="Katie Cammer" userId="e3c918e5-0508-4ccc-a9db-44c2be9d7370" providerId="ADAL" clId="{B1A25AEB-947F-4404-B27B-88060D70BCE3}" dt="2024-05-16T19:24:24.252" v="11" actId="478"/>
          <ac:picMkLst>
            <pc:docMk/>
            <pc:sldMk cId="1008860160" sldId="2141410951"/>
            <ac:picMk id="26" creationId="{A676D31A-68A2-7B93-3948-27480F236435}"/>
          </ac:picMkLst>
        </pc:picChg>
        <pc:picChg chg="del">
          <ac:chgData name="Katie Cammer" userId="e3c918e5-0508-4ccc-a9db-44c2be9d7370" providerId="ADAL" clId="{B1A25AEB-947F-4404-B27B-88060D70BCE3}" dt="2024-05-16T19:24:24.252" v="11" actId="478"/>
          <ac:picMkLst>
            <pc:docMk/>
            <pc:sldMk cId="1008860160" sldId="2141410951"/>
            <ac:picMk id="29" creationId="{9021E3EF-F621-EFE6-4186-B4BD474734CD}"/>
          </ac:picMkLst>
        </pc:picChg>
        <pc:picChg chg="del">
          <ac:chgData name="Katie Cammer" userId="e3c918e5-0508-4ccc-a9db-44c2be9d7370" providerId="ADAL" clId="{B1A25AEB-947F-4404-B27B-88060D70BCE3}" dt="2024-05-16T19:24:24.252" v="11" actId="478"/>
          <ac:picMkLst>
            <pc:docMk/>
            <pc:sldMk cId="1008860160" sldId="2141410951"/>
            <ac:picMk id="53" creationId="{AADA72C7-9A76-8589-F325-6EF9E67DC025}"/>
          </ac:picMkLst>
        </pc:picChg>
        <pc:picChg chg="del">
          <ac:chgData name="Katie Cammer" userId="e3c918e5-0508-4ccc-a9db-44c2be9d7370" providerId="ADAL" clId="{B1A25AEB-947F-4404-B27B-88060D70BCE3}" dt="2024-05-16T19:24:24.252" v="11" actId="478"/>
          <ac:picMkLst>
            <pc:docMk/>
            <pc:sldMk cId="1008860160" sldId="2141410951"/>
            <ac:picMk id="61" creationId="{2F7A6906-8C3A-9341-3306-8EF5F4E7C61D}"/>
          </ac:picMkLst>
        </pc:picChg>
        <pc:picChg chg="del">
          <ac:chgData name="Katie Cammer" userId="e3c918e5-0508-4ccc-a9db-44c2be9d7370" providerId="ADAL" clId="{B1A25AEB-947F-4404-B27B-88060D70BCE3}" dt="2024-05-16T19:24:24.252" v="11" actId="478"/>
          <ac:picMkLst>
            <pc:docMk/>
            <pc:sldMk cId="1008860160" sldId="2141410951"/>
            <ac:picMk id="65" creationId="{1A2183AD-1167-683C-2BBA-59CA7EC3432E}"/>
          </ac:picMkLst>
        </pc:picChg>
        <pc:picChg chg="del">
          <ac:chgData name="Katie Cammer" userId="e3c918e5-0508-4ccc-a9db-44c2be9d7370" providerId="ADAL" clId="{B1A25AEB-947F-4404-B27B-88060D70BCE3}" dt="2024-05-16T19:24:24.252" v="11" actId="478"/>
          <ac:picMkLst>
            <pc:docMk/>
            <pc:sldMk cId="1008860160" sldId="2141410951"/>
            <ac:picMk id="69" creationId="{346D6F47-8C87-FE3A-7793-743FA4407A06}"/>
          </ac:picMkLst>
        </pc:picChg>
        <pc:picChg chg="del">
          <ac:chgData name="Katie Cammer" userId="e3c918e5-0508-4ccc-a9db-44c2be9d7370" providerId="ADAL" clId="{B1A25AEB-947F-4404-B27B-88060D70BCE3}" dt="2024-05-16T19:24:24.252" v="11" actId="478"/>
          <ac:picMkLst>
            <pc:docMk/>
            <pc:sldMk cId="1008860160" sldId="2141410951"/>
            <ac:picMk id="74" creationId="{A460DB9C-39E9-5224-B32C-5FD9787CB10F}"/>
          </ac:picMkLst>
        </pc:picChg>
        <pc:picChg chg="del">
          <ac:chgData name="Katie Cammer" userId="e3c918e5-0508-4ccc-a9db-44c2be9d7370" providerId="ADAL" clId="{B1A25AEB-947F-4404-B27B-88060D70BCE3}" dt="2024-05-16T19:24:24.252" v="11" actId="478"/>
          <ac:picMkLst>
            <pc:docMk/>
            <pc:sldMk cId="1008860160" sldId="2141410951"/>
            <ac:picMk id="78" creationId="{A6AA9325-73C4-9252-7A54-BFED412A6970}"/>
          </ac:picMkLst>
        </pc:picChg>
        <pc:picChg chg="del">
          <ac:chgData name="Katie Cammer" userId="e3c918e5-0508-4ccc-a9db-44c2be9d7370" providerId="ADAL" clId="{B1A25AEB-947F-4404-B27B-88060D70BCE3}" dt="2024-05-16T19:24:24.252" v="11" actId="478"/>
          <ac:picMkLst>
            <pc:docMk/>
            <pc:sldMk cId="1008860160" sldId="2141410951"/>
            <ac:picMk id="99" creationId="{89FA7265-6366-D101-57EB-E082354FDC1F}"/>
          </ac:picMkLst>
        </pc:picChg>
        <pc:picChg chg="del">
          <ac:chgData name="Katie Cammer" userId="e3c918e5-0508-4ccc-a9db-44c2be9d7370" providerId="ADAL" clId="{B1A25AEB-947F-4404-B27B-88060D70BCE3}" dt="2024-05-16T19:24:24.252" v="11" actId="478"/>
          <ac:picMkLst>
            <pc:docMk/>
            <pc:sldMk cId="1008860160" sldId="2141410951"/>
            <ac:picMk id="100" creationId="{F645A39B-61E8-EDBE-396B-8CCDF685AEE3}"/>
          </ac:picMkLst>
        </pc:picChg>
        <pc:picChg chg="del">
          <ac:chgData name="Katie Cammer" userId="e3c918e5-0508-4ccc-a9db-44c2be9d7370" providerId="ADAL" clId="{B1A25AEB-947F-4404-B27B-88060D70BCE3}" dt="2024-05-16T19:24:24.252" v="11" actId="478"/>
          <ac:picMkLst>
            <pc:docMk/>
            <pc:sldMk cId="1008860160" sldId="2141410951"/>
            <ac:picMk id="101" creationId="{43A46640-89EC-1761-7AEB-2BE247D14B75}"/>
          </ac:picMkLst>
        </pc:picChg>
        <pc:picChg chg="del">
          <ac:chgData name="Katie Cammer" userId="e3c918e5-0508-4ccc-a9db-44c2be9d7370" providerId="ADAL" clId="{B1A25AEB-947F-4404-B27B-88060D70BCE3}" dt="2024-05-16T19:24:24.252" v="11" actId="478"/>
          <ac:picMkLst>
            <pc:docMk/>
            <pc:sldMk cId="1008860160" sldId="2141410951"/>
            <ac:picMk id="102" creationId="{26DF75BA-B195-2EFB-C915-FBF2EE18BB89}"/>
          </ac:picMkLst>
        </pc:picChg>
        <pc:picChg chg="del">
          <ac:chgData name="Katie Cammer" userId="e3c918e5-0508-4ccc-a9db-44c2be9d7370" providerId="ADAL" clId="{B1A25AEB-947F-4404-B27B-88060D70BCE3}" dt="2024-05-16T19:24:24.252" v="11" actId="478"/>
          <ac:picMkLst>
            <pc:docMk/>
            <pc:sldMk cId="1008860160" sldId="2141410951"/>
            <ac:picMk id="103" creationId="{08E0CAB9-09DF-7BD1-EB69-F1E789F326FB}"/>
          </ac:picMkLst>
        </pc:picChg>
        <pc:picChg chg="del">
          <ac:chgData name="Katie Cammer" userId="e3c918e5-0508-4ccc-a9db-44c2be9d7370" providerId="ADAL" clId="{B1A25AEB-947F-4404-B27B-88060D70BCE3}" dt="2024-05-16T19:24:24.252" v="11" actId="478"/>
          <ac:picMkLst>
            <pc:docMk/>
            <pc:sldMk cId="1008860160" sldId="2141410951"/>
            <ac:picMk id="104" creationId="{6A64671F-4254-86C2-C5E9-547816E072EF}"/>
          </ac:picMkLst>
        </pc:picChg>
        <pc:picChg chg="del">
          <ac:chgData name="Katie Cammer" userId="e3c918e5-0508-4ccc-a9db-44c2be9d7370" providerId="ADAL" clId="{B1A25AEB-947F-4404-B27B-88060D70BCE3}" dt="2024-05-16T19:24:24.252" v="11" actId="478"/>
          <ac:picMkLst>
            <pc:docMk/>
            <pc:sldMk cId="1008860160" sldId="2141410951"/>
            <ac:picMk id="105" creationId="{04A0AF3B-E4A4-4B0A-10AF-5D59686F0EC7}"/>
          </ac:picMkLst>
        </pc:picChg>
        <pc:picChg chg="del">
          <ac:chgData name="Katie Cammer" userId="e3c918e5-0508-4ccc-a9db-44c2be9d7370" providerId="ADAL" clId="{B1A25AEB-947F-4404-B27B-88060D70BCE3}" dt="2024-05-16T19:24:24.252" v="11" actId="478"/>
          <ac:picMkLst>
            <pc:docMk/>
            <pc:sldMk cId="1008860160" sldId="2141410951"/>
            <ac:picMk id="106" creationId="{214464E2-EE55-5823-7430-7D9D2FE08FC7}"/>
          </ac:picMkLst>
        </pc:picChg>
        <pc:picChg chg="del">
          <ac:chgData name="Katie Cammer" userId="e3c918e5-0508-4ccc-a9db-44c2be9d7370" providerId="ADAL" clId="{B1A25AEB-947F-4404-B27B-88060D70BCE3}" dt="2024-05-16T19:24:24.252" v="11" actId="478"/>
          <ac:picMkLst>
            <pc:docMk/>
            <pc:sldMk cId="1008860160" sldId="2141410951"/>
            <ac:picMk id="107" creationId="{FE80224C-3C25-0763-25E5-25AA37744128}"/>
          </ac:picMkLst>
        </pc:picChg>
        <pc:picChg chg="del">
          <ac:chgData name="Katie Cammer" userId="e3c918e5-0508-4ccc-a9db-44c2be9d7370" providerId="ADAL" clId="{B1A25AEB-947F-4404-B27B-88060D70BCE3}" dt="2024-05-16T19:24:24.252" v="11" actId="478"/>
          <ac:picMkLst>
            <pc:docMk/>
            <pc:sldMk cId="1008860160" sldId="2141410951"/>
            <ac:picMk id="108" creationId="{76FC33E0-AA63-6E4B-6587-B1206B8EBA1C}"/>
          </ac:picMkLst>
        </pc:picChg>
        <pc:picChg chg="del">
          <ac:chgData name="Katie Cammer" userId="e3c918e5-0508-4ccc-a9db-44c2be9d7370" providerId="ADAL" clId="{B1A25AEB-947F-4404-B27B-88060D70BCE3}" dt="2024-05-16T19:24:24.252" v="11" actId="478"/>
          <ac:picMkLst>
            <pc:docMk/>
            <pc:sldMk cId="1008860160" sldId="2141410951"/>
            <ac:picMk id="109" creationId="{D1F25DAC-0C04-6CD7-549E-A9BEBE6271F0}"/>
          </ac:picMkLst>
        </pc:picChg>
        <pc:picChg chg="del">
          <ac:chgData name="Katie Cammer" userId="e3c918e5-0508-4ccc-a9db-44c2be9d7370" providerId="ADAL" clId="{B1A25AEB-947F-4404-B27B-88060D70BCE3}" dt="2024-05-16T19:24:24.252" v="11" actId="478"/>
          <ac:picMkLst>
            <pc:docMk/>
            <pc:sldMk cId="1008860160" sldId="2141410951"/>
            <ac:picMk id="110" creationId="{D3DFBDFD-5E69-0CF9-8CB4-DE95FA867B1E}"/>
          </ac:picMkLst>
        </pc:picChg>
        <pc:picChg chg="del">
          <ac:chgData name="Katie Cammer" userId="e3c918e5-0508-4ccc-a9db-44c2be9d7370" providerId="ADAL" clId="{B1A25AEB-947F-4404-B27B-88060D70BCE3}" dt="2024-05-16T19:24:24.252" v="11" actId="478"/>
          <ac:picMkLst>
            <pc:docMk/>
            <pc:sldMk cId="1008860160" sldId="2141410951"/>
            <ac:picMk id="111" creationId="{C1F2ABD3-F3A3-5F16-8007-4BE8272FD4EB}"/>
          </ac:picMkLst>
        </pc:picChg>
        <pc:picChg chg="del">
          <ac:chgData name="Katie Cammer" userId="e3c918e5-0508-4ccc-a9db-44c2be9d7370" providerId="ADAL" clId="{B1A25AEB-947F-4404-B27B-88060D70BCE3}" dt="2024-05-16T19:24:24.252" v="11" actId="478"/>
          <ac:picMkLst>
            <pc:docMk/>
            <pc:sldMk cId="1008860160" sldId="2141410951"/>
            <ac:picMk id="112" creationId="{C0323681-1A9A-3DE6-10D4-27442B151074}"/>
          </ac:picMkLst>
        </pc:picChg>
        <pc:picChg chg="del">
          <ac:chgData name="Katie Cammer" userId="e3c918e5-0508-4ccc-a9db-44c2be9d7370" providerId="ADAL" clId="{B1A25AEB-947F-4404-B27B-88060D70BCE3}" dt="2024-05-16T19:24:24.252" v="11" actId="478"/>
          <ac:picMkLst>
            <pc:docMk/>
            <pc:sldMk cId="1008860160" sldId="2141410951"/>
            <ac:picMk id="113" creationId="{7F451572-C045-7E61-3FC1-78BD5C4B6464}"/>
          </ac:picMkLst>
        </pc:picChg>
        <pc:picChg chg="del">
          <ac:chgData name="Katie Cammer" userId="e3c918e5-0508-4ccc-a9db-44c2be9d7370" providerId="ADAL" clId="{B1A25AEB-947F-4404-B27B-88060D70BCE3}" dt="2024-05-16T19:24:24.252" v="11" actId="478"/>
          <ac:picMkLst>
            <pc:docMk/>
            <pc:sldMk cId="1008860160" sldId="2141410951"/>
            <ac:picMk id="114" creationId="{75440B7B-3AC7-3154-EF4D-5E1D4B08D343}"/>
          </ac:picMkLst>
        </pc:picChg>
        <pc:picChg chg="del">
          <ac:chgData name="Katie Cammer" userId="e3c918e5-0508-4ccc-a9db-44c2be9d7370" providerId="ADAL" clId="{B1A25AEB-947F-4404-B27B-88060D70BCE3}" dt="2024-05-16T19:24:24.252" v="11" actId="478"/>
          <ac:picMkLst>
            <pc:docMk/>
            <pc:sldMk cId="1008860160" sldId="2141410951"/>
            <ac:picMk id="115" creationId="{55C5DB07-C03E-38FD-D5A3-A0040D2354EC}"/>
          </ac:picMkLst>
        </pc:picChg>
        <pc:picChg chg="del">
          <ac:chgData name="Katie Cammer" userId="e3c918e5-0508-4ccc-a9db-44c2be9d7370" providerId="ADAL" clId="{B1A25AEB-947F-4404-B27B-88060D70BCE3}" dt="2024-05-16T19:24:24.252" v="11" actId="478"/>
          <ac:picMkLst>
            <pc:docMk/>
            <pc:sldMk cId="1008860160" sldId="2141410951"/>
            <ac:picMk id="116" creationId="{8CA619EC-262A-57C1-C477-367D929C67E7}"/>
          </ac:picMkLst>
        </pc:picChg>
        <pc:picChg chg="del">
          <ac:chgData name="Katie Cammer" userId="e3c918e5-0508-4ccc-a9db-44c2be9d7370" providerId="ADAL" clId="{B1A25AEB-947F-4404-B27B-88060D70BCE3}" dt="2024-05-16T19:24:24.252" v="11" actId="478"/>
          <ac:picMkLst>
            <pc:docMk/>
            <pc:sldMk cId="1008860160" sldId="2141410951"/>
            <ac:picMk id="117" creationId="{A14F84DF-47C7-3868-91F0-85447619ABAE}"/>
          </ac:picMkLst>
        </pc:picChg>
        <pc:picChg chg="del">
          <ac:chgData name="Katie Cammer" userId="e3c918e5-0508-4ccc-a9db-44c2be9d7370" providerId="ADAL" clId="{B1A25AEB-947F-4404-B27B-88060D70BCE3}" dt="2024-05-16T19:24:24.252" v="11" actId="478"/>
          <ac:picMkLst>
            <pc:docMk/>
            <pc:sldMk cId="1008860160" sldId="2141410951"/>
            <ac:picMk id="118" creationId="{1516F497-47DE-3DA5-BFA7-7E8245B8D04E}"/>
          </ac:picMkLst>
        </pc:picChg>
        <pc:picChg chg="del">
          <ac:chgData name="Katie Cammer" userId="e3c918e5-0508-4ccc-a9db-44c2be9d7370" providerId="ADAL" clId="{B1A25AEB-947F-4404-B27B-88060D70BCE3}" dt="2024-05-16T19:24:24.252" v="11" actId="478"/>
          <ac:picMkLst>
            <pc:docMk/>
            <pc:sldMk cId="1008860160" sldId="2141410951"/>
            <ac:picMk id="119" creationId="{AF77E209-F19A-B265-9ABC-62BC34802280}"/>
          </ac:picMkLst>
        </pc:picChg>
        <pc:picChg chg="del">
          <ac:chgData name="Katie Cammer" userId="e3c918e5-0508-4ccc-a9db-44c2be9d7370" providerId="ADAL" clId="{B1A25AEB-947F-4404-B27B-88060D70BCE3}" dt="2024-05-16T19:24:24.252" v="11" actId="478"/>
          <ac:picMkLst>
            <pc:docMk/>
            <pc:sldMk cId="1008860160" sldId="2141410951"/>
            <ac:picMk id="120" creationId="{35CC84A0-3218-E1D2-2A41-B086DEC60F66}"/>
          </ac:picMkLst>
        </pc:picChg>
        <pc:picChg chg="del">
          <ac:chgData name="Katie Cammer" userId="e3c918e5-0508-4ccc-a9db-44c2be9d7370" providerId="ADAL" clId="{B1A25AEB-947F-4404-B27B-88060D70BCE3}" dt="2024-05-16T19:24:24.252" v="11" actId="478"/>
          <ac:picMkLst>
            <pc:docMk/>
            <pc:sldMk cId="1008860160" sldId="2141410951"/>
            <ac:picMk id="121" creationId="{7C1B4BD4-5490-9459-2899-D86BECE671CB}"/>
          </ac:picMkLst>
        </pc:picChg>
        <pc:picChg chg="del">
          <ac:chgData name="Katie Cammer" userId="e3c918e5-0508-4ccc-a9db-44c2be9d7370" providerId="ADAL" clId="{B1A25AEB-947F-4404-B27B-88060D70BCE3}" dt="2024-05-16T19:24:24.252" v="11" actId="478"/>
          <ac:picMkLst>
            <pc:docMk/>
            <pc:sldMk cId="1008860160" sldId="2141410951"/>
            <ac:picMk id="122" creationId="{5A4E0263-1ADF-3882-6CC1-1EA294B5F44E}"/>
          </ac:picMkLst>
        </pc:picChg>
        <pc:picChg chg="del">
          <ac:chgData name="Katie Cammer" userId="e3c918e5-0508-4ccc-a9db-44c2be9d7370" providerId="ADAL" clId="{B1A25AEB-947F-4404-B27B-88060D70BCE3}" dt="2024-05-16T19:24:24.252" v="11" actId="478"/>
          <ac:picMkLst>
            <pc:docMk/>
            <pc:sldMk cId="1008860160" sldId="2141410951"/>
            <ac:picMk id="123" creationId="{8AE8F3A7-1689-809C-A119-DB588E26950B}"/>
          </ac:picMkLst>
        </pc:picChg>
        <pc:picChg chg="del">
          <ac:chgData name="Katie Cammer" userId="e3c918e5-0508-4ccc-a9db-44c2be9d7370" providerId="ADAL" clId="{B1A25AEB-947F-4404-B27B-88060D70BCE3}" dt="2024-05-16T19:24:24.252" v="11" actId="478"/>
          <ac:picMkLst>
            <pc:docMk/>
            <pc:sldMk cId="1008860160" sldId="2141410951"/>
            <ac:picMk id="124" creationId="{3847C51C-F54F-3953-80F8-68F461BD7D70}"/>
          </ac:picMkLst>
        </pc:picChg>
        <pc:picChg chg="del">
          <ac:chgData name="Katie Cammer" userId="e3c918e5-0508-4ccc-a9db-44c2be9d7370" providerId="ADAL" clId="{B1A25AEB-947F-4404-B27B-88060D70BCE3}" dt="2024-05-16T19:24:24.252" v="11" actId="478"/>
          <ac:picMkLst>
            <pc:docMk/>
            <pc:sldMk cId="1008860160" sldId="2141410951"/>
            <ac:picMk id="125" creationId="{88405170-95F8-2C5F-DEA1-9F6A855245AF}"/>
          </ac:picMkLst>
        </pc:picChg>
        <pc:picChg chg="del">
          <ac:chgData name="Katie Cammer" userId="e3c918e5-0508-4ccc-a9db-44c2be9d7370" providerId="ADAL" clId="{B1A25AEB-947F-4404-B27B-88060D70BCE3}" dt="2024-05-16T19:24:24.252" v="11" actId="478"/>
          <ac:picMkLst>
            <pc:docMk/>
            <pc:sldMk cId="1008860160" sldId="2141410951"/>
            <ac:picMk id="126" creationId="{D0AA9860-FD0F-7723-D934-FD3D73990F6E}"/>
          </ac:picMkLst>
        </pc:picChg>
        <pc:picChg chg="del">
          <ac:chgData name="Katie Cammer" userId="e3c918e5-0508-4ccc-a9db-44c2be9d7370" providerId="ADAL" clId="{B1A25AEB-947F-4404-B27B-88060D70BCE3}" dt="2024-05-16T19:24:24.252" v="11" actId="478"/>
          <ac:picMkLst>
            <pc:docMk/>
            <pc:sldMk cId="1008860160" sldId="2141410951"/>
            <ac:picMk id="127" creationId="{042D37B0-5F27-8FDC-B94F-12BE6F551933}"/>
          </ac:picMkLst>
        </pc:picChg>
        <pc:picChg chg="del">
          <ac:chgData name="Katie Cammer" userId="e3c918e5-0508-4ccc-a9db-44c2be9d7370" providerId="ADAL" clId="{B1A25AEB-947F-4404-B27B-88060D70BCE3}" dt="2024-05-16T19:24:24.252" v="11" actId="478"/>
          <ac:picMkLst>
            <pc:docMk/>
            <pc:sldMk cId="1008860160" sldId="2141410951"/>
            <ac:picMk id="128" creationId="{220DB3FA-FA21-4057-D167-712537E3C171}"/>
          </ac:picMkLst>
        </pc:picChg>
        <pc:picChg chg="del">
          <ac:chgData name="Katie Cammer" userId="e3c918e5-0508-4ccc-a9db-44c2be9d7370" providerId="ADAL" clId="{B1A25AEB-947F-4404-B27B-88060D70BCE3}" dt="2024-05-16T19:24:24.252" v="11" actId="478"/>
          <ac:picMkLst>
            <pc:docMk/>
            <pc:sldMk cId="1008860160" sldId="2141410951"/>
            <ac:picMk id="129" creationId="{E9149417-3D5B-5562-8C25-7A8CB62B1FA0}"/>
          </ac:picMkLst>
        </pc:picChg>
        <pc:picChg chg="del">
          <ac:chgData name="Katie Cammer" userId="e3c918e5-0508-4ccc-a9db-44c2be9d7370" providerId="ADAL" clId="{B1A25AEB-947F-4404-B27B-88060D70BCE3}" dt="2024-05-16T19:24:24.252" v="11" actId="478"/>
          <ac:picMkLst>
            <pc:docMk/>
            <pc:sldMk cId="1008860160" sldId="2141410951"/>
            <ac:picMk id="130" creationId="{517E3C70-43B9-CAD0-3708-28B9BA0C9952}"/>
          </ac:picMkLst>
        </pc:picChg>
        <pc:picChg chg="del">
          <ac:chgData name="Katie Cammer" userId="e3c918e5-0508-4ccc-a9db-44c2be9d7370" providerId="ADAL" clId="{B1A25AEB-947F-4404-B27B-88060D70BCE3}" dt="2024-05-16T19:24:24.252" v="11" actId="478"/>
          <ac:picMkLst>
            <pc:docMk/>
            <pc:sldMk cId="1008860160" sldId="2141410951"/>
            <ac:picMk id="131" creationId="{69D401F7-77E4-1F68-BC15-A10E80FDA850}"/>
          </ac:picMkLst>
        </pc:picChg>
        <pc:picChg chg="del">
          <ac:chgData name="Katie Cammer" userId="e3c918e5-0508-4ccc-a9db-44c2be9d7370" providerId="ADAL" clId="{B1A25AEB-947F-4404-B27B-88060D70BCE3}" dt="2024-05-16T19:24:24.252" v="11" actId="478"/>
          <ac:picMkLst>
            <pc:docMk/>
            <pc:sldMk cId="1008860160" sldId="2141410951"/>
            <ac:picMk id="132" creationId="{7717A516-5FE5-6121-6083-5A27E9C217A6}"/>
          </ac:picMkLst>
        </pc:picChg>
        <pc:picChg chg="del">
          <ac:chgData name="Katie Cammer" userId="e3c918e5-0508-4ccc-a9db-44c2be9d7370" providerId="ADAL" clId="{B1A25AEB-947F-4404-B27B-88060D70BCE3}" dt="2024-05-16T19:24:24.252" v="11" actId="478"/>
          <ac:picMkLst>
            <pc:docMk/>
            <pc:sldMk cId="1008860160" sldId="2141410951"/>
            <ac:picMk id="133" creationId="{11E80F91-B527-4BB0-2434-D6ECEF667C2F}"/>
          </ac:picMkLst>
        </pc:picChg>
        <pc:picChg chg="del">
          <ac:chgData name="Katie Cammer" userId="e3c918e5-0508-4ccc-a9db-44c2be9d7370" providerId="ADAL" clId="{B1A25AEB-947F-4404-B27B-88060D70BCE3}" dt="2024-05-16T19:24:24.252" v="11" actId="478"/>
          <ac:picMkLst>
            <pc:docMk/>
            <pc:sldMk cId="1008860160" sldId="2141410951"/>
            <ac:picMk id="134" creationId="{8FD71FAA-A11B-3061-B2C5-953F4BD06C7E}"/>
          </ac:picMkLst>
        </pc:picChg>
        <pc:picChg chg="del">
          <ac:chgData name="Katie Cammer" userId="e3c918e5-0508-4ccc-a9db-44c2be9d7370" providerId="ADAL" clId="{B1A25AEB-947F-4404-B27B-88060D70BCE3}" dt="2024-05-16T19:24:24.252" v="11" actId="478"/>
          <ac:picMkLst>
            <pc:docMk/>
            <pc:sldMk cId="1008860160" sldId="2141410951"/>
            <ac:picMk id="135" creationId="{D4031D3F-B637-B7AD-396F-EAD0316B80A9}"/>
          </ac:picMkLst>
        </pc:picChg>
        <pc:picChg chg="del">
          <ac:chgData name="Katie Cammer" userId="e3c918e5-0508-4ccc-a9db-44c2be9d7370" providerId="ADAL" clId="{B1A25AEB-947F-4404-B27B-88060D70BCE3}" dt="2024-05-16T19:24:24.252" v="11" actId="478"/>
          <ac:picMkLst>
            <pc:docMk/>
            <pc:sldMk cId="1008860160" sldId="2141410951"/>
            <ac:picMk id="136" creationId="{972EFD2C-51F1-A1F1-BCD6-8DB8C9CC3512}"/>
          </ac:picMkLst>
        </pc:picChg>
        <pc:picChg chg="del">
          <ac:chgData name="Katie Cammer" userId="e3c918e5-0508-4ccc-a9db-44c2be9d7370" providerId="ADAL" clId="{B1A25AEB-947F-4404-B27B-88060D70BCE3}" dt="2024-05-16T19:24:24.252" v="11" actId="478"/>
          <ac:picMkLst>
            <pc:docMk/>
            <pc:sldMk cId="1008860160" sldId="2141410951"/>
            <ac:picMk id="137" creationId="{706211E3-4F1B-2D13-D3A8-2F6C54D7B6A0}"/>
          </ac:picMkLst>
        </pc:picChg>
        <pc:picChg chg="del">
          <ac:chgData name="Katie Cammer" userId="e3c918e5-0508-4ccc-a9db-44c2be9d7370" providerId="ADAL" clId="{B1A25AEB-947F-4404-B27B-88060D70BCE3}" dt="2024-05-16T19:24:24.252" v="11" actId="478"/>
          <ac:picMkLst>
            <pc:docMk/>
            <pc:sldMk cId="1008860160" sldId="2141410951"/>
            <ac:picMk id="138" creationId="{54AF0F6C-713D-0CF7-FD35-AA0957669066}"/>
          </ac:picMkLst>
        </pc:picChg>
        <pc:picChg chg="del">
          <ac:chgData name="Katie Cammer" userId="e3c918e5-0508-4ccc-a9db-44c2be9d7370" providerId="ADAL" clId="{B1A25AEB-947F-4404-B27B-88060D70BCE3}" dt="2024-05-16T19:24:24.252" v="11" actId="478"/>
          <ac:picMkLst>
            <pc:docMk/>
            <pc:sldMk cId="1008860160" sldId="2141410951"/>
            <ac:picMk id="139" creationId="{B465F284-7297-0A18-3D6C-6AD4952AEAAC}"/>
          </ac:picMkLst>
        </pc:picChg>
        <pc:picChg chg="del">
          <ac:chgData name="Katie Cammer" userId="e3c918e5-0508-4ccc-a9db-44c2be9d7370" providerId="ADAL" clId="{B1A25AEB-947F-4404-B27B-88060D70BCE3}" dt="2024-05-16T19:24:24.252" v="11" actId="478"/>
          <ac:picMkLst>
            <pc:docMk/>
            <pc:sldMk cId="1008860160" sldId="2141410951"/>
            <ac:picMk id="140" creationId="{BAC86D4F-6A50-5752-E0AD-6F77832E5AF3}"/>
          </ac:picMkLst>
        </pc:picChg>
        <pc:picChg chg="del">
          <ac:chgData name="Katie Cammer" userId="e3c918e5-0508-4ccc-a9db-44c2be9d7370" providerId="ADAL" clId="{B1A25AEB-947F-4404-B27B-88060D70BCE3}" dt="2024-05-16T19:24:24.252" v="11" actId="478"/>
          <ac:picMkLst>
            <pc:docMk/>
            <pc:sldMk cId="1008860160" sldId="2141410951"/>
            <ac:picMk id="141" creationId="{FF47D98E-C0F0-750C-A5DF-CB984D4F8486}"/>
          </ac:picMkLst>
        </pc:picChg>
        <pc:picChg chg="del">
          <ac:chgData name="Katie Cammer" userId="e3c918e5-0508-4ccc-a9db-44c2be9d7370" providerId="ADAL" clId="{B1A25AEB-947F-4404-B27B-88060D70BCE3}" dt="2024-05-16T19:24:24.252" v="11" actId="478"/>
          <ac:picMkLst>
            <pc:docMk/>
            <pc:sldMk cId="1008860160" sldId="2141410951"/>
            <ac:picMk id="142" creationId="{B7BB6640-BF05-0E3F-6F74-057F7DAF3E48}"/>
          </ac:picMkLst>
        </pc:picChg>
        <pc:picChg chg="del">
          <ac:chgData name="Katie Cammer" userId="e3c918e5-0508-4ccc-a9db-44c2be9d7370" providerId="ADAL" clId="{B1A25AEB-947F-4404-B27B-88060D70BCE3}" dt="2024-05-16T19:24:24.252" v="11" actId="478"/>
          <ac:picMkLst>
            <pc:docMk/>
            <pc:sldMk cId="1008860160" sldId="2141410951"/>
            <ac:picMk id="143" creationId="{8EB4B18F-E577-9B38-EA94-481DD5F47ADE}"/>
          </ac:picMkLst>
        </pc:picChg>
        <pc:picChg chg="del">
          <ac:chgData name="Katie Cammer" userId="e3c918e5-0508-4ccc-a9db-44c2be9d7370" providerId="ADAL" clId="{B1A25AEB-947F-4404-B27B-88060D70BCE3}" dt="2024-05-16T19:24:24.252" v="11" actId="478"/>
          <ac:picMkLst>
            <pc:docMk/>
            <pc:sldMk cId="1008860160" sldId="2141410951"/>
            <ac:picMk id="144" creationId="{75FEF359-9DCB-DDF1-E902-DD62E070EA26}"/>
          </ac:picMkLst>
        </pc:picChg>
        <pc:picChg chg="del">
          <ac:chgData name="Katie Cammer" userId="e3c918e5-0508-4ccc-a9db-44c2be9d7370" providerId="ADAL" clId="{B1A25AEB-947F-4404-B27B-88060D70BCE3}" dt="2024-05-16T19:24:24.252" v="11" actId="478"/>
          <ac:picMkLst>
            <pc:docMk/>
            <pc:sldMk cId="1008860160" sldId="2141410951"/>
            <ac:picMk id="145" creationId="{01F3672D-6839-F4AF-7F38-F054D41ABF20}"/>
          </ac:picMkLst>
        </pc:picChg>
        <pc:picChg chg="del">
          <ac:chgData name="Katie Cammer" userId="e3c918e5-0508-4ccc-a9db-44c2be9d7370" providerId="ADAL" clId="{B1A25AEB-947F-4404-B27B-88060D70BCE3}" dt="2024-05-16T19:24:24.252" v="11" actId="478"/>
          <ac:picMkLst>
            <pc:docMk/>
            <pc:sldMk cId="1008860160" sldId="2141410951"/>
            <ac:picMk id="146" creationId="{04DDB41D-491C-476C-B505-74A5C6FC5C8F}"/>
          </ac:picMkLst>
        </pc:picChg>
        <pc:picChg chg="del">
          <ac:chgData name="Katie Cammer" userId="e3c918e5-0508-4ccc-a9db-44c2be9d7370" providerId="ADAL" clId="{B1A25AEB-947F-4404-B27B-88060D70BCE3}" dt="2024-05-16T19:24:24.252" v="11" actId="478"/>
          <ac:picMkLst>
            <pc:docMk/>
            <pc:sldMk cId="1008860160" sldId="2141410951"/>
            <ac:picMk id="147" creationId="{8F95F878-09BC-E9DE-8611-3BEDC8A71C3C}"/>
          </ac:picMkLst>
        </pc:picChg>
        <pc:picChg chg="del">
          <ac:chgData name="Katie Cammer" userId="e3c918e5-0508-4ccc-a9db-44c2be9d7370" providerId="ADAL" clId="{B1A25AEB-947F-4404-B27B-88060D70BCE3}" dt="2024-05-16T19:24:24.252" v="11" actId="478"/>
          <ac:picMkLst>
            <pc:docMk/>
            <pc:sldMk cId="1008860160" sldId="2141410951"/>
            <ac:picMk id="148" creationId="{19E0444C-EE02-5FB1-E9E6-A59F6F785425}"/>
          </ac:picMkLst>
        </pc:picChg>
        <pc:picChg chg="del">
          <ac:chgData name="Katie Cammer" userId="e3c918e5-0508-4ccc-a9db-44c2be9d7370" providerId="ADAL" clId="{B1A25AEB-947F-4404-B27B-88060D70BCE3}" dt="2024-05-16T19:24:24.252" v="11" actId="478"/>
          <ac:picMkLst>
            <pc:docMk/>
            <pc:sldMk cId="1008860160" sldId="2141410951"/>
            <ac:picMk id="149" creationId="{47063197-2AC0-4CA1-BDC9-5B003628A837}"/>
          </ac:picMkLst>
        </pc:picChg>
        <pc:picChg chg="del">
          <ac:chgData name="Katie Cammer" userId="e3c918e5-0508-4ccc-a9db-44c2be9d7370" providerId="ADAL" clId="{B1A25AEB-947F-4404-B27B-88060D70BCE3}" dt="2024-05-16T19:24:24.252" v="11" actId="478"/>
          <ac:picMkLst>
            <pc:docMk/>
            <pc:sldMk cId="1008860160" sldId="2141410951"/>
            <ac:picMk id="1026" creationId="{6F2F6E38-CBB5-A08E-CE41-FA81E92192C4}"/>
          </ac:picMkLst>
        </pc:picChg>
        <pc:picChg chg="del">
          <ac:chgData name="Katie Cammer" userId="e3c918e5-0508-4ccc-a9db-44c2be9d7370" providerId="ADAL" clId="{B1A25AEB-947F-4404-B27B-88060D70BCE3}" dt="2024-05-16T19:24:24.252" v="11" actId="478"/>
          <ac:picMkLst>
            <pc:docMk/>
            <pc:sldMk cId="1008860160" sldId="2141410951"/>
            <ac:picMk id="1028" creationId="{F503FD71-1CDD-49AC-6BE5-4DDDB8B4D96F}"/>
          </ac:picMkLst>
        </pc:picChg>
        <pc:cxnChg chg="del">
          <ac:chgData name="Katie Cammer" userId="e3c918e5-0508-4ccc-a9db-44c2be9d7370" providerId="ADAL" clId="{B1A25AEB-947F-4404-B27B-88060D70BCE3}" dt="2024-05-16T19:24:24.252" v="11" actId="478"/>
          <ac:cxnSpMkLst>
            <pc:docMk/>
            <pc:sldMk cId="1008860160" sldId="2141410951"/>
            <ac:cxnSpMk id="21" creationId="{860884EB-B7E1-6610-5D05-392C58874C32}"/>
          </ac:cxnSpMkLst>
        </pc:cxnChg>
        <pc:cxnChg chg="del">
          <ac:chgData name="Katie Cammer" userId="e3c918e5-0508-4ccc-a9db-44c2be9d7370" providerId="ADAL" clId="{B1A25AEB-947F-4404-B27B-88060D70BCE3}" dt="2024-05-16T19:24:24.252" v="11" actId="478"/>
          <ac:cxnSpMkLst>
            <pc:docMk/>
            <pc:sldMk cId="1008860160" sldId="2141410951"/>
            <ac:cxnSpMk id="27" creationId="{46881E9D-A471-B178-DCE8-EC0C015FF4F7}"/>
          </ac:cxnSpMkLst>
        </pc:cxnChg>
        <pc:cxnChg chg="del">
          <ac:chgData name="Katie Cammer" userId="e3c918e5-0508-4ccc-a9db-44c2be9d7370" providerId="ADAL" clId="{B1A25AEB-947F-4404-B27B-88060D70BCE3}" dt="2024-05-16T19:24:24.252" v="11" actId="478"/>
          <ac:cxnSpMkLst>
            <pc:docMk/>
            <pc:sldMk cId="1008860160" sldId="2141410951"/>
            <ac:cxnSpMk id="32" creationId="{484C4EEA-A0C4-E868-9DF0-161C294F3B64}"/>
          </ac:cxnSpMkLst>
        </pc:cxnChg>
        <pc:cxnChg chg="del">
          <ac:chgData name="Katie Cammer" userId="e3c918e5-0508-4ccc-a9db-44c2be9d7370" providerId="ADAL" clId="{B1A25AEB-947F-4404-B27B-88060D70BCE3}" dt="2024-05-16T19:24:24.252" v="11" actId="478"/>
          <ac:cxnSpMkLst>
            <pc:docMk/>
            <pc:sldMk cId="1008860160" sldId="2141410951"/>
            <ac:cxnSpMk id="54" creationId="{48D2B6FB-FF5E-051F-0B67-F2EEF10C7E20}"/>
          </ac:cxnSpMkLst>
        </pc:cxnChg>
        <pc:cxnChg chg="del">
          <ac:chgData name="Katie Cammer" userId="e3c918e5-0508-4ccc-a9db-44c2be9d7370" providerId="ADAL" clId="{B1A25AEB-947F-4404-B27B-88060D70BCE3}" dt="2024-05-16T19:24:24.252" v="11" actId="478"/>
          <ac:cxnSpMkLst>
            <pc:docMk/>
            <pc:sldMk cId="1008860160" sldId="2141410951"/>
            <ac:cxnSpMk id="62" creationId="{E058BA80-2204-989B-3C19-1DD198A33BBF}"/>
          </ac:cxnSpMkLst>
        </pc:cxnChg>
        <pc:cxnChg chg="del">
          <ac:chgData name="Katie Cammer" userId="e3c918e5-0508-4ccc-a9db-44c2be9d7370" providerId="ADAL" clId="{B1A25AEB-947F-4404-B27B-88060D70BCE3}" dt="2024-05-16T19:24:24.252" v="11" actId="478"/>
          <ac:cxnSpMkLst>
            <pc:docMk/>
            <pc:sldMk cId="1008860160" sldId="2141410951"/>
            <ac:cxnSpMk id="66" creationId="{A6E4C26D-B5D5-BD6F-9836-726EAF0409D5}"/>
          </ac:cxnSpMkLst>
        </pc:cxnChg>
        <pc:cxnChg chg="del">
          <ac:chgData name="Katie Cammer" userId="e3c918e5-0508-4ccc-a9db-44c2be9d7370" providerId="ADAL" clId="{B1A25AEB-947F-4404-B27B-88060D70BCE3}" dt="2024-05-16T19:24:24.252" v="11" actId="478"/>
          <ac:cxnSpMkLst>
            <pc:docMk/>
            <pc:sldMk cId="1008860160" sldId="2141410951"/>
            <ac:cxnSpMk id="70" creationId="{EA2940D3-11AB-87C3-9E00-593C90B8DE14}"/>
          </ac:cxnSpMkLst>
        </pc:cxnChg>
        <pc:cxnChg chg="del">
          <ac:chgData name="Katie Cammer" userId="e3c918e5-0508-4ccc-a9db-44c2be9d7370" providerId="ADAL" clId="{B1A25AEB-947F-4404-B27B-88060D70BCE3}" dt="2024-05-16T19:24:24.252" v="11" actId="478"/>
          <ac:cxnSpMkLst>
            <pc:docMk/>
            <pc:sldMk cId="1008860160" sldId="2141410951"/>
            <ac:cxnSpMk id="75" creationId="{0C0EE762-17C6-B3B1-DD56-265204D1B367}"/>
          </ac:cxnSpMkLst>
        </pc:cxnChg>
        <pc:cxnChg chg="del">
          <ac:chgData name="Katie Cammer" userId="e3c918e5-0508-4ccc-a9db-44c2be9d7370" providerId="ADAL" clId="{B1A25AEB-947F-4404-B27B-88060D70BCE3}" dt="2024-05-16T19:24:24.252" v="11" actId="478"/>
          <ac:cxnSpMkLst>
            <pc:docMk/>
            <pc:sldMk cId="1008860160" sldId="2141410951"/>
            <ac:cxnSpMk id="79" creationId="{82D8BE32-F5E8-D1C8-F187-3F0D5649E7AA}"/>
          </ac:cxnSpMkLst>
        </pc:cxnChg>
      </pc:sldChg>
      <pc:sldChg chg="addSp modSp add mod">
        <pc:chgData name="Katie Cammer" userId="e3c918e5-0508-4ccc-a9db-44c2be9d7370" providerId="ADAL" clId="{B1A25AEB-947F-4404-B27B-88060D70BCE3}" dt="2024-05-17T14:32:18.035" v="473" actId="404"/>
        <pc:sldMkLst>
          <pc:docMk/>
          <pc:sldMk cId="582296165" sldId="2141410952"/>
        </pc:sldMkLst>
        <pc:spChg chg="add mod">
          <ac:chgData name="Katie Cammer" userId="e3c918e5-0508-4ccc-a9db-44c2be9d7370" providerId="ADAL" clId="{B1A25AEB-947F-4404-B27B-88060D70BCE3}" dt="2024-05-17T14:32:18.035" v="473" actId="404"/>
          <ac:spMkLst>
            <pc:docMk/>
            <pc:sldMk cId="582296165" sldId="2141410952"/>
            <ac:spMk id="6" creationId="{C63781A7-E42B-4CE2-82B4-ECC4A4831455}"/>
          </ac:spMkLst>
        </pc:spChg>
        <pc:spChg chg="mod">
          <ac:chgData name="Katie Cammer" userId="e3c918e5-0508-4ccc-a9db-44c2be9d7370" providerId="ADAL" clId="{B1A25AEB-947F-4404-B27B-88060D70BCE3}" dt="2024-05-17T14:26:54.785" v="383" actId="1076"/>
          <ac:spMkLst>
            <pc:docMk/>
            <pc:sldMk cId="582296165" sldId="2141410952"/>
            <ac:spMk id="28" creationId="{5A50F981-5D36-D474-19C5-184A33D5CA81}"/>
          </ac:spMkLst>
        </pc:spChg>
        <pc:picChg chg="add mod">
          <ac:chgData name="Katie Cammer" userId="e3c918e5-0508-4ccc-a9db-44c2be9d7370" providerId="ADAL" clId="{B1A25AEB-947F-4404-B27B-88060D70BCE3}" dt="2024-05-17T14:26:08.685" v="366" actId="1076"/>
          <ac:picMkLst>
            <pc:docMk/>
            <pc:sldMk cId="582296165" sldId="2141410952"/>
            <ac:picMk id="5" creationId="{8C0683A1-FC46-8136-911A-6547102BB20F}"/>
          </ac:picMkLst>
        </pc:picChg>
      </pc:sldChg>
      <pc:sldChg chg="modSp new mod">
        <pc:chgData name="Katie Cammer" userId="e3c918e5-0508-4ccc-a9db-44c2be9d7370" providerId="ADAL" clId="{B1A25AEB-947F-4404-B27B-88060D70BCE3}" dt="2024-05-17T14:28:57.255" v="470" actId="20577"/>
        <pc:sldMkLst>
          <pc:docMk/>
          <pc:sldMk cId="1839059330" sldId="2141410953"/>
        </pc:sldMkLst>
        <pc:spChg chg="mod">
          <ac:chgData name="Katie Cammer" userId="e3c918e5-0508-4ccc-a9db-44c2be9d7370" providerId="ADAL" clId="{B1A25AEB-947F-4404-B27B-88060D70BCE3}" dt="2024-05-17T14:28:57.255" v="470" actId="20577"/>
          <ac:spMkLst>
            <pc:docMk/>
            <pc:sldMk cId="1839059330" sldId="2141410953"/>
            <ac:spMk id="2" creationId="{F7817303-B4B9-6AC4-1F86-E02167596C2D}"/>
          </ac:spMkLst>
        </pc:spChg>
      </pc:sldChg>
    </pc:docChg>
  </pc:docChgLst>
  <pc:docChgLst>
    <pc:chgData name="Barbara Bull" userId="adf84d7c-ba1b-4df1-b343-37cd4f119c5b" providerId="ADAL" clId="{78DFB62A-DC9B-4E52-BA34-EAE7ECE9E175}"/>
    <pc:docChg chg="">
      <pc:chgData name="Barbara Bull" userId="adf84d7c-ba1b-4df1-b343-37cd4f119c5b" providerId="ADAL" clId="{78DFB62A-DC9B-4E52-BA34-EAE7ECE9E175}" dt="2024-04-29T20:22:29.913" v="4"/>
      <pc:docMkLst>
        <pc:docMk/>
      </pc:docMkLst>
      <pc:sldChg chg="addCm">
        <pc:chgData name="Barbara Bull" userId="adf84d7c-ba1b-4df1-b343-37cd4f119c5b" providerId="ADAL" clId="{78DFB62A-DC9B-4E52-BA34-EAE7ECE9E175}" dt="2024-04-29T20:15:38.491" v="1"/>
        <pc:sldMkLst>
          <pc:docMk/>
          <pc:sldMk cId="423789216" sldId="264"/>
        </pc:sldMkLst>
        <pc:extLst>
          <p:ext xmlns:p="http://schemas.openxmlformats.org/presentationml/2006/main" uri="{D6D511B9-2390-475A-947B-AFAB55BFBCF1}">
            <pc226:cmChg xmlns:pc226="http://schemas.microsoft.com/office/powerpoint/2022/06/main/command" chg="add">
              <pc226:chgData name="Barbara Bull" userId="adf84d7c-ba1b-4df1-b343-37cd4f119c5b" providerId="ADAL" clId="{78DFB62A-DC9B-4E52-BA34-EAE7ECE9E175}" dt="2024-04-29T20:15:38.491" v="1"/>
              <pc2:cmMkLst xmlns:pc2="http://schemas.microsoft.com/office/powerpoint/2019/9/main/command">
                <pc:docMk/>
                <pc:sldMk cId="423789216" sldId="264"/>
                <pc2:cmMk id="{51720D64-EADA-4AC5-9EAA-1129EFB28F58}"/>
              </pc2:cmMkLst>
            </pc226:cmChg>
          </p:ext>
        </pc:extLst>
      </pc:sldChg>
      <pc:sldChg chg="addCm">
        <pc:chgData name="Barbara Bull" userId="adf84d7c-ba1b-4df1-b343-37cd4f119c5b" providerId="ADAL" clId="{78DFB62A-DC9B-4E52-BA34-EAE7ECE9E175}" dt="2024-04-29T20:14:50.748" v="0"/>
        <pc:sldMkLst>
          <pc:docMk/>
          <pc:sldMk cId="3023753790" sldId="303"/>
        </pc:sldMkLst>
        <pc:extLst>
          <p:ext xmlns:p="http://schemas.openxmlformats.org/presentationml/2006/main" uri="{D6D511B9-2390-475A-947B-AFAB55BFBCF1}">
            <pc226:cmChg xmlns:pc226="http://schemas.microsoft.com/office/powerpoint/2022/06/main/command" chg="add">
              <pc226:chgData name="Barbara Bull" userId="adf84d7c-ba1b-4df1-b343-37cd4f119c5b" providerId="ADAL" clId="{78DFB62A-DC9B-4E52-BA34-EAE7ECE9E175}" dt="2024-04-29T20:14:50.748" v="0"/>
              <pc2:cmMkLst xmlns:pc2="http://schemas.microsoft.com/office/powerpoint/2019/9/main/command">
                <pc:docMk/>
                <pc:sldMk cId="3023753790" sldId="303"/>
                <pc2:cmMk id="{E165B7EA-6E30-41AB-9A3F-0057AB60E30B}"/>
              </pc2:cmMkLst>
            </pc226:cmChg>
          </p:ext>
        </pc:extLst>
      </pc:sldChg>
      <pc:sldChg chg="addCm">
        <pc:chgData name="Barbara Bull" userId="adf84d7c-ba1b-4df1-b343-37cd4f119c5b" providerId="ADAL" clId="{78DFB62A-DC9B-4E52-BA34-EAE7ECE9E175}" dt="2024-04-29T20:22:29.913" v="4"/>
        <pc:sldMkLst>
          <pc:docMk/>
          <pc:sldMk cId="2288894260" sldId="875"/>
        </pc:sldMkLst>
        <pc:extLst>
          <p:ext xmlns:p="http://schemas.openxmlformats.org/presentationml/2006/main" uri="{D6D511B9-2390-475A-947B-AFAB55BFBCF1}">
            <pc226:cmChg xmlns:pc226="http://schemas.microsoft.com/office/powerpoint/2022/06/main/command" chg="add">
              <pc226:chgData name="Barbara Bull" userId="adf84d7c-ba1b-4df1-b343-37cd4f119c5b" providerId="ADAL" clId="{78DFB62A-DC9B-4E52-BA34-EAE7ECE9E175}" dt="2024-04-29T20:22:29.913" v="4"/>
              <pc2:cmMkLst xmlns:pc2="http://schemas.microsoft.com/office/powerpoint/2019/9/main/command">
                <pc:docMk/>
                <pc:sldMk cId="2288894260" sldId="875"/>
                <pc2:cmMk id="{ECBF5D6E-ACA8-4728-8D94-555BB65B29DE}"/>
              </pc2:cmMkLst>
            </pc226:cmChg>
          </p:ext>
        </pc:extLst>
      </pc:sldChg>
      <pc:sldChg chg="addCm">
        <pc:chgData name="Barbara Bull" userId="adf84d7c-ba1b-4df1-b343-37cd4f119c5b" providerId="ADAL" clId="{78DFB62A-DC9B-4E52-BA34-EAE7ECE9E175}" dt="2024-04-29T20:16:32.924" v="2"/>
        <pc:sldMkLst>
          <pc:docMk/>
          <pc:sldMk cId="1479875625" sldId="2141410896"/>
        </pc:sldMkLst>
        <pc:extLst>
          <p:ext xmlns:p="http://schemas.openxmlformats.org/presentationml/2006/main" uri="{D6D511B9-2390-475A-947B-AFAB55BFBCF1}">
            <pc226:cmChg xmlns:pc226="http://schemas.microsoft.com/office/powerpoint/2022/06/main/command" chg="add">
              <pc226:chgData name="Barbara Bull" userId="adf84d7c-ba1b-4df1-b343-37cd4f119c5b" providerId="ADAL" clId="{78DFB62A-DC9B-4E52-BA34-EAE7ECE9E175}" dt="2024-04-29T20:16:32.924" v="2"/>
              <pc2:cmMkLst xmlns:pc2="http://schemas.microsoft.com/office/powerpoint/2019/9/main/command">
                <pc:docMk/>
                <pc:sldMk cId="1479875625" sldId="2141410896"/>
                <pc2:cmMk id="{86996CE4-1ED7-493D-A6E6-51D8F7AD5549}"/>
              </pc2:cmMkLst>
            </pc226:cmChg>
          </p:ext>
        </pc:extLst>
      </pc:sldChg>
      <pc:sldChg chg="addCm">
        <pc:chgData name="Barbara Bull" userId="adf84d7c-ba1b-4df1-b343-37cd4f119c5b" providerId="ADAL" clId="{78DFB62A-DC9B-4E52-BA34-EAE7ECE9E175}" dt="2024-04-29T20:22:04.778" v="3"/>
        <pc:sldMkLst>
          <pc:docMk/>
          <pc:sldMk cId="3244961233" sldId="2141410897"/>
        </pc:sldMkLst>
        <pc:extLst>
          <p:ext xmlns:p="http://schemas.openxmlformats.org/presentationml/2006/main" uri="{D6D511B9-2390-475A-947B-AFAB55BFBCF1}">
            <pc226:cmChg xmlns:pc226="http://schemas.microsoft.com/office/powerpoint/2022/06/main/command" chg="add">
              <pc226:chgData name="Barbara Bull" userId="adf84d7c-ba1b-4df1-b343-37cd4f119c5b" providerId="ADAL" clId="{78DFB62A-DC9B-4E52-BA34-EAE7ECE9E175}" dt="2024-04-29T20:22:04.778" v="3"/>
              <pc2:cmMkLst xmlns:pc2="http://schemas.microsoft.com/office/powerpoint/2019/9/main/command">
                <pc:docMk/>
                <pc:sldMk cId="3244961233" sldId="2141410897"/>
                <pc2:cmMk id="{0E77FD70-D9C9-46C6-944D-69229A63E976}"/>
              </pc2:cmMkLst>
            </pc226:cmChg>
          </p:ext>
        </pc:extLst>
      </pc:sldChg>
    </pc:docChg>
  </pc:docChgLst>
  <pc:docChgLst>
    <pc:chgData name="Nancy White" userId="dbe44f01-8a73-4dce-99c0-238e3dbf0682" providerId="ADAL" clId="{C7CA6434-474C-43AC-A573-99729185C434}"/>
    <pc:docChg chg="undo custSel addSld delSld modSld sldOrd">
      <pc:chgData name="Nancy White" userId="dbe44f01-8a73-4dce-99c0-238e3dbf0682" providerId="ADAL" clId="{C7CA6434-474C-43AC-A573-99729185C434}" dt="2024-03-19T13:27:54.367" v="3461" actId="1076"/>
      <pc:docMkLst>
        <pc:docMk/>
      </pc:docMkLst>
      <pc:sldChg chg="modSp mod">
        <pc:chgData name="Nancy White" userId="dbe44f01-8a73-4dce-99c0-238e3dbf0682" providerId="ADAL" clId="{C7CA6434-474C-43AC-A573-99729185C434}" dt="2024-03-18T14:08:35.027" v="427" actId="6549"/>
        <pc:sldMkLst>
          <pc:docMk/>
          <pc:sldMk cId="437425233" sldId="257"/>
        </pc:sldMkLst>
        <pc:spChg chg="mod">
          <ac:chgData name="Nancy White" userId="dbe44f01-8a73-4dce-99c0-238e3dbf0682" providerId="ADAL" clId="{C7CA6434-474C-43AC-A573-99729185C434}" dt="2024-03-18T14:08:35.027" v="427" actId="6549"/>
          <ac:spMkLst>
            <pc:docMk/>
            <pc:sldMk cId="437425233" sldId="257"/>
            <ac:spMk id="3" creationId="{34CE89CA-DE6B-418C-BFB9-C397EE4A893F}"/>
          </ac:spMkLst>
        </pc:spChg>
      </pc:sldChg>
      <pc:sldChg chg="modSp del mod ord">
        <pc:chgData name="Nancy White" userId="dbe44f01-8a73-4dce-99c0-238e3dbf0682" providerId="ADAL" clId="{C7CA6434-474C-43AC-A573-99729185C434}" dt="2024-03-18T14:18:35.090" v="663" actId="2696"/>
        <pc:sldMkLst>
          <pc:docMk/>
          <pc:sldMk cId="205303681" sldId="258"/>
        </pc:sldMkLst>
        <pc:spChg chg="mod">
          <ac:chgData name="Nancy White" userId="dbe44f01-8a73-4dce-99c0-238e3dbf0682" providerId="ADAL" clId="{C7CA6434-474C-43AC-A573-99729185C434}" dt="2024-03-18T14:02:45.120" v="384" actId="20577"/>
          <ac:spMkLst>
            <pc:docMk/>
            <pc:sldMk cId="205303681" sldId="258"/>
            <ac:spMk id="2" creationId="{ADABDA4A-5BFB-C65E-4D5F-A015CDD7BBEA}"/>
          </ac:spMkLst>
        </pc:spChg>
        <pc:spChg chg="mod">
          <ac:chgData name="Nancy White" userId="dbe44f01-8a73-4dce-99c0-238e3dbf0682" providerId="ADAL" clId="{C7CA6434-474C-43AC-A573-99729185C434}" dt="2024-03-18T14:17:22.234" v="655" actId="2711"/>
          <ac:spMkLst>
            <pc:docMk/>
            <pc:sldMk cId="205303681" sldId="258"/>
            <ac:spMk id="3" creationId="{20B4C1A8-4F53-C01B-A49D-B772E48B1B51}"/>
          </ac:spMkLst>
        </pc:spChg>
      </pc:sldChg>
      <pc:sldChg chg="ord">
        <pc:chgData name="Nancy White" userId="dbe44f01-8a73-4dce-99c0-238e3dbf0682" providerId="ADAL" clId="{C7CA6434-474C-43AC-A573-99729185C434}" dt="2024-03-15T11:42:45.453" v="106"/>
        <pc:sldMkLst>
          <pc:docMk/>
          <pc:sldMk cId="3106694971" sldId="259"/>
        </pc:sldMkLst>
      </pc:sldChg>
      <pc:sldChg chg="addSp delSp modSp mod ord">
        <pc:chgData name="Nancy White" userId="dbe44f01-8a73-4dce-99c0-238e3dbf0682" providerId="ADAL" clId="{C7CA6434-474C-43AC-A573-99729185C434}" dt="2024-03-18T13:54:24.023" v="299" actId="1076"/>
        <pc:sldMkLst>
          <pc:docMk/>
          <pc:sldMk cId="423789216" sldId="264"/>
        </pc:sldMkLst>
        <pc:spChg chg="del mod">
          <ac:chgData name="Nancy White" userId="dbe44f01-8a73-4dce-99c0-238e3dbf0682" providerId="ADAL" clId="{C7CA6434-474C-43AC-A573-99729185C434}" dt="2024-03-18T13:54:00.080" v="295" actId="21"/>
          <ac:spMkLst>
            <pc:docMk/>
            <pc:sldMk cId="423789216" sldId="264"/>
            <ac:spMk id="4" creationId="{05FA5965-6C10-B87C-AFD6-893AD3F76755}"/>
          </ac:spMkLst>
        </pc:spChg>
        <pc:spChg chg="add del mod">
          <ac:chgData name="Nancy White" userId="dbe44f01-8a73-4dce-99c0-238e3dbf0682" providerId="ADAL" clId="{C7CA6434-474C-43AC-A573-99729185C434}" dt="2024-03-18T13:54:17.168" v="297" actId="21"/>
          <ac:spMkLst>
            <pc:docMk/>
            <pc:sldMk cId="423789216" sldId="264"/>
            <ac:spMk id="5" creationId="{8D23D52C-FA9C-1BBE-9B53-E8D987D87EDB}"/>
          </ac:spMkLst>
        </pc:spChg>
        <pc:spChg chg="add mod">
          <ac:chgData name="Nancy White" userId="dbe44f01-8a73-4dce-99c0-238e3dbf0682" providerId="ADAL" clId="{C7CA6434-474C-43AC-A573-99729185C434}" dt="2024-03-18T13:54:24.023" v="299" actId="1076"/>
          <ac:spMkLst>
            <pc:docMk/>
            <pc:sldMk cId="423789216" sldId="264"/>
            <ac:spMk id="6" creationId="{F38A7625-4113-8687-DC1F-8E0FDDE8A3CA}"/>
          </ac:spMkLst>
        </pc:spChg>
      </pc:sldChg>
      <pc:sldChg chg="ord">
        <pc:chgData name="Nancy White" userId="dbe44f01-8a73-4dce-99c0-238e3dbf0682" providerId="ADAL" clId="{C7CA6434-474C-43AC-A573-99729185C434}" dt="2024-03-19T11:52:03.806" v="958"/>
        <pc:sldMkLst>
          <pc:docMk/>
          <pc:sldMk cId="4228799003" sldId="265"/>
        </pc:sldMkLst>
      </pc:sldChg>
      <pc:sldChg chg="ord">
        <pc:chgData name="Nancy White" userId="dbe44f01-8a73-4dce-99c0-238e3dbf0682" providerId="ADAL" clId="{C7CA6434-474C-43AC-A573-99729185C434}" dt="2024-03-15T11:41:32.604" v="92"/>
        <pc:sldMkLst>
          <pc:docMk/>
          <pc:sldMk cId="2091227658" sldId="267"/>
        </pc:sldMkLst>
      </pc:sldChg>
      <pc:sldChg chg="modSp mod ord">
        <pc:chgData name="Nancy White" userId="dbe44f01-8a73-4dce-99c0-238e3dbf0682" providerId="ADAL" clId="{C7CA6434-474C-43AC-A573-99729185C434}" dt="2024-03-18T14:11:04.149" v="475" actId="14100"/>
        <pc:sldMkLst>
          <pc:docMk/>
          <pc:sldMk cId="4273890400" sldId="268"/>
        </pc:sldMkLst>
        <pc:spChg chg="mod">
          <ac:chgData name="Nancy White" userId="dbe44f01-8a73-4dce-99c0-238e3dbf0682" providerId="ADAL" clId="{C7CA6434-474C-43AC-A573-99729185C434}" dt="2024-03-18T14:11:04.149" v="475" actId="14100"/>
          <ac:spMkLst>
            <pc:docMk/>
            <pc:sldMk cId="4273890400" sldId="268"/>
            <ac:spMk id="2" creationId="{A38AE3E1-0C2B-2B52-C212-2DA2ED2FF0B4}"/>
          </ac:spMkLst>
        </pc:spChg>
      </pc:sldChg>
      <pc:sldChg chg="del">
        <pc:chgData name="Nancy White" userId="dbe44f01-8a73-4dce-99c0-238e3dbf0682" providerId="ADAL" clId="{C7CA6434-474C-43AC-A573-99729185C434}" dt="2024-03-15T11:38:55.442" v="82" actId="2696"/>
        <pc:sldMkLst>
          <pc:docMk/>
          <pc:sldMk cId="3098600586" sldId="270"/>
        </pc:sldMkLst>
      </pc:sldChg>
      <pc:sldChg chg="addSp delSp modSp mod addCm">
        <pc:chgData name="Nancy White" userId="dbe44f01-8a73-4dce-99c0-238e3dbf0682" providerId="ADAL" clId="{C7CA6434-474C-43AC-A573-99729185C434}" dt="2024-03-19T12:31:46.625" v="2513" actId="1076"/>
        <pc:sldMkLst>
          <pc:docMk/>
          <pc:sldMk cId="777412859" sldId="289"/>
        </pc:sldMkLst>
        <pc:spChg chg="mod">
          <ac:chgData name="Nancy White" userId="dbe44f01-8a73-4dce-99c0-238e3dbf0682" providerId="ADAL" clId="{C7CA6434-474C-43AC-A573-99729185C434}" dt="2024-03-19T12:18:41.177" v="2156" actId="1076"/>
          <ac:spMkLst>
            <pc:docMk/>
            <pc:sldMk cId="777412859" sldId="289"/>
            <ac:spMk id="2" creationId="{952D0FDD-9CD2-FE9F-500B-C1ED356256D3}"/>
          </ac:spMkLst>
        </pc:spChg>
        <pc:spChg chg="add mod">
          <ac:chgData name="Nancy White" userId="dbe44f01-8a73-4dce-99c0-238e3dbf0682" providerId="ADAL" clId="{C7CA6434-474C-43AC-A573-99729185C434}" dt="2024-03-19T12:11:47.232" v="2133" actId="962"/>
          <ac:spMkLst>
            <pc:docMk/>
            <pc:sldMk cId="777412859" sldId="289"/>
            <ac:spMk id="3" creationId="{38864D1F-2BB6-B9C4-BE9B-7A296DBEADA5}"/>
          </ac:spMkLst>
        </pc:spChg>
        <pc:spChg chg="del mod">
          <ac:chgData name="Nancy White" userId="dbe44f01-8a73-4dce-99c0-238e3dbf0682" providerId="ADAL" clId="{C7CA6434-474C-43AC-A573-99729185C434}" dt="2024-03-19T12:03:46.645" v="1204" actId="21"/>
          <ac:spMkLst>
            <pc:docMk/>
            <pc:sldMk cId="777412859" sldId="289"/>
            <ac:spMk id="4" creationId="{2BF479E7-456C-AC50-8302-A802D3376E77}"/>
          </ac:spMkLst>
        </pc:spChg>
        <pc:spChg chg="del">
          <ac:chgData name="Nancy White" userId="dbe44f01-8a73-4dce-99c0-238e3dbf0682" providerId="ADAL" clId="{C7CA6434-474C-43AC-A573-99729185C434}" dt="2024-03-19T12:03:13.654" v="1184" actId="21"/>
          <ac:spMkLst>
            <pc:docMk/>
            <pc:sldMk cId="777412859" sldId="289"/>
            <ac:spMk id="11" creationId="{CE5297D4-9B60-64D4-F79F-83E9F32A4E65}"/>
          </ac:spMkLst>
        </pc:spChg>
        <pc:picChg chg="del">
          <ac:chgData name="Nancy White" userId="dbe44f01-8a73-4dce-99c0-238e3dbf0682" providerId="ADAL" clId="{C7CA6434-474C-43AC-A573-99729185C434}" dt="2024-03-19T12:11:49.875" v="2134" actId="21"/>
          <ac:picMkLst>
            <pc:docMk/>
            <pc:sldMk cId="777412859" sldId="289"/>
            <ac:picMk id="5" creationId="{1DA67D63-C67C-3D23-DD9E-BB9E128A8630}"/>
          </ac:picMkLst>
        </pc:picChg>
        <pc:picChg chg="add mod">
          <ac:chgData name="Nancy White" userId="dbe44f01-8a73-4dce-99c0-238e3dbf0682" providerId="ADAL" clId="{C7CA6434-474C-43AC-A573-99729185C434}" dt="2024-03-19T12:31:46.625" v="2513" actId="1076"/>
          <ac:picMkLst>
            <pc:docMk/>
            <pc:sldMk cId="777412859" sldId="289"/>
            <ac:picMk id="7" creationId="{54E3091B-CEA3-C35A-1A75-AFD6B3BDBD2E}"/>
          </ac:picMkLst>
        </pc:picChg>
        <pc:picChg chg="add del mod">
          <ac:chgData name="Nancy White" userId="dbe44f01-8a73-4dce-99c0-238e3dbf0682" providerId="ADAL" clId="{C7CA6434-474C-43AC-A573-99729185C434}" dt="2024-03-19T12:14:14.409" v="2143" actId="21"/>
          <ac:picMkLst>
            <pc:docMk/>
            <pc:sldMk cId="777412859" sldId="289"/>
            <ac:picMk id="9" creationId="{F684CA90-16A3-DA62-066B-D27097E3A684}"/>
          </ac:picMkLst>
        </pc:picChg>
        <pc:picChg chg="del">
          <ac:chgData name="Nancy White" userId="dbe44f01-8a73-4dce-99c0-238e3dbf0682" providerId="ADAL" clId="{C7CA6434-474C-43AC-A573-99729185C434}" dt="2024-03-19T12:02:48.931" v="1178" actId="21"/>
          <ac:picMkLst>
            <pc:docMk/>
            <pc:sldMk cId="777412859" sldId="289"/>
            <ac:picMk id="12" creationId="{DA15F2BD-C101-6B89-7C58-3B1A49AFFFBC}"/>
          </ac:picMkLst>
        </pc:picChg>
        <pc:picChg chg="del">
          <ac:chgData name="Nancy White" userId="dbe44f01-8a73-4dce-99c0-238e3dbf0682" providerId="ADAL" clId="{C7CA6434-474C-43AC-A573-99729185C434}" dt="2024-03-19T12:02:52.051" v="1179" actId="21"/>
          <ac:picMkLst>
            <pc:docMk/>
            <pc:sldMk cId="777412859" sldId="289"/>
            <ac:picMk id="13" creationId="{C3CED27B-188B-8C13-D16E-450AA390A3EB}"/>
          </ac:picMkLst>
        </pc:picChg>
        <pc:picChg chg="del mod">
          <ac:chgData name="Nancy White" userId="dbe44f01-8a73-4dce-99c0-238e3dbf0682" providerId="ADAL" clId="{C7CA6434-474C-43AC-A573-99729185C434}" dt="2024-03-19T12:10:24.357" v="2126" actId="21"/>
          <ac:picMkLst>
            <pc:docMk/>
            <pc:sldMk cId="777412859" sldId="289"/>
            <ac:picMk id="14" creationId="{DC349567-6E18-D917-7015-C4C49A1FDBE3}"/>
          </ac:picMkLst>
        </pc:picChg>
        <pc:picChg chg="del mod">
          <ac:chgData name="Nancy White" userId="dbe44f01-8a73-4dce-99c0-238e3dbf0682" providerId="ADAL" clId="{C7CA6434-474C-43AC-A573-99729185C434}" dt="2024-03-19T12:10:22.266" v="2125" actId="21"/>
          <ac:picMkLst>
            <pc:docMk/>
            <pc:sldMk cId="777412859" sldId="289"/>
            <ac:picMk id="15" creationId="{70577307-ED26-64B0-DEB4-C689B6F4888A}"/>
          </ac:picMkLst>
        </pc:picChg>
        <pc:picChg chg="add mod">
          <ac:chgData name="Nancy White" userId="dbe44f01-8a73-4dce-99c0-238e3dbf0682" providerId="ADAL" clId="{C7CA6434-474C-43AC-A573-99729185C434}" dt="2024-03-19T12:18:12.607" v="2155" actId="1076"/>
          <ac:picMkLst>
            <pc:docMk/>
            <pc:sldMk cId="777412859" sldId="289"/>
            <ac:picMk id="16" creationId="{497F0178-856F-6577-0ABA-34F290FCF646}"/>
          </ac:picMkLst>
        </pc:picChg>
        <pc:picChg chg="add del mod">
          <ac:chgData name="Nancy White" userId="dbe44f01-8a73-4dce-99c0-238e3dbf0682" providerId="ADAL" clId="{C7CA6434-474C-43AC-A573-99729185C434}" dt="2024-03-19T12:18:09.301" v="2154" actId="21"/>
          <ac:picMkLst>
            <pc:docMk/>
            <pc:sldMk cId="777412859" sldId="289"/>
            <ac:picMk id="18" creationId="{E65FD3D9-3F40-939B-1E76-5DA558811927}"/>
          </ac:picMkLst>
        </pc:picChg>
        <pc:extLst>
          <p:ext xmlns:p="http://schemas.openxmlformats.org/presentationml/2006/main" uri="{D6D511B9-2390-475A-947B-AFAB55BFBCF1}">
            <pc226:cmChg xmlns:pc226="http://schemas.microsoft.com/office/powerpoint/2022/06/main/command" chg="add">
              <pc226:chgData name="Nancy White" userId="dbe44f01-8a73-4dce-99c0-238e3dbf0682" providerId="ADAL" clId="{C7CA6434-474C-43AC-A573-99729185C434}" dt="2024-03-19T12:18:58.207" v="2157"/>
              <pc2:cmMkLst xmlns:pc2="http://schemas.microsoft.com/office/powerpoint/2019/9/main/command">
                <pc:docMk/>
                <pc:sldMk cId="777412859" sldId="289"/>
                <pc2:cmMk id="{83688375-A197-45FE-8147-7801BDE14BF7}"/>
              </pc2:cmMkLst>
            </pc226:cmChg>
          </p:ext>
        </pc:extLst>
      </pc:sldChg>
      <pc:sldChg chg="modSp del mod">
        <pc:chgData name="Nancy White" userId="dbe44f01-8a73-4dce-99c0-238e3dbf0682" providerId="ADAL" clId="{C7CA6434-474C-43AC-A573-99729185C434}" dt="2024-03-19T12:00:41.885" v="1099" actId="2696"/>
        <pc:sldMkLst>
          <pc:docMk/>
          <pc:sldMk cId="27879713" sldId="292"/>
        </pc:sldMkLst>
        <pc:spChg chg="mod">
          <ac:chgData name="Nancy White" userId="dbe44f01-8a73-4dce-99c0-238e3dbf0682" providerId="ADAL" clId="{C7CA6434-474C-43AC-A573-99729185C434}" dt="2024-03-19T11:59:33.822" v="1090" actId="6549"/>
          <ac:spMkLst>
            <pc:docMk/>
            <pc:sldMk cId="27879713" sldId="292"/>
            <ac:spMk id="5" creationId="{660DB1E4-7707-BEAA-9BA8-E009794D26CB}"/>
          </ac:spMkLst>
        </pc:spChg>
      </pc:sldChg>
      <pc:sldChg chg="addSp modSp mod ord">
        <pc:chgData name="Nancy White" userId="dbe44f01-8a73-4dce-99c0-238e3dbf0682" providerId="ADAL" clId="{C7CA6434-474C-43AC-A573-99729185C434}" dt="2024-03-15T11:44:28.605" v="123" actId="1076"/>
        <pc:sldMkLst>
          <pc:docMk/>
          <pc:sldMk cId="3023753790" sldId="303"/>
        </pc:sldMkLst>
        <pc:spChg chg="add mod">
          <ac:chgData name="Nancy White" userId="dbe44f01-8a73-4dce-99c0-238e3dbf0682" providerId="ADAL" clId="{C7CA6434-474C-43AC-A573-99729185C434}" dt="2024-03-15T11:44:28.605" v="123" actId="1076"/>
          <ac:spMkLst>
            <pc:docMk/>
            <pc:sldMk cId="3023753790" sldId="303"/>
            <ac:spMk id="4" creationId="{C05F842F-E1F1-14F4-F558-3E46B045883C}"/>
          </ac:spMkLst>
        </pc:spChg>
      </pc:sldChg>
      <pc:sldChg chg="addSp delSp modSp add del mod">
        <pc:chgData name="Nancy White" userId="dbe44f01-8a73-4dce-99c0-238e3dbf0682" providerId="ADAL" clId="{C7CA6434-474C-43AC-A573-99729185C434}" dt="2024-03-19T12:27:57.363" v="2482" actId="21"/>
        <pc:sldMkLst>
          <pc:docMk/>
          <pc:sldMk cId="3726914511" sldId="319"/>
        </pc:sldMkLst>
        <pc:spChg chg="add mod">
          <ac:chgData name="Nancy White" userId="dbe44f01-8a73-4dce-99c0-238e3dbf0682" providerId="ADAL" clId="{C7CA6434-474C-43AC-A573-99729185C434}" dt="2024-03-19T12:27:04.432" v="2473" actId="6549"/>
          <ac:spMkLst>
            <pc:docMk/>
            <pc:sldMk cId="3726914511" sldId="319"/>
            <ac:spMk id="2" creationId="{A3FB26A4-14D1-AE21-C9B2-985B60AF3370}"/>
          </ac:spMkLst>
        </pc:spChg>
        <pc:spChg chg="add del mod">
          <ac:chgData name="Nancy White" userId="dbe44f01-8a73-4dce-99c0-238e3dbf0682" providerId="ADAL" clId="{C7CA6434-474C-43AC-A573-99729185C434}" dt="2024-03-19T12:27:48.239" v="2481"/>
          <ac:spMkLst>
            <pc:docMk/>
            <pc:sldMk cId="3726914511" sldId="319"/>
            <ac:spMk id="3" creationId="{3A59B75B-9C46-A70A-5EC1-E3EEAB78BB12}"/>
          </ac:spMkLst>
        </pc:spChg>
        <pc:spChg chg="add del mod">
          <ac:chgData name="Nancy White" userId="dbe44f01-8a73-4dce-99c0-238e3dbf0682" providerId="ADAL" clId="{C7CA6434-474C-43AC-A573-99729185C434}" dt="2024-03-19T12:27:57.363" v="2482" actId="21"/>
          <ac:spMkLst>
            <pc:docMk/>
            <pc:sldMk cId="3726914511" sldId="319"/>
            <ac:spMk id="4" creationId="{CE8773C1-D017-CB64-5E8A-2145DB5BC6B9}"/>
          </ac:spMkLst>
        </pc:spChg>
        <pc:spChg chg="mod">
          <ac:chgData name="Nancy White" userId="dbe44f01-8a73-4dce-99c0-238e3dbf0682" providerId="ADAL" clId="{C7CA6434-474C-43AC-A573-99729185C434}" dt="2024-03-19T12:25:09.105" v="2382" actId="20577"/>
          <ac:spMkLst>
            <pc:docMk/>
            <pc:sldMk cId="3726914511" sldId="319"/>
            <ac:spMk id="9" creationId="{83F9522F-D7FD-A7CA-EB6E-D4A4F0C9BFFB}"/>
          </ac:spMkLst>
        </pc:spChg>
        <pc:spChg chg="del">
          <ac:chgData name="Nancy White" userId="dbe44f01-8a73-4dce-99c0-238e3dbf0682" providerId="ADAL" clId="{C7CA6434-474C-43AC-A573-99729185C434}" dt="2024-03-19T12:21:37.509" v="2166" actId="21"/>
          <ac:spMkLst>
            <pc:docMk/>
            <pc:sldMk cId="3726914511" sldId="319"/>
            <ac:spMk id="10" creationId="{B0A1CE5E-9029-A6F6-AE6E-5F74F8FBFBBB}"/>
          </ac:spMkLst>
        </pc:spChg>
        <pc:picChg chg="mod">
          <ac:chgData name="Nancy White" userId="dbe44f01-8a73-4dce-99c0-238e3dbf0682" providerId="ADAL" clId="{C7CA6434-474C-43AC-A573-99729185C434}" dt="2024-03-19T12:27:20.080" v="2476" actId="1076"/>
          <ac:picMkLst>
            <pc:docMk/>
            <pc:sldMk cId="3726914511" sldId="319"/>
            <ac:picMk id="11" creationId="{C1E92BD7-6701-2206-A6EF-80CA0BB52F64}"/>
          </ac:picMkLst>
        </pc:picChg>
      </pc:sldChg>
      <pc:sldChg chg="addSp delSp modSp del mod ord modClrScheme chgLayout">
        <pc:chgData name="Nancy White" userId="dbe44f01-8a73-4dce-99c0-238e3dbf0682" providerId="ADAL" clId="{C7CA6434-474C-43AC-A573-99729185C434}" dt="2024-03-18T14:00:00.980" v="347"/>
        <pc:sldMkLst>
          <pc:docMk/>
          <pc:sldMk cId="3727301910" sldId="320"/>
        </pc:sldMkLst>
        <pc:spChg chg="add del mod ord">
          <ac:chgData name="Nancy White" userId="dbe44f01-8a73-4dce-99c0-238e3dbf0682" providerId="ADAL" clId="{C7CA6434-474C-43AC-A573-99729185C434}" dt="2024-03-15T12:06:56.230" v="274" actId="700"/>
          <ac:spMkLst>
            <pc:docMk/>
            <pc:sldMk cId="3727301910" sldId="320"/>
            <ac:spMk id="2" creationId="{52D35047-C5D9-EFBA-4D69-F46DD58AD6CC}"/>
          </ac:spMkLst>
        </pc:spChg>
        <pc:spChg chg="add del mod ord">
          <ac:chgData name="Nancy White" userId="dbe44f01-8a73-4dce-99c0-238e3dbf0682" providerId="ADAL" clId="{C7CA6434-474C-43AC-A573-99729185C434}" dt="2024-03-15T12:06:56.230" v="274" actId="700"/>
          <ac:spMkLst>
            <pc:docMk/>
            <pc:sldMk cId="3727301910" sldId="320"/>
            <ac:spMk id="3" creationId="{E0DD1303-5E0D-A7B3-30B6-1ACBDF861834}"/>
          </ac:spMkLst>
        </pc:spChg>
      </pc:sldChg>
      <pc:sldChg chg="addSp delSp modSp del mod">
        <pc:chgData name="Nancy White" userId="dbe44f01-8a73-4dce-99c0-238e3dbf0682" providerId="ADAL" clId="{C7CA6434-474C-43AC-A573-99729185C434}" dt="2024-03-18T14:20:34.868" v="952" actId="21"/>
        <pc:sldMkLst>
          <pc:docMk/>
          <pc:sldMk cId="1099550406" sldId="322"/>
        </pc:sldMkLst>
        <pc:spChg chg="add del mod">
          <ac:chgData name="Nancy White" userId="dbe44f01-8a73-4dce-99c0-238e3dbf0682" providerId="ADAL" clId="{C7CA6434-474C-43AC-A573-99729185C434}" dt="2024-03-18T14:20:27.312" v="951" actId="21"/>
          <ac:spMkLst>
            <pc:docMk/>
            <pc:sldMk cId="1099550406" sldId="322"/>
            <ac:spMk id="2" creationId="{01D6104F-C492-C2A8-006B-17DA8AA0F2AB}"/>
          </ac:spMkLst>
        </pc:spChg>
        <pc:spChg chg="mod">
          <ac:chgData name="Nancy White" userId="dbe44f01-8a73-4dce-99c0-238e3dbf0682" providerId="ADAL" clId="{C7CA6434-474C-43AC-A573-99729185C434}" dt="2024-03-18T14:20:12.745" v="950" actId="6549"/>
          <ac:spMkLst>
            <pc:docMk/>
            <pc:sldMk cId="1099550406" sldId="322"/>
            <ac:spMk id="4" creationId="{75275E94-00F5-1B42-939A-D9CEF008DAAA}"/>
          </ac:spMkLst>
        </pc:spChg>
        <pc:spChg chg="del mod">
          <ac:chgData name="Nancy White" userId="dbe44f01-8a73-4dce-99c0-238e3dbf0682" providerId="ADAL" clId="{C7CA6434-474C-43AC-A573-99729185C434}" dt="2024-03-18T14:14:40.204" v="646" actId="21"/>
          <ac:spMkLst>
            <pc:docMk/>
            <pc:sldMk cId="1099550406" sldId="322"/>
            <ac:spMk id="5" creationId="{341A0926-EBB0-E282-82CE-C251FB218DFD}"/>
          </ac:spMkLst>
        </pc:spChg>
        <pc:spChg chg="add del mod">
          <ac:chgData name="Nancy White" userId="dbe44f01-8a73-4dce-99c0-238e3dbf0682" providerId="ADAL" clId="{C7CA6434-474C-43AC-A573-99729185C434}" dt="2024-03-18T14:20:34.868" v="952" actId="21"/>
          <ac:spMkLst>
            <pc:docMk/>
            <pc:sldMk cId="1099550406" sldId="322"/>
            <ac:spMk id="12" creationId="{F29C6638-F683-9B47-B8D9-1E6BEABB11A7}"/>
          </ac:spMkLst>
        </pc:spChg>
        <pc:grpChg chg="mod">
          <ac:chgData name="Nancy White" userId="dbe44f01-8a73-4dce-99c0-238e3dbf0682" providerId="ADAL" clId="{C7CA6434-474C-43AC-A573-99729185C434}" dt="2024-03-18T14:13:20.525" v="572" actId="1076"/>
          <ac:grpSpMkLst>
            <pc:docMk/>
            <pc:sldMk cId="1099550406" sldId="322"/>
            <ac:grpSpMk id="6" creationId="{61F5C9C2-639C-0772-EF7E-DC509792EB40}"/>
          </ac:grpSpMkLst>
        </pc:grpChg>
      </pc:sldChg>
      <pc:sldChg chg="ord">
        <pc:chgData name="Nancy White" userId="dbe44f01-8a73-4dce-99c0-238e3dbf0682" providerId="ADAL" clId="{C7CA6434-474C-43AC-A573-99729185C434}" dt="2024-03-15T12:05:32.828" v="271"/>
        <pc:sldMkLst>
          <pc:docMk/>
          <pc:sldMk cId="1360032332" sldId="324"/>
        </pc:sldMkLst>
      </pc:sldChg>
      <pc:sldChg chg="addSp delSp modSp del mod">
        <pc:chgData name="Nancy White" userId="dbe44f01-8a73-4dce-99c0-238e3dbf0682" providerId="ADAL" clId="{C7CA6434-474C-43AC-A573-99729185C434}" dt="2024-03-19T12:36:58.462" v="2642" actId="1076"/>
        <pc:sldMkLst>
          <pc:docMk/>
          <pc:sldMk cId="1263101385" sldId="325"/>
        </pc:sldMkLst>
        <pc:spChg chg="mod">
          <ac:chgData name="Nancy White" userId="dbe44f01-8a73-4dce-99c0-238e3dbf0682" providerId="ADAL" clId="{C7CA6434-474C-43AC-A573-99729185C434}" dt="2024-03-19T12:35:19.869" v="2533" actId="1076"/>
          <ac:spMkLst>
            <pc:docMk/>
            <pc:sldMk cId="1263101385" sldId="325"/>
            <ac:spMk id="2" creationId="{EB0E4762-ED59-A338-AE84-45DD30F33FED}"/>
          </ac:spMkLst>
        </pc:spChg>
        <pc:spChg chg="add mod">
          <ac:chgData name="Nancy White" userId="dbe44f01-8a73-4dce-99c0-238e3dbf0682" providerId="ADAL" clId="{C7CA6434-474C-43AC-A573-99729185C434}" dt="2024-03-19T12:36:33.183" v="2632" actId="2711"/>
          <ac:spMkLst>
            <pc:docMk/>
            <pc:sldMk cId="1263101385" sldId="325"/>
            <ac:spMk id="9" creationId="{EA9CA9EA-5E06-CFC2-C916-D6166E1F06BE}"/>
          </ac:spMkLst>
        </pc:spChg>
        <pc:picChg chg="del mod">
          <ac:chgData name="Nancy White" userId="dbe44f01-8a73-4dce-99c0-238e3dbf0682" providerId="ADAL" clId="{C7CA6434-474C-43AC-A573-99729185C434}" dt="2024-03-19T12:35:26.814" v="2534" actId="21"/>
          <ac:picMkLst>
            <pc:docMk/>
            <pc:sldMk cId="1263101385" sldId="325"/>
            <ac:picMk id="3" creationId="{4EBB3577-8721-0FE8-5353-0C6CCDCE96D5}"/>
          </ac:picMkLst>
        </pc:picChg>
        <pc:picChg chg="mod">
          <ac:chgData name="Nancy White" userId="dbe44f01-8a73-4dce-99c0-238e3dbf0682" providerId="ADAL" clId="{C7CA6434-474C-43AC-A573-99729185C434}" dt="2024-03-19T12:36:56.390" v="2641" actId="1076"/>
          <ac:picMkLst>
            <pc:docMk/>
            <pc:sldMk cId="1263101385" sldId="325"/>
            <ac:picMk id="4" creationId="{9C62D16A-7DB2-A5BC-47DA-279EBF3F3FB3}"/>
          </ac:picMkLst>
        </pc:picChg>
        <pc:picChg chg="mod">
          <ac:chgData name="Nancy White" userId="dbe44f01-8a73-4dce-99c0-238e3dbf0682" providerId="ADAL" clId="{C7CA6434-474C-43AC-A573-99729185C434}" dt="2024-03-19T12:36:47.342" v="2638" actId="1076"/>
          <ac:picMkLst>
            <pc:docMk/>
            <pc:sldMk cId="1263101385" sldId="325"/>
            <ac:picMk id="5" creationId="{AF9FC623-F89E-4A49-8E21-874CDB7911C0}"/>
          </ac:picMkLst>
        </pc:picChg>
        <pc:picChg chg="mod">
          <ac:chgData name="Nancy White" userId="dbe44f01-8a73-4dce-99c0-238e3dbf0682" providerId="ADAL" clId="{C7CA6434-474C-43AC-A573-99729185C434}" dt="2024-03-19T12:33:50.070" v="2519" actId="1076"/>
          <ac:picMkLst>
            <pc:docMk/>
            <pc:sldMk cId="1263101385" sldId="325"/>
            <ac:picMk id="6" creationId="{2669DA21-BEE3-FD9E-59EE-58E8F598AE08}"/>
          </ac:picMkLst>
        </pc:picChg>
        <pc:picChg chg="mod">
          <ac:chgData name="Nancy White" userId="dbe44f01-8a73-4dce-99c0-238e3dbf0682" providerId="ADAL" clId="{C7CA6434-474C-43AC-A573-99729185C434}" dt="2024-03-19T12:36:58.462" v="2642" actId="1076"/>
          <ac:picMkLst>
            <pc:docMk/>
            <pc:sldMk cId="1263101385" sldId="325"/>
            <ac:picMk id="7" creationId="{DE8CB0DE-5CDF-E20C-F505-2227EA5DBA89}"/>
          </ac:picMkLst>
        </pc:picChg>
        <pc:picChg chg="mod ord">
          <ac:chgData name="Nancy White" userId="dbe44f01-8a73-4dce-99c0-238e3dbf0682" providerId="ADAL" clId="{C7CA6434-474C-43AC-A573-99729185C434}" dt="2024-03-19T12:36:52.021" v="2640" actId="166"/>
          <ac:picMkLst>
            <pc:docMk/>
            <pc:sldMk cId="1263101385" sldId="325"/>
            <ac:picMk id="8" creationId="{A31195E7-7192-569D-2E5F-A33DCCBFAAA6}"/>
          </ac:picMkLst>
        </pc:picChg>
        <pc:picChg chg="del mod">
          <ac:chgData name="Nancy White" userId="dbe44f01-8a73-4dce-99c0-238e3dbf0682" providerId="ADAL" clId="{C7CA6434-474C-43AC-A573-99729185C434}" dt="2024-03-19T12:35:30.831" v="2535" actId="21"/>
          <ac:picMkLst>
            <pc:docMk/>
            <pc:sldMk cId="1263101385" sldId="325"/>
            <ac:picMk id="10" creationId="{8A7434EC-466B-E2A7-5C4A-85042A6CBDE2}"/>
          </ac:picMkLst>
        </pc:picChg>
      </pc:sldChg>
      <pc:sldChg chg="del">
        <pc:chgData name="Nancy White" userId="dbe44f01-8a73-4dce-99c0-238e3dbf0682" providerId="ADAL" clId="{C7CA6434-474C-43AC-A573-99729185C434}" dt="2024-03-19T13:25:00.031" v="3362" actId="2696"/>
        <pc:sldMkLst>
          <pc:docMk/>
          <pc:sldMk cId="1841197844" sldId="327"/>
        </pc:sldMkLst>
      </pc:sldChg>
      <pc:sldChg chg="del">
        <pc:chgData name="Nancy White" userId="dbe44f01-8a73-4dce-99c0-238e3dbf0682" providerId="ADAL" clId="{C7CA6434-474C-43AC-A573-99729185C434}" dt="2024-03-19T11:55:19.241" v="959"/>
        <pc:sldMkLst>
          <pc:docMk/>
          <pc:sldMk cId="2288894260" sldId="875"/>
        </pc:sldMkLst>
      </pc:sldChg>
      <pc:sldChg chg="ord">
        <pc:chgData name="Nancy White" userId="dbe44f01-8a73-4dce-99c0-238e3dbf0682" providerId="ADAL" clId="{C7CA6434-474C-43AC-A573-99729185C434}" dt="2024-03-15T11:46:39.767" v="140"/>
        <pc:sldMkLst>
          <pc:docMk/>
          <pc:sldMk cId="1479875625" sldId="2141410896"/>
        </pc:sldMkLst>
      </pc:sldChg>
      <pc:sldChg chg="ord">
        <pc:chgData name="Nancy White" userId="dbe44f01-8a73-4dce-99c0-238e3dbf0682" providerId="ADAL" clId="{C7CA6434-474C-43AC-A573-99729185C434}" dt="2024-03-15T11:46:45.617" v="144"/>
        <pc:sldMkLst>
          <pc:docMk/>
          <pc:sldMk cId="3244961233" sldId="2141410897"/>
        </pc:sldMkLst>
      </pc:sldChg>
      <pc:sldChg chg="del">
        <pc:chgData name="Nancy White" userId="dbe44f01-8a73-4dce-99c0-238e3dbf0682" providerId="ADAL" clId="{C7CA6434-474C-43AC-A573-99729185C434}" dt="2024-03-15T11:39:00.305" v="83" actId="2696"/>
        <pc:sldMkLst>
          <pc:docMk/>
          <pc:sldMk cId="1026363026" sldId="2141410906"/>
        </pc:sldMkLst>
      </pc:sldChg>
      <pc:sldChg chg="addSp delSp modSp add mod ord">
        <pc:chgData name="Nancy White" userId="dbe44f01-8a73-4dce-99c0-238e3dbf0682" providerId="ADAL" clId="{C7CA6434-474C-43AC-A573-99729185C434}" dt="2024-03-15T11:44:42.749" v="126" actId="6549"/>
        <pc:sldMkLst>
          <pc:docMk/>
          <pc:sldMk cId="2920434327" sldId="2141410907"/>
        </pc:sldMkLst>
        <pc:spChg chg="add del mod">
          <ac:chgData name="Nancy White" userId="dbe44f01-8a73-4dce-99c0-238e3dbf0682" providerId="ADAL" clId="{C7CA6434-474C-43AC-A573-99729185C434}" dt="2024-03-15T11:35:36.385" v="38"/>
          <ac:spMkLst>
            <pc:docMk/>
            <pc:sldMk cId="2920434327" sldId="2141410907"/>
            <ac:spMk id="3" creationId="{50F039EF-C260-932D-3A24-721ACDBD5FD1}"/>
          </ac:spMkLst>
        </pc:spChg>
        <pc:spChg chg="mod">
          <ac:chgData name="Nancy White" userId="dbe44f01-8a73-4dce-99c0-238e3dbf0682" providerId="ADAL" clId="{C7CA6434-474C-43AC-A573-99729185C434}" dt="2024-03-15T11:44:42.749" v="126" actId="6549"/>
          <ac:spMkLst>
            <pc:docMk/>
            <pc:sldMk cId="2920434327" sldId="2141410907"/>
            <ac:spMk id="4" creationId="{FD9802BE-82A9-315D-AA42-5B3590C356A5}"/>
          </ac:spMkLst>
        </pc:spChg>
        <pc:spChg chg="del">
          <ac:chgData name="Nancy White" userId="dbe44f01-8a73-4dce-99c0-238e3dbf0682" providerId="ADAL" clId="{C7CA6434-474C-43AC-A573-99729185C434}" dt="2024-03-15T11:34:50.846" v="9" actId="21"/>
          <ac:spMkLst>
            <pc:docMk/>
            <pc:sldMk cId="2920434327" sldId="2141410907"/>
            <ac:spMk id="5" creationId="{BF086DFA-0D7B-A23E-8A1E-8C4C0273F4E9}"/>
          </ac:spMkLst>
        </pc:spChg>
        <pc:spChg chg="add mod">
          <ac:chgData name="Nancy White" userId="dbe44f01-8a73-4dce-99c0-238e3dbf0682" providerId="ADAL" clId="{C7CA6434-474C-43AC-A573-99729185C434}" dt="2024-03-15T11:37:11.988" v="57" actId="1076"/>
          <ac:spMkLst>
            <pc:docMk/>
            <pc:sldMk cId="2920434327" sldId="2141410907"/>
            <ac:spMk id="6" creationId="{2DCFBF5E-3B8A-0CA7-20EF-9D83AE83AA7B}"/>
          </ac:spMkLst>
        </pc:spChg>
        <pc:spChg chg="add mod">
          <ac:chgData name="Nancy White" userId="dbe44f01-8a73-4dce-99c0-238e3dbf0682" providerId="ADAL" clId="{C7CA6434-474C-43AC-A573-99729185C434}" dt="2024-03-15T11:37:49.762" v="79" actId="6549"/>
          <ac:spMkLst>
            <pc:docMk/>
            <pc:sldMk cId="2920434327" sldId="2141410907"/>
            <ac:spMk id="7" creationId="{29DFA53A-0A77-AFA1-CDE8-4E13344E05D4}"/>
          </ac:spMkLst>
        </pc:spChg>
      </pc:sldChg>
      <pc:sldChg chg="addSp delSp modSp new del mod ord">
        <pc:chgData name="Nancy White" userId="dbe44f01-8a73-4dce-99c0-238e3dbf0682" providerId="ADAL" clId="{C7CA6434-474C-43AC-A573-99729185C434}" dt="2024-03-15T12:05:36.101" v="272" actId="2696"/>
        <pc:sldMkLst>
          <pc:docMk/>
          <pc:sldMk cId="1488430024" sldId="2141410908"/>
        </pc:sldMkLst>
        <pc:spChg chg="mod">
          <ac:chgData name="Nancy White" userId="dbe44f01-8a73-4dce-99c0-238e3dbf0682" providerId="ADAL" clId="{C7CA6434-474C-43AC-A573-99729185C434}" dt="2024-03-15T12:03:32.914" v="247" actId="1076"/>
          <ac:spMkLst>
            <pc:docMk/>
            <pc:sldMk cId="1488430024" sldId="2141410908"/>
            <ac:spMk id="2" creationId="{84D58A25-1B5A-2F8F-C5A3-15FB7D13EC4A}"/>
          </ac:spMkLst>
        </pc:spChg>
        <pc:spChg chg="del mod">
          <ac:chgData name="Nancy White" userId="dbe44f01-8a73-4dce-99c0-238e3dbf0682" providerId="ADAL" clId="{C7CA6434-474C-43AC-A573-99729185C434}" dt="2024-03-15T12:03:07.073" v="243" actId="21"/>
          <ac:spMkLst>
            <pc:docMk/>
            <pc:sldMk cId="1488430024" sldId="2141410908"/>
            <ac:spMk id="3" creationId="{2D54CB72-E9BB-BA17-4161-FA2C7EA8D837}"/>
          </ac:spMkLst>
        </pc:spChg>
        <pc:spChg chg="add del mod">
          <ac:chgData name="Nancy White" userId="dbe44f01-8a73-4dce-99c0-238e3dbf0682" providerId="ADAL" clId="{C7CA6434-474C-43AC-A573-99729185C434}" dt="2024-03-15T12:03:22.827" v="245" actId="21"/>
          <ac:spMkLst>
            <pc:docMk/>
            <pc:sldMk cId="1488430024" sldId="2141410908"/>
            <ac:spMk id="5" creationId="{A1C82B8A-1EDC-6014-A27E-3022316F661E}"/>
          </ac:spMkLst>
        </pc:spChg>
        <pc:spChg chg="add mod">
          <ac:chgData name="Nancy White" userId="dbe44f01-8a73-4dce-99c0-238e3dbf0682" providerId="ADAL" clId="{C7CA6434-474C-43AC-A573-99729185C434}" dt="2024-03-15T12:04:42.425" v="261" actId="1076"/>
          <ac:spMkLst>
            <pc:docMk/>
            <pc:sldMk cId="1488430024" sldId="2141410908"/>
            <ac:spMk id="6" creationId="{5AE18538-07B2-7B32-96D2-EE91DAE4333B}"/>
          </ac:spMkLst>
        </pc:spChg>
      </pc:sldChg>
      <pc:sldChg chg="new">
        <pc:chgData name="Nancy White" userId="dbe44f01-8a73-4dce-99c0-238e3dbf0682" providerId="ADAL" clId="{C7CA6434-474C-43AC-A573-99729185C434}" dt="2024-03-15T11:57:36.017" v="176" actId="680"/>
        <pc:sldMkLst>
          <pc:docMk/>
          <pc:sldMk cId="3574076" sldId="2141410909"/>
        </pc:sldMkLst>
      </pc:sldChg>
      <pc:sldChg chg="new">
        <pc:chgData name="Nancy White" userId="dbe44f01-8a73-4dce-99c0-238e3dbf0682" providerId="ADAL" clId="{C7CA6434-474C-43AC-A573-99729185C434}" dt="2024-03-15T11:57:41.993" v="177" actId="680"/>
        <pc:sldMkLst>
          <pc:docMk/>
          <pc:sldMk cId="2637578646" sldId="2141410910"/>
        </pc:sldMkLst>
      </pc:sldChg>
      <pc:sldChg chg="new">
        <pc:chgData name="Nancy White" userId="dbe44f01-8a73-4dce-99c0-238e3dbf0682" providerId="ADAL" clId="{C7CA6434-474C-43AC-A573-99729185C434}" dt="2024-03-15T11:57:54.229" v="178" actId="680"/>
        <pc:sldMkLst>
          <pc:docMk/>
          <pc:sldMk cId="1041906396" sldId="2141410911"/>
        </pc:sldMkLst>
      </pc:sldChg>
      <pc:sldChg chg="modSp new del mod ord">
        <pc:chgData name="Nancy White" userId="dbe44f01-8a73-4dce-99c0-238e3dbf0682" providerId="ADAL" clId="{C7CA6434-474C-43AC-A573-99729185C434}" dt="2024-03-18T13:59:24.198" v="345" actId="2696"/>
        <pc:sldMkLst>
          <pc:docMk/>
          <pc:sldMk cId="3312204252" sldId="2141410912"/>
        </pc:sldMkLst>
        <pc:spChg chg="mod">
          <ac:chgData name="Nancy White" userId="dbe44f01-8a73-4dce-99c0-238e3dbf0682" providerId="ADAL" clId="{C7CA6434-474C-43AC-A573-99729185C434}" dt="2024-03-15T11:59:27.106" v="204" actId="20577"/>
          <ac:spMkLst>
            <pc:docMk/>
            <pc:sldMk cId="3312204252" sldId="2141410912"/>
            <ac:spMk id="2" creationId="{8EC640D7-ECC8-B93C-135F-30DF5166915F}"/>
          </ac:spMkLst>
        </pc:spChg>
        <pc:spChg chg="mod">
          <ac:chgData name="Nancy White" userId="dbe44f01-8a73-4dce-99c0-238e3dbf0682" providerId="ADAL" clId="{C7CA6434-474C-43AC-A573-99729185C434}" dt="2024-03-18T13:57:08.190" v="313" actId="20578"/>
          <ac:spMkLst>
            <pc:docMk/>
            <pc:sldMk cId="3312204252" sldId="2141410912"/>
            <ac:spMk id="3" creationId="{5F9D69F2-0488-6FE5-48C3-5ADEEB007203}"/>
          </ac:spMkLst>
        </pc:spChg>
      </pc:sldChg>
      <pc:sldChg chg="addSp delSp modSp new mod ord">
        <pc:chgData name="Nancy White" userId="dbe44f01-8a73-4dce-99c0-238e3dbf0682" providerId="ADAL" clId="{C7CA6434-474C-43AC-A573-99729185C434}" dt="2024-03-18T13:55:18.102" v="303"/>
        <pc:sldMkLst>
          <pc:docMk/>
          <pc:sldMk cId="2801505531" sldId="2141410913"/>
        </pc:sldMkLst>
        <pc:spChg chg="del">
          <ac:chgData name="Nancy White" userId="dbe44f01-8a73-4dce-99c0-238e3dbf0682" providerId="ADAL" clId="{C7CA6434-474C-43AC-A573-99729185C434}" dt="2024-03-15T12:10:12.463" v="279" actId="21"/>
          <ac:spMkLst>
            <pc:docMk/>
            <pc:sldMk cId="2801505531" sldId="2141410913"/>
            <ac:spMk id="2" creationId="{B9CB4123-7902-A17F-B1D7-A6E73B6C9460}"/>
          </ac:spMkLst>
        </pc:spChg>
        <pc:spChg chg="del">
          <ac:chgData name="Nancy White" userId="dbe44f01-8a73-4dce-99c0-238e3dbf0682" providerId="ADAL" clId="{C7CA6434-474C-43AC-A573-99729185C434}" dt="2024-03-15T12:10:16.528" v="280" actId="21"/>
          <ac:spMkLst>
            <pc:docMk/>
            <pc:sldMk cId="2801505531" sldId="2141410913"/>
            <ac:spMk id="3" creationId="{78124C3E-3288-0F49-8A8B-5E3CA7C5E39B}"/>
          </ac:spMkLst>
        </pc:spChg>
        <pc:picChg chg="add mod">
          <ac:chgData name="Nancy White" userId="dbe44f01-8a73-4dce-99c0-238e3dbf0682" providerId="ADAL" clId="{C7CA6434-474C-43AC-A573-99729185C434}" dt="2024-03-15T12:10:53.635" v="281" actId="1076"/>
          <ac:picMkLst>
            <pc:docMk/>
            <pc:sldMk cId="2801505531" sldId="2141410913"/>
            <ac:picMk id="5" creationId="{1CA0EFA9-CFBA-C2BD-D815-911FF68629A8}"/>
          </ac:picMkLst>
        </pc:picChg>
      </pc:sldChg>
      <pc:sldChg chg="addSp delSp modSp new mod">
        <pc:chgData name="Nancy White" userId="dbe44f01-8a73-4dce-99c0-238e3dbf0682" providerId="ADAL" clId="{C7CA6434-474C-43AC-A573-99729185C434}" dt="2024-03-18T13:59:14.471" v="344" actId="1076"/>
        <pc:sldMkLst>
          <pc:docMk/>
          <pc:sldMk cId="2411934609" sldId="2141410914"/>
        </pc:sldMkLst>
        <pc:spChg chg="mod">
          <ac:chgData name="Nancy White" userId="dbe44f01-8a73-4dce-99c0-238e3dbf0682" providerId="ADAL" clId="{C7CA6434-474C-43AC-A573-99729185C434}" dt="2024-03-18T13:58:11.155" v="339" actId="20577"/>
          <ac:spMkLst>
            <pc:docMk/>
            <pc:sldMk cId="2411934609" sldId="2141410914"/>
            <ac:spMk id="2" creationId="{A45183F4-3112-30E2-692B-A9401F2A4DD5}"/>
          </ac:spMkLst>
        </pc:spChg>
        <pc:spChg chg="del">
          <ac:chgData name="Nancy White" userId="dbe44f01-8a73-4dce-99c0-238e3dbf0682" providerId="ADAL" clId="{C7CA6434-474C-43AC-A573-99729185C434}" dt="2024-03-18T13:57:56.521" v="315"/>
          <ac:spMkLst>
            <pc:docMk/>
            <pc:sldMk cId="2411934609" sldId="2141410914"/>
            <ac:spMk id="3" creationId="{9AEA3D72-3202-8A54-66B4-7897A736D364}"/>
          </ac:spMkLst>
        </pc:spChg>
        <pc:spChg chg="add mod">
          <ac:chgData name="Nancy White" userId="dbe44f01-8a73-4dce-99c0-238e3dbf0682" providerId="ADAL" clId="{C7CA6434-474C-43AC-A573-99729185C434}" dt="2024-03-18T13:59:14.471" v="344" actId="1076"/>
          <ac:spMkLst>
            <pc:docMk/>
            <pc:sldMk cId="2411934609" sldId="2141410914"/>
            <ac:spMk id="4" creationId="{9F652D95-9C6D-0B8B-BF84-60ABA8EFF839}"/>
          </ac:spMkLst>
        </pc:spChg>
      </pc:sldChg>
      <pc:sldChg chg="addSp delSp modSp del mod ord">
        <pc:chgData name="Nancy White" userId="dbe44f01-8a73-4dce-99c0-238e3dbf0682" providerId="ADAL" clId="{C7CA6434-474C-43AC-A573-99729185C434}" dt="2024-03-18T14:07:22.535" v="406" actId="2696"/>
        <pc:sldMkLst>
          <pc:docMk/>
          <pc:sldMk cId="537592324" sldId="2141410915"/>
        </pc:sldMkLst>
        <pc:picChg chg="add mod">
          <ac:chgData name="Nancy White" userId="dbe44f01-8a73-4dce-99c0-238e3dbf0682" providerId="ADAL" clId="{C7CA6434-474C-43AC-A573-99729185C434}" dt="2024-03-18T14:05:52.769" v="400" actId="1076"/>
          <ac:picMkLst>
            <pc:docMk/>
            <pc:sldMk cId="537592324" sldId="2141410915"/>
            <ac:picMk id="3" creationId="{4A7421C5-C829-F27E-34D4-B1719F6A9F74}"/>
          </ac:picMkLst>
        </pc:picChg>
        <pc:picChg chg="del">
          <ac:chgData name="Nancy White" userId="dbe44f01-8a73-4dce-99c0-238e3dbf0682" providerId="ADAL" clId="{C7CA6434-474C-43AC-A573-99729185C434}" dt="2024-03-18T14:04:39.381" v="398" actId="21"/>
          <ac:picMkLst>
            <pc:docMk/>
            <pc:sldMk cId="537592324" sldId="2141410915"/>
            <ac:picMk id="5" creationId="{1CA0EFA9-CFBA-C2BD-D815-911FF68629A8}"/>
          </ac:picMkLst>
        </pc:picChg>
      </pc:sldChg>
      <pc:sldChg chg="addSp delSp modSp add mod">
        <pc:chgData name="Nancy White" userId="dbe44f01-8a73-4dce-99c0-238e3dbf0682" providerId="ADAL" clId="{C7CA6434-474C-43AC-A573-99729185C434}" dt="2024-03-18T14:20:56.775" v="956" actId="20577"/>
        <pc:sldMkLst>
          <pc:docMk/>
          <pc:sldMk cId="1125500536" sldId="2141410916"/>
        </pc:sldMkLst>
        <pc:spChg chg="mod">
          <ac:chgData name="Nancy White" userId="dbe44f01-8a73-4dce-99c0-238e3dbf0682" providerId="ADAL" clId="{C7CA6434-474C-43AC-A573-99729185C434}" dt="2024-03-18T14:20:56.775" v="956" actId="20577"/>
          <ac:spMkLst>
            <pc:docMk/>
            <pc:sldMk cId="1125500536" sldId="2141410916"/>
            <ac:spMk id="2" creationId="{ADABDA4A-5BFB-C65E-4D5F-A015CDD7BBEA}"/>
          </ac:spMkLst>
        </pc:spChg>
        <pc:spChg chg="del">
          <ac:chgData name="Nancy White" userId="dbe44f01-8a73-4dce-99c0-238e3dbf0682" providerId="ADAL" clId="{C7CA6434-474C-43AC-A573-99729185C434}" dt="2024-03-18T14:06:18.267" v="402" actId="21"/>
          <ac:spMkLst>
            <pc:docMk/>
            <pc:sldMk cId="1125500536" sldId="2141410916"/>
            <ac:spMk id="3" creationId="{20B4C1A8-4F53-C01B-A49D-B772E48B1B51}"/>
          </ac:spMkLst>
        </pc:spChg>
        <pc:spChg chg="add del mod">
          <ac:chgData name="Nancy White" userId="dbe44f01-8a73-4dce-99c0-238e3dbf0682" providerId="ADAL" clId="{C7CA6434-474C-43AC-A573-99729185C434}" dt="2024-03-18T14:06:24.529" v="403" actId="21"/>
          <ac:spMkLst>
            <pc:docMk/>
            <pc:sldMk cId="1125500536" sldId="2141410916"/>
            <ac:spMk id="5" creationId="{3A96F2D2-40C2-9401-96B8-3371D0FE8B2C}"/>
          </ac:spMkLst>
        </pc:spChg>
        <pc:spChg chg="add del mod">
          <ac:chgData name="Nancy White" userId="dbe44f01-8a73-4dce-99c0-238e3dbf0682" providerId="ADAL" clId="{C7CA6434-474C-43AC-A573-99729185C434}" dt="2024-03-18T14:18:51.397" v="664" actId="21"/>
          <ac:spMkLst>
            <pc:docMk/>
            <pc:sldMk cId="1125500536" sldId="2141410916"/>
            <ac:spMk id="8" creationId="{F29C6638-F683-9B47-B8D9-1E6BEABB11A7}"/>
          </ac:spMkLst>
        </pc:spChg>
        <pc:picChg chg="add mod">
          <ac:chgData name="Nancy White" userId="dbe44f01-8a73-4dce-99c0-238e3dbf0682" providerId="ADAL" clId="{C7CA6434-474C-43AC-A573-99729185C434}" dt="2024-03-18T14:18:29.054" v="662" actId="14100"/>
          <ac:picMkLst>
            <pc:docMk/>
            <pc:sldMk cId="1125500536" sldId="2141410916"/>
            <ac:picMk id="6" creationId="{DD156408-DD47-8231-694A-E9157924AB77}"/>
          </ac:picMkLst>
        </pc:picChg>
      </pc:sldChg>
      <pc:sldChg chg="new ord">
        <pc:chgData name="Nancy White" userId="dbe44f01-8a73-4dce-99c0-238e3dbf0682" providerId="ADAL" clId="{C7CA6434-474C-43AC-A573-99729185C434}" dt="2024-03-19T11:57:20.335" v="966"/>
        <pc:sldMkLst>
          <pc:docMk/>
          <pc:sldMk cId="3126995666" sldId="2141410917"/>
        </pc:sldMkLst>
      </pc:sldChg>
      <pc:sldChg chg="addSp delSp modSp new mod ord">
        <pc:chgData name="Nancy White" userId="dbe44f01-8a73-4dce-99c0-238e3dbf0682" providerId="ADAL" clId="{C7CA6434-474C-43AC-A573-99729185C434}" dt="2024-03-19T12:19:26.974" v="2159"/>
        <pc:sldMkLst>
          <pc:docMk/>
          <pc:sldMk cId="168568514" sldId="2141410918"/>
        </pc:sldMkLst>
        <pc:spChg chg="mod">
          <ac:chgData name="Nancy White" userId="dbe44f01-8a73-4dce-99c0-238e3dbf0682" providerId="ADAL" clId="{C7CA6434-474C-43AC-A573-99729185C434}" dt="2024-03-19T12:00:08.385" v="1094" actId="1076"/>
          <ac:spMkLst>
            <pc:docMk/>
            <pc:sldMk cId="168568514" sldId="2141410918"/>
            <ac:spMk id="2" creationId="{084C35D2-B0DC-EB4D-3201-E9C4B78C3F32}"/>
          </ac:spMkLst>
        </pc:spChg>
        <pc:spChg chg="del mod">
          <ac:chgData name="Nancy White" userId="dbe44f01-8a73-4dce-99c0-238e3dbf0682" providerId="ADAL" clId="{C7CA6434-474C-43AC-A573-99729185C434}" dt="2024-03-19T11:59:43.980" v="1091"/>
          <ac:spMkLst>
            <pc:docMk/>
            <pc:sldMk cId="168568514" sldId="2141410918"/>
            <ac:spMk id="3" creationId="{A478BAB7-BC4E-8C27-7807-89A35EB87194}"/>
          </ac:spMkLst>
        </pc:spChg>
        <pc:spChg chg="add mod">
          <ac:chgData name="Nancy White" userId="dbe44f01-8a73-4dce-99c0-238e3dbf0682" providerId="ADAL" clId="{C7CA6434-474C-43AC-A573-99729185C434}" dt="2024-03-19T12:00:32.113" v="1098" actId="1076"/>
          <ac:spMkLst>
            <pc:docMk/>
            <pc:sldMk cId="168568514" sldId="2141410918"/>
            <ac:spMk id="4" creationId="{4BA41E25-264E-753B-69B9-41ACA5D0E451}"/>
          </ac:spMkLst>
        </pc:spChg>
      </pc:sldChg>
      <pc:sldChg chg="modSp new del mod">
        <pc:chgData name="Nancy White" userId="dbe44f01-8a73-4dce-99c0-238e3dbf0682" providerId="ADAL" clId="{C7CA6434-474C-43AC-A573-99729185C434}" dt="2024-03-19T12:31:28.195" v="2511" actId="2696"/>
        <pc:sldMkLst>
          <pc:docMk/>
          <pc:sldMk cId="3096586950" sldId="2141410919"/>
        </pc:sldMkLst>
        <pc:spChg chg="mod">
          <ac:chgData name="Nancy White" userId="dbe44f01-8a73-4dce-99c0-238e3dbf0682" providerId="ADAL" clId="{C7CA6434-474C-43AC-A573-99729185C434}" dt="2024-03-19T12:23:46.482" v="2290" actId="27636"/>
          <ac:spMkLst>
            <pc:docMk/>
            <pc:sldMk cId="3096586950" sldId="2141410919"/>
            <ac:spMk id="2" creationId="{47106750-88AC-2D74-F820-0217FB228474}"/>
          </ac:spMkLst>
        </pc:spChg>
        <pc:spChg chg="mod">
          <ac:chgData name="Nancy White" userId="dbe44f01-8a73-4dce-99c0-238e3dbf0682" providerId="ADAL" clId="{C7CA6434-474C-43AC-A573-99729185C434}" dt="2024-03-19T12:22:46.381" v="2278" actId="20577"/>
          <ac:spMkLst>
            <pc:docMk/>
            <pc:sldMk cId="3096586950" sldId="2141410919"/>
            <ac:spMk id="3" creationId="{E506BDF2-2CFE-13DF-0716-4C18B1C1FFEA}"/>
          </ac:spMkLst>
        </pc:spChg>
      </pc:sldChg>
      <pc:sldChg chg="addSp delSp modSp new mod">
        <pc:chgData name="Nancy White" userId="dbe44f01-8a73-4dce-99c0-238e3dbf0682" providerId="ADAL" clId="{C7CA6434-474C-43AC-A573-99729185C434}" dt="2024-03-19T12:30:56.348" v="2506" actId="21"/>
        <pc:sldMkLst>
          <pc:docMk/>
          <pc:sldMk cId="2294416603" sldId="2141410920"/>
        </pc:sldMkLst>
        <pc:spChg chg="del">
          <ac:chgData name="Nancy White" userId="dbe44f01-8a73-4dce-99c0-238e3dbf0682" providerId="ADAL" clId="{C7CA6434-474C-43AC-A573-99729185C434}" dt="2024-03-19T12:29:37.566" v="2494" actId="21"/>
          <ac:spMkLst>
            <pc:docMk/>
            <pc:sldMk cId="2294416603" sldId="2141410920"/>
            <ac:spMk id="2" creationId="{5F13BC50-3F84-3162-910F-59BB6FA5C8B0}"/>
          </ac:spMkLst>
        </pc:spChg>
        <pc:spChg chg="del">
          <ac:chgData name="Nancy White" userId="dbe44f01-8a73-4dce-99c0-238e3dbf0682" providerId="ADAL" clId="{C7CA6434-474C-43AC-A573-99729185C434}" dt="2024-03-19T12:29:02.364" v="2488" actId="21"/>
          <ac:spMkLst>
            <pc:docMk/>
            <pc:sldMk cId="2294416603" sldId="2141410920"/>
            <ac:spMk id="3" creationId="{1D83DCD2-8285-9F2D-A069-4E3804A534F5}"/>
          </ac:spMkLst>
        </pc:spChg>
        <pc:spChg chg="add del mod">
          <ac:chgData name="Nancy White" userId="dbe44f01-8a73-4dce-99c0-238e3dbf0682" providerId="ADAL" clId="{C7CA6434-474C-43AC-A573-99729185C434}" dt="2024-03-19T12:30:56.348" v="2506" actId="21"/>
          <ac:spMkLst>
            <pc:docMk/>
            <pc:sldMk cId="2294416603" sldId="2141410920"/>
            <ac:spMk id="4" creationId="{CE8773C1-D017-CB64-5E8A-2145DB5BC6B9}"/>
          </ac:spMkLst>
        </pc:spChg>
        <pc:picChg chg="add del mod">
          <ac:chgData name="Nancy White" userId="dbe44f01-8a73-4dce-99c0-238e3dbf0682" providerId="ADAL" clId="{C7CA6434-474C-43AC-A573-99729185C434}" dt="2024-03-19T12:30:45.854" v="2503" actId="21"/>
          <ac:picMkLst>
            <pc:docMk/>
            <pc:sldMk cId="2294416603" sldId="2141410920"/>
            <ac:picMk id="6" creationId="{1625EACA-C315-F5D8-AF2A-93C8F2BBBBA3}"/>
          </ac:picMkLst>
        </pc:picChg>
      </pc:sldChg>
      <pc:sldChg chg="new">
        <pc:chgData name="Nancy White" userId="dbe44f01-8a73-4dce-99c0-238e3dbf0682" providerId="ADAL" clId="{C7CA6434-474C-43AC-A573-99729185C434}" dt="2024-03-19T12:30:03.849" v="2498" actId="680"/>
        <pc:sldMkLst>
          <pc:docMk/>
          <pc:sldMk cId="3009398894" sldId="2141410921"/>
        </pc:sldMkLst>
      </pc:sldChg>
      <pc:sldChg chg="addSp delSp modSp new mod ord">
        <pc:chgData name="Nancy White" userId="dbe44f01-8a73-4dce-99c0-238e3dbf0682" providerId="ADAL" clId="{C7CA6434-474C-43AC-A573-99729185C434}" dt="2024-03-19T12:31:07.489" v="2510"/>
        <pc:sldMkLst>
          <pc:docMk/>
          <pc:sldMk cId="3566978258" sldId="2141410922"/>
        </pc:sldMkLst>
        <pc:spChg chg="del">
          <ac:chgData name="Nancy White" userId="dbe44f01-8a73-4dce-99c0-238e3dbf0682" providerId="ADAL" clId="{C7CA6434-474C-43AC-A573-99729185C434}" dt="2024-03-19T12:30:30.383" v="2501" actId="21"/>
          <ac:spMkLst>
            <pc:docMk/>
            <pc:sldMk cId="3566978258" sldId="2141410922"/>
            <ac:spMk id="2" creationId="{3042BBD9-4A06-9AAB-F92A-56E97BD378E9}"/>
          </ac:spMkLst>
        </pc:spChg>
        <pc:spChg chg="del">
          <ac:chgData name="Nancy White" userId="dbe44f01-8a73-4dce-99c0-238e3dbf0682" providerId="ADAL" clId="{C7CA6434-474C-43AC-A573-99729185C434}" dt="2024-03-19T12:30:39.516" v="2502" actId="21"/>
          <ac:spMkLst>
            <pc:docMk/>
            <pc:sldMk cId="3566978258" sldId="2141410922"/>
            <ac:spMk id="3" creationId="{5E1FE193-9A06-0CB7-0EA1-1EF4734E64BE}"/>
          </ac:spMkLst>
        </pc:spChg>
        <pc:spChg chg="del">
          <ac:chgData name="Nancy White" userId="dbe44f01-8a73-4dce-99c0-238e3dbf0682" providerId="ADAL" clId="{C7CA6434-474C-43AC-A573-99729185C434}" dt="2024-03-19T12:30:39.516" v="2502" actId="21"/>
          <ac:spMkLst>
            <pc:docMk/>
            <pc:sldMk cId="3566978258" sldId="2141410922"/>
            <ac:spMk id="4" creationId="{BEC7E354-798D-E228-77A5-D7285068945A}"/>
          </ac:spMkLst>
        </pc:spChg>
        <pc:spChg chg="del">
          <ac:chgData name="Nancy White" userId="dbe44f01-8a73-4dce-99c0-238e3dbf0682" providerId="ADAL" clId="{C7CA6434-474C-43AC-A573-99729185C434}" dt="2024-03-19T12:30:39.516" v="2502" actId="21"/>
          <ac:spMkLst>
            <pc:docMk/>
            <pc:sldMk cId="3566978258" sldId="2141410922"/>
            <ac:spMk id="5" creationId="{5899073D-20E5-C2FB-0398-1F558F10AAE1}"/>
          </ac:spMkLst>
        </pc:spChg>
        <pc:spChg chg="del">
          <ac:chgData name="Nancy White" userId="dbe44f01-8a73-4dce-99c0-238e3dbf0682" providerId="ADAL" clId="{C7CA6434-474C-43AC-A573-99729185C434}" dt="2024-03-19T12:30:39.516" v="2502" actId="21"/>
          <ac:spMkLst>
            <pc:docMk/>
            <pc:sldMk cId="3566978258" sldId="2141410922"/>
            <ac:spMk id="6" creationId="{30266867-2C6F-2016-007A-9C9891F6FA27}"/>
          </ac:spMkLst>
        </pc:spChg>
        <pc:spChg chg="del">
          <ac:chgData name="Nancy White" userId="dbe44f01-8a73-4dce-99c0-238e3dbf0682" providerId="ADAL" clId="{C7CA6434-474C-43AC-A573-99729185C434}" dt="2024-03-19T12:30:39.516" v="2502" actId="21"/>
          <ac:spMkLst>
            <pc:docMk/>
            <pc:sldMk cId="3566978258" sldId="2141410922"/>
            <ac:spMk id="7" creationId="{85900613-D8B2-554B-8B96-D94892067193}"/>
          </ac:spMkLst>
        </pc:spChg>
        <pc:spChg chg="del">
          <ac:chgData name="Nancy White" userId="dbe44f01-8a73-4dce-99c0-238e3dbf0682" providerId="ADAL" clId="{C7CA6434-474C-43AC-A573-99729185C434}" dt="2024-03-19T12:30:27.698" v="2500" actId="21"/>
          <ac:spMkLst>
            <pc:docMk/>
            <pc:sldMk cId="3566978258" sldId="2141410922"/>
            <ac:spMk id="8" creationId="{EF87B07B-66C2-EE90-BA68-694068D661BB}"/>
          </ac:spMkLst>
        </pc:spChg>
        <pc:spChg chg="add mod">
          <ac:chgData name="Nancy White" userId="dbe44f01-8a73-4dce-99c0-238e3dbf0682" providerId="ADAL" clId="{C7CA6434-474C-43AC-A573-99729185C434}" dt="2024-03-19T12:31:03.843" v="2508" actId="1076"/>
          <ac:spMkLst>
            <pc:docMk/>
            <pc:sldMk cId="3566978258" sldId="2141410922"/>
            <ac:spMk id="10" creationId="{CE8773C1-D017-CB64-5E8A-2145DB5BC6B9}"/>
          </ac:spMkLst>
        </pc:spChg>
        <pc:picChg chg="add mod">
          <ac:chgData name="Nancy White" userId="dbe44f01-8a73-4dce-99c0-238e3dbf0682" providerId="ADAL" clId="{C7CA6434-474C-43AC-A573-99729185C434}" dt="2024-03-19T12:30:51.048" v="2505" actId="1076"/>
          <ac:picMkLst>
            <pc:docMk/>
            <pc:sldMk cId="3566978258" sldId="2141410922"/>
            <ac:picMk id="9" creationId="{1625EACA-C315-F5D8-AF2A-93C8F2BBBBA3}"/>
          </ac:picMkLst>
        </pc:picChg>
      </pc:sldChg>
      <pc:sldChg chg="delSp modSp new mod">
        <pc:chgData name="Nancy White" userId="dbe44f01-8a73-4dce-99c0-238e3dbf0682" providerId="ADAL" clId="{C7CA6434-474C-43AC-A573-99729185C434}" dt="2024-03-19T13:11:39.992" v="2661" actId="21"/>
        <pc:sldMkLst>
          <pc:docMk/>
          <pc:sldMk cId="1422836775" sldId="2141410923"/>
        </pc:sldMkLst>
        <pc:spChg chg="mod">
          <ac:chgData name="Nancy White" userId="dbe44f01-8a73-4dce-99c0-238e3dbf0682" providerId="ADAL" clId="{C7CA6434-474C-43AC-A573-99729185C434}" dt="2024-03-19T13:11:32.663" v="2660" actId="255"/>
          <ac:spMkLst>
            <pc:docMk/>
            <pc:sldMk cId="1422836775" sldId="2141410923"/>
            <ac:spMk id="2" creationId="{7D0C1CEA-A6D1-88F7-8CEB-E530B3E87FA8}"/>
          </ac:spMkLst>
        </pc:spChg>
        <pc:spChg chg="del">
          <ac:chgData name="Nancy White" userId="dbe44f01-8a73-4dce-99c0-238e3dbf0682" providerId="ADAL" clId="{C7CA6434-474C-43AC-A573-99729185C434}" dt="2024-03-19T13:11:39.992" v="2661" actId="21"/>
          <ac:spMkLst>
            <pc:docMk/>
            <pc:sldMk cId="1422836775" sldId="2141410923"/>
            <ac:spMk id="3" creationId="{26C8B41D-7F48-BB99-F673-F5483A1DAD3B}"/>
          </ac:spMkLst>
        </pc:spChg>
      </pc:sldChg>
      <pc:sldChg chg="delSp modSp del mod">
        <pc:chgData name="Nancy White" userId="dbe44f01-8a73-4dce-99c0-238e3dbf0682" providerId="ADAL" clId="{C7CA6434-474C-43AC-A573-99729185C434}" dt="2024-03-19T13:24:54.707" v="3361" actId="2696"/>
        <pc:sldMkLst>
          <pc:docMk/>
          <pc:sldMk cId="3721281291" sldId="2141410924"/>
        </pc:sldMkLst>
        <pc:spChg chg="mod">
          <ac:chgData name="Nancy White" userId="dbe44f01-8a73-4dce-99c0-238e3dbf0682" providerId="ADAL" clId="{C7CA6434-474C-43AC-A573-99729185C434}" dt="2024-03-19T13:17:57.479" v="3306" actId="1076"/>
          <ac:spMkLst>
            <pc:docMk/>
            <pc:sldMk cId="3721281291" sldId="2141410924"/>
            <ac:spMk id="18" creationId="{7550A266-58A2-99B6-9B75-27E0FF1F2363}"/>
          </ac:spMkLst>
        </pc:spChg>
        <pc:spChg chg="mod">
          <ac:chgData name="Nancy White" userId="dbe44f01-8a73-4dce-99c0-238e3dbf0682" providerId="ADAL" clId="{C7CA6434-474C-43AC-A573-99729185C434}" dt="2024-03-19T13:17:50.172" v="3305" actId="20577"/>
          <ac:spMkLst>
            <pc:docMk/>
            <pc:sldMk cId="3721281291" sldId="2141410924"/>
            <ac:spMk id="19" creationId="{47F538DE-A696-3F85-2786-7C91C4B7E37B}"/>
          </ac:spMkLst>
        </pc:spChg>
        <pc:grpChg chg="del">
          <ac:chgData name="Nancy White" userId="dbe44f01-8a73-4dce-99c0-238e3dbf0682" providerId="ADAL" clId="{C7CA6434-474C-43AC-A573-99729185C434}" dt="2024-03-19T13:18:02.571" v="3307" actId="21"/>
          <ac:grpSpMkLst>
            <pc:docMk/>
            <pc:sldMk cId="3721281291" sldId="2141410924"/>
            <ac:grpSpMk id="9" creationId="{CAA31359-9F66-7D51-85E3-AF1592F6D916}"/>
          </ac:grpSpMkLst>
        </pc:grpChg>
      </pc:sldChg>
      <pc:sldChg chg="addSp modSp new mod">
        <pc:chgData name="Nancy White" userId="dbe44f01-8a73-4dce-99c0-238e3dbf0682" providerId="ADAL" clId="{C7CA6434-474C-43AC-A573-99729185C434}" dt="2024-03-19T13:27:54.367" v="3461" actId="1076"/>
        <pc:sldMkLst>
          <pc:docMk/>
          <pc:sldMk cId="2962592868" sldId="2141410925"/>
        </pc:sldMkLst>
        <pc:spChg chg="mod">
          <ac:chgData name="Nancy White" userId="dbe44f01-8a73-4dce-99c0-238e3dbf0682" providerId="ADAL" clId="{C7CA6434-474C-43AC-A573-99729185C434}" dt="2024-03-19T13:25:51.084" v="3413" actId="6549"/>
          <ac:spMkLst>
            <pc:docMk/>
            <pc:sldMk cId="2962592868" sldId="2141410925"/>
            <ac:spMk id="2" creationId="{63E7FADA-B84D-81BE-2CBD-A6BD275D238D}"/>
          </ac:spMkLst>
        </pc:spChg>
        <pc:spChg chg="mod">
          <ac:chgData name="Nancy White" userId="dbe44f01-8a73-4dce-99c0-238e3dbf0682" providerId="ADAL" clId="{C7CA6434-474C-43AC-A573-99729185C434}" dt="2024-03-19T13:27:54.367" v="3461" actId="1076"/>
          <ac:spMkLst>
            <pc:docMk/>
            <pc:sldMk cId="2962592868" sldId="2141410925"/>
            <ac:spMk id="3" creationId="{39DB2E28-7F46-7FE2-19E9-5EE575B9E7F4}"/>
          </ac:spMkLst>
        </pc:spChg>
        <pc:picChg chg="add mod ord">
          <ac:chgData name="Nancy White" userId="dbe44f01-8a73-4dce-99c0-238e3dbf0682" providerId="ADAL" clId="{C7CA6434-474C-43AC-A573-99729185C434}" dt="2024-03-19T13:24:45.978" v="3360" actId="1076"/>
          <ac:picMkLst>
            <pc:docMk/>
            <pc:sldMk cId="2962592868" sldId="2141410925"/>
            <ac:picMk id="5" creationId="{24D550E9-6DA4-2170-E57F-66D7DE504BF1}"/>
          </ac:picMkLst>
        </pc:picChg>
        <pc:picChg chg="add mod">
          <ac:chgData name="Nancy White" userId="dbe44f01-8a73-4dce-99c0-238e3dbf0682" providerId="ADAL" clId="{C7CA6434-474C-43AC-A573-99729185C434}" dt="2024-03-19T13:24:42.426" v="3359" actId="1076"/>
          <ac:picMkLst>
            <pc:docMk/>
            <pc:sldMk cId="2962592868" sldId="2141410925"/>
            <ac:picMk id="7" creationId="{D146B749-48D4-C16A-95B4-268C77B70B11}"/>
          </ac:picMkLst>
        </pc:picChg>
        <pc:picChg chg="add mod">
          <ac:chgData name="Nancy White" userId="dbe44f01-8a73-4dce-99c0-238e3dbf0682" providerId="ADAL" clId="{C7CA6434-474C-43AC-A573-99729185C434}" dt="2024-03-19T13:24:35.873" v="3357" actId="1076"/>
          <ac:picMkLst>
            <pc:docMk/>
            <pc:sldMk cId="2962592868" sldId="2141410925"/>
            <ac:picMk id="9" creationId="{B320149B-2EAA-E157-566C-235F1A2DD6C5}"/>
          </ac:picMkLst>
        </pc:picChg>
      </pc:sldChg>
      <pc:sldChg chg="modSp add mod ord">
        <pc:chgData name="Nancy White" userId="dbe44f01-8a73-4dce-99c0-238e3dbf0682" providerId="ADAL" clId="{C7CA6434-474C-43AC-A573-99729185C434}" dt="2024-03-19T13:27:38.862" v="3460"/>
        <pc:sldMkLst>
          <pc:docMk/>
          <pc:sldMk cId="1042683261" sldId="2141410926"/>
        </pc:sldMkLst>
        <pc:spChg chg="mod">
          <ac:chgData name="Nancy White" userId="dbe44f01-8a73-4dce-99c0-238e3dbf0682" providerId="ADAL" clId="{C7CA6434-474C-43AC-A573-99729185C434}" dt="2024-03-19T13:27:13.644" v="3456" actId="14100"/>
          <ac:spMkLst>
            <pc:docMk/>
            <pc:sldMk cId="1042683261" sldId="2141410926"/>
            <ac:spMk id="3" creationId="{39DB2E28-7F46-7FE2-19E9-5EE575B9E7F4}"/>
          </ac:spMkLst>
        </pc:spChg>
        <pc:picChg chg="mod">
          <ac:chgData name="Nancy White" userId="dbe44f01-8a73-4dce-99c0-238e3dbf0682" providerId="ADAL" clId="{C7CA6434-474C-43AC-A573-99729185C434}" dt="2024-03-19T13:27:27.631" v="3458" actId="1076"/>
          <ac:picMkLst>
            <pc:docMk/>
            <pc:sldMk cId="1042683261" sldId="2141410926"/>
            <ac:picMk id="7" creationId="{D146B749-48D4-C16A-95B4-268C77B70B11}"/>
          </ac:picMkLst>
        </pc:picChg>
        <pc:picChg chg="mod">
          <ac:chgData name="Nancy White" userId="dbe44f01-8a73-4dce-99c0-238e3dbf0682" providerId="ADAL" clId="{C7CA6434-474C-43AC-A573-99729185C434}" dt="2024-03-19T13:27:21.396" v="3457" actId="14100"/>
          <ac:picMkLst>
            <pc:docMk/>
            <pc:sldMk cId="1042683261" sldId="2141410926"/>
            <ac:picMk id="9" creationId="{B320149B-2EAA-E157-566C-235F1A2DD6C5}"/>
          </ac:picMkLst>
        </pc:picChg>
      </pc:sldChg>
      <pc:sldMasterChg chg="delSldLayout">
        <pc:chgData name="Nancy White" userId="dbe44f01-8a73-4dce-99c0-238e3dbf0682" providerId="ADAL" clId="{C7CA6434-474C-43AC-A573-99729185C434}" dt="2024-03-19T12:00:41.885" v="1099" actId="2696"/>
        <pc:sldMasterMkLst>
          <pc:docMk/>
          <pc:sldMasterMk cId="3677237215" sldId="2147483648"/>
        </pc:sldMasterMkLst>
        <pc:sldLayoutChg chg="del">
          <pc:chgData name="Nancy White" userId="dbe44f01-8a73-4dce-99c0-238e3dbf0682" providerId="ADAL" clId="{C7CA6434-474C-43AC-A573-99729185C434}" dt="2024-03-19T12:00:41.885" v="1099" actId="2696"/>
          <pc:sldLayoutMkLst>
            <pc:docMk/>
            <pc:sldMasterMk cId="3677237215" sldId="2147483648"/>
            <pc:sldLayoutMk cId="1769143456" sldId="2147483742"/>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11F53528-3108-4515-9138-413028C3794B}">
      <dgm:prSet phldrT="[Text]" phldr="1"/>
      <dgm:spPr/>
      <dgm:t>
        <a:bodyPr/>
        <a:lstStyle/>
        <a:p>
          <a:endParaRPr lang="en-US" dirty="0"/>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dirty="0"/>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dirty="0"/>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dirty="0"/>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dirty="0"/>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11F53528-3108-4515-9138-413028C3794B}">
      <dgm:prSet phldrT="[Text]" phldr="1"/>
      <dgm:spPr/>
      <dgm:t>
        <a:bodyPr/>
        <a:lstStyle/>
        <a:p>
          <a:endParaRPr lang="en-US" dirty="0"/>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dirty="0"/>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dirty="0"/>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dirty="0"/>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dirty="0"/>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1F53528-3108-4515-9138-413028C3794B}">
      <dgm:prSet phldrT="[Text]" phldr="1"/>
      <dgm:spPr/>
      <dgm:t>
        <a:bodyPr/>
        <a:lstStyle/>
        <a:p>
          <a:endParaRPr lang="en-US" dirty="0"/>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dirty="0"/>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dirty="0"/>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dirty="0"/>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dirty="0"/>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8065"/>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288065"/>
        <a:ext cx="4421188" cy="673920"/>
      </dsp:txXfrm>
    </dsp:sp>
    <dsp:sp modelId="{45D055BB-5845-42AE-BB34-0A96F36D9165}">
      <dsp:nvSpPr>
        <dsp:cNvPr id="0" name=""/>
        <dsp:cNvSpPr/>
      </dsp:nvSpPr>
      <dsp:spPr>
        <a:xfrm>
          <a:off x="0" y="10865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1086508"/>
        <a:ext cx="4421188" cy="673920"/>
      </dsp:txXfrm>
    </dsp:sp>
    <dsp:sp modelId="{320A9DAE-DA7C-4E70-9715-82B6E7C7285F}">
      <dsp:nvSpPr>
        <dsp:cNvPr id="0" name=""/>
        <dsp:cNvSpPr/>
      </dsp:nvSpPr>
      <dsp:spPr>
        <a:xfrm>
          <a:off x="0" y="18641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1864108"/>
        <a:ext cx="4421188" cy="673920"/>
      </dsp:txXfrm>
    </dsp:sp>
    <dsp:sp modelId="{45C05E0B-CE03-4813-9BF7-467DA98EEAB0}">
      <dsp:nvSpPr>
        <dsp:cNvPr id="0" name=""/>
        <dsp:cNvSpPr/>
      </dsp:nvSpPr>
      <dsp:spPr>
        <a:xfrm>
          <a:off x="0" y="26417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2641708"/>
        <a:ext cx="4421188" cy="673920"/>
      </dsp:txXfrm>
    </dsp:sp>
    <dsp:sp modelId="{DA3E6F0E-5395-4F36-965C-251A70D0E94D}">
      <dsp:nvSpPr>
        <dsp:cNvPr id="0" name=""/>
        <dsp:cNvSpPr/>
      </dsp:nvSpPr>
      <dsp:spPr>
        <a:xfrm>
          <a:off x="0" y="34193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3419308"/>
        <a:ext cx="4421188" cy="673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3506"/>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83506"/>
        <a:ext cx="6467947" cy="767520"/>
      </dsp:txXfrm>
    </dsp:sp>
    <dsp:sp modelId="{45D055BB-5845-42AE-BB34-0A96F36D9165}">
      <dsp:nvSpPr>
        <dsp:cNvPr id="0" name=""/>
        <dsp:cNvSpPr/>
      </dsp:nvSpPr>
      <dsp:spPr>
        <a:xfrm>
          <a:off x="0" y="11928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1192844"/>
        <a:ext cx="6467947" cy="767520"/>
      </dsp:txXfrm>
    </dsp:sp>
    <dsp:sp modelId="{320A9DAE-DA7C-4E70-9715-82B6E7C7285F}">
      <dsp:nvSpPr>
        <dsp:cNvPr id="0" name=""/>
        <dsp:cNvSpPr/>
      </dsp:nvSpPr>
      <dsp:spPr>
        <a:xfrm>
          <a:off x="0" y="20784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078444"/>
        <a:ext cx="6467947" cy="767520"/>
      </dsp:txXfrm>
    </dsp:sp>
    <dsp:sp modelId="{45C05E0B-CE03-4813-9BF7-467DA98EEAB0}">
      <dsp:nvSpPr>
        <dsp:cNvPr id="0" name=""/>
        <dsp:cNvSpPr/>
      </dsp:nvSpPr>
      <dsp:spPr>
        <a:xfrm>
          <a:off x="0" y="29640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964044"/>
        <a:ext cx="6467947" cy="767520"/>
      </dsp:txXfrm>
    </dsp:sp>
    <dsp:sp modelId="{DA3E6F0E-5395-4F36-965C-251A70D0E94D}">
      <dsp:nvSpPr>
        <dsp:cNvPr id="0" name=""/>
        <dsp:cNvSpPr/>
      </dsp:nvSpPr>
      <dsp:spPr>
        <a:xfrm>
          <a:off x="0" y="38496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3849644"/>
        <a:ext cx="6467947" cy="7675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3506"/>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83506"/>
        <a:ext cx="6467947" cy="767520"/>
      </dsp:txXfrm>
    </dsp:sp>
    <dsp:sp modelId="{45D055BB-5845-42AE-BB34-0A96F36D9165}">
      <dsp:nvSpPr>
        <dsp:cNvPr id="0" name=""/>
        <dsp:cNvSpPr/>
      </dsp:nvSpPr>
      <dsp:spPr>
        <a:xfrm>
          <a:off x="0" y="11928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1192844"/>
        <a:ext cx="6467947" cy="767520"/>
      </dsp:txXfrm>
    </dsp:sp>
    <dsp:sp modelId="{320A9DAE-DA7C-4E70-9715-82B6E7C7285F}">
      <dsp:nvSpPr>
        <dsp:cNvPr id="0" name=""/>
        <dsp:cNvSpPr/>
      </dsp:nvSpPr>
      <dsp:spPr>
        <a:xfrm>
          <a:off x="0" y="20784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078444"/>
        <a:ext cx="6467947" cy="767520"/>
      </dsp:txXfrm>
    </dsp:sp>
    <dsp:sp modelId="{45C05E0B-CE03-4813-9BF7-467DA98EEAB0}">
      <dsp:nvSpPr>
        <dsp:cNvPr id="0" name=""/>
        <dsp:cNvSpPr/>
      </dsp:nvSpPr>
      <dsp:spPr>
        <a:xfrm>
          <a:off x="0" y="29640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964044"/>
        <a:ext cx="6467947" cy="767520"/>
      </dsp:txXfrm>
    </dsp:sp>
    <dsp:sp modelId="{DA3E6F0E-5395-4F36-965C-251A70D0E94D}">
      <dsp:nvSpPr>
        <dsp:cNvPr id="0" name=""/>
        <dsp:cNvSpPr/>
      </dsp:nvSpPr>
      <dsp:spPr>
        <a:xfrm>
          <a:off x="0" y="38496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3849644"/>
        <a:ext cx="6467947" cy="7675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A02D93-6DDD-4280-B177-755C24936059}" type="datetimeFigureOut">
              <a:rPr lang="en-US" smtClean="0"/>
              <a:t>5/20/2024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EE2515-B525-4C1E-8CF8-3BDE4E2B0DF8}" type="slidenum">
              <a:rPr lang="en-US" smtClean="0"/>
              <a:t>‹#›</a:t>
            </a:fld>
            <a:endParaRPr lang="en-US" dirty="0"/>
          </a:p>
        </p:txBody>
      </p:sp>
    </p:spTree>
    <p:extLst>
      <p:ext uri="{BB962C8B-B14F-4D97-AF65-F5344CB8AC3E}">
        <p14:creationId xmlns:p14="http://schemas.microsoft.com/office/powerpoint/2010/main" val="1592427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B5E215-9FE4-44A4-9224-62E639A6F7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632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8E4B1-990F-FC2A-0D30-2B4E9D9C1D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618850-3CE7-C2D1-57D9-9B750812FF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99A729-C22D-B675-A2DF-C9B43A99DC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70F2FC-6202-4EBA-453F-F7C9C045EDC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6575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379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0305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B9B7B0BB-251E-4D4A-8DE2-2258F3114021}"/>
              </a:ext>
            </a:extLst>
          </p:cNvPr>
          <p:cNvSpPr txBox="1">
            <a:spLocks/>
          </p:cNvSpPr>
          <p:nvPr/>
        </p:nvSpPr>
        <p:spPr>
          <a:xfrm>
            <a:off x="437745" y="34796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9EB3B"/>
                </a:solidFill>
                <a:latin typeface="Palatino Linotype" panose="02040502050505030304" pitchFamily="18" charset="0"/>
                <a:ea typeface="+mj-ea"/>
                <a:cs typeface="+mj-cs"/>
              </a:defRPr>
            </a:lvl1pPr>
          </a:lstStyle>
          <a:p>
            <a:endParaRPr lang="en-US" dirty="0"/>
          </a:p>
        </p:txBody>
      </p:sp>
    </p:spTree>
    <p:extLst>
      <p:ext uri="{BB962C8B-B14F-4D97-AF65-F5344CB8AC3E}">
        <p14:creationId xmlns:p14="http://schemas.microsoft.com/office/powerpoint/2010/main" val="2888906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F107E7D-50A6-13BD-CF26-C7419D93B73E}"/>
              </a:ext>
            </a:extLst>
          </p:cNvPr>
          <p:cNvSpPr>
            <a:spLocks noGrp="1"/>
          </p:cNvSpPr>
          <p:nvPr>
            <p:ph sz="quarter" idx="10" hasCustomPrompt="1"/>
          </p:nvPr>
        </p:nvSpPr>
        <p:spPr>
          <a:xfrm>
            <a:off x="1116541" y="819444"/>
            <a:ext cx="4421188" cy="4402137"/>
          </a:xfrm>
        </p:spPr>
        <p:txBody>
          <a:bodyPr/>
          <a:lstStyle>
            <a:lvl1pPr marL="0" indent="0">
              <a:buNone/>
              <a:defRPr/>
            </a:lvl1pPr>
          </a:lstStyle>
          <a:p>
            <a:pPr lvl="0"/>
            <a:r>
              <a:rPr lang="en-US"/>
              <a:t>Insert object</a:t>
            </a:r>
          </a:p>
        </p:txBody>
      </p:sp>
      <p:graphicFrame>
        <p:nvGraphicFramePr>
          <p:cNvPr id="10" name="Diagram 9">
            <a:extLst>
              <a:ext uri="{FF2B5EF4-FFF2-40B4-BE49-F238E27FC236}">
                <a16:creationId xmlns:a16="http://schemas.microsoft.com/office/drawing/2014/main" id="{62903065-F7E1-7A57-417C-FD12576FCEDD}"/>
              </a:ext>
            </a:extLst>
          </p:cNvPr>
          <p:cNvGraphicFramePr/>
          <p:nvPr>
            <p:extLst>
              <p:ext uri="{D42A27DB-BD31-4B8C-83A1-F6EECF244321}">
                <p14:modId xmlns:p14="http://schemas.microsoft.com/office/powerpoint/2010/main" val="2311790975"/>
              </p:ext>
            </p:extLst>
          </p:nvPr>
        </p:nvGraphicFramePr>
        <p:xfrm>
          <a:off x="6654270" y="819444"/>
          <a:ext cx="4421188" cy="4402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6372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E1B91-C42B-6DB7-9973-56E202933943}"/>
              </a:ext>
            </a:extLst>
          </p:cNvPr>
          <p:cNvSpPr>
            <a:spLocks noGrp="1"/>
          </p:cNvSpPr>
          <p:nvPr>
            <p:ph type="title" hasCustomPrompt="1"/>
          </p:nvPr>
        </p:nvSpPr>
        <p:spPr>
          <a:xfrm>
            <a:off x="4260914" y="365125"/>
            <a:ext cx="7411681"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E280CD62-89A4-DCB6-AF95-3E5244247257}"/>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6982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2D6C-D20A-8839-63FE-9A3BBAD947DD}"/>
              </a:ext>
            </a:extLst>
          </p:cNvPr>
          <p:cNvSpPr>
            <a:spLocks noGrp="1"/>
          </p:cNvSpPr>
          <p:nvPr>
            <p:ph type="title" hasCustomPrompt="1"/>
          </p:nvPr>
        </p:nvSpPr>
        <p:spPr>
          <a:xfrm>
            <a:off x="4685122" y="365125"/>
            <a:ext cx="6987474"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F4348A34-CEA8-B152-E42A-5AC7A44C854B}"/>
              </a:ext>
            </a:extLst>
          </p:cNvPr>
          <p:cNvSpPr>
            <a:spLocks noGrp="1"/>
          </p:cNvSpPr>
          <p:nvPr>
            <p:ph type="body" sz="quarter" idx="10"/>
          </p:nvPr>
        </p:nvSpPr>
        <p:spPr>
          <a:xfrm>
            <a:off x="4685122" y="2027238"/>
            <a:ext cx="6987474" cy="387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6872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C3DB65E5-8CDC-70E9-AC2D-08B7FF57712B}"/>
              </a:ext>
            </a:extLst>
          </p:cNvPr>
          <p:cNvGraphicFramePr/>
          <p:nvPr>
            <p:extLst>
              <p:ext uri="{D42A27DB-BD31-4B8C-83A1-F6EECF244321}">
                <p14:modId xmlns:p14="http://schemas.microsoft.com/office/powerpoint/2010/main" val="2968484"/>
              </p:ext>
            </p:extLst>
          </p:nvPr>
        </p:nvGraphicFramePr>
        <p:xfrm>
          <a:off x="4607511" y="819444"/>
          <a:ext cx="6467947" cy="492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6770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57CE1F5E-538B-AB99-48B5-B89E26A99736}"/>
              </a:ext>
            </a:extLst>
          </p:cNvPr>
          <p:cNvGraphicFramePr/>
          <p:nvPr>
            <p:extLst>
              <p:ext uri="{D42A27DB-BD31-4B8C-83A1-F6EECF244321}">
                <p14:modId xmlns:p14="http://schemas.microsoft.com/office/powerpoint/2010/main" val="3017800174"/>
              </p:ext>
            </p:extLst>
          </p:nvPr>
        </p:nvGraphicFramePr>
        <p:xfrm>
          <a:off x="4607511" y="819444"/>
          <a:ext cx="6467947" cy="492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2808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816BF-819D-E126-B0F2-E8A386F2CE61}"/>
              </a:ext>
            </a:extLst>
          </p:cNvPr>
          <p:cNvSpPr>
            <a:spLocks noGrp="1"/>
          </p:cNvSpPr>
          <p:nvPr>
            <p:ph type="title" hasCustomPrompt="1"/>
          </p:nvPr>
        </p:nvSpPr>
        <p:spPr>
          <a:xfrm>
            <a:off x="4750816" y="365125"/>
            <a:ext cx="6921780" cy="1325563"/>
          </a:xfrm>
        </p:spPr>
        <p:txBody>
          <a:bodyPr>
            <a:normAutofit/>
          </a:bodyPr>
          <a:lstStyle>
            <a:lvl1pPr>
              <a:defRPr sz="3600">
                <a:solidFill>
                  <a:schemeClr val="bg2"/>
                </a:solidFill>
              </a:defRPr>
            </a:lvl1pPr>
          </a:lstStyle>
          <a:p>
            <a:r>
              <a:rPr lang="en-US"/>
              <a:t>Title</a:t>
            </a:r>
          </a:p>
        </p:txBody>
      </p:sp>
      <p:sp>
        <p:nvSpPr>
          <p:cNvPr id="3" name="Text Placeholder 3">
            <a:extLst>
              <a:ext uri="{FF2B5EF4-FFF2-40B4-BE49-F238E27FC236}">
                <a16:creationId xmlns:a16="http://schemas.microsoft.com/office/drawing/2014/main" id="{4A880F55-55B5-8F4A-4DC9-560F44A91F46}"/>
              </a:ext>
            </a:extLst>
          </p:cNvPr>
          <p:cNvSpPr>
            <a:spLocks noGrp="1"/>
          </p:cNvSpPr>
          <p:nvPr>
            <p:ph type="body" sz="quarter" idx="10"/>
          </p:nvPr>
        </p:nvSpPr>
        <p:spPr>
          <a:xfrm>
            <a:off x="4751108" y="2120900"/>
            <a:ext cx="6921780"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009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6FC9F28-8BFB-9717-1963-C8A13B373C30}"/>
              </a:ext>
            </a:extLst>
          </p:cNvPr>
          <p:cNvSpPr>
            <a:spLocks noGrp="1"/>
          </p:cNvSpPr>
          <p:nvPr>
            <p:ph type="title" hasCustomPrompt="1"/>
          </p:nvPr>
        </p:nvSpPr>
        <p:spPr>
          <a:xfrm>
            <a:off x="4750816" y="365125"/>
            <a:ext cx="6921780" cy="1325563"/>
          </a:xfrm>
        </p:spPr>
        <p:txBody>
          <a:bodyPr>
            <a:normAutofit/>
          </a:bodyPr>
          <a:lstStyle>
            <a:lvl1pPr>
              <a:defRPr sz="3600">
                <a:solidFill>
                  <a:schemeClr val="bg2"/>
                </a:solidFill>
              </a:defRPr>
            </a:lvl1pPr>
          </a:lstStyle>
          <a:p>
            <a:r>
              <a:rPr lang="en-US"/>
              <a:t>Title</a:t>
            </a:r>
          </a:p>
        </p:txBody>
      </p:sp>
      <p:sp>
        <p:nvSpPr>
          <p:cNvPr id="4" name="Text Placeholder 3">
            <a:extLst>
              <a:ext uri="{FF2B5EF4-FFF2-40B4-BE49-F238E27FC236}">
                <a16:creationId xmlns:a16="http://schemas.microsoft.com/office/drawing/2014/main" id="{5B3435E3-B0FE-FD3C-30C5-1C7FCE8F45C3}"/>
              </a:ext>
            </a:extLst>
          </p:cNvPr>
          <p:cNvSpPr>
            <a:spLocks noGrp="1"/>
          </p:cNvSpPr>
          <p:nvPr>
            <p:ph type="body" sz="quarter" idx="10"/>
          </p:nvPr>
        </p:nvSpPr>
        <p:spPr>
          <a:xfrm>
            <a:off x="4751108" y="2120900"/>
            <a:ext cx="6921780"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0292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B850-045F-860A-EBC8-10A0A73A4D5C}"/>
              </a:ext>
            </a:extLst>
          </p:cNvPr>
          <p:cNvSpPr>
            <a:spLocks noGrp="1"/>
          </p:cNvSpPr>
          <p:nvPr>
            <p:ph type="title" hasCustomPrompt="1"/>
          </p:nvPr>
        </p:nvSpPr>
        <p:spPr>
          <a:xfrm>
            <a:off x="678802" y="2215299"/>
            <a:ext cx="10834396" cy="861129"/>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E6DCDACB-370B-482B-F8D2-B8CA63986AFF}"/>
              </a:ext>
            </a:extLst>
          </p:cNvPr>
          <p:cNvSpPr>
            <a:spLocks noGrp="1"/>
          </p:cNvSpPr>
          <p:nvPr>
            <p:ph type="body" sz="quarter" idx="10"/>
          </p:nvPr>
        </p:nvSpPr>
        <p:spPr>
          <a:xfrm>
            <a:off x="678801" y="3327400"/>
            <a:ext cx="10834397" cy="280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756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AB89CC-6EC0-AB97-6DC0-5CE02E86F4D1}"/>
              </a:ext>
            </a:extLst>
          </p:cNvPr>
          <p:cNvSpPr>
            <a:spLocks noGrp="1"/>
          </p:cNvSpPr>
          <p:nvPr>
            <p:ph type="title" hasCustomPrompt="1"/>
          </p:nvPr>
        </p:nvSpPr>
        <p:spPr>
          <a:xfrm>
            <a:off x="678802" y="2215299"/>
            <a:ext cx="10834396" cy="861129"/>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1451D9E3-29A6-3F62-FC50-B79FE4753BAD}"/>
              </a:ext>
            </a:extLst>
          </p:cNvPr>
          <p:cNvSpPr>
            <a:spLocks noGrp="1"/>
          </p:cNvSpPr>
          <p:nvPr>
            <p:ph type="body" sz="quarter" idx="10"/>
          </p:nvPr>
        </p:nvSpPr>
        <p:spPr>
          <a:xfrm>
            <a:off x="678801" y="3327400"/>
            <a:ext cx="10834397" cy="280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3605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FAFDED-DF1F-1521-CDE8-2F7B3B41A2E8}"/>
              </a:ext>
            </a:extLst>
          </p:cNvPr>
          <p:cNvSpPr>
            <a:spLocks noGrp="1"/>
          </p:cNvSpPr>
          <p:nvPr>
            <p:ph type="title" hasCustomPrompt="1"/>
          </p:nvPr>
        </p:nvSpPr>
        <p:spPr>
          <a:xfrm>
            <a:off x="4260914" y="365125"/>
            <a:ext cx="7411681"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4D846640-2C49-D90C-1AF4-1E51F25D49C6}"/>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0697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621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3D1CC1-4700-8C94-E09E-13905A2FCFAA}"/>
              </a:ext>
            </a:extLst>
          </p:cNvPr>
          <p:cNvSpPr>
            <a:spLocks noGrp="1"/>
          </p:cNvSpPr>
          <p:nvPr>
            <p:ph type="title" hasCustomPrompt="1"/>
          </p:nvPr>
        </p:nvSpPr>
        <p:spPr>
          <a:xfrm>
            <a:off x="4260914" y="365125"/>
            <a:ext cx="7411681"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5F9F6E6B-C1AD-DAB0-BAD2-E5B149A4B182}"/>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9302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BF30-2EC8-C527-3743-7DD8E9679781}"/>
              </a:ext>
            </a:extLst>
          </p:cNvPr>
          <p:cNvSpPr>
            <a:spLocks noGrp="1"/>
          </p:cNvSpPr>
          <p:nvPr>
            <p:ph type="title" hasCustomPrompt="1"/>
          </p:nvPr>
        </p:nvSpPr>
        <p:spPr>
          <a:xfrm>
            <a:off x="838200" y="365125"/>
            <a:ext cx="8098410"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B1ECEB7F-4F12-9D53-F53E-FE875BBCFDD3}"/>
              </a:ext>
            </a:extLst>
          </p:cNvPr>
          <p:cNvSpPr>
            <a:spLocks noGrp="1"/>
          </p:cNvSpPr>
          <p:nvPr>
            <p:ph type="body" sz="quarter" idx="10"/>
          </p:nvPr>
        </p:nvSpPr>
        <p:spPr>
          <a:xfrm>
            <a:off x="838200" y="1931988"/>
            <a:ext cx="6711950" cy="3497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2524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90598D-8642-EFBB-FC6B-BA418626A1AF}"/>
              </a:ext>
            </a:extLst>
          </p:cNvPr>
          <p:cNvSpPr>
            <a:spLocks noGrp="1"/>
          </p:cNvSpPr>
          <p:nvPr>
            <p:ph type="title" hasCustomPrompt="1"/>
          </p:nvPr>
        </p:nvSpPr>
        <p:spPr>
          <a:xfrm>
            <a:off x="838200" y="365125"/>
            <a:ext cx="8098410"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1E3D9C72-5E1A-CCA7-62EC-41D560CA895B}"/>
              </a:ext>
            </a:extLst>
          </p:cNvPr>
          <p:cNvSpPr>
            <a:spLocks noGrp="1"/>
          </p:cNvSpPr>
          <p:nvPr>
            <p:ph type="body" sz="quarter" idx="10"/>
          </p:nvPr>
        </p:nvSpPr>
        <p:spPr>
          <a:xfrm>
            <a:off x="838200" y="1931988"/>
            <a:ext cx="6711950" cy="3497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2183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558B-7B5E-4ECF-8EE7-8BFB7086377D}"/>
              </a:ext>
            </a:extLst>
          </p:cNvPr>
          <p:cNvSpPr>
            <a:spLocks noGrp="1"/>
          </p:cNvSpPr>
          <p:nvPr>
            <p:ph type="title" hasCustomPrompt="1"/>
          </p:nvPr>
        </p:nvSpPr>
        <p:spPr>
          <a:xfrm>
            <a:off x="678802" y="1373793"/>
            <a:ext cx="10834396" cy="945201"/>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A3077D6D-7B08-35B9-9320-25F36804ECAA}"/>
              </a:ext>
            </a:extLst>
          </p:cNvPr>
          <p:cNvSpPr>
            <a:spLocks noGrp="1"/>
          </p:cNvSpPr>
          <p:nvPr>
            <p:ph type="body" sz="quarter" idx="10"/>
          </p:nvPr>
        </p:nvSpPr>
        <p:spPr>
          <a:xfrm>
            <a:off x="678154" y="2573338"/>
            <a:ext cx="10834396" cy="3346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7319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0AD8-52A6-370F-DFC4-30E3B5006CF6}"/>
              </a:ext>
            </a:extLst>
          </p:cNvPr>
          <p:cNvSpPr>
            <a:spLocks noGrp="1"/>
          </p:cNvSpPr>
          <p:nvPr>
            <p:ph type="title" hasCustomPrompt="1"/>
          </p:nvPr>
        </p:nvSpPr>
        <p:spPr>
          <a:xfrm>
            <a:off x="2328420" y="365125"/>
            <a:ext cx="9344175"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644E6020-8AA7-2546-00E7-EF8BD570F83D}"/>
              </a:ext>
            </a:extLst>
          </p:cNvPr>
          <p:cNvSpPr>
            <a:spLocks noGrp="1"/>
          </p:cNvSpPr>
          <p:nvPr>
            <p:ph type="body" sz="quarter" idx="10"/>
          </p:nvPr>
        </p:nvSpPr>
        <p:spPr>
          <a:xfrm>
            <a:off x="2328420" y="2101850"/>
            <a:ext cx="9344175"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8228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7990-DBBE-A9B0-16B9-82B6628E7C0B}"/>
              </a:ext>
            </a:extLst>
          </p:cNvPr>
          <p:cNvSpPr>
            <a:spLocks noGrp="1"/>
          </p:cNvSpPr>
          <p:nvPr>
            <p:ph type="title" hasCustomPrompt="1"/>
          </p:nvPr>
        </p:nvSpPr>
        <p:spPr/>
        <p:txBody>
          <a:bodyPr/>
          <a:lstStyle>
            <a:lvl1pPr>
              <a:defRPr/>
            </a:lvl1pPr>
          </a:lstStyle>
          <a:p>
            <a:r>
              <a:rPr lang="en-US"/>
              <a:t>Title</a:t>
            </a:r>
          </a:p>
        </p:txBody>
      </p:sp>
      <p:sp>
        <p:nvSpPr>
          <p:cNvPr id="6" name="Text Placeholder 5">
            <a:extLst>
              <a:ext uri="{FF2B5EF4-FFF2-40B4-BE49-F238E27FC236}">
                <a16:creationId xmlns:a16="http://schemas.microsoft.com/office/drawing/2014/main" id="{1D8F3707-CD99-13E4-D9D2-FD0A7D5F67F6}"/>
              </a:ext>
            </a:extLst>
          </p:cNvPr>
          <p:cNvSpPr>
            <a:spLocks noGrp="1"/>
          </p:cNvSpPr>
          <p:nvPr>
            <p:ph type="body" sz="quarter" idx="10"/>
          </p:nvPr>
        </p:nvSpPr>
        <p:spPr>
          <a:xfrm>
            <a:off x="838200" y="2082800"/>
            <a:ext cx="10834688" cy="400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0530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A4B96-1579-D729-02C5-6A6D0AD55EC5}"/>
              </a:ext>
            </a:extLst>
          </p:cNvPr>
          <p:cNvSpPr>
            <a:spLocks noGrp="1"/>
          </p:cNvSpPr>
          <p:nvPr>
            <p:ph type="title" hasCustomPrompt="1"/>
          </p:nvPr>
        </p:nvSpPr>
        <p:spPr/>
        <p:txBody>
          <a:bodyPr/>
          <a:lstStyle>
            <a:lvl1pPr>
              <a:defRPr>
                <a:solidFill>
                  <a:schemeClr val="bg2"/>
                </a:solidFill>
              </a:defRPr>
            </a:lvl1pPr>
          </a:lstStyle>
          <a:p>
            <a:r>
              <a:rPr lang="en-US"/>
              <a:t>Title</a:t>
            </a:r>
          </a:p>
        </p:txBody>
      </p:sp>
      <p:sp>
        <p:nvSpPr>
          <p:cNvPr id="4" name="Text Placeholder 3">
            <a:extLst>
              <a:ext uri="{FF2B5EF4-FFF2-40B4-BE49-F238E27FC236}">
                <a16:creationId xmlns:a16="http://schemas.microsoft.com/office/drawing/2014/main" id="{6450971A-3BCA-5BEE-1495-7348A3F8CE9D}"/>
              </a:ext>
            </a:extLst>
          </p:cNvPr>
          <p:cNvSpPr>
            <a:spLocks noGrp="1"/>
          </p:cNvSpPr>
          <p:nvPr>
            <p:ph type="body" sz="quarter" idx="10"/>
          </p:nvPr>
        </p:nvSpPr>
        <p:spPr>
          <a:xfrm>
            <a:off x="838200" y="1970088"/>
            <a:ext cx="10834396" cy="4062412"/>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82918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2634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2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8DE626F-FC45-295F-68F0-F4F867BC7EB2}"/>
              </a:ext>
            </a:extLst>
          </p:cNvPr>
          <p:cNvSpPr>
            <a:spLocks noGrp="1"/>
          </p:cNvSpPr>
          <p:nvPr>
            <p:ph type="body" sz="quarter" idx="10" hasCustomPrompt="1"/>
          </p:nvPr>
        </p:nvSpPr>
        <p:spPr>
          <a:xfrm>
            <a:off x="838200" y="1652632"/>
            <a:ext cx="10515600" cy="397638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9592195"/>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2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C406CB8-DD43-EF40-0941-63587EB2714A}"/>
              </a:ext>
            </a:extLst>
          </p:cNvPr>
          <p:cNvSpPr>
            <a:spLocks noGrp="1"/>
          </p:cNvSpPr>
          <p:nvPr>
            <p:ph type="body" sz="quarter" idx="10" hasCustomPrompt="1"/>
          </p:nvPr>
        </p:nvSpPr>
        <p:spPr>
          <a:xfrm>
            <a:off x="4223204" y="641350"/>
            <a:ext cx="6975835" cy="647010"/>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8" name="Text Placeholder 6">
            <a:extLst>
              <a:ext uri="{FF2B5EF4-FFF2-40B4-BE49-F238E27FC236}">
                <a16:creationId xmlns:a16="http://schemas.microsoft.com/office/drawing/2014/main" id="{5E236C71-22EE-204D-1EF7-DFDF36AC3925}"/>
              </a:ext>
            </a:extLst>
          </p:cNvPr>
          <p:cNvSpPr>
            <a:spLocks noGrp="1"/>
          </p:cNvSpPr>
          <p:nvPr>
            <p:ph type="body" sz="quarter" idx="11" hasCustomPrompt="1"/>
          </p:nvPr>
        </p:nvSpPr>
        <p:spPr>
          <a:xfrm>
            <a:off x="4223206" y="149848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9" name="Text Placeholder 6">
            <a:extLst>
              <a:ext uri="{FF2B5EF4-FFF2-40B4-BE49-F238E27FC236}">
                <a16:creationId xmlns:a16="http://schemas.microsoft.com/office/drawing/2014/main" id="{8D196F5D-403F-71BA-39F3-619CC3CA4A01}"/>
              </a:ext>
            </a:extLst>
          </p:cNvPr>
          <p:cNvSpPr>
            <a:spLocks noGrp="1"/>
          </p:cNvSpPr>
          <p:nvPr>
            <p:ph type="body" sz="quarter" idx="12" hasCustomPrompt="1"/>
          </p:nvPr>
        </p:nvSpPr>
        <p:spPr>
          <a:xfrm>
            <a:off x="4223206" y="235372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0" name="Text Placeholder 6">
            <a:extLst>
              <a:ext uri="{FF2B5EF4-FFF2-40B4-BE49-F238E27FC236}">
                <a16:creationId xmlns:a16="http://schemas.microsoft.com/office/drawing/2014/main" id="{C01F6EB9-8C2B-47D6-9EC3-6371FF1F87FE}"/>
              </a:ext>
            </a:extLst>
          </p:cNvPr>
          <p:cNvSpPr>
            <a:spLocks noGrp="1"/>
          </p:cNvSpPr>
          <p:nvPr>
            <p:ph type="body" sz="quarter" idx="13" hasCustomPrompt="1"/>
          </p:nvPr>
        </p:nvSpPr>
        <p:spPr>
          <a:xfrm>
            <a:off x="4223205" y="321150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1" name="Text Placeholder 6">
            <a:extLst>
              <a:ext uri="{FF2B5EF4-FFF2-40B4-BE49-F238E27FC236}">
                <a16:creationId xmlns:a16="http://schemas.microsoft.com/office/drawing/2014/main" id="{1DD76FAE-8AF0-06BC-EE06-AF2764FE138A}"/>
              </a:ext>
            </a:extLst>
          </p:cNvPr>
          <p:cNvSpPr>
            <a:spLocks noGrp="1"/>
          </p:cNvSpPr>
          <p:nvPr>
            <p:ph type="body" sz="quarter" idx="14" hasCustomPrompt="1"/>
          </p:nvPr>
        </p:nvSpPr>
        <p:spPr>
          <a:xfrm>
            <a:off x="4223205" y="406674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2" name="Text Placeholder 6">
            <a:extLst>
              <a:ext uri="{FF2B5EF4-FFF2-40B4-BE49-F238E27FC236}">
                <a16:creationId xmlns:a16="http://schemas.microsoft.com/office/drawing/2014/main" id="{106C13C8-C5A5-5186-1F4C-B10AE3D56B09}"/>
              </a:ext>
            </a:extLst>
          </p:cNvPr>
          <p:cNvSpPr>
            <a:spLocks noGrp="1"/>
          </p:cNvSpPr>
          <p:nvPr>
            <p:ph type="body" sz="quarter" idx="15" hasCustomPrompt="1"/>
          </p:nvPr>
        </p:nvSpPr>
        <p:spPr>
          <a:xfrm>
            <a:off x="4223204" y="4921984"/>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4" name="Content Placeholder 13">
            <a:extLst>
              <a:ext uri="{FF2B5EF4-FFF2-40B4-BE49-F238E27FC236}">
                <a16:creationId xmlns:a16="http://schemas.microsoft.com/office/drawing/2014/main" id="{80C48FA2-F8DB-346B-D209-D46A60DE657D}"/>
              </a:ext>
            </a:extLst>
          </p:cNvPr>
          <p:cNvSpPr>
            <a:spLocks noGrp="1"/>
          </p:cNvSpPr>
          <p:nvPr>
            <p:ph sz="quarter" idx="16" hasCustomPrompt="1"/>
          </p:nvPr>
        </p:nvSpPr>
        <p:spPr>
          <a:xfrm>
            <a:off x="561975" y="641350"/>
            <a:ext cx="3128963" cy="4927022"/>
          </a:xfrm>
        </p:spPr>
        <p:txBody>
          <a:bodyPr>
            <a:normAutofit/>
          </a:bodyPr>
          <a:lstStyle>
            <a:lvl1pPr marL="0" indent="0" algn="ctr">
              <a:buNone/>
              <a:defRPr sz="1600"/>
            </a:lvl1pPr>
          </a:lstStyle>
          <a:p>
            <a:pPr lvl="0"/>
            <a:r>
              <a:rPr lang="en-US"/>
              <a:t>Insert chart/graph here</a:t>
            </a:r>
          </a:p>
        </p:txBody>
      </p:sp>
    </p:spTree>
    <p:extLst>
      <p:ext uri="{BB962C8B-B14F-4D97-AF65-F5344CB8AC3E}">
        <p14:creationId xmlns:p14="http://schemas.microsoft.com/office/powerpoint/2010/main" val="12135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3D6D98-694B-38C1-252A-A184BB706B56}"/>
              </a:ext>
            </a:extLst>
          </p:cNvPr>
          <p:cNvSpPr>
            <a:spLocks noGrp="1"/>
          </p:cNvSpPr>
          <p:nvPr>
            <p:ph type="title"/>
          </p:nvPr>
        </p:nvSpPr>
        <p:spPr>
          <a:xfrm>
            <a:off x="4694547" y="2203351"/>
            <a:ext cx="6685817" cy="1325563"/>
          </a:xfrm>
        </p:spPr>
        <p:txBody>
          <a:bodyPr/>
          <a:lstStyle>
            <a:lvl1pPr>
              <a:defRPr>
                <a:solidFill>
                  <a:schemeClr val="accent1"/>
                </a:solidFill>
              </a:defRPr>
            </a:lvl1pPr>
          </a:lstStyle>
          <a:p>
            <a:r>
              <a:rPr lang="en-US"/>
              <a:t>Click to edit Master title style</a:t>
            </a:r>
          </a:p>
        </p:txBody>
      </p:sp>
      <p:sp>
        <p:nvSpPr>
          <p:cNvPr id="5" name="Text Placeholder 4">
            <a:extLst>
              <a:ext uri="{FF2B5EF4-FFF2-40B4-BE49-F238E27FC236}">
                <a16:creationId xmlns:a16="http://schemas.microsoft.com/office/drawing/2014/main" id="{61EFFB25-5294-E1CD-3195-A2EF5E239DB8}"/>
              </a:ext>
            </a:extLst>
          </p:cNvPr>
          <p:cNvSpPr>
            <a:spLocks noGrp="1"/>
          </p:cNvSpPr>
          <p:nvPr>
            <p:ph type="body" sz="quarter" idx="10" hasCustomPrompt="1"/>
          </p:nvPr>
        </p:nvSpPr>
        <p:spPr>
          <a:xfrm>
            <a:off x="4694238" y="3836988"/>
            <a:ext cx="6686550" cy="696912"/>
          </a:xfrm>
        </p:spPr>
        <p:txBody>
          <a:bodyPr/>
          <a:lstStyle>
            <a:lvl1pPr marL="0" indent="0">
              <a:buNone/>
              <a:defRPr>
                <a:solidFill>
                  <a:schemeClr val="accent3"/>
                </a:solidFill>
              </a:defRPr>
            </a:lvl1pPr>
          </a:lstStyle>
          <a:p>
            <a:pPr lvl="0"/>
            <a:r>
              <a:rPr lang="en-US"/>
              <a:t>Presentation Subtitle or Date</a:t>
            </a:r>
          </a:p>
        </p:txBody>
      </p:sp>
    </p:spTree>
    <p:extLst>
      <p:ext uri="{BB962C8B-B14F-4D97-AF65-F5344CB8AC3E}">
        <p14:creationId xmlns:p14="http://schemas.microsoft.com/office/powerpoint/2010/main" val="14712430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Closing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2C67675-9E00-E4EF-B5A4-C551BE889E94}"/>
              </a:ext>
            </a:extLst>
          </p:cNvPr>
          <p:cNvSpPr>
            <a:spLocks noGrp="1"/>
          </p:cNvSpPr>
          <p:nvPr>
            <p:ph type="body" sz="quarter" idx="10" hasCustomPrompt="1"/>
          </p:nvPr>
        </p:nvSpPr>
        <p:spPr>
          <a:xfrm>
            <a:off x="1819275" y="4703974"/>
            <a:ext cx="8653463" cy="612563"/>
          </a:xfrm>
        </p:spPr>
        <p:txBody>
          <a:bodyPr anchor="ctr"/>
          <a:lstStyle>
            <a:lvl1pPr marL="0" indent="0" algn="ctr">
              <a:buNone/>
              <a:defRPr>
                <a:solidFill>
                  <a:schemeClr val="accent3"/>
                </a:solidFill>
                <a:latin typeface="+mn-lt"/>
              </a:defRPr>
            </a:lvl1pPr>
          </a:lstStyle>
          <a:p>
            <a:pPr lvl="0"/>
            <a:r>
              <a:rPr lang="en-US"/>
              <a:t>Optional final thought or thank you</a:t>
            </a:r>
          </a:p>
        </p:txBody>
      </p:sp>
    </p:spTree>
    <p:extLst>
      <p:ext uri="{BB962C8B-B14F-4D97-AF65-F5344CB8AC3E}">
        <p14:creationId xmlns:p14="http://schemas.microsoft.com/office/powerpoint/2010/main" val="2867787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F028366-11EC-14D2-8F98-574801A4D570}"/>
              </a:ext>
            </a:extLst>
          </p:cNvPr>
          <p:cNvSpPr>
            <a:spLocks noGrp="1"/>
          </p:cNvSpPr>
          <p:nvPr>
            <p:ph type="body" sz="quarter" idx="10" hasCustomPrompt="1"/>
          </p:nvPr>
        </p:nvSpPr>
        <p:spPr>
          <a:xfrm>
            <a:off x="4656138" y="2338388"/>
            <a:ext cx="6816725" cy="1743075"/>
          </a:xfrm>
        </p:spPr>
        <p:txBody>
          <a:bodyPr>
            <a:normAutofit/>
          </a:bodyPr>
          <a:lstStyle>
            <a:lvl1pPr marL="0" indent="0">
              <a:buNone/>
              <a:defRPr sz="6000" b="1"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PRESENTATION TITLE</a:t>
            </a:r>
          </a:p>
        </p:txBody>
      </p:sp>
      <p:sp>
        <p:nvSpPr>
          <p:cNvPr id="10" name="Text Placeholder 9">
            <a:extLst>
              <a:ext uri="{FF2B5EF4-FFF2-40B4-BE49-F238E27FC236}">
                <a16:creationId xmlns:a16="http://schemas.microsoft.com/office/drawing/2014/main" id="{9DEFCA0C-CD71-4BED-7162-3151F5A53A8C}"/>
              </a:ext>
            </a:extLst>
          </p:cNvPr>
          <p:cNvSpPr>
            <a:spLocks noGrp="1"/>
          </p:cNvSpPr>
          <p:nvPr>
            <p:ph type="body" sz="quarter" idx="11" hasCustomPrompt="1"/>
          </p:nvPr>
        </p:nvSpPr>
        <p:spPr>
          <a:xfrm>
            <a:off x="4656138" y="4364038"/>
            <a:ext cx="4818062" cy="481012"/>
          </a:xfrm>
        </p:spPr>
        <p:txBody>
          <a:bodyPr>
            <a:normAutofit/>
          </a:bodyPr>
          <a:lstStyle>
            <a:lvl1pPr marL="0" indent="0">
              <a:buNone/>
              <a:defRPr sz="2000" b="1" cap="all" baseline="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PRESENTATION SUBTITLE/DATE</a:t>
            </a:r>
          </a:p>
        </p:txBody>
      </p:sp>
    </p:spTree>
    <p:extLst>
      <p:ext uri="{BB962C8B-B14F-4D97-AF65-F5344CB8AC3E}">
        <p14:creationId xmlns:p14="http://schemas.microsoft.com/office/powerpoint/2010/main" val="2170618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E52DCAE-CF0A-5F72-78E6-3D3F8DDE646C}"/>
              </a:ext>
            </a:extLst>
          </p:cNvPr>
          <p:cNvSpPr>
            <a:spLocks noGrp="1"/>
          </p:cNvSpPr>
          <p:nvPr>
            <p:ph type="body" sz="quarter" idx="10" hasCustomPrompt="1"/>
          </p:nvPr>
        </p:nvSpPr>
        <p:spPr>
          <a:xfrm>
            <a:off x="4147789" y="1923068"/>
            <a:ext cx="7466033" cy="779312"/>
          </a:xfrm>
          <a:solidFill>
            <a:schemeClr val="accent3"/>
          </a:solidFill>
          <a:ln>
            <a:noFill/>
          </a:ln>
        </p:spPr>
        <p:txBody>
          <a:bodyPr anchor="ctr">
            <a:normAutofit/>
          </a:bodyPr>
          <a:lstStyle>
            <a:lvl1pPr marL="0" indent="0">
              <a:buNone/>
              <a:defRPr sz="4000" b="1">
                <a:solidFill>
                  <a:schemeClr val="bg1"/>
                </a:solidFill>
              </a:defRPr>
            </a:lvl1pPr>
          </a:lstStyle>
          <a:p>
            <a:pPr lvl="0"/>
            <a:r>
              <a:rPr lang="en-US"/>
              <a:t>TITLE LINE 1</a:t>
            </a:r>
          </a:p>
        </p:txBody>
      </p:sp>
      <p:sp>
        <p:nvSpPr>
          <p:cNvPr id="7" name="Text Placeholder 6">
            <a:extLst>
              <a:ext uri="{FF2B5EF4-FFF2-40B4-BE49-F238E27FC236}">
                <a16:creationId xmlns:a16="http://schemas.microsoft.com/office/drawing/2014/main" id="{3F147882-E29B-FABF-6A30-02B00F809A3F}"/>
              </a:ext>
            </a:extLst>
          </p:cNvPr>
          <p:cNvSpPr>
            <a:spLocks noGrp="1"/>
          </p:cNvSpPr>
          <p:nvPr>
            <p:ph type="body" sz="quarter" idx="11" hasCustomPrompt="1"/>
          </p:nvPr>
        </p:nvSpPr>
        <p:spPr>
          <a:xfrm>
            <a:off x="4147789" y="3025218"/>
            <a:ext cx="7466033" cy="779312"/>
          </a:xfrm>
          <a:solidFill>
            <a:schemeClr val="accent3"/>
          </a:solidFill>
          <a:ln>
            <a:noFill/>
          </a:ln>
        </p:spPr>
        <p:txBody>
          <a:bodyPr anchor="ctr">
            <a:normAutofit/>
          </a:bodyPr>
          <a:lstStyle>
            <a:lvl1pPr marL="0" indent="0">
              <a:buNone/>
              <a:defRPr sz="3600" b="1">
                <a:solidFill>
                  <a:schemeClr val="bg1"/>
                </a:solidFill>
              </a:defRPr>
            </a:lvl1pPr>
          </a:lstStyle>
          <a:p>
            <a:pPr lvl="0"/>
            <a:r>
              <a:rPr lang="en-US"/>
              <a:t>TITLE LINE 2</a:t>
            </a:r>
          </a:p>
        </p:txBody>
      </p:sp>
      <p:sp>
        <p:nvSpPr>
          <p:cNvPr id="8" name="Text Placeholder 6">
            <a:extLst>
              <a:ext uri="{FF2B5EF4-FFF2-40B4-BE49-F238E27FC236}">
                <a16:creationId xmlns:a16="http://schemas.microsoft.com/office/drawing/2014/main" id="{5DCDA0A2-7BC2-BB42-2EED-71A8390CB040}"/>
              </a:ext>
            </a:extLst>
          </p:cNvPr>
          <p:cNvSpPr>
            <a:spLocks noGrp="1"/>
          </p:cNvSpPr>
          <p:nvPr>
            <p:ph type="body" sz="quarter" idx="12" hasCustomPrompt="1"/>
          </p:nvPr>
        </p:nvSpPr>
        <p:spPr>
          <a:xfrm>
            <a:off x="4147789" y="4127368"/>
            <a:ext cx="7466033" cy="779312"/>
          </a:xfrm>
          <a:solidFill>
            <a:schemeClr val="accent3"/>
          </a:solidFill>
          <a:ln>
            <a:noFill/>
          </a:ln>
        </p:spPr>
        <p:txBody>
          <a:bodyPr anchor="ctr">
            <a:normAutofit/>
          </a:bodyPr>
          <a:lstStyle>
            <a:lvl1pPr marL="0" indent="0">
              <a:buNone/>
              <a:defRPr sz="3200" b="1">
                <a:solidFill>
                  <a:schemeClr val="bg1"/>
                </a:solidFill>
              </a:defRPr>
            </a:lvl1pPr>
          </a:lstStyle>
          <a:p>
            <a:pPr lvl="0"/>
            <a:r>
              <a:rPr lang="en-US"/>
              <a:t>DATE, SUBTITLE, ETC.</a:t>
            </a:r>
          </a:p>
        </p:txBody>
      </p:sp>
    </p:spTree>
    <p:extLst>
      <p:ext uri="{BB962C8B-B14F-4D97-AF65-F5344CB8AC3E}">
        <p14:creationId xmlns:p14="http://schemas.microsoft.com/office/powerpoint/2010/main" val="26702587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lide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E52DCAE-CF0A-5F72-78E6-3D3F8DDE646C}"/>
              </a:ext>
            </a:extLst>
          </p:cNvPr>
          <p:cNvSpPr>
            <a:spLocks noGrp="1"/>
          </p:cNvSpPr>
          <p:nvPr>
            <p:ph type="body" sz="quarter" idx="10" hasCustomPrompt="1"/>
          </p:nvPr>
        </p:nvSpPr>
        <p:spPr>
          <a:xfrm>
            <a:off x="4147789" y="1923068"/>
            <a:ext cx="7466033" cy="779312"/>
          </a:xfrm>
          <a:solidFill>
            <a:schemeClr val="accent1"/>
          </a:solidFill>
          <a:ln>
            <a:noFill/>
          </a:ln>
        </p:spPr>
        <p:txBody>
          <a:bodyPr anchor="ctr">
            <a:normAutofit/>
          </a:bodyPr>
          <a:lstStyle>
            <a:lvl1pPr marL="0" indent="0">
              <a:buNone/>
              <a:defRPr sz="4000" b="1">
                <a:solidFill>
                  <a:schemeClr val="bg1"/>
                </a:solidFill>
              </a:defRPr>
            </a:lvl1pPr>
          </a:lstStyle>
          <a:p>
            <a:pPr lvl="0"/>
            <a:r>
              <a:rPr lang="en-US"/>
              <a:t>TITLE LINE 1</a:t>
            </a:r>
          </a:p>
        </p:txBody>
      </p:sp>
      <p:sp>
        <p:nvSpPr>
          <p:cNvPr id="7" name="Text Placeholder 6">
            <a:extLst>
              <a:ext uri="{FF2B5EF4-FFF2-40B4-BE49-F238E27FC236}">
                <a16:creationId xmlns:a16="http://schemas.microsoft.com/office/drawing/2014/main" id="{3F147882-E29B-FABF-6A30-02B00F809A3F}"/>
              </a:ext>
            </a:extLst>
          </p:cNvPr>
          <p:cNvSpPr>
            <a:spLocks noGrp="1"/>
          </p:cNvSpPr>
          <p:nvPr>
            <p:ph type="body" sz="quarter" idx="11" hasCustomPrompt="1"/>
          </p:nvPr>
        </p:nvSpPr>
        <p:spPr>
          <a:xfrm>
            <a:off x="4147789" y="3025218"/>
            <a:ext cx="7466033" cy="779312"/>
          </a:xfrm>
          <a:solidFill>
            <a:schemeClr val="accent1"/>
          </a:solidFill>
          <a:ln>
            <a:noFill/>
          </a:ln>
        </p:spPr>
        <p:txBody>
          <a:bodyPr anchor="ctr">
            <a:normAutofit/>
          </a:bodyPr>
          <a:lstStyle>
            <a:lvl1pPr marL="0" indent="0">
              <a:buNone/>
              <a:defRPr sz="3600" b="1">
                <a:solidFill>
                  <a:schemeClr val="bg1"/>
                </a:solidFill>
              </a:defRPr>
            </a:lvl1pPr>
          </a:lstStyle>
          <a:p>
            <a:pPr lvl="0"/>
            <a:r>
              <a:rPr lang="en-US"/>
              <a:t>TITLE LINE 2</a:t>
            </a:r>
          </a:p>
        </p:txBody>
      </p:sp>
      <p:sp>
        <p:nvSpPr>
          <p:cNvPr id="8" name="Text Placeholder 6">
            <a:extLst>
              <a:ext uri="{FF2B5EF4-FFF2-40B4-BE49-F238E27FC236}">
                <a16:creationId xmlns:a16="http://schemas.microsoft.com/office/drawing/2014/main" id="{5DCDA0A2-7BC2-BB42-2EED-71A8390CB040}"/>
              </a:ext>
            </a:extLst>
          </p:cNvPr>
          <p:cNvSpPr>
            <a:spLocks noGrp="1"/>
          </p:cNvSpPr>
          <p:nvPr>
            <p:ph type="body" sz="quarter" idx="12" hasCustomPrompt="1"/>
          </p:nvPr>
        </p:nvSpPr>
        <p:spPr>
          <a:xfrm>
            <a:off x="4147789" y="4127368"/>
            <a:ext cx="7466033" cy="779312"/>
          </a:xfrm>
          <a:solidFill>
            <a:schemeClr val="accent1"/>
          </a:solidFill>
          <a:ln>
            <a:noFill/>
          </a:ln>
        </p:spPr>
        <p:txBody>
          <a:bodyPr anchor="ctr">
            <a:normAutofit/>
          </a:bodyPr>
          <a:lstStyle>
            <a:lvl1pPr marL="0" indent="0">
              <a:buNone/>
              <a:defRPr sz="3200" b="1">
                <a:solidFill>
                  <a:schemeClr val="bg1"/>
                </a:solidFill>
              </a:defRPr>
            </a:lvl1pPr>
          </a:lstStyle>
          <a:p>
            <a:pPr lvl="0"/>
            <a:r>
              <a:rPr lang="en-US"/>
              <a:t>DATE, SUBTITLE, ETC.</a:t>
            </a:r>
          </a:p>
        </p:txBody>
      </p:sp>
    </p:spTree>
    <p:extLst>
      <p:ext uri="{BB962C8B-B14F-4D97-AF65-F5344CB8AC3E}">
        <p14:creationId xmlns:p14="http://schemas.microsoft.com/office/powerpoint/2010/main" val="1183277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6FE1F5-CF32-9632-63C9-B5C445C79BC6}"/>
              </a:ext>
            </a:extLst>
          </p:cNvPr>
          <p:cNvSpPr>
            <a:spLocks noGrp="1"/>
          </p:cNvSpPr>
          <p:nvPr>
            <p:ph type="body" sz="quarter" idx="10" hasCustomPrompt="1"/>
          </p:nvPr>
        </p:nvSpPr>
        <p:spPr>
          <a:xfrm>
            <a:off x="4600575" y="574675"/>
            <a:ext cx="6570663" cy="962025"/>
          </a:xfrm>
        </p:spPr>
        <p:txBody>
          <a:bodyPr anchor="ctr">
            <a:normAutofit/>
          </a:bodyPr>
          <a:lstStyle>
            <a:lvl1pPr marL="0" indent="0">
              <a:buNone/>
              <a:defRPr sz="4000" b="1">
                <a:solidFill>
                  <a:schemeClr val="bg2"/>
                </a:solidFill>
              </a:defRPr>
            </a:lvl1pPr>
          </a:lstStyle>
          <a:p>
            <a:pPr lvl="0"/>
            <a:r>
              <a:rPr lang="en-US"/>
              <a:t>TITLE</a:t>
            </a:r>
          </a:p>
        </p:txBody>
      </p:sp>
      <p:sp>
        <p:nvSpPr>
          <p:cNvPr id="5" name="Text Placeholder 4">
            <a:extLst>
              <a:ext uri="{FF2B5EF4-FFF2-40B4-BE49-F238E27FC236}">
                <a16:creationId xmlns:a16="http://schemas.microsoft.com/office/drawing/2014/main" id="{32C05874-2154-0CD0-627A-03E0FEB9CD39}"/>
              </a:ext>
            </a:extLst>
          </p:cNvPr>
          <p:cNvSpPr>
            <a:spLocks noGrp="1"/>
          </p:cNvSpPr>
          <p:nvPr>
            <p:ph type="body" sz="quarter" idx="11" hasCustomPrompt="1"/>
          </p:nvPr>
        </p:nvSpPr>
        <p:spPr>
          <a:xfrm>
            <a:off x="4600575" y="1847850"/>
            <a:ext cx="6570663" cy="4024313"/>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78969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ustom lay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60D79-A667-0435-127E-6FB568CC8026}"/>
              </a:ext>
            </a:extLst>
          </p:cNvPr>
          <p:cNvSpPr>
            <a:spLocks noGrp="1"/>
          </p:cNvSpPr>
          <p:nvPr>
            <p:ph type="title" hasCustomPrompt="1"/>
          </p:nvPr>
        </p:nvSpPr>
        <p:spPr>
          <a:xfrm>
            <a:off x="4590854" y="365125"/>
            <a:ext cx="6762946"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744C2D10-A5DF-C06D-24E5-107E0005248A}"/>
              </a:ext>
            </a:extLst>
          </p:cNvPr>
          <p:cNvSpPr>
            <a:spLocks noGrp="1"/>
          </p:cNvSpPr>
          <p:nvPr>
            <p:ph type="body" sz="quarter" idx="10" hasCustomPrompt="1"/>
          </p:nvPr>
        </p:nvSpPr>
        <p:spPr>
          <a:xfrm>
            <a:off x="4590854" y="1885950"/>
            <a:ext cx="6762946" cy="4110038"/>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39320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B951-9768-D64F-69B7-64ABD6D44683}"/>
              </a:ext>
            </a:extLst>
          </p:cNvPr>
          <p:cNvSpPr>
            <a:spLocks noGrp="1"/>
          </p:cNvSpPr>
          <p:nvPr>
            <p:ph type="title" hasCustomPrompt="1"/>
          </p:nvPr>
        </p:nvSpPr>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45AE3A95-9D45-B0E0-D18B-251DB09E4DC0}"/>
              </a:ext>
            </a:extLst>
          </p:cNvPr>
          <p:cNvSpPr>
            <a:spLocks noGrp="1"/>
          </p:cNvSpPr>
          <p:nvPr>
            <p:ph type="body" sz="quarter" idx="10" hasCustomPrompt="1"/>
          </p:nvPr>
        </p:nvSpPr>
        <p:spPr>
          <a:xfrm>
            <a:off x="838200" y="1970088"/>
            <a:ext cx="10515600" cy="24796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64636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8DE626F-FC45-295F-68F0-F4F867BC7EB2}"/>
              </a:ext>
            </a:extLst>
          </p:cNvPr>
          <p:cNvSpPr>
            <a:spLocks noGrp="1"/>
          </p:cNvSpPr>
          <p:nvPr>
            <p:ph type="body" sz="quarter" idx="10" hasCustomPrompt="1"/>
          </p:nvPr>
        </p:nvSpPr>
        <p:spPr>
          <a:xfrm>
            <a:off x="838200" y="1928190"/>
            <a:ext cx="10515600" cy="370082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4DD73159-A81B-B1E9-05C2-957683C6FFF4}"/>
              </a:ext>
            </a:extLst>
          </p:cNvPr>
          <p:cNvSpPr>
            <a:spLocks noGrp="1"/>
          </p:cNvSpPr>
          <p:nvPr>
            <p:ph type="title" hasCustomPrompt="1"/>
          </p:nvPr>
        </p:nvSpPr>
        <p:spPr>
          <a:xfrm>
            <a:off x="838200" y="365125"/>
            <a:ext cx="10515600" cy="1325563"/>
          </a:xfrm>
        </p:spPr>
        <p:txBody>
          <a:bodyPr/>
          <a:lstStyle>
            <a:lvl1pPr>
              <a:defRPr>
                <a:solidFill>
                  <a:schemeClr val="accent1"/>
                </a:solidFill>
              </a:defRPr>
            </a:lvl1pPr>
          </a:lstStyle>
          <a:p>
            <a:r>
              <a:rPr lang="en-US"/>
              <a:t>TITLE</a:t>
            </a:r>
          </a:p>
        </p:txBody>
      </p:sp>
    </p:spTree>
    <p:extLst>
      <p:ext uri="{BB962C8B-B14F-4D97-AF65-F5344CB8AC3E}">
        <p14:creationId xmlns:p14="http://schemas.microsoft.com/office/powerpoint/2010/main" val="980358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F8E22-522C-6CCB-067F-D116CCD8A9E2}"/>
              </a:ext>
            </a:extLst>
          </p:cNvPr>
          <p:cNvSpPr>
            <a:spLocks noGrp="1"/>
          </p:cNvSpPr>
          <p:nvPr>
            <p:ph type="title" hasCustomPrompt="1"/>
          </p:nvPr>
        </p:nvSpPr>
        <p:spPr>
          <a:xfrm>
            <a:off x="838200" y="542107"/>
            <a:ext cx="10515600" cy="893404"/>
          </a:xfrm>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A6E246FB-862D-DBA4-6FDC-AC9F774F6D84}"/>
              </a:ext>
            </a:extLst>
          </p:cNvPr>
          <p:cNvSpPr>
            <a:spLocks noGrp="1"/>
          </p:cNvSpPr>
          <p:nvPr>
            <p:ph type="body" sz="quarter" idx="10"/>
          </p:nvPr>
        </p:nvSpPr>
        <p:spPr>
          <a:xfrm>
            <a:off x="838200" y="1857375"/>
            <a:ext cx="10515600" cy="4203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1393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1904539-7BE1-2C8C-9E6D-B72FA64EBF01}"/>
              </a:ext>
            </a:extLst>
          </p:cNvPr>
          <p:cNvSpPr>
            <a:spLocks noGrp="1"/>
          </p:cNvSpPr>
          <p:nvPr>
            <p:ph type="pic" sz="quarter" idx="10" hasCustomPrompt="1"/>
          </p:nvPr>
        </p:nvSpPr>
        <p:spPr>
          <a:xfrm>
            <a:off x="0" y="5268913"/>
            <a:ext cx="1960563" cy="1589087"/>
          </a:xfrm>
        </p:spPr>
        <p:txBody>
          <a:bodyPr>
            <a:normAutofit/>
          </a:bodyPr>
          <a:lstStyle>
            <a:lvl1pPr marL="0" indent="0">
              <a:buNone/>
              <a:defRPr sz="1400"/>
            </a:lvl1pPr>
          </a:lstStyle>
          <a:p>
            <a:r>
              <a:rPr lang="en-US" dirty="0"/>
              <a:t>Insert headshot here</a:t>
            </a:r>
          </a:p>
        </p:txBody>
      </p:sp>
      <p:sp>
        <p:nvSpPr>
          <p:cNvPr id="9" name="Text Placeholder 8">
            <a:extLst>
              <a:ext uri="{FF2B5EF4-FFF2-40B4-BE49-F238E27FC236}">
                <a16:creationId xmlns:a16="http://schemas.microsoft.com/office/drawing/2014/main" id="{2DE5E839-CD07-74A1-2536-2704BF658AA3}"/>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a:t>Insert quote copy</a:t>
            </a:r>
          </a:p>
        </p:txBody>
      </p:sp>
      <p:sp>
        <p:nvSpPr>
          <p:cNvPr id="11" name="Text Placeholder 10">
            <a:extLst>
              <a:ext uri="{FF2B5EF4-FFF2-40B4-BE49-F238E27FC236}">
                <a16:creationId xmlns:a16="http://schemas.microsoft.com/office/drawing/2014/main" id="{D67A6278-716B-5F39-9A58-6F27746271E0}"/>
              </a:ext>
            </a:extLst>
          </p:cNvPr>
          <p:cNvSpPr>
            <a:spLocks noGrp="1"/>
          </p:cNvSpPr>
          <p:nvPr>
            <p:ph type="body" sz="quarter" idx="12" hasCustomPrompt="1"/>
          </p:nvPr>
        </p:nvSpPr>
        <p:spPr>
          <a:xfrm>
            <a:off x="2393950" y="5268913"/>
            <a:ext cx="3355975" cy="622300"/>
          </a:xfrm>
        </p:spPr>
        <p:txBody>
          <a:bodyPr>
            <a:normAutofit/>
          </a:bodyPr>
          <a:lstStyle>
            <a:lvl1pPr marL="0" indent="0">
              <a:buNone/>
              <a:defRPr sz="1800"/>
            </a:lvl1pPr>
          </a:lstStyle>
          <a:p>
            <a:pPr lvl="0"/>
            <a:r>
              <a:rPr lang="en-US"/>
              <a:t>- Name, company</a:t>
            </a:r>
          </a:p>
        </p:txBody>
      </p:sp>
    </p:spTree>
    <p:extLst>
      <p:ext uri="{BB962C8B-B14F-4D97-AF65-F5344CB8AC3E}">
        <p14:creationId xmlns:p14="http://schemas.microsoft.com/office/powerpoint/2010/main" val="1820527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50BE8-338F-299C-1DC6-01EEE28738D8}"/>
              </a:ext>
            </a:extLst>
          </p:cNvPr>
          <p:cNvSpPr>
            <a:spLocks noGrp="1"/>
          </p:cNvSpPr>
          <p:nvPr>
            <p:ph type="title"/>
          </p:nvPr>
        </p:nvSpPr>
        <p:spPr>
          <a:xfrm>
            <a:off x="4637988" y="365125"/>
            <a:ext cx="7034608" cy="1325563"/>
          </a:xfrm>
        </p:spPr>
        <p:txBody>
          <a:bodyPr/>
          <a:lstStyle/>
          <a:p>
            <a:r>
              <a:rPr lang="en-US"/>
              <a:t>Click to edit Master title style</a:t>
            </a:r>
          </a:p>
        </p:txBody>
      </p:sp>
      <p:sp>
        <p:nvSpPr>
          <p:cNvPr id="4" name="Text Placeholder 3">
            <a:extLst>
              <a:ext uri="{FF2B5EF4-FFF2-40B4-BE49-F238E27FC236}">
                <a16:creationId xmlns:a16="http://schemas.microsoft.com/office/drawing/2014/main" id="{E9C49AA8-CC93-8A8E-09C6-30DD336F4AE4}"/>
              </a:ext>
            </a:extLst>
          </p:cNvPr>
          <p:cNvSpPr>
            <a:spLocks noGrp="1"/>
          </p:cNvSpPr>
          <p:nvPr>
            <p:ph type="body" sz="quarter" idx="10"/>
          </p:nvPr>
        </p:nvSpPr>
        <p:spPr>
          <a:xfrm>
            <a:off x="4637989" y="1912938"/>
            <a:ext cx="7034900" cy="4260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30405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DE5E839-CD07-74A1-2536-2704BF658AA3}"/>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a:t>Insert quote copy</a:t>
            </a:r>
          </a:p>
        </p:txBody>
      </p:sp>
      <p:sp>
        <p:nvSpPr>
          <p:cNvPr id="11" name="Text Placeholder 10">
            <a:extLst>
              <a:ext uri="{FF2B5EF4-FFF2-40B4-BE49-F238E27FC236}">
                <a16:creationId xmlns:a16="http://schemas.microsoft.com/office/drawing/2014/main" id="{D67A6278-716B-5F39-9A58-6F27746271E0}"/>
              </a:ext>
            </a:extLst>
          </p:cNvPr>
          <p:cNvSpPr>
            <a:spLocks noGrp="1"/>
          </p:cNvSpPr>
          <p:nvPr>
            <p:ph type="body" sz="quarter" idx="12" hasCustomPrompt="1"/>
          </p:nvPr>
        </p:nvSpPr>
        <p:spPr>
          <a:xfrm>
            <a:off x="7118881" y="5146364"/>
            <a:ext cx="3355975" cy="622300"/>
          </a:xfrm>
        </p:spPr>
        <p:txBody>
          <a:bodyPr>
            <a:normAutofit/>
          </a:bodyPr>
          <a:lstStyle>
            <a:lvl1pPr marL="0" indent="0" algn="r">
              <a:buNone/>
              <a:defRPr sz="1800"/>
            </a:lvl1pPr>
          </a:lstStyle>
          <a:p>
            <a:pPr lvl="0"/>
            <a:r>
              <a:rPr lang="en-US"/>
              <a:t>- Name, company</a:t>
            </a:r>
          </a:p>
        </p:txBody>
      </p:sp>
    </p:spTree>
    <p:extLst>
      <p:ext uri="{BB962C8B-B14F-4D97-AF65-F5344CB8AC3E}">
        <p14:creationId xmlns:p14="http://schemas.microsoft.com/office/powerpoint/2010/main" val="9473641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6015EF68-A2C6-0641-4EB7-DBCA75D24868}"/>
              </a:ext>
            </a:extLst>
          </p:cNvPr>
          <p:cNvSpPr>
            <a:spLocks noGrp="1"/>
          </p:cNvSpPr>
          <p:nvPr>
            <p:ph type="body" sz="quarter" idx="13" hasCustomPrompt="1"/>
          </p:nvPr>
        </p:nvSpPr>
        <p:spPr>
          <a:xfrm>
            <a:off x="1717143" y="1556044"/>
            <a:ext cx="8757713" cy="3430588"/>
          </a:xfrm>
        </p:spPr>
        <p:txBody>
          <a:bodyPr/>
          <a:lstStyle>
            <a:lvl1pPr marL="0" indent="0">
              <a:buNone/>
              <a:defRPr/>
            </a:lvl1pPr>
          </a:lstStyle>
          <a:p>
            <a:pPr lvl="0"/>
            <a:r>
              <a:rPr lang="en-US"/>
              <a:t>Insert quote copy</a:t>
            </a:r>
          </a:p>
        </p:txBody>
      </p:sp>
      <p:sp>
        <p:nvSpPr>
          <p:cNvPr id="10" name="Picture Placeholder 6">
            <a:extLst>
              <a:ext uri="{FF2B5EF4-FFF2-40B4-BE49-F238E27FC236}">
                <a16:creationId xmlns:a16="http://schemas.microsoft.com/office/drawing/2014/main" id="{B15005DB-BD06-8E32-75FC-C852837FFE75}"/>
              </a:ext>
            </a:extLst>
          </p:cNvPr>
          <p:cNvSpPr>
            <a:spLocks noGrp="1"/>
          </p:cNvSpPr>
          <p:nvPr>
            <p:ph type="pic" sz="quarter" idx="10" hasCustomPrompt="1"/>
          </p:nvPr>
        </p:nvSpPr>
        <p:spPr>
          <a:xfrm>
            <a:off x="0" y="5268913"/>
            <a:ext cx="1960563" cy="1589087"/>
          </a:xfrm>
        </p:spPr>
        <p:txBody>
          <a:bodyPr>
            <a:normAutofit/>
          </a:bodyPr>
          <a:lstStyle>
            <a:lvl1pPr marL="0" indent="0">
              <a:buNone/>
              <a:defRPr sz="1400"/>
            </a:lvl1pPr>
          </a:lstStyle>
          <a:p>
            <a:r>
              <a:rPr lang="en-US" dirty="0"/>
              <a:t>Insert headshot here</a:t>
            </a:r>
          </a:p>
        </p:txBody>
      </p:sp>
      <p:sp>
        <p:nvSpPr>
          <p:cNvPr id="11" name="Text Placeholder 10">
            <a:extLst>
              <a:ext uri="{FF2B5EF4-FFF2-40B4-BE49-F238E27FC236}">
                <a16:creationId xmlns:a16="http://schemas.microsoft.com/office/drawing/2014/main" id="{40830AC4-53E4-4EC0-27E1-E4BAC08B3EFE}"/>
              </a:ext>
            </a:extLst>
          </p:cNvPr>
          <p:cNvSpPr>
            <a:spLocks noGrp="1"/>
          </p:cNvSpPr>
          <p:nvPr>
            <p:ph type="body" sz="quarter" idx="12" hasCustomPrompt="1"/>
          </p:nvPr>
        </p:nvSpPr>
        <p:spPr>
          <a:xfrm>
            <a:off x="2412804" y="5655412"/>
            <a:ext cx="3355975" cy="622300"/>
          </a:xfrm>
        </p:spPr>
        <p:txBody>
          <a:bodyPr>
            <a:normAutofit/>
          </a:bodyPr>
          <a:lstStyle>
            <a:lvl1pPr marL="0" indent="0">
              <a:buNone/>
              <a:defRPr sz="1800"/>
            </a:lvl1pPr>
          </a:lstStyle>
          <a:p>
            <a:pPr lvl="0"/>
            <a:r>
              <a:rPr lang="en-US"/>
              <a:t>- Name, company</a:t>
            </a:r>
          </a:p>
        </p:txBody>
      </p:sp>
    </p:spTree>
    <p:extLst>
      <p:ext uri="{BB962C8B-B14F-4D97-AF65-F5344CB8AC3E}">
        <p14:creationId xmlns:p14="http://schemas.microsoft.com/office/powerpoint/2010/main" val="30367761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3B8C9674-082C-6F52-3EAC-FA933D794F56}"/>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a:t>Insert quote copy</a:t>
            </a:r>
          </a:p>
        </p:txBody>
      </p:sp>
      <p:sp>
        <p:nvSpPr>
          <p:cNvPr id="9" name="Text Placeholder 10">
            <a:extLst>
              <a:ext uri="{FF2B5EF4-FFF2-40B4-BE49-F238E27FC236}">
                <a16:creationId xmlns:a16="http://schemas.microsoft.com/office/drawing/2014/main" id="{7E8C125B-B7F4-6F96-920F-4754447D36A3}"/>
              </a:ext>
            </a:extLst>
          </p:cNvPr>
          <p:cNvSpPr>
            <a:spLocks noGrp="1"/>
          </p:cNvSpPr>
          <p:nvPr>
            <p:ph type="body" sz="quarter" idx="12" hasCustomPrompt="1"/>
          </p:nvPr>
        </p:nvSpPr>
        <p:spPr>
          <a:xfrm>
            <a:off x="7118881" y="5603564"/>
            <a:ext cx="3355975" cy="622300"/>
          </a:xfrm>
        </p:spPr>
        <p:txBody>
          <a:bodyPr>
            <a:normAutofit/>
          </a:bodyPr>
          <a:lstStyle>
            <a:lvl1pPr marL="0" indent="0" algn="r">
              <a:buNone/>
              <a:defRPr sz="1800"/>
            </a:lvl1pPr>
          </a:lstStyle>
          <a:p>
            <a:pPr lvl="0"/>
            <a:r>
              <a:rPr lang="en-US"/>
              <a:t>- Name, company</a:t>
            </a:r>
          </a:p>
        </p:txBody>
      </p:sp>
    </p:spTree>
    <p:extLst>
      <p:ext uri="{BB962C8B-B14F-4D97-AF65-F5344CB8AC3E}">
        <p14:creationId xmlns:p14="http://schemas.microsoft.com/office/powerpoint/2010/main" val="31721726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409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3204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54547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45846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19015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72627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C406CB8-DD43-EF40-0941-63587EB2714A}"/>
              </a:ext>
            </a:extLst>
          </p:cNvPr>
          <p:cNvSpPr>
            <a:spLocks noGrp="1"/>
          </p:cNvSpPr>
          <p:nvPr>
            <p:ph type="body" sz="quarter" idx="10" hasCustomPrompt="1"/>
          </p:nvPr>
        </p:nvSpPr>
        <p:spPr>
          <a:xfrm>
            <a:off x="4223204" y="641350"/>
            <a:ext cx="6975835" cy="647010"/>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8" name="Text Placeholder 6">
            <a:extLst>
              <a:ext uri="{FF2B5EF4-FFF2-40B4-BE49-F238E27FC236}">
                <a16:creationId xmlns:a16="http://schemas.microsoft.com/office/drawing/2014/main" id="{5E236C71-22EE-204D-1EF7-DFDF36AC3925}"/>
              </a:ext>
            </a:extLst>
          </p:cNvPr>
          <p:cNvSpPr>
            <a:spLocks noGrp="1"/>
          </p:cNvSpPr>
          <p:nvPr>
            <p:ph type="body" sz="quarter" idx="11" hasCustomPrompt="1"/>
          </p:nvPr>
        </p:nvSpPr>
        <p:spPr>
          <a:xfrm>
            <a:off x="4223206" y="149848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9" name="Text Placeholder 6">
            <a:extLst>
              <a:ext uri="{FF2B5EF4-FFF2-40B4-BE49-F238E27FC236}">
                <a16:creationId xmlns:a16="http://schemas.microsoft.com/office/drawing/2014/main" id="{8D196F5D-403F-71BA-39F3-619CC3CA4A01}"/>
              </a:ext>
            </a:extLst>
          </p:cNvPr>
          <p:cNvSpPr>
            <a:spLocks noGrp="1"/>
          </p:cNvSpPr>
          <p:nvPr>
            <p:ph type="body" sz="quarter" idx="12" hasCustomPrompt="1"/>
          </p:nvPr>
        </p:nvSpPr>
        <p:spPr>
          <a:xfrm>
            <a:off x="4223206" y="235372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0" name="Text Placeholder 6">
            <a:extLst>
              <a:ext uri="{FF2B5EF4-FFF2-40B4-BE49-F238E27FC236}">
                <a16:creationId xmlns:a16="http://schemas.microsoft.com/office/drawing/2014/main" id="{C01F6EB9-8C2B-47D6-9EC3-6371FF1F87FE}"/>
              </a:ext>
            </a:extLst>
          </p:cNvPr>
          <p:cNvSpPr>
            <a:spLocks noGrp="1"/>
          </p:cNvSpPr>
          <p:nvPr>
            <p:ph type="body" sz="quarter" idx="13" hasCustomPrompt="1"/>
          </p:nvPr>
        </p:nvSpPr>
        <p:spPr>
          <a:xfrm>
            <a:off x="4223205" y="321150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1" name="Text Placeholder 6">
            <a:extLst>
              <a:ext uri="{FF2B5EF4-FFF2-40B4-BE49-F238E27FC236}">
                <a16:creationId xmlns:a16="http://schemas.microsoft.com/office/drawing/2014/main" id="{1DD76FAE-8AF0-06BC-EE06-AF2764FE138A}"/>
              </a:ext>
            </a:extLst>
          </p:cNvPr>
          <p:cNvSpPr>
            <a:spLocks noGrp="1"/>
          </p:cNvSpPr>
          <p:nvPr>
            <p:ph type="body" sz="quarter" idx="14" hasCustomPrompt="1"/>
          </p:nvPr>
        </p:nvSpPr>
        <p:spPr>
          <a:xfrm>
            <a:off x="4223205" y="406674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2" name="Text Placeholder 6">
            <a:extLst>
              <a:ext uri="{FF2B5EF4-FFF2-40B4-BE49-F238E27FC236}">
                <a16:creationId xmlns:a16="http://schemas.microsoft.com/office/drawing/2014/main" id="{106C13C8-C5A5-5186-1F4C-B10AE3D56B09}"/>
              </a:ext>
            </a:extLst>
          </p:cNvPr>
          <p:cNvSpPr>
            <a:spLocks noGrp="1"/>
          </p:cNvSpPr>
          <p:nvPr>
            <p:ph type="body" sz="quarter" idx="15" hasCustomPrompt="1"/>
          </p:nvPr>
        </p:nvSpPr>
        <p:spPr>
          <a:xfrm>
            <a:off x="4223204" y="4921984"/>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4" name="Content Placeholder 13">
            <a:extLst>
              <a:ext uri="{FF2B5EF4-FFF2-40B4-BE49-F238E27FC236}">
                <a16:creationId xmlns:a16="http://schemas.microsoft.com/office/drawing/2014/main" id="{80C48FA2-F8DB-346B-D209-D46A60DE657D}"/>
              </a:ext>
            </a:extLst>
          </p:cNvPr>
          <p:cNvSpPr>
            <a:spLocks noGrp="1"/>
          </p:cNvSpPr>
          <p:nvPr>
            <p:ph sz="quarter" idx="16" hasCustomPrompt="1"/>
          </p:nvPr>
        </p:nvSpPr>
        <p:spPr>
          <a:xfrm>
            <a:off x="561975" y="641350"/>
            <a:ext cx="3128963" cy="4927022"/>
          </a:xfrm>
        </p:spPr>
        <p:txBody>
          <a:bodyPr>
            <a:normAutofit/>
          </a:bodyPr>
          <a:lstStyle>
            <a:lvl1pPr marL="0" indent="0" algn="ctr">
              <a:buNone/>
              <a:defRPr sz="1600"/>
            </a:lvl1pPr>
          </a:lstStyle>
          <a:p>
            <a:pPr lvl="0"/>
            <a:r>
              <a:rPr lang="en-US"/>
              <a:t>Insert chart/graph here</a:t>
            </a:r>
          </a:p>
        </p:txBody>
      </p:sp>
    </p:spTree>
    <p:extLst>
      <p:ext uri="{BB962C8B-B14F-4D97-AF65-F5344CB8AC3E}">
        <p14:creationId xmlns:p14="http://schemas.microsoft.com/office/powerpoint/2010/main" val="2127150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F1250-6372-C807-D414-344749984C17}"/>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9460C701-6071-5263-8C67-2902F959EE06}"/>
              </a:ext>
            </a:extLst>
          </p:cNvPr>
          <p:cNvSpPr>
            <a:spLocks noGrp="1"/>
          </p:cNvSpPr>
          <p:nvPr>
            <p:ph type="body" sz="quarter" idx="10"/>
          </p:nvPr>
        </p:nvSpPr>
        <p:spPr>
          <a:xfrm>
            <a:off x="838200" y="2063750"/>
            <a:ext cx="10834688" cy="2357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0513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02127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19396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40740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2726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58875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26561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91439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14266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51718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7207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559A-6161-D32A-FBB4-1C6F989C6484}"/>
              </a:ext>
            </a:extLst>
          </p:cNvPr>
          <p:cNvSpPr>
            <a:spLocks noGrp="1"/>
          </p:cNvSpPr>
          <p:nvPr>
            <p:ph type="title"/>
          </p:nvPr>
        </p:nvSpPr>
        <p:spPr>
          <a:xfrm>
            <a:off x="838200" y="365126"/>
            <a:ext cx="10834396" cy="888640"/>
          </a:xfrm>
        </p:spPr>
        <p:txBody>
          <a:bodyPr/>
          <a:lstStyle>
            <a:lvl1pPr>
              <a:defRPr>
                <a:solidFill>
                  <a:schemeClr val="bg2"/>
                </a:solidFill>
              </a:defRPr>
            </a:lvl1pPr>
          </a:lstStyle>
          <a:p>
            <a:r>
              <a:rPr lang="en-US"/>
              <a:t>Click to edit Master title style</a:t>
            </a:r>
          </a:p>
        </p:txBody>
      </p:sp>
      <p:sp>
        <p:nvSpPr>
          <p:cNvPr id="4" name="Text Placeholder 3">
            <a:extLst>
              <a:ext uri="{FF2B5EF4-FFF2-40B4-BE49-F238E27FC236}">
                <a16:creationId xmlns:a16="http://schemas.microsoft.com/office/drawing/2014/main" id="{9A617723-F3E7-8761-E4F0-9F3AC9649C66}"/>
              </a:ext>
            </a:extLst>
          </p:cNvPr>
          <p:cNvSpPr>
            <a:spLocks noGrp="1"/>
          </p:cNvSpPr>
          <p:nvPr>
            <p:ph type="body" sz="quarter" idx="10"/>
          </p:nvPr>
        </p:nvSpPr>
        <p:spPr>
          <a:xfrm>
            <a:off x="838200" y="1649413"/>
            <a:ext cx="10834688" cy="4222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52033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3608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0957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29604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43839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3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05347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07323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09508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3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13230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3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74151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3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2268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81892-C57B-DF08-82FB-613FB7C00418}"/>
              </a:ext>
            </a:extLst>
          </p:cNvPr>
          <p:cNvSpPr>
            <a:spLocks noGrp="1"/>
          </p:cNvSpPr>
          <p:nvPr>
            <p:ph type="title" hasCustomPrompt="1"/>
          </p:nvPr>
        </p:nvSpPr>
        <p:spPr>
          <a:xfrm>
            <a:off x="678802" y="1687399"/>
            <a:ext cx="10834396" cy="2828040"/>
          </a:xfrm>
        </p:spPr>
        <p:txBody>
          <a:bodyPr/>
          <a:lstStyle>
            <a:lvl1pPr>
              <a:defRPr/>
            </a:lvl1pPr>
          </a:lstStyle>
          <a:p>
            <a:r>
              <a:rPr lang="en-US"/>
              <a:t>Insert quote copy</a:t>
            </a:r>
          </a:p>
        </p:txBody>
      </p:sp>
      <p:sp>
        <p:nvSpPr>
          <p:cNvPr id="4" name="Text Placeholder 3">
            <a:extLst>
              <a:ext uri="{FF2B5EF4-FFF2-40B4-BE49-F238E27FC236}">
                <a16:creationId xmlns:a16="http://schemas.microsoft.com/office/drawing/2014/main" id="{FE7AA227-B16E-D262-327A-A5A499B6A046}"/>
              </a:ext>
            </a:extLst>
          </p:cNvPr>
          <p:cNvSpPr>
            <a:spLocks noGrp="1"/>
          </p:cNvSpPr>
          <p:nvPr>
            <p:ph type="body" sz="quarter" idx="10" hasCustomPrompt="1"/>
          </p:nvPr>
        </p:nvSpPr>
        <p:spPr>
          <a:xfrm>
            <a:off x="8126413" y="5251450"/>
            <a:ext cx="3386137" cy="574675"/>
          </a:xfrm>
        </p:spPr>
        <p:txBody>
          <a:bodyPr/>
          <a:lstStyle>
            <a:lvl1pPr marL="0" indent="0">
              <a:buNone/>
              <a:defRPr/>
            </a:lvl1pPr>
            <a:lvl5pPr>
              <a:defRPr/>
            </a:lvl5pPr>
          </a:lstStyle>
          <a:p>
            <a:pPr lvl="0"/>
            <a:r>
              <a:rPr lang="en-US"/>
              <a:t>- Name, Company</a:t>
            </a:r>
          </a:p>
        </p:txBody>
      </p:sp>
    </p:spTree>
    <p:extLst>
      <p:ext uri="{BB962C8B-B14F-4D97-AF65-F5344CB8AC3E}">
        <p14:creationId xmlns:p14="http://schemas.microsoft.com/office/powerpoint/2010/main" val="12519800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70727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3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B41489-8692-6C47-6821-A0C1B735B3DE}"/>
              </a:ext>
            </a:extLst>
          </p:cNvPr>
          <p:cNvSpPr/>
          <p:nvPr/>
        </p:nvSpPr>
        <p:spPr>
          <a:xfrm>
            <a:off x="433633" y="424206"/>
            <a:ext cx="9205275" cy="801279"/>
          </a:xfrm>
          <a:custGeom>
            <a:avLst/>
            <a:gdLst>
              <a:gd name="connsiteX0" fmla="*/ 0 w 8870623"/>
              <a:gd name="connsiteY0" fmla="*/ 0 h 801279"/>
              <a:gd name="connsiteX1" fmla="*/ 8870623 w 8870623"/>
              <a:gd name="connsiteY1" fmla="*/ 0 h 801279"/>
              <a:gd name="connsiteX2" fmla="*/ 8870623 w 8870623"/>
              <a:gd name="connsiteY2" fmla="*/ 801279 h 801279"/>
              <a:gd name="connsiteX3" fmla="*/ 0 w 8870623"/>
              <a:gd name="connsiteY3" fmla="*/ 801279 h 801279"/>
              <a:gd name="connsiteX4" fmla="*/ 0 w 8870623"/>
              <a:gd name="connsiteY4" fmla="*/ 0 h 801279"/>
              <a:gd name="connsiteX0" fmla="*/ 0 w 9205275"/>
              <a:gd name="connsiteY0" fmla="*/ 0 h 801279"/>
              <a:gd name="connsiteX1" fmla="*/ 9205275 w 9205275"/>
              <a:gd name="connsiteY1" fmla="*/ 0 h 801279"/>
              <a:gd name="connsiteX2" fmla="*/ 8870623 w 9205275"/>
              <a:gd name="connsiteY2" fmla="*/ 801279 h 801279"/>
              <a:gd name="connsiteX3" fmla="*/ 0 w 9205275"/>
              <a:gd name="connsiteY3" fmla="*/ 801279 h 801279"/>
              <a:gd name="connsiteX4" fmla="*/ 0 w 9205275"/>
              <a:gd name="connsiteY4" fmla="*/ 0 h 80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5275" h="801279">
                <a:moveTo>
                  <a:pt x="0" y="0"/>
                </a:moveTo>
                <a:lnTo>
                  <a:pt x="9205275" y="0"/>
                </a:lnTo>
                <a:lnTo>
                  <a:pt x="8870623" y="801279"/>
                </a:lnTo>
                <a:lnTo>
                  <a:pt x="0" y="801279"/>
                </a:lnTo>
                <a:lnTo>
                  <a:pt x="0" y="0"/>
                </a:lnTo>
                <a:close/>
              </a:path>
            </a:pathLst>
          </a:custGeom>
          <a:solidFill>
            <a:srgbClr val="86D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065514-CD9A-0289-5E23-533ECF1D9FDC}"/>
              </a:ext>
            </a:extLst>
          </p:cNvPr>
          <p:cNvSpPr>
            <a:spLocks noGrp="1"/>
          </p:cNvSpPr>
          <p:nvPr>
            <p:ph type="title" hasCustomPrompt="1"/>
          </p:nvPr>
        </p:nvSpPr>
        <p:spPr>
          <a:xfrm>
            <a:off x="838200" y="424206"/>
            <a:ext cx="8296373" cy="801280"/>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9A9A4889-9BDA-F0C2-7450-8A6C005FA018}"/>
              </a:ext>
            </a:extLst>
          </p:cNvPr>
          <p:cNvSpPr>
            <a:spLocks noGrp="1"/>
          </p:cNvSpPr>
          <p:nvPr>
            <p:ph type="body" sz="quarter" idx="10" hasCustomPrompt="1"/>
          </p:nvPr>
        </p:nvSpPr>
        <p:spPr>
          <a:xfrm>
            <a:off x="838200" y="1847850"/>
            <a:ext cx="6307138" cy="415766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91551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3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06A8C16-06CA-98AA-7FCE-7C55E8D5DA8A}"/>
              </a:ext>
            </a:extLst>
          </p:cNvPr>
          <p:cNvSpPr/>
          <p:nvPr/>
        </p:nvSpPr>
        <p:spPr>
          <a:xfrm>
            <a:off x="433633" y="424206"/>
            <a:ext cx="9205275" cy="801279"/>
          </a:xfrm>
          <a:custGeom>
            <a:avLst/>
            <a:gdLst>
              <a:gd name="connsiteX0" fmla="*/ 0 w 8870623"/>
              <a:gd name="connsiteY0" fmla="*/ 0 h 801279"/>
              <a:gd name="connsiteX1" fmla="*/ 8870623 w 8870623"/>
              <a:gd name="connsiteY1" fmla="*/ 0 h 801279"/>
              <a:gd name="connsiteX2" fmla="*/ 8870623 w 8870623"/>
              <a:gd name="connsiteY2" fmla="*/ 801279 h 801279"/>
              <a:gd name="connsiteX3" fmla="*/ 0 w 8870623"/>
              <a:gd name="connsiteY3" fmla="*/ 801279 h 801279"/>
              <a:gd name="connsiteX4" fmla="*/ 0 w 8870623"/>
              <a:gd name="connsiteY4" fmla="*/ 0 h 801279"/>
              <a:gd name="connsiteX0" fmla="*/ 0 w 9205275"/>
              <a:gd name="connsiteY0" fmla="*/ 0 h 801279"/>
              <a:gd name="connsiteX1" fmla="*/ 9205275 w 9205275"/>
              <a:gd name="connsiteY1" fmla="*/ 0 h 801279"/>
              <a:gd name="connsiteX2" fmla="*/ 8870623 w 9205275"/>
              <a:gd name="connsiteY2" fmla="*/ 801279 h 801279"/>
              <a:gd name="connsiteX3" fmla="*/ 0 w 9205275"/>
              <a:gd name="connsiteY3" fmla="*/ 801279 h 801279"/>
              <a:gd name="connsiteX4" fmla="*/ 0 w 9205275"/>
              <a:gd name="connsiteY4" fmla="*/ 0 h 80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5275" h="801279">
                <a:moveTo>
                  <a:pt x="0" y="0"/>
                </a:moveTo>
                <a:lnTo>
                  <a:pt x="9205275" y="0"/>
                </a:lnTo>
                <a:lnTo>
                  <a:pt x="8870623" y="801279"/>
                </a:lnTo>
                <a:lnTo>
                  <a:pt x="0" y="801279"/>
                </a:lnTo>
                <a:lnTo>
                  <a:pt x="0" y="0"/>
                </a:lnTo>
                <a:close/>
              </a:path>
            </a:pathLst>
          </a:cu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065514-CD9A-0289-5E23-533ECF1D9FDC}"/>
              </a:ext>
            </a:extLst>
          </p:cNvPr>
          <p:cNvSpPr>
            <a:spLocks noGrp="1"/>
          </p:cNvSpPr>
          <p:nvPr>
            <p:ph type="title" hasCustomPrompt="1"/>
          </p:nvPr>
        </p:nvSpPr>
        <p:spPr>
          <a:xfrm>
            <a:off x="838200" y="424206"/>
            <a:ext cx="8296373" cy="801280"/>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9A9A4889-9BDA-F0C2-7450-8A6C005FA018}"/>
              </a:ext>
            </a:extLst>
          </p:cNvPr>
          <p:cNvSpPr>
            <a:spLocks noGrp="1"/>
          </p:cNvSpPr>
          <p:nvPr>
            <p:ph type="body" sz="quarter" idx="10" hasCustomPrompt="1"/>
          </p:nvPr>
        </p:nvSpPr>
        <p:spPr>
          <a:xfrm>
            <a:off x="838200" y="1847850"/>
            <a:ext cx="6307138" cy="415766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33869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4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D869-361B-2BA4-028F-2ADB0F6E9F74}"/>
              </a:ext>
            </a:extLst>
          </p:cNvPr>
          <p:cNvSpPr>
            <a:spLocks noGrp="1"/>
          </p:cNvSpPr>
          <p:nvPr>
            <p:ph type="title" hasCustomPrompt="1"/>
          </p:nvPr>
        </p:nvSpPr>
        <p:spPr>
          <a:xfrm>
            <a:off x="838200" y="1404593"/>
            <a:ext cx="10515600" cy="795142"/>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95E0B41D-B357-DE33-B974-E33D7E4EA6C2}"/>
              </a:ext>
            </a:extLst>
          </p:cNvPr>
          <p:cNvSpPr>
            <a:spLocks noGrp="1"/>
          </p:cNvSpPr>
          <p:nvPr>
            <p:ph type="body" sz="quarter" idx="10" hasCustomPrompt="1"/>
          </p:nvPr>
        </p:nvSpPr>
        <p:spPr>
          <a:xfrm>
            <a:off x="838200" y="2338388"/>
            <a:ext cx="10515600" cy="35718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00900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4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D869-361B-2BA4-028F-2ADB0F6E9F74}"/>
              </a:ext>
            </a:extLst>
          </p:cNvPr>
          <p:cNvSpPr>
            <a:spLocks noGrp="1"/>
          </p:cNvSpPr>
          <p:nvPr>
            <p:ph type="title" hasCustomPrompt="1"/>
          </p:nvPr>
        </p:nvSpPr>
        <p:spPr>
          <a:xfrm>
            <a:off x="2516955" y="550166"/>
            <a:ext cx="8836843" cy="795142"/>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95E0B41D-B357-DE33-B974-E33D7E4EA6C2}"/>
              </a:ext>
            </a:extLst>
          </p:cNvPr>
          <p:cNvSpPr>
            <a:spLocks noGrp="1"/>
          </p:cNvSpPr>
          <p:nvPr>
            <p:ph type="body" sz="quarter" idx="10" hasCustomPrompt="1"/>
          </p:nvPr>
        </p:nvSpPr>
        <p:spPr>
          <a:xfrm>
            <a:off x="2516956" y="1706252"/>
            <a:ext cx="8836844" cy="4204011"/>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60299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losing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2C67675-9E00-E4EF-B5A4-C551BE889E94}"/>
              </a:ext>
            </a:extLst>
          </p:cNvPr>
          <p:cNvSpPr>
            <a:spLocks noGrp="1"/>
          </p:cNvSpPr>
          <p:nvPr>
            <p:ph type="body" sz="quarter" idx="10" hasCustomPrompt="1"/>
          </p:nvPr>
        </p:nvSpPr>
        <p:spPr>
          <a:xfrm>
            <a:off x="1819275" y="4703974"/>
            <a:ext cx="8653463" cy="612563"/>
          </a:xfrm>
        </p:spPr>
        <p:txBody>
          <a:bodyPr anchor="ctr"/>
          <a:lstStyle>
            <a:lvl1pPr marL="0" indent="0" algn="ctr">
              <a:buNone/>
              <a:defRPr>
                <a:solidFill>
                  <a:schemeClr val="accent3"/>
                </a:solidFill>
                <a:latin typeface="+mn-lt"/>
              </a:defRPr>
            </a:lvl1pPr>
          </a:lstStyle>
          <a:p>
            <a:pPr lvl="0"/>
            <a:r>
              <a:rPr lang="en-US"/>
              <a:t>Optional final thought or thank you</a:t>
            </a:r>
          </a:p>
        </p:txBody>
      </p:sp>
    </p:spTree>
    <p:extLst>
      <p:ext uri="{BB962C8B-B14F-4D97-AF65-F5344CB8AC3E}">
        <p14:creationId xmlns:p14="http://schemas.microsoft.com/office/powerpoint/2010/main" val="30366615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losing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A1456BAF-E306-6B03-0105-F5C512EA1F54}"/>
              </a:ext>
            </a:extLst>
          </p:cNvPr>
          <p:cNvSpPr>
            <a:spLocks noGrp="1"/>
          </p:cNvSpPr>
          <p:nvPr>
            <p:ph type="body" sz="quarter" idx="10" hasCustomPrompt="1"/>
          </p:nvPr>
        </p:nvSpPr>
        <p:spPr>
          <a:xfrm>
            <a:off x="7616858" y="4666268"/>
            <a:ext cx="4015377" cy="358038"/>
          </a:xfrm>
        </p:spPr>
        <p:txBody>
          <a:bodyPr anchor="ctr">
            <a:noAutofit/>
          </a:bodyPr>
          <a:lstStyle>
            <a:lvl1pPr marL="0" indent="0" algn="ctr">
              <a:buNone/>
              <a:defRPr sz="1800">
                <a:solidFill>
                  <a:schemeClr val="accent3"/>
                </a:solidFill>
                <a:latin typeface="+mn-lt"/>
              </a:defRPr>
            </a:lvl1pPr>
          </a:lstStyle>
          <a:p>
            <a:pPr lvl="0"/>
            <a:r>
              <a:rPr lang="en-US"/>
              <a:t>Optional final thought or thank you</a:t>
            </a:r>
          </a:p>
        </p:txBody>
      </p:sp>
    </p:spTree>
    <p:extLst>
      <p:ext uri="{BB962C8B-B14F-4D97-AF65-F5344CB8AC3E}">
        <p14:creationId xmlns:p14="http://schemas.microsoft.com/office/powerpoint/2010/main" val="21456552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urple Bar on Left">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6F92AE6-1220-4AD7-9349-FA271716DA67}"/>
              </a:ext>
            </a:extLst>
          </p:cNvPr>
          <p:cNvSpPr txBox="1"/>
          <p:nvPr userDrawn="1"/>
        </p:nvSpPr>
        <p:spPr>
          <a:xfrm>
            <a:off x="213360" y="874903"/>
            <a:ext cx="2390944" cy="630942"/>
          </a:xfrm>
          <a:prstGeom prst="rect">
            <a:avLst/>
          </a:prstGeom>
          <a:noFill/>
        </p:spPr>
        <p:txBody>
          <a:bodyPr wrap="square" rtlCol="0">
            <a:spAutoFit/>
          </a:bodyPr>
          <a:lstStyle/>
          <a:p>
            <a:pPr algn="r">
              <a:lnSpc>
                <a:spcPts val="4200"/>
              </a:lnSpc>
            </a:pPr>
            <a:endParaRPr lang="en-US" sz="3600" dirty="0">
              <a:solidFill>
                <a:schemeClr val="bg1"/>
              </a:solidFill>
              <a:latin typeface="Palatino Linotype" panose="02040502050505030304" pitchFamily="18" charset="0"/>
            </a:endParaRPr>
          </a:p>
        </p:txBody>
      </p:sp>
      <p:sp>
        <p:nvSpPr>
          <p:cNvPr id="11" name="Rectangle 10"/>
          <p:cNvSpPr/>
          <p:nvPr userDrawn="1"/>
        </p:nvSpPr>
        <p:spPr>
          <a:xfrm>
            <a:off x="3733801" y="1028700"/>
            <a:ext cx="7254012" cy="369332"/>
          </a:xfrm>
          <a:prstGeom prst="rect">
            <a:avLst/>
          </a:prstGeom>
        </p:spPr>
        <p:txBody>
          <a:bodyPr wrap="square" numCol="1">
            <a:spAutoFit/>
          </a:bodyPr>
          <a:lstStyle/>
          <a:p>
            <a:pPr marL="342900" indent="-342900">
              <a:spcAft>
                <a:spcPts val="600"/>
              </a:spcAft>
              <a:buClr>
                <a:srgbClr val="FB515B"/>
              </a:buClr>
              <a:buFont typeface="+mj-lt"/>
              <a:buAutoNum type="arabicPeriod"/>
            </a:pPr>
            <a:endParaRPr lang="en-US" dirty="0">
              <a:latin typeface="Palatino Linotype" charset="0"/>
              <a:ea typeface="Palatino Linotype" charset="0"/>
              <a:cs typeface="Palatino Linotype" charset="0"/>
            </a:endParaRPr>
          </a:p>
        </p:txBody>
      </p:sp>
    </p:spTree>
    <p:extLst>
      <p:ext uri="{BB962C8B-B14F-4D97-AF65-F5344CB8AC3E}">
        <p14:creationId xmlns:p14="http://schemas.microsoft.com/office/powerpoint/2010/main" val="9662238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352">
          <p15:clr>
            <a:srgbClr val="FBAE40"/>
          </p15:clr>
        </p15:guide>
        <p15:guide id="4" orient="horz" pos="648">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F55802-17CA-4076-B857-C9DC108ED7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0745" y="1183132"/>
            <a:ext cx="2681375" cy="679281"/>
          </a:xfrm>
          <a:prstGeom prst="rect">
            <a:avLst/>
          </a:prstGeom>
        </p:spPr>
      </p:pic>
      <p:cxnSp>
        <p:nvCxnSpPr>
          <p:cNvPr id="11" name="Straight Connector 10">
            <a:extLst>
              <a:ext uri="{FF2B5EF4-FFF2-40B4-BE49-F238E27FC236}">
                <a16:creationId xmlns:a16="http://schemas.microsoft.com/office/drawing/2014/main" id="{94BF3282-D615-4942-B153-7DA6A0F402BD}"/>
              </a:ext>
            </a:extLst>
          </p:cNvPr>
          <p:cNvCxnSpPr/>
          <p:nvPr userDrawn="1"/>
        </p:nvCxnSpPr>
        <p:spPr>
          <a:xfrm>
            <a:off x="437745" y="51714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F4EB36-3AAF-4966-AD85-26AED9BA913F}"/>
              </a:ext>
            </a:extLst>
          </p:cNvPr>
          <p:cNvCxnSpPr/>
          <p:nvPr userDrawn="1"/>
        </p:nvCxnSpPr>
        <p:spPr>
          <a:xfrm>
            <a:off x="437745" y="20218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B9B7B0BB-251E-4D4A-8DE2-2258F3114021}"/>
              </a:ext>
            </a:extLst>
          </p:cNvPr>
          <p:cNvSpPr txBox="1">
            <a:spLocks/>
          </p:cNvSpPr>
          <p:nvPr userDrawn="1"/>
        </p:nvSpPr>
        <p:spPr>
          <a:xfrm>
            <a:off x="685006" y="3880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9EB3B"/>
                </a:solidFill>
                <a:latin typeface="Palatino Linotype" panose="02040502050505030304" pitchFamily="18" charset="0"/>
                <a:ea typeface="+mj-ea"/>
                <a:cs typeface="+mj-cs"/>
              </a:defRPr>
            </a:lvl1pPr>
          </a:lstStyle>
          <a:p>
            <a:endParaRPr lang="en-US" dirty="0"/>
          </a:p>
        </p:txBody>
      </p:sp>
    </p:spTree>
    <p:extLst>
      <p:ext uri="{BB962C8B-B14F-4D97-AF65-F5344CB8AC3E}">
        <p14:creationId xmlns:p14="http://schemas.microsoft.com/office/powerpoint/2010/main" val="2571295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Gradient">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B9B7B0BB-251E-4D4A-8DE2-2258F3114021}"/>
              </a:ext>
            </a:extLst>
          </p:cNvPr>
          <p:cNvSpPr txBox="1">
            <a:spLocks/>
          </p:cNvSpPr>
          <p:nvPr userDrawn="1"/>
        </p:nvSpPr>
        <p:spPr>
          <a:xfrm>
            <a:off x="437745" y="34796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9EB3B"/>
                </a:solidFill>
                <a:latin typeface="Palatino Linotype" panose="02040502050505030304" pitchFamily="18" charset="0"/>
                <a:ea typeface="+mj-ea"/>
                <a:cs typeface="+mj-cs"/>
              </a:defRPr>
            </a:lvl1pPr>
          </a:lstStyle>
          <a:p>
            <a:endParaRPr lang="en-US" dirty="0"/>
          </a:p>
        </p:txBody>
      </p:sp>
      <p:pic>
        <p:nvPicPr>
          <p:cNvPr id="14" name="Picture 13">
            <a:extLst>
              <a:ext uri="{FF2B5EF4-FFF2-40B4-BE49-F238E27FC236}">
                <a16:creationId xmlns:a16="http://schemas.microsoft.com/office/drawing/2014/main" id="{B3F55802-17CA-4076-B857-C9DC108ED7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0745" y="1183132"/>
            <a:ext cx="2681375" cy="679281"/>
          </a:xfrm>
          <a:prstGeom prst="rect">
            <a:avLst/>
          </a:prstGeom>
        </p:spPr>
      </p:pic>
      <p:cxnSp>
        <p:nvCxnSpPr>
          <p:cNvPr id="15" name="Straight Connector 14">
            <a:extLst>
              <a:ext uri="{FF2B5EF4-FFF2-40B4-BE49-F238E27FC236}">
                <a16:creationId xmlns:a16="http://schemas.microsoft.com/office/drawing/2014/main" id="{94BF3282-D615-4942-B153-7DA6A0F402BD}"/>
              </a:ext>
            </a:extLst>
          </p:cNvPr>
          <p:cNvCxnSpPr/>
          <p:nvPr userDrawn="1"/>
        </p:nvCxnSpPr>
        <p:spPr>
          <a:xfrm>
            <a:off x="437745" y="51714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FF4EB36-3AAF-4966-AD85-26AED9BA913F}"/>
              </a:ext>
            </a:extLst>
          </p:cNvPr>
          <p:cNvCxnSpPr/>
          <p:nvPr userDrawn="1"/>
        </p:nvCxnSpPr>
        <p:spPr>
          <a:xfrm>
            <a:off x="437745" y="20218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3048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CFC7D-BBDC-662F-86B0-46D89EAFE113}"/>
              </a:ext>
            </a:extLst>
          </p:cNvPr>
          <p:cNvSpPr>
            <a:spLocks noGrp="1"/>
          </p:cNvSpPr>
          <p:nvPr>
            <p:ph type="title" hasCustomPrompt="1"/>
          </p:nvPr>
        </p:nvSpPr>
        <p:spPr>
          <a:xfrm>
            <a:off x="678802" y="1694305"/>
            <a:ext cx="10834396" cy="2519476"/>
          </a:xfrm>
        </p:spPr>
        <p:txBody>
          <a:bodyPr/>
          <a:lstStyle>
            <a:lvl1pPr>
              <a:defRPr/>
            </a:lvl1pPr>
          </a:lstStyle>
          <a:p>
            <a:r>
              <a:rPr lang="en-US"/>
              <a:t>Insert quote</a:t>
            </a:r>
          </a:p>
        </p:txBody>
      </p:sp>
      <p:sp>
        <p:nvSpPr>
          <p:cNvPr id="3" name="Text Placeholder 3">
            <a:extLst>
              <a:ext uri="{FF2B5EF4-FFF2-40B4-BE49-F238E27FC236}">
                <a16:creationId xmlns:a16="http://schemas.microsoft.com/office/drawing/2014/main" id="{03A618F3-980B-101D-7B01-A20C4AC542BD}"/>
              </a:ext>
            </a:extLst>
          </p:cNvPr>
          <p:cNvSpPr>
            <a:spLocks noGrp="1"/>
          </p:cNvSpPr>
          <p:nvPr>
            <p:ph type="body" sz="quarter" idx="10" hasCustomPrompt="1"/>
          </p:nvPr>
        </p:nvSpPr>
        <p:spPr>
          <a:xfrm>
            <a:off x="8126413" y="5251450"/>
            <a:ext cx="3386137" cy="574675"/>
          </a:xfrm>
        </p:spPr>
        <p:txBody>
          <a:bodyPr/>
          <a:lstStyle>
            <a:lvl1pPr marL="0" indent="0">
              <a:buNone/>
              <a:defRPr/>
            </a:lvl1pPr>
            <a:lvl5pPr>
              <a:defRPr/>
            </a:lvl5pPr>
          </a:lstStyle>
          <a:p>
            <a:pPr lvl="0"/>
            <a:r>
              <a:rPr lang="en-US"/>
              <a:t>- Name, Company</a:t>
            </a:r>
          </a:p>
        </p:txBody>
      </p:sp>
    </p:spTree>
    <p:extLst>
      <p:ext uri="{BB962C8B-B14F-4D97-AF65-F5344CB8AC3E}">
        <p14:creationId xmlns:p14="http://schemas.microsoft.com/office/powerpoint/2010/main" val="1048860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93C5-DC69-CF0C-A968-743B7621CDE4}"/>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4" name="Text Placeholder 3">
            <a:extLst>
              <a:ext uri="{FF2B5EF4-FFF2-40B4-BE49-F238E27FC236}">
                <a16:creationId xmlns:a16="http://schemas.microsoft.com/office/drawing/2014/main" id="{978517F2-EDC0-55D1-3C20-37122B382E12}"/>
              </a:ext>
            </a:extLst>
          </p:cNvPr>
          <p:cNvSpPr>
            <a:spLocks noGrp="1"/>
          </p:cNvSpPr>
          <p:nvPr>
            <p:ph type="body" sz="quarter" idx="10"/>
          </p:nvPr>
        </p:nvSpPr>
        <p:spPr>
          <a:xfrm>
            <a:off x="838200" y="2243138"/>
            <a:ext cx="7881938" cy="329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2256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9" Type="http://schemas.openxmlformats.org/officeDocument/2006/relationships/slideLayout" Target="../slideLayouts/slideLayout69.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42" Type="http://schemas.openxmlformats.org/officeDocument/2006/relationships/slideLayout" Target="../slideLayouts/slideLayout72.xml"/><Relationship Id="rId47" Type="http://schemas.openxmlformats.org/officeDocument/2006/relationships/theme" Target="../theme/theme2.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37" Type="http://schemas.openxmlformats.org/officeDocument/2006/relationships/slideLayout" Target="../slideLayouts/slideLayout67.xml"/><Relationship Id="rId40" Type="http://schemas.openxmlformats.org/officeDocument/2006/relationships/slideLayout" Target="../slideLayouts/slideLayout70.xml"/><Relationship Id="rId45" Type="http://schemas.openxmlformats.org/officeDocument/2006/relationships/slideLayout" Target="../slideLayouts/slideLayout75.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slideLayout" Target="../slideLayouts/slideLayout66.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4" Type="http://schemas.openxmlformats.org/officeDocument/2006/relationships/slideLayout" Target="../slideLayouts/slideLayout74.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 Id="rId43" Type="http://schemas.openxmlformats.org/officeDocument/2006/relationships/slideLayout" Target="../slideLayouts/slideLayout73.xml"/><Relationship Id="rId8" Type="http://schemas.openxmlformats.org/officeDocument/2006/relationships/slideLayout" Target="../slideLayouts/slideLayout38.xml"/><Relationship Id="rId3" Type="http://schemas.openxmlformats.org/officeDocument/2006/relationships/slideLayout" Target="../slideLayouts/slideLayout33.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38" Type="http://schemas.openxmlformats.org/officeDocument/2006/relationships/slideLayout" Target="../slideLayouts/slideLayout68.xml"/><Relationship Id="rId46" Type="http://schemas.openxmlformats.org/officeDocument/2006/relationships/slideLayout" Target="../slideLayouts/slideLayout76.xml"/><Relationship Id="rId20" Type="http://schemas.openxmlformats.org/officeDocument/2006/relationships/slideLayout" Target="../slideLayouts/slideLayout50.xml"/><Relationship Id="rId41" Type="http://schemas.openxmlformats.org/officeDocument/2006/relationships/slideLayout" Target="../slideLayouts/slideLayout7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2B8936-0D94-41B3-A738-1C3524D27662}"/>
              </a:ext>
            </a:extLst>
          </p:cNvPr>
          <p:cNvSpPr>
            <a:spLocks noGrp="1"/>
          </p:cNvSpPr>
          <p:nvPr>
            <p:ph type="title"/>
          </p:nvPr>
        </p:nvSpPr>
        <p:spPr>
          <a:xfrm>
            <a:off x="838200" y="365125"/>
            <a:ext cx="10834396"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2EED2-8833-4199-880B-67F4901C3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7237215"/>
      </p:ext>
    </p:extLst>
  </p:cSld>
  <p:clrMap bg1="lt1" tx1="dk1" bg2="lt2" tx2="dk2" accent1="accent1" accent2="accent2" accent3="accent3" accent4="accent4" accent5="accent5" accent6="accent6" hlink="hlink" folHlink="folHlink"/>
  <p:sldLayoutIdLst>
    <p:sldLayoutId id="2147483660"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3" r:id="rId16"/>
    <p:sldLayoutId id="2147483682"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742" r:id="rId29"/>
    <p:sldLayoutId id="2147483753" r:id="rId30"/>
  </p:sldLayoutIdLst>
  <p:hf hdr="0" ftr="0" dt="0"/>
  <p:txStyles>
    <p:titleStyle>
      <a:lvl1pPr algn="l" defTabSz="914400" rtl="0" eaLnBrk="1" latinLnBrk="0" hangingPunct="1">
        <a:lnSpc>
          <a:spcPct val="90000"/>
        </a:lnSpc>
        <a:spcBef>
          <a:spcPct val="0"/>
        </a:spcBef>
        <a:buNone/>
        <a:defRPr sz="4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B273B9-6953-5CC4-BD41-059D9B350B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TITLE</a:t>
            </a:r>
          </a:p>
        </p:txBody>
      </p:sp>
      <p:sp>
        <p:nvSpPr>
          <p:cNvPr id="3" name="Text Placeholder 2">
            <a:extLst>
              <a:ext uri="{FF2B5EF4-FFF2-40B4-BE49-F238E27FC236}">
                <a16:creationId xmlns:a16="http://schemas.microsoft.com/office/drawing/2014/main" id="{254E0F3A-124D-CF10-113A-228F87D4E7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6603A-C3AE-0739-1618-7AB1428671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5EB187-6316-49A0-A7D3-6BDDB1BF9DB6}" type="datetimeFigureOut">
              <a:rPr lang="en-US" smtClean="0"/>
              <a:t>5/20/2024</a:t>
            </a:fld>
            <a:endParaRPr lang="en-US" dirty="0"/>
          </a:p>
        </p:txBody>
      </p:sp>
      <p:sp>
        <p:nvSpPr>
          <p:cNvPr id="5" name="Footer Placeholder 4">
            <a:extLst>
              <a:ext uri="{FF2B5EF4-FFF2-40B4-BE49-F238E27FC236}">
                <a16:creationId xmlns:a16="http://schemas.microsoft.com/office/drawing/2014/main" id="{4F7A8085-DCD2-4293-52A9-6B2AE37B29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7435501-B6B6-8A01-FF2B-D9B1F6C45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3D1BAD-C9EB-461A-B990-552E46F04C83}" type="slidenum">
              <a:rPr lang="en-US" smtClean="0"/>
              <a:t>‹#›</a:t>
            </a:fld>
            <a:endParaRPr lang="en-US" dirty="0"/>
          </a:p>
        </p:txBody>
      </p:sp>
    </p:spTree>
    <p:extLst>
      <p:ext uri="{BB962C8B-B14F-4D97-AF65-F5344CB8AC3E}">
        <p14:creationId xmlns:p14="http://schemas.microsoft.com/office/powerpoint/2010/main" val="285104900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 id="2147483730" r:id="rId35"/>
    <p:sldLayoutId id="2147483731" r:id="rId36"/>
    <p:sldLayoutId id="2147483732" r:id="rId37"/>
    <p:sldLayoutId id="2147483733" r:id="rId38"/>
    <p:sldLayoutId id="2147483734" r:id="rId39"/>
    <p:sldLayoutId id="2147483735" r:id="rId40"/>
    <p:sldLayoutId id="2147483736" r:id="rId41"/>
    <p:sldLayoutId id="2147483737" r:id="rId42"/>
    <p:sldLayoutId id="2147483738" r:id="rId43"/>
    <p:sldLayoutId id="2147483739" r:id="rId44"/>
    <p:sldLayoutId id="2147483740" r:id="rId45"/>
    <p:sldLayoutId id="2147483741" r:id="rId46"/>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2B8936-0D94-41B3-A738-1C3524D27662}"/>
              </a:ext>
            </a:extLst>
          </p:cNvPr>
          <p:cNvSpPr>
            <a:spLocks noGrp="1"/>
          </p:cNvSpPr>
          <p:nvPr>
            <p:ph type="title"/>
          </p:nvPr>
        </p:nvSpPr>
        <p:spPr>
          <a:xfrm>
            <a:off x="838200" y="365125"/>
            <a:ext cx="10834396"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2EED2-8833-4199-880B-67F4901C3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6BD90-FCD7-4EF5-AAF5-1A8A3B0B3E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AB6AED56-CE90-48B8-8B9C-761A8B66ED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CB48842-4896-4BD7-9B6A-1BBC7C8A53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816CF-AA9B-43E8-B03A-27A77900809F}" type="slidenum">
              <a:rPr lang="en-US" smtClean="0"/>
              <a:t>‹#›</a:t>
            </a:fld>
            <a:endParaRPr lang="en-US" dirty="0"/>
          </a:p>
        </p:txBody>
      </p:sp>
    </p:spTree>
    <p:extLst>
      <p:ext uri="{BB962C8B-B14F-4D97-AF65-F5344CB8AC3E}">
        <p14:creationId xmlns:p14="http://schemas.microsoft.com/office/powerpoint/2010/main" val="2579000365"/>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Lst>
  <p:hf hdr="0" ftr="0" dt="0"/>
  <p:txStyles>
    <p:titleStyle>
      <a:lvl1pPr algn="l" defTabSz="914400" rtl="0" eaLnBrk="1" latinLnBrk="0" hangingPunct="1">
        <a:lnSpc>
          <a:spcPct val="90000"/>
        </a:lnSpc>
        <a:spcBef>
          <a:spcPct val="0"/>
        </a:spcBef>
        <a:buNone/>
        <a:defRPr sz="4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youtube.com/watch?v=conw0EtV6CY" TargetMode="Externa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37.xml"/><Relationship Id="rId5" Type="http://schemas.openxmlformats.org/officeDocument/2006/relationships/image" Target="../media/image86.jpeg"/><Relationship Id="rId4" Type="http://schemas.openxmlformats.org/officeDocument/2006/relationships/image" Target="../media/image85.jpeg"/></Relationships>
</file>

<file path=ppt/slides/_rels/slide1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hyperlink" Target="http://www.hbanet.org/career-conversations" TargetMode="Externa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hbanet.org/membership/affinity-groups" TargetMode="External"/><Relationship Id="rId1" Type="http://schemas.openxmlformats.org/officeDocument/2006/relationships/slideLayout" Target="../slideLayouts/slideLayout37.xml"/><Relationship Id="rId5" Type="http://schemas.openxmlformats.org/officeDocument/2006/relationships/image" Target="../media/image92.png"/><Relationship Id="rId4" Type="http://schemas.openxmlformats.org/officeDocument/2006/relationships/image" Target="../media/image9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6.xml"/><Relationship Id="rId4" Type="http://schemas.openxmlformats.org/officeDocument/2006/relationships/image" Target="../media/image95.jpeg"/></Relationships>
</file>

<file path=ppt/slides/_rels/slide2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3" Type="http://schemas.openxmlformats.org/officeDocument/2006/relationships/image" Target="../media/image110.png"/><Relationship Id="rId18" Type="http://schemas.openxmlformats.org/officeDocument/2006/relationships/image" Target="../media/image115.png"/><Relationship Id="rId26" Type="http://schemas.openxmlformats.org/officeDocument/2006/relationships/image" Target="../media/image123.png"/><Relationship Id="rId3" Type="http://schemas.openxmlformats.org/officeDocument/2006/relationships/image" Target="../media/image102.jpeg"/><Relationship Id="rId21" Type="http://schemas.openxmlformats.org/officeDocument/2006/relationships/image" Target="../media/image118.jpeg"/><Relationship Id="rId34" Type="http://schemas.openxmlformats.org/officeDocument/2006/relationships/image" Target="../media/image131.jpeg"/><Relationship Id="rId7" Type="http://schemas.openxmlformats.org/officeDocument/2006/relationships/image" Target="../media/image105.jpeg"/><Relationship Id="rId12" Type="http://schemas.openxmlformats.org/officeDocument/2006/relationships/image" Target="../media/image109.jpeg"/><Relationship Id="rId17" Type="http://schemas.openxmlformats.org/officeDocument/2006/relationships/image" Target="../media/image114.jpeg"/><Relationship Id="rId25" Type="http://schemas.openxmlformats.org/officeDocument/2006/relationships/image" Target="../media/image122.jpeg"/><Relationship Id="rId33" Type="http://schemas.openxmlformats.org/officeDocument/2006/relationships/image" Target="../media/image130.png"/><Relationship Id="rId2" Type="http://schemas.openxmlformats.org/officeDocument/2006/relationships/image" Target="../media/image101.jpeg"/><Relationship Id="rId16" Type="http://schemas.openxmlformats.org/officeDocument/2006/relationships/image" Target="../media/image113.png"/><Relationship Id="rId20" Type="http://schemas.openxmlformats.org/officeDocument/2006/relationships/image" Target="../media/image117.jpeg"/><Relationship Id="rId29" Type="http://schemas.openxmlformats.org/officeDocument/2006/relationships/image" Target="../media/image126.png"/><Relationship Id="rId1" Type="http://schemas.openxmlformats.org/officeDocument/2006/relationships/slideLayout" Target="../slideLayouts/slideLayout37.xml"/><Relationship Id="rId6" Type="http://schemas.openxmlformats.org/officeDocument/2006/relationships/hyperlink" Target="http://www.baxter.com/" TargetMode="External"/><Relationship Id="rId11" Type="http://schemas.openxmlformats.org/officeDocument/2006/relationships/image" Target="../media/image108.jpeg"/><Relationship Id="rId24" Type="http://schemas.openxmlformats.org/officeDocument/2006/relationships/image" Target="../media/image121.png"/><Relationship Id="rId32" Type="http://schemas.openxmlformats.org/officeDocument/2006/relationships/image" Target="../media/image129.png"/><Relationship Id="rId5" Type="http://schemas.openxmlformats.org/officeDocument/2006/relationships/image" Target="../media/image104.png"/><Relationship Id="rId15" Type="http://schemas.openxmlformats.org/officeDocument/2006/relationships/image" Target="../media/image112.jpeg"/><Relationship Id="rId23" Type="http://schemas.openxmlformats.org/officeDocument/2006/relationships/image" Target="../media/image120.jpeg"/><Relationship Id="rId28" Type="http://schemas.openxmlformats.org/officeDocument/2006/relationships/image" Target="../media/image125.png"/><Relationship Id="rId10" Type="http://schemas.openxmlformats.org/officeDocument/2006/relationships/image" Target="../media/image107.png"/><Relationship Id="rId19" Type="http://schemas.openxmlformats.org/officeDocument/2006/relationships/image" Target="../media/image116.jpeg"/><Relationship Id="rId31" Type="http://schemas.openxmlformats.org/officeDocument/2006/relationships/image" Target="../media/image128.png"/><Relationship Id="rId4" Type="http://schemas.openxmlformats.org/officeDocument/2006/relationships/image" Target="../media/image103.jpeg"/><Relationship Id="rId9" Type="http://schemas.openxmlformats.org/officeDocument/2006/relationships/image" Target="../media/image106.png"/><Relationship Id="rId14" Type="http://schemas.openxmlformats.org/officeDocument/2006/relationships/image" Target="../media/image111.jpeg"/><Relationship Id="rId22" Type="http://schemas.openxmlformats.org/officeDocument/2006/relationships/image" Target="../media/image119.jpeg"/><Relationship Id="rId27" Type="http://schemas.openxmlformats.org/officeDocument/2006/relationships/image" Target="../media/image124.png"/><Relationship Id="rId30" Type="http://schemas.openxmlformats.org/officeDocument/2006/relationships/image" Target="../media/image127.png"/><Relationship Id="rId8" Type="http://schemas.openxmlformats.org/officeDocument/2006/relationships/hyperlink" Target="http://uscommon.lundbeck.com/us_common/"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hyperlink" Target="https://hbanet.org/membership/corporate-partnerships" TargetMode="Externa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hyperlink" Target="https://hbanet.org/membership/corporate-partnerships/ambassador-program" TargetMode="Externa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xml"/><Relationship Id="rId1" Type="http://schemas.openxmlformats.org/officeDocument/2006/relationships/slideLayout" Target="../slideLayouts/slideLayout79.xml"/><Relationship Id="rId4" Type="http://schemas.openxmlformats.org/officeDocument/2006/relationships/image" Target="../media/image13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xml"/><Relationship Id="rId1" Type="http://schemas.openxmlformats.org/officeDocument/2006/relationships/slideLayout" Target="../slideLayouts/slideLayout79.xml"/><Relationship Id="rId4" Type="http://schemas.openxmlformats.org/officeDocument/2006/relationships/image" Target="../media/image136.jpeg"/></Relationships>
</file>

<file path=ppt/slides/_rels/slide4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xml"/><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xml"/><Relationship Id="rId1" Type="http://schemas.openxmlformats.org/officeDocument/2006/relationships/slideLayout" Target="../slideLayouts/slideLayout28.xml"/><Relationship Id="rId5" Type="http://schemas.openxmlformats.org/officeDocument/2006/relationships/image" Target="../media/image77.png"/><Relationship Id="rId4" Type="http://schemas.openxmlformats.org/officeDocument/2006/relationships/hyperlink" Target="https://hbanet.org/who-we-are/find-your-nearest-hba-loca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902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AE3E1-0C2B-2B52-C212-2DA2ED2FF0B4}"/>
              </a:ext>
            </a:extLst>
          </p:cNvPr>
          <p:cNvSpPr>
            <a:spLocks noGrp="1"/>
          </p:cNvSpPr>
          <p:nvPr>
            <p:ph type="title"/>
          </p:nvPr>
        </p:nvSpPr>
        <p:spPr/>
        <p:txBody>
          <a:bodyPr>
            <a:normAutofit/>
          </a:bodyPr>
          <a:lstStyle/>
          <a:p>
            <a:r>
              <a:rPr lang="en-US" sz="7200" dirty="0"/>
              <a:t>Membership</a:t>
            </a:r>
          </a:p>
        </p:txBody>
      </p:sp>
    </p:spTree>
    <p:extLst>
      <p:ext uri="{BB962C8B-B14F-4D97-AF65-F5344CB8AC3E}">
        <p14:creationId xmlns:p14="http://schemas.microsoft.com/office/powerpoint/2010/main" val="2091227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9802BE-82A9-315D-AA42-5B3590C356A5}"/>
              </a:ext>
            </a:extLst>
          </p:cNvPr>
          <p:cNvSpPr>
            <a:spLocks noGrp="1"/>
          </p:cNvSpPr>
          <p:nvPr>
            <p:ph type="title"/>
          </p:nvPr>
        </p:nvSpPr>
        <p:spPr>
          <a:xfrm>
            <a:off x="679450" y="1309689"/>
            <a:ext cx="10833100" cy="946150"/>
          </a:xfrm>
        </p:spPr>
        <p:txBody>
          <a:bodyPr>
            <a:normAutofit/>
          </a:bodyPr>
          <a:lstStyle/>
          <a:p>
            <a:pPr algn="ctr"/>
            <a:r>
              <a:rPr lang="en-US" dirty="0">
                <a:solidFill>
                  <a:srgbClr val="7030A0"/>
                </a:solidFill>
              </a:rPr>
              <a:t>About HBA Members</a:t>
            </a:r>
          </a:p>
        </p:txBody>
      </p:sp>
      <p:sp>
        <p:nvSpPr>
          <p:cNvPr id="6" name="Text Placeholder 4">
            <a:extLst>
              <a:ext uri="{FF2B5EF4-FFF2-40B4-BE49-F238E27FC236}">
                <a16:creationId xmlns:a16="http://schemas.microsoft.com/office/drawing/2014/main" id="{2DCFBF5E-3B8A-0CA7-20EF-9D83AE83AA7B}"/>
              </a:ext>
            </a:extLst>
          </p:cNvPr>
          <p:cNvSpPr txBox="1">
            <a:spLocks noGrp="1"/>
          </p:cNvSpPr>
          <p:nvPr>
            <p:ph type="body" sz="quarter" idx="10"/>
          </p:nvPr>
        </p:nvSpPr>
        <p:spPr>
          <a:xfrm>
            <a:off x="5543550" y="2352676"/>
            <a:ext cx="5969000" cy="334645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sz="2400" b="1" dirty="0"/>
              <a:t>Many functional areas</a:t>
            </a:r>
          </a:p>
          <a:p>
            <a:pPr lvl="1">
              <a:lnSpc>
                <a:spcPct val="120000"/>
              </a:lnSpc>
              <a:spcBef>
                <a:spcPts val="0"/>
              </a:spcBef>
            </a:pPr>
            <a:r>
              <a:rPr lang="en-US" dirty="0"/>
              <a:t>Top 3: Marketing, Operations, Sales/Support</a:t>
            </a:r>
          </a:p>
          <a:p>
            <a:pPr marL="0" indent="0">
              <a:lnSpc>
                <a:spcPct val="120000"/>
              </a:lnSpc>
              <a:spcBef>
                <a:spcPts val="1200"/>
              </a:spcBef>
              <a:buNone/>
            </a:pPr>
            <a:r>
              <a:rPr lang="en-US" sz="2400" b="1" dirty="0"/>
              <a:t>Variety of industry sectors</a:t>
            </a:r>
          </a:p>
          <a:p>
            <a:pPr lvl="1">
              <a:lnSpc>
                <a:spcPct val="120000"/>
              </a:lnSpc>
              <a:spcBef>
                <a:spcPts val="0"/>
              </a:spcBef>
            </a:pPr>
            <a:r>
              <a:rPr lang="en-US" dirty="0"/>
              <a:t>Top 3: Pharmaceuticals, Biotechnology, Medical Device/Diagnostics</a:t>
            </a:r>
          </a:p>
          <a:p>
            <a:pPr marL="0" indent="0">
              <a:lnSpc>
                <a:spcPct val="120000"/>
              </a:lnSpc>
              <a:spcBef>
                <a:spcPts val="1200"/>
              </a:spcBef>
              <a:buNone/>
            </a:pPr>
            <a:r>
              <a:rPr lang="en-US" sz="2400" b="1" dirty="0"/>
              <a:t>Primarily business professionals</a:t>
            </a:r>
          </a:p>
          <a:p>
            <a:pPr lvl="1">
              <a:lnSpc>
                <a:spcPct val="120000"/>
              </a:lnSpc>
              <a:spcBef>
                <a:spcPts val="0"/>
              </a:spcBef>
            </a:pPr>
            <a:r>
              <a:rPr lang="en-US" dirty="0"/>
              <a:t>BA/BS, MA/MS, MBA, PhD</a:t>
            </a:r>
          </a:p>
          <a:p>
            <a:pPr lvl="1">
              <a:lnSpc>
                <a:spcPct val="120000"/>
              </a:lnSpc>
              <a:spcBef>
                <a:spcPts val="0"/>
              </a:spcBef>
            </a:pPr>
            <a:r>
              <a:rPr lang="en-US" dirty="0"/>
              <a:t>Although many have RN, RPh, MD</a:t>
            </a:r>
          </a:p>
          <a:p>
            <a:endParaRPr lang="en-US" dirty="0"/>
          </a:p>
        </p:txBody>
      </p:sp>
      <p:sp>
        <p:nvSpPr>
          <p:cNvPr id="7" name="Text Placeholder 4">
            <a:extLst>
              <a:ext uri="{FF2B5EF4-FFF2-40B4-BE49-F238E27FC236}">
                <a16:creationId xmlns:a16="http://schemas.microsoft.com/office/drawing/2014/main" id="{29DFA53A-0A77-AFA1-CDE8-4E13344E05D4}"/>
              </a:ext>
            </a:extLst>
          </p:cNvPr>
          <p:cNvSpPr txBox="1">
            <a:spLocks/>
          </p:cNvSpPr>
          <p:nvPr/>
        </p:nvSpPr>
        <p:spPr>
          <a:xfrm>
            <a:off x="679450" y="2319338"/>
            <a:ext cx="7318304" cy="3949700"/>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1200"/>
              </a:spcBef>
              <a:buClr>
                <a:schemeClr val="accent3"/>
              </a:buClr>
              <a:buNone/>
            </a:pPr>
            <a:r>
              <a:rPr lang="en-US" sz="8000" b="1" dirty="0"/>
              <a:t>High level of industry experience</a:t>
            </a:r>
          </a:p>
          <a:p>
            <a:pPr lvl="1">
              <a:lnSpc>
                <a:spcPct val="120000"/>
              </a:lnSpc>
              <a:spcBef>
                <a:spcPts val="0"/>
              </a:spcBef>
              <a:buClr>
                <a:schemeClr val="accent3"/>
              </a:buClr>
            </a:pPr>
            <a:r>
              <a:rPr lang="en-US" sz="8000" dirty="0"/>
              <a:t>28 percent&gt;20 years</a:t>
            </a:r>
          </a:p>
          <a:p>
            <a:pPr lvl="1">
              <a:lnSpc>
                <a:spcPct val="120000"/>
              </a:lnSpc>
              <a:spcBef>
                <a:spcPts val="0"/>
              </a:spcBef>
              <a:buClr>
                <a:schemeClr val="accent3"/>
              </a:buClr>
            </a:pPr>
            <a:r>
              <a:rPr lang="en-US" sz="8000" dirty="0"/>
              <a:t>53 percent=5 to 20 years</a:t>
            </a:r>
          </a:p>
          <a:p>
            <a:pPr lvl="1">
              <a:lnSpc>
                <a:spcPct val="120000"/>
              </a:lnSpc>
              <a:spcBef>
                <a:spcPts val="0"/>
              </a:spcBef>
              <a:buClr>
                <a:schemeClr val="accent3"/>
              </a:buClr>
            </a:pPr>
            <a:r>
              <a:rPr lang="en-US" sz="8000" dirty="0"/>
              <a:t>19 percent&lt;5 years</a:t>
            </a:r>
          </a:p>
          <a:p>
            <a:pPr marL="0" indent="0">
              <a:lnSpc>
                <a:spcPct val="120000"/>
              </a:lnSpc>
              <a:spcBef>
                <a:spcPts val="1200"/>
              </a:spcBef>
              <a:buClr>
                <a:schemeClr val="accent3"/>
              </a:buClr>
              <a:buNone/>
            </a:pPr>
            <a:r>
              <a:rPr lang="en-US" sz="8000" b="1" dirty="0"/>
              <a:t>Career Levels</a:t>
            </a:r>
          </a:p>
          <a:p>
            <a:pPr lvl="1">
              <a:lnSpc>
                <a:spcPct val="120000"/>
              </a:lnSpc>
              <a:spcBef>
                <a:spcPts val="0"/>
              </a:spcBef>
              <a:buClr>
                <a:schemeClr val="accent3"/>
              </a:buClr>
            </a:pPr>
            <a:r>
              <a:rPr lang="en-US" sz="8000" dirty="0"/>
              <a:t>Individual Contributor</a:t>
            </a:r>
          </a:p>
          <a:p>
            <a:pPr lvl="1">
              <a:lnSpc>
                <a:spcPct val="120000"/>
              </a:lnSpc>
              <a:spcBef>
                <a:spcPts val="0"/>
              </a:spcBef>
              <a:buClr>
                <a:schemeClr val="accent3"/>
              </a:buClr>
            </a:pPr>
            <a:r>
              <a:rPr lang="en-US" sz="8000" dirty="0"/>
              <a:t>Manager (all levels)</a:t>
            </a:r>
          </a:p>
          <a:p>
            <a:pPr lvl="1">
              <a:lnSpc>
                <a:spcPct val="120000"/>
              </a:lnSpc>
              <a:spcBef>
                <a:spcPts val="0"/>
              </a:spcBef>
              <a:buClr>
                <a:schemeClr val="accent3"/>
              </a:buClr>
            </a:pPr>
            <a:r>
              <a:rPr lang="en-US" sz="8000" dirty="0"/>
              <a:t>Director (all levels)</a:t>
            </a:r>
          </a:p>
          <a:p>
            <a:pPr lvl="1">
              <a:lnSpc>
                <a:spcPct val="120000"/>
              </a:lnSpc>
              <a:spcBef>
                <a:spcPts val="0"/>
              </a:spcBef>
              <a:buClr>
                <a:schemeClr val="accent3"/>
              </a:buClr>
            </a:pPr>
            <a:r>
              <a:rPr lang="en-US" sz="8000" dirty="0"/>
              <a:t>VP (all levels)</a:t>
            </a:r>
          </a:p>
          <a:p>
            <a:pPr lvl="1">
              <a:lnSpc>
                <a:spcPct val="120000"/>
              </a:lnSpc>
              <a:spcBef>
                <a:spcPts val="0"/>
              </a:spcBef>
              <a:buClr>
                <a:schemeClr val="accent3"/>
              </a:buClr>
            </a:pPr>
            <a:r>
              <a:rPr lang="en-US" sz="8000" dirty="0"/>
              <a:t>Executives (Principal/Partner, C-Suite, </a:t>
            </a:r>
          </a:p>
          <a:p>
            <a:pPr marL="457200" lvl="1" indent="0">
              <a:lnSpc>
                <a:spcPct val="120000"/>
              </a:lnSpc>
              <a:spcBef>
                <a:spcPts val="0"/>
              </a:spcBef>
              <a:buClr>
                <a:schemeClr val="accent3"/>
              </a:buClr>
              <a:buFont typeface="Arial" panose="020B0604020202020204" pitchFamily="34" charset="0"/>
              <a:buNone/>
            </a:pPr>
            <a:r>
              <a:rPr lang="en-US" sz="8000" dirty="0"/>
              <a:t>     Owner/Founder)</a:t>
            </a:r>
          </a:p>
          <a:p>
            <a:endParaRPr lang="en-US" dirty="0"/>
          </a:p>
        </p:txBody>
      </p:sp>
    </p:spTree>
    <p:extLst>
      <p:ext uri="{BB962C8B-B14F-4D97-AF65-F5344CB8AC3E}">
        <p14:creationId xmlns:p14="http://schemas.microsoft.com/office/powerpoint/2010/main" val="2920434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183F4-3112-30E2-692B-A9401F2A4DD5}"/>
              </a:ext>
            </a:extLst>
          </p:cNvPr>
          <p:cNvSpPr>
            <a:spLocks noGrp="1"/>
          </p:cNvSpPr>
          <p:nvPr>
            <p:ph type="title"/>
          </p:nvPr>
        </p:nvSpPr>
        <p:spPr/>
        <p:txBody>
          <a:bodyPr/>
          <a:lstStyle/>
          <a:p>
            <a:r>
              <a:rPr lang="en-US" dirty="0"/>
              <a:t>The Value of Membership</a:t>
            </a:r>
          </a:p>
        </p:txBody>
      </p:sp>
      <p:sp>
        <p:nvSpPr>
          <p:cNvPr id="4" name="Text Placeholder 2">
            <a:extLst>
              <a:ext uri="{FF2B5EF4-FFF2-40B4-BE49-F238E27FC236}">
                <a16:creationId xmlns:a16="http://schemas.microsoft.com/office/drawing/2014/main" id="{9F652D95-9C6D-0B8B-BF84-60ABA8EFF839}"/>
              </a:ext>
            </a:extLst>
          </p:cNvPr>
          <p:cNvSpPr>
            <a:spLocks noGrp="1"/>
          </p:cNvSpPr>
          <p:nvPr>
            <p:ph type="body" sz="quarter" idx="10"/>
          </p:nvPr>
        </p:nvSpPr>
        <p:spPr>
          <a:xfrm>
            <a:off x="4750817" y="2104997"/>
            <a:ext cx="6734048" cy="3949700"/>
          </a:xfrm>
        </p:spPr>
        <p:txBody>
          <a:bodyPr>
            <a:normAutofit/>
          </a:bodyPr>
          <a:lstStyle/>
          <a:p>
            <a:pPr marL="0" indent="0">
              <a:buNone/>
            </a:pPr>
            <a:r>
              <a:rPr lang="en-US" sz="2400" dirty="0">
                <a:solidFill>
                  <a:srgbClr val="333333"/>
                </a:solidFill>
                <a:latin typeface="+mn-lt"/>
              </a:rPr>
              <a:t>The HBA is your gateway to professional growth and success. </a:t>
            </a:r>
          </a:p>
          <a:p>
            <a:pPr marL="0" indent="0" algn="l" latinLnBrk="0">
              <a:buNone/>
            </a:pPr>
            <a:r>
              <a:rPr lang="en-US" sz="2400" i="0" dirty="0">
                <a:solidFill>
                  <a:srgbClr val="333333"/>
                </a:solidFill>
                <a:effectLst/>
                <a:latin typeface="+mn-lt"/>
              </a:rPr>
              <a:t>Empower your career and join our movement to further the advancement and impact of women in the business of healthcare.</a:t>
            </a:r>
          </a:p>
          <a:p>
            <a:pPr marL="0" indent="0" algn="l">
              <a:buNone/>
            </a:pPr>
            <a:r>
              <a:rPr lang="en-US" sz="2400" b="0" i="0" dirty="0">
                <a:solidFill>
                  <a:srgbClr val="333333"/>
                </a:solidFill>
                <a:effectLst/>
                <a:latin typeface="+mn-lt"/>
              </a:rPr>
              <a:t>Connect with more than 20,000 passionate healthcare and life science professionals committed to driving lasting, positive change. </a:t>
            </a:r>
          </a:p>
          <a:p>
            <a:pPr marL="0" indent="0">
              <a:buNone/>
            </a:pPr>
            <a:endParaRPr lang="en-US" dirty="0"/>
          </a:p>
        </p:txBody>
      </p:sp>
    </p:spTree>
    <p:extLst>
      <p:ext uri="{BB962C8B-B14F-4D97-AF65-F5344CB8AC3E}">
        <p14:creationId xmlns:p14="http://schemas.microsoft.com/office/powerpoint/2010/main" val="2411934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3858FB24-410B-7703-5921-C237A7817DA1}"/>
              </a:ext>
            </a:extLst>
          </p:cNvPr>
          <p:cNvSpPr>
            <a:spLocks noGrp="1"/>
          </p:cNvSpPr>
          <p:nvPr>
            <p:ph type="title"/>
          </p:nvPr>
        </p:nvSpPr>
        <p:spPr>
          <a:xfrm>
            <a:off x="427495" y="0"/>
            <a:ext cx="10834396" cy="1325563"/>
          </a:xfrm>
        </p:spPr>
        <p:txBody>
          <a:bodyPr/>
          <a:lstStyle/>
          <a:p>
            <a:r>
              <a:rPr lang="en-US" dirty="0">
                <a:solidFill>
                  <a:schemeClr val="tx1">
                    <a:lumMod val="75000"/>
                  </a:schemeClr>
                </a:solidFill>
              </a:rPr>
              <a:t>Member Benefits</a:t>
            </a:r>
          </a:p>
        </p:txBody>
      </p:sp>
      <p:pic>
        <p:nvPicPr>
          <p:cNvPr id="4" name="Picture 3">
            <a:extLst>
              <a:ext uri="{FF2B5EF4-FFF2-40B4-BE49-F238E27FC236}">
                <a16:creationId xmlns:a16="http://schemas.microsoft.com/office/drawing/2014/main" id="{E9A7AEA2-13FD-8E0D-52DF-CBEC01B0A0C7}"/>
              </a:ext>
            </a:extLst>
          </p:cNvPr>
          <p:cNvPicPr>
            <a:picLocks noChangeAspect="1"/>
          </p:cNvPicPr>
          <p:nvPr/>
        </p:nvPicPr>
        <p:blipFill>
          <a:blip r:embed="rId2"/>
          <a:stretch>
            <a:fillRect/>
          </a:stretch>
        </p:blipFill>
        <p:spPr>
          <a:xfrm>
            <a:off x="0" y="1498405"/>
            <a:ext cx="12192000" cy="4585025"/>
          </a:xfrm>
          <a:prstGeom prst="rect">
            <a:avLst/>
          </a:prstGeom>
        </p:spPr>
      </p:pic>
    </p:spTree>
    <p:extLst>
      <p:ext uri="{BB962C8B-B14F-4D97-AF65-F5344CB8AC3E}">
        <p14:creationId xmlns:p14="http://schemas.microsoft.com/office/powerpoint/2010/main" val="2801505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C035CF81-B703-99A5-7752-BBE4CA02EE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0863" y="330926"/>
            <a:ext cx="11010274" cy="5669280"/>
          </a:xfrm>
          <a:prstGeom prst="rect">
            <a:avLst/>
          </a:prstGeom>
          <a:effectLst>
            <a:outerShdw blurRad="292100" dist="139700" dir="2700000" algn="tl" rotWithShape="0">
              <a:prstClr val="black">
                <a:alpha val="65000"/>
              </a:prstClr>
            </a:outerShdw>
          </a:effectLst>
        </p:spPr>
      </p:pic>
      <p:sp>
        <p:nvSpPr>
          <p:cNvPr id="7" name="TextBox 6">
            <a:extLst>
              <a:ext uri="{FF2B5EF4-FFF2-40B4-BE49-F238E27FC236}">
                <a16:creationId xmlns:a16="http://schemas.microsoft.com/office/drawing/2014/main" id="{72F64EBE-03F3-F818-707E-8B9244A03E93}"/>
              </a:ext>
            </a:extLst>
          </p:cNvPr>
          <p:cNvSpPr txBox="1"/>
          <p:nvPr/>
        </p:nvSpPr>
        <p:spPr>
          <a:xfrm>
            <a:off x="4417495" y="6116507"/>
            <a:ext cx="335700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https://www.youtube.com/watch?v=conw0EtV6CY</a:t>
            </a:r>
            <a:endParaRPr kumimoji="0" lang="en-US" sz="11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27301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34E5F4-566E-9ACF-ACDE-A925C1AD6837}"/>
              </a:ext>
            </a:extLst>
          </p:cNvPr>
          <p:cNvSpPr txBox="1">
            <a:spLocks/>
          </p:cNvSpPr>
          <p:nvPr/>
        </p:nvSpPr>
        <p:spPr>
          <a:xfrm>
            <a:off x="428895" y="436224"/>
            <a:ext cx="12015654" cy="795142"/>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dirty="0">
                <a:solidFill>
                  <a:schemeClr val="accent1"/>
                </a:solidFill>
              </a:rPr>
              <a:t>Individual Membership Fees</a:t>
            </a:r>
          </a:p>
        </p:txBody>
      </p:sp>
      <p:sp>
        <p:nvSpPr>
          <p:cNvPr id="7" name="Content Placeholder 2">
            <a:extLst>
              <a:ext uri="{FF2B5EF4-FFF2-40B4-BE49-F238E27FC236}">
                <a16:creationId xmlns:a16="http://schemas.microsoft.com/office/drawing/2014/main" id="{1DEA1104-8B4D-A312-3387-DFCAD3145079}"/>
              </a:ext>
            </a:extLst>
          </p:cNvPr>
          <p:cNvSpPr txBox="1">
            <a:spLocks/>
          </p:cNvSpPr>
          <p:nvPr/>
        </p:nvSpPr>
        <p:spPr bwMode="auto">
          <a:xfrm>
            <a:off x="1087101" y="5633491"/>
            <a:ext cx="10017798" cy="788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altLang="en-US" sz="1500" i="1" dirty="0">
                <a:latin typeface="Tahoma" panose="020B0604030504040204" pitchFamily="34" charset="0"/>
                <a:ea typeface="Tahoma" panose="020B0604030504040204" pitchFamily="34" charset="0"/>
                <a:cs typeface="Tahoma" panose="020B0604030504040204" pitchFamily="34" charset="0"/>
              </a:rPr>
              <a:t>*The HBA is proud to offer a membership rate of $125/€110 per year for those 30 and under, which includes all benefits of full membership except voting in the annual business meeting and the ability to serve on boards. Additional discounts do not apply to this membership type. Subject to verification at the time of purchase.</a:t>
            </a:r>
          </a:p>
        </p:txBody>
      </p:sp>
      <p:pic>
        <p:nvPicPr>
          <p:cNvPr id="8" name="Picture 7" descr="Table&#10;&#10;Description automatically generated">
            <a:extLst>
              <a:ext uri="{FF2B5EF4-FFF2-40B4-BE49-F238E27FC236}">
                <a16:creationId xmlns:a16="http://schemas.microsoft.com/office/drawing/2014/main" id="{86563B0A-50DA-B121-6D1E-75CCCB6F5D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261" y="1356663"/>
            <a:ext cx="5008900" cy="3987084"/>
          </a:xfrm>
          <a:prstGeom prst="rect">
            <a:avLst/>
          </a:prstGeom>
          <a:effectLst>
            <a:outerShdw blurRad="292100" dist="139700" dir="2700000" algn="ctr" rotWithShape="0">
              <a:srgbClr val="000000">
                <a:alpha val="65000"/>
              </a:srgbClr>
            </a:outerShdw>
          </a:effectLst>
        </p:spPr>
      </p:pic>
      <p:pic>
        <p:nvPicPr>
          <p:cNvPr id="10" name="Picture 9" descr="Text&#10;&#10;Description automatically generated with low confidence">
            <a:extLst>
              <a:ext uri="{FF2B5EF4-FFF2-40B4-BE49-F238E27FC236}">
                <a16:creationId xmlns:a16="http://schemas.microsoft.com/office/drawing/2014/main" id="{1FAEDD8D-0B92-27CF-F26A-BCA0677B27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9840" y="2137066"/>
            <a:ext cx="5384800" cy="1938528"/>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360032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AE3E1-0C2B-2B52-C212-2DA2ED2FF0B4}"/>
              </a:ext>
            </a:extLst>
          </p:cNvPr>
          <p:cNvSpPr>
            <a:spLocks noGrp="1"/>
          </p:cNvSpPr>
          <p:nvPr>
            <p:ph type="title"/>
          </p:nvPr>
        </p:nvSpPr>
        <p:spPr>
          <a:xfrm>
            <a:off x="4320835" y="2259011"/>
            <a:ext cx="7871165" cy="1325563"/>
          </a:xfrm>
        </p:spPr>
        <p:txBody>
          <a:bodyPr>
            <a:noAutofit/>
          </a:bodyPr>
          <a:lstStyle/>
          <a:p>
            <a:r>
              <a:rPr lang="en-US" sz="6000" dirty="0"/>
              <a:t>Events &amp; Programs</a:t>
            </a:r>
          </a:p>
        </p:txBody>
      </p:sp>
    </p:spTree>
    <p:extLst>
      <p:ext uri="{BB962C8B-B14F-4D97-AF65-F5344CB8AC3E}">
        <p14:creationId xmlns:p14="http://schemas.microsoft.com/office/powerpoint/2010/main" val="4273890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BDA4A-5BFB-C65E-4D5F-A015CDD7BBEA}"/>
              </a:ext>
            </a:extLst>
          </p:cNvPr>
          <p:cNvSpPr>
            <a:spLocks noGrp="1"/>
          </p:cNvSpPr>
          <p:nvPr>
            <p:ph type="title"/>
          </p:nvPr>
        </p:nvSpPr>
        <p:spPr/>
        <p:txBody>
          <a:bodyPr/>
          <a:lstStyle/>
          <a:p>
            <a:r>
              <a:rPr lang="en-US" dirty="0"/>
              <a:t>HBA Events &amp; Programs</a:t>
            </a:r>
          </a:p>
        </p:txBody>
      </p:sp>
      <p:pic>
        <p:nvPicPr>
          <p:cNvPr id="6" name="Picture 5">
            <a:extLst>
              <a:ext uri="{FF2B5EF4-FFF2-40B4-BE49-F238E27FC236}">
                <a16:creationId xmlns:a16="http://schemas.microsoft.com/office/drawing/2014/main" id="{DD156408-DD47-8231-694A-E9157924AB77}"/>
              </a:ext>
            </a:extLst>
          </p:cNvPr>
          <p:cNvPicPr>
            <a:picLocks noChangeAspect="1"/>
          </p:cNvPicPr>
          <p:nvPr/>
        </p:nvPicPr>
        <p:blipFill rotWithShape="1">
          <a:blip r:embed="rId2"/>
          <a:srcRect l="4260" t="1872" r="4260" b="7749"/>
          <a:stretch/>
        </p:blipFill>
        <p:spPr>
          <a:xfrm>
            <a:off x="519404" y="1388236"/>
            <a:ext cx="11153192" cy="4823011"/>
          </a:xfrm>
          <a:prstGeom prst="rect">
            <a:avLst/>
          </a:prstGeom>
        </p:spPr>
      </p:pic>
    </p:spTree>
    <p:extLst>
      <p:ext uri="{BB962C8B-B14F-4D97-AF65-F5344CB8AC3E}">
        <p14:creationId xmlns:p14="http://schemas.microsoft.com/office/powerpoint/2010/main" val="1125500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07A5DDF-D050-2FA0-A0CB-4F39FAFF6261}"/>
              </a:ext>
            </a:extLst>
          </p:cNvPr>
          <p:cNvSpPr txBox="1">
            <a:spLocks/>
          </p:cNvSpPr>
          <p:nvPr/>
        </p:nvSpPr>
        <p:spPr>
          <a:xfrm>
            <a:off x="428895" y="436224"/>
            <a:ext cx="12015654" cy="795142"/>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7757A1"/>
                </a:solidFill>
                <a:effectLst/>
                <a:uLnTx/>
                <a:uFillTx/>
                <a:latin typeface="Tahoma"/>
                <a:ea typeface="+mj-ea"/>
                <a:cs typeface="+mj-cs"/>
              </a:rPr>
              <a:t>In-Person and Virtual Events</a:t>
            </a:r>
          </a:p>
        </p:txBody>
      </p:sp>
      <p:sp>
        <p:nvSpPr>
          <p:cNvPr id="4" name="Rectangle 3">
            <a:extLst>
              <a:ext uri="{FF2B5EF4-FFF2-40B4-BE49-F238E27FC236}">
                <a16:creationId xmlns:a16="http://schemas.microsoft.com/office/drawing/2014/main" id="{75275E94-00F5-1B42-939A-D9CEF008DAAA}"/>
              </a:ext>
            </a:extLst>
          </p:cNvPr>
          <p:cNvSpPr>
            <a:spLocks noGrp="1" noChangeArrowheads="1"/>
          </p:cNvSpPr>
          <p:nvPr/>
        </p:nvSpPr>
        <p:spPr>
          <a:xfrm>
            <a:off x="291269" y="3271517"/>
            <a:ext cx="11694143" cy="189827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marR="0" lvl="0" indent="0" algn="l" defTabSz="685800" rtl="0" eaLnBrk="1" fontAlgn="auto" latinLnBrk="0" hangingPunct="1">
              <a:lnSpc>
                <a:spcPct val="110000"/>
              </a:lnSpc>
              <a:spcBef>
                <a:spcPts val="300"/>
              </a:spcBef>
              <a:spcAft>
                <a:spcPts val="300"/>
              </a:spcAft>
              <a:buClr>
                <a:srgbClr val="FB515B"/>
              </a:buClr>
              <a:buSzTx/>
              <a:buFont typeface="Arial" panose="020B0604020202020204" pitchFamily="34" charset="0"/>
              <a:buNone/>
              <a:tabLst/>
              <a:defRPr/>
            </a:pPr>
            <a:r>
              <a:rPr kumimoji="0" lang="en-US" altLang="en-US" sz="1800" b="1" i="0" u="none" strike="noStrike" kern="1200" cap="none" spc="0" normalizeH="0" baseline="0" noProof="0" dirty="0">
                <a:ln>
                  <a:noFill/>
                </a:ln>
                <a:solidFill>
                  <a:srgbClr val="58595B"/>
                </a:solidFill>
                <a:effectLst/>
                <a:uLnTx/>
                <a:uFillTx/>
                <a:latin typeface="Tahoma"/>
                <a:ea typeface="Tahoma" panose="020B0604030504040204" pitchFamily="34" charset="0"/>
                <a:cs typeface="Tahoma" panose="020B0604030504040204" pitchFamily="34" charset="0"/>
              </a:rPr>
              <a:t>Gain access to 600+ events and programs each year that offer opportunities to accelerate your career development, celebrate your success and foster networking opportunities with industry peers and influencers. </a:t>
            </a:r>
          </a:p>
          <a:p>
            <a:pPr marL="457200" marR="0" lvl="0" indent="-342900" algn="l" defTabSz="685800" rtl="0" eaLnBrk="1" fontAlgn="auto" latinLnBrk="0" hangingPunct="1">
              <a:lnSpc>
                <a:spcPct val="110000"/>
              </a:lnSpc>
              <a:spcBef>
                <a:spcPts val="300"/>
              </a:spcBef>
              <a:spcAft>
                <a:spcPts val="300"/>
              </a:spcAft>
              <a:buClr>
                <a:srgbClr val="86D5C8"/>
              </a:buClr>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58595B"/>
                </a:solidFill>
                <a:effectLst/>
                <a:uLnTx/>
                <a:uFillTx/>
                <a:latin typeface="Tahoma"/>
                <a:ea typeface="Tahoma" panose="020B0604030504040204" pitchFamily="34" charset="0"/>
                <a:cs typeface="Tahoma" panose="020B0604030504040204" pitchFamily="34" charset="0"/>
              </a:rPr>
              <a:t>Hundreds of virtual and in-person local events throughout North America, Europe, and APAC</a:t>
            </a:r>
          </a:p>
          <a:p>
            <a:pPr marL="457200" marR="0" lvl="0" indent="-342900" algn="l" defTabSz="685800" rtl="0" eaLnBrk="1" fontAlgn="auto" latinLnBrk="0" hangingPunct="1">
              <a:lnSpc>
                <a:spcPct val="110000"/>
              </a:lnSpc>
              <a:spcBef>
                <a:spcPts val="300"/>
              </a:spcBef>
              <a:spcAft>
                <a:spcPts val="300"/>
              </a:spcAft>
              <a:buClr>
                <a:srgbClr val="86D5C8"/>
              </a:buClr>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58595B"/>
                </a:solidFill>
                <a:effectLst/>
                <a:uLnTx/>
                <a:uFillTx/>
                <a:latin typeface="Tahoma"/>
                <a:ea typeface="Tahoma" panose="020B0604030504040204" pitchFamily="34" charset="0"/>
                <a:cs typeface="Tahoma" panose="020B0604030504040204" pitchFamily="34" charset="0"/>
              </a:rPr>
              <a:t>Virtual programs, such as the quarterly </a:t>
            </a:r>
            <a:r>
              <a:rPr kumimoji="0" lang="en-US" altLang="en-US" sz="1800" b="1" i="0" u="none" strike="noStrike" kern="1200" cap="none" spc="0" normalizeH="0" baseline="0" noProof="0" dirty="0">
                <a:ln>
                  <a:noFill/>
                </a:ln>
                <a:solidFill>
                  <a:srgbClr val="58595B"/>
                </a:solidFill>
                <a:effectLst/>
                <a:uLnTx/>
                <a:uFillTx/>
                <a:latin typeface="Tahoma"/>
                <a:ea typeface="Tahoma" panose="020B0604030504040204" pitchFamily="34" charset="0"/>
                <a:cs typeface="Tahoma" panose="020B0604030504040204" pitchFamily="34" charset="0"/>
              </a:rPr>
              <a:t>Career Conversations </a:t>
            </a:r>
            <a:r>
              <a:rPr kumimoji="0" lang="en-US" altLang="en-US" sz="1800" b="0" i="0" u="none" strike="noStrike" kern="1200" cap="none" spc="0" normalizeH="0" baseline="0" noProof="0" dirty="0">
                <a:ln>
                  <a:noFill/>
                </a:ln>
                <a:solidFill>
                  <a:srgbClr val="58595B"/>
                </a:solidFill>
                <a:effectLst/>
                <a:uLnTx/>
                <a:uFillTx/>
                <a:latin typeface="Tahoma"/>
                <a:ea typeface="Tahoma" panose="020B0604030504040204" pitchFamily="34" charset="0"/>
                <a:cs typeface="Tahoma" panose="020B0604030504040204" pitchFamily="34" charset="0"/>
              </a:rPr>
              <a:t>webinar series, as well as free access to select webinar offerings throughout the year</a:t>
            </a:r>
          </a:p>
          <a:p>
            <a:pPr marL="457200" marR="0" lvl="0" indent="-342900" algn="l" defTabSz="685800" rtl="0" eaLnBrk="1" fontAlgn="auto" latinLnBrk="0" hangingPunct="1">
              <a:lnSpc>
                <a:spcPct val="110000"/>
              </a:lnSpc>
              <a:spcBef>
                <a:spcPts val="300"/>
              </a:spcBef>
              <a:spcAft>
                <a:spcPts val="300"/>
              </a:spcAft>
              <a:buClr>
                <a:srgbClr val="86D5C8"/>
              </a:buClr>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58595B"/>
                </a:solidFill>
                <a:effectLst/>
                <a:uLnTx/>
                <a:uFillTx/>
                <a:latin typeface="Tahoma"/>
                <a:ea typeface="Tahoma" panose="020B0604030504040204" pitchFamily="34" charset="0"/>
                <a:cs typeface="Tahoma" panose="020B0604030504040204" pitchFamily="34" charset="0"/>
              </a:rPr>
              <a:t>Signature </a:t>
            </a:r>
            <a:r>
              <a:rPr lang="en-US" altLang="en-US" sz="1800" dirty="0">
                <a:solidFill>
                  <a:srgbClr val="58595B"/>
                </a:solidFill>
                <a:latin typeface="Tahoma"/>
                <a:ea typeface="Tahoma" panose="020B0604030504040204" pitchFamily="34" charset="0"/>
                <a:cs typeface="Tahoma" panose="020B0604030504040204" pitchFamily="34" charset="0"/>
              </a:rPr>
              <a:t>annual events including</a:t>
            </a:r>
            <a:r>
              <a:rPr kumimoji="0" lang="en-US" altLang="en-US" sz="1800" b="0" i="0" u="none" strike="noStrike" kern="1200" cap="none" spc="0" normalizeH="0" baseline="0" noProof="0" dirty="0">
                <a:ln>
                  <a:noFill/>
                </a:ln>
                <a:solidFill>
                  <a:srgbClr val="58595B"/>
                </a:solidFill>
                <a:effectLst/>
                <a:uLnTx/>
                <a:uFillTx/>
                <a:latin typeface="Tahoma"/>
                <a:ea typeface="Tahoma" panose="020B0604030504040204" pitchFamily="34" charset="0"/>
                <a:cs typeface="Tahoma" panose="020B0604030504040204" pitchFamily="34" charset="0"/>
              </a:rPr>
              <a:t> our </a:t>
            </a:r>
            <a:r>
              <a:rPr kumimoji="0" lang="en-US" altLang="en-US" sz="1800" b="1" i="0" u="none" strike="noStrike" kern="1200" cap="none" spc="0" normalizeH="0" baseline="0" noProof="0" dirty="0">
                <a:ln>
                  <a:noFill/>
                </a:ln>
                <a:solidFill>
                  <a:srgbClr val="58595B"/>
                </a:solidFill>
                <a:effectLst/>
                <a:uLnTx/>
                <a:uFillTx/>
                <a:latin typeface="Tahoma"/>
                <a:ea typeface="Tahoma" panose="020B0604030504040204" pitchFamily="34" charset="0"/>
                <a:cs typeface="Tahoma" panose="020B0604030504040204" pitchFamily="34" charset="0"/>
              </a:rPr>
              <a:t>Woman of the Year Gala</a:t>
            </a:r>
            <a:r>
              <a:rPr kumimoji="0" lang="en-US" altLang="en-US" sz="1800" b="0" i="0" u="none" strike="noStrike" kern="1200" cap="none" spc="0" normalizeH="0" baseline="0" noProof="0" dirty="0">
                <a:ln>
                  <a:noFill/>
                </a:ln>
                <a:solidFill>
                  <a:srgbClr val="58595B"/>
                </a:solidFill>
                <a:effectLst/>
                <a:uLnTx/>
                <a:uFillTx/>
                <a:latin typeface="Tahoma"/>
                <a:ea typeface="Tahoma" panose="020B0604030504040204" pitchFamily="34" charset="0"/>
                <a:cs typeface="Tahoma" panose="020B0604030504040204" pitchFamily="34" charset="0"/>
              </a:rPr>
              <a:t>, the </a:t>
            </a:r>
            <a:r>
              <a:rPr kumimoji="0" lang="en-US" altLang="en-US" sz="1800" b="1" i="0" u="none" strike="noStrike" kern="1200" cap="none" spc="0" normalizeH="0" baseline="0" noProof="0" dirty="0">
                <a:ln>
                  <a:noFill/>
                </a:ln>
                <a:solidFill>
                  <a:srgbClr val="58595B"/>
                </a:solidFill>
                <a:effectLst/>
                <a:uLnTx/>
                <a:uFillTx/>
                <a:latin typeface="Tahoma"/>
                <a:ea typeface="Tahoma" panose="020B0604030504040204" pitchFamily="34" charset="0"/>
                <a:cs typeface="Tahoma" panose="020B0604030504040204" pitchFamily="34" charset="0"/>
              </a:rPr>
              <a:t>European Leadership Summit, Building Better Business Connections (3BC)</a:t>
            </a:r>
            <a:r>
              <a:rPr kumimoji="0" lang="en-US" altLang="en-US" sz="1800" b="0" i="0" u="none" strike="noStrike" kern="1200" cap="none" spc="0" normalizeH="0" baseline="0" noProof="0" dirty="0">
                <a:ln>
                  <a:noFill/>
                </a:ln>
                <a:solidFill>
                  <a:srgbClr val="58595B"/>
                </a:solidFill>
                <a:effectLst/>
                <a:uLnTx/>
                <a:uFillTx/>
                <a:latin typeface="Tahoma"/>
                <a:ea typeface="Tahoma" panose="020B0604030504040204" pitchFamily="34" charset="0"/>
                <a:cs typeface="Tahoma" panose="020B0604030504040204" pitchFamily="34" charset="0"/>
              </a:rPr>
              <a:t>,</a:t>
            </a:r>
            <a:r>
              <a:rPr kumimoji="0" lang="en-US" altLang="en-US" sz="1800" b="1" i="0" u="none" strike="noStrike" kern="1200" cap="none" spc="0" normalizeH="0" baseline="0" noProof="0" dirty="0">
                <a:ln>
                  <a:noFill/>
                </a:ln>
                <a:solidFill>
                  <a:srgbClr val="58595B"/>
                </a:solidFill>
                <a:effectLst/>
                <a:uLnTx/>
                <a:uFillTx/>
                <a:latin typeface="Tahoma"/>
                <a:ea typeface="Tahoma" panose="020B0604030504040204" pitchFamily="34" charset="0"/>
                <a:cs typeface="Tahoma" panose="020B0604030504040204" pitchFamily="34" charset="0"/>
              </a:rPr>
              <a:t> </a:t>
            </a:r>
            <a:r>
              <a:rPr kumimoji="0" lang="en-US" altLang="en-US" sz="1800" b="0" i="0" u="none" strike="noStrike" kern="1200" cap="none" spc="0" normalizeH="0" baseline="0" noProof="0" dirty="0">
                <a:ln>
                  <a:noFill/>
                </a:ln>
                <a:solidFill>
                  <a:srgbClr val="58595B"/>
                </a:solidFill>
                <a:effectLst/>
                <a:uLnTx/>
                <a:uFillTx/>
                <a:latin typeface="Tahoma"/>
                <a:ea typeface="Tahoma" panose="020B0604030504040204" pitchFamily="34" charset="0"/>
                <a:cs typeface="Tahoma" panose="020B0604030504040204" pitchFamily="34" charset="0"/>
              </a:rPr>
              <a:t>and </a:t>
            </a:r>
            <a:r>
              <a:rPr kumimoji="0" lang="en-US" altLang="en-US" sz="1800" b="1" i="0" u="none" strike="noStrike" kern="1200" cap="none" spc="0" normalizeH="0" baseline="0" noProof="0" dirty="0">
                <a:ln>
                  <a:noFill/>
                </a:ln>
                <a:solidFill>
                  <a:srgbClr val="58595B"/>
                </a:solidFill>
                <a:effectLst/>
                <a:uLnTx/>
                <a:uFillTx/>
                <a:latin typeface="Tahoma"/>
                <a:ea typeface="Tahoma" panose="020B0604030504040204" pitchFamily="34" charset="0"/>
                <a:cs typeface="Tahoma" panose="020B0604030504040204" pitchFamily="34" charset="0"/>
              </a:rPr>
              <a:t>Annual Conference</a:t>
            </a:r>
            <a:endParaRPr kumimoji="0" lang="en-US" altLang="en-US" sz="1800" b="0" i="0" u="none" strike="noStrike" kern="1200" cap="none" spc="0" normalizeH="0" baseline="0" noProof="0" dirty="0">
              <a:ln>
                <a:noFill/>
              </a:ln>
              <a:solidFill>
                <a:srgbClr val="58595B"/>
              </a:solidFill>
              <a:effectLst/>
              <a:uLnTx/>
              <a:uFillTx/>
              <a:latin typeface="Tahoma"/>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id="{61F5C9C2-639C-0772-EF7E-DC509792EB40}"/>
              </a:ext>
            </a:extLst>
          </p:cNvPr>
          <p:cNvGrpSpPr>
            <a:grpSpLocks noChangeAspect="1"/>
          </p:cNvGrpSpPr>
          <p:nvPr/>
        </p:nvGrpSpPr>
        <p:grpSpPr>
          <a:xfrm>
            <a:off x="221111" y="1158841"/>
            <a:ext cx="11749778" cy="1827672"/>
            <a:chOff x="358942" y="1916074"/>
            <a:chExt cx="11757022" cy="1828800"/>
          </a:xfrm>
        </p:grpSpPr>
        <p:grpSp>
          <p:nvGrpSpPr>
            <p:cNvPr id="7" name="Group 6">
              <a:extLst>
                <a:ext uri="{FF2B5EF4-FFF2-40B4-BE49-F238E27FC236}">
                  <a16:creationId xmlns:a16="http://schemas.microsoft.com/office/drawing/2014/main" id="{B03F9916-B261-9B4E-5DA1-70B914E8F9EF}"/>
                </a:ext>
              </a:extLst>
            </p:cNvPr>
            <p:cNvGrpSpPr>
              <a:grpSpLocks noChangeAspect="1"/>
            </p:cNvGrpSpPr>
            <p:nvPr/>
          </p:nvGrpSpPr>
          <p:grpSpPr>
            <a:xfrm>
              <a:off x="358942" y="1916074"/>
              <a:ext cx="9012389" cy="1828800"/>
              <a:chOff x="573270" y="1552266"/>
              <a:chExt cx="11265486" cy="2286000"/>
            </a:xfrm>
          </p:grpSpPr>
          <p:pic>
            <p:nvPicPr>
              <p:cNvPr id="9" name="Picture 8">
                <a:extLst>
                  <a:ext uri="{FF2B5EF4-FFF2-40B4-BE49-F238E27FC236}">
                    <a16:creationId xmlns:a16="http://schemas.microsoft.com/office/drawing/2014/main" id="{580FBB54-435C-4CC7-728E-4751E2CBD7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6984" y="1552266"/>
                <a:ext cx="3441772" cy="228600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D678A5F7-B244-BDCB-4032-9FBE3444A7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270" y="1552266"/>
                <a:ext cx="3429000" cy="228600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11936449-E1F8-C0B8-4AF4-417F5F50AF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02270" y="1552266"/>
                <a:ext cx="4407486" cy="2286000"/>
              </a:xfrm>
              <a:prstGeom prst="rect">
                <a:avLst/>
              </a:prstGeom>
              <a:ln>
                <a:noFill/>
              </a:ln>
              <a:effectLst>
                <a:outerShdw blurRad="292100" dist="139700" dir="2700000" algn="tl" rotWithShape="0">
                  <a:srgbClr val="333333">
                    <a:alpha val="65000"/>
                  </a:srgbClr>
                </a:outerShdw>
              </a:effectLst>
            </p:spPr>
          </p:pic>
        </p:grpSp>
        <p:pic>
          <p:nvPicPr>
            <p:cNvPr id="8" name="Picture 7">
              <a:extLst>
                <a:ext uri="{FF2B5EF4-FFF2-40B4-BE49-F238E27FC236}">
                  <a16:creationId xmlns:a16="http://schemas.microsoft.com/office/drawing/2014/main" id="{C7026385-20ED-111D-A878-47C8D38DA0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71331" y="1916074"/>
              <a:ext cx="2744633" cy="182880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099550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D0FDD-9CD2-FE9F-500B-C1ED356256D3}"/>
              </a:ext>
            </a:extLst>
          </p:cNvPr>
          <p:cNvSpPr>
            <a:spLocks noGrp="1"/>
          </p:cNvSpPr>
          <p:nvPr>
            <p:ph type="title" idx="4294967295"/>
          </p:nvPr>
        </p:nvSpPr>
        <p:spPr>
          <a:xfrm>
            <a:off x="440151" y="181811"/>
            <a:ext cx="11311698" cy="1325563"/>
          </a:xfrm>
        </p:spPr>
        <p:txBody>
          <a:bodyPr>
            <a:normAutofit fontScale="90000"/>
          </a:bodyPr>
          <a:lstStyle/>
          <a:p>
            <a:pPr>
              <a:lnSpc>
                <a:spcPct val="100000"/>
              </a:lnSpc>
            </a:pPr>
            <a:r>
              <a:rPr lang="en-US" dirty="0">
                <a:solidFill>
                  <a:schemeClr val="accent1"/>
                </a:solidFill>
              </a:rPr>
              <a:t>Engage in Celebratory &amp; Milestone Events</a:t>
            </a:r>
          </a:p>
        </p:txBody>
      </p:sp>
      <p:sp>
        <p:nvSpPr>
          <p:cNvPr id="3" name="TextBox 2">
            <a:extLst>
              <a:ext uri="{FF2B5EF4-FFF2-40B4-BE49-F238E27FC236}">
                <a16:creationId xmlns:a16="http://schemas.microsoft.com/office/drawing/2014/main" id="{38864D1F-2BB6-B9C4-BE9B-7A296DBEADA5}"/>
              </a:ext>
            </a:extLst>
          </p:cNvPr>
          <p:cNvSpPr txBox="1"/>
          <p:nvPr/>
        </p:nvSpPr>
        <p:spPr>
          <a:xfrm>
            <a:off x="533245" y="1264055"/>
            <a:ext cx="11125510" cy="1323439"/>
          </a:xfrm>
          <a:prstGeom prst="rect">
            <a:avLst/>
          </a:prstGeom>
          <a:noFill/>
        </p:spPr>
        <p:txBody>
          <a:bodyPr wrap="square" rtlCol="0">
            <a:spAutoFit/>
          </a:bodyPr>
          <a:lstStyle/>
          <a:p>
            <a:r>
              <a:rPr lang="en-US" sz="2000" dirty="0"/>
              <a:t>Each year, the HBA delivers opportunities for members to engage in annual awareness and recognition days. From Black History Month and International Women’s Day to National Volunteer Week to Equal Pay Days, the HBA offers unique experiences for members including social media “take-over” days, networking educational programs. </a:t>
            </a:r>
          </a:p>
        </p:txBody>
      </p:sp>
      <p:pic>
        <p:nvPicPr>
          <p:cNvPr id="7" name="Picture 6" descr="A poster for women's history convention&#10;&#10;Description automatically generated">
            <a:extLst>
              <a:ext uri="{FF2B5EF4-FFF2-40B4-BE49-F238E27FC236}">
                <a16:creationId xmlns:a16="http://schemas.microsoft.com/office/drawing/2014/main" id="{54E3091B-CEA3-C35A-1A75-AFD6B3BDBD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666856"/>
            <a:ext cx="5218437" cy="3085561"/>
          </a:xfrm>
          <a:prstGeom prst="rect">
            <a:avLst/>
          </a:prstGeom>
        </p:spPr>
      </p:pic>
      <p:pic>
        <p:nvPicPr>
          <p:cNvPr id="16" name="Picture 15" descr="A group of women making a heart with their hands&#10;&#10;Description automatically generated">
            <a:extLst>
              <a:ext uri="{FF2B5EF4-FFF2-40B4-BE49-F238E27FC236}">
                <a16:creationId xmlns:a16="http://schemas.microsoft.com/office/drawing/2014/main" id="{497F0178-856F-6577-0ABA-34F290FCF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777" y="2825326"/>
            <a:ext cx="4682411" cy="2768619"/>
          </a:xfrm>
          <a:prstGeom prst="rect">
            <a:avLst/>
          </a:prstGeom>
        </p:spPr>
      </p:pic>
    </p:spTree>
    <p:extLst>
      <p:ext uri="{BB962C8B-B14F-4D97-AF65-F5344CB8AC3E}">
        <p14:creationId xmlns:p14="http://schemas.microsoft.com/office/powerpoint/2010/main" val="777412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9E580-A583-D43F-D8D2-911AA6BB375E}"/>
              </a:ext>
            </a:extLst>
          </p:cNvPr>
          <p:cNvSpPr>
            <a:spLocks noGrp="1"/>
          </p:cNvSpPr>
          <p:nvPr>
            <p:ph type="title"/>
          </p:nvPr>
        </p:nvSpPr>
        <p:spPr/>
        <p:txBody>
          <a:bodyPr/>
          <a:lstStyle/>
          <a:p>
            <a:r>
              <a:rPr lang="en-US" dirty="0"/>
              <a:t>Table of Contents</a:t>
            </a:r>
          </a:p>
        </p:txBody>
      </p:sp>
      <p:sp>
        <p:nvSpPr>
          <p:cNvPr id="3" name="Text Placeholder 2">
            <a:extLst>
              <a:ext uri="{FF2B5EF4-FFF2-40B4-BE49-F238E27FC236}">
                <a16:creationId xmlns:a16="http://schemas.microsoft.com/office/drawing/2014/main" id="{34CE89CA-DE6B-418C-BFB9-C397EE4A893F}"/>
              </a:ext>
            </a:extLst>
          </p:cNvPr>
          <p:cNvSpPr>
            <a:spLocks noGrp="1"/>
          </p:cNvSpPr>
          <p:nvPr>
            <p:ph type="body" sz="quarter" idx="10"/>
          </p:nvPr>
        </p:nvSpPr>
        <p:spPr/>
        <p:txBody>
          <a:bodyPr/>
          <a:lstStyle/>
          <a:p>
            <a:r>
              <a:rPr lang="en-US" sz="2800" dirty="0">
                <a:solidFill>
                  <a:srgbClr val="58595B"/>
                </a:solidFill>
                <a:latin typeface="Tahoma" panose="020B0604030504040204" pitchFamily="34" charset="0"/>
                <a:ea typeface="Tahoma" panose="020B0604030504040204" pitchFamily="34" charset="0"/>
                <a:cs typeface="Tahoma" panose="020B0604030504040204" pitchFamily="34" charset="0"/>
              </a:rPr>
              <a:t>Overview</a:t>
            </a:r>
          </a:p>
          <a:p>
            <a:r>
              <a:rPr lang="en-US" sz="2800" dirty="0">
                <a:solidFill>
                  <a:srgbClr val="58595B"/>
                </a:solidFill>
                <a:latin typeface="Tahoma" panose="020B0604030504040204" pitchFamily="34" charset="0"/>
                <a:ea typeface="Tahoma" panose="020B0604030504040204" pitchFamily="34" charset="0"/>
                <a:cs typeface="Tahoma" panose="020B0604030504040204" pitchFamily="34" charset="0"/>
              </a:rPr>
              <a:t>Membership</a:t>
            </a:r>
          </a:p>
          <a:p>
            <a:r>
              <a:rPr lang="en-US" sz="2800" dirty="0">
                <a:solidFill>
                  <a:srgbClr val="58595B"/>
                </a:solidFill>
                <a:latin typeface="Tahoma" panose="020B0604030504040204" pitchFamily="34" charset="0"/>
                <a:ea typeface="Tahoma" panose="020B0604030504040204" pitchFamily="34" charset="0"/>
                <a:cs typeface="Tahoma" panose="020B0604030504040204" pitchFamily="34" charset="0"/>
              </a:rPr>
              <a:t>Programs &amp; Events </a:t>
            </a:r>
          </a:p>
          <a:p>
            <a:r>
              <a:rPr lang="en-US" sz="2800" dirty="0">
                <a:solidFill>
                  <a:srgbClr val="58595B"/>
                </a:solidFill>
                <a:latin typeface="Tahoma" panose="020B0604030504040204" pitchFamily="34" charset="0"/>
                <a:ea typeface="Tahoma" panose="020B0604030504040204" pitchFamily="34" charset="0"/>
                <a:cs typeface="Tahoma" panose="020B0604030504040204" pitchFamily="34" charset="0"/>
              </a:rPr>
              <a:t>Signature Events</a:t>
            </a:r>
          </a:p>
          <a:p>
            <a:r>
              <a:rPr lang="en-US" sz="2800" dirty="0">
                <a:solidFill>
                  <a:srgbClr val="58595B"/>
                </a:solidFill>
                <a:latin typeface="Tahoma" panose="020B0604030504040204" pitchFamily="34" charset="0"/>
                <a:ea typeface="Tahoma" panose="020B0604030504040204" pitchFamily="34" charset="0"/>
                <a:cs typeface="Tahoma" panose="020B0604030504040204" pitchFamily="34" charset="0"/>
              </a:rPr>
              <a:t>Corporate Partnership</a:t>
            </a:r>
          </a:p>
          <a:p>
            <a:r>
              <a:rPr lang="en-US" sz="2800" dirty="0">
                <a:solidFill>
                  <a:srgbClr val="58595B"/>
                </a:solidFill>
                <a:latin typeface="Tahoma" panose="020B0604030504040204" pitchFamily="34" charset="0"/>
                <a:ea typeface="Tahoma" panose="020B0604030504040204" pitchFamily="34" charset="0"/>
                <a:cs typeface="Tahoma" panose="020B0604030504040204" pitchFamily="34" charset="0"/>
              </a:rPr>
              <a:t>Gender Equity Think Tank </a:t>
            </a:r>
          </a:p>
          <a:p>
            <a:r>
              <a:rPr lang="en-US" sz="2800" dirty="0">
                <a:solidFill>
                  <a:srgbClr val="58595B"/>
                </a:solidFill>
                <a:latin typeface="Tahoma" panose="020B0604030504040204" pitchFamily="34" charset="0"/>
                <a:ea typeface="Tahoma" panose="020B0604030504040204" pitchFamily="34" charset="0"/>
                <a:cs typeface="Tahoma" panose="020B0604030504040204" pitchFamily="34" charset="0"/>
              </a:rPr>
              <a:t>Contact Information</a:t>
            </a:r>
          </a:p>
          <a:p>
            <a:endParaRPr lang="en-US" dirty="0"/>
          </a:p>
        </p:txBody>
      </p:sp>
    </p:spTree>
    <p:extLst>
      <p:ext uri="{BB962C8B-B14F-4D97-AF65-F5344CB8AC3E}">
        <p14:creationId xmlns:p14="http://schemas.microsoft.com/office/powerpoint/2010/main" val="437425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9F76D-4BE2-169C-9B8D-D77D4838AEA7}"/>
              </a:ext>
            </a:extLst>
          </p:cNvPr>
          <p:cNvSpPr>
            <a:spLocks noGrp="1"/>
          </p:cNvSpPr>
          <p:nvPr>
            <p:ph type="title"/>
          </p:nvPr>
        </p:nvSpPr>
        <p:spPr/>
        <p:txBody>
          <a:bodyPr>
            <a:normAutofit/>
          </a:bodyPr>
          <a:lstStyle/>
          <a:p>
            <a:r>
              <a:rPr lang="en-US" sz="4000" dirty="0"/>
              <a:t>HBA’s Mentoring Program</a:t>
            </a:r>
          </a:p>
        </p:txBody>
      </p:sp>
      <p:sp>
        <p:nvSpPr>
          <p:cNvPr id="3" name="Text Placeholder 2">
            <a:extLst>
              <a:ext uri="{FF2B5EF4-FFF2-40B4-BE49-F238E27FC236}">
                <a16:creationId xmlns:a16="http://schemas.microsoft.com/office/drawing/2014/main" id="{F4F44C5F-8C72-0E5C-CFB2-59B897D60F08}"/>
              </a:ext>
            </a:extLst>
          </p:cNvPr>
          <p:cNvSpPr>
            <a:spLocks noGrp="1"/>
          </p:cNvSpPr>
          <p:nvPr>
            <p:ph type="body" sz="quarter" idx="10"/>
          </p:nvPr>
        </p:nvSpPr>
        <p:spPr>
          <a:xfrm>
            <a:off x="4260913" y="1545336"/>
            <a:ext cx="7411681" cy="4443984"/>
          </a:xfrm>
        </p:spPr>
        <p:txBody>
          <a:bodyPr>
            <a:normAutofit lnSpcReduction="10000"/>
          </a:bodyPr>
          <a:lstStyle/>
          <a:p>
            <a:pPr marL="0" indent="0" algn="ctr" latinLnBrk="0">
              <a:buNone/>
            </a:pPr>
            <a:r>
              <a:rPr lang="en-US" sz="2400" b="1" i="0" dirty="0">
                <a:solidFill>
                  <a:srgbClr val="333333"/>
                </a:solidFill>
                <a:effectLst/>
                <a:latin typeface="+mn-lt"/>
              </a:rPr>
              <a:t>Grow your professional success through the power of the HBA network! </a:t>
            </a:r>
          </a:p>
          <a:p>
            <a:pPr marL="0" indent="0" algn="ctr" latinLnBrk="0">
              <a:buNone/>
            </a:pPr>
            <a:endParaRPr lang="en-US" sz="2000" b="1" i="0" dirty="0">
              <a:solidFill>
                <a:srgbClr val="333333"/>
              </a:solidFill>
              <a:effectLst/>
              <a:latin typeface="+mn-lt"/>
            </a:endParaRPr>
          </a:p>
          <a:p>
            <a:r>
              <a:rPr lang="en-US" sz="2400" i="0" dirty="0">
                <a:solidFill>
                  <a:srgbClr val="333333"/>
                </a:solidFill>
                <a:effectLst/>
                <a:latin typeface="+mn-lt"/>
              </a:rPr>
              <a:t>Join a network that has positively impacted over 7,000 healthcare professionals since 2014 and continues to help women advance into influential leadership roles. </a:t>
            </a:r>
          </a:p>
          <a:p>
            <a:pPr marL="0" indent="0">
              <a:buNone/>
            </a:pPr>
            <a:endParaRPr lang="en-US" sz="1050" i="0" dirty="0">
              <a:solidFill>
                <a:srgbClr val="333333"/>
              </a:solidFill>
              <a:effectLst/>
              <a:latin typeface="+mn-lt"/>
            </a:endParaRPr>
          </a:p>
          <a:p>
            <a:r>
              <a:rPr lang="en-US" sz="2400" i="0" dirty="0">
                <a:solidFill>
                  <a:srgbClr val="333333"/>
                </a:solidFill>
                <a:effectLst/>
                <a:latin typeface="+mn-lt"/>
              </a:rPr>
              <a:t>Enhance your skills, boost visibility, and unlock your leadership potential. Experience the mutual benefits of mentorship, fostering growth for both mentors and mentees, while elevating your on-the-job performance.</a:t>
            </a:r>
          </a:p>
          <a:p>
            <a:endParaRPr lang="en-US" dirty="0"/>
          </a:p>
        </p:txBody>
      </p:sp>
    </p:spTree>
    <p:extLst>
      <p:ext uri="{BB962C8B-B14F-4D97-AF65-F5344CB8AC3E}">
        <p14:creationId xmlns:p14="http://schemas.microsoft.com/office/powerpoint/2010/main" val="2119065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33AEE-1D15-A493-903C-5255CB9B1819}"/>
              </a:ext>
            </a:extLst>
          </p:cNvPr>
          <p:cNvSpPr>
            <a:spLocks noGrp="1"/>
          </p:cNvSpPr>
          <p:nvPr>
            <p:ph type="title"/>
          </p:nvPr>
        </p:nvSpPr>
        <p:spPr>
          <a:xfrm>
            <a:off x="2516564" y="448347"/>
            <a:ext cx="7158872" cy="1325563"/>
          </a:xfrm>
        </p:spPr>
        <p:txBody>
          <a:bodyPr/>
          <a:lstStyle/>
          <a:p>
            <a:r>
              <a:rPr lang="en-US" dirty="0"/>
              <a:t>Career Conversations</a:t>
            </a:r>
          </a:p>
        </p:txBody>
      </p:sp>
      <p:sp>
        <p:nvSpPr>
          <p:cNvPr id="3" name="Text Placeholder 2">
            <a:extLst>
              <a:ext uri="{FF2B5EF4-FFF2-40B4-BE49-F238E27FC236}">
                <a16:creationId xmlns:a16="http://schemas.microsoft.com/office/drawing/2014/main" id="{8EE15057-ACDF-398F-8183-B1FE79BDA74F}"/>
              </a:ext>
            </a:extLst>
          </p:cNvPr>
          <p:cNvSpPr>
            <a:spLocks noGrp="1"/>
          </p:cNvSpPr>
          <p:nvPr>
            <p:ph type="body" sz="quarter" idx="10"/>
          </p:nvPr>
        </p:nvSpPr>
        <p:spPr>
          <a:xfrm>
            <a:off x="2612822" y="1616412"/>
            <a:ext cx="9018346" cy="4126020"/>
          </a:xfrm>
        </p:spPr>
        <p:txBody>
          <a:bodyPr>
            <a:noAutofit/>
          </a:bodyPr>
          <a:lstStyle/>
          <a:p>
            <a:pPr marL="0" indent="0">
              <a:lnSpc>
                <a:spcPct val="100000"/>
              </a:lnSpc>
              <a:buNone/>
            </a:pPr>
            <a:r>
              <a:rPr lang="en-US" altLang="en-US" sz="2400" dirty="0"/>
              <a:t>Join us for quarterly virtual conversations that transcend conventional boundaries by exploring the pivotal discussions that propel leaders forward! </a:t>
            </a:r>
          </a:p>
          <a:p>
            <a:pPr marL="0" indent="0">
              <a:lnSpc>
                <a:spcPct val="100000"/>
              </a:lnSpc>
              <a:buNone/>
            </a:pPr>
            <a:r>
              <a:rPr lang="en-US" sz="2400" b="0" i="0" dirty="0">
                <a:effectLst/>
                <a:latin typeface="+mn-lt"/>
              </a:rPr>
              <a:t>The 2024 HBA Career Conversations webinar series delves into workplace conversations that leaders often find challenging. </a:t>
            </a:r>
          </a:p>
          <a:p>
            <a:pPr marL="0" indent="0">
              <a:lnSpc>
                <a:spcPct val="100000"/>
              </a:lnSpc>
              <a:buNone/>
            </a:pPr>
            <a:r>
              <a:rPr lang="en-US" sz="2400" b="0" i="0" dirty="0">
                <a:effectLst/>
                <a:latin typeface="+mn-lt"/>
              </a:rPr>
              <a:t>Join us to experience stimulating dialogue, gain insights, and connect with peers in quarterly virtual sessions crafted to stimulate growth and transform apprehension into empowerment.</a:t>
            </a:r>
            <a:endParaRPr lang="en-US" altLang="en-US" sz="2400" dirty="0">
              <a:latin typeface="+mn-lt"/>
            </a:endParaRPr>
          </a:p>
          <a:p>
            <a:pPr marL="0" indent="0">
              <a:lnSpc>
                <a:spcPct val="100000"/>
              </a:lnSpc>
              <a:buNone/>
            </a:pPr>
            <a:br>
              <a:rPr lang="en-US" altLang="en-US" sz="1000" i="1" dirty="0"/>
            </a:br>
            <a:r>
              <a:rPr lang="en-US" altLang="en-US" sz="1800" i="1" dirty="0">
                <a:solidFill>
                  <a:srgbClr val="58595B"/>
                </a:solidFill>
                <a:latin typeface="Tahoma" panose="020B0604030504040204" pitchFamily="34" charset="0"/>
                <a:ea typeface="Tahoma" panose="020B0604030504040204" pitchFamily="34" charset="0"/>
                <a:cs typeface="Tahoma" panose="020B0604030504040204" pitchFamily="34" charset="0"/>
              </a:rPr>
              <a:t>Visit </a:t>
            </a:r>
            <a:r>
              <a:rPr lang="en-US" altLang="en-US" sz="1800" b="1" i="1" dirty="0">
                <a:solidFill>
                  <a:srgbClr val="FB515B"/>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HBAnet.org/career-conversations</a:t>
            </a:r>
            <a:r>
              <a:rPr lang="en-US" altLang="en-US" sz="1800" b="1" i="1" dirty="0">
                <a:solidFill>
                  <a:srgbClr val="FB515B"/>
                </a:solidFill>
                <a:latin typeface="Tahoma" panose="020B0604030504040204" pitchFamily="34" charset="0"/>
                <a:ea typeface="Tahoma" panose="020B0604030504040204" pitchFamily="34" charset="0"/>
                <a:cs typeface="Tahoma" panose="020B0604030504040204" pitchFamily="34" charset="0"/>
              </a:rPr>
              <a:t> </a:t>
            </a:r>
            <a:r>
              <a:rPr lang="en-US" altLang="en-US" sz="1800" i="1" dirty="0">
                <a:solidFill>
                  <a:srgbClr val="58595B"/>
                </a:solidFill>
                <a:latin typeface="Tahoma" panose="020B0604030504040204" pitchFamily="34" charset="0"/>
                <a:ea typeface="Tahoma" panose="020B0604030504040204" pitchFamily="34" charset="0"/>
                <a:cs typeface="Tahoma" panose="020B0604030504040204" pitchFamily="34" charset="0"/>
              </a:rPr>
              <a:t>to learn more.</a:t>
            </a:r>
          </a:p>
          <a:p>
            <a:pPr marL="0" indent="0">
              <a:lnSpc>
                <a:spcPct val="100000"/>
              </a:lnSpc>
              <a:buNone/>
            </a:pPr>
            <a:endParaRPr lang="en-US" dirty="0"/>
          </a:p>
        </p:txBody>
      </p:sp>
    </p:spTree>
    <p:extLst>
      <p:ext uri="{BB962C8B-B14F-4D97-AF65-F5344CB8AC3E}">
        <p14:creationId xmlns:p14="http://schemas.microsoft.com/office/powerpoint/2010/main" val="2787803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3F9522F-D7FD-A7CA-EB6E-D4A4F0C9BFFB}"/>
              </a:ext>
            </a:extLst>
          </p:cNvPr>
          <p:cNvSpPr txBox="1">
            <a:spLocks/>
          </p:cNvSpPr>
          <p:nvPr/>
        </p:nvSpPr>
        <p:spPr>
          <a:xfrm>
            <a:off x="428895" y="436224"/>
            <a:ext cx="12015654" cy="795142"/>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7757A1"/>
                </a:solidFill>
                <a:effectLst/>
                <a:uLnTx/>
                <a:uFillTx/>
                <a:latin typeface="Tahoma"/>
                <a:ea typeface="+mj-ea"/>
                <a:cs typeface="+mj-cs"/>
              </a:rPr>
              <a:t>HOPE Program: Harnessing Opportunities for Partnership &amp; Equity</a:t>
            </a:r>
          </a:p>
        </p:txBody>
      </p:sp>
      <p:sp>
        <p:nvSpPr>
          <p:cNvPr id="2" name="TextBox 1">
            <a:extLst>
              <a:ext uri="{FF2B5EF4-FFF2-40B4-BE49-F238E27FC236}">
                <a16:creationId xmlns:a16="http://schemas.microsoft.com/office/drawing/2014/main" id="{A3FB26A4-14D1-AE21-C9B2-985B60AF3370}"/>
              </a:ext>
            </a:extLst>
          </p:cNvPr>
          <p:cNvSpPr txBox="1"/>
          <p:nvPr/>
        </p:nvSpPr>
        <p:spPr>
          <a:xfrm>
            <a:off x="6294219" y="1651239"/>
            <a:ext cx="5672003" cy="4770537"/>
          </a:xfrm>
          <a:prstGeom prst="rect">
            <a:avLst/>
          </a:prstGeom>
          <a:noFill/>
        </p:spPr>
        <p:txBody>
          <a:bodyPr wrap="square" rtlCol="0">
            <a:spAutoFit/>
          </a:bodyPr>
          <a:lstStyle/>
          <a:p>
            <a:pPr algn="l"/>
            <a:r>
              <a:rPr lang="en-US" sz="1600" b="0" i="0" dirty="0">
                <a:solidFill>
                  <a:srgbClr val="333333"/>
                </a:solidFill>
                <a:effectLst/>
              </a:rPr>
              <a:t>HOPE is an intensive one-year leadership initiative targeting mid- to senior-level talent from underrepresented groups, including LGBTQ+, women of color, and women with ability diversity. In collaboration with HBA Corporate Partners and their high-potential employees, this program is designed to achieve the following for participants:</a:t>
            </a:r>
          </a:p>
          <a:p>
            <a:pPr algn="l">
              <a:buFont typeface="Arial" panose="020B0604020202020204" pitchFamily="34" charset="0"/>
              <a:buChar char="•"/>
            </a:pPr>
            <a:endParaRPr lang="en-US" sz="1600" b="1" i="0" dirty="0">
              <a:solidFill>
                <a:srgbClr val="333333"/>
              </a:solidFill>
              <a:effectLst/>
            </a:endParaRPr>
          </a:p>
          <a:p>
            <a:pPr marL="347663" indent="-228600" algn="l">
              <a:buFont typeface="Arial" panose="020B0604020202020204" pitchFamily="34" charset="0"/>
              <a:buChar char="•"/>
            </a:pPr>
            <a:r>
              <a:rPr lang="en-US" sz="1600" b="1" i="0" dirty="0">
                <a:solidFill>
                  <a:srgbClr val="333333"/>
                </a:solidFill>
                <a:effectLst/>
              </a:rPr>
              <a:t>Cultivate Career Advancement: </a:t>
            </a:r>
            <a:r>
              <a:rPr lang="en-US" sz="1600" b="0" i="0" dirty="0">
                <a:solidFill>
                  <a:srgbClr val="333333"/>
                </a:solidFill>
                <a:effectLst/>
              </a:rPr>
              <a:t>Empower participants to explore pathways to advance their careers within their companies.</a:t>
            </a:r>
          </a:p>
          <a:p>
            <a:pPr marL="347663" indent="-228600" algn="l">
              <a:buFont typeface="Arial" panose="020B0604020202020204" pitchFamily="34" charset="0"/>
              <a:buChar char="•"/>
            </a:pPr>
            <a:endParaRPr lang="en-US" sz="1600" b="1" i="0" dirty="0">
              <a:solidFill>
                <a:srgbClr val="333333"/>
              </a:solidFill>
              <a:effectLst/>
            </a:endParaRPr>
          </a:p>
          <a:p>
            <a:pPr marL="347663" indent="-228600" algn="l">
              <a:buFont typeface="Arial" panose="020B0604020202020204" pitchFamily="34" charset="0"/>
              <a:buChar char="•"/>
            </a:pPr>
            <a:r>
              <a:rPr lang="en-US" sz="1600" b="1" i="0" dirty="0">
                <a:solidFill>
                  <a:srgbClr val="333333"/>
                </a:solidFill>
                <a:effectLst/>
              </a:rPr>
              <a:t>Navigating Workplace Culture:</a:t>
            </a:r>
            <a:r>
              <a:rPr lang="en-US" sz="1600" b="0" i="0" dirty="0">
                <a:solidFill>
                  <a:srgbClr val="333333"/>
                </a:solidFill>
                <a:effectLst/>
              </a:rPr>
              <a:t> Provide strategies and tools to navigate complex workplace cultures effectively.</a:t>
            </a:r>
          </a:p>
          <a:p>
            <a:pPr marL="347663" indent="-228600" algn="l">
              <a:buFont typeface="Arial" panose="020B0604020202020204" pitchFamily="34" charset="0"/>
              <a:buChar char="•"/>
            </a:pPr>
            <a:endParaRPr lang="en-US" sz="1600" b="0" i="0" dirty="0">
              <a:solidFill>
                <a:srgbClr val="333333"/>
              </a:solidFill>
              <a:effectLst/>
            </a:endParaRPr>
          </a:p>
          <a:p>
            <a:pPr marL="347663" indent="-228600" algn="l">
              <a:buFont typeface="Arial" panose="020B0604020202020204" pitchFamily="34" charset="0"/>
              <a:buChar char="•"/>
            </a:pPr>
            <a:r>
              <a:rPr lang="en-US" sz="1600" b="1" i="0" dirty="0">
                <a:solidFill>
                  <a:srgbClr val="333333"/>
                </a:solidFill>
                <a:effectLst/>
              </a:rPr>
              <a:t>Leveraging Unique Strengths:</a:t>
            </a:r>
            <a:r>
              <a:rPr lang="en-US" sz="1600" b="0" i="0" dirty="0">
                <a:solidFill>
                  <a:srgbClr val="333333"/>
                </a:solidFill>
                <a:effectLst/>
              </a:rPr>
              <a:t> Enable individuals to harness their unique strengths, thereby increasing their visibility and value within their organizations.</a:t>
            </a:r>
          </a:p>
          <a:p>
            <a:pPr algn="l"/>
            <a:endParaRPr lang="en-US" sz="1600" b="0" i="0" dirty="0">
              <a:solidFill>
                <a:srgbClr val="333333"/>
              </a:solidFill>
              <a:effectLst/>
            </a:endParaRPr>
          </a:p>
        </p:txBody>
      </p:sp>
      <p:pic>
        <p:nvPicPr>
          <p:cNvPr id="5" name="Picture 4" descr="A person smiling for a picture&#10;&#10;Description automatically generated">
            <a:extLst>
              <a:ext uri="{FF2B5EF4-FFF2-40B4-BE49-F238E27FC236}">
                <a16:creationId xmlns:a16="http://schemas.microsoft.com/office/drawing/2014/main" id="{6B7B9C71-FAFE-E83E-55FF-3D5E7FC867C6}"/>
              </a:ext>
            </a:extLst>
          </p:cNvPr>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225778" y="1231366"/>
            <a:ext cx="5870222" cy="5283200"/>
          </a:xfrm>
          <a:prstGeom prst="rect">
            <a:avLst/>
          </a:prstGeom>
        </p:spPr>
      </p:pic>
    </p:spTree>
    <p:extLst>
      <p:ext uri="{BB962C8B-B14F-4D97-AF65-F5344CB8AC3E}">
        <p14:creationId xmlns:p14="http://schemas.microsoft.com/office/powerpoint/2010/main" val="2989589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90F13D3-B1DD-6414-EAE1-57551BD7167D}"/>
              </a:ext>
            </a:extLst>
          </p:cNvPr>
          <p:cNvSpPr/>
          <p:nvPr/>
        </p:nvSpPr>
        <p:spPr>
          <a:xfrm>
            <a:off x="9733280" y="5892500"/>
            <a:ext cx="2458720" cy="975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2" name="Title 1">
            <a:extLst>
              <a:ext uri="{FF2B5EF4-FFF2-40B4-BE49-F238E27FC236}">
                <a16:creationId xmlns:a16="http://schemas.microsoft.com/office/drawing/2014/main" id="{EB0E4762-ED59-A338-AE84-45DD30F33FED}"/>
              </a:ext>
            </a:extLst>
          </p:cNvPr>
          <p:cNvSpPr txBox="1">
            <a:spLocks/>
          </p:cNvSpPr>
          <p:nvPr/>
        </p:nvSpPr>
        <p:spPr>
          <a:xfrm>
            <a:off x="626667" y="229528"/>
            <a:ext cx="12015654" cy="795142"/>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7757A1"/>
                </a:solidFill>
                <a:effectLst/>
                <a:uLnTx/>
                <a:uFillTx/>
                <a:latin typeface="Tahoma"/>
                <a:ea typeface="+mj-ea"/>
                <a:cs typeface="+mj-cs"/>
              </a:rPr>
              <a:t>Global Affinity Groups</a:t>
            </a:r>
          </a:p>
        </p:txBody>
      </p:sp>
      <p:sp>
        <p:nvSpPr>
          <p:cNvPr id="9" name="TextBox 8">
            <a:extLst>
              <a:ext uri="{FF2B5EF4-FFF2-40B4-BE49-F238E27FC236}">
                <a16:creationId xmlns:a16="http://schemas.microsoft.com/office/drawing/2014/main" id="{EA9CA9EA-5E06-CFC2-C916-D6166E1F06BE}"/>
              </a:ext>
            </a:extLst>
          </p:cNvPr>
          <p:cNvSpPr txBox="1"/>
          <p:nvPr/>
        </p:nvSpPr>
        <p:spPr>
          <a:xfrm>
            <a:off x="658337" y="1587891"/>
            <a:ext cx="10875326" cy="2308324"/>
          </a:xfrm>
          <a:prstGeom prst="rect">
            <a:avLst/>
          </a:prstGeom>
          <a:noFill/>
        </p:spPr>
        <p:txBody>
          <a:bodyPr wrap="square" rtlCol="0">
            <a:spAutoFit/>
          </a:bodyPr>
          <a:lstStyle/>
          <a:p>
            <a:pPr algn="l"/>
            <a:r>
              <a:rPr lang="en-US" sz="2400" b="0" i="0" dirty="0">
                <a:solidFill>
                  <a:schemeClr val="accent2"/>
                </a:solidFill>
                <a:effectLst/>
                <a:hlinkClick r:id="rId2">
                  <a:extLst>
                    <a:ext uri="{A12FA001-AC4F-418D-AE19-62706E023703}">
                      <ahyp:hlinkClr xmlns:ahyp="http://schemas.microsoft.com/office/drawing/2018/hyperlinkcolor" val="tx"/>
                    </a:ext>
                  </a:extLst>
                </a:hlinkClick>
              </a:rPr>
              <a:t>HBA Affinity Groups</a:t>
            </a:r>
            <a:r>
              <a:rPr lang="en-US" sz="2400" b="0" i="0" dirty="0">
                <a:solidFill>
                  <a:srgbClr val="333333"/>
                </a:solidFill>
                <a:effectLst/>
              </a:rPr>
              <a:t> are self-forming member communities centered around a shared purpose, interest, identity, and/or professional aspiration.</a:t>
            </a:r>
          </a:p>
          <a:p>
            <a:pPr algn="l"/>
            <a:endParaRPr lang="en-US" sz="2400" b="0" i="0" dirty="0">
              <a:solidFill>
                <a:srgbClr val="333333"/>
              </a:solidFill>
              <a:effectLst/>
            </a:endParaRPr>
          </a:p>
          <a:p>
            <a:pPr algn="l"/>
            <a:r>
              <a:rPr lang="en-US" sz="2400" b="0" i="0" dirty="0">
                <a:solidFill>
                  <a:srgbClr val="333333"/>
                </a:solidFill>
                <a:effectLst/>
              </a:rPr>
              <a:t>Engage in this free member benefit </a:t>
            </a:r>
            <a:r>
              <a:rPr lang="en-US" sz="2400" dirty="0">
                <a:solidFill>
                  <a:srgbClr val="333333"/>
                </a:solidFill>
              </a:rPr>
              <a:t>t</a:t>
            </a:r>
            <a:r>
              <a:rPr lang="en-US" sz="2400" b="0" i="0" dirty="0">
                <a:solidFill>
                  <a:srgbClr val="333333"/>
                </a:solidFill>
                <a:effectLst/>
              </a:rPr>
              <a:t>o expand your professional network, participate in exclusive virtual or in-person programs, and grow alongside a community of people who see, hear, and support you.</a:t>
            </a:r>
          </a:p>
        </p:txBody>
      </p:sp>
      <p:pic>
        <p:nvPicPr>
          <p:cNvPr id="13" name="Picture 12">
            <a:extLst>
              <a:ext uri="{FF2B5EF4-FFF2-40B4-BE49-F238E27FC236}">
                <a16:creationId xmlns:a16="http://schemas.microsoft.com/office/drawing/2014/main" id="{CB0F1DD0-2C89-555F-235C-EAD3D9D099DE}"/>
              </a:ext>
            </a:extLst>
          </p:cNvPr>
          <p:cNvPicPr>
            <a:picLocks noChangeAspect="1"/>
          </p:cNvPicPr>
          <p:nvPr/>
        </p:nvPicPr>
        <p:blipFill>
          <a:blip r:embed="rId3"/>
          <a:stretch>
            <a:fillRect/>
          </a:stretch>
        </p:blipFill>
        <p:spPr>
          <a:xfrm>
            <a:off x="177830" y="4282103"/>
            <a:ext cx="4189179" cy="1778090"/>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30D923CA-F0A6-8175-3A0E-2EA88A63C68B}"/>
              </a:ext>
            </a:extLst>
          </p:cNvPr>
          <p:cNvPicPr>
            <a:picLocks noChangeAspect="1"/>
          </p:cNvPicPr>
          <p:nvPr/>
        </p:nvPicPr>
        <p:blipFill>
          <a:blip r:embed="rId4"/>
          <a:stretch>
            <a:fillRect/>
          </a:stretch>
        </p:blipFill>
        <p:spPr>
          <a:xfrm>
            <a:off x="4368800" y="4282103"/>
            <a:ext cx="4057461" cy="1784181"/>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3A448FC5-776B-A267-DFAA-247C7B7953D8}"/>
              </a:ext>
            </a:extLst>
          </p:cNvPr>
          <p:cNvPicPr>
            <a:picLocks noChangeAspect="1"/>
          </p:cNvPicPr>
          <p:nvPr/>
        </p:nvPicPr>
        <p:blipFill>
          <a:blip r:embed="rId5"/>
          <a:stretch>
            <a:fillRect/>
          </a:stretch>
        </p:blipFill>
        <p:spPr>
          <a:xfrm>
            <a:off x="8451660" y="4282103"/>
            <a:ext cx="3714941" cy="177809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63101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C1CEA-A6D1-88F7-8CEB-E530B3E87FA8}"/>
              </a:ext>
            </a:extLst>
          </p:cNvPr>
          <p:cNvSpPr>
            <a:spLocks noGrp="1"/>
          </p:cNvSpPr>
          <p:nvPr>
            <p:ph type="title"/>
          </p:nvPr>
        </p:nvSpPr>
        <p:spPr/>
        <p:txBody>
          <a:bodyPr>
            <a:normAutofit/>
          </a:bodyPr>
          <a:lstStyle/>
          <a:p>
            <a:r>
              <a:rPr lang="en-US" sz="4800" dirty="0"/>
              <a:t>Signature Events</a:t>
            </a:r>
          </a:p>
        </p:txBody>
      </p:sp>
    </p:spTree>
    <p:extLst>
      <p:ext uri="{BB962C8B-B14F-4D97-AF65-F5344CB8AC3E}">
        <p14:creationId xmlns:p14="http://schemas.microsoft.com/office/powerpoint/2010/main" val="1422836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7FADA-B84D-81BE-2CBD-A6BD275D238D}"/>
              </a:ext>
            </a:extLst>
          </p:cNvPr>
          <p:cNvSpPr>
            <a:spLocks noGrp="1"/>
          </p:cNvSpPr>
          <p:nvPr>
            <p:ph type="title"/>
          </p:nvPr>
        </p:nvSpPr>
        <p:spPr/>
        <p:txBody>
          <a:bodyPr/>
          <a:lstStyle/>
          <a:p>
            <a:r>
              <a:rPr lang="en-US" dirty="0"/>
              <a:t>Woman of the Year Gala</a:t>
            </a:r>
          </a:p>
        </p:txBody>
      </p:sp>
      <p:sp>
        <p:nvSpPr>
          <p:cNvPr id="3" name="Text Placeholder 2">
            <a:extLst>
              <a:ext uri="{FF2B5EF4-FFF2-40B4-BE49-F238E27FC236}">
                <a16:creationId xmlns:a16="http://schemas.microsoft.com/office/drawing/2014/main" id="{39DB2E28-7F46-7FE2-19E9-5EE575B9E7F4}"/>
              </a:ext>
            </a:extLst>
          </p:cNvPr>
          <p:cNvSpPr>
            <a:spLocks noGrp="1"/>
          </p:cNvSpPr>
          <p:nvPr>
            <p:ph type="body" sz="quarter" idx="10"/>
          </p:nvPr>
        </p:nvSpPr>
        <p:spPr>
          <a:xfrm>
            <a:off x="838199" y="1392238"/>
            <a:ext cx="9869425" cy="4222750"/>
          </a:xfrm>
        </p:spPr>
        <p:txBody>
          <a:bodyPr/>
          <a:lstStyle/>
          <a:p>
            <a:pPr marL="114300" marR="0" lvl="0" indent="0" algn="l" defTabSz="685800" rtl="0" eaLnBrk="1" fontAlgn="auto" latinLnBrk="0" hangingPunct="1">
              <a:lnSpc>
                <a:spcPct val="100000"/>
              </a:lnSpc>
              <a:spcBef>
                <a:spcPts val="300"/>
              </a:spcBef>
              <a:spcAft>
                <a:spcPts val="300"/>
              </a:spcAft>
              <a:buClr>
                <a:srgbClr val="FB515B"/>
              </a:buClr>
              <a:buSzTx/>
              <a:buFont typeface="Arial" panose="020B0604020202020204" pitchFamily="34" charset="0"/>
              <a:buNone/>
              <a:tabLst/>
              <a:defRPr/>
            </a:pPr>
            <a:r>
              <a:rPr kumimoji="0" lang="en-US" altLang="en-US" sz="20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Each May, the HBA convenes nearly 2,000 industry influencers in New York City to recognize exceptional individuals who have made significant contributions to the business of healthcare and been committed advocates of gender equity.</a:t>
            </a:r>
          </a:p>
          <a:p>
            <a:pPr marL="114300" marR="0" lvl="0" indent="0" algn="l" defTabSz="685800" rtl="0" eaLnBrk="1" fontAlgn="auto" latinLnBrk="0" hangingPunct="1">
              <a:lnSpc>
                <a:spcPct val="100000"/>
              </a:lnSpc>
              <a:spcBef>
                <a:spcPts val="300"/>
              </a:spcBef>
              <a:spcAft>
                <a:spcPts val="300"/>
              </a:spcAft>
              <a:buClr>
                <a:srgbClr val="FB515B"/>
              </a:buClr>
              <a:buSzTx/>
              <a:buFont typeface="Arial" panose="020B0604020202020204" pitchFamily="34" charset="0"/>
              <a:buNone/>
              <a:tabLst/>
              <a:defRPr/>
            </a:pPr>
            <a:r>
              <a:rPr lang="en-US" altLang="en-US" sz="2000" dirty="0">
                <a:solidFill>
                  <a:srgbClr val="58595B"/>
                </a:solidFill>
                <a:latin typeface="Tahoma" panose="020B0604030504040204" pitchFamily="34" charset="0"/>
                <a:ea typeface="Tahoma" panose="020B0604030504040204" pitchFamily="34" charset="0"/>
                <a:cs typeface="Tahoma" panose="020B0604030504040204" pitchFamily="34" charset="0"/>
              </a:rPr>
              <a:t>In addition to celebrating the Woman of the Year, the Honorable Mentor, and STAR, our community also salutes the 150+ Rising Stars and Luminaries nominated by their companies, HBA’s Corporate Partners. </a:t>
            </a:r>
            <a:endParaRPr kumimoji="0" lang="en-US" altLang="en-US" sz="20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endParaRPr>
          </a:p>
          <a:p>
            <a:endParaRPr lang="en-US" dirty="0"/>
          </a:p>
        </p:txBody>
      </p:sp>
      <p:pic>
        <p:nvPicPr>
          <p:cNvPr id="7" name="Picture 6" descr="A group of people at a convention&#10;&#10;Description automatically generated">
            <a:extLst>
              <a:ext uri="{FF2B5EF4-FFF2-40B4-BE49-F238E27FC236}">
                <a16:creationId xmlns:a16="http://schemas.microsoft.com/office/drawing/2014/main" id="{D146B749-48D4-C16A-95B4-268C77B70B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951" y="3628261"/>
            <a:ext cx="3981451" cy="2654301"/>
          </a:xfrm>
          <a:prstGeom prst="rect">
            <a:avLst/>
          </a:prstGeom>
        </p:spPr>
      </p:pic>
      <p:pic>
        <p:nvPicPr>
          <p:cNvPr id="9" name="Picture 8" descr="A group of women holding signs&#10;&#10;Description automatically generated">
            <a:extLst>
              <a:ext uri="{FF2B5EF4-FFF2-40B4-BE49-F238E27FC236}">
                <a16:creationId xmlns:a16="http://schemas.microsoft.com/office/drawing/2014/main" id="{B320149B-2EAA-E157-566C-235F1A2DD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9080" y="3298730"/>
            <a:ext cx="3093244" cy="2062162"/>
          </a:xfrm>
          <a:prstGeom prst="rect">
            <a:avLst/>
          </a:prstGeom>
        </p:spPr>
      </p:pic>
      <p:pic>
        <p:nvPicPr>
          <p:cNvPr id="5" name="Picture 4" descr="A group of people holding awards&#10;&#10;Description automatically generated">
            <a:extLst>
              <a:ext uri="{FF2B5EF4-FFF2-40B4-BE49-F238E27FC236}">
                <a16:creationId xmlns:a16="http://schemas.microsoft.com/office/drawing/2014/main" id="{24D550E9-6DA4-2170-E57F-66D7DE504B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7515" y="3628260"/>
            <a:ext cx="3981452" cy="2654302"/>
          </a:xfrm>
          <a:prstGeom prst="rect">
            <a:avLst/>
          </a:prstGeom>
        </p:spPr>
      </p:pic>
    </p:spTree>
    <p:extLst>
      <p:ext uri="{BB962C8B-B14F-4D97-AF65-F5344CB8AC3E}">
        <p14:creationId xmlns:p14="http://schemas.microsoft.com/office/powerpoint/2010/main" val="1042683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7FADA-B84D-81BE-2CBD-A6BD275D238D}"/>
              </a:ext>
            </a:extLst>
          </p:cNvPr>
          <p:cNvSpPr>
            <a:spLocks noGrp="1"/>
          </p:cNvSpPr>
          <p:nvPr>
            <p:ph type="title"/>
          </p:nvPr>
        </p:nvSpPr>
        <p:spPr>
          <a:xfrm>
            <a:off x="618744" y="392558"/>
            <a:ext cx="10834396" cy="888640"/>
          </a:xfrm>
        </p:spPr>
        <p:txBody>
          <a:bodyPr>
            <a:normAutofit/>
          </a:bodyPr>
          <a:lstStyle/>
          <a:p>
            <a:r>
              <a:rPr lang="en-US" dirty="0"/>
              <a:t>European Leadership Summit (ELS)</a:t>
            </a:r>
          </a:p>
        </p:txBody>
      </p:sp>
      <p:pic>
        <p:nvPicPr>
          <p:cNvPr id="5" name="Picture 4" descr="A group of women holding a sign&#10;&#10;Description automatically generated">
            <a:extLst>
              <a:ext uri="{FF2B5EF4-FFF2-40B4-BE49-F238E27FC236}">
                <a16:creationId xmlns:a16="http://schemas.microsoft.com/office/drawing/2014/main" id="{6EFE3C15-52F8-3C24-9FB6-5782050F8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8782" y="1366711"/>
            <a:ext cx="3083814" cy="3083814"/>
          </a:xfrm>
          <a:prstGeom prst="rect">
            <a:avLst/>
          </a:prstGeom>
        </p:spPr>
      </p:pic>
      <p:pic>
        <p:nvPicPr>
          <p:cNvPr id="7" name="Picture 6" descr="A group of women smiling at a convention&#10;&#10;Description automatically generated">
            <a:extLst>
              <a:ext uri="{FF2B5EF4-FFF2-40B4-BE49-F238E27FC236}">
                <a16:creationId xmlns:a16="http://schemas.microsoft.com/office/drawing/2014/main" id="{062B9BFC-F4C6-D1F3-CC0C-D7F4D28BC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6961" y="4036250"/>
            <a:ext cx="2617470" cy="2617470"/>
          </a:xfrm>
          <a:prstGeom prst="rect">
            <a:avLst/>
          </a:prstGeom>
        </p:spPr>
      </p:pic>
      <p:sp>
        <p:nvSpPr>
          <p:cNvPr id="4" name="TextBox 3">
            <a:extLst>
              <a:ext uri="{FF2B5EF4-FFF2-40B4-BE49-F238E27FC236}">
                <a16:creationId xmlns:a16="http://schemas.microsoft.com/office/drawing/2014/main" id="{860F2661-5B10-3CC9-1940-0A3A4951EA28}"/>
              </a:ext>
            </a:extLst>
          </p:cNvPr>
          <p:cNvSpPr txBox="1"/>
          <p:nvPr/>
        </p:nvSpPr>
        <p:spPr>
          <a:xfrm>
            <a:off x="618744" y="1592094"/>
            <a:ext cx="7090513" cy="4234044"/>
          </a:xfrm>
          <a:prstGeom prst="rect">
            <a:avLst/>
          </a:prstGeom>
          <a:noFill/>
        </p:spPr>
        <p:txBody>
          <a:bodyPr wrap="square" rtlCol="0">
            <a:spAutoFit/>
          </a:bodyPr>
          <a:lstStyle/>
          <a:p>
            <a:pPr marL="0" marR="0">
              <a:lnSpc>
                <a:spcPct val="107000"/>
              </a:lnSpc>
              <a:spcBef>
                <a:spcPts val="0"/>
              </a:spcBef>
              <a:spcAft>
                <a:spcPts val="800"/>
              </a:spcAft>
            </a:pPr>
            <a:r>
              <a:rPr lang="en-US" sz="2000" kern="100" dirty="0">
                <a:solidFill>
                  <a:srgbClr val="0D0D0D"/>
                </a:solidFill>
                <a:effectLst/>
                <a:highlight>
                  <a:srgbClr val="FFFFFF"/>
                </a:highlight>
                <a:latin typeface="Tahoma" panose="020B0604030504040204" pitchFamily="34" charset="0"/>
                <a:ea typeface="Aptos" panose="020B0004020202020204" pitchFamily="34" charset="0"/>
                <a:cs typeface="Times New Roman" panose="02020603050405020304" pitchFamily="18" charset="0"/>
              </a:rPr>
              <a:t>For over a decade, the European Leadership Summit (ELS) has been the premier event for the HBA in Europe, the Middle East, and Africa, delving into healthcare industry issues and opportunities. It brings together professionals from various disciplines to advance gender equity in healthcare workplaces through knowledge sharing and collaboration.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000" kern="100" dirty="0">
                <a:solidFill>
                  <a:srgbClr val="0D0D0D"/>
                </a:solidFill>
                <a:effectLst/>
                <a:highlight>
                  <a:srgbClr val="FFFFFF"/>
                </a:highlight>
                <a:latin typeface="Tahoma" panose="020B0604030504040204" pitchFamily="34" charset="0"/>
                <a:ea typeface="Aptos" panose="020B0004020202020204" pitchFamily="34" charset="0"/>
                <a:cs typeface="Times New Roman" panose="02020603050405020304" pitchFamily="18" charset="0"/>
              </a:rPr>
              <a:t>With expert presentations, data insights, and networking opportunities, the ELS has become a vital forum for sparking ideas and fostering collaboration.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000" kern="100" dirty="0">
                <a:solidFill>
                  <a:srgbClr val="0D0D0D"/>
                </a:solidFill>
                <a:effectLst/>
                <a:highlight>
                  <a:srgbClr val="FFFFFF"/>
                </a:highlight>
                <a:latin typeface="Tahoma" panose="020B0604030504040204" pitchFamily="34" charset="0"/>
                <a:ea typeface="Aptos" panose="020B0004020202020204" pitchFamily="34" charset="0"/>
                <a:cs typeface="Times New Roman" panose="02020603050405020304" pitchFamily="18" charset="0"/>
              </a:rPr>
              <a:t>Its importance was underscored in 2023 when it drew attendees from over 100 companies across 23 countries.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62592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07255-BD29-B502-2889-FAEB7A151147}"/>
              </a:ext>
            </a:extLst>
          </p:cNvPr>
          <p:cNvSpPr>
            <a:spLocks noGrp="1"/>
          </p:cNvSpPr>
          <p:nvPr>
            <p:ph type="title"/>
          </p:nvPr>
        </p:nvSpPr>
        <p:spPr>
          <a:xfrm>
            <a:off x="699901" y="513884"/>
            <a:ext cx="10834396" cy="888640"/>
          </a:xfrm>
        </p:spPr>
        <p:txBody>
          <a:bodyPr/>
          <a:lstStyle/>
          <a:p>
            <a:r>
              <a:rPr lang="en-US" dirty="0"/>
              <a:t>Annual Conference</a:t>
            </a:r>
          </a:p>
        </p:txBody>
      </p:sp>
      <p:sp>
        <p:nvSpPr>
          <p:cNvPr id="3" name="Text Placeholder 2">
            <a:extLst>
              <a:ext uri="{FF2B5EF4-FFF2-40B4-BE49-F238E27FC236}">
                <a16:creationId xmlns:a16="http://schemas.microsoft.com/office/drawing/2014/main" id="{B03BEFC0-4F53-916F-7ED5-5A408025F411}"/>
              </a:ext>
            </a:extLst>
          </p:cNvPr>
          <p:cNvSpPr>
            <a:spLocks noGrp="1"/>
          </p:cNvSpPr>
          <p:nvPr>
            <p:ph type="body" sz="quarter" idx="10"/>
          </p:nvPr>
        </p:nvSpPr>
        <p:spPr>
          <a:xfrm>
            <a:off x="699900" y="1545399"/>
            <a:ext cx="7081643" cy="5026342"/>
          </a:xfrm>
        </p:spPr>
        <p:txBody>
          <a:bodyPr>
            <a:noAutofit/>
          </a:bodyPr>
          <a:lstStyle/>
          <a:p>
            <a:pPr marL="0" indent="0">
              <a:buNone/>
            </a:pPr>
            <a:r>
              <a:rPr lang="en-US" sz="2200" dirty="0"/>
              <a:t>As a member-driven organization, the HBA delivers what members seek: leadership development, global networking, recognition, and a link to its nearly 50-year legacy. </a:t>
            </a:r>
          </a:p>
          <a:p>
            <a:pPr marL="0" indent="0">
              <a:buNone/>
            </a:pPr>
            <a:r>
              <a:rPr lang="en-US" sz="2200" dirty="0"/>
              <a:t>Each fall, the Annual Conference embodies these fundamental elements and is a premier destination for nearly 1,000 industry professionals seeking connection, radical hospitality, and empowerment.</a:t>
            </a:r>
          </a:p>
          <a:p>
            <a:pPr marL="0" indent="0">
              <a:buNone/>
            </a:pPr>
            <a:r>
              <a:rPr lang="en-US" sz="2200" kern="100" dirty="0">
                <a:effectLst/>
                <a:latin typeface="+mn-lt"/>
                <a:ea typeface="Aptos" panose="020B0004020202020204" pitchFamily="34" charset="0"/>
                <a:cs typeface="Times New Roman" panose="02020603050405020304" pitchFamily="18" charset="0"/>
              </a:rPr>
              <a:t>Attendees gain insights from keynotes, engage in transformative workshops, and network with influential leaders. Tailored programming offers numerous opportunities to network with industry leaders, and gain actionable insights for career advancement.</a:t>
            </a:r>
          </a:p>
        </p:txBody>
      </p:sp>
      <p:pic>
        <p:nvPicPr>
          <p:cNvPr id="11" name="Picture 10" descr="A group of women posing for a photo&#10;&#10;Description automatically generated">
            <a:extLst>
              <a:ext uri="{FF2B5EF4-FFF2-40B4-BE49-F238E27FC236}">
                <a16:creationId xmlns:a16="http://schemas.microsoft.com/office/drawing/2014/main" id="{EE3843AC-FE81-25DB-C043-C6BA01A4AC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150" y="513884"/>
            <a:ext cx="3752753" cy="2501835"/>
          </a:xfrm>
          <a:prstGeom prst="rect">
            <a:avLst/>
          </a:prstGeom>
        </p:spPr>
      </p:pic>
      <p:pic>
        <p:nvPicPr>
          <p:cNvPr id="13" name="Picture 12" descr="A group of women posing for a photo&#10;&#10;Description automatically generated">
            <a:extLst>
              <a:ext uri="{FF2B5EF4-FFF2-40B4-BE49-F238E27FC236}">
                <a16:creationId xmlns:a16="http://schemas.microsoft.com/office/drawing/2014/main" id="{BCC794B7-136A-9BE8-66F7-515F9B47F4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151" y="3218688"/>
            <a:ext cx="3752753" cy="3018142"/>
          </a:xfrm>
          <a:prstGeom prst="rect">
            <a:avLst/>
          </a:prstGeom>
        </p:spPr>
      </p:pic>
    </p:spTree>
    <p:extLst>
      <p:ext uri="{BB962C8B-B14F-4D97-AF65-F5344CB8AC3E}">
        <p14:creationId xmlns:p14="http://schemas.microsoft.com/office/powerpoint/2010/main" val="347880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40DCF-18FE-412C-2B42-022507922A15}"/>
              </a:ext>
            </a:extLst>
          </p:cNvPr>
          <p:cNvSpPr>
            <a:spLocks noGrp="1"/>
          </p:cNvSpPr>
          <p:nvPr>
            <p:ph type="title"/>
          </p:nvPr>
        </p:nvSpPr>
        <p:spPr/>
        <p:txBody>
          <a:bodyPr/>
          <a:lstStyle/>
          <a:p>
            <a:r>
              <a:rPr lang="en-US" dirty="0"/>
              <a:t>Building Better Business Connections (3BC)</a:t>
            </a:r>
          </a:p>
        </p:txBody>
      </p:sp>
      <p:sp>
        <p:nvSpPr>
          <p:cNvPr id="3" name="Text Placeholder 2">
            <a:extLst>
              <a:ext uri="{FF2B5EF4-FFF2-40B4-BE49-F238E27FC236}">
                <a16:creationId xmlns:a16="http://schemas.microsoft.com/office/drawing/2014/main" id="{CE9BCE6F-6E91-ED2E-EA77-D932B63AB597}"/>
              </a:ext>
            </a:extLst>
          </p:cNvPr>
          <p:cNvSpPr>
            <a:spLocks noGrp="1"/>
          </p:cNvSpPr>
          <p:nvPr>
            <p:ph type="body" sz="quarter" idx="10"/>
          </p:nvPr>
        </p:nvSpPr>
        <p:spPr>
          <a:xfrm>
            <a:off x="2328420" y="1892808"/>
            <a:ext cx="9055860" cy="4231196"/>
          </a:xfrm>
        </p:spPr>
        <p:txBody>
          <a:bodyPr>
            <a:normAutofit/>
          </a:bodyPr>
          <a:lstStyle/>
          <a:p>
            <a:pPr marL="0" indent="0">
              <a:buNone/>
            </a:pPr>
            <a:r>
              <a:rPr lang="en-US" sz="2500" b="0" i="0" dirty="0">
                <a:solidFill>
                  <a:srgbClr val="0D0D0D"/>
                </a:solidFill>
                <a:effectLst/>
                <a:highlight>
                  <a:srgbClr val="FFFFFF"/>
                </a:highlight>
                <a:latin typeface="+mn-lt"/>
              </a:rPr>
              <a:t>HBA's 3BC half-day program nurtures a dynamic community of executive influencers committed to enhancing the impact of women leaders in healthcare and life sciences. </a:t>
            </a:r>
          </a:p>
          <a:p>
            <a:pPr marL="0" indent="0">
              <a:buNone/>
            </a:pPr>
            <a:r>
              <a:rPr lang="en-US" sz="2500" b="0" i="0" dirty="0">
                <a:solidFill>
                  <a:srgbClr val="0D0D0D"/>
                </a:solidFill>
                <a:effectLst/>
                <a:highlight>
                  <a:srgbClr val="FFFFFF"/>
                </a:highlight>
                <a:latin typeface="+mn-lt"/>
              </a:rPr>
              <a:t>Exclusive to HBA Corporate Partners, 3BC consistently earns top ratings, making it one of our most coveted offerings. </a:t>
            </a:r>
          </a:p>
          <a:p>
            <a:pPr marL="0" indent="0">
              <a:buNone/>
            </a:pPr>
            <a:r>
              <a:rPr lang="en-US" sz="2500" b="0" i="0" dirty="0">
                <a:solidFill>
                  <a:srgbClr val="0D0D0D"/>
                </a:solidFill>
                <a:effectLst/>
                <a:highlight>
                  <a:srgbClr val="FFFFFF"/>
                </a:highlight>
                <a:latin typeface="+mn-lt"/>
              </a:rPr>
              <a:t>Focused on transformation opportunities, 3BC empowers companies to harness the full potential of the female talent pipeline and elevate its impact and influence industry-wide.</a:t>
            </a:r>
            <a:endParaRPr lang="en-US" sz="2500" dirty="0">
              <a:latin typeface="+mn-lt"/>
            </a:endParaRPr>
          </a:p>
        </p:txBody>
      </p:sp>
    </p:spTree>
    <p:extLst>
      <p:ext uri="{BB962C8B-B14F-4D97-AF65-F5344CB8AC3E}">
        <p14:creationId xmlns:p14="http://schemas.microsoft.com/office/powerpoint/2010/main" val="2485409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C1CEA-A6D1-88F7-8CEB-E530B3E87FA8}"/>
              </a:ext>
            </a:extLst>
          </p:cNvPr>
          <p:cNvSpPr>
            <a:spLocks noGrp="1"/>
          </p:cNvSpPr>
          <p:nvPr>
            <p:ph type="title"/>
          </p:nvPr>
        </p:nvSpPr>
        <p:spPr>
          <a:xfrm>
            <a:off x="4197096" y="2203351"/>
            <a:ext cx="8220455" cy="1600553"/>
          </a:xfrm>
        </p:spPr>
        <p:txBody>
          <a:bodyPr>
            <a:noAutofit/>
          </a:bodyPr>
          <a:lstStyle/>
          <a:p>
            <a:r>
              <a:rPr lang="en-US" sz="5400" dirty="0"/>
              <a:t>Corporate Partnership</a:t>
            </a:r>
          </a:p>
        </p:txBody>
      </p:sp>
    </p:spTree>
    <p:extLst>
      <p:ext uri="{BB962C8B-B14F-4D97-AF65-F5344CB8AC3E}">
        <p14:creationId xmlns:p14="http://schemas.microsoft.com/office/powerpoint/2010/main" val="3036307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AE3E1-0C2B-2B52-C212-2DA2ED2FF0B4}"/>
              </a:ext>
            </a:extLst>
          </p:cNvPr>
          <p:cNvSpPr>
            <a:spLocks noGrp="1"/>
          </p:cNvSpPr>
          <p:nvPr>
            <p:ph type="title"/>
          </p:nvPr>
        </p:nvSpPr>
        <p:spPr/>
        <p:txBody>
          <a:bodyPr>
            <a:normAutofit/>
          </a:bodyPr>
          <a:lstStyle/>
          <a:p>
            <a:r>
              <a:rPr lang="en-US" sz="7200" dirty="0"/>
              <a:t>Overview</a:t>
            </a:r>
          </a:p>
        </p:txBody>
      </p:sp>
    </p:spTree>
    <p:extLst>
      <p:ext uri="{BB962C8B-B14F-4D97-AF65-F5344CB8AC3E}">
        <p14:creationId xmlns:p14="http://schemas.microsoft.com/office/powerpoint/2010/main" val="31066949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200BD-FF3E-D538-EF80-70FE7E02192D}"/>
              </a:ext>
            </a:extLst>
          </p:cNvPr>
          <p:cNvSpPr>
            <a:spLocks noGrp="1"/>
          </p:cNvSpPr>
          <p:nvPr>
            <p:ph type="title"/>
          </p:nvPr>
        </p:nvSpPr>
        <p:spPr>
          <a:xfrm>
            <a:off x="806367" y="2041563"/>
            <a:ext cx="10834396" cy="861129"/>
          </a:xfrm>
        </p:spPr>
        <p:txBody>
          <a:bodyPr/>
          <a:lstStyle/>
          <a:p>
            <a:r>
              <a:rPr lang="en-US" dirty="0"/>
              <a:t>Lead the Way for Change</a:t>
            </a:r>
          </a:p>
        </p:txBody>
      </p:sp>
      <p:sp>
        <p:nvSpPr>
          <p:cNvPr id="3" name="Text Placeholder 2">
            <a:extLst>
              <a:ext uri="{FF2B5EF4-FFF2-40B4-BE49-F238E27FC236}">
                <a16:creationId xmlns:a16="http://schemas.microsoft.com/office/drawing/2014/main" id="{F60E99CC-587C-634D-F358-516745F83CD0}"/>
              </a:ext>
            </a:extLst>
          </p:cNvPr>
          <p:cNvSpPr>
            <a:spLocks noGrp="1"/>
          </p:cNvSpPr>
          <p:nvPr>
            <p:ph type="body" sz="quarter" idx="10"/>
          </p:nvPr>
        </p:nvSpPr>
        <p:spPr>
          <a:xfrm>
            <a:off x="806367" y="2994132"/>
            <a:ext cx="11228381" cy="3708420"/>
          </a:xfrm>
        </p:spPr>
        <p:txBody>
          <a:bodyPr>
            <a:normAutofit fontScale="47500" lnSpcReduction="20000"/>
          </a:bodyPr>
          <a:lstStyle/>
          <a:p>
            <a:pPr marL="0" marR="0" indent="0">
              <a:lnSpc>
                <a:spcPct val="107000"/>
              </a:lnSpc>
              <a:spcBef>
                <a:spcPts val="0"/>
              </a:spcBef>
              <a:spcAft>
                <a:spcPts val="800"/>
              </a:spcAft>
              <a:buNone/>
            </a:pPr>
            <a:r>
              <a:rPr lang="en-US" sz="4800" kern="100" dirty="0">
                <a:effectLst/>
                <a:latin typeface="+mn-lt"/>
                <a:ea typeface="Aptos" panose="020B0004020202020204" pitchFamily="34" charset="0"/>
                <a:cs typeface="Times New Roman" panose="02020603050405020304" pitchFamily="18" charset="0"/>
              </a:rPr>
              <a:t>Join forces with HBA to accelerate the advancement of women in our ecosystem,  becoming a beacon for top talent and achieving enduring business success. </a:t>
            </a:r>
          </a:p>
          <a:p>
            <a:pPr marL="0" marR="0" indent="0">
              <a:lnSpc>
                <a:spcPct val="107000"/>
              </a:lnSpc>
              <a:spcBef>
                <a:spcPts val="0"/>
              </a:spcBef>
              <a:spcAft>
                <a:spcPts val="800"/>
              </a:spcAft>
              <a:buNone/>
            </a:pPr>
            <a:r>
              <a:rPr lang="en-US" sz="4800" kern="100" dirty="0">
                <a:effectLst/>
                <a:latin typeface="+mn-lt"/>
                <a:ea typeface="Aptos" panose="020B0004020202020204" pitchFamily="34" charset="0"/>
                <a:cs typeface="Times New Roman" panose="02020603050405020304" pitchFamily="18" charset="0"/>
              </a:rPr>
              <a:t>Partnering with our United Force for Change delivers:</a:t>
            </a:r>
          </a:p>
          <a:p>
            <a:pPr>
              <a:lnSpc>
                <a:spcPct val="107000"/>
              </a:lnSpc>
              <a:spcBef>
                <a:spcPts val="0"/>
              </a:spcBef>
              <a:spcAft>
                <a:spcPts val="800"/>
              </a:spcAft>
            </a:pPr>
            <a:r>
              <a:rPr lang="en-US" sz="4800" kern="100" dirty="0">
                <a:effectLst/>
                <a:latin typeface="+mn-lt"/>
                <a:ea typeface="Aptos" panose="020B0004020202020204" pitchFamily="34" charset="0"/>
                <a:cs typeface="Times New Roman" panose="02020603050405020304" pitchFamily="18" charset="0"/>
              </a:rPr>
              <a:t>Enhanced business outcomes through internal talent development.</a:t>
            </a:r>
          </a:p>
          <a:p>
            <a:pPr>
              <a:lnSpc>
                <a:spcPct val="107000"/>
              </a:lnSpc>
              <a:spcBef>
                <a:spcPts val="0"/>
              </a:spcBef>
              <a:spcAft>
                <a:spcPts val="800"/>
              </a:spcAft>
            </a:pPr>
            <a:r>
              <a:rPr lang="en-US" sz="4800" kern="100" dirty="0">
                <a:effectLst/>
                <a:latin typeface="+mn-lt"/>
                <a:ea typeface="Aptos" panose="020B0004020202020204" pitchFamily="34" charset="0"/>
                <a:cs typeface="Times New Roman" panose="02020603050405020304" pitchFamily="18" charset="0"/>
              </a:rPr>
              <a:t>National recognition for your brand and leadership, spotlighting female achievements and internal programs.</a:t>
            </a:r>
          </a:p>
          <a:p>
            <a:pPr>
              <a:lnSpc>
                <a:spcPct val="107000"/>
              </a:lnSpc>
              <a:spcBef>
                <a:spcPts val="0"/>
              </a:spcBef>
              <a:spcAft>
                <a:spcPts val="800"/>
              </a:spcAft>
            </a:pPr>
            <a:r>
              <a:rPr lang="en-US" sz="4800" kern="100" dirty="0">
                <a:effectLst/>
                <a:latin typeface="+mn-lt"/>
                <a:ea typeface="Aptos" panose="020B0004020202020204" pitchFamily="34" charset="0"/>
                <a:cs typeface="Times New Roman" panose="02020603050405020304" pitchFamily="18" charset="0"/>
              </a:rPr>
              <a:t>Strengthened relationships with healthcare industry organizations.</a:t>
            </a:r>
          </a:p>
          <a:p>
            <a:pPr>
              <a:lnSpc>
                <a:spcPct val="107000"/>
              </a:lnSpc>
              <a:spcBef>
                <a:spcPts val="0"/>
              </a:spcBef>
              <a:spcAft>
                <a:spcPts val="800"/>
              </a:spcAft>
            </a:pPr>
            <a:r>
              <a:rPr lang="en-US" sz="4800" kern="100" dirty="0">
                <a:effectLst/>
                <a:latin typeface="+mn-lt"/>
                <a:ea typeface="Aptos" panose="020B0004020202020204" pitchFamily="34" charset="0"/>
                <a:cs typeface="Times New Roman" panose="02020603050405020304" pitchFamily="18" charset="0"/>
              </a:rPr>
              <a:t>Empowered women in your company, driving leadership development and growth opportunities.</a:t>
            </a:r>
          </a:p>
          <a:p>
            <a:endParaRPr lang="en-US" dirty="0"/>
          </a:p>
        </p:txBody>
      </p:sp>
    </p:spTree>
    <p:extLst>
      <p:ext uri="{BB962C8B-B14F-4D97-AF65-F5344CB8AC3E}">
        <p14:creationId xmlns:p14="http://schemas.microsoft.com/office/powerpoint/2010/main" val="3887882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urple background with white text">
            <a:extLst>
              <a:ext uri="{FF2B5EF4-FFF2-40B4-BE49-F238E27FC236}">
                <a16:creationId xmlns:a16="http://schemas.microsoft.com/office/drawing/2014/main" id="{24BDDD34-68B4-C17C-22F5-16103AD054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83" y="1111131"/>
            <a:ext cx="12288689" cy="4731404"/>
          </a:xfrm>
          <a:prstGeom prst="rect">
            <a:avLst/>
          </a:prstGeom>
        </p:spPr>
      </p:pic>
      <p:sp>
        <p:nvSpPr>
          <p:cNvPr id="9" name="Title 1">
            <a:extLst>
              <a:ext uri="{FF2B5EF4-FFF2-40B4-BE49-F238E27FC236}">
                <a16:creationId xmlns:a16="http://schemas.microsoft.com/office/drawing/2014/main" id="{12F6849B-1C89-9564-B7AB-90A46A384BA4}"/>
              </a:ext>
            </a:extLst>
          </p:cNvPr>
          <p:cNvSpPr>
            <a:spLocks noGrp="1"/>
          </p:cNvSpPr>
          <p:nvPr>
            <p:ph type="title"/>
          </p:nvPr>
        </p:nvSpPr>
        <p:spPr>
          <a:xfrm>
            <a:off x="982700" y="154336"/>
            <a:ext cx="10834396" cy="861129"/>
          </a:xfrm>
        </p:spPr>
        <p:txBody>
          <a:bodyPr>
            <a:normAutofit/>
          </a:bodyPr>
          <a:lstStyle/>
          <a:p>
            <a:r>
              <a:rPr lang="en-US" dirty="0">
                <a:solidFill>
                  <a:schemeClr val="tx1">
                    <a:lumMod val="75000"/>
                  </a:schemeClr>
                </a:solidFill>
              </a:rPr>
              <a:t>Corporate Partner Benefits</a:t>
            </a:r>
          </a:p>
        </p:txBody>
      </p:sp>
    </p:spTree>
    <p:extLst>
      <p:ext uri="{BB962C8B-B14F-4D97-AF65-F5344CB8AC3E}">
        <p14:creationId xmlns:p14="http://schemas.microsoft.com/office/powerpoint/2010/main" val="3809096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AB7E8-6411-A0B9-9291-2950AA885CC9}"/>
              </a:ext>
            </a:extLst>
          </p:cNvPr>
          <p:cNvSpPr txBox="1">
            <a:spLocks/>
          </p:cNvSpPr>
          <p:nvPr/>
        </p:nvSpPr>
        <p:spPr>
          <a:xfrm>
            <a:off x="0" y="356125"/>
            <a:ext cx="12192000" cy="795142"/>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7757A1"/>
                </a:solidFill>
                <a:effectLst/>
                <a:uLnTx/>
                <a:uFillTx/>
                <a:latin typeface="Tahoma"/>
                <a:ea typeface="+mj-ea"/>
                <a:cs typeface="+mj-cs"/>
              </a:rPr>
              <a:t>Current Corporate Partners</a:t>
            </a:r>
            <a:endParaRPr kumimoji="0" lang="en-US" sz="4400" b="1" i="0" u="none" strike="noStrike" kern="1200" cap="none" spc="0" normalizeH="0" baseline="30000" noProof="0" dirty="0">
              <a:ln>
                <a:noFill/>
              </a:ln>
              <a:solidFill>
                <a:srgbClr val="7757A1"/>
              </a:solidFill>
              <a:effectLst/>
              <a:uLnTx/>
              <a:uFillTx/>
              <a:latin typeface="Tahoma"/>
              <a:ea typeface="+mj-ea"/>
              <a:cs typeface="+mj-cs"/>
            </a:endParaRPr>
          </a:p>
        </p:txBody>
      </p:sp>
      <p:sp>
        <p:nvSpPr>
          <p:cNvPr id="3" name="TextBox 2">
            <a:extLst>
              <a:ext uri="{FF2B5EF4-FFF2-40B4-BE49-F238E27FC236}">
                <a16:creationId xmlns:a16="http://schemas.microsoft.com/office/drawing/2014/main" id="{EE27C360-FBBF-F707-7C47-7C207DB355C8}"/>
              </a:ext>
            </a:extLst>
          </p:cNvPr>
          <p:cNvSpPr txBox="1"/>
          <p:nvPr/>
        </p:nvSpPr>
        <p:spPr>
          <a:xfrm>
            <a:off x="5068639" y="6380991"/>
            <a:ext cx="147521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16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Partial Listing</a:t>
            </a:r>
          </a:p>
        </p:txBody>
      </p:sp>
      <p:sp>
        <p:nvSpPr>
          <p:cNvPr id="5" name="TextBox 4">
            <a:extLst>
              <a:ext uri="{FF2B5EF4-FFF2-40B4-BE49-F238E27FC236}">
                <a16:creationId xmlns:a16="http://schemas.microsoft.com/office/drawing/2014/main" id="{2E1FBD2B-1BDF-F750-725F-DBBBF296F6C1}"/>
              </a:ext>
            </a:extLst>
          </p:cNvPr>
          <p:cNvSpPr txBox="1"/>
          <p:nvPr/>
        </p:nvSpPr>
        <p:spPr>
          <a:xfrm>
            <a:off x="9509760" y="38436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srgbClr val="7757A1"/>
                </a:solidFill>
                <a:effectLst/>
                <a:uLnTx/>
                <a:uFillTx/>
                <a:latin typeface="Tahoma"/>
                <a:ea typeface="+mn-ea"/>
                <a:cs typeface="+mn-cs"/>
              </a:rPr>
              <a:t>*</a:t>
            </a:r>
            <a:endParaRPr kumimoji="0" lang="en-US" sz="1800" b="0" i="0" u="none" strike="noStrike" kern="1200" cap="none" spc="0" normalizeH="0" baseline="0" noProof="0" dirty="0">
              <a:ln>
                <a:noFill/>
              </a:ln>
              <a:solidFill>
                <a:srgbClr val="58595B"/>
              </a:solidFill>
              <a:effectLst/>
              <a:uLnTx/>
              <a:uFillTx/>
              <a:latin typeface="Tahoma"/>
              <a:ea typeface="+mn-ea"/>
              <a:cs typeface="+mn-cs"/>
            </a:endParaRPr>
          </a:p>
        </p:txBody>
      </p:sp>
      <p:pic>
        <p:nvPicPr>
          <p:cNvPr id="6" name="Picture 5" descr="Icon&#10;&#10;Description automatically generated">
            <a:extLst>
              <a:ext uri="{FF2B5EF4-FFF2-40B4-BE49-F238E27FC236}">
                <a16:creationId xmlns:a16="http://schemas.microsoft.com/office/drawing/2014/main" id="{C4E2E3A3-7F1C-204E-9407-E3E0A78F8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3851" y="4765773"/>
            <a:ext cx="1406446" cy="984760"/>
          </a:xfrm>
          <a:prstGeom prst="rect">
            <a:avLst/>
          </a:prstGeom>
        </p:spPr>
      </p:pic>
      <p:pic>
        <p:nvPicPr>
          <p:cNvPr id="7" name="Picture 6" descr="Logo, company name&#10;&#10;Description automatically generated">
            <a:extLst>
              <a:ext uri="{FF2B5EF4-FFF2-40B4-BE49-F238E27FC236}">
                <a16:creationId xmlns:a16="http://schemas.microsoft.com/office/drawing/2014/main" id="{7D6ABEF1-E88B-176B-53D0-54250828B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4548" y="1885563"/>
            <a:ext cx="1534813" cy="1513145"/>
          </a:xfrm>
          <a:prstGeom prst="rect">
            <a:avLst/>
          </a:prstGeom>
        </p:spPr>
      </p:pic>
      <p:pic>
        <p:nvPicPr>
          <p:cNvPr id="8" name="Picture 7" descr="Icon&#10;&#10;Description automatically generated">
            <a:extLst>
              <a:ext uri="{FF2B5EF4-FFF2-40B4-BE49-F238E27FC236}">
                <a16:creationId xmlns:a16="http://schemas.microsoft.com/office/drawing/2014/main" id="{C31E9481-7B76-4A6F-0794-29D44F1BEEC0}"/>
              </a:ext>
            </a:extLst>
          </p:cNvPr>
          <p:cNvPicPr>
            <a:picLocks noChangeAspect="1"/>
          </p:cNvPicPr>
          <p:nvPr/>
        </p:nvPicPr>
        <p:blipFill rotWithShape="1">
          <a:blip r:embed="rId4">
            <a:extLst>
              <a:ext uri="{28A0092B-C50C-407E-A947-70E740481C1C}">
                <a14:useLocalDpi xmlns:a14="http://schemas.microsoft.com/office/drawing/2010/main" val="0"/>
              </a:ext>
            </a:extLst>
          </a:blip>
          <a:srcRect l="7419" t="23910" b="25749"/>
          <a:stretch/>
        </p:blipFill>
        <p:spPr>
          <a:xfrm>
            <a:off x="9006943" y="3287646"/>
            <a:ext cx="2528144" cy="526240"/>
          </a:xfrm>
          <a:prstGeom prst="rect">
            <a:avLst/>
          </a:prstGeom>
        </p:spPr>
      </p:pic>
      <p:pic>
        <p:nvPicPr>
          <p:cNvPr id="11" name="Picture 53">
            <a:extLst>
              <a:ext uri="{FF2B5EF4-FFF2-40B4-BE49-F238E27FC236}">
                <a16:creationId xmlns:a16="http://schemas.microsoft.com/office/drawing/2014/main" id="{83B78840-3B3E-CA1E-4DD5-7F69957E313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00224" y="3954807"/>
            <a:ext cx="9715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Baxter">
            <a:hlinkClick r:id="rId6"/>
            <a:extLst>
              <a:ext uri="{FF2B5EF4-FFF2-40B4-BE49-F238E27FC236}">
                <a16:creationId xmlns:a16="http://schemas.microsoft.com/office/drawing/2014/main" id="{F6744D50-302E-8F16-20EB-E4E33DD7743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421252" y="1621214"/>
            <a:ext cx="1447038"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descr="Home">
            <a:hlinkClick r:id="rId8"/>
            <a:extLst>
              <a:ext uri="{FF2B5EF4-FFF2-40B4-BE49-F238E27FC236}">
                <a16:creationId xmlns:a16="http://schemas.microsoft.com/office/drawing/2014/main" id="{6C52C91E-6BC4-8EFB-D605-00BC9FD792E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l="2" r="22432"/>
          <a:stretch>
            <a:fillRect/>
          </a:stretch>
        </p:blipFill>
        <p:spPr bwMode="auto">
          <a:xfrm>
            <a:off x="3970688" y="3882851"/>
            <a:ext cx="177196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Cardinal Health Logo">
            <a:extLst>
              <a:ext uri="{FF2B5EF4-FFF2-40B4-BE49-F238E27FC236}">
                <a16:creationId xmlns:a16="http://schemas.microsoft.com/office/drawing/2014/main" id="{10F8C38C-EE69-A4E5-563E-8C6B5295803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203356" y="2048083"/>
            <a:ext cx="1835237" cy="57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F7CB745E-BCE8-D169-6F87-87939F7DFC8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792982" y="4053230"/>
            <a:ext cx="1956310" cy="357192"/>
          </a:xfrm>
          <a:prstGeom prst="rect">
            <a:avLst/>
          </a:prstGeom>
        </p:spPr>
      </p:pic>
      <p:pic>
        <p:nvPicPr>
          <p:cNvPr id="19" name="Picture 18">
            <a:extLst>
              <a:ext uri="{FF2B5EF4-FFF2-40B4-BE49-F238E27FC236}">
                <a16:creationId xmlns:a16="http://schemas.microsoft.com/office/drawing/2014/main" id="{6F26A5D6-A145-0AD5-8D56-4F4B0D9DCF9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906274" y="3971474"/>
            <a:ext cx="2592884" cy="607707"/>
          </a:xfrm>
          <a:prstGeom prst="rect">
            <a:avLst/>
          </a:prstGeom>
        </p:spPr>
      </p:pic>
      <p:pic>
        <p:nvPicPr>
          <p:cNvPr id="20" name="Picture 19">
            <a:extLst>
              <a:ext uri="{FF2B5EF4-FFF2-40B4-BE49-F238E27FC236}">
                <a16:creationId xmlns:a16="http://schemas.microsoft.com/office/drawing/2014/main" id="{343D3DDE-E7E1-F62D-34EC-FAA9273AF90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341653" y="3033695"/>
            <a:ext cx="2352676" cy="663432"/>
          </a:xfrm>
          <a:prstGeom prst="rect">
            <a:avLst/>
          </a:prstGeom>
        </p:spPr>
      </p:pic>
      <p:pic>
        <p:nvPicPr>
          <p:cNvPr id="21" name="Picture 20">
            <a:extLst>
              <a:ext uri="{FF2B5EF4-FFF2-40B4-BE49-F238E27FC236}">
                <a16:creationId xmlns:a16="http://schemas.microsoft.com/office/drawing/2014/main" id="{955D2270-F85F-AF9C-93D3-0D3AFA59512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72132" y="4635416"/>
            <a:ext cx="2214563" cy="842158"/>
          </a:xfrm>
          <a:prstGeom prst="rect">
            <a:avLst/>
          </a:prstGeom>
        </p:spPr>
      </p:pic>
      <p:pic>
        <p:nvPicPr>
          <p:cNvPr id="22" name="Picture 21">
            <a:extLst>
              <a:ext uri="{FF2B5EF4-FFF2-40B4-BE49-F238E27FC236}">
                <a16:creationId xmlns:a16="http://schemas.microsoft.com/office/drawing/2014/main" id="{5482EEFB-4549-337A-448F-FD21352724F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32136" y="1321817"/>
            <a:ext cx="1887949" cy="457200"/>
          </a:xfrm>
          <a:prstGeom prst="rect">
            <a:avLst/>
          </a:prstGeom>
        </p:spPr>
      </p:pic>
      <p:pic>
        <p:nvPicPr>
          <p:cNvPr id="23" name="Picture 22">
            <a:extLst>
              <a:ext uri="{FF2B5EF4-FFF2-40B4-BE49-F238E27FC236}">
                <a16:creationId xmlns:a16="http://schemas.microsoft.com/office/drawing/2014/main" id="{20CD10DA-5B2A-BF69-C10F-1EAB0C0F37FC}"/>
              </a:ext>
            </a:extLst>
          </p:cNvPr>
          <p:cNvPicPr>
            <a:picLocks noChangeAspect="1"/>
          </p:cNvPicPr>
          <p:nvPr/>
        </p:nvPicPr>
        <p:blipFill>
          <a:blip r:embed="rId16"/>
          <a:stretch>
            <a:fillRect/>
          </a:stretch>
        </p:blipFill>
        <p:spPr>
          <a:xfrm>
            <a:off x="2847001" y="1535580"/>
            <a:ext cx="1335140" cy="237765"/>
          </a:xfrm>
          <a:prstGeom prst="rect">
            <a:avLst/>
          </a:prstGeom>
        </p:spPr>
      </p:pic>
      <p:pic>
        <p:nvPicPr>
          <p:cNvPr id="24" name="Picture 2">
            <a:extLst>
              <a:ext uri="{FF2B5EF4-FFF2-40B4-BE49-F238E27FC236}">
                <a16:creationId xmlns:a16="http://schemas.microsoft.com/office/drawing/2014/main" id="{933A60D8-ADB5-08A4-0BE2-70D4E64CC154}"/>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11519" t="3756" r="5318" b="7878"/>
          <a:stretch/>
        </p:blipFill>
        <p:spPr bwMode="auto">
          <a:xfrm>
            <a:off x="870610" y="2931157"/>
            <a:ext cx="1522624" cy="95169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1930D8AC-5D92-FA73-4749-E3FB7E81E14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723782" y="2317481"/>
            <a:ext cx="2352677" cy="32657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FCFF11A2-5F23-AB25-8594-BFFE87E3093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520678" y="1313827"/>
            <a:ext cx="1621401" cy="697202"/>
          </a:xfrm>
          <a:prstGeom prst="rect">
            <a:avLst/>
          </a:prstGeom>
        </p:spPr>
      </p:pic>
      <p:pic>
        <p:nvPicPr>
          <p:cNvPr id="28" name="Picture 27">
            <a:extLst>
              <a:ext uri="{FF2B5EF4-FFF2-40B4-BE49-F238E27FC236}">
                <a16:creationId xmlns:a16="http://schemas.microsoft.com/office/drawing/2014/main" id="{13655623-B50F-8D02-E98F-E0B7D816CC2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2725" y="2137955"/>
            <a:ext cx="769441" cy="769441"/>
          </a:xfrm>
          <a:prstGeom prst="rect">
            <a:avLst/>
          </a:prstGeom>
        </p:spPr>
      </p:pic>
      <p:pic>
        <p:nvPicPr>
          <p:cNvPr id="29" name="Picture 28">
            <a:extLst>
              <a:ext uri="{FF2B5EF4-FFF2-40B4-BE49-F238E27FC236}">
                <a16:creationId xmlns:a16="http://schemas.microsoft.com/office/drawing/2014/main" id="{89B2DAFE-F4AE-EA0E-F1DA-75728D911F0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207959" y="2172589"/>
            <a:ext cx="1346637" cy="734120"/>
          </a:xfrm>
          <a:prstGeom prst="rect">
            <a:avLst/>
          </a:prstGeom>
        </p:spPr>
      </p:pic>
      <p:pic>
        <p:nvPicPr>
          <p:cNvPr id="30" name="Picture 29">
            <a:extLst>
              <a:ext uri="{FF2B5EF4-FFF2-40B4-BE49-F238E27FC236}">
                <a16:creationId xmlns:a16="http://schemas.microsoft.com/office/drawing/2014/main" id="{B9BBF04E-5EEF-EFAB-F683-3B3BE7F81FEA}"/>
              </a:ext>
            </a:extLst>
          </p:cNvPr>
          <p:cNvPicPr>
            <a:picLocks noChangeAspect="1"/>
          </p:cNvPicPr>
          <p:nvPr/>
        </p:nvPicPr>
        <p:blipFill rotWithShape="1">
          <a:blip r:embed="rId22">
            <a:extLst>
              <a:ext uri="{28A0092B-C50C-407E-A947-70E740481C1C}">
                <a14:useLocalDpi xmlns:a14="http://schemas.microsoft.com/office/drawing/2010/main" val="0"/>
              </a:ext>
            </a:extLst>
          </a:blip>
          <a:srcRect l="19002" t="33785" r="18742" b="33313"/>
          <a:stretch/>
        </p:blipFill>
        <p:spPr>
          <a:xfrm>
            <a:off x="7039229" y="3142321"/>
            <a:ext cx="1760251" cy="581433"/>
          </a:xfrm>
          <a:prstGeom prst="rect">
            <a:avLst/>
          </a:prstGeom>
        </p:spPr>
      </p:pic>
      <p:pic>
        <p:nvPicPr>
          <p:cNvPr id="31" name="Picture 30">
            <a:extLst>
              <a:ext uri="{FF2B5EF4-FFF2-40B4-BE49-F238E27FC236}">
                <a16:creationId xmlns:a16="http://schemas.microsoft.com/office/drawing/2014/main" id="{34AC1097-5240-4AA5-CA5C-CDFA5093670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299582" y="2273079"/>
            <a:ext cx="1743758" cy="708739"/>
          </a:xfrm>
          <a:prstGeom prst="rect">
            <a:avLst/>
          </a:prstGeom>
        </p:spPr>
      </p:pic>
      <p:pic>
        <p:nvPicPr>
          <p:cNvPr id="32" name="Picture 31">
            <a:extLst>
              <a:ext uri="{FF2B5EF4-FFF2-40B4-BE49-F238E27FC236}">
                <a16:creationId xmlns:a16="http://schemas.microsoft.com/office/drawing/2014/main" id="{CB7463AC-E312-9009-99D7-89DAABF0433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986138" y="4790522"/>
            <a:ext cx="1924941" cy="793750"/>
          </a:xfrm>
          <a:prstGeom prst="rect">
            <a:avLst/>
          </a:prstGeom>
        </p:spPr>
      </p:pic>
      <p:pic>
        <p:nvPicPr>
          <p:cNvPr id="33" name="Picture 32" descr="Logo&#10;&#10;Description automatically generated">
            <a:extLst>
              <a:ext uri="{FF2B5EF4-FFF2-40B4-BE49-F238E27FC236}">
                <a16:creationId xmlns:a16="http://schemas.microsoft.com/office/drawing/2014/main" id="{C8AE2211-C4AA-F13E-6AC9-61F1BFFBBBE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256701" y="2094337"/>
            <a:ext cx="1534813" cy="706822"/>
          </a:xfrm>
          <a:prstGeom prst="rect">
            <a:avLst/>
          </a:prstGeom>
        </p:spPr>
      </p:pic>
      <p:pic>
        <p:nvPicPr>
          <p:cNvPr id="34" name="Picture 33" descr="Logo&#10;&#10;Description automatically generated with medium confidence">
            <a:extLst>
              <a:ext uri="{FF2B5EF4-FFF2-40B4-BE49-F238E27FC236}">
                <a16:creationId xmlns:a16="http://schemas.microsoft.com/office/drawing/2014/main" id="{FBB55F83-B0FA-8C2D-2911-CFBFD0010F7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067715" y="4616239"/>
            <a:ext cx="2038792" cy="997279"/>
          </a:xfrm>
          <a:prstGeom prst="rect">
            <a:avLst/>
          </a:prstGeom>
        </p:spPr>
      </p:pic>
      <p:pic>
        <p:nvPicPr>
          <p:cNvPr id="35" name="Picture 34" descr="Shape&#10;&#10;Description automatically generated with low confidence">
            <a:extLst>
              <a:ext uri="{FF2B5EF4-FFF2-40B4-BE49-F238E27FC236}">
                <a16:creationId xmlns:a16="http://schemas.microsoft.com/office/drawing/2014/main" id="{34E81BD7-EC5B-EE16-210B-9227C5113494}"/>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950297" y="4691250"/>
            <a:ext cx="2135461" cy="984760"/>
          </a:xfrm>
          <a:prstGeom prst="rect">
            <a:avLst/>
          </a:prstGeom>
        </p:spPr>
      </p:pic>
      <p:pic>
        <p:nvPicPr>
          <p:cNvPr id="36" name="Picture 35" descr="Logo&#10;&#10;Description automatically generated">
            <a:extLst>
              <a:ext uri="{FF2B5EF4-FFF2-40B4-BE49-F238E27FC236}">
                <a16:creationId xmlns:a16="http://schemas.microsoft.com/office/drawing/2014/main" id="{53AE9849-981E-355A-02E3-5052C0B7438A}"/>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614234" y="5804066"/>
            <a:ext cx="2560316" cy="533399"/>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8373B9D7-57E2-FEFB-9B3A-5A432A63528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09660" y="4053230"/>
            <a:ext cx="2391650" cy="431618"/>
          </a:xfrm>
          <a:prstGeom prst="rect">
            <a:avLst/>
          </a:prstGeom>
        </p:spPr>
      </p:pic>
      <p:pic>
        <p:nvPicPr>
          <p:cNvPr id="39" name="Picture 38" descr="A red and white logo&#10;&#10;Description automatically generated with medium confidence">
            <a:extLst>
              <a:ext uri="{FF2B5EF4-FFF2-40B4-BE49-F238E27FC236}">
                <a16:creationId xmlns:a16="http://schemas.microsoft.com/office/drawing/2014/main" id="{EC641832-3451-7F24-6F3B-164178FC3792}"/>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288552" y="5717558"/>
            <a:ext cx="1974871" cy="663433"/>
          </a:xfrm>
          <a:prstGeom prst="rect">
            <a:avLst/>
          </a:prstGeom>
        </p:spPr>
      </p:pic>
      <p:pic>
        <p:nvPicPr>
          <p:cNvPr id="41" name="Picture 40" descr="A picture containing text, outdoor, sign&#10;&#10;Description automatically generated">
            <a:extLst>
              <a:ext uri="{FF2B5EF4-FFF2-40B4-BE49-F238E27FC236}">
                <a16:creationId xmlns:a16="http://schemas.microsoft.com/office/drawing/2014/main" id="{9923B91B-E3E7-6365-3109-93FA285D670B}"/>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34228" y="1338267"/>
            <a:ext cx="2133600" cy="609600"/>
          </a:xfrm>
          <a:prstGeom prst="rect">
            <a:avLst/>
          </a:prstGeom>
        </p:spPr>
      </p:pic>
      <p:pic>
        <p:nvPicPr>
          <p:cNvPr id="43" name="Picture 42" descr="Icon&#10;&#10;Description automatically generated">
            <a:extLst>
              <a:ext uri="{FF2B5EF4-FFF2-40B4-BE49-F238E27FC236}">
                <a16:creationId xmlns:a16="http://schemas.microsoft.com/office/drawing/2014/main" id="{2AA20173-6840-1C63-021C-378479B6C3B5}"/>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518277" y="1387456"/>
            <a:ext cx="1577723" cy="404949"/>
          </a:xfrm>
          <a:prstGeom prst="rect">
            <a:avLst/>
          </a:prstGeom>
        </p:spPr>
      </p:pic>
      <p:pic>
        <p:nvPicPr>
          <p:cNvPr id="45" name="Picture 44" descr="A picture containing chart&#10;&#10;Description automatically generated">
            <a:extLst>
              <a:ext uri="{FF2B5EF4-FFF2-40B4-BE49-F238E27FC236}">
                <a16:creationId xmlns:a16="http://schemas.microsoft.com/office/drawing/2014/main" id="{AE1D8D82-C606-BB72-C89C-BFC481DEA4D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5130714" y="4826901"/>
            <a:ext cx="1151242" cy="873325"/>
          </a:xfrm>
          <a:prstGeom prst="rect">
            <a:avLst/>
          </a:prstGeom>
        </p:spPr>
      </p:pic>
      <p:pic>
        <p:nvPicPr>
          <p:cNvPr id="47" name="Picture 46" descr="Logo, icon&#10;&#10;Description automatically generated">
            <a:extLst>
              <a:ext uri="{FF2B5EF4-FFF2-40B4-BE49-F238E27FC236}">
                <a16:creationId xmlns:a16="http://schemas.microsoft.com/office/drawing/2014/main" id="{F75F1295-A96F-D72E-3BAF-A9448DAE021C}"/>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982996" y="2793448"/>
            <a:ext cx="1762549" cy="991434"/>
          </a:xfrm>
          <a:prstGeom prst="rect">
            <a:avLst/>
          </a:prstGeom>
        </p:spPr>
      </p:pic>
    </p:spTree>
    <p:extLst>
      <p:ext uri="{BB962C8B-B14F-4D97-AF65-F5344CB8AC3E}">
        <p14:creationId xmlns:p14="http://schemas.microsoft.com/office/powerpoint/2010/main" val="3838702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B544C-987B-E67F-E430-7B9620682F1C}"/>
              </a:ext>
            </a:extLst>
          </p:cNvPr>
          <p:cNvSpPr>
            <a:spLocks noGrp="1"/>
          </p:cNvSpPr>
          <p:nvPr>
            <p:ph type="title"/>
          </p:nvPr>
        </p:nvSpPr>
        <p:spPr/>
        <p:txBody>
          <a:bodyPr/>
          <a:lstStyle/>
          <a:p>
            <a:r>
              <a:rPr lang="en-US" dirty="0"/>
              <a:t>Corporate Partners by Industry</a:t>
            </a:r>
          </a:p>
        </p:txBody>
      </p:sp>
      <p:pic>
        <p:nvPicPr>
          <p:cNvPr id="4" name="Picture 5" descr="Chart, pie chart">
            <a:extLst>
              <a:ext uri="{FF2B5EF4-FFF2-40B4-BE49-F238E27FC236}">
                <a16:creationId xmlns:a16="http://schemas.microsoft.com/office/drawing/2014/main" id="{E0D809AE-4674-DC31-9547-970E459AE055}"/>
              </a:ext>
            </a:extLst>
          </p:cNvPr>
          <p:cNvPicPr>
            <a:picLocks noChangeAspect="1"/>
          </p:cNvPicPr>
          <p:nvPr/>
        </p:nvPicPr>
        <p:blipFill>
          <a:blip r:embed="rId2"/>
          <a:stretch>
            <a:fillRect/>
          </a:stretch>
        </p:blipFill>
        <p:spPr>
          <a:xfrm>
            <a:off x="2939555" y="1245119"/>
            <a:ext cx="7648234" cy="5426940"/>
          </a:xfrm>
          <a:prstGeom prst="rect">
            <a:avLst/>
          </a:prstGeom>
        </p:spPr>
      </p:pic>
      <p:sp>
        <p:nvSpPr>
          <p:cNvPr id="5" name="TextBox 4">
            <a:extLst>
              <a:ext uri="{FF2B5EF4-FFF2-40B4-BE49-F238E27FC236}">
                <a16:creationId xmlns:a16="http://schemas.microsoft.com/office/drawing/2014/main" id="{D5428E20-723A-B5AB-656A-917026B3DD11}"/>
              </a:ext>
            </a:extLst>
          </p:cNvPr>
          <p:cNvSpPr txBox="1"/>
          <p:nvPr/>
        </p:nvSpPr>
        <p:spPr>
          <a:xfrm>
            <a:off x="4949309" y="1321356"/>
            <a:ext cx="3520923"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67661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DBFCF-DAF7-29FD-08F4-342031BA850B}"/>
              </a:ext>
            </a:extLst>
          </p:cNvPr>
          <p:cNvSpPr>
            <a:spLocks noGrp="1"/>
          </p:cNvSpPr>
          <p:nvPr>
            <p:ph type="title"/>
          </p:nvPr>
        </p:nvSpPr>
        <p:spPr>
          <a:xfrm>
            <a:off x="2852928" y="365125"/>
            <a:ext cx="8819668" cy="1325563"/>
          </a:xfrm>
        </p:spPr>
        <p:txBody>
          <a:bodyPr>
            <a:normAutofit/>
          </a:bodyPr>
          <a:lstStyle/>
          <a:p>
            <a:r>
              <a:rPr lang="en-US" sz="4400" dirty="0"/>
              <a:t>Corporate Partner Packages</a:t>
            </a:r>
          </a:p>
        </p:txBody>
      </p:sp>
      <p:sp>
        <p:nvSpPr>
          <p:cNvPr id="3" name="Text Placeholder 2">
            <a:extLst>
              <a:ext uri="{FF2B5EF4-FFF2-40B4-BE49-F238E27FC236}">
                <a16:creationId xmlns:a16="http://schemas.microsoft.com/office/drawing/2014/main" id="{761DB32B-8C4C-6EC8-447C-C9C0999D84F5}"/>
              </a:ext>
            </a:extLst>
          </p:cNvPr>
          <p:cNvSpPr>
            <a:spLocks noGrp="1"/>
          </p:cNvSpPr>
          <p:nvPr>
            <p:ph type="body" sz="quarter" idx="10"/>
          </p:nvPr>
        </p:nvSpPr>
        <p:spPr>
          <a:xfrm>
            <a:off x="5167440" y="1901444"/>
            <a:ext cx="6505156" cy="3949700"/>
          </a:xfrm>
        </p:spPr>
        <p:txBody>
          <a:bodyPr/>
          <a:lstStyle/>
          <a:p>
            <a:pPr marL="0" indent="0">
              <a:buNone/>
            </a:pPr>
            <a:r>
              <a:rPr lang="en-US" dirty="0"/>
              <a:t>Our corporate partner packages have been built to meet the needs and desires of all healthcare and life science organizations. </a:t>
            </a:r>
          </a:p>
          <a:p>
            <a:pPr marL="0" indent="0">
              <a:buNone/>
            </a:pPr>
            <a:r>
              <a:rPr lang="en-US" dirty="0"/>
              <a:t>Choose the path for your company by visiting </a:t>
            </a:r>
            <a:r>
              <a:rPr lang="en-US" dirty="0">
                <a:hlinkClick r:id="rId2"/>
              </a:rPr>
              <a:t>HBAnet.org/corporate-partners </a:t>
            </a:r>
            <a:r>
              <a:rPr lang="en-US" dirty="0"/>
              <a:t>or emailing us at CorporatePartners@HBAnet.org</a:t>
            </a:r>
          </a:p>
        </p:txBody>
      </p:sp>
    </p:spTree>
    <p:extLst>
      <p:ext uri="{BB962C8B-B14F-4D97-AF65-F5344CB8AC3E}">
        <p14:creationId xmlns:p14="http://schemas.microsoft.com/office/powerpoint/2010/main" val="3511139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99D70-46C6-FCAB-0646-3044E7267399}"/>
              </a:ext>
            </a:extLst>
          </p:cNvPr>
          <p:cNvSpPr>
            <a:spLocks noGrp="1"/>
          </p:cNvSpPr>
          <p:nvPr>
            <p:ph type="title"/>
          </p:nvPr>
        </p:nvSpPr>
        <p:spPr>
          <a:xfrm>
            <a:off x="3493998" y="188144"/>
            <a:ext cx="7411681" cy="1325563"/>
          </a:xfrm>
        </p:spPr>
        <p:txBody>
          <a:bodyPr/>
          <a:lstStyle/>
          <a:p>
            <a:r>
              <a:rPr lang="en-US" dirty="0"/>
              <a:t>Rising Stars &amp; Luminaries</a:t>
            </a:r>
          </a:p>
        </p:txBody>
      </p:sp>
      <p:sp>
        <p:nvSpPr>
          <p:cNvPr id="4" name="Rectangle 3">
            <a:extLst>
              <a:ext uri="{FF2B5EF4-FFF2-40B4-BE49-F238E27FC236}">
                <a16:creationId xmlns:a16="http://schemas.microsoft.com/office/drawing/2014/main" id="{588EDD39-53FD-8FCB-7BB7-F415CD53EA8A}"/>
              </a:ext>
            </a:extLst>
          </p:cNvPr>
          <p:cNvSpPr>
            <a:spLocks noGrp="1" noChangeArrowheads="1"/>
          </p:cNvSpPr>
          <p:nvPr/>
        </p:nvSpPr>
        <p:spPr>
          <a:xfrm>
            <a:off x="3493998" y="1264035"/>
            <a:ext cx="8186725" cy="517609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300"/>
              </a:spcBef>
              <a:buClr>
                <a:srgbClr val="FB515B"/>
              </a:buClr>
              <a:buNone/>
            </a:pPr>
            <a:r>
              <a:rPr lang="en-US" altLang="en-US" sz="1900" dirty="0">
                <a:latin typeface="Tahoma" panose="020B0604030504040204" pitchFamily="34" charset="0"/>
                <a:ea typeface="Tahoma" panose="020B0604030504040204" pitchFamily="34" charset="0"/>
                <a:cs typeface="Tahoma" panose="020B0604030504040204" pitchFamily="34" charset="0"/>
              </a:rPr>
              <a:t>Eligible corporate partner packages offer options to designate employee members as HBA </a:t>
            </a:r>
            <a:r>
              <a:rPr lang="en-US" altLang="en-US" sz="1900" b="1" dirty="0">
                <a:solidFill>
                  <a:srgbClr val="FB515B"/>
                </a:solidFill>
                <a:latin typeface="Tahoma" panose="020B0604030504040204" pitchFamily="34" charset="0"/>
                <a:ea typeface="Tahoma" panose="020B0604030504040204" pitchFamily="34" charset="0"/>
                <a:cs typeface="Tahoma" panose="020B0604030504040204" pitchFamily="34" charset="0"/>
              </a:rPr>
              <a:t>Rising Stars </a:t>
            </a:r>
            <a:r>
              <a:rPr lang="en-US" altLang="en-US" sz="1900" dirty="0">
                <a:latin typeface="Tahoma" panose="020B0604030504040204" pitchFamily="34" charset="0"/>
                <a:ea typeface="Tahoma" panose="020B0604030504040204" pitchFamily="34" charset="0"/>
                <a:cs typeface="Tahoma" panose="020B0604030504040204" pitchFamily="34" charset="0"/>
              </a:rPr>
              <a:t>and/or </a:t>
            </a:r>
            <a:r>
              <a:rPr lang="en-US" altLang="en-US" sz="1900" b="1" dirty="0">
                <a:solidFill>
                  <a:srgbClr val="FB515B"/>
                </a:solidFill>
                <a:latin typeface="Tahoma" panose="020B0604030504040204" pitchFamily="34" charset="0"/>
                <a:ea typeface="Tahoma" panose="020B0604030504040204" pitchFamily="34" charset="0"/>
                <a:cs typeface="Tahoma" panose="020B0604030504040204" pitchFamily="34" charset="0"/>
              </a:rPr>
              <a:t>Luminaries</a:t>
            </a:r>
            <a:r>
              <a:rPr lang="en-US" altLang="en-US" sz="1900" dirty="0">
                <a:latin typeface="Tahoma" panose="020B0604030504040204" pitchFamily="34" charset="0"/>
                <a:ea typeface="Tahoma" panose="020B0604030504040204" pitchFamily="34" charset="0"/>
                <a:cs typeface="Tahoma" panose="020B0604030504040204" pitchFamily="34" charset="0"/>
              </a:rPr>
              <a:t>. Award winners are honored at the annual May HBA Woman of the Year Gala and benefit from year-long visibility.</a:t>
            </a:r>
          </a:p>
          <a:p>
            <a:pPr marL="0" indent="0">
              <a:lnSpc>
                <a:spcPct val="100000"/>
              </a:lnSpc>
              <a:spcBef>
                <a:spcPts val="300"/>
              </a:spcBef>
              <a:buClr>
                <a:srgbClr val="FB515B"/>
              </a:buClr>
              <a:buNone/>
            </a:pPr>
            <a:endParaRPr lang="en-US" altLang="en-US" sz="12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00"/>
              </a:spcBef>
              <a:buClr>
                <a:srgbClr val="FB515B"/>
              </a:buClr>
              <a:buNone/>
            </a:pPr>
            <a:r>
              <a:rPr lang="en-US" sz="1900" b="1" dirty="0">
                <a:solidFill>
                  <a:srgbClr val="FB515B"/>
                </a:solidFill>
                <a:latin typeface="Tahoma" panose="020B0604030504040204" pitchFamily="34" charset="0"/>
                <a:ea typeface="Tahoma" panose="020B0604030504040204" pitchFamily="34" charset="0"/>
                <a:cs typeface="Tahoma" panose="020B0604030504040204" pitchFamily="34" charset="0"/>
              </a:rPr>
              <a:t>HBA Rising Stars </a:t>
            </a:r>
            <a:r>
              <a:rPr lang="en-US" sz="1900" dirty="0">
                <a:latin typeface="Tahoma" panose="020B0604030504040204" pitchFamily="34" charset="0"/>
                <a:ea typeface="Tahoma" panose="020B0604030504040204" pitchFamily="34" charset="0"/>
                <a:cs typeface="Tahoma" panose="020B0604030504040204" pitchFamily="34" charset="0"/>
              </a:rPr>
              <a:t>are in the early stages of their career. The honor recognizes individuals’ outstanding performance, commitment to excellence, and valuable contributions to their companies’ success. The </a:t>
            </a:r>
            <a:r>
              <a:rPr lang="en-US" sz="1900" b="1" dirty="0">
                <a:solidFill>
                  <a:srgbClr val="FB515B"/>
                </a:solidFill>
                <a:latin typeface="Tahoma" panose="020B0604030504040204" pitchFamily="34" charset="0"/>
                <a:ea typeface="Tahoma" panose="020B0604030504040204" pitchFamily="34" charset="0"/>
                <a:cs typeface="Tahoma" panose="020B0604030504040204" pitchFamily="34" charset="0"/>
              </a:rPr>
              <a:t>Rising Stars </a:t>
            </a:r>
            <a:r>
              <a:rPr lang="en-US" sz="1900" dirty="0">
                <a:latin typeface="Tahoma" panose="020B0604030504040204" pitchFamily="34" charset="0"/>
                <a:ea typeface="Tahoma" panose="020B0604030504040204" pitchFamily="34" charset="0"/>
                <a:cs typeface="Tahoma" panose="020B0604030504040204" pitchFamily="34" charset="0"/>
              </a:rPr>
              <a:t>are inspiring leaders and are celebrated for their vision, dedication, and action.  </a:t>
            </a:r>
          </a:p>
          <a:p>
            <a:pPr marL="0" indent="0">
              <a:lnSpc>
                <a:spcPct val="100000"/>
              </a:lnSpc>
              <a:spcBef>
                <a:spcPts val="300"/>
              </a:spcBef>
              <a:buClr>
                <a:srgbClr val="FB515B"/>
              </a:buClr>
              <a:buNone/>
            </a:pPr>
            <a:endParaRPr lang="en-US" sz="12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00"/>
              </a:spcBef>
              <a:buClr>
                <a:srgbClr val="FB515B"/>
              </a:buClr>
              <a:buNone/>
            </a:pPr>
            <a:r>
              <a:rPr lang="en-US" sz="1900" b="1" dirty="0">
                <a:solidFill>
                  <a:srgbClr val="FB515B"/>
                </a:solidFill>
                <a:latin typeface="Tahoma" panose="020B0604030504040204" pitchFamily="34" charset="0"/>
                <a:ea typeface="Tahoma" panose="020B0604030504040204" pitchFamily="34" charset="0"/>
                <a:cs typeface="Tahoma" panose="020B0604030504040204" pitchFamily="34" charset="0"/>
              </a:rPr>
              <a:t>HBA Luminaries </a:t>
            </a:r>
            <a:r>
              <a:rPr lang="en-US" sz="1900" dirty="0">
                <a:latin typeface="Tahoma" panose="020B0604030504040204" pitchFamily="34" charset="0"/>
                <a:ea typeface="Tahoma" panose="020B0604030504040204" pitchFamily="34" charset="0"/>
                <a:cs typeface="Tahoma" panose="020B0604030504040204" pitchFamily="34" charset="0"/>
              </a:rPr>
              <a:t>are industry influencers with more than 20 years of professional experience, serve as a role model in their company, actively mentor and sponsor others, and are shining examples of transformational leadership that the organization wants to formally recognize.</a:t>
            </a:r>
          </a:p>
          <a:p>
            <a:pPr marL="0" indent="0">
              <a:lnSpc>
                <a:spcPct val="100000"/>
              </a:lnSpc>
              <a:spcBef>
                <a:spcPts val="300"/>
              </a:spcBef>
              <a:buClr>
                <a:srgbClr val="FB515B"/>
              </a:buClr>
              <a:buNone/>
            </a:pPr>
            <a:endParaRPr lang="en-US" sz="1800" dirty="0">
              <a:latin typeface="Tahoma" panose="020B0604030504040204" pitchFamily="34" charset="0"/>
              <a:ea typeface="Tahoma" panose="020B0604030504040204" pitchFamily="34" charset="0"/>
              <a:cs typeface="Tahoma" panose="020B0604030504040204" pitchFamily="34" charset="0"/>
            </a:endParaRPr>
          </a:p>
          <a:p>
            <a:pPr marL="114300" indent="0">
              <a:lnSpc>
                <a:spcPct val="100000"/>
              </a:lnSpc>
              <a:spcBef>
                <a:spcPts val="300"/>
              </a:spcBef>
              <a:spcAft>
                <a:spcPts val="300"/>
              </a:spcAft>
              <a:buClr>
                <a:srgbClr val="FB515B"/>
              </a:buClr>
              <a:buNone/>
            </a:pPr>
            <a:endParaRPr lang="en-US" altLang="en-US"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695784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44119-9766-70AA-CE27-00E6083E49FB}"/>
              </a:ext>
            </a:extLst>
          </p:cNvPr>
          <p:cNvSpPr>
            <a:spLocks noGrp="1"/>
          </p:cNvSpPr>
          <p:nvPr>
            <p:ph type="title"/>
          </p:nvPr>
        </p:nvSpPr>
        <p:spPr>
          <a:xfrm>
            <a:off x="993435" y="1352710"/>
            <a:ext cx="10834396" cy="945201"/>
          </a:xfrm>
        </p:spPr>
        <p:txBody>
          <a:bodyPr/>
          <a:lstStyle/>
          <a:p>
            <a:r>
              <a:rPr lang="en-US" dirty="0"/>
              <a:t>ACE Awards</a:t>
            </a:r>
          </a:p>
        </p:txBody>
      </p:sp>
      <p:sp>
        <p:nvSpPr>
          <p:cNvPr id="3" name="Text Placeholder 2">
            <a:extLst>
              <a:ext uri="{FF2B5EF4-FFF2-40B4-BE49-F238E27FC236}">
                <a16:creationId xmlns:a16="http://schemas.microsoft.com/office/drawing/2014/main" id="{2F292EA8-9DA6-9411-B428-F67F33EE69A4}"/>
              </a:ext>
            </a:extLst>
          </p:cNvPr>
          <p:cNvSpPr>
            <a:spLocks noGrp="1"/>
          </p:cNvSpPr>
          <p:nvPr>
            <p:ph type="body" sz="quarter" idx="10"/>
          </p:nvPr>
        </p:nvSpPr>
        <p:spPr>
          <a:xfrm>
            <a:off x="993435" y="2297911"/>
            <a:ext cx="10436565" cy="3893574"/>
          </a:xfrm>
        </p:spPr>
        <p:txBody>
          <a:bodyPr>
            <a:normAutofit fontScale="25000" lnSpcReduction="20000"/>
          </a:bodyPr>
          <a:lstStyle/>
          <a:p>
            <a:pPr marL="0" marR="0" indent="0">
              <a:lnSpc>
                <a:spcPct val="107000"/>
              </a:lnSpc>
              <a:spcBef>
                <a:spcPts val="0"/>
              </a:spcBef>
              <a:spcAft>
                <a:spcPts val="800"/>
              </a:spcAft>
              <a:buNone/>
            </a:pPr>
            <a:r>
              <a:rPr lang="en-US" sz="9200" kern="100" dirty="0">
                <a:effectLst/>
                <a:latin typeface="+mn-lt"/>
                <a:ea typeface="Aptos" panose="020B0004020202020204" pitchFamily="34" charset="0"/>
                <a:cs typeface="Times New Roman" panose="02020603050405020304" pitchFamily="18" charset="0"/>
              </a:rPr>
              <a:t>This annual accolade salutes company initiatives dedicated to championing equitable practices and empowering women in leadership roles. As our United Force for Change continues to disrupt traditional obstacles, we want to recognize programs aimed at propelling female talent forward and breaking the status quo. </a:t>
            </a:r>
          </a:p>
          <a:p>
            <a:pPr marL="0" marR="0" indent="0">
              <a:lnSpc>
                <a:spcPct val="107000"/>
              </a:lnSpc>
              <a:spcBef>
                <a:spcPts val="0"/>
              </a:spcBef>
              <a:spcAft>
                <a:spcPts val="800"/>
              </a:spcAft>
              <a:buNone/>
            </a:pPr>
            <a:r>
              <a:rPr lang="en-US" sz="9200" kern="100" dirty="0">
                <a:latin typeface="+mn-lt"/>
                <a:ea typeface="Aptos" panose="020B0004020202020204" pitchFamily="34" charset="0"/>
                <a:cs typeface="Times New Roman" panose="02020603050405020304" pitchFamily="18" charset="0"/>
              </a:rPr>
              <a:t>Past honorees include programs championed by large companies and start-ups alike and range from </a:t>
            </a:r>
            <a:r>
              <a:rPr lang="en-US" sz="9200" kern="100" dirty="0">
                <a:effectLst/>
                <a:latin typeface="+mn-lt"/>
                <a:ea typeface="Aptos" panose="020B0004020202020204" pitchFamily="34" charset="0"/>
                <a:cs typeface="Times New Roman" panose="02020603050405020304" pitchFamily="18" charset="0"/>
              </a:rPr>
              <a:t>broad initiatives like internal women's networks to targeted strategies addressing the gender pay gap. </a:t>
            </a:r>
          </a:p>
          <a:p>
            <a:pPr marL="0" marR="0" indent="0">
              <a:lnSpc>
                <a:spcPct val="107000"/>
              </a:lnSpc>
              <a:spcBef>
                <a:spcPts val="0"/>
              </a:spcBef>
              <a:spcAft>
                <a:spcPts val="800"/>
              </a:spcAft>
              <a:buNone/>
            </a:pPr>
            <a:r>
              <a:rPr lang="en-US" sz="9200" kern="100" dirty="0">
                <a:effectLst/>
                <a:latin typeface="+mn-lt"/>
                <a:ea typeface="Aptos" panose="020B0004020202020204" pitchFamily="34" charset="0"/>
                <a:cs typeface="Times New Roman" panose="02020603050405020304" pitchFamily="18" charset="0"/>
              </a:rPr>
              <a:t>All industries and company sizes are eligible to showcase their stellar leadership initiatives.</a:t>
            </a:r>
          </a:p>
          <a:p>
            <a:pPr marL="0" marR="0" indent="0">
              <a:lnSpc>
                <a:spcPct val="107000"/>
              </a:lnSpc>
              <a:spcBef>
                <a:spcPts val="0"/>
              </a:spcBef>
              <a:spcAft>
                <a:spcPts val="800"/>
              </a:spcAft>
              <a:buNone/>
            </a:pPr>
            <a:r>
              <a:rPr lang="en-US" sz="2000" kern="100" dirty="0">
                <a:effectLst/>
                <a:latin typeface="+mn-lt"/>
                <a:ea typeface="Aptos" panose="020B000402020202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7380118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D21CD-8984-0D68-BD69-80BDD42D0311}"/>
              </a:ext>
            </a:extLst>
          </p:cNvPr>
          <p:cNvSpPr>
            <a:spLocks noGrp="1"/>
          </p:cNvSpPr>
          <p:nvPr>
            <p:ph type="title"/>
          </p:nvPr>
        </p:nvSpPr>
        <p:spPr/>
        <p:txBody>
          <a:bodyPr/>
          <a:lstStyle/>
          <a:p>
            <a:r>
              <a:rPr lang="en-US" dirty="0"/>
              <a:t>Global Ambassador Program</a:t>
            </a:r>
          </a:p>
        </p:txBody>
      </p:sp>
      <p:sp>
        <p:nvSpPr>
          <p:cNvPr id="8" name="Text Placeholder 7">
            <a:extLst>
              <a:ext uri="{FF2B5EF4-FFF2-40B4-BE49-F238E27FC236}">
                <a16:creationId xmlns:a16="http://schemas.microsoft.com/office/drawing/2014/main" id="{8A9F8FF9-BCE1-C6C6-E3DE-F6483753CB94}"/>
              </a:ext>
            </a:extLst>
          </p:cNvPr>
          <p:cNvSpPr>
            <a:spLocks noGrp="1"/>
          </p:cNvSpPr>
          <p:nvPr>
            <p:ph type="body" sz="quarter" idx="10"/>
          </p:nvPr>
        </p:nvSpPr>
        <p:spPr>
          <a:xfrm>
            <a:off x="838200" y="2026827"/>
            <a:ext cx="8937523" cy="4285482"/>
          </a:xfrm>
        </p:spPr>
        <p:txBody>
          <a:bodyPr>
            <a:normAutofit fontScale="32500" lnSpcReduction="20000"/>
          </a:bodyPr>
          <a:lstStyle/>
          <a:p>
            <a:pPr marL="0" indent="0" algn="just">
              <a:lnSpc>
                <a:spcPct val="120000"/>
              </a:lnSpc>
              <a:spcBef>
                <a:spcPts val="0"/>
              </a:spcBef>
              <a:buNone/>
            </a:pPr>
            <a:r>
              <a:rPr lang="en-US" sz="5800" dirty="0">
                <a:solidFill>
                  <a:schemeClr val="tx1">
                    <a:lumMod val="75000"/>
                  </a:schemeClr>
                </a:solidFill>
              </a:rPr>
              <a:t>As a signature offering for HBA’s Corporate Partners, the </a:t>
            </a:r>
            <a:r>
              <a:rPr lang="en-US" sz="5800" dirty="0">
                <a:solidFill>
                  <a:schemeClr val="tx1">
                    <a:lumMod val="75000"/>
                  </a:schemeClr>
                </a:solidFill>
                <a:hlinkClick r:id="rId2"/>
              </a:rPr>
              <a:t>Global Ambassador Program (GAP)</a:t>
            </a:r>
            <a:r>
              <a:rPr lang="en-US" sz="5800" dirty="0">
                <a:solidFill>
                  <a:schemeClr val="tx1">
                    <a:lumMod val="75000"/>
                  </a:schemeClr>
                </a:solidFill>
              </a:rPr>
              <a:t> provides leadership immersion to ‘fill GAPs’ in existing professional development opportunities internally and transcends existing ERGs to elevate women to positions of influence and decision-making. </a:t>
            </a:r>
          </a:p>
          <a:p>
            <a:pPr marL="0" indent="0" algn="just">
              <a:lnSpc>
                <a:spcPct val="120000"/>
              </a:lnSpc>
              <a:spcBef>
                <a:spcPts val="0"/>
              </a:spcBef>
              <a:buNone/>
            </a:pPr>
            <a:endParaRPr lang="en-US" sz="5800" dirty="0">
              <a:solidFill>
                <a:schemeClr val="tx1">
                  <a:lumMod val="75000"/>
                </a:schemeClr>
              </a:solidFill>
            </a:endParaRPr>
          </a:p>
          <a:p>
            <a:pPr marL="0" indent="0" algn="just">
              <a:lnSpc>
                <a:spcPct val="120000"/>
              </a:lnSpc>
              <a:spcBef>
                <a:spcPts val="600"/>
              </a:spcBef>
              <a:buNone/>
            </a:pPr>
            <a:r>
              <a:rPr lang="en-US" sz="5800" dirty="0">
                <a:solidFill>
                  <a:schemeClr val="tx1">
                    <a:lumMod val="75000"/>
                  </a:schemeClr>
                </a:solidFill>
              </a:rPr>
              <a:t>The program also ‘bridges the GAP’ across Corporate Partners to:</a:t>
            </a:r>
            <a:endParaRPr lang="en-US" sz="5800" dirty="0">
              <a:solidFill>
                <a:schemeClr val="tx1">
                  <a:lumMod val="75000"/>
                </a:schemeClr>
              </a:solidFill>
              <a:ea typeface="Tahoma"/>
              <a:cs typeface="Tahoma"/>
            </a:endParaRPr>
          </a:p>
          <a:p>
            <a:pPr>
              <a:lnSpc>
                <a:spcPct val="120000"/>
              </a:lnSpc>
              <a:spcBef>
                <a:spcPts val="600"/>
              </a:spcBef>
            </a:pPr>
            <a:r>
              <a:rPr lang="en-US" sz="5800" dirty="0">
                <a:solidFill>
                  <a:schemeClr val="tx1">
                    <a:lumMod val="75000"/>
                  </a:schemeClr>
                </a:solidFill>
              </a:rPr>
              <a:t>Collect and share best practices on equity and inclusion</a:t>
            </a:r>
            <a:endParaRPr lang="en-US" sz="5800" dirty="0">
              <a:solidFill>
                <a:schemeClr val="tx1">
                  <a:lumMod val="75000"/>
                </a:schemeClr>
              </a:solidFill>
              <a:ea typeface="Tahoma"/>
              <a:cs typeface="Tahoma"/>
            </a:endParaRPr>
          </a:p>
          <a:p>
            <a:pPr>
              <a:lnSpc>
                <a:spcPct val="120000"/>
              </a:lnSpc>
              <a:spcBef>
                <a:spcPts val="600"/>
              </a:spcBef>
            </a:pPr>
            <a:r>
              <a:rPr lang="en-US" sz="5800" dirty="0">
                <a:solidFill>
                  <a:schemeClr val="tx1">
                    <a:lumMod val="75000"/>
                  </a:schemeClr>
                </a:solidFill>
              </a:rPr>
              <a:t>Foster community and connections among participating business professionals, resulting in robust HBA networks both internally and externally</a:t>
            </a:r>
            <a:endParaRPr lang="en-US" sz="5800" dirty="0">
              <a:solidFill>
                <a:schemeClr val="tx1">
                  <a:lumMod val="75000"/>
                </a:schemeClr>
              </a:solidFill>
              <a:ea typeface="Tahoma"/>
              <a:cs typeface="Tahoma"/>
            </a:endParaRPr>
          </a:p>
          <a:p>
            <a:pPr>
              <a:lnSpc>
                <a:spcPct val="120000"/>
              </a:lnSpc>
              <a:spcBef>
                <a:spcPts val="600"/>
              </a:spcBef>
            </a:pPr>
            <a:r>
              <a:rPr lang="en-US" sz="5800" dirty="0">
                <a:solidFill>
                  <a:schemeClr val="tx1">
                    <a:lumMod val="75000"/>
                  </a:schemeClr>
                </a:solidFill>
              </a:rPr>
              <a:t>Activate executives as allies and sponsors, enhancing their commitment as champions of DE&amp;I and gender equity</a:t>
            </a:r>
            <a:endParaRPr lang="en-US" sz="5800" dirty="0">
              <a:solidFill>
                <a:schemeClr val="tx1">
                  <a:lumMod val="75000"/>
                </a:schemeClr>
              </a:solidFill>
              <a:ea typeface="Tahoma"/>
              <a:cs typeface="Tahoma"/>
            </a:endParaRPr>
          </a:p>
          <a:p>
            <a:pPr>
              <a:lnSpc>
                <a:spcPct val="120000"/>
              </a:lnSpc>
              <a:spcBef>
                <a:spcPts val="600"/>
              </a:spcBef>
            </a:pPr>
            <a:r>
              <a:rPr lang="en-US" sz="5800" dirty="0">
                <a:solidFill>
                  <a:schemeClr val="tx1">
                    <a:lumMod val="75000"/>
                  </a:schemeClr>
                </a:solidFill>
              </a:rPr>
              <a:t>Accelerate HBA’s growth in new markets</a:t>
            </a:r>
          </a:p>
          <a:p>
            <a:pPr marL="0" indent="0">
              <a:lnSpc>
                <a:spcPct val="120000"/>
              </a:lnSpc>
              <a:spcBef>
                <a:spcPts val="600"/>
              </a:spcBef>
              <a:buNone/>
            </a:pPr>
            <a:endParaRPr lang="en-US" sz="5800" dirty="0">
              <a:solidFill>
                <a:schemeClr val="tx1">
                  <a:lumMod val="75000"/>
                </a:schemeClr>
              </a:solidFill>
              <a:ea typeface="Tahoma"/>
              <a:cs typeface="Tahoma"/>
            </a:endParaRPr>
          </a:p>
          <a:p>
            <a:pPr marL="457200" indent="-457200" algn="just">
              <a:lnSpc>
                <a:spcPct val="120000"/>
              </a:lnSpc>
              <a:spcBef>
                <a:spcPts val="0"/>
              </a:spcBef>
              <a:buFont typeface="Arial" panose="020B0604020202020204" pitchFamily="34" charset="0"/>
              <a:buChar char="•"/>
            </a:pPr>
            <a:endParaRPr lang="en-US" sz="5000" dirty="0">
              <a:solidFill>
                <a:schemeClr val="accent1"/>
              </a:solidFill>
            </a:endParaRPr>
          </a:p>
          <a:p>
            <a:endParaRPr lang="en-US" dirty="0"/>
          </a:p>
        </p:txBody>
      </p:sp>
    </p:spTree>
    <p:extLst>
      <p:ext uri="{BB962C8B-B14F-4D97-AF65-F5344CB8AC3E}">
        <p14:creationId xmlns:p14="http://schemas.microsoft.com/office/powerpoint/2010/main" val="7985840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A03A2-2953-0422-18DA-60CB202030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9F1C25-A89E-4CA9-BF06-C8E06A809D68}"/>
              </a:ext>
            </a:extLst>
          </p:cNvPr>
          <p:cNvSpPr>
            <a:spLocks noGrp="1"/>
          </p:cNvSpPr>
          <p:nvPr>
            <p:ph type="title"/>
          </p:nvPr>
        </p:nvSpPr>
        <p:spPr>
          <a:xfrm>
            <a:off x="4507992" y="2939954"/>
            <a:ext cx="8458199" cy="1325563"/>
          </a:xfrm>
        </p:spPr>
        <p:txBody>
          <a:bodyPr>
            <a:normAutofit fontScale="90000"/>
          </a:bodyPr>
          <a:lstStyle/>
          <a:p>
            <a:r>
              <a:rPr lang="en-US" sz="4400" dirty="0">
                <a:latin typeface="+mj-lt"/>
                <a:ea typeface="Tahoma"/>
                <a:cs typeface="Tahoma"/>
              </a:rPr>
              <a:t>Gender Equity Think Tank (GETT)</a:t>
            </a:r>
            <a:br>
              <a:rPr lang="en-US" sz="3600" b="1" dirty="0">
                <a:latin typeface="+mj-lt"/>
              </a:rPr>
            </a:br>
            <a:endParaRPr lang="en-US" dirty="0">
              <a:latin typeface="+mj-lt"/>
            </a:endParaRPr>
          </a:p>
        </p:txBody>
      </p:sp>
    </p:spTree>
    <p:extLst>
      <p:ext uri="{BB962C8B-B14F-4D97-AF65-F5344CB8AC3E}">
        <p14:creationId xmlns:p14="http://schemas.microsoft.com/office/powerpoint/2010/main" val="11407691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132C999-C96A-AECA-C8B5-29B34BE5D46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86A1531-A79D-04A1-C9FE-C77FDDC8A6D2}"/>
              </a:ext>
            </a:extLst>
          </p:cNvPr>
          <p:cNvSpPr txBox="1"/>
          <p:nvPr/>
        </p:nvSpPr>
        <p:spPr>
          <a:xfrm>
            <a:off x="710403" y="667848"/>
            <a:ext cx="77564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TITLE</a:t>
            </a:r>
          </a:p>
        </p:txBody>
      </p:sp>
      <p:sp>
        <p:nvSpPr>
          <p:cNvPr id="3" name="TextBox 2">
            <a:extLst>
              <a:ext uri="{FF2B5EF4-FFF2-40B4-BE49-F238E27FC236}">
                <a16:creationId xmlns:a16="http://schemas.microsoft.com/office/drawing/2014/main" id="{0726A140-34C7-C084-8ACE-A37ACDBEFC62}"/>
              </a:ext>
            </a:extLst>
          </p:cNvPr>
          <p:cNvSpPr txBox="1"/>
          <p:nvPr/>
        </p:nvSpPr>
        <p:spPr>
          <a:xfrm>
            <a:off x="710403" y="1666966"/>
            <a:ext cx="3643173" cy="12003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FB515B"/>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Tier 1</a:t>
            </a:r>
          </a:p>
          <a:p>
            <a:pPr marL="800100" marR="0" lvl="1" indent="-342900" algn="l" defTabSz="914400" rtl="0" eaLnBrk="1" fontAlgn="auto" latinLnBrk="0" hangingPunct="1">
              <a:lnSpc>
                <a:spcPct val="100000"/>
              </a:lnSpc>
              <a:spcBef>
                <a:spcPts val="0"/>
              </a:spcBef>
              <a:spcAft>
                <a:spcPts val="0"/>
              </a:spcAft>
              <a:buClr>
                <a:srgbClr val="FB515B"/>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Tier 2</a:t>
            </a:r>
          </a:p>
          <a:p>
            <a:pPr marL="1257300" marR="0" lvl="2" indent="-342900" algn="l" defTabSz="914400" rtl="0" eaLnBrk="1" fontAlgn="auto" latinLnBrk="0" hangingPunct="1">
              <a:lnSpc>
                <a:spcPct val="100000"/>
              </a:lnSpc>
              <a:spcBef>
                <a:spcPts val="0"/>
              </a:spcBef>
              <a:spcAft>
                <a:spcPts val="0"/>
              </a:spcAft>
              <a:buClr>
                <a:srgbClr val="FB515B"/>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Tier 3</a:t>
            </a:r>
          </a:p>
        </p:txBody>
      </p:sp>
      <p:pic>
        <p:nvPicPr>
          <p:cNvPr id="5" name="Picture 4" descr="A group of colorful text&#10;&#10;Description automatically generated">
            <a:extLst>
              <a:ext uri="{FF2B5EF4-FFF2-40B4-BE49-F238E27FC236}">
                <a16:creationId xmlns:a16="http://schemas.microsoft.com/office/drawing/2014/main" id="{6CC6E005-C0B5-0913-531C-EDBBDE6EF6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24471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762DFA-A576-DF8B-5645-35A6A88B928F}"/>
              </a:ext>
            </a:extLst>
          </p:cNvPr>
          <p:cNvSpPr>
            <a:spLocks noGrp="1"/>
          </p:cNvSpPr>
          <p:nvPr>
            <p:ph type="title"/>
          </p:nvPr>
        </p:nvSpPr>
        <p:spPr>
          <a:xfrm>
            <a:off x="427495" y="0"/>
            <a:ext cx="10834396" cy="1325563"/>
          </a:xfrm>
        </p:spPr>
        <p:txBody>
          <a:bodyPr/>
          <a:lstStyle/>
          <a:p>
            <a:r>
              <a:rPr lang="en-US" dirty="0">
                <a:solidFill>
                  <a:schemeClr val="tx1">
                    <a:lumMod val="75000"/>
                  </a:schemeClr>
                </a:solidFill>
              </a:rPr>
              <a:t>About the HBA</a:t>
            </a:r>
          </a:p>
        </p:txBody>
      </p:sp>
      <p:sp>
        <p:nvSpPr>
          <p:cNvPr id="7" name="Text Placeholder 6">
            <a:extLst>
              <a:ext uri="{FF2B5EF4-FFF2-40B4-BE49-F238E27FC236}">
                <a16:creationId xmlns:a16="http://schemas.microsoft.com/office/drawing/2014/main" id="{65678280-6647-DDF4-E6A5-32B9F41F872E}"/>
              </a:ext>
            </a:extLst>
          </p:cNvPr>
          <p:cNvSpPr>
            <a:spLocks noGrp="1"/>
          </p:cNvSpPr>
          <p:nvPr>
            <p:ph type="body" sz="quarter" idx="10"/>
          </p:nvPr>
        </p:nvSpPr>
        <p:spPr>
          <a:xfrm>
            <a:off x="500647" y="1071562"/>
            <a:ext cx="10834688" cy="2357438"/>
          </a:xfrm>
        </p:spPr>
        <p:txBody>
          <a:bodyPr>
            <a:normAutofit fontScale="25000" lnSpcReduction="20000"/>
          </a:bodyPr>
          <a:lstStyle/>
          <a:p>
            <a:pPr marL="0" indent="0">
              <a:lnSpc>
                <a:spcPct val="120000"/>
              </a:lnSpc>
              <a:spcBef>
                <a:spcPts val="0"/>
              </a:spcBef>
              <a:buNone/>
            </a:pPr>
            <a:r>
              <a:rPr lang="en-US" sz="8800" b="1" dirty="0">
                <a:solidFill>
                  <a:schemeClr val="tx1">
                    <a:lumMod val="75000"/>
                  </a:schemeClr>
                </a:solidFill>
              </a:rPr>
              <a:t>Core Purpose</a:t>
            </a:r>
          </a:p>
          <a:p>
            <a:pPr marL="0" indent="0">
              <a:lnSpc>
                <a:spcPct val="120000"/>
              </a:lnSpc>
              <a:spcBef>
                <a:spcPts val="0"/>
              </a:spcBef>
              <a:buNone/>
            </a:pPr>
            <a:r>
              <a:rPr lang="en-US" sz="8800" dirty="0">
                <a:solidFill>
                  <a:schemeClr val="tx1">
                    <a:lumMod val="75000"/>
                  </a:schemeClr>
                </a:solidFill>
              </a:rPr>
              <a:t>To further the advancement and impact of women in the business of healthcare.</a:t>
            </a:r>
          </a:p>
          <a:p>
            <a:pPr marL="0" indent="0">
              <a:lnSpc>
                <a:spcPct val="120000"/>
              </a:lnSpc>
              <a:spcBef>
                <a:spcPts val="0"/>
              </a:spcBef>
              <a:buNone/>
            </a:pPr>
            <a:endParaRPr lang="en-US" sz="5600" b="1" dirty="0">
              <a:solidFill>
                <a:schemeClr val="tx1">
                  <a:lumMod val="75000"/>
                </a:schemeClr>
              </a:solidFill>
            </a:endParaRPr>
          </a:p>
          <a:p>
            <a:pPr marL="0" indent="0">
              <a:lnSpc>
                <a:spcPct val="120000"/>
              </a:lnSpc>
              <a:spcBef>
                <a:spcPts val="0"/>
              </a:spcBef>
              <a:buNone/>
            </a:pPr>
            <a:r>
              <a:rPr lang="en-US" sz="8800" b="1" dirty="0">
                <a:solidFill>
                  <a:schemeClr val="tx1">
                    <a:lumMod val="75000"/>
                  </a:schemeClr>
                </a:solidFill>
              </a:rPr>
              <a:t>Mission</a:t>
            </a:r>
          </a:p>
          <a:p>
            <a:pPr marL="0" indent="0">
              <a:lnSpc>
                <a:spcPct val="120000"/>
              </a:lnSpc>
              <a:spcBef>
                <a:spcPts val="0"/>
              </a:spcBef>
              <a:buNone/>
            </a:pPr>
            <a:r>
              <a:rPr lang="en-US" sz="8800" dirty="0">
                <a:solidFill>
                  <a:schemeClr val="tx1">
                    <a:lumMod val="75000"/>
                  </a:schemeClr>
                </a:solidFill>
              </a:rPr>
              <a:t>The HBA is a global organization comprised of individuals and organizations in healthcare committed to:</a:t>
            </a:r>
          </a:p>
          <a:p>
            <a:pPr marL="0" indent="0">
              <a:lnSpc>
                <a:spcPct val="120000"/>
              </a:lnSpc>
              <a:spcBef>
                <a:spcPts val="0"/>
              </a:spcBef>
              <a:buNone/>
            </a:pPr>
            <a:endParaRPr lang="en-US" sz="3600" dirty="0">
              <a:solidFill>
                <a:schemeClr val="tx1">
                  <a:lumMod val="75000"/>
                </a:schemeClr>
              </a:solidFill>
            </a:endParaRPr>
          </a:p>
          <a:p>
            <a:pPr>
              <a:lnSpc>
                <a:spcPct val="120000"/>
              </a:lnSpc>
              <a:spcBef>
                <a:spcPts val="0"/>
              </a:spcBef>
            </a:pPr>
            <a:r>
              <a:rPr lang="en-US" sz="8800" dirty="0">
                <a:solidFill>
                  <a:schemeClr val="tx1">
                    <a:lumMod val="75000"/>
                  </a:schemeClr>
                </a:solidFill>
              </a:rPr>
              <a:t>Achieving gender parity in leadership positions</a:t>
            </a:r>
          </a:p>
          <a:p>
            <a:pPr>
              <a:lnSpc>
                <a:spcPct val="120000"/>
              </a:lnSpc>
              <a:spcBef>
                <a:spcPts val="0"/>
              </a:spcBef>
            </a:pPr>
            <a:r>
              <a:rPr lang="en-US" sz="8800" dirty="0">
                <a:solidFill>
                  <a:schemeClr val="tx1">
                    <a:lumMod val="75000"/>
                  </a:schemeClr>
                </a:solidFill>
              </a:rPr>
              <a:t>Providing equitable practices that enable organizations to realize the full potential of women</a:t>
            </a:r>
          </a:p>
          <a:p>
            <a:pPr>
              <a:lnSpc>
                <a:spcPct val="120000"/>
              </a:lnSpc>
              <a:spcBef>
                <a:spcPts val="0"/>
              </a:spcBef>
            </a:pPr>
            <a:r>
              <a:rPr lang="en-US" sz="8800" dirty="0">
                <a:solidFill>
                  <a:schemeClr val="tx1">
                    <a:lumMod val="75000"/>
                  </a:schemeClr>
                </a:solidFill>
              </a:rPr>
              <a:t>Facilitating career and business connections to accelerate advancement</a:t>
            </a:r>
          </a:p>
          <a:p>
            <a:pPr marL="0" indent="0">
              <a:lnSpc>
                <a:spcPct val="120000"/>
              </a:lnSpc>
              <a:spcBef>
                <a:spcPts val="0"/>
              </a:spcBef>
              <a:buNone/>
            </a:pPr>
            <a:endParaRPr lang="en-US" sz="7200" b="1" dirty="0">
              <a:solidFill>
                <a:schemeClr val="tx1">
                  <a:lumMod val="75000"/>
                </a:schemeClr>
              </a:solidFill>
            </a:endParaRPr>
          </a:p>
          <a:p>
            <a:pPr>
              <a:lnSpc>
                <a:spcPct val="120000"/>
              </a:lnSpc>
              <a:spcBef>
                <a:spcPts val="0"/>
              </a:spcBef>
            </a:pPr>
            <a:endParaRPr lang="en-US" dirty="0"/>
          </a:p>
        </p:txBody>
      </p:sp>
    </p:spTree>
    <p:extLst>
      <p:ext uri="{BB962C8B-B14F-4D97-AF65-F5344CB8AC3E}">
        <p14:creationId xmlns:p14="http://schemas.microsoft.com/office/powerpoint/2010/main" val="28771600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AEAA5C-8CEF-A5F4-0A1B-A74CBA22F7E9}"/>
              </a:ext>
            </a:extLst>
          </p:cNvPr>
          <p:cNvSpPr txBox="1"/>
          <p:nvPr/>
        </p:nvSpPr>
        <p:spPr>
          <a:xfrm>
            <a:off x="710403" y="352538"/>
            <a:ext cx="101047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GENDER EQUITY THINK TANK</a:t>
            </a:r>
          </a:p>
        </p:txBody>
      </p:sp>
      <p:sp>
        <p:nvSpPr>
          <p:cNvPr id="3" name="TextBox 2">
            <a:extLst>
              <a:ext uri="{FF2B5EF4-FFF2-40B4-BE49-F238E27FC236}">
                <a16:creationId xmlns:a16="http://schemas.microsoft.com/office/drawing/2014/main" id="{DC5DF186-310F-9916-DB87-30815DC878E1}"/>
              </a:ext>
            </a:extLst>
          </p:cNvPr>
          <p:cNvSpPr txBox="1"/>
          <p:nvPr/>
        </p:nvSpPr>
        <p:spPr>
          <a:xfrm>
            <a:off x="710402" y="1666966"/>
            <a:ext cx="10920766" cy="3354765"/>
          </a:xfrm>
          <a:prstGeom prst="rect">
            <a:avLst/>
          </a:prstGeom>
          <a:noFill/>
        </p:spPr>
        <p:txBody>
          <a:bodyPr wrap="square" rtlCol="0">
            <a:spAutoFit/>
          </a:bodyPr>
          <a:lstStyle/>
          <a:p>
            <a:pPr marL="0" marR="0" lvl="0" indent="0" defTabSz="914400" rtl="0" eaLnBrk="1" fontAlgn="auto" latinLnBrk="0" hangingPunct="1">
              <a:lnSpc>
                <a:spcPct val="100000"/>
              </a:lnSpc>
              <a:spcBef>
                <a:spcPts val="2400"/>
              </a:spcBef>
              <a:spcAft>
                <a:spcPts val="0"/>
              </a:spcAft>
              <a:buClrTx/>
              <a:buSzTx/>
              <a:buFontTx/>
              <a:buNone/>
              <a:tabLst/>
              <a:defRPr/>
            </a:pPr>
            <a:r>
              <a:rPr kumimoji="0" lang="en-US" sz="24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The Gender Equity Think Tank </a:t>
            </a:r>
            <a:r>
              <a:rPr kumimoji="0" lang="en-US" altLang="en-US" sz="24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is an award-winning and growing consortium of healthcare and life sciences companies dedicated to accelerating gender parity by fostering and adopting systemic changes in the industry workplace.</a:t>
            </a:r>
          </a:p>
          <a:p>
            <a:pPr marL="0" marR="0" lvl="0" indent="0" defTabSz="914400" rtl="0" eaLnBrk="1" fontAlgn="auto" latinLnBrk="0" hangingPunct="1">
              <a:lnSpc>
                <a:spcPct val="100000"/>
              </a:lnSpc>
              <a:spcBef>
                <a:spcPts val="2400"/>
              </a:spcBef>
              <a:spcAft>
                <a:spcPts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Together, companies participating in the Think Tank commit to taking an active role in defining strategies, measuring performance, creating change, and inspiring others.</a:t>
            </a:r>
          </a:p>
          <a:p>
            <a:pPr marR="0" lvl="0" defTabSz="914400" rtl="0" eaLnBrk="1" fontAlgn="auto" latinLnBrk="0" hangingPunct="1">
              <a:lnSpc>
                <a:spcPct val="100000"/>
              </a:lnSpc>
              <a:spcBef>
                <a:spcPts val="0"/>
              </a:spcBef>
              <a:spcAft>
                <a:spcPts val="0"/>
              </a:spcAft>
              <a:buClr>
                <a:srgbClr val="FB515B"/>
              </a:buClr>
              <a:buSzTx/>
              <a:tabLst/>
              <a:defRPr/>
            </a:pPr>
            <a:endParaRPr kumimoji="0" lang="en-US" sz="24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endParaRPr>
          </a:p>
          <a:p>
            <a:pPr marR="0" lvl="2" algn="l" defTabSz="914400" rtl="0" eaLnBrk="1" fontAlgn="auto" latinLnBrk="0" hangingPunct="1">
              <a:lnSpc>
                <a:spcPct val="100000"/>
              </a:lnSpc>
              <a:spcBef>
                <a:spcPts val="0"/>
              </a:spcBef>
              <a:spcAft>
                <a:spcPts val="0"/>
              </a:spcAft>
              <a:buClr>
                <a:srgbClr val="FB515B"/>
              </a:buClr>
              <a:buSzTx/>
              <a:tabLst/>
              <a:defRPr/>
            </a:pPr>
            <a:endParaRPr kumimoji="0" lang="en-US" sz="24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EB842CCF-9816-A38F-11CF-A1DF4862AC7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06640" y="4176472"/>
            <a:ext cx="2029123" cy="2029123"/>
          </a:xfrm>
          <a:prstGeom prst="rect">
            <a:avLst/>
          </a:prstGeom>
        </p:spPr>
      </p:pic>
    </p:spTree>
    <p:extLst>
      <p:ext uri="{BB962C8B-B14F-4D97-AF65-F5344CB8AC3E}">
        <p14:creationId xmlns:p14="http://schemas.microsoft.com/office/powerpoint/2010/main" val="15250351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AEAA5C-8CEF-A5F4-0A1B-A74CBA22F7E9}"/>
              </a:ext>
            </a:extLst>
          </p:cNvPr>
          <p:cNvSpPr txBox="1"/>
          <p:nvPr/>
        </p:nvSpPr>
        <p:spPr>
          <a:xfrm>
            <a:off x="710403" y="352538"/>
            <a:ext cx="101047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GENDER EQUITY THINK TANK</a:t>
            </a:r>
          </a:p>
        </p:txBody>
      </p:sp>
      <p:sp>
        <p:nvSpPr>
          <p:cNvPr id="3" name="TextBox 2">
            <a:extLst>
              <a:ext uri="{FF2B5EF4-FFF2-40B4-BE49-F238E27FC236}">
                <a16:creationId xmlns:a16="http://schemas.microsoft.com/office/drawing/2014/main" id="{DC5DF186-310F-9916-DB87-30815DC878E1}"/>
              </a:ext>
            </a:extLst>
          </p:cNvPr>
          <p:cNvSpPr txBox="1"/>
          <p:nvPr/>
        </p:nvSpPr>
        <p:spPr>
          <a:xfrm>
            <a:off x="710402" y="1666966"/>
            <a:ext cx="10920766" cy="526297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FB515B"/>
              </a:buClr>
              <a:buSzTx/>
              <a:tabLst/>
              <a:defRPr/>
            </a:pPr>
            <a:r>
              <a:rPr kumimoji="0" lang="en-US" sz="24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The Think Tank will drive and amplify conversations, and set goals to advance impactful progress on the following issues: </a:t>
            </a:r>
          </a:p>
          <a:p>
            <a:pPr marR="0" lvl="0" algn="l" defTabSz="914400" rtl="0" eaLnBrk="1" fontAlgn="auto" latinLnBrk="0" hangingPunct="1">
              <a:lnSpc>
                <a:spcPct val="100000"/>
              </a:lnSpc>
              <a:spcBef>
                <a:spcPts val="0"/>
              </a:spcBef>
              <a:spcAft>
                <a:spcPts val="0"/>
              </a:spcAft>
              <a:buClr>
                <a:srgbClr val="FB515B"/>
              </a:buClr>
              <a:buSzTx/>
              <a:tabLst/>
              <a:defRPr/>
            </a:pPr>
            <a:r>
              <a:rPr kumimoji="0" lang="en-US" sz="24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 </a:t>
            </a:r>
          </a:p>
          <a:p>
            <a:pPr marL="800100" marR="0" lvl="1" indent="-342900" algn="l" defTabSz="914400" rtl="0" eaLnBrk="1" fontAlgn="auto" latinLnBrk="0" hangingPunct="1">
              <a:lnSpc>
                <a:spcPct val="100000"/>
              </a:lnSpc>
              <a:spcBef>
                <a:spcPts val="0"/>
              </a:spcBef>
              <a:spcAft>
                <a:spcPts val="0"/>
              </a:spcAft>
              <a:buClr>
                <a:srgbClr val="FB515B"/>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Holistic approach of addressin</a:t>
            </a:r>
            <a:r>
              <a:rPr lang="en-US" sz="2400" dirty="0">
                <a:solidFill>
                  <a:srgbClr val="58595B"/>
                </a:solidFill>
                <a:latin typeface="Tahoma" panose="020B0604030504040204" pitchFamily="34" charset="0"/>
                <a:ea typeface="Tahoma" panose="020B0604030504040204" pitchFamily="34" charset="0"/>
                <a:cs typeface="Tahoma" panose="020B0604030504040204" pitchFamily="34" charset="0"/>
              </a:rPr>
              <a:t>g of equity for women in healthcare</a:t>
            </a:r>
          </a:p>
          <a:p>
            <a:pPr marL="800100" marR="0" lvl="1" indent="-342900" algn="l" defTabSz="914400" rtl="0" eaLnBrk="1" fontAlgn="auto" latinLnBrk="0" hangingPunct="1">
              <a:lnSpc>
                <a:spcPct val="100000"/>
              </a:lnSpc>
              <a:spcBef>
                <a:spcPts val="0"/>
              </a:spcBef>
              <a:spcAft>
                <a:spcPts val="0"/>
              </a:spcAft>
              <a:buClr>
                <a:srgbClr val="FB515B"/>
              </a:buClr>
              <a:buSzTx/>
              <a:buFont typeface="Arial" panose="020B0604020202020204" pitchFamily="34" charset="0"/>
              <a:buChar char="•"/>
              <a:tabLst/>
              <a:defRPr/>
            </a:pPr>
            <a:r>
              <a:rPr lang="en-US" sz="2400" dirty="0">
                <a:solidFill>
                  <a:srgbClr val="58595B"/>
                </a:solidFill>
                <a:latin typeface="Tahoma" panose="020B0604030504040204" pitchFamily="34" charset="0"/>
                <a:ea typeface="Tahoma" panose="020B0604030504040204" pitchFamily="34" charset="0"/>
                <a:cs typeface="Tahoma" panose="020B0604030504040204" pitchFamily="34" charset="0"/>
              </a:rPr>
              <a:t>Innovation in health equity by women</a:t>
            </a:r>
          </a:p>
          <a:p>
            <a:pPr marL="800100" marR="0" lvl="1" indent="-342900" algn="l" defTabSz="914400" rtl="0" eaLnBrk="1" fontAlgn="auto" latinLnBrk="0" hangingPunct="1">
              <a:lnSpc>
                <a:spcPct val="100000"/>
              </a:lnSpc>
              <a:spcBef>
                <a:spcPts val="0"/>
              </a:spcBef>
              <a:spcAft>
                <a:spcPts val="0"/>
              </a:spcAft>
              <a:buClr>
                <a:srgbClr val="FB515B"/>
              </a:buClr>
              <a:buSzTx/>
              <a:buFont typeface="Arial" panose="020B0604020202020204" pitchFamily="34" charset="0"/>
              <a:buChar char="•"/>
              <a:tabLst/>
              <a:defRPr/>
            </a:pPr>
            <a:r>
              <a:rPr lang="en-US" sz="2400" dirty="0">
                <a:solidFill>
                  <a:srgbClr val="58595B"/>
                </a:solidFill>
                <a:latin typeface="Tahoma" panose="020B0604030504040204" pitchFamily="34" charset="0"/>
                <a:ea typeface="Tahoma" panose="020B0604030504040204" pitchFamily="34" charset="0"/>
                <a:cs typeface="Tahoma" panose="020B0604030504040204" pitchFamily="34" charset="0"/>
              </a:rPr>
              <a:t>Social determinants of health</a:t>
            </a:r>
          </a:p>
          <a:p>
            <a:pPr marL="800100" marR="0" lvl="1" indent="-342900" algn="l" defTabSz="914400" rtl="0" eaLnBrk="1" fontAlgn="auto" latinLnBrk="0" hangingPunct="1">
              <a:lnSpc>
                <a:spcPct val="100000"/>
              </a:lnSpc>
              <a:spcBef>
                <a:spcPts val="0"/>
              </a:spcBef>
              <a:spcAft>
                <a:spcPts val="0"/>
              </a:spcAft>
              <a:buClr>
                <a:srgbClr val="FB515B"/>
              </a:buClr>
              <a:buSzTx/>
              <a:buFont typeface="Arial" panose="020B0604020202020204" pitchFamily="34" charset="0"/>
              <a:buChar char="•"/>
              <a:tabLst/>
              <a:defRPr/>
            </a:pPr>
            <a:r>
              <a:rPr lang="en-US" sz="2400" dirty="0">
                <a:solidFill>
                  <a:srgbClr val="58595B"/>
                </a:solidFill>
                <a:latin typeface="Tahoma" panose="020B0604030504040204" pitchFamily="34" charset="0"/>
                <a:ea typeface="Tahoma" panose="020B0604030504040204" pitchFamily="34" charset="0"/>
                <a:cs typeface="Tahoma" panose="020B0604030504040204" pitchFamily="34" charset="0"/>
              </a:rPr>
              <a:t>Women’s wellness globally</a:t>
            </a:r>
          </a:p>
          <a:p>
            <a:pPr marL="800100" marR="0" lvl="1" indent="-342900" algn="l" defTabSz="914400" rtl="0" eaLnBrk="1" fontAlgn="auto" latinLnBrk="0" hangingPunct="1">
              <a:lnSpc>
                <a:spcPct val="100000"/>
              </a:lnSpc>
              <a:spcBef>
                <a:spcPts val="0"/>
              </a:spcBef>
              <a:spcAft>
                <a:spcPts val="0"/>
              </a:spcAft>
              <a:buClr>
                <a:srgbClr val="FB515B"/>
              </a:buClr>
              <a:buSzTx/>
              <a:buFont typeface="Arial" panose="020B0604020202020204" pitchFamily="34" charset="0"/>
              <a:buChar char="•"/>
              <a:tabLst/>
              <a:defRPr/>
            </a:pPr>
            <a:r>
              <a:rPr lang="en-US" sz="2400" dirty="0">
                <a:solidFill>
                  <a:srgbClr val="58595B"/>
                </a:solidFill>
                <a:latin typeface="Tahoma" panose="020B0604030504040204" pitchFamily="34" charset="0"/>
                <a:ea typeface="Tahoma" panose="020B0604030504040204" pitchFamily="34" charset="0"/>
                <a:cs typeface="Tahoma" panose="020B0604030504040204" pitchFamily="34" charset="0"/>
              </a:rPr>
              <a:t>Global workforce of the future—engaging women earlier in the pipeline</a:t>
            </a:r>
          </a:p>
          <a:p>
            <a:pPr marL="800100" marR="0" lvl="1" indent="-342900" algn="l" defTabSz="914400" rtl="0" eaLnBrk="1" fontAlgn="auto" latinLnBrk="0" hangingPunct="1">
              <a:lnSpc>
                <a:spcPct val="100000"/>
              </a:lnSpc>
              <a:spcBef>
                <a:spcPts val="0"/>
              </a:spcBef>
              <a:spcAft>
                <a:spcPts val="0"/>
              </a:spcAft>
              <a:buClr>
                <a:srgbClr val="FB515B"/>
              </a:buClr>
              <a:buSzTx/>
              <a:buFont typeface="Arial" panose="020B0604020202020204" pitchFamily="34" charset="0"/>
              <a:buChar char="•"/>
              <a:tabLst/>
              <a:defRPr/>
            </a:pPr>
            <a:r>
              <a:rPr lang="en-US" sz="2400" dirty="0">
                <a:solidFill>
                  <a:srgbClr val="58595B"/>
                </a:solidFill>
                <a:latin typeface="Tahoma" panose="020B0604030504040204" pitchFamily="34" charset="0"/>
                <a:ea typeface="Tahoma" panose="020B0604030504040204" pitchFamily="34" charset="0"/>
                <a:cs typeface="Tahoma" panose="020B0604030504040204" pitchFamily="34" charset="0"/>
              </a:rPr>
              <a:t>Financial wellness for women</a:t>
            </a:r>
          </a:p>
          <a:p>
            <a:pPr marL="800100" marR="0" lvl="1" indent="-342900" algn="l" defTabSz="914400" rtl="0" eaLnBrk="1" fontAlgn="auto" latinLnBrk="0" hangingPunct="1">
              <a:lnSpc>
                <a:spcPct val="100000"/>
              </a:lnSpc>
              <a:spcBef>
                <a:spcPts val="0"/>
              </a:spcBef>
              <a:spcAft>
                <a:spcPts val="0"/>
              </a:spcAft>
              <a:buClr>
                <a:srgbClr val="FB515B"/>
              </a:buClr>
              <a:buSzTx/>
              <a:buFont typeface="Arial" panose="020B0604020202020204" pitchFamily="34" charset="0"/>
              <a:buChar char="•"/>
              <a:tabLst/>
              <a:defRPr/>
            </a:pPr>
            <a:endParaRPr lang="en-US" sz="24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800100" marR="0" lvl="1" indent="-342900" algn="l" defTabSz="914400" rtl="0" eaLnBrk="1" fontAlgn="auto" latinLnBrk="0" hangingPunct="1">
              <a:lnSpc>
                <a:spcPct val="100000"/>
              </a:lnSpc>
              <a:spcBef>
                <a:spcPts val="0"/>
              </a:spcBef>
              <a:spcAft>
                <a:spcPts val="0"/>
              </a:spcAft>
              <a:buClr>
                <a:srgbClr val="FB515B"/>
              </a:buClr>
              <a:buSzTx/>
              <a:buFont typeface="Arial" panose="020B0604020202020204" pitchFamily="34" charset="0"/>
              <a:buChar char="•"/>
              <a:tabLst/>
              <a:defRPr/>
            </a:pPr>
            <a:endParaRPr lang="en-US" sz="24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800100" marR="0" lvl="1" indent="-342900" algn="l" defTabSz="914400" rtl="0" eaLnBrk="1" fontAlgn="auto" latinLnBrk="0" hangingPunct="1">
              <a:lnSpc>
                <a:spcPct val="100000"/>
              </a:lnSpc>
              <a:spcBef>
                <a:spcPts val="0"/>
              </a:spcBef>
              <a:spcAft>
                <a:spcPts val="0"/>
              </a:spcAft>
              <a:buClr>
                <a:srgbClr val="FB515B"/>
              </a:buClr>
              <a:buSzTx/>
              <a:buFont typeface="Arial" panose="020B0604020202020204" pitchFamily="34" charset="0"/>
              <a:buChar char="•"/>
              <a:tabLst/>
              <a:defRPr/>
            </a:pPr>
            <a:endParaRPr lang="en-US" sz="24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800100" marR="0" lvl="1" indent="-342900" algn="l" defTabSz="914400" rtl="0" eaLnBrk="1" fontAlgn="auto" latinLnBrk="0" hangingPunct="1">
              <a:lnSpc>
                <a:spcPct val="100000"/>
              </a:lnSpc>
              <a:spcBef>
                <a:spcPts val="0"/>
              </a:spcBef>
              <a:spcAft>
                <a:spcPts val="0"/>
              </a:spcAft>
              <a:buClr>
                <a:srgbClr val="FB515B"/>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endParaRPr>
          </a:p>
          <a:p>
            <a:pPr marR="0" lvl="2" algn="l" defTabSz="914400" rtl="0" eaLnBrk="1" fontAlgn="auto" latinLnBrk="0" hangingPunct="1">
              <a:lnSpc>
                <a:spcPct val="100000"/>
              </a:lnSpc>
              <a:spcBef>
                <a:spcPts val="0"/>
              </a:spcBef>
              <a:spcAft>
                <a:spcPts val="0"/>
              </a:spcAft>
              <a:buClr>
                <a:srgbClr val="FB515B"/>
              </a:buClr>
              <a:buSzTx/>
              <a:tabLst/>
              <a:defRPr/>
            </a:pPr>
            <a:endParaRPr kumimoji="0" lang="en-US" sz="24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193949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0C474C-B533-10C2-FEAB-486C8D942DD9}"/>
              </a:ext>
            </a:extLst>
          </p:cNvPr>
          <p:cNvSpPr>
            <a:spLocks noGrp="1"/>
          </p:cNvSpPr>
          <p:nvPr>
            <p:ph type="body" sz="quarter" idx="10"/>
          </p:nvPr>
        </p:nvSpPr>
        <p:spPr/>
        <p:txBody>
          <a:bodyPr/>
          <a:lstStyle/>
          <a:p>
            <a:r>
              <a:rPr lang="en-US" b="1" dirty="0">
                <a:solidFill>
                  <a:schemeClr val="bg1"/>
                </a:solidFill>
              </a:rPr>
              <a:t>Questions? Contact [NAME].</a:t>
            </a:r>
          </a:p>
        </p:txBody>
      </p:sp>
    </p:spTree>
    <p:extLst>
      <p:ext uri="{BB962C8B-B14F-4D97-AF65-F5344CB8AC3E}">
        <p14:creationId xmlns:p14="http://schemas.microsoft.com/office/powerpoint/2010/main" val="3466532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762DFA-A576-DF8B-5645-35A6A88B928F}"/>
              </a:ext>
            </a:extLst>
          </p:cNvPr>
          <p:cNvSpPr>
            <a:spLocks noGrp="1"/>
          </p:cNvSpPr>
          <p:nvPr>
            <p:ph type="title"/>
          </p:nvPr>
        </p:nvSpPr>
        <p:spPr>
          <a:xfrm>
            <a:off x="601231" y="0"/>
            <a:ext cx="10834396" cy="1325563"/>
          </a:xfrm>
        </p:spPr>
        <p:txBody>
          <a:bodyPr/>
          <a:lstStyle/>
          <a:p>
            <a:r>
              <a:rPr lang="en-US" dirty="0">
                <a:solidFill>
                  <a:schemeClr val="tx1">
                    <a:lumMod val="75000"/>
                  </a:schemeClr>
                </a:solidFill>
              </a:rPr>
              <a:t>HBA’s Vision for the Future</a:t>
            </a:r>
          </a:p>
        </p:txBody>
      </p:sp>
      <p:sp>
        <p:nvSpPr>
          <p:cNvPr id="7" name="Text Placeholder 6">
            <a:extLst>
              <a:ext uri="{FF2B5EF4-FFF2-40B4-BE49-F238E27FC236}">
                <a16:creationId xmlns:a16="http://schemas.microsoft.com/office/drawing/2014/main" id="{65678280-6647-DDF4-E6A5-32B9F41F872E}"/>
              </a:ext>
            </a:extLst>
          </p:cNvPr>
          <p:cNvSpPr>
            <a:spLocks noGrp="1"/>
          </p:cNvSpPr>
          <p:nvPr>
            <p:ph type="body" sz="quarter" idx="10"/>
          </p:nvPr>
        </p:nvSpPr>
        <p:spPr>
          <a:xfrm>
            <a:off x="525328" y="1071561"/>
            <a:ext cx="10834688" cy="3331389"/>
          </a:xfrm>
        </p:spPr>
        <p:txBody>
          <a:bodyPr>
            <a:normAutofit/>
          </a:bodyPr>
          <a:lstStyle/>
          <a:p>
            <a:pPr marL="0" indent="0">
              <a:lnSpc>
                <a:spcPct val="120000"/>
              </a:lnSpc>
              <a:spcBef>
                <a:spcPts val="0"/>
              </a:spcBef>
              <a:buNone/>
            </a:pPr>
            <a:r>
              <a:rPr lang="en-US" sz="3000" dirty="0"/>
              <a:t>The Healthcare Businesswomen’s Association is the global leader in gender equity, advancing women into positions of influence and decision-making to improve health equity and outcomes.</a:t>
            </a:r>
          </a:p>
        </p:txBody>
      </p:sp>
    </p:spTree>
    <p:extLst>
      <p:ext uri="{BB962C8B-B14F-4D97-AF65-F5344CB8AC3E}">
        <p14:creationId xmlns:p14="http://schemas.microsoft.com/office/powerpoint/2010/main" val="3135169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number&#10;&#10;Description automatically generated">
            <a:extLst>
              <a:ext uri="{FF2B5EF4-FFF2-40B4-BE49-F238E27FC236}">
                <a16:creationId xmlns:a16="http://schemas.microsoft.com/office/drawing/2014/main" id="{409F3B75-22BA-EEE9-F1B1-CB8C68CBA47E}"/>
              </a:ext>
            </a:extLst>
          </p:cNvPr>
          <p:cNvPicPr>
            <a:picLocks noChangeAspect="1"/>
          </p:cNvPicPr>
          <p:nvPr/>
        </p:nvPicPr>
        <p:blipFill rotWithShape="1">
          <a:blip r:embed="rId2">
            <a:extLst>
              <a:ext uri="{28A0092B-C50C-407E-A947-70E740481C1C}">
                <a14:useLocalDpi xmlns:a14="http://schemas.microsoft.com/office/drawing/2010/main" val="0"/>
              </a:ext>
            </a:extLst>
          </a:blip>
          <a:srcRect b="4867"/>
          <a:stretch/>
        </p:blipFill>
        <p:spPr>
          <a:xfrm>
            <a:off x="0" y="-1"/>
            <a:ext cx="12192000" cy="6858001"/>
          </a:xfrm>
          <a:prstGeom prst="rect">
            <a:avLst/>
          </a:prstGeom>
        </p:spPr>
      </p:pic>
      <p:pic>
        <p:nvPicPr>
          <p:cNvPr id="7" name="Picture 6">
            <a:extLst>
              <a:ext uri="{FF2B5EF4-FFF2-40B4-BE49-F238E27FC236}">
                <a16:creationId xmlns:a16="http://schemas.microsoft.com/office/drawing/2014/main" id="{1BB675FD-CDD6-1D9F-10F3-49D381F26283}"/>
              </a:ext>
            </a:extLst>
          </p:cNvPr>
          <p:cNvPicPr>
            <a:picLocks noChangeAspect="1"/>
          </p:cNvPicPr>
          <p:nvPr/>
        </p:nvPicPr>
        <p:blipFill>
          <a:blip r:embed="rId3"/>
          <a:stretch>
            <a:fillRect/>
          </a:stretch>
        </p:blipFill>
        <p:spPr>
          <a:xfrm>
            <a:off x="8268462" y="6463407"/>
            <a:ext cx="1949550" cy="254013"/>
          </a:xfrm>
          <a:prstGeom prst="rect">
            <a:avLst/>
          </a:prstGeom>
        </p:spPr>
      </p:pic>
      <p:pic>
        <p:nvPicPr>
          <p:cNvPr id="2" name="Picture 1">
            <a:extLst>
              <a:ext uri="{FF2B5EF4-FFF2-40B4-BE49-F238E27FC236}">
                <a16:creationId xmlns:a16="http://schemas.microsoft.com/office/drawing/2014/main" id="{A6C93A26-D175-B574-317B-FA219D5066FC}"/>
              </a:ext>
            </a:extLst>
          </p:cNvPr>
          <p:cNvPicPr>
            <a:picLocks noChangeAspect="1"/>
          </p:cNvPicPr>
          <p:nvPr/>
        </p:nvPicPr>
        <p:blipFill>
          <a:blip r:embed="rId4"/>
          <a:stretch>
            <a:fillRect/>
          </a:stretch>
        </p:blipFill>
        <p:spPr>
          <a:xfrm>
            <a:off x="0" y="6000"/>
            <a:ext cx="12192000" cy="6858000"/>
          </a:xfrm>
          <a:prstGeom prst="rect">
            <a:avLst/>
          </a:prstGeom>
        </p:spPr>
      </p:pic>
      <p:sp>
        <p:nvSpPr>
          <p:cNvPr id="10" name="Rectangle 9">
            <a:extLst>
              <a:ext uri="{FF2B5EF4-FFF2-40B4-BE49-F238E27FC236}">
                <a16:creationId xmlns:a16="http://schemas.microsoft.com/office/drawing/2014/main" id="{D471CB5C-4938-0FE1-EABA-7A9F92CFF8AA}"/>
              </a:ext>
            </a:extLst>
          </p:cNvPr>
          <p:cNvSpPr/>
          <p:nvPr/>
        </p:nvSpPr>
        <p:spPr>
          <a:xfrm>
            <a:off x="8111014" y="6476817"/>
            <a:ext cx="2460000" cy="270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34753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AA68E-5661-C1FD-9C67-0E925AA8CF28}"/>
              </a:ext>
            </a:extLst>
          </p:cNvPr>
          <p:cNvSpPr>
            <a:spLocks noGrp="1"/>
          </p:cNvSpPr>
          <p:nvPr>
            <p:ph type="title"/>
          </p:nvPr>
        </p:nvSpPr>
        <p:spPr/>
        <p:txBody>
          <a:bodyPr/>
          <a:lstStyle/>
          <a:p>
            <a:r>
              <a:rPr lang="en-US" dirty="0"/>
              <a:t>Key Stakeholders</a:t>
            </a:r>
          </a:p>
        </p:txBody>
      </p:sp>
      <p:sp>
        <p:nvSpPr>
          <p:cNvPr id="6" name="Text Placeholder 2">
            <a:extLst>
              <a:ext uri="{FF2B5EF4-FFF2-40B4-BE49-F238E27FC236}">
                <a16:creationId xmlns:a16="http://schemas.microsoft.com/office/drawing/2014/main" id="{F38A7625-4113-8687-DC1F-8E0FDDE8A3CA}"/>
              </a:ext>
            </a:extLst>
          </p:cNvPr>
          <p:cNvSpPr txBox="1">
            <a:spLocks/>
          </p:cNvSpPr>
          <p:nvPr/>
        </p:nvSpPr>
        <p:spPr>
          <a:xfrm>
            <a:off x="4260914" y="1579369"/>
            <a:ext cx="6790509" cy="4168049"/>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500" b="1" dirty="0">
                <a:solidFill>
                  <a:schemeClr val="accent3"/>
                </a:solidFill>
                <a:latin typeface="+mj-lt"/>
              </a:rPr>
              <a:t>Business Professionals</a:t>
            </a:r>
          </a:p>
          <a:p>
            <a:pPr marL="0" indent="0">
              <a:lnSpc>
                <a:spcPct val="120000"/>
              </a:lnSpc>
              <a:buFont typeface="Arial" panose="020B0604020202020204" pitchFamily="34" charset="0"/>
              <a:buNone/>
            </a:pPr>
            <a:r>
              <a:rPr lang="en-US" sz="2600" dirty="0"/>
              <a:t>The HBA serves women in the business of healthcare who strive to advance their careers. We offer career resources, volunteer opportunities, and an invaluable network that empower women of all backgrounds to grow professionally. When you are part of the HBA, you are empowered to advance your career, your company, and gender parity as a catalyst for change across the business of healthcare.</a:t>
            </a:r>
          </a:p>
          <a:p>
            <a:pPr marL="0" indent="0">
              <a:lnSpc>
                <a:spcPct val="120000"/>
              </a:lnSpc>
              <a:buFont typeface="Arial" panose="020B0604020202020204" pitchFamily="34" charset="0"/>
              <a:buNone/>
            </a:pPr>
            <a:r>
              <a:rPr lang="en-US" sz="4500" b="1" dirty="0">
                <a:solidFill>
                  <a:schemeClr val="accent3"/>
                </a:solidFill>
                <a:latin typeface="+mj-lt"/>
              </a:rPr>
              <a:t>Corporate Partners</a:t>
            </a:r>
          </a:p>
          <a:p>
            <a:pPr marL="0" indent="0">
              <a:lnSpc>
                <a:spcPct val="120000"/>
              </a:lnSpc>
              <a:buFont typeface="Arial" panose="020B0604020202020204" pitchFamily="34" charset="0"/>
              <a:buNone/>
            </a:pPr>
            <a:r>
              <a:rPr lang="en-US" altLang="en-US" sz="2600" dirty="0"/>
              <a:t>HBA’s initiatives and community of industry leaders and peers help companies advance their women further, faster. When you partner with the HBA, you strengthen your company’s commitment to advancing women, enhance your competitive edge, and become a catalyst for change.</a:t>
            </a:r>
          </a:p>
          <a:p>
            <a:pPr marL="0" indent="0">
              <a:buFont typeface="Arial" panose="020B0604020202020204" pitchFamily="34" charset="0"/>
              <a:buNone/>
            </a:pPr>
            <a:endParaRPr lang="en-US" b="1" dirty="0">
              <a:solidFill>
                <a:schemeClr val="accent3"/>
              </a:solidFill>
              <a:latin typeface="+mj-lt"/>
            </a:endParaRPr>
          </a:p>
        </p:txBody>
      </p:sp>
    </p:spTree>
    <p:extLst>
      <p:ext uri="{BB962C8B-B14F-4D97-AF65-F5344CB8AC3E}">
        <p14:creationId xmlns:p14="http://schemas.microsoft.com/office/powerpoint/2010/main" val="423789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A86EB-D620-E787-567A-E2B69887C6D8}"/>
              </a:ext>
            </a:extLst>
          </p:cNvPr>
          <p:cNvSpPr>
            <a:spLocks noGrp="1"/>
          </p:cNvSpPr>
          <p:nvPr>
            <p:ph type="title"/>
          </p:nvPr>
        </p:nvSpPr>
        <p:spPr>
          <a:xfrm>
            <a:off x="2596896" y="411129"/>
            <a:ext cx="9344175" cy="615262"/>
          </a:xfrm>
        </p:spPr>
        <p:txBody>
          <a:bodyPr>
            <a:noAutofit/>
          </a:bodyPr>
          <a:lstStyle/>
          <a:p>
            <a:r>
              <a:rPr lang="en-US" sz="4000" dirty="0">
                <a:latin typeface="Tahoma" panose="020B0604030504040204" pitchFamily="34" charset="0"/>
                <a:ea typeface="Tahoma" panose="020B0604030504040204" pitchFamily="34" charset="0"/>
                <a:cs typeface="Tahoma" panose="020B0604030504040204" pitchFamily="34" charset="0"/>
              </a:rPr>
              <a:t>The HBA’s Growth…</a:t>
            </a:r>
            <a:endParaRPr lang="de-DE" sz="40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8" name="Table 7">
            <a:extLst>
              <a:ext uri="{FF2B5EF4-FFF2-40B4-BE49-F238E27FC236}">
                <a16:creationId xmlns:a16="http://schemas.microsoft.com/office/drawing/2014/main" id="{008F4991-5F0F-2BE5-737F-F0ED5A5EF490}"/>
              </a:ext>
            </a:extLst>
          </p:cNvPr>
          <p:cNvGraphicFramePr>
            <a:graphicFrameLocks noGrp="1"/>
          </p:cNvGraphicFramePr>
          <p:nvPr>
            <p:extLst>
              <p:ext uri="{D42A27DB-BD31-4B8C-83A1-F6EECF244321}">
                <p14:modId xmlns:p14="http://schemas.microsoft.com/office/powerpoint/2010/main" val="1352478817"/>
              </p:ext>
            </p:extLst>
          </p:nvPr>
        </p:nvGraphicFramePr>
        <p:xfrm>
          <a:off x="2596896" y="1218927"/>
          <a:ext cx="7132320" cy="4950495"/>
        </p:xfrm>
        <a:graphic>
          <a:graphicData uri="http://schemas.openxmlformats.org/drawingml/2006/table">
            <a:tbl>
              <a:tblPr firstRow="1" firstCol="1" bandRow="1"/>
              <a:tblGrid>
                <a:gridCol w="3310128">
                  <a:extLst>
                    <a:ext uri="{9D8B030D-6E8A-4147-A177-3AD203B41FA5}">
                      <a16:colId xmlns:a16="http://schemas.microsoft.com/office/drawing/2014/main" val="3183088034"/>
                    </a:ext>
                  </a:extLst>
                </a:gridCol>
                <a:gridCol w="3822192">
                  <a:extLst>
                    <a:ext uri="{9D8B030D-6E8A-4147-A177-3AD203B41FA5}">
                      <a16:colId xmlns:a16="http://schemas.microsoft.com/office/drawing/2014/main" val="4174943830"/>
                    </a:ext>
                  </a:extLst>
                </a:gridCol>
              </a:tblGrid>
              <a:tr h="588261">
                <a:tc>
                  <a:txBody>
                    <a:bodyPr/>
                    <a:lstStyle/>
                    <a:p>
                      <a:pPr marL="0" marR="0" algn="ctr">
                        <a:lnSpc>
                          <a:spcPct val="115000"/>
                        </a:lnSpc>
                        <a:spcBef>
                          <a:spcPts val="0"/>
                        </a:spcBef>
                        <a:spcAft>
                          <a:spcPts val="0"/>
                        </a:spcAft>
                      </a:pPr>
                      <a:r>
                        <a:rPr lang="de-DE" sz="1600" b="1" kern="100" dirty="0">
                          <a:solidFill>
                            <a:srgbClr val="FFFFFF"/>
                          </a:solidFill>
                          <a:effectLst/>
                          <a:highlight>
                            <a:srgbClr val="7030A0"/>
                          </a:highlight>
                          <a:latin typeface="Tahoma" panose="020B0604030504040204" pitchFamily="34" charset="0"/>
                          <a:ea typeface="Tahoma" panose="020B0604030504040204" pitchFamily="34" charset="0"/>
                          <a:cs typeface="Tahoma" panose="020B0604030504040204" pitchFamily="34" charset="0"/>
                        </a:rPr>
                        <a:t>New HBA Locations </a:t>
                      </a:r>
                    </a:p>
                    <a:p>
                      <a:pPr marL="0" marR="0">
                        <a:lnSpc>
                          <a:spcPct val="115000"/>
                        </a:lnSpc>
                        <a:spcBef>
                          <a:spcPts val="0"/>
                        </a:spcBef>
                        <a:spcAft>
                          <a:spcPts val="0"/>
                        </a:spcAft>
                      </a:pPr>
                      <a:endParaRPr lang="de-DE" sz="1600" kern="100" dirty="0">
                        <a:effectLst/>
                        <a:highlight>
                          <a:srgbClr val="7030A0"/>
                        </a:highligh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15000"/>
                        </a:lnSpc>
                        <a:spcBef>
                          <a:spcPts val="0"/>
                        </a:spcBef>
                        <a:spcAft>
                          <a:spcPts val="0"/>
                        </a:spcAft>
                      </a:pPr>
                      <a:r>
                        <a:rPr lang="de-DE" sz="1600" b="1" kern="100" dirty="0">
                          <a:solidFill>
                            <a:srgbClr val="FFFFFF"/>
                          </a:solidFill>
                          <a:effectLst/>
                          <a:highlight>
                            <a:srgbClr val="7030A0"/>
                          </a:highlight>
                          <a:latin typeface="Tahoma" panose="020B0604030504040204" pitchFamily="34" charset="0"/>
                          <a:ea typeface="Tahoma" panose="020B0604030504040204" pitchFamily="34" charset="0"/>
                          <a:cs typeface="Tahoma" panose="020B0604030504040204" pitchFamily="34" charset="0"/>
                        </a:rPr>
                        <a:t>Future HBA Locations</a:t>
                      </a:r>
                      <a:endParaRPr lang="de-DE" sz="1600" kern="100" dirty="0">
                        <a:effectLst/>
                        <a:highlight>
                          <a:srgbClr val="7030A0"/>
                        </a:highligh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390021645"/>
                  </a:ext>
                </a:extLst>
              </a:tr>
              <a:tr h="256602">
                <a:tc>
                  <a:txBody>
                    <a:bodyPr/>
                    <a:lstStyle/>
                    <a:p>
                      <a:pPr marL="0" marR="0" algn="ctr">
                        <a:lnSpc>
                          <a:spcPct val="115000"/>
                        </a:lnSpc>
                        <a:spcBef>
                          <a:spcPts val="0"/>
                        </a:spcBef>
                        <a:spcAft>
                          <a:spcPts val="0"/>
                        </a:spcAft>
                      </a:pPr>
                      <a:r>
                        <a:rPr lang="de-DE" sz="1600" kern="100" dirty="0">
                          <a:solidFill>
                            <a:srgbClr val="000000"/>
                          </a:solidFill>
                          <a:effectLst/>
                          <a:latin typeface="Tahoma" panose="020B0604030504040204" pitchFamily="34" charset="0"/>
                          <a:ea typeface="Tahoma" panose="020B0604030504040204" pitchFamily="34" charset="0"/>
                          <a:cs typeface="Tahoma" panose="020B0604030504040204" pitchFamily="34" charset="0"/>
                        </a:rPr>
                        <a:t>Barcelona, Spain</a:t>
                      </a:r>
                      <a:endParaRPr lang="de-DE" sz="1600" kern="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de-DE" sz="1600" kern="1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Athens, Greece</a:t>
                      </a:r>
                      <a:endParaRPr lang="de-DE" sz="1600" kern="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573844"/>
                  </a:ext>
                </a:extLst>
              </a:tr>
              <a:tr h="256602">
                <a:tc>
                  <a:txBody>
                    <a:bodyPr/>
                    <a:lstStyle/>
                    <a:p>
                      <a:pPr marL="0" marR="0" algn="ctr">
                        <a:lnSpc>
                          <a:spcPct val="115000"/>
                        </a:lnSpc>
                        <a:spcBef>
                          <a:spcPts val="0"/>
                        </a:spcBef>
                        <a:spcAft>
                          <a:spcPts val="0"/>
                        </a:spcAft>
                      </a:pPr>
                      <a:r>
                        <a:rPr lang="de-DE" sz="1600" kern="100" dirty="0">
                          <a:solidFill>
                            <a:srgbClr val="000000"/>
                          </a:solidFill>
                          <a:effectLst/>
                          <a:latin typeface="Tahoma" panose="020B0604030504040204" pitchFamily="34" charset="0"/>
                          <a:ea typeface="Tahoma" panose="020B0604030504040204" pitchFamily="34" charset="0"/>
                          <a:cs typeface="Tahoma" panose="020B0604030504040204" pitchFamily="34" charset="0"/>
                        </a:rPr>
                        <a:t>Detroit, Michigan</a:t>
                      </a:r>
                      <a:endParaRPr lang="de-DE" sz="1600" kern="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de-DE" sz="1600" kern="100" dirty="0">
                          <a:solidFill>
                            <a:srgbClr val="000000"/>
                          </a:solidFill>
                          <a:effectLst/>
                          <a:latin typeface="Tahoma" panose="020B0604030504040204" pitchFamily="34" charset="0"/>
                          <a:ea typeface="Tahoma" panose="020B0604030504040204" pitchFamily="34" charset="0"/>
                          <a:cs typeface="Tahoma" panose="020B0604030504040204" pitchFamily="34" charset="0"/>
                        </a:rPr>
                        <a:t>Bangalore, India</a:t>
                      </a:r>
                      <a:endParaRPr lang="de-DE" sz="1600" kern="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6552336"/>
                  </a:ext>
                </a:extLst>
              </a:tr>
              <a:tr h="256602">
                <a:tc>
                  <a:txBody>
                    <a:bodyPr/>
                    <a:lstStyle/>
                    <a:p>
                      <a:pPr marL="0" marR="0" algn="ctr">
                        <a:lnSpc>
                          <a:spcPct val="115000"/>
                        </a:lnSpc>
                        <a:spcBef>
                          <a:spcPts val="0"/>
                        </a:spcBef>
                        <a:spcAft>
                          <a:spcPts val="0"/>
                        </a:spcAft>
                      </a:pPr>
                      <a:r>
                        <a:rPr lang="de-DE" sz="1600" kern="100" dirty="0">
                          <a:solidFill>
                            <a:srgbClr val="000000"/>
                          </a:solidFill>
                          <a:effectLst/>
                          <a:latin typeface="Tahoma" panose="020B0604030504040204" pitchFamily="34" charset="0"/>
                          <a:ea typeface="Tahoma" panose="020B0604030504040204" pitchFamily="34" charset="0"/>
                          <a:cs typeface="Tahoma" panose="020B0604030504040204" pitchFamily="34" charset="0"/>
                        </a:rPr>
                        <a:t>India</a:t>
                      </a:r>
                      <a:endParaRPr lang="de-DE" sz="1600" kern="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de-DE" sz="1600" kern="100" dirty="0">
                          <a:solidFill>
                            <a:srgbClr val="000000"/>
                          </a:solidFill>
                          <a:effectLst/>
                          <a:latin typeface="Tahoma" panose="020B0604030504040204" pitchFamily="34" charset="0"/>
                          <a:ea typeface="Tahoma" panose="020B0604030504040204" pitchFamily="34" charset="0"/>
                          <a:cs typeface="Tahoma" panose="020B0604030504040204" pitchFamily="34" charset="0"/>
                        </a:rPr>
                        <a:t>Buenos Aires, Argentina</a:t>
                      </a:r>
                      <a:endParaRPr lang="de-DE" sz="1600" kern="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5734333"/>
                  </a:ext>
                </a:extLst>
              </a:tr>
              <a:tr h="256602">
                <a:tc>
                  <a:txBody>
                    <a:bodyPr/>
                    <a:lstStyle/>
                    <a:p>
                      <a:pPr marL="0" marR="0" algn="ctr">
                        <a:lnSpc>
                          <a:spcPct val="115000"/>
                        </a:lnSpc>
                        <a:spcBef>
                          <a:spcPts val="0"/>
                        </a:spcBef>
                        <a:spcAft>
                          <a:spcPts val="0"/>
                        </a:spcAft>
                      </a:pPr>
                      <a:r>
                        <a:rPr lang="de-DE" sz="1600" kern="100" dirty="0">
                          <a:solidFill>
                            <a:srgbClr val="000000"/>
                          </a:solidFill>
                          <a:effectLst/>
                          <a:latin typeface="Tahoma" panose="020B0604030504040204" pitchFamily="34" charset="0"/>
                          <a:ea typeface="Tahoma" panose="020B0604030504040204" pitchFamily="34" charset="0"/>
                          <a:cs typeface="Tahoma" panose="020B0604030504040204" pitchFamily="34" charset="0"/>
                        </a:rPr>
                        <a:t>Ljubljana, Slovenia</a:t>
                      </a:r>
                      <a:endParaRPr lang="de-DE" sz="1600" kern="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de-DE" sz="1600" kern="100" dirty="0">
                          <a:solidFill>
                            <a:srgbClr val="000000"/>
                          </a:solidFill>
                          <a:effectLst/>
                          <a:latin typeface="Tahoma" panose="020B0604030504040204" pitchFamily="34" charset="0"/>
                          <a:ea typeface="Tahoma" panose="020B0604030504040204" pitchFamily="34" charset="0"/>
                          <a:cs typeface="Tahoma" panose="020B0604030504040204" pitchFamily="34" charset="0"/>
                        </a:rPr>
                        <a:t>Denmark, Copenhagen</a:t>
                      </a:r>
                      <a:endParaRPr lang="de-DE" sz="1600" kern="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1182984"/>
                  </a:ext>
                </a:extLst>
              </a:tr>
              <a:tr h="256602">
                <a:tc>
                  <a:txBody>
                    <a:bodyPr/>
                    <a:lstStyle/>
                    <a:p>
                      <a:pPr marL="0" marR="0" algn="ctr">
                        <a:lnSpc>
                          <a:spcPct val="115000"/>
                        </a:lnSpc>
                        <a:spcBef>
                          <a:spcPts val="0"/>
                        </a:spcBef>
                        <a:spcAft>
                          <a:spcPts val="0"/>
                        </a:spcAft>
                      </a:pPr>
                      <a:r>
                        <a:rPr lang="de-DE" sz="1600" kern="100" dirty="0">
                          <a:solidFill>
                            <a:srgbClr val="000000"/>
                          </a:solidFill>
                          <a:effectLst/>
                          <a:latin typeface="Tahoma" panose="020B0604030504040204" pitchFamily="34" charset="0"/>
                          <a:ea typeface="Tahoma" panose="020B0604030504040204" pitchFamily="34" charset="0"/>
                          <a:cs typeface="Tahoma" panose="020B0604030504040204" pitchFamily="34" charset="0"/>
                        </a:rPr>
                        <a:t>Montreal, Canada</a:t>
                      </a:r>
                      <a:endParaRPr lang="de-DE" sz="1600" kern="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de-DE" sz="1600" kern="100" dirty="0">
                          <a:solidFill>
                            <a:srgbClr val="000000"/>
                          </a:solidFill>
                          <a:effectLst/>
                          <a:latin typeface="Tahoma" panose="020B0604030504040204" pitchFamily="34" charset="0"/>
                          <a:ea typeface="Tahoma" panose="020B0604030504040204" pitchFamily="34" charset="0"/>
                          <a:cs typeface="Tahoma" panose="020B0604030504040204" pitchFamily="34" charset="0"/>
                        </a:rPr>
                        <a:t>Kuala Lumpur, Malaysia</a:t>
                      </a:r>
                      <a:endParaRPr lang="de-DE" sz="1600" kern="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86889934"/>
                  </a:ext>
                </a:extLst>
              </a:tr>
              <a:tr h="256602">
                <a:tc>
                  <a:txBody>
                    <a:bodyPr/>
                    <a:lstStyle/>
                    <a:p>
                      <a:pPr marL="0" marR="0" algn="ctr">
                        <a:lnSpc>
                          <a:spcPct val="115000"/>
                        </a:lnSpc>
                        <a:spcBef>
                          <a:spcPts val="0"/>
                        </a:spcBef>
                        <a:spcAft>
                          <a:spcPts val="0"/>
                        </a:spcAft>
                      </a:pPr>
                      <a:r>
                        <a:rPr lang="de-DE" sz="1600" kern="100" dirty="0">
                          <a:solidFill>
                            <a:srgbClr val="000000"/>
                          </a:solidFill>
                          <a:effectLst/>
                          <a:latin typeface="Tahoma" panose="020B0604030504040204" pitchFamily="34" charset="0"/>
                          <a:ea typeface="Tahoma" panose="020B0604030504040204" pitchFamily="34" charset="0"/>
                          <a:cs typeface="Tahoma" panose="020B0604030504040204" pitchFamily="34" charset="0"/>
                        </a:rPr>
                        <a:t>Singapore</a:t>
                      </a:r>
                      <a:endParaRPr lang="de-DE" sz="1600" kern="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de-DE" sz="1600" kern="100" dirty="0">
                          <a:solidFill>
                            <a:srgbClr val="000000"/>
                          </a:solidFill>
                          <a:effectLst/>
                          <a:latin typeface="Tahoma" panose="020B0604030504040204" pitchFamily="34" charset="0"/>
                          <a:ea typeface="Tahoma" panose="020B0604030504040204" pitchFamily="34" charset="0"/>
                          <a:cs typeface="Tahoma" panose="020B0604030504040204" pitchFamily="34" charset="0"/>
                        </a:rPr>
                        <a:t>Lagos, Nigeria</a:t>
                      </a:r>
                      <a:endParaRPr lang="de-DE" sz="1600" kern="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0234611"/>
                  </a:ext>
                </a:extLst>
              </a:tr>
              <a:tr h="256602">
                <a:tc>
                  <a:txBody>
                    <a:bodyPr/>
                    <a:lstStyle/>
                    <a:p>
                      <a:pPr marL="0" marR="0" algn="ctr">
                        <a:lnSpc>
                          <a:spcPct val="115000"/>
                        </a:lnSpc>
                        <a:spcBef>
                          <a:spcPts val="0"/>
                        </a:spcBef>
                        <a:spcAft>
                          <a:spcPts val="0"/>
                        </a:spcAft>
                      </a:pPr>
                      <a:r>
                        <a:rPr lang="de-DE" sz="1600" kern="100" dirty="0">
                          <a:solidFill>
                            <a:srgbClr val="000000"/>
                          </a:solidFill>
                          <a:effectLst/>
                          <a:latin typeface="Tahoma" panose="020B0604030504040204" pitchFamily="34" charset="0"/>
                          <a:ea typeface="Tahoma" panose="020B0604030504040204" pitchFamily="34" charset="0"/>
                          <a:cs typeface="Tahoma" panose="020B0604030504040204" pitchFamily="34" charset="0"/>
                        </a:rPr>
                        <a:t>Tokyo, Japan</a:t>
                      </a:r>
                      <a:endParaRPr lang="de-DE" sz="1600" kern="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de-DE" sz="1600" kern="100">
                          <a:solidFill>
                            <a:srgbClr val="000000"/>
                          </a:solidFill>
                          <a:effectLst/>
                          <a:latin typeface="Tahoma" panose="020B0604030504040204" pitchFamily="34" charset="0"/>
                          <a:ea typeface="Tahoma" panose="020B0604030504040204" pitchFamily="34" charset="0"/>
                          <a:cs typeface="Tahoma" panose="020B0604030504040204" pitchFamily="34" charset="0"/>
                        </a:rPr>
                        <a:t>Madrid, Spain</a:t>
                      </a:r>
                      <a:endParaRPr lang="de-DE" sz="1600" kern="1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20658853"/>
                  </a:ext>
                </a:extLst>
              </a:tr>
              <a:tr h="256602">
                <a:tc>
                  <a:txBody>
                    <a:bodyPr/>
                    <a:lstStyle/>
                    <a:p>
                      <a:pPr marL="0" marR="0" algn="ctr">
                        <a:lnSpc>
                          <a:spcPct val="115000"/>
                        </a:lnSpc>
                        <a:spcBef>
                          <a:spcPts val="0"/>
                        </a:spcBef>
                        <a:spcAft>
                          <a:spcPts val="0"/>
                        </a:spcAft>
                      </a:pPr>
                      <a:r>
                        <a:rPr lang="de-DE" sz="1600" kern="100" dirty="0">
                          <a:solidFill>
                            <a:srgbClr val="000000"/>
                          </a:solidFill>
                          <a:effectLst/>
                          <a:latin typeface="Tahoma" panose="020B0604030504040204" pitchFamily="34" charset="0"/>
                          <a:ea typeface="Tahoma" panose="020B0604030504040204" pitchFamily="34" charset="0"/>
                          <a:cs typeface="Tahoma" panose="020B0604030504040204" pitchFamily="34" charset="0"/>
                        </a:rPr>
                        <a:t>United Arab Emirites (UAE)</a:t>
                      </a:r>
                      <a:endParaRPr lang="de-DE" sz="1600" kern="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de-DE" sz="1600" kern="100" dirty="0">
                          <a:solidFill>
                            <a:srgbClr val="000000"/>
                          </a:solidFill>
                          <a:effectLst/>
                          <a:latin typeface="Tahoma" panose="020B0604030504040204" pitchFamily="34" charset="0"/>
                          <a:ea typeface="Tahoma" panose="020B0604030504040204" pitchFamily="34" charset="0"/>
                          <a:cs typeface="Tahoma" panose="020B0604030504040204" pitchFamily="34" charset="0"/>
                        </a:rPr>
                        <a:t>Melbourne, Australia</a:t>
                      </a:r>
                      <a:endParaRPr lang="de-DE" sz="1600" kern="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49737952"/>
                  </a:ext>
                </a:extLst>
              </a:tr>
              <a:tr h="256602">
                <a:tc>
                  <a:txBody>
                    <a:bodyPr/>
                    <a:lstStyle/>
                    <a:p>
                      <a:pPr marL="0" marR="0" algn="ctr">
                        <a:lnSpc>
                          <a:spcPct val="115000"/>
                        </a:lnSpc>
                        <a:spcBef>
                          <a:spcPts val="0"/>
                        </a:spcBef>
                        <a:spcAft>
                          <a:spcPts val="0"/>
                        </a:spcAft>
                      </a:pPr>
                      <a:r>
                        <a:rPr lang="de-DE" sz="1600" kern="1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de-DE" sz="1600" kern="100">
                          <a:solidFill>
                            <a:srgbClr val="000000"/>
                          </a:solidFill>
                          <a:effectLst/>
                          <a:latin typeface="Tahoma" panose="020B0604030504040204" pitchFamily="34" charset="0"/>
                          <a:ea typeface="Tahoma" panose="020B0604030504040204" pitchFamily="34" charset="0"/>
                          <a:cs typeface="Tahoma" panose="020B0604030504040204" pitchFamily="34" charset="0"/>
                        </a:rPr>
                        <a:t>Mumbai, India</a:t>
                      </a:r>
                      <a:endParaRPr lang="de-DE" sz="1600" kern="1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14400627"/>
                  </a:ext>
                </a:extLst>
              </a:tr>
              <a:tr h="256602">
                <a:tc>
                  <a:txBody>
                    <a:bodyPr/>
                    <a:lstStyle/>
                    <a:p>
                      <a:pPr marL="0" marR="0">
                        <a:lnSpc>
                          <a:spcPct val="115000"/>
                        </a:lnSpc>
                        <a:spcBef>
                          <a:spcPts val="0"/>
                        </a:spcBef>
                        <a:spcAft>
                          <a:spcPts val="0"/>
                        </a:spcAft>
                      </a:pPr>
                      <a:r>
                        <a:rPr lang="de-DE" sz="1600" kern="10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de-DE" sz="1600" kern="100" dirty="0">
                          <a:solidFill>
                            <a:srgbClr val="000000"/>
                          </a:solidFill>
                          <a:effectLst/>
                          <a:latin typeface="Tahoma" panose="020B0604030504040204" pitchFamily="34" charset="0"/>
                          <a:ea typeface="Tahoma" panose="020B0604030504040204" pitchFamily="34" charset="0"/>
                          <a:cs typeface="Tahoma" panose="020B0604030504040204" pitchFamily="34" charset="0"/>
                        </a:rPr>
                        <a:t>Nairobi, Kenya</a:t>
                      </a:r>
                      <a:endParaRPr lang="de-DE" sz="1600" kern="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1545388"/>
                  </a:ext>
                </a:extLst>
              </a:tr>
              <a:tr h="256602">
                <a:tc>
                  <a:txBody>
                    <a:bodyPr/>
                    <a:lstStyle/>
                    <a:p>
                      <a:pPr marL="0" marR="0">
                        <a:lnSpc>
                          <a:spcPct val="115000"/>
                        </a:lnSpc>
                        <a:spcBef>
                          <a:spcPts val="0"/>
                        </a:spcBef>
                        <a:spcAft>
                          <a:spcPts val="0"/>
                        </a:spcAft>
                      </a:pPr>
                      <a:r>
                        <a:rPr lang="de-DE" sz="1600" kern="10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de-DE" sz="1600" kern="100" dirty="0">
                          <a:solidFill>
                            <a:srgbClr val="000000"/>
                          </a:solidFill>
                          <a:effectLst/>
                          <a:latin typeface="Tahoma" panose="020B0604030504040204" pitchFamily="34" charset="0"/>
                          <a:ea typeface="Tahoma" panose="020B0604030504040204" pitchFamily="34" charset="0"/>
                          <a:cs typeface="Tahoma" panose="020B0604030504040204" pitchFamily="34" charset="0"/>
                        </a:rPr>
                        <a:t>Pittsburgh, Pennsylvania</a:t>
                      </a:r>
                      <a:endParaRPr lang="de-DE" sz="1600" kern="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46521096"/>
                  </a:ext>
                </a:extLst>
              </a:tr>
              <a:tr h="256602">
                <a:tc>
                  <a:txBody>
                    <a:bodyPr/>
                    <a:lstStyle/>
                    <a:p>
                      <a:pPr marL="0" marR="0">
                        <a:lnSpc>
                          <a:spcPct val="115000"/>
                        </a:lnSpc>
                        <a:spcBef>
                          <a:spcPts val="0"/>
                        </a:spcBef>
                        <a:spcAft>
                          <a:spcPts val="0"/>
                        </a:spcAft>
                      </a:pPr>
                      <a:r>
                        <a:rPr lang="de-DE" sz="1600" kern="10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de-DE" sz="1600" kern="100" dirty="0">
                          <a:solidFill>
                            <a:srgbClr val="000000"/>
                          </a:solidFill>
                          <a:effectLst/>
                          <a:latin typeface="Tahoma" panose="020B0604030504040204" pitchFamily="34" charset="0"/>
                          <a:ea typeface="Tahoma" panose="020B0604030504040204" pitchFamily="34" charset="0"/>
                          <a:cs typeface="Tahoma" panose="020B0604030504040204" pitchFamily="34" charset="0"/>
                        </a:rPr>
                        <a:t>Portland, Oregon</a:t>
                      </a:r>
                      <a:endParaRPr lang="de-DE" sz="1600" kern="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84603815"/>
                  </a:ext>
                </a:extLst>
              </a:tr>
              <a:tr h="256602">
                <a:tc>
                  <a:txBody>
                    <a:bodyPr/>
                    <a:lstStyle/>
                    <a:p>
                      <a:pPr marL="0" marR="0">
                        <a:lnSpc>
                          <a:spcPct val="115000"/>
                        </a:lnSpc>
                        <a:spcBef>
                          <a:spcPts val="0"/>
                        </a:spcBef>
                        <a:spcAft>
                          <a:spcPts val="0"/>
                        </a:spcAft>
                      </a:pPr>
                      <a:r>
                        <a:rPr lang="de-DE" sz="1600" kern="10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de-DE" sz="1600" kern="100" dirty="0">
                          <a:solidFill>
                            <a:srgbClr val="000000"/>
                          </a:solidFill>
                          <a:effectLst/>
                          <a:latin typeface="Tahoma" panose="020B0604030504040204" pitchFamily="34" charset="0"/>
                          <a:ea typeface="Tahoma" panose="020B0604030504040204" pitchFamily="34" charset="0"/>
                          <a:cs typeface="Tahoma" panose="020B0604030504040204" pitchFamily="34" charset="0"/>
                        </a:rPr>
                        <a:t>Rome, Italy</a:t>
                      </a:r>
                      <a:endParaRPr lang="de-DE" sz="1600" kern="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02449522"/>
                  </a:ext>
                </a:extLst>
              </a:tr>
              <a:tr h="256602">
                <a:tc>
                  <a:txBody>
                    <a:bodyPr/>
                    <a:lstStyle/>
                    <a:p>
                      <a:pPr marL="0" marR="0">
                        <a:lnSpc>
                          <a:spcPct val="115000"/>
                        </a:lnSpc>
                        <a:spcBef>
                          <a:spcPts val="0"/>
                        </a:spcBef>
                        <a:spcAft>
                          <a:spcPts val="0"/>
                        </a:spcAft>
                      </a:pPr>
                      <a:r>
                        <a:rPr lang="de-DE" sz="1600" kern="10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de-DE" sz="1600" kern="100" dirty="0">
                          <a:solidFill>
                            <a:srgbClr val="000000"/>
                          </a:solidFill>
                          <a:effectLst/>
                          <a:latin typeface="Tahoma" panose="020B0604030504040204" pitchFamily="34" charset="0"/>
                          <a:ea typeface="Tahoma" panose="020B0604030504040204" pitchFamily="34" charset="0"/>
                          <a:cs typeface="Tahoma" panose="020B0604030504040204" pitchFamily="34" charset="0"/>
                        </a:rPr>
                        <a:t>Sao Paulo, Brazil</a:t>
                      </a:r>
                      <a:endParaRPr lang="de-DE" sz="1600" kern="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6853443"/>
                  </a:ext>
                </a:extLst>
              </a:tr>
              <a:tr h="256602">
                <a:tc>
                  <a:txBody>
                    <a:bodyPr/>
                    <a:lstStyle/>
                    <a:p>
                      <a:pPr marL="0" marR="0">
                        <a:lnSpc>
                          <a:spcPct val="115000"/>
                        </a:lnSpc>
                        <a:spcBef>
                          <a:spcPts val="0"/>
                        </a:spcBef>
                        <a:spcAft>
                          <a:spcPts val="0"/>
                        </a:spcAft>
                      </a:pPr>
                      <a:r>
                        <a:rPr lang="de-DE" sz="1600" kern="10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de-DE" sz="1600" kern="100" dirty="0">
                          <a:solidFill>
                            <a:srgbClr val="000000"/>
                          </a:solidFill>
                          <a:effectLst/>
                          <a:latin typeface="Tahoma" panose="020B0604030504040204" pitchFamily="34" charset="0"/>
                          <a:ea typeface="Tahoma" panose="020B0604030504040204" pitchFamily="34" charset="0"/>
                          <a:cs typeface="Tahoma" panose="020B0604030504040204" pitchFamily="34" charset="0"/>
                        </a:rPr>
                        <a:t>Sydney, Australia</a:t>
                      </a:r>
                      <a:endParaRPr lang="de-DE" sz="1600" kern="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63603380"/>
                  </a:ext>
                </a:extLst>
              </a:tr>
              <a:tr h="256602">
                <a:tc>
                  <a:txBody>
                    <a:bodyPr/>
                    <a:lstStyle/>
                    <a:p>
                      <a:pPr marL="0" marR="0">
                        <a:lnSpc>
                          <a:spcPct val="115000"/>
                        </a:lnSpc>
                        <a:spcBef>
                          <a:spcPts val="0"/>
                        </a:spcBef>
                        <a:spcAft>
                          <a:spcPts val="0"/>
                        </a:spcAft>
                      </a:pPr>
                      <a:r>
                        <a:rPr lang="de-DE" sz="1600" kern="10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de-DE" sz="1600" kern="100" dirty="0">
                          <a:solidFill>
                            <a:srgbClr val="000000"/>
                          </a:solidFill>
                          <a:effectLst/>
                          <a:latin typeface="Tahoma" panose="020B0604030504040204" pitchFamily="34" charset="0"/>
                          <a:ea typeface="Tahoma" panose="020B0604030504040204" pitchFamily="34" charset="0"/>
                          <a:cs typeface="Tahoma" panose="020B0604030504040204" pitchFamily="34" charset="0"/>
                        </a:rPr>
                        <a:t>Vancouver, Canada</a:t>
                      </a:r>
                      <a:endParaRPr lang="de-DE" sz="1600" kern="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3983425"/>
                  </a:ext>
                </a:extLst>
              </a:tr>
              <a:tr h="256602">
                <a:tc>
                  <a:txBody>
                    <a:bodyPr/>
                    <a:lstStyle/>
                    <a:p>
                      <a:pPr marL="0" marR="0">
                        <a:lnSpc>
                          <a:spcPct val="115000"/>
                        </a:lnSpc>
                        <a:spcBef>
                          <a:spcPts val="0"/>
                        </a:spcBef>
                        <a:spcAft>
                          <a:spcPts val="0"/>
                        </a:spcAft>
                      </a:pPr>
                      <a:r>
                        <a:rPr lang="de-DE" sz="1600" kern="1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de-DE" sz="1600" kern="100" dirty="0">
                          <a:solidFill>
                            <a:srgbClr val="000000"/>
                          </a:solidFill>
                          <a:effectLst/>
                          <a:latin typeface="Tahoma" panose="020B0604030504040204" pitchFamily="34" charset="0"/>
                          <a:ea typeface="Tahoma" panose="020B0604030504040204" pitchFamily="34" charset="0"/>
                          <a:cs typeface="Tahoma" panose="020B0604030504040204" pitchFamily="34" charset="0"/>
                        </a:rPr>
                        <a:t>Vienna, Austria</a:t>
                      </a:r>
                      <a:endParaRPr lang="de-DE" sz="1600" kern="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2955889"/>
                  </a:ext>
                </a:extLst>
              </a:tr>
            </a:tbl>
          </a:graphicData>
        </a:graphic>
      </p:graphicFrame>
    </p:spTree>
    <p:extLst>
      <p:ext uri="{BB962C8B-B14F-4D97-AF65-F5344CB8AC3E}">
        <p14:creationId xmlns:p14="http://schemas.microsoft.com/office/powerpoint/2010/main" val="2215921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itle 1">
            <a:extLst>
              <a:ext uri="{FF2B5EF4-FFF2-40B4-BE49-F238E27FC236}">
                <a16:creationId xmlns:a16="http://schemas.microsoft.com/office/drawing/2014/main" id="{AA5B6E31-2C2A-11FF-7A7F-BD14A0F555A7}"/>
              </a:ext>
            </a:extLst>
          </p:cNvPr>
          <p:cNvSpPr txBox="1">
            <a:spLocks/>
          </p:cNvSpPr>
          <p:nvPr/>
        </p:nvSpPr>
        <p:spPr>
          <a:xfrm>
            <a:off x="3940262" y="5483799"/>
            <a:ext cx="10515600" cy="893404"/>
          </a:xfrm>
          <a:prstGeom prst="rect">
            <a:avLst/>
          </a:prstGeom>
          <a:effectLst>
            <a:outerShdw blurRad="50800" dist="38100" dir="5400000" algn="t" rotWithShape="0">
              <a:prstClr val="black">
                <a:alpha val="40000"/>
              </a:prstClr>
            </a:outerShdw>
          </a:effectLst>
        </p:spPr>
        <p:txBody>
          <a:bodyPr vert="horz" lIns="0" tIns="0" rIns="0" bIns="0" rtlCol="0" anchor="ctr">
            <a:no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rgbClr val="7757A1"/>
              </a:solidFill>
              <a:effectLst/>
              <a:uLnTx/>
              <a:uFillTx/>
              <a:latin typeface="Tahoma"/>
              <a:ea typeface="+mj-ea"/>
              <a:cs typeface="+mj-cs"/>
            </a:endParaRPr>
          </a:p>
        </p:txBody>
      </p:sp>
      <p:sp>
        <p:nvSpPr>
          <p:cNvPr id="30" name="Title 5">
            <a:extLst>
              <a:ext uri="{FF2B5EF4-FFF2-40B4-BE49-F238E27FC236}">
                <a16:creationId xmlns:a16="http://schemas.microsoft.com/office/drawing/2014/main" id="{0AED46CA-8A5F-6B24-4A92-59A81DE57690}"/>
              </a:ext>
            </a:extLst>
          </p:cNvPr>
          <p:cNvSpPr txBox="1">
            <a:spLocks/>
          </p:cNvSpPr>
          <p:nvPr/>
        </p:nvSpPr>
        <p:spPr>
          <a:xfrm>
            <a:off x="557504" y="480797"/>
            <a:ext cx="10834396" cy="806450"/>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a:solidFill>
                  <a:schemeClr val="tx1">
                    <a:lumMod val="75000"/>
                  </a:schemeClr>
                </a:solidFill>
              </a:rPr>
              <a:t>Our Reach</a:t>
            </a:r>
          </a:p>
        </p:txBody>
      </p:sp>
      <p:pic>
        <p:nvPicPr>
          <p:cNvPr id="3" name="Picture 2" descr="A purple planet with continents">
            <a:extLst>
              <a:ext uri="{FF2B5EF4-FFF2-40B4-BE49-F238E27FC236}">
                <a16:creationId xmlns:a16="http://schemas.microsoft.com/office/drawing/2014/main" id="{72E00A41-9083-2D92-60BD-CE624F5E8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520E6D2-DC5C-5562-4706-DECCEA6C5CED}"/>
              </a:ext>
            </a:extLst>
          </p:cNvPr>
          <p:cNvSpPr txBox="1"/>
          <p:nvPr/>
        </p:nvSpPr>
        <p:spPr>
          <a:xfrm>
            <a:off x="395926" y="240279"/>
            <a:ext cx="8323868" cy="830997"/>
          </a:xfrm>
          <a:prstGeom prst="rect">
            <a:avLst/>
          </a:prstGeom>
          <a:noFill/>
        </p:spPr>
        <p:txBody>
          <a:bodyPr wrap="square" rtlCol="0">
            <a:spAutoFit/>
          </a:bodyPr>
          <a:lstStyle/>
          <a:p>
            <a:r>
              <a:rPr lang="en-US" sz="4800" b="1" dirty="0">
                <a:solidFill>
                  <a:schemeClr val="bg1"/>
                </a:solidFill>
              </a:rPr>
              <a:t>Our Reach </a:t>
            </a:r>
          </a:p>
        </p:txBody>
      </p:sp>
      <p:sp>
        <p:nvSpPr>
          <p:cNvPr id="28" name="TextBox 27">
            <a:extLst>
              <a:ext uri="{FF2B5EF4-FFF2-40B4-BE49-F238E27FC236}">
                <a16:creationId xmlns:a16="http://schemas.microsoft.com/office/drawing/2014/main" id="{5A50F981-5D36-D474-19C5-184A33D5CA81}"/>
              </a:ext>
            </a:extLst>
          </p:cNvPr>
          <p:cNvSpPr txBox="1"/>
          <p:nvPr/>
        </p:nvSpPr>
        <p:spPr>
          <a:xfrm>
            <a:off x="678802" y="2027407"/>
            <a:ext cx="10834396" cy="1846659"/>
          </a:xfrm>
          <a:prstGeom prst="rect">
            <a:avLst/>
          </a:prstGeom>
          <a:noFill/>
        </p:spPr>
        <p:txBody>
          <a:bodyPr wrap="square" rtlCol="0">
            <a:spAutoFit/>
          </a:bodyPr>
          <a:lstStyle/>
          <a:p>
            <a:pPr algn="ctr"/>
            <a:r>
              <a:rPr lang="en-US" sz="3200" dirty="0">
                <a:solidFill>
                  <a:schemeClr val="bg1"/>
                </a:solidFill>
              </a:rPr>
              <a:t>The HBA has expanded its reach to over </a:t>
            </a:r>
            <a:r>
              <a:rPr lang="en-US" sz="3200" b="1" dirty="0">
                <a:solidFill>
                  <a:schemeClr val="bg1"/>
                </a:solidFill>
              </a:rPr>
              <a:t>80 locations</a:t>
            </a:r>
            <a:r>
              <a:rPr lang="en-US" sz="3200" dirty="0">
                <a:solidFill>
                  <a:schemeClr val="bg1"/>
                </a:solidFill>
              </a:rPr>
              <a:t>*. </a:t>
            </a:r>
          </a:p>
          <a:p>
            <a:pPr algn="ctr"/>
            <a:endParaRPr lang="en-US" dirty="0">
              <a:solidFill>
                <a:schemeClr val="bg1"/>
              </a:solidFill>
            </a:endParaRPr>
          </a:p>
          <a:p>
            <a:pPr algn="ctr"/>
            <a:r>
              <a:rPr lang="en-US" sz="3200" dirty="0">
                <a:solidFill>
                  <a:schemeClr val="bg1"/>
                </a:solidFill>
              </a:rPr>
              <a:t>For more information on all locations, </a:t>
            </a:r>
            <a:r>
              <a:rPr lang="en-US" sz="3200" dirty="0">
                <a:solidFill>
                  <a:schemeClr val="accent2"/>
                </a:solidFill>
                <a:hlinkClick r:id="rId4">
                  <a:extLst>
                    <a:ext uri="{A12FA001-AC4F-418D-AE19-62706E023703}">
                      <ahyp:hlinkClr xmlns:ahyp="http://schemas.microsoft.com/office/drawing/2018/hyperlinkcolor" val="tx"/>
                    </a:ext>
                  </a:extLst>
                </a:hlinkClick>
              </a:rPr>
              <a:t>click here</a:t>
            </a:r>
            <a:r>
              <a:rPr lang="en-US" sz="3200" dirty="0">
                <a:solidFill>
                  <a:schemeClr val="accent2"/>
                </a:solidFill>
              </a:rPr>
              <a:t> </a:t>
            </a:r>
          </a:p>
          <a:p>
            <a:pPr algn="ctr"/>
            <a:r>
              <a:rPr lang="en-US" sz="3200" dirty="0">
                <a:solidFill>
                  <a:schemeClr val="bg2"/>
                </a:solidFill>
              </a:rPr>
              <a:t>or scan this QR Code. </a:t>
            </a:r>
          </a:p>
        </p:txBody>
      </p:sp>
      <p:sp>
        <p:nvSpPr>
          <p:cNvPr id="6" name="TextBox 5">
            <a:extLst>
              <a:ext uri="{FF2B5EF4-FFF2-40B4-BE49-F238E27FC236}">
                <a16:creationId xmlns:a16="http://schemas.microsoft.com/office/drawing/2014/main" id="{C63781A7-E42B-4CE2-82B4-ECC4A4831455}"/>
              </a:ext>
            </a:extLst>
          </p:cNvPr>
          <p:cNvSpPr txBox="1"/>
          <p:nvPr/>
        </p:nvSpPr>
        <p:spPr>
          <a:xfrm>
            <a:off x="678802" y="6105525"/>
            <a:ext cx="2625811" cy="307777"/>
          </a:xfrm>
          <a:prstGeom prst="rect">
            <a:avLst/>
          </a:prstGeom>
          <a:noFill/>
        </p:spPr>
        <p:txBody>
          <a:bodyPr wrap="square" rtlCol="0">
            <a:spAutoFit/>
          </a:bodyPr>
          <a:lstStyle/>
          <a:p>
            <a:r>
              <a:rPr lang="en-US" sz="1400" i="1" dirty="0">
                <a:solidFill>
                  <a:schemeClr val="bg1"/>
                </a:solidFill>
              </a:rPr>
              <a:t>*as of May 2024</a:t>
            </a:r>
          </a:p>
        </p:txBody>
      </p:sp>
      <p:pic>
        <p:nvPicPr>
          <p:cNvPr id="7" name="Picture 6" descr="A qr code with a logo">
            <a:extLst>
              <a:ext uri="{FF2B5EF4-FFF2-40B4-BE49-F238E27FC236}">
                <a16:creationId xmlns:a16="http://schemas.microsoft.com/office/drawing/2014/main" id="{D52D0754-9ED0-E535-3983-917D89FF80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6309" y="3981421"/>
            <a:ext cx="2526969" cy="2526969"/>
          </a:xfrm>
          <a:prstGeom prst="rect">
            <a:avLst/>
          </a:prstGeom>
        </p:spPr>
      </p:pic>
      <p:sp>
        <p:nvSpPr>
          <p:cNvPr id="8" name="Arrow: Right 7">
            <a:extLst>
              <a:ext uri="{FF2B5EF4-FFF2-40B4-BE49-F238E27FC236}">
                <a16:creationId xmlns:a16="http://schemas.microsoft.com/office/drawing/2014/main" id="{C23F5FA4-B81E-8B57-BB66-025498988E67}"/>
              </a:ext>
            </a:extLst>
          </p:cNvPr>
          <p:cNvSpPr/>
          <p:nvPr/>
        </p:nvSpPr>
        <p:spPr>
          <a:xfrm>
            <a:off x="5373757" y="4667250"/>
            <a:ext cx="1751546" cy="1270627"/>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229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HBA 2024 Template">
  <a:themeElements>
    <a:clrScheme name="Custom 1">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BA 2024 Template" id="{F5F8E5D8-F670-434D-8BAD-EBD0F4FD78A3}" vid="{D8EBEC30-A5C4-4839-B70E-3E7EEF36F9ED}"/>
    </a:ext>
  </a:extLst>
</a:theme>
</file>

<file path=ppt/theme/theme2.xml><?xml version="1.0" encoding="utf-8"?>
<a:theme xmlns:a="http://schemas.openxmlformats.org/drawingml/2006/main" name="Theme3">
  <a:themeElements>
    <a:clrScheme name="Custom 1">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HBA 2022">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3" id="{6A3E0F22-186C-46AE-8AD6-818FCA64F75E}" vid="{F1757857-33D5-4341-B529-91F899D0DD0C}"/>
    </a:ext>
  </a:extLst>
</a:theme>
</file>

<file path=ppt/theme/theme3.xml><?xml version="1.0" encoding="utf-8"?>
<a:theme xmlns:a="http://schemas.openxmlformats.org/drawingml/2006/main" name="Office Theme">
  <a:themeElements>
    <a:clrScheme name="HBA branded colors">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9eda447-6979-4e67-84eb-f8c643dcc0a3">
      <UserInfo>
        <DisplayName>Katie Cammer</DisplayName>
        <AccountId>13</AccountId>
        <AccountType/>
      </UserInfo>
      <UserInfo>
        <DisplayName>Nicole Randall</DisplayName>
        <AccountId>388</AccountId>
        <AccountType/>
      </UserInfo>
    </SharedWithUsers>
    <TaxCatchAll xmlns="b9eda447-6979-4e67-84eb-f8c643dcc0a3" xsi:nil="true"/>
    <lcf76f155ced4ddcb4097134ff3c332f xmlns="ae9a5b1f-c3be-4f74-9a15-4a480f2aee5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28FCF4AEF035C4CA4183574D390DECD" ma:contentTypeVersion="18" ma:contentTypeDescription="Create a new document." ma:contentTypeScope="" ma:versionID="3bb725a82513b005f6843f1892f7ff7b">
  <xsd:schema xmlns:xsd="http://www.w3.org/2001/XMLSchema" xmlns:xs="http://www.w3.org/2001/XMLSchema" xmlns:p="http://schemas.microsoft.com/office/2006/metadata/properties" xmlns:ns2="ae9a5b1f-c3be-4f74-9a15-4a480f2aee54" xmlns:ns3="b9eda447-6979-4e67-84eb-f8c643dcc0a3" targetNamespace="http://schemas.microsoft.com/office/2006/metadata/properties" ma:root="true" ma:fieldsID="8c6d624be5f9d8ed0abad593fb16a133" ns2:_="" ns3:_="">
    <xsd:import namespace="ae9a5b1f-c3be-4f74-9a15-4a480f2aee54"/>
    <xsd:import namespace="b9eda447-6979-4e67-84eb-f8c643dcc0a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9a5b1f-c3be-4f74-9a15-4a480f2aee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d5ff77b-0f55-4114-bacb-f2d3137cdf8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eda447-6979-4e67-84eb-f8c643dcc0a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007394d-18a3-4734-bdb3-53db2b9c2b29}" ma:internalName="TaxCatchAll" ma:showField="CatchAllData" ma:web="b9eda447-6979-4e67-84eb-f8c643dcc0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FCE746-2F15-43B0-9CDC-844413F1067C}">
  <ds:schemaRefs>
    <ds:schemaRef ds:uri="0781af1e-73d0-479c-b783-77ea55c5a503"/>
    <ds:schemaRef ds:uri="a32802b5-1eb2-4669-a889-12b76ddfa0b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D8E9B2E-9910-4657-93CC-458814AD81F3}">
  <ds:schemaRefs>
    <ds:schemaRef ds:uri="http://schemas.microsoft.com/sharepoint/v3/contenttype/forms"/>
  </ds:schemaRefs>
</ds:datastoreItem>
</file>

<file path=customXml/itemProps3.xml><?xml version="1.0" encoding="utf-8"?>
<ds:datastoreItem xmlns:ds="http://schemas.openxmlformats.org/officeDocument/2006/customXml" ds:itemID="{13FEBA98-D282-4BB0-A62B-6AA4E96FC270}"/>
</file>

<file path=docProps/app.xml><?xml version="1.0" encoding="utf-8"?>
<Properties xmlns="http://schemas.openxmlformats.org/officeDocument/2006/extended-properties" xmlns:vt="http://schemas.openxmlformats.org/officeDocument/2006/docPropsVTypes">
  <Template>HBA 2024 Template</Template>
  <TotalTime>0</TotalTime>
  <Words>2114</Words>
  <Application>Microsoft Office PowerPoint</Application>
  <PresentationFormat>Widescreen</PresentationFormat>
  <Paragraphs>207</Paragraphs>
  <Slides>42</Slides>
  <Notes>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42</vt:i4>
      </vt:variant>
    </vt:vector>
  </HeadingPairs>
  <TitlesOfParts>
    <vt:vector size="50" baseType="lpstr">
      <vt:lpstr>Aptos</vt:lpstr>
      <vt:lpstr>Arial</vt:lpstr>
      <vt:lpstr>Calibri</vt:lpstr>
      <vt:lpstr>Palatino Linotype</vt:lpstr>
      <vt:lpstr>Tahoma</vt:lpstr>
      <vt:lpstr>HBA 2024 Template</vt:lpstr>
      <vt:lpstr>Theme3</vt:lpstr>
      <vt:lpstr>Office Theme</vt:lpstr>
      <vt:lpstr>PowerPoint Presentation</vt:lpstr>
      <vt:lpstr>Table of Contents</vt:lpstr>
      <vt:lpstr>Overview</vt:lpstr>
      <vt:lpstr>About the HBA</vt:lpstr>
      <vt:lpstr>HBA’s Vision for the Future</vt:lpstr>
      <vt:lpstr>PowerPoint Presentation</vt:lpstr>
      <vt:lpstr>Key Stakeholders</vt:lpstr>
      <vt:lpstr>The HBA’s Growth…</vt:lpstr>
      <vt:lpstr>PowerPoint Presentation</vt:lpstr>
      <vt:lpstr>Membership</vt:lpstr>
      <vt:lpstr>About HBA Members</vt:lpstr>
      <vt:lpstr>The Value of Membership</vt:lpstr>
      <vt:lpstr>Member Benefits</vt:lpstr>
      <vt:lpstr>PowerPoint Presentation</vt:lpstr>
      <vt:lpstr>PowerPoint Presentation</vt:lpstr>
      <vt:lpstr>Events &amp; Programs</vt:lpstr>
      <vt:lpstr>HBA Events &amp; Programs</vt:lpstr>
      <vt:lpstr>PowerPoint Presentation</vt:lpstr>
      <vt:lpstr>Engage in Celebratory &amp; Milestone Events</vt:lpstr>
      <vt:lpstr>HBA’s Mentoring Program</vt:lpstr>
      <vt:lpstr>Career Conversations</vt:lpstr>
      <vt:lpstr>PowerPoint Presentation</vt:lpstr>
      <vt:lpstr>PowerPoint Presentation</vt:lpstr>
      <vt:lpstr>Signature Events</vt:lpstr>
      <vt:lpstr>Woman of the Year Gala</vt:lpstr>
      <vt:lpstr>European Leadership Summit (ELS)</vt:lpstr>
      <vt:lpstr>Annual Conference</vt:lpstr>
      <vt:lpstr>Building Better Business Connections (3BC)</vt:lpstr>
      <vt:lpstr>Corporate Partnership</vt:lpstr>
      <vt:lpstr>Lead the Way for Change</vt:lpstr>
      <vt:lpstr>Corporate Partner Benefits</vt:lpstr>
      <vt:lpstr>PowerPoint Presentation</vt:lpstr>
      <vt:lpstr>Corporate Partners by Industry</vt:lpstr>
      <vt:lpstr>Corporate Partner Packages</vt:lpstr>
      <vt:lpstr>Rising Stars &amp; Luminaries</vt:lpstr>
      <vt:lpstr>ACE Awards</vt:lpstr>
      <vt:lpstr>Global Ambassador Program</vt:lpstr>
      <vt:lpstr>Gender Equity Think Tank (GETT)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NANCY White</dc:creator>
  <cp:lastModifiedBy>Nancy White</cp:lastModifiedBy>
  <cp:revision>1</cp:revision>
  <dcterms:created xsi:type="dcterms:W3CDTF">2024-03-07T23:15:01Z</dcterms:created>
  <dcterms:modified xsi:type="dcterms:W3CDTF">2024-05-20T11:51:58Z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0x010100728FCF4AEF035C4CA4183574D390DECD</vt:lpwstr>
  </property>
  <property fmtid="{D5CDD505-2E9C-101B-9397-08002B2CF9AE}" pid="3" name="MediaServiceImageTags">
    <vt:lpwstr/>
  </property>
</Properties>
</file>