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
  </p:notesMasterIdLst>
  <p:handoutMasterIdLst>
    <p:handoutMasterId r:id="rId10"/>
  </p:handoutMasterIdLst>
  <p:sldIdLst>
    <p:sldId id="265" r:id="rId5"/>
    <p:sldId id="268" r:id="rId6"/>
    <p:sldId id="269" r:id="rId7"/>
    <p:sldId id="27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28B53-8091-44DF-99A8-11688309271C}" v="82" dt="2024-06-05T16:04:10.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dba48c29c7e975421d58828fc72085812f3ef7035d24686138e1bb3067a88622::" providerId="AD" clId="Web-{9C1FDD53-11CF-BF31-E634-4BD049CFCB12}"/>
    <pc:docChg chg="modSld">
      <pc:chgData name="Guest User" userId="S::urn:spo:anon#dba48c29c7e975421d58828fc72085812f3ef7035d24686138e1bb3067a88622::" providerId="AD" clId="Web-{9C1FDD53-11CF-BF31-E634-4BD049CFCB12}" dt="2024-04-10T10:16:14.130" v="237" actId="1076"/>
      <pc:docMkLst>
        <pc:docMk/>
      </pc:docMkLst>
      <pc:sldChg chg="addSp delSp modSp">
        <pc:chgData name="Guest User" userId="S::urn:spo:anon#dba48c29c7e975421d58828fc72085812f3ef7035d24686138e1bb3067a88622::" providerId="AD" clId="Web-{9C1FDD53-11CF-BF31-E634-4BD049CFCB12}" dt="2024-04-10T10:16:14.130" v="237" actId="1076"/>
        <pc:sldMkLst>
          <pc:docMk/>
          <pc:sldMk cId="778251570" sldId="267"/>
        </pc:sldMkLst>
        <pc:spChg chg="mod">
          <ac:chgData name="Guest User" userId="S::urn:spo:anon#dba48c29c7e975421d58828fc72085812f3ef7035d24686138e1bb3067a88622::" providerId="AD" clId="Web-{9C1FDD53-11CF-BF31-E634-4BD049CFCB12}" dt="2024-04-10T10:01:49.114" v="177" actId="20577"/>
          <ac:spMkLst>
            <pc:docMk/>
            <pc:sldMk cId="778251570" sldId="267"/>
            <ac:spMk id="3" creationId="{50305E1E-C3C5-7029-7BCF-639DF0F0EFD4}"/>
          </ac:spMkLst>
        </pc:spChg>
        <pc:spChg chg="mod">
          <ac:chgData name="Guest User" userId="S::urn:spo:anon#dba48c29c7e975421d58828fc72085812f3ef7035d24686138e1bb3067a88622::" providerId="AD" clId="Web-{9C1FDD53-11CF-BF31-E634-4BD049CFCB12}" dt="2024-04-10T09:59:46.703" v="68" actId="20577"/>
          <ac:spMkLst>
            <pc:docMk/>
            <pc:sldMk cId="778251570" sldId="267"/>
            <ac:spMk id="4" creationId="{B96A1828-80B5-416C-77D4-399117000307}"/>
          </ac:spMkLst>
        </pc:spChg>
        <pc:spChg chg="mod">
          <ac:chgData name="Guest User" userId="S::urn:spo:anon#dba48c29c7e975421d58828fc72085812f3ef7035d24686138e1bb3067a88622::" providerId="AD" clId="Web-{9C1FDD53-11CF-BF31-E634-4BD049CFCB12}" dt="2024-04-10T10:03:14.367" v="215" actId="20577"/>
          <ac:spMkLst>
            <pc:docMk/>
            <pc:sldMk cId="778251570" sldId="267"/>
            <ac:spMk id="5" creationId="{9D22EA45-4B41-B8B0-1E29-A2BF55EE4B39}"/>
          </ac:spMkLst>
        </pc:spChg>
        <pc:spChg chg="mod">
          <ac:chgData name="Guest User" userId="S::urn:spo:anon#dba48c29c7e975421d58828fc72085812f3ef7035d24686138e1bb3067a88622::" providerId="AD" clId="Web-{9C1FDD53-11CF-BF31-E634-4BD049CFCB12}" dt="2024-04-10T09:57:33.026" v="21" actId="20577"/>
          <ac:spMkLst>
            <pc:docMk/>
            <pc:sldMk cId="778251570" sldId="267"/>
            <ac:spMk id="6" creationId="{3B309095-175F-982A-6887-141EF0CBF851}"/>
          </ac:spMkLst>
        </pc:spChg>
        <pc:spChg chg="mod">
          <ac:chgData name="Guest User" userId="S::urn:spo:anon#dba48c29c7e975421d58828fc72085812f3ef7035d24686138e1bb3067a88622::" providerId="AD" clId="Web-{9C1FDD53-11CF-BF31-E634-4BD049CFCB12}" dt="2024-04-10T10:06:01.561" v="227" actId="20577"/>
          <ac:spMkLst>
            <pc:docMk/>
            <pc:sldMk cId="778251570" sldId="267"/>
            <ac:spMk id="7" creationId="{6C341CF0-EFEE-6CD6-6756-DE218481D8BE}"/>
          </ac:spMkLst>
        </pc:spChg>
        <pc:spChg chg="mod">
          <ac:chgData name="Guest User" userId="S::urn:spo:anon#dba48c29c7e975421d58828fc72085812f3ef7035d24686138e1bb3067a88622::" providerId="AD" clId="Web-{9C1FDD53-11CF-BF31-E634-4BD049CFCB12}" dt="2024-04-10T10:01:37.832" v="154" actId="20577"/>
          <ac:spMkLst>
            <pc:docMk/>
            <pc:sldMk cId="778251570" sldId="267"/>
            <ac:spMk id="8" creationId="{8BDA51A1-C9E2-FC39-1551-C62991E87D9C}"/>
          </ac:spMkLst>
        </pc:spChg>
        <pc:spChg chg="mod">
          <ac:chgData name="Guest User" userId="S::urn:spo:anon#dba48c29c7e975421d58828fc72085812f3ef7035d24686138e1bb3067a88622::" providerId="AD" clId="Web-{9C1FDD53-11CF-BF31-E634-4BD049CFCB12}" dt="2024-04-10T10:01:13.878" v="123" actId="20577"/>
          <ac:spMkLst>
            <pc:docMk/>
            <pc:sldMk cId="778251570" sldId="267"/>
            <ac:spMk id="9" creationId="{4052BB42-435E-0403-085E-562CAEF20FEF}"/>
          </ac:spMkLst>
        </pc:spChg>
        <pc:picChg chg="add del mod">
          <ac:chgData name="Guest User" userId="S::urn:spo:anon#dba48c29c7e975421d58828fc72085812f3ef7035d24686138e1bb3067a88622::" providerId="AD" clId="Web-{9C1FDD53-11CF-BF31-E634-4BD049CFCB12}" dt="2024-04-10T09:46:57.283" v="2"/>
          <ac:picMkLst>
            <pc:docMk/>
            <pc:sldMk cId="778251570" sldId="267"/>
            <ac:picMk id="10" creationId="{1D36D456-2AB5-1A5D-BCE1-CB0AF58690C0}"/>
          </ac:picMkLst>
        </pc:picChg>
        <pc:picChg chg="add mod">
          <ac:chgData name="Guest User" userId="S::urn:spo:anon#dba48c29c7e975421d58828fc72085812f3ef7035d24686138e1bb3067a88622::" providerId="AD" clId="Web-{9C1FDD53-11CF-BF31-E634-4BD049CFCB12}" dt="2024-04-10T09:56:43.602" v="14" actId="1076"/>
          <ac:picMkLst>
            <pc:docMk/>
            <pc:sldMk cId="778251570" sldId="267"/>
            <ac:picMk id="11" creationId="{7D65B310-5EEF-EDE8-D37D-E8D624282979}"/>
          </ac:picMkLst>
        </pc:picChg>
        <pc:picChg chg="add mod modCrop">
          <ac:chgData name="Guest User" userId="S::urn:spo:anon#dba48c29c7e975421d58828fc72085812f3ef7035d24686138e1bb3067a88622::" providerId="AD" clId="Web-{9C1FDD53-11CF-BF31-E634-4BD049CFCB12}" dt="2024-04-10T10:16:14.130" v="237" actId="1076"/>
          <ac:picMkLst>
            <pc:docMk/>
            <pc:sldMk cId="778251570" sldId="267"/>
            <ac:picMk id="12" creationId="{1B5B518D-D5DF-2975-50CA-602E66A0FD79}"/>
          </ac:picMkLst>
        </pc:picChg>
      </pc:sldChg>
    </pc:docChg>
  </pc:docChgLst>
  <pc:docChgLst>
    <pc:chgData name="Lauren Peck" userId="a9ffd8a0-e865-45c1-82ff-3b34bee25adf" providerId="ADAL" clId="{769163EF-A318-4533-A712-C30BC26C3CB9}"/>
    <pc:docChg chg="undo redo custSel addSld delSld modSld addMainMaster delMainMaster modMainMaster">
      <pc:chgData name="Lauren Peck" userId="a9ffd8a0-e865-45c1-82ff-3b34bee25adf" providerId="ADAL" clId="{769163EF-A318-4533-A712-C30BC26C3CB9}" dt="2023-05-05T12:31:23.547" v="1872" actId="20577"/>
      <pc:docMkLst>
        <pc:docMk/>
      </pc:docMkLst>
      <pc:sldChg chg="addSp delSp modSp del mod">
        <pc:chgData name="Lauren Peck" userId="a9ffd8a0-e865-45c1-82ff-3b34bee25adf" providerId="ADAL" clId="{769163EF-A318-4533-A712-C30BC26C3CB9}" dt="2023-05-05T12:21:12.464" v="1118" actId="47"/>
        <pc:sldMkLst>
          <pc:docMk/>
          <pc:sldMk cId="3954293397" sldId="256"/>
        </pc:sldMkLst>
        <pc:spChg chg="del">
          <ac:chgData name="Lauren Peck" userId="a9ffd8a0-e865-45c1-82ff-3b34bee25adf" providerId="ADAL" clId="{769163EF-A318-4533-A712-C30BC26C3CB9}" dt="2023-05-05T12:02:59.351" v="730"/>
          <ac:spMkLst>
            <pc:docMk/>
            <pc:sldMk cId="3954293397" sldId="256"/>
            <ac:spMk id="2" creationId="{E31B806D-2622-3044-CBD9-41765B6EA4D8}"/>
          </ac:spMkLst>
        </pc:spChg>
        <pc:spChg chg="del mod">
          <ac:chgData name="Lauren Peck" userId="a9ffd8a0-e865-45c1-82ff-3b34bee25adf" providerId="ADAL" clId="{769163EF-A318-4533-A712-C30BC26C3CB9}" dt="2023-05-05T11:53:49.098" v="670" actId="478"/>
          <ac:spMkLst>
            <pc:docMk/>
            <pc:sldMk cId="3954293397" sldId="256"/>
            <ac:spMk id="3" creationId="{7CB62F81-6B08-F091-1CCC-3F54D1099B18}"/>
          </ac:spMkLst>
        </pc:spChg>
        <pc:spChg chg="del">
          <ac:chgData name="Lauren Peck" userId="a9ffd8a0-e865-45c1-82ff-3b34bee25adf" providerId="ADAL" clId="{769163EF-A318-4533-A712-C30BC26C3CB9}" dt="2023-05-05T12:02:59.351" v="730"/>
          <ac:spMkLst>
            <pc:docMk/>
            <pc:sldMk cId="3954293397" sldId="256"/>
            <ac:spMk id="4" creationId="{9BDC53BF-F592-E44E-DCF3-71B7717AD579}"/>
          </ac:spMkLst>
        </pc:spChg>
        <pc:spChg chg="del">
          <ac:chgData name="Lauren Peck" userId="a9ffd8a0-e865-45c1-82ff-3b34bee25adf" providerId="ADAL" clId="{769163EF-A318-4533-A712-C30BC26C3CB9}" dt="2023-05-05T12:02:59.351" v="730"/>
          <ac:spMkLst>
            <pc:docMk/>
            <pc:sldMk cId="3954293397" sldId="256"/>
            <ac:spMk id="5" creationId="{FCB138F9-3441-6235-34D9-84FD90843A64}"/>
          </ac:spMkLst>
        </pc:spChg>
        <pc:spChg chg="del">
          <ac:chgData name="Lauren Peck" userId="a9ffd8a0-e865-45c1-82ff-3b34bee25adf" providerId="ADAL" clId="{769163EF-A318-4533-A712-C30BC26C3CB9}" dt="2023-05-05T12:02:59.351" v="730"/>
          <ac:spMkLst>
            <pc:docMk/>
            <pc:sldMk cId="3954293397" sldId="256"/>
            <ac:spMk id="6" creationId="{66A1BD04-35FE-3E43-081A-6E5AF98F1A62}"/>
          </ac:spMkLst>
        </pc:spChg>
        <pc:spChg chg="del mod">
          <ac:chgData name="Lauren Peck" userId="a9ffd8a0-e865-45c1-82ff-3b34bee25adf" providerId="ADAL" clId="{769163EF-A318-4533-A712-C30BC26C3CB9}" dt="2023-05-05T11:56:44.850" v="713" actId="478"/>
          <ac:spMkLst>
            <pc:docMk/>
            <pc:sldMk cId="3954293397" sldId="256"/>
            <ac:spMk id="7" creationId="{CE5D93F5-44E2-A21A-E1D8-5A9032F5AE94}"/>
          </ac:spMkLst>
        </pc:spChg>
        <pc:spChg chg="del mod">
          <ac:chgData name="Lauren Peck" userId="a9ffd8a0-e865-45c1-82ff-3b34bee25adf" providerId="ADAL" clId="{769163EF-A318-4533-A712-C30BC26C3CB9}" dt="2023-05-05T11:56:41.538" v="712" actId="478"/>
          <ac:spMkLst>
            <pc:docMk/>
            <pc:sldMk cId="3954293397" sldId="256"/>
            <ac:spMk id="8" creationId="{AC2FF53E-30F5-18CC-BF56-CFAC70F18831}"/>
          </ac:spMkLst>
        </pc:spChg>
        <pc:spChg chg="del mod">
          <ac:chgData name="Lauren Peck" userId="a9ffd8a0-e865-45c1-82ff-3b34bee25adf" providerId="ADAL" clId="{769163EF-A318-4533-A712-C30BC26C3CB9}" dt="2023-05-05T11:53:48.217" v="669" actId="478"/>
          <ac:spMkLst>
            <pc:docMk/>
            <pc:sldMk cId="3954293397" sldId="256"/>
            <ac:spMk id="9" creationId="{7DBCF10A-F506-0254-9F66-92F5BE36A7C0}"/>
          </ac:spMkLst>
        </pc:spChg>
        <pc:spChg chg="add del">
          <ac:chgData name="Lauren Peck" userId="a9ffd8a0-e865-45c1-82ff-3b34bee25adf" providerId="ADAL" clId="{769163EF-A318-4533-A712-C30BC26C3CB9}" dt="2023-05-05T12:03:36.410" v="734" actId="478"/>
          <ac:spMkLst>
            <pc:docMk/>
            <pc:sldMk cId="3954293397" sldId="256"/>
            <ac:spMk id="10" creationId="{DA6A9A7C-CDD4-5E6C-0906-EA4072561D7C}"/>
          </ac:spMkLst>
        </pc:spChg>
        <pc:spChg chg="add del mod">
          <ac:chgData name="Lauren Peck" userId="a9ffd8a0-e865-45c1-82ff-3b34bee25adf" providerId="ADAL" clId="{769163EF-A318-4533-A712-C30BC26C3CB9}" dt="2023-05-05T12:12:23.507" v="795"/>
          <ac:spMkLst>
            <pc:docMk/>
            <pc:sldMk cId="3954293397" sldId="256"/>
            <ac:spMk id="11" creationId="{4FC98FB8-47EE-EEB0-EDEA-1CE1C78F0169}"/>
          </ac:spMkLst>
        </pc:spChg>
        <pc:spChg chg="add del mod">
          <ac:chgData name="Lauren Peck" userId="a9ffd8a0-e865-45c1-82ff-3b34bee25adf" providerId="ADAL" clId="{769163EF-A318-4533-A712-C30BC26C3CB9}" dt="2023-05-05T12:12:23.507" v="795"/>
          <ac:spMkLst>
            <pc:docMk/>
            <pc:sldMk cId="3954293397" sldId="256"/>
            <ac:spMk id="12" creationId="{2178002E-451C-2495-5A27-0BF47D075D77}"/>
          </ac:spMkLst>
        </pc:spChg>
        <pc:spChg chg="add del mod">
          <ac:chgData name="Lauren Peck" userId="a9ffd8a0-e865-45c1-82ff-3b34bee25adf" providerId="ADAL" clId="{769163EF-A318-4533-A712-C30BC26C3CB9}" dt="2023-05-05T12:12:23.507" v="795"/>
          <ac:spMkLst>
            <pc:docMk/>
            <pc:sldMk cId="3954293397" sldId="256"/>
            <ac:spMk id="13" creationId="{5B288FE9-0F8E-E06D-001D-61FC31D3D0CF}"/>
          </ac:spMkLst>
        </pc:spChg>
        <pc:spChg chg="add del mod">
          <ac:chgData name="Lauren Peck" userId="a9ffd8a0-e865-45c1-82ff-3b34bee25adf" providerId="ADAL" clId="{769163EF-A318-4533-A712-C30BC26C3CB9}" dt="2023-05-05T12:12:23.507" v="795"/>
          <ac:spMkLst>
            <pc:docMk/>
            <pc:sldMk cId="3954293397" sldId="256"/>
            <ac:spMk id="14" creationId="{5D89F521-B686-191D-0509-E4406F0FD561}"/>
          </ac:spMkLst>
        </pc:spChg>
        <pc:spChg chg="add del mod">
          <ac:chgData name="Lauren Peck" userId="a9ffd8a0-e865-45c1-82ff-3b34bee25adf" providerId="ADAL" clId="{769163EF-A318-4533-A712-C30BC26C3CB9}" dt="2023-05-05T12:12:23.507" v="795"/>
          <ac:spMkLst>
            <pc:docMk/>
            <pc:sldMk cId="3954293397" sldId="256"/>
            <ac:spMk id="15" creationId="{AA6D163E-BA19-003D-3253-365EA61E6BA8}"/>
          </ac:spMkLst>
        </pc:spChg>
        <pc:spChg chg="add del mod">
          <ac:chgData name="Lauren Peck" userId="a9ffd8a0-e865-45c1-82ff-3b34bee25adf" providerId="ADAL" clId="{769163EF-A318-4533-A712-C30BC26C3CB9}" dt="2023-05-05T12:12:23.507" v="795"/>
          <ac:spMkLst>
            <pc:docMk/>
            <pc:sldMk cId="3954293397" sldId="256"/>
            <ac:spMk id="16" creationId="{BD002FF8-025A-7665-E925-FFC7ECE0D724}"/>
          </ac:spMkLst>
        </pc:spChg>
        <pc:spChg chg="add del mod">
          <ac:chgData name="Lauren Peck" userId="a9ffd8a0-e865-45c1-82ff-3b34bee25adf" providerId="ADAL" clId="{769163EF-A318-4533-A712-C30BC26C3CB9}" dt="2023-05-05T12:12:23.507" v="795"/>
          <ac:spMkLst>
            <pc:docMk/>
            <pc:sldMk cId="3954293397" sldId="256"/>
            <ac:spMk id="17" creationId="{D9F4200C-E612-22A8-1624-FADD2BFB1EE9}"/>
          </ac:spMkLst>
        </pc:spChg>
        <pc:spChg chg="add del mod">
          <ac:chgData name="Lauren Peck" userId="a9ffd8a0-e865-45c1-82ff-3b34bee25adf" providerId="ADAL" clId="{769163EF-A318-4533-A712-C30BC26C3CB9}" dt="2023-05-05T12:14:07.227" v="819" actId="27636"/>
          <ac:spMkLst>
            <pc:docMk/>
            <pc:sldMk cId="3954293397" sldId="256"/>
            <ac:spMk id="18" creationId="{4EA8F5DB-FC38-CAC1-799A-35050C7D49FF}"/>
          </ac:spMkLst>
        </pc:spChg>
        <pc:spChg chg="add del mod">
          <ac:chgData name="Lauren Peck" userId="a9ffd8a0-e865-45c1-82ff-3b34bee25adf" providerId="ADAL" clId="{769163EF-A318-4533-A712-C30BC26C3CB9}" dt="2023-05-05T12:14:01.548" v="815" actId="27636"/>
          <ac:spMkLst>
            <pc:docMk/>
            <pc:sldMk cId="3954293397" sldId="256"/>
            <ac:spMk id="19" creationId="{87AB0A39-BFDD-B2E6-9C14-E69D5425D8A0}"/>
          </ac:spMkLst>
        </pc:spChg>
        <pc:spChg chg="add del mod">
          <ac:chgData name="Lauren Peck" userId="a9ffd8a0-e865-45c1-82ff-3b34bee25adf" providerId="ADAL" clId="{769163EF-A318-4533-A712-C30BC26C3CB9}" dt="2023-05-05T12:12:23.507" v="795"/>
          <ac:spMkLst>
            <pc:docMk/>
            <pc:sldMk cId="3954293397" sldId="256"/>
            <ac:spMk id="20" creationId="{6443A7B9-3F91-2965-3D02-187BED35A4C9}"/>
          </ac:spMkLst>
        </pc:spChg>
      </pc:sldChg>
      <pc:sldChg chg="addSp delSp modSp del mod">
        <pc:chgData name="Lauren Peck" userId="a9ffd8a0-e865-45c1-82ff-3b34bee25adf" providerId="ADAL" clId="{769163EF-A318-4533-A712-C30BC26C3CB9}" dt="2023-05-05T12:21:11.595" v="1117" actId="47"/>
        <pc:sldMkLst>
          <pc:docMk/>
          <pc:sldMk cId="4229736044" sldId="257"/>
        </pc:sldMkLst>
        <pc:spChg chg="del">
          <ac:chgData name="Lauren Peck" userId="a9ffd8a0-e865-45c1-82ff-3b34bee25adf" providerId="ADAL" clId="{769163EF-A318-4533-A712-C30BC26C3CB9}" dt="2023-05-05T11:48:47.274" v="334" actId="478"/>
          <ac:spMkLst>
            <pc:docMk/>
            <pc:sldMk cId="4229736044" sldId="257"/>
            <ac:spMk id="4" creationId="{D6311994-0B32-5548-811F-570ADB684B13}"/>
          </ac:spMkLst>
        </pc:spChg>
        <pc:spChg chg="add del mod">
          <ac:chgData name="Lauren Peck" userId="a9ffd8a0-e865-45c1-82ff-3b34bee25adf" providerId="ADAL" clId="{769163EF-A318-4533-A712-C30BC26C3CB9}" dt="2023-05-05T11:56:31.598" v="709" actId="478"/>
          <ac:spMkLst>
            <pc:docMk/>
            <pc:sldMk cId="4229736044" sldId="257"/>
            <ac:spMk id="9" creationId="{14368679-6663-F202-5323-8512463EBF25}"/>
          </ac:spMkLst>
        </pc:spChg>
        <pc:spChg chg="del">
          <ac:chgData name="Lauren Peck" userId="a9ffd8a0-e865-45c1-82ff-3b34bee25adf" providerId="ADAL" clId="{769163EF-A318-4533-A712-C30BC26C3CB9}" dt="2023-05-05T11:48:48.523" v="335" actId="478"/>
          <ac:spMkLst>
            <pc:docMk/>
            <pc:sldMk cId="4229736044" sldId="257"/>
            <ac:spMk id="10" creationId="{D7716DFC-A31E-6437-ECB3-97BB4850AB61}"/>
          </ac:spMkLst>
        </pc:spChg>
        <pc:spChg chg="del mod">
          <ac:chgData name="Lauren Peck" userId="a9ffd8a0-e865-45c1-82ff-3b34bee25adf" providerId="ADAL" clId="{769163EF-A318-4533-A712-C30BC26C3CB9}" dt="2023-05-05T11:56:33.797" v="710" actId="478"/>
          <ac:spMkLst>
            <pc:docMk/>
            <pc:sldMk cId="4229736044" sldId="257"/>
            <ac:spMk id="11" creationId="{EFC5EEA7-75F9-3C33-18BF-77DA8A77B492}"/>
          </ac:spMkLst>
        </pc:spChg>
        <pc:spChg chg="del mod">
          <ac:chgData name="Lauren Peck" userId="a9ffd8a0-e865-45c1-82ff-3b34bee25adf" providerId="ADAL" clId="{769163EF-A318-4533-A712-C30BC26C3CB9}" dt="2023-05-05T11:56:35.518" v="711" actId="478"/>
          <ac:spMkLst>
            <pc:docMk/>
            <pc:sldMk cId="4229736044" sldId="257"/>
            <ac:spMk id="12" creationId="{AD747059-9401-D987-6188-72A0EA4A79FA}"/>
          </ac:spMkLst>
        </pc:spChg>
      </pc:sldChg>
      <pc:sldChg chg="addSp delSp modSp add del mod modNotesTx">
        <pc:chgData name="Lauren Peck" userId="a9ffd8a0-e865-45c1-82ff-3b34bee25adf" providerId="ADAL" clId="{769163EF-A318-4533-A712-C30BC26C3CB9}" dt="2023-05-05T12:26:48.838" v="1558" actId="47"/>
        <pc:sldMkLst>
          <pc:docMk/>
          <pc:sldMk cId="427569430" sldId="258"/>
        </pc:sldMkLst>
        <pc:spChg chg="mod">
          <ac:chgData name="Lauren Peck" userId="a9ffd8a0-e865-45c1-82ff-3b34bee25adf" providerId="ADAL" clId="{769163EF-A318-4533-A712-C30BC26C3CB9}" dt="2023-05-05T11:29:16.815" v="3" actId="552"/>
          <ac:spMkLst>
            <pc:docMk/>
            <pc:sldMk cId="427569430" sldId="258"/>
            <ac:spMk id="3" creationId="{B650C45C-41C8-E8DF-FEB0-9C0C957F5FDE}"/>
          </ac:spMkLst>
        </pc:spChg>
        <pc:spChg chg="mod">
          <ac:chgData name="Lauren Peck" userId="a9ffd8a0-e865-45c1-82ff-3b34bee25adf" providerId="ADAL" clId="{769163EF-A318-4533-A712-C30BC26C3CB9}" dt="2023-05-05T11:29:16.815" v="3" actId="552"/>
          <ac:spMkLst>
            <pc:docMk/>
            <pc:sldMk cId="427569430" sldId="258"/>
            <ac:spMk id="4" creationId="{EA986E13-EF9C-EB00-D52F-DD1E415DBACE}"/>
          </ac:spMkLst>
        </pc:spChg>
        <pc:spChg chg="mod">
          <ac:chgData name="Lauren Peck" userId="a9ffd8a0-e865-45c1-82ff-3b34bee25adf" providerId="ADAL" clId="{769163EF-A318-4533-A712-C30BC26C3CB9}" dt="2023-05-05T11:29:16.815" v="3" actId="552"/>
          <ac:spMkLst>
            <pc:docMk/>
            <pc:sldMk cId="427569430" sldId="258"/>
            <ac:spMk id="5" creationId="{653FB4B3-792D-F558-67BD-624B7C102F54}"/>
          </ac:spMkLst>
        </pc:spChg>
        <pc:spChg chg="del mod">
          <ac:chgData name="Lauren Peck" userId="a9ffd8a0-e865-45c1-82ff-3b34bee25adf" providerId="ADAL" clId="{769163EF-A318-4533-A712-C30BC26C3CB9}" dt="2023-05-05T11:54:01.759" v="674" actId="478"/>
          <ac:spMkLst>
            <pc:docMk/>
            <pc:sldMk cId="427569430" sldId="258"/>
            <ac:spMk id="6" creationId="{C44181BD-7EAF-DC50-740C-A8A888131D0D}"/>
          </ac:spMkLst>
        </pc:spChg>
        <pc:spChg chg="del mod">
          <ac:chgData name="Lauren Peck" userId="a9ffd8a0-e865-45c1-82ff-3b34bee25adf" providerId="ADAL" clId="{769163EF-A318-4533-A712-C30BC26C3CB9}" dt="2023-05-05T11:53:58.852" v="672" actId="478"/>
          <ac:spMkLst>
            <pc:docMk/>
            <pc:sldMk cId="427569430" sldId="258"/>
            <ac:spMk id="7" creationId="{23191840-D8DF-B087-0FA1-2D9AA795CB5E}"/>
          </ac:spMkLst>
        </pc:spChg>
        <pc:spChg chg="del mod">
          <ac:chgData name="Lauren Peck" userId="a9ffd8a0-e865-45c1-82ff-3b34bee25adf" providerId="ADAL" clId="{769163EF-A318-4533-A712-C30BC26C3CB9}" dt="2023-05-05T11:54:06.698" v="675" actId="478"/>
          <ac:spMkLst>
            <pc:docMk/>
            <pc:sldMk cId="427569430" sldId="258"/>
            <ac:spMk id="9" creationId="{68EC3C94-EF56-190A-2ABE-962D692421B0}"/>
          </ac:spMkLst>
        </pc:spChg>
        <pc:spChg chg="del mod">
          <ac:chgData name="Lauren Peck" userId="a9ffd8a0-e865-45c1-82ff-3b34bee25adf" providerId="ADAL" clId="{769163EF-A318-4533-A712-C30BC26C3CB9}" dt="2023-05-05T11:54:09.460" v="677" actId="478"/>
          <ac:spMkLst>
            <pc:docMk/>
            <pc:sldMk cId="427569430" sldId="258"/>
            <ac:spMk id="10" creationId="{DB0BE58D-DBBF-EF5F-CC25-FF844EA8A03A}"/>
          </ac:spMkLst>
        </pc:spChg>
        <pc:spChg chg="del mod">
          <ac:chgData name="Lauren Peck" userId="a9ffd8a0-e865-45c1-82ff-3b34bee25adf" providerId="ADAL" clId="{769163EF-A318-4533-A712-C30BC26C3CB9}" dt="2023-05-05T11:54:08.457" v="676" actId="478"/>
          <ac:spMkLst>
            <pc:docMk/>
            <pc:sldMk cId="427569430" sldId="258"/>
            <ac:spMk id="11" creationId="{1EC4CFC9-4485-362B-9410-861C0A1FA1B5}"/>
          </ac:spMkLst>
        </pc:spChg>
        <pc:spChg chg="del mod">
          <ac:chgData name="Lauren Peck" userId="a9ffd8a0-e865-45c1-82ff-3b34bee25adf" providerId="ADAL" clId="{769163EF-A318-4533-A712-C30BC26C3CB9}" dt="2023-05-05T11:54:00.263" v="673" actId="478"/>
          <ac:spMkLst>
            <pc:docMk/>
            <pc:sldMk cId="427569430" sldId="258"/>
            <ac:spMk id="12" creationId="{B5C69345-FEB1-EF14-21FD-3B7D0FB2D824}"/>
          </ac:spMkLst>
        </pc:spChg>
        <pc:spChg chg="del mod">
          <ac:chgData name="Lauren Peck" userId="a9ffd8a0-e865-45c1-82ff-3b34bee25adf" providerId="ADAL" clId="{769163EF-A318-4533-A712-C30BC26C3CB9}" dt="2023-05-05T11:53:57.761" v="671" actId="478"/>
          <ac:spMkLst>
            <pc:docMk/>
            <pc:sldMk cId="427569430" sldId="258"/>
            <ac:spMk id="13" creationId="{0A920753-6786-76D7-B802-96995367D77F}"/>
          </ac:spMkLst>
        </pc:spChg>
        <pc:spChg chg="add mod">
          <ac:chgData name="Lauren Peck" userId="a9ffd8a0-e865-45c1-82ff-3b34bee25adf" providerId="ADAL" clId="{769163EF-A318-4533-A712-C30BC26C3CB9}" dt="2023-05-05T11:56:25.300" v="708" actId="1076"/>
          <ac:spMkLst>
            <pc:docMk/>
            <pc:sldMk cId="427569430" sldId="258"/>
            <ac:spMk id="15" creationId="{1123B10A-60FE-2B53-797C-BBECDF9C5B10}"/>
          </ac:spMkLst>
        </pc:spChg>
      </pc:sldChg>
      <pc:sldChg chg="delSp modSp del mod">
        <pc:chgData name="Lauren Peck" userId="a9ffd8a0-e865-45c1-82ff-3b34bee25adf" providerId="ADAL" clId="{769163EF-A318-4533-A712-C30BC26C3CB9}" dt="2023-05-05T12:09:11.809" v="743" actId="47"/>
        <pc:sldMkLst>
          <pc:docMk/>
          <pc:sldMk cId="3404312676" sldId="259"/>
        </pc:sldMkLst>
        <pc:spChg chg="del">
          <ac:chgData name="Lauren Peck" userId="a9ffd8a0-e865-45c1-82ff-3b34bee25adf" providerId="ADAL" clId="{769163EF-A318-4533-A712-C30BC26C3CB9}" dt="2023-05-05T11:55:06.970" v="693" actId="478"/>
          <ac:spMkLst>
            <pc:docMk/>
            <pc:sldMk cId="3404312676" sldId="259"/>
            <ac:spMk id="6" creationId="{C44181BD-7EAF-DC50-740C-A8A888131D0D}"/>
          </ac:spMkLst>
        </pc:spChg>
        <pc:spChg chg="mod">
          <ac:chgData name="Lauren Peck" userId="a9ffd8a0-e865-45c1-82ff-3b34bee25adf" providerId="ADAL" clId="{769163EF-A318-4533-A712-C30BC26C3CB9}" dt="2023-05-05T11:55:18.532" v="697" actId="27636"/>
          <ac:spMkLst>
            <pc:docMk/>
            <pc:sldMk cId="3404312676" sldId="259"/>
            <ac:spMk id="7" creationId="{23191840-D8DF-B087-0FA1-2D9AA795CB5E}"/>
          </ac:spMkLst>
        </pc:spChg>
        <pc:spChg chg="mod">
          <ac:chgData name="Lauren Peck" userId="a9ffd8a0-e865-45c1-82ff-3b34bee25adf" providerId="ADAL" clId="{769163EF-A318-4533-A712-C30BC26C3CB9}" dt="2023-05-05T12:08:54.429" v="736" actId="20577"/>
          <ac:spMkLst>
            <pc:docMk/>
            <pc:sldMk cId="3404312676" sldId="259"/>
            <ac:spMk id="9" creationId="{68EC3C94-EF56-190A-2ABE-962D692421B0}"/>
          </ac:spMkLst>
        </pc:spChg>
        <pc:spChg chg="mod">
          <ac:chgData name="Lauren Peck" userId="a9ffd8a0-e865-45c1-82ff-3b34bee25adf" providerId="ADAL" clId="{769163EF-A318-4533-A712-C30BC26C3CB9}" dt="2023-05-05T12:09:01.723" v="740" actId="20577"/>
          <ac:spMkLst>
            <pc:docMk/>
            <pc:sldMk cId="3404312676" sldId="259"/>
            <ac:spMk id="10" creationId="{DB0BE58D-DBBF-EF5F-CC25-FF844EA8A03A}"/>
          </ac:spMkLst>
        </pc:spChg>
        <pc:spChg chg="mod">
          <ac:chgData name="Lauren Peck" userId="a9ffd8a0-e865-45c1-82ff-3b34bee25adf" providerId="ADAL" clId="{769163EF-A318-4533-A712-C30BC26C3CB9}" dt="2023-05-05T11:54:37.209" v="684" actId="27636"/>
          <ac:spMkLst>
            <pc:docMk/>
            <pc:sldMk cId="3404312676" sldId="259"/>
            <ac:spMk id="11" creationId="{1EC4CFC9-4485-362B-9410-861C0A1FA1B5}"/>
          </ac:spMkLst>
        </pc:spChg>
        <pc:spChg chg="del mod">
          <ac:chgData name="Lauren Peck" userId="a9ffd8a0-e865-45c1-82ff-3b34bee25adf" providerId="ADAL" clId="{769163EF-A318-4533-A712-C30BC26C3CB9}" dt="2023-05-05T11:55:05.171" v="692" actId="478"/>
          <ac:spMkLst>
            <pc:docMk/>
            <pc:sldMk cId="3404312676" sldId="259"/>
            <ac:spMk id="12" creationId="{B5C69345-FEB1-EF14-21FD-3B7D0FB2D824}"/>
          </ac:spMkLst>
        </pc:spChg>
        <pc:spChg chg="mod">
          <ac:chgData name="Lauren Peck" userId="a9ffd8a0-e865-45c1-82ff-3b34bee25adf" providerId="ADAL" clId="{769163EF-A318-4533-A712-C30BC26C3CB9}" dt="2023-05-05T12:09:05.942" v="742" actId="20577"/>
          <ac:spMkLst>
            <pc:docMk/>
            <pc:sldMk cId="3404312676" sldId="259"/>
            <ac:spMk id="13" creationId="{0A920753-6786-76D7-B802-96995367D77F}"/>
          </ac:spMkLst>
        </pc:spChg>
        <pc:spChg chg="del">
          <ac:chgData name="Lauren Peck" userId="a9ffd8a0-e865-45c1-82ff-3b34bee25adf" providerId="ADAL" clId="{769163EF-A318-4533-A712-C30BC26C3CB9}" dt="2023-05-05T11:55:09.792" v="694" actId="478"/>
          <ac:spMkLst>
            <pc:docMk/>
            <pc:sldMk cId="3404312676" sldId="259"/>
            <ac:spMk id="20" creationId="{F38C98C5-5287-3A3C-3980-E69E58E6946F}"/>
          </ac:spMkLst>
        </pc:spChg>
      </pc:sldChg>
      <pc:sldChg chg="addSp delSp modSp mod">
        <pc:chgData name="Lauren Peck" userId="a9ffd8a0-e865-45c1-82ff-3b34bee25adf" providerId="ADAL" clId="{769163EF-A318-4533-A712-C30BC26C3CB9}" dt="2023-05-05T12:29:54.891" v="1781" actId="1035"/>
        <pc:sldMkLst>
          <pc:docMk/>
          <pc:sldMk cId="1960347389" sldId="260"/>
        </pc:sldMkLst>
        <pc:spChg chg="del mod">
          <ac:chgData name="Lauren Peck" userId="a9ffd8a0-e865-45c1-82ff-3b34bee25adf" providerId="ADAL" clId="{769163EF-A318-4533-A712-C30BC26C3CB9}" dt="2023-05-05T11:55:50.253" v="705" actId="478"/>
          <ac:spMkLst>
            <pc:docMk/>
            <pc:sldMk cId="1960347389" sldId="260"/>
            <ac:spMk id="3" creationId="{7CB62F81-6B08-F091-1CCC-3F54D1099B18}"/>
          </ac:spMkLst>
        </pc:spChg>
        <pc:spChg chg="mod">
          <ac:chgData name="Lauren Peck" userId="a9ffd8a0-e865-45c1-82ff-3b34bee25adf" providerId="ADAL" clId="{769163EF-A318-4533-A712-C30BC26C3CB9}" dt="2023-05-05T12:14:07.227" v="820" actId="27636"/>
          <ac:spMkLst>
            <pc:docMk/>
            <pc:sldMk cId="1960347389" sldId="260"/>
            <ac:spMk id="4" creationId="{9BDC53BF-F592-E44E-DCF3-71B7717AD579}"/>
          </ac:spMkLst>
        </pc:spChg>
        <pc:spChg chg="mod">
          <ac:chgData name="Lauren Peck" userId="a9ffd8a0-e865-45c1-82ff-3b34bee25adf" providerId="ADAL" clId="{769163EF-A318-4533-A712-C30BC26C3CB9}" dt="2023-05-05T12:14:01.548" v="816" actId="27636"/>
          <ac:spMkLst>
            <pc:docMk/>
            <pc:sldMk cId="1960347389" sldId="260"/>
            <ac:spMk id="5" creationId="{FCB138F9-3441-6235-34D9-84FD90843A64}"/>
          </ac:spMkLst>
        </pc:spChg>
        <pc:spChg chg="mod">
          <ac:chgData name="Lauren Peck" userId="a9ffd8a0-e865-45c1-82ff-3b34bee25adf" providerId="ADAL" clId="{769163EF-A318-4533-A712-C30BC26C3CB9}" dt="2023-05-05T12:29:51.827" v="1779" actId="1035"/>
          <ac:spMkLst>
            <pc:docMk/>
            <pc:sldMk cId="1960347389" sldId="260"/>
            <ac:spMk id="7" creationId="{CE5D93F5-44E2-A21A-E1D8-5A9032F5AE94}"/>
          </ac:spMkLst>
        </pc:spChg>
        <pc:spChg chg="mod">
          <ac:chgData name="Lauren Peck" userId="a9ffd8a0-e865-45c1-82ff-3b34bee25adf" providerId="ADAL" clId="{769163EF-A318-4533-A712-C30BC26C3CB9}" dt="2023-05-05T12:29:54.891" v="1781" actId="1035"/>
          <ac:spMkLst>
            <pc:docMk/>
            <pc:sldMk cId="1960347389" sldId="260"/>
            <ac:spMk id="8" creationId="{AC2FF53E-30F5-18CC-BF56-CFAC70F18831}"/>
          </ac:spMkLst>
        </pc:spChg>
        <pc:spChg chg="del mod">
          <ac:chgData name="Lauren Peck" userId="a9ffd8a0-e865-45c1-82ff-3b34bee25adf" providerId="ADAL" clId="{769163EF-A318-4533-A712-C30BC26C3CB9}" dt="2023-05-05T11:55:46.798" v="704" actId="478"/>
          <ac:spMkLst>
            <pc:docMk/>
            <pc:sldMk cId="1960347389" sldId="260"/>
            <ac:spMk id="9" creationId="{7DBCF10A-F506-0254-9F66-92F5BE36A7C0}"/>
          </ac:spMkLst>
        </pc:spChg>
        <pc:spChg chg="mod">
          <ac:chgData name="Lauren Peck" userId="a9ffd8a0-e865-45c1-82ff-3b34bee25adf" providerId="ADAL" clId="{769163EF-A318-4533-A712-C30BC26C3CB9}" dt="2023-05-05T12:29:38.238" v="1774" actId="1076"/>
          <ac:spMkLst>
            <pc:docMk/>
            <pc:sldMk cId="1960347389" sldId="260"/>
            <ac:spMk id="12" creationId="{BF27F1E2-2965-9B6C-EE2C-21658B48417C}"/>
          </ac:spMkLst>
        </pc:spChg>
        <pc:spChg chg="mod">
          <ac:chgData name="Lauren Peck" userId="a9ffd8a0-e865-45c1-82ff-3b34bee25adf" providerId="ADAL" clId="{769163EF-A318-4533-A712-C30BC26C3CB9}" dt="2023-05-05T12:29:46.480" v="1777" actId="1076"/>
          <ac:spMkLst>
            <pc:docMk/>
            <pc:sldMk cId="1960347389" sldId="260"/>
            <ac:spMk id="13" creationId="{85306E19-03ED-D260-965F-DDB3EC02E620}"/>
          </ac:spMkLst>
        </pc:spChg>
        <pc:spChg chg="del">
          <ac:chgData name="Lauren Peck" userId="a9ffd8a0-e865-45c1-82ff-3b34bee25adf" providerId="ADAL" clId="{769163EF-A318-4533-A712-C30BC26C3CB9}" dt="2023-05-05T11:55:58.633" v="706" actId="478"/>
          <ac:spMkLst>
            <pc:docMk/>
            <pc:sldMk cId="1960347389" sldId="260"/>
            <ac:spMk id="14" creationId="{1DD3235E-2F81-56B4-DAAE-5C2005B7CDC2}"/>
          </ac:spMkLst>
        </pc:spChg>
        <pc:spChg chg="add mod">
          <ac:chgData name="Lauren Peck" userId="a9ffd8a0-e865-45c1-82ff-3b34bee25adf" providerId="ADAL" clId="{769163EF-A318-4533-A712-C30BC26C3CB9}" dt="2023-05-05T12:12:21.375" v="793" actId="1076"/>
          <ac:spMkLst>
            <pc:docMk/>
            <pc:sldMk cId="1960347389" sldId="260"/>
            <ac:spMk id="15" creationId="{6005875F-123A-60E7-04A1-CEE7D2CBABB1}"/>
          </ac:spMkLst>
        </pc:spChg>
      </pc:sldChg>
      <pc:sldChg chg="addSp delSp modSp new del mod modNotesTx">
        <pc:chgData name="Lauren Peck" userId="a9ffd8a0-e865-45c1-82ff-3b34bee25adf" providerId="ADAL" clId="{769163EF-A318-4533-A712-C30BC26C3CB9}" dt="2023-05-05T12:26:50.508" v="1559" actId="47"/>
        <pc:sldMkLst>
          <pc:docMk/>
          <pc:sldMk cId="180623197" sldId="261"/>
        </pc:sldMkLst>
        <pc:spChg chg="mod">
          <ac:chgData name="Lauren Peck" userId="a9ffd8a0-e865-45c1-82ff-3b34bee25adf" providerId="ADAL" clId="{769163EF-A318-4533-A712-C30BC26C3CB9}" dt="2023-05-05T12:21:34.021" v="1127" actId="27636"/>
          <ac:spMkLst>
            <pc:docMk/>
            <pc:sldMk cId="180623197" sldId="261"/>
            <ac:spMk id="2" creationId="{CD21DE3D-9676-1206-D44C-4FE9C28913EA}"/>
          </ac:spMkLst>
        </pc:spChg>
        <pc:spChg chg="mod">
          <ac:chgData name="Lauren Peck" userId="a9ffd8a0-e865-45c1-82ff-3b34bee25adf" providerId="ADAL" clId="{769163EF-A318-4533-A712-C30BC26C3CB9}" dt="2023-05-05T12:21:34.021" v="1125" actId="27636"/>
          <ac:spMkLst>
            <pc:docMk/>
            <pc:sldMk cId="180623197" sldId="261"/>
            <ac:spMk id="3" creationId="{D6AB8E71-5C7D-79DD-F4E0-928D5A4B847C}"/>
          </ac:spMkLst>
        </pc:spChg>
        <pc:spChg chg="mod">
          <ac:chgData name="Lauren Peck" userId="a9ffd8a0-e865-45c1-82ff-3b34bee25adf" providerId="ADAL" clId="{769163EF-A318-4533-A712-C30BC26C3CB9}" dt="2023-05-05T12:21:34.021" v="1126" actId="27636"/>
          <ac:spMkLst>
            <pc:docMk/>
            <pc:sldMk cId="180623197" sldId="261"/>
            <ac:spMk id="4" creationId="{40C942F3-3E3B-19D1-0286-D08A5D74C6A7}"/>
          </ac:spMkLst>
        </pc:spChg>
        <pc:spChg chg="mod">
          <ac:chgData name="Lauren Peck" userId="a9ffd8a0-e865-45c1-82ff-3b34bee25adf" providerId="ADAL" clId="{769163EF-A318-4533-A712-C30BC26C3CB9}" dt="2023-05-05T12:21:34.021" v="1128" actId="27636"/>
          <ac:spMkLst>
            <pc:docMk/>
            <pc:sldMk cId="180623197" sldId="261"/>
            <ac:spMk id="6" creationId="{5CE68B8C-6592-CE8B-E911-7C8B5130DB57}"/>
          </ac:spMkLst>
        </pc:spChg>
        <pc:spChg chg="mod">
          <ac:chgData name="Lauren Peck" userId="a9ffd8a0-e865-45c1-82ff-3b34bee25adf" providerId="ADAL" clId="{769163EF-A318-4533-A712-C30BC26C3CB9}" dt="2023-05-05T12:21:34.036" v="1129" actId="27636"/>
          <ac:spMkLst>
            <pc:docMk/>
            <pc:sldMk cId="180623197" sldId="261"/>
            <ac:spMk id="7" creationId="{936F5E54-8A0B-5BEA-A08E-AB8A1A699F32}"/>
          </ac:spMkLst>
        </pc:spChg>
        <pc:spChg chg="add mod">
          <ac:chgData name="Lauren Peck" userId="a9ffd8a0-e865-45c1-82ff-3b34bee25adf" providerId="ADAL" clId="{769163EF-A318-4533-A712-C30BC26C3CB9}" dt="2023-05-05T12:21:33.970" v="1124"/>
          <ac:spMkLst>
            <pc:docMk/>
            <pc:sldMk cId="180623197" sldId="261"/>
            <ac:spMk id="8" creationId="{83927B30-D2AC-E6F0-8BEF-99DB1A98EE8B}"/>
          </ac:spMkLst>
        </pc:spChg>
        <pc:spChg chg="add del">
          <ac:chgData name="Lauren Peck" userId="a9ffd8a0-e865-45c1-82ff-3b34bee25adf" providerId="ADAL" clId="{769163EF-A318-4533-A712-C30BC26C3CB9}" dt="2023-05-05T12:22:48.783" v="1153" actId="22"/>
          <ac:spMkLst>
            <pc:docMk/>
            <pc:sldMk cId="180623197" sldId="261"/>
            <ac:spMk id="10" creationId="{F518937D-4FB7-01ED-4B01-9CA6318D765A}"/>
          </ac:spMkLst>
        </pc:spChg>
      </pc:sldChg>
      <pc:sldChg chg="modSp new del mod">
        <pc:chgData name="Lauren Peck" userId="a9ffd8a0-e865-45c1-82ff-3b34bee25adf" providerId="ADAL" clId="{769163EF-A318-4533-A712-C30BC26C3CB9}" dt="2023-05-05T12:21:13.171" v="1119" actId="47"/>
        <pc:sldMkLst>
          <pc:docMk/>
          <pc:sldMk cId="3117356591" sldId="261"/>
        </pc:sldMkLst>
        <pc:spChg chg="mod">
          <ac:chgData name="Lauren Peck" userId="a9ffd8a0-e865-45c1-82ff-3b34bee25adf" providerId="ADAL" clId="{769163EF-A318-4533-A712-C30BC26C3CB9}" dt="2023-05-05T12:13:06.845" v="800" actId="27636"/>
          <ac:spMkLst>
            <pc:docMk/>
            <pc:sldMk cId="3117356591" sldId="261"/>
            <ac:spMk id="2" creationId="{56E2CFD8-DB63-3D77-9DEC-9A7B92D5FF03}"/>
          </ac:spMkLst>
        </pc:spChg>
        <pc:spChg chg="mod">
          <ac:chgData name="Lauren Peck" userId="a9ffd8a0-e865-45c1-82ff-3b34bee25adf" providerId="ADAL" clId="{769163EF-A318-4533-A712-C30BC26C3CB9}" dt="2023-05-05T12:14:07.227" v="818" actId="27636"/>
          <ac:spMkLst>
            <pc:docMk/>
            <pc:sldMk cId="3117356591" sldId="261"/>
            <ac:spMk id="3" creationId="{D57336FA-0A3D-5296-3427-527994046777}"/>
          </ac:spMkLst>
        </pc:spChg>
        <pc:spChg chg="mod">
          <ac:chgData name="Lauren Peck" userId="a9ffd8a0-e865-45c1-82ff-3b34bee25adf" providerId="ADAL" clId="{769163EF-A318-4533-A712-C30BC26C3CB9}" dt="2023-05-05T12:14:01.548" v="814" actId="27636"/>
          <ac:spMkLst>
            <pc:docMk/>
            <pc:sldMk cId="3117356591" sldId="261"/>
            <ac:spMk id="4" creationId="{FCAD44D0-D0E5-9732-C6E7-6914A2F1495F}"/>
          </ac:spMkLst>
        </pc:spChg>
      </pc:sldChg>
      <pc:sldChg chg="new del">
        <pc:chgData name="Lauren Peck" userId="a9ffd8a0-e865-45c1-82ff-3b34bee25adf" providerId="ADAL" clId="{769163EF-A318-4533-A712-C30BC26C3CB9}" dt="2023-05-05T12:12:16.901" v="781" actId="680"/>
        <pc:sldMkLst>
          <pc:docMk/>
          <pc:sldMk cId="4213245045" sldId="261"/>
        </pc:sldMkLst>
      </pc:sldChg>
      <pc:sldChg chg="addSp modSp new del mod modNotesTx">
        <pc:chgData name="Lauren Peck" userId="a9ffd8a0-e865-45c1-82ff-3b34bee25adf" providerId="ADAL" clId="{769163EF-A318-4533-A712-C30BC26C3CB9}" dt="2023-05-05T12:26:51.450" v="1560" actId="47"/>
        <pc:sldMkLst>
          <pc:docMk/>
          <pc:sldMk cId="1756425702" sldId="262"/>
        </pc:sldMkLst>
        <pc:spChg chg="mod">
          <ac:chgData name="Lauren Peck" userId="a9ffd8a0-e865-45c1-82ff-3b34bee25adf" providerId="ADAL" clId="{769163EF-A318-4533-A712-C30BC26C3CB9}" dt="2023-05-05T12:21:34.067" v="1133" actId="27636"/>
          <ac:spMkLst>
            <pc:docMk/>
            <pc:sldMk cId="1756425702" sldId="262"/>
            <ac:spMk id="2" creationId="{ED9B0F5B-FA91-F241-6C75-E5928DF3470F}"/>
          </ac:spMkLst>
        </pc:spChg>
        <pc:spChg chg="mod">
          <ac:chgData name="Lauren Peck" userId="a9ffd8a0-e865-45c1-82ff-3b34bee25adf" providerId="ADAL" clId="{769163EF-A318-4533-A712-C30BC26C3CB9}" dt="2023-05-05T12:21:34.067" v="1131" actId="27636"/>
          <ac:spMkLst>
            <pc:docMk/>
            <pc:sldMk cId="1756425702" sldId="262"/>
            <ac:spMk id="7" creationId="{451D5F28-7EC8-666F-2958-533531AC06F5}"/>
          </ac:spMkLst>
        </pc:spChg>
        <pc:spChg chg="mod">
          <ac:chgData name="Lauren Peck" userId="a9ffd8a0-e865-45c1-82ff-3b34bee25adf" providerId="ADAL" clId="{769163EF-A318-4533-A712-C30BC26C3CB9}" dt="2023-05-05T12:21:34.067" v="1132" actId="27636"/>
          <ac:spMkLst>
            <pc:docMk/>
            <pc:sldMk cId="1756425702" sldId="262"/>
            <ac:spMk id="8" creationId="{51B53858-B2E2-640A-578D-DD9BC6866A12}"/>
          </ac:spMkLst>
        </pc:spChg>
        <pc:spChg chg="mod">
          <ac:chgData name="Lauren Peck" userId="a9ffd8a0-e865-45c1-82ff-3b34bee25adf" providerId="ADAL" clId="{769163EF-A318-4533-A712-C30BC26C3CB9}" dt="2023-05-05T12:21:34.052" v="1130" actId="27636"/>
          <ac:spMkLst>
            <pc:docMk/>
            <pc:sldMk cId="1756425702" sldId="262"/>
            <ac:spMk id="9" creationId="{73DB1C74-7C30-EC21-6A30-A1B0A1F3F92A}"/>
          </ac:spMkLst>
        </pc:spChg>
        <pc:spChg chg="add mod">
          <ac:chgData name="Lauren Peck" userId="a9ffd8a0-e865-45c1-82ff-3b34bee25adf" providerId="ADAL" clId="{769163EF-A318-4533-A712-C30BC26C3CB9}" dt="2023-05-05T12:21:35.106" v="1145"/>
          <ac:spMkLst>
            <pc:docMk/>
            <pc:sldMk cId="1756425702" sldId="262"/>
            <ac:spMk id="10" creationId="{877376C7-BE14-F629-2D53-0C5F635E2EAF}"/>
          </ac:spMkLst>
        </pc:spChg>
      </pc:sldChg>
      <pc:sldChg chg="new del">
        <pc:chgData name="Lauren Peck" userId="a9ffd8a0-e865-45c1-82ff-3b34bee25adf" providerId="ADAL" clId="{769163EF-A318-4533-A712-C30BC26C3CB9}" dt="2023-05-05T12:12:16.524" v="780" actId="680"/>
        <pc:sldMkLst>
          <pc:docMk/>
          <pc:sldMk cId="2093014251" sldId="262"/>
        </pc:sldMkLst>
      </pc:sldChg>
      <pc:sldChg chg="addSp modSp new del mod modNotesTx">
        <pc:chgData name="Lauren Peck" userId="a9ffd8a0-e865-45c1-82ff-3b34bee25adf" providerId="ADAL" clId="{769163EF-A318-4533-A712-C30BC26C3CB9}" dt="2023-05-05T12:26:52.148" v="1561" actId="47"/>
        <pc:sldMkLst>
          <pc:docMk/>
          <pc:sldMk cId="3510514265" sldId="263"/>
        </pc:sldMkLst>
        <pc:spChg chg="mod">
          <ac:chgData name="Lauren Peck" userId="a9ffd8a0-e865-45c1-82ff-3b34bee25adf" providerId="ADAL" clId="{769163EF-A318-4533-A712-C30BC26C3CB9}" dt="2023-05-05T12:21:34.067" v="1135" actId="27636"/>
          <ac:spMkLst>
            <pc:docMk/>
            <pc:sldMk cId="3510514265" sldId="263"/>
            <ac:spMk id="2" creationId="{49128E43-F821-37DE-7AC2-51F50A060FE6}"/>
          </ac:spMkLst>
        </pc:spChg>
        <pc:spChg chg="mod">
          <ac:chgData name="Lauren Peck" userId="a9ffd8a0-e865-45c1-82ff-3b34bee25adf" providerId="ADAL" clId="{769163EF-A318-4533-A712-C30BC26C3CB9}" dt="2023-05-05T12:21:34.083" v="1138" actId="27636"/>
          <ac:spMkLst>
            <pc:docMk/>
            <pc:sldMk cId="3510514265" sldId="263"/>
            <ac:spMk id="8" creationId="{DFD1EADD-E156-C752-7E1C-305410A49B4B}"/>
          </ac:spMkLst>
        </pc:spChg>
        <pc:spChg chg="mod">
          <ac:chgData name="Lauren Peck" userId="a9ffd8a0-e865-45c1-82ff-3b34bee25adf" providerId="ADAL" clId="{769163EF-A318-4533-A712-C30BC26C3CB9}" dt="2023-05-05T12:21:34.067" v="1134" actId="27636"/>
          <ac:spMkLst>
            <pc:docMk/>
            <pc:sldMk cId="3510514265" sldId="263"/>
            <ac:spMk id="9" creationId="{780B4883-B227-FCDD-DEA1-912C739C3F40}"/>
          </ac:spMkLst>
        </pc:spChg>
        <pc:spChg chg="mod">
          <ac:chgData name="Lauren Peck" userId="a9ffd8a0-e865-45c1-82ff-3b34bee25adf" providerId="ADAL" clId="{769163EF-A318-4533-A712-C30BC26C3CB9}" dt="2023-05-05T12:21:34.067" v="1136" actId="27636"/>
          <ac:spMkLst>
            <pc:docMk/>
            <pc:sldMk cId="3510514265" sldId="263"/>
            <ac:spMk id="10" creationId="{C6DC98AF-6FB6-B97C-7E0D-669670B9D107}"/>
          </ac:spMkLst>
        </pc:spChg>
        <pc:spChg chg="mod">
          <ac:chgData name="Lauren Peck" userId="a9ffd8a0-e865-45c1-82ff-3b34bee25adf" providerId="ADAL" clId="{769163EF-A318-4533-A712-C30BC26C3CB9}" dt="2023-05-05T12:21:34.083" v="1137" actId="27636"/>
          <ac:spMkLst>
            <pc:docMk/>
            <pc:sldMk cId="3510514265" sldId="263"/>
            <ac:spMk id="11" creationId="{88587362-C127-B554-9A27-FF849A52B9E1}"/>
          </ac:spMkLst>
        </pc:spChg>
        <pc:spChg chg="add mod">
          <ac:chgData name="Lauren Peck" userId="a9ffd8a0-e865-45c1-82ff-3b34bee25adf" providerId="ADAL" clId="{769163EF-A318-4533-A712-C30BC26C3CB9}" dt="2023-05-05T12:21:36.228" v="1146"/>
          <ac:spMkLst>
            <pc:docMk/>
            <pc:sldMk cId="3510514265" sldId="263"/>
            <ac:spMk id="12" creationId="{B65D1729-5EC3-EF19-74C6-635758D34F2F}"/>
          </ac:spMkLst>
        </pc:spChg>
      </pc:sldChg>
      <pc:sldChg chg="addSp modSp new del mod modNotesTx">
        <pc:chgData name="Lauren Peck" userId="a9ffd8a0-e865-45c1-82ff-3b34bee25adf" providerId="ADAL" clId="{769163EF-A318-4533-A712-C30BC26C3CB9}" dt="2023-05-05T12:26:52.744" v="1562" actId="47"/>
        <pc:sldMkLst>
          <pc:docMk/>
          <pc:sldMk cId="566276213" sldId="264"/>
        </pc:sldMkLst>
        <pc:spChg chg="mod">
          <ac:chgData name="Lauren Peck" userId="a9ffd8a0-e865-45c1-82ff-3b34bee25adf" providerId="ADAL" clId="{769163EF-A318-4533-A712-C30BC26C3CB9}" dt="2023-05-05T12:21:34.099" v="1142" actId="27636"/>
          <ac:spMkLst>
            <pc:docMk/>
            <pc:sldMk cId="566276213" sldId="264"/>
            <ac:spMk id="2" creationId="{4E994F25-0161-2DF7-6517-A2D9C5977ADF}"/>
          </ac:spMkLst>
        </pc:spChg>
        <pc:spChg chg="mod">
          <ac:chgData name="Lauren Peck" userId="a9ffd8a0-e865-45c1-82ff-3b34bee25adf" providerId="ADAL" clId="{769163EF-A318-4533-A712-C30BC26C3CB9}" dt="2023-05-05T12:21:34.099" v="1140" actId="27636"/>
          <ac:spMkLst>
            <pc:docMk/>
            <pc:sldMk cId="566276213" sldId="264"/>
            <ac:spMk id="8" creationId="{C94D0D4F-BAD8-9D12-B86B-A47A50EF0CAB}"/>
          </ac:spMkLst>
        </pc:spChg>
        <pc:spChg chg="mod">
          <ac:chgData name="Lauren Peck" userId="a9ffd8a0-e865-45c1-82ff-3b34bee25adf" providerId="ADAL" clId="{769163EF-A318-4533-A712-C30BC26C3CB9}" dt="2023-05-05T12:21:34.099" v="1141" actId="27636"/>
          <ac:spMkLst>
            <pc:docMk/>
            <pc:sldMk cId="566276213" sldId="264"/>
            <ac:spMk id="9" creationId="{F5A50DF7-4F06-033A-0C0F-C701B6D089F6}"/>
          </ac:spMkLst>
        </pc:spChg>
        <pc:spChg chg="mod">
          <ac:chgData name="Lauren Peck" userId="a9ffd8a0-e865-45c1-82ff-3b34bee25adf" providerId="ADAL" clId="{769163EF-A318-4533-A712-C30BC26C3CB9}" dt="2023-05-05T12:21:34.099" v="1144" actId="27636"/>
          <ac:spMkLst>
            <pc:docMk/>
            <pc:sldMk cId="566276213" sldId="264"/>
            <ac:spMk id="10" creationId="{AC2BF822-2E90-010D-AB2D-3EE7C68FEE95}"/>
          </ac:spMkLst>
        </pc:spChg>
        <pc:spChg chg="mod">
          <ac:chgData name="Lauren Peck" userId="a9ffd8a0-e865-45c1-82ff-3b34bee25adf" providerId="ADAL" clId="{769163EF-A318-4533-A712-C30BC26C3CB9}" dt="2023-05-05T12:21:34.099" v="1143" actId="27636"/>
          <ac:spMkLst>
            <pc:docMk/>
            <pc:sldMk cId="566276213" sldId="264"/>
            <ac:spMk id="11" creationId="{3E7A922C-86B4-72A9-CBB1-A7158A1F2439}"/>
          </ac:spMkLst>
        </pc:spChg>
        <pc:spChg chg="mod">
          <ac:chgData name="Lauren Peck" userId="a9ffd8a0-e865-45c1-82ff-3b34bee25adf" providerId="ADAL" clId="{769163EF-A318-4533-A712-C30BC26C3CB9}" dt="2023-05-05T12:22:37.738" v="1150" actId="403"/>
          <ac:spMkLst>
            <pc:docMk/>
            <pc:sldMk cId="566276213" sldId="264"/>
            <ac:spMk id="13" creationId="{6B4006BA-A359-8374-6BC5-0BFBAD67BBC6}"/>
          </ac:spMkLst>
        </pc:spChg>
        <pc:spChg chg="add mod">
          <ac:chgData name="Lauren Peck" userId="a9ffd8a0-e865-45c1-82ff-3b34bee25adf" providerId="ADAL" clId="{769163EF-A318-4533-A712-C30BC26C3CB9}" dt="2023-05-05T12:21:36.983" v="1147"/>
          <ac:spMkLst>
            <pc:docMk/>
            <pc:sldMk cId="566276213" sldId="264"/>
            <ac:spMk id="14" creationId="{8C12A9B6-83BA-5624-B762-BC91D253B40A}"/>
          </ac:spMkLst>
        </pc:spChg>
      </pc:sldChg>
      <pc:sldChg chg="modSp new mod">
        <pc:chgData name="Lauren Peck" userId="a9ffd8a0-e865-45c1-82ff-3b34bee25adf" providerId="ADAL" clId="{769163EF-A318-4533-A712-C30BC26C3CB9}" dt="2023-05-05T12:31:23.547" v="1872" actId="20577"/>
        <pc:sldMkLst>
          <pc:docMk/>
          <pc:sldMk cId="1039984601" sldId="265"/>
        </pc:sldMkLst>
        <pc:spChg chg="mod">
          <ac:chgData name="Lauren Peck" userId="a9ffd8a0-e865-45c1-82ff-3b34bee25adf" providerId="ADAL" clId="{769163EF-A318-4533-A712-C30BC26C3CB9}" dt="2023-05-05T12:24:09.967" v="1423" actId="313"/>
          <ac:spMkLst>
            <pc:docMk/>
            <pc:sldMk cId="1039984601" sldId="265"/>
            <ac:spMk id="2" creationId="{1329CF4E-8ABF-87D0-97D9-DAB7788590BA}"/>
          </ac:spMkLst>
        </pc:spChg>
        <pc:spChg chg="mod">
          <ac:chgData name="Lauren Peck" userId="a9ffd8a0-e865-45c1-82ff-3b34bee25adf" providerId="ADAL" clId="{769163EF-A318-4533-A712-C30BC26C3CB9}" dt="2023-05-05T12:31:23.547" v="1872" actId="20577"/>
          <ac:spMkLst>
            <pc:docMk/>
            <pc:sldMk cId="1039984601" sldId="265"/>
            <ac:spMk id="3" creationId="{28D6B021-00CC-E022-054B-FE7BE4BA6F53}"/>
          </ac:spMkLst>
        </pc:spChg>
      </pc:sldChg>
      <pc:sldChg chg="new">
        <pc:chgData name="Lauren Peck" userId="a9ffd8a0-e865-45c1-82ff-3b34bee25adf" providerId="ADAL" clId="{769163EF-A318-4533-A712-C30BC26C3CB9}" dt="2023-05-05T12:26:36.379" v="1556" actId="680"/>
        <pc:sldMkLst>
          <pc:docMk/>
          <pc:sldMk cId="488285054" sldId="266"/>
        </pc:sldMkLst>
      </pc:sldChg>
      <pc:sldChg chg="new">
        <pc:chgData name="Lauren Peck" userId="a9ffd8a0-e865-45c1-82ff-3b34bee25adf" providerId="ADAL" clId="{769163EF-A318-4533-A712-C30BC26C3CB9}" dt="2023-05-05T12:26:44.783" v="1557" actId="680"/>
        <pc:sldMkLst>
          <pc:docMk/>
          <pc:sldMk cId="778251570" sldId="267"/>
        </pc:sldMkLst>
      </pc:sldChg>
      <pc:sldChg chg="new">
        <pc:chgData name="Lauren Peck" userId="a9ffd8a0-e865-45c1-82ff-3b34bee25adf" providerId="ADAL" clId="{769163EF-A318-4533-A712-C30BC26C3CB9}" dt="2023-05-05T12:26:57.646" v="1563" actId="680"/>
        <pc:sldMkLst>
          <pc:docMk/>
          <pc:sldMk cId="122674247" sldId="268"/>
        </pc:sldMkLst>
      </pc:sldChg>
      <pc:sldChg chg="new">
        <pc:chgData name="Lauren Peck" userId="a9ffd8a0-e865-45c1-82ff-3b34bee25adf" providerId="ADAL" clId="{769163EF-A318-4533-A712-C30BC26C3CB9}" dt="2023-05-05T12:27:01.420" v="1564" actId="680"/>
        <pc:sldMkLst>
          <pc:docMk/>
          <pc:sldMk cId="3052083865" sldId="269"/>
        </pc:sldMkLst>
      </pc:sldChg>
      <pc:sldMasterChg chg="addSldLayout delSldLayout modSldLayout sldLayoutOrd">
        <pc:chgData name="Lauren Peck" userId="a9ffd8a0-e865-45c1-82ff-3b34bee25adf" providerId="ADAL" clId="{769163EF-A318-4533-A712-C30BC26C3CB9}" dt="2023-05-05T12:20:20.627" v="1116" actId="1036"/>
        <pc:sldMasterMkLst>
          <pc:docMk/>
          <pc:sldMasterMk cId="4197251775" sldId="2147483648"/>
        </pc:sldMasterMkLst>
        <pc:sldLayoutChg chg="addSp delSp modSp mod">
          <pc:chgData name="Lauren Peck" userId="a9ffd8a0-e865-45c1-82ff-3b34bee25adf" providerId="ADAL" clId="{769163EF-A318-4533-A712-C30BC26C3CB9}" dt="2023-05-05T12:17:49.215" v="1044" actId="1038"/>
          <pc:sldLayoutMkLst>
            <pc:docMk/>
            <pc:sldMasterMk cId="4197251775" sldId="2147483648"/>
            <pc:sldLayoutMk cId="631946561" sldId="2147483663"/>
          </pc:sldLayoutMkLst>
          <pc:spChg chg="add del mod">
            <ac:chgData name="Lauren Peck" userId="a9ffd8a0-e865-45c1-82ff-3b34bee25adf" providerId="ADAL" clId="{769163EF-A318-4533-A712-C30BC26C3CB9}" dt="2023-05-05T12:17:42.601" v="1042" actId="478"/>
            <ac:spMkLst>
              <pc:docMk/>
              <pc:sldMasterMk cId="4197251775" sldId="2147483648"/>
              <pc:sldLayoutMk cId="631946561" sldId="2147483663"/>
              <ac:spMk id="3" creationId="{6F7BFEA2-8173-6FE9-8667-063C27E38F74}"/>
            </ac:spMkLst>
          </pc:spChg>
          <pc:spChg chg="add mod">
            <ac:chgData name="Lauren Peck" userId="a9ffd8a0-e865-45c1-82ff-3b34bee25adf" providerId="ADAL" clId="{769163EF-A318-4533-A712-C30BC26C3CB9}" dt="2023-05-05T11:41:11.557" v="258" actId="1036"/>
            <ac:spMkLst>
              <pc:docMk/>
              <pc:sldMasterMk cId="4197251775" sldId="2147483648"/>
              <pc:sldLayoutMk cId="631946561" sldId="2147483663"/>
              <ac:spMk id="4" creationId="{D02D6E8F-F9B6-3C71-14AB-A33CC03F4156}"/>
            </ac:spMkLst>
          </pc:spChg>
          <pc:spChg chg="del">
            <ac:chgData name="Lauren Peck" userId="a9ffd8a0-e865-45c1-82ff-3b34bee25adf" providerId="ADAL" clId="{769163EF-A318-4533-A712-C30BC26C3CB9}" dt="2023-05-05T11:52:13.612" v="546" actId="478"/>
            <ac:spMkLst>
              <pc:docMk/>
              <pc:sldMasterMk cId="4197251775" sldId="2147483648"/>
              <pc:sldLayoutMk cId="631946561" sldId="2147483663"/>
              <ac:spMk id="7" creationId="{87EB94C7-E93D-8D7E-4A48-E28AB8F1C00F}"/>
            </ac:spMkLst>
          </pc:spChg>
          <pc:spChg chg="mod">
            <ac:chgData name="Lauren Peck" userId="a9ffd8a0-e865-45c1-82ff-3b34bee25adf" providerId="ADAL" clId="{769163EF-A318-4533-A712-C30BC26C3CB9}" dt="2023-05-05T11:31:15.949" v="135" actId="20577"/>
            <ac:spMkLst>
              <pc:docMk/>
              <pc:sldMasterMk cId="4197251775" sldId="2147483648"/>
              <pc:sldLayoutMk cId="631946561" sldId="2147483663"/>
              <ac:spMk id="10" creationId="{2B16D03C-FB75-C0C4-748B-303DA281E481}"/>
            </ac:spMkLst>
          </pc:spChg>
          <pc:spChg chg="del">
            <ac:chgData name="Lauren Peck" userId="a9ffd8a0-e865-45c1-82ff-3b34bee25adf" providerId="ADAL" clId="{769163EF-A318-4533-A712-C30BC26C3CB9}" dt="2023-05-05T11:52:25.434" v="589" actId="478"/>
            <ac:spMkLst>
              <pc:docMk/>
              <pc:sldMasterMk cId="4197251775" sldId="2147483648"/>
              <pc:sldLayoutMk cId="631946561" sldId="2147483663"/>
              <ac:spMk id="11" creationId="{4C917E89-B7BE-CDFD-C51E-68F410FEAB9A}"/>
            </ac:spMkLst>
          </pc:spChg>
          <pc:spChg chg="del mod">
            <ac:chgData name="Lauren Peck" userId="a9ffd8a0-e865-45c1-82ff-3b34bee25adf" providerId="ADAL" clId="{769163EF-A318-4533-A712-C30BC26C3CB9}" dt="2023-05-05T11:37:41.011" v="206" actId="478"/>
            <ac:spMkLst>
              <pc:docMk/>
              <pc:sldMasterMk cId="4197251775" sldId="2147483648"/>
              <pc:sldLayoutMk cId="631946561" sldId="2147483663"/>
              <ac:spMk id="13" creationId="{84935105-59F0-39D2-8CAE-BCDF29BF6623}"/>
            </ac:spMkLst>
          </pc:spChg>
          <pc:spChg chg="add mod">
            <ac:chgData name="Lauren Peck" userId="a9ffd8a0-e865-45c1-82ff-3b34bee25adf" providerId="ADAL" clId="{769163EF-A318-4533-A712-C30BC26C3CB9}" dt="2023-05-05T11:53:28.496" v="666" actId="1037"/>
            <ac:spMkLst>
              <pc:docMk/>
              <pc:sldMasterMk cId="4197251775" sldId="2147483648"/>
              <pc:sldLayoutMk cId="631946561" sldId="2147483663"/>
              <ac:spMk id="16" creationId="{A4662FFF-C0B5-4C64-63B3-1A61E5D56682}"/>
            </ac:spMkLst>
          </pc:spChg>
          <pc:spChg chg="add del mod">
            <ac:chgData name="Lauren Peck" userId="a9ffd8a0-e865-45c1-82ff-3b34bee25adf" providerId="ADAL" clId="{769163EF-A318-4533-A712-C30BC26C3CB9}" dt="2023-05-05T11:47:04.656" v="307" actId="478"/>
            <ac:spMkLst>
              <pc:docMk/>
              <pc:sldMasterMk cId="4197251775" sldId="2147483648"/>
              <pc:sldLayoutMk cId="631946561" sldId="2147483663"/>
              <ac:spMk id="17" creationId="{4D89B752-3B51-C3F1-ED07-CC8FA0995275}"/>
            </ac:spMkLst>
          </pc:spChg>
          <pc:spChg chg="add del">
            <ac:chgData name="Lauren Peck" userId="a9ffd8a0-e865-45c1-82ff-3b34bee25adf" providerId="ADAL" clId="{769163EF-A318-4533-A712-C30BC26C3CB9}" dt="2023-05-05T11:49:37.320" v="340" actId="11529"/>
            <ac:spMkLst>
              <pc:docMk/>
              <pc:sldMasterMk cId="4197251775" sldId="2147483648"/>
              <pc:sldLayoutMk cId="631946561" sldId="2147483663"/>
              <ac:spMk id="18" creationId="{8F797233-BCDB-99A3-B4F5-DD54E8144964}"/>
            </ac:spMkLst>
          </pc:spChg>
          <pc:spChg chg="add del mod">
            <ac:chgData name="Lauren Peck" userId="a9ffd8a0-e865-45c1-82ff-3b34bee25adf" providerId="ADAL" clId="{769163EF-A318-4533-A712-C30BC26C3CB9}" dt="2023-05-05T11:49:58.259" v="346" actId="21"/>
            <ac:spMkLst>
              <pc:docMk/>
              <pc:sldMasterMk cId="4197251775" sldId="2147483648"/>
              <pc:sldLayoutMk cId="631946561" sldId="2147483663"/>
              <ac:spMk id="19" creationId="{0D9C9FDA-EA36-D07F-A8FF-EB08902B6DC4}"/>
            </ac:spMkLst>
          </pc:spChg>
          <pc:spChg chg="mod">
            <ac:chgData name="Lauren Peck" userId="a9ffd8a0-e865-45c1-82ff-3b34bee25adf" providerId="ADAL" clId="{769163EF-A318-4533-A712-C30BC26C3CB9}" dt="2023-05-05T12:14:07.180" v="817" actId="14100"/>
            <ac:spMkLst>
              <pc:docMk/>
              <pc:sldMasterMk cId="4197251775" sldId="2147483648"/>
              <pc:sldLayoutMk cId="631946561" sldId="2147483663"/>
              <ac:spMk id="21" creationId="{0AA507AD-2500-B117-5F2E-D2BD7E2800D7}"/>
            </ac:spMkLst>
          </pc:spChg>
          <pc:spChg chg="add del">
            <ac:chgData name="Lauren Peck" userId="a9ffd8a0-e865-45c1-82ff-3b34bee25adf" providerId="ADAL" clId="{769163EF-A318-4533-A712-C30BC26C3CB9}" dt="2023-05-05T11:57:18.404" v="716" actId="11529"/>
            <ac:spMkLst>
              <pc:docMk/>
              <pc:sldMasterMk cId="4197251775" sldId="2147483648"/>
              <pc:sldLayoutMk cId="631946561" sldId="2147483663"/>
              <ac:spMk id="22" creationId="{B5ABFAD1-3872-1F8D-C645-05F7F6EB1D6B}"/>
            </ac:spMkLst>
          </pc:spChg>
          <pc:spChg chg="add del mod">
            <ac:chgData name="Lauren Peck" userId="a9ffd8a0-e865-45c1-82ff-3b34bee25adf" providerId="ADAL" clId="{769163EF-A318-4533-A712-C30BC26C3CB9}" dt="2023-05-05T11:57:40.970" v="720" actId="21"/>
            <ac:spMkLst>
              <pc:docMk/>
              <pc:sldMasterMk cId="4197251775" sldId="2147483648"/>
              <pc:sldLayoutMk cId="631946561" sldId="2147483663"/>
              <ac:spMk id="23" creationId="{930DE7C9-3C0C-F2BB-B69A-E6633E78A8DB}"/>
            </ac:spMkLst>
          </pc:spChg>
          <pc:spChg chg="add del mod">
            <ac:chgData name="Lauren Peck" userId="a9ffd8a0-e865-45c1-82ff-3b34bee25adf" providerId="ADAL" clId="{769163EF-A318-4533-A712-C30BC26C3CB9}" dt="2023-05-05T11:58:43.356" v="724"/>
            <ac:spMkLst>
              <pc:docMk/>
              <pc:sldMasterMk cId="4197251775" sldId="2147483648"/>
              <pc:sldLayoutMk cId="631946561" sldId="2147483663"/>
              <ac:spMk id="24" creationId="{394FAB44-B0D8-5433-732A-4CE227CBA77F}"/>
            </ac:spMkLst>
          </pc:spChg>
          <pc:spChg chg="add del mod">
            <ac:chgData name="Lauren Peck" userId="a9ffd8a0-e865-45c1-82ff-3b34bee25adf" providerId="ADAL" clId="{769163EF-A318-4533-A712-C30BC26C3CB9}" dt="2023-05-05T11:58:43.356" v="724"/>
            <ac:spMkLst>
              <pc:docMk/>
              <pc:sldMasterMk cId="4197251775" sldId="2147483648"/>
              <pc:sldLayoutMk cId="631946561" sldId="2147483663"/>
              <ac:spMk id="25" creationId="{273A22BA-8DC4-6960-683C-9CE0DBA17B9E}"/>
            </ac:spMkLst>
          </pc:spChg>
          <pc:spChg chg="add del mod">
            <ac:chgData name="Lauren Peck" userId="a9ffd8a0-e865-45c1-82ff-3b34bee25adf" providerId="ADAL" clId="{769163EF-A318-4533-A712-C30BC26C3CB9}" dt="2023-05-05T11:58:43.356" v="724"/>
            <ac:spMkLst>
              <pc:docMk/>
              <pc:sldMasterMk cId="4197251775" sldId="2147483648"/>
              <pc:sldLayoutMk cId="631946561" sldId="2147483663"/>
              <ac:spMk id="26" creationId="{225C094D-6290-2DA1-C07A-8F84239144AF}"/>
            </ac:spMkLst>
          </pc:spChg>
          <pc:spChg chg="mod">
            <ac:chgData name="Lauren Peck" userId="a9ffd8a0-e865-45c1-82ff-3b34bee25adf" providerId="ADAL" clId="{769163EF-A318-4533-A712-C30BC26C3CB9}" dt="2023-05-05T12:14:01.501" v="813" actId="14100"/>
            <ac:spMkLst>
              <pc:docMk/>
              <pc:sldMasterMk cId="4197251775" sldId="2147483648"/>
              <pc:sldLayoutMk cId="631946561" sldId="2147483663"/>
              <ac:spMk id="28" creationId="{C7E769B3-0FB3-71A8-6CDC-E9AB6EB1F096}"/>
            </ac:spMkLst>
          </pc:spChg>
          <pc:spChg chg="add del">
            <ac:chgData name="Lauren Peck" userId="a9ffd8a0-e865-45c1-82ff-3b34bee25adf" providerId="ADAL" clId="{769163EF-A318-4533-A712-C30BC26C3CB9}" dt="2023-05-05T12:13:26.872" v="804" actId="11529"/>
            <ac:spMkLst>
              <pc:docMk/>
              <pc:sldMasterMk cId="4197251775" sldId="2147483648"/>
              <pc:sldLayoutMk cId="631946561" sldId="2147483663"/>
              <ac:spMk id="29" creationId="{E2C532BB-CFCD-72A3-C329-A820B1DEB432}"/>
            </ac:spMkLst>
          </pc:spChg>
          <pc:spChg chg="add mod">
            <ac:chgData name="Lauren Peck" userId="a9ffd8a0-e865-45c1-82ff-3b34bee25adf" providerId="ADAL" clId="{769163EF-A318-4533-A712-C30BC26C3CB9}" dt="2023-05-05T12:15:59.014" v="1001" actId="1035"/>
            <ac:spMkLst>
              <pc:docMk/>
              <pc:sldMasterMk cId="4197251775" sldId="2147483648"/>
              <pc:sldLayoutMk cId="631946561" sldId="2147483663"/>
              <ac:spMk id="31" creationId="{B240EF74-B983-1ACF-17E3-2073858D367D}"/>
            </ac:spMkLst>
          </pc:spChg>
          <pc:spChg chg="add mod">
            <ac:chgData name="Lauren Peck" userId="a9ffd8a0-e865-45c1-82ff-3b34bee25adf" providerId="ADAL" clId="{769163EF-A318-4533-A712-C30BC26C3CB9}" dt="2023-05-05T12:17:49.215" v="1044" actId="1038"/>
            <ac:spMkLst>
              <pc:docMk/>
              <pc:sldMasterMk cId="4197251775" sldId="2147483648"/>
              <pc:sldLayoutMk cId="631946561" sldId="2147483663"/>
              <ac:spMk id="33" creationId="{AB20AAF3-6DC3-3523-A5A9-888F687F30C3}"/>
            </ac:spMkLst>
          </pc:spChg>
          <pc:picChg chg="add mod">
            <ac:chgData name="Lauren Peck" userId="a9ffd8a0-e865-45c1-82ff-3b34bee25adf" providerId="ADAL" clId="{769163EF-A318-4533-A712-C30BC26C3CB9}" dt="2023-05-05T11:34:38.739" v="197" actId="1038"/>
            <ac:picMkLst>
              <pc:docMk/>
              <pc:sldMasterMk cId="4197251775" sldId="2147483648"/>
              <pc:sldLayoutMk cId="631946561" sldId="2147483663"/>
              <ac:picMk id="2" creationId="{1A24CAF9-08B1-B8E0-77CC-AB9F03F8B377}"/>
            </ac:picMkLst>
          </pc:picChg>
          <pc:picChg chg="add del mod">
            <ac:chgData name="Lauren Peck" userId="a9ffd8a0-e865-45c1-82ff-3b34bee25adf" providerId="ADAL" clId="{769163EF-A318-4533-A712-C30BC26C3CB9}" dt="2023-05-05T11:33:55.973" v="176" actId="1076"/>
            <ac:picMkLst>
              <pc:docMk/>
              <pc:sldMasterMk cId="4197251775" sldId="2147483648"/>
              <pc:sldLayoutMk cId="631946561" sldId="2147483663"/>
              <ac:picMk id="12" creationId="{3DBAD5CA-D870-FF2D-A6E6-52F8EC90CD05}"/>
            </ac:picMkLst>
          </pc:picChg>
          <pc:picChg chg="add mod">
            <ac:chgData name="Lauren Peck" userId="a9ffd8a0-e865-45c1-82ff-3b34bee25adf" providerId="ADAL" clId="{769163EF-A318-4533-A712-C30BC26C3CB9}" dt="2023-05-05T11:43:19.092" v="273" actId="14100"/>
            <ac:picMkLst>
              <pc:docMk/>
              <pc:sldMasterMk cId="4197251775" sldId="2147483648"/>
              <pc:sldLayoutMk cId="631946561" sldId="2147483663"/>
              <ac:picMk id="14" creationId="{7D74F1C3-1CE9-C57E-C2D4-9FC98D7B3B85}"/>
            </ac:picMkLst>
          </pc:picChg>
        </pc:sldLayoutChg>
        <pc:sldLayoutChg chg="addSp delSp modSp mod">
          <pc:chgData name="Lauren Peck" userId="a9ffd8a0-e865-45c1-82ff-3b34bee25adf" providerId="ADAL" clId="{769163EF-A318-4533-A712-C30BC26C3CB9}" dt="2023-05-05T12:19:52.137" v="1088" actId="6014"/>
          <pc:sldLayoutMkLst>
            <pc:docMk/>
            <pc:sldMasterMk cId="4197251775" sldId="2147483648"/>
            <pc:sldLayoutMk cId="2961726508" sldId="2147483702"/>
          </pc:sldLayoutMkLst>
          <pc:spChg chg="del mod">
            <ac:chgData name="Lauren Peck" userId="a9ffd8a0-e865-45c1-82ff-3b34bee25adf" providerId="ADAL" clId="{769163EF-A318-4533-A712-C30BC26C3CB9}" dt="2023-05-05T11:51:10.257" v="445" actId="478"/>
            <ac:spMkLst>
              <pc:docMk/>
              <pc:sldMasterMk cId="4197251775" sldId="2147483648"/>
              <pc:sldLayoutMk cId="2961726508" sldId="2147483702"/>
              <ac:spMk id="2" creationId="{DA43F061-5993-F2A2-76CF-1DF0AA931AC8}"/>
            </ac:spMkLst>
          </pc:spChg>
          <pc:spChg chg="del">
            <ac:chgData name="Lauren Peck" userId="a9ffd8a0-e865-45c1-82ff-3b34bee25adf" providerId="ADAL" clId="{769163EF-A318-4533-A712-C30BC26C3CB9}" dt="2023-05-05T12:17:40.620" v="1041" actId="478"/>
            <ac:spMkLst>
              <pc:docMk/>
              <pc:sldMasterMk cId="4197251775" sldId="2147483648"/>
              <pc:sldLayoutMk cId="2961726508" sldId="2147483702"/>
              <ac:spMk id="4" creationId="{64CEFDCA-E0B0-AA43-2865-9769F92E599A}"/>
            </ac:spMkLst>
          </pc:spChg>
          <pc:spChg chg="mod">
            <ac:chgData name="Lauren Peck" userId="a9ffd8a0-e865-45c1-82ff-3b34bee25adf" providerId="ADAL" clId="{769163EF-A318-4533-A712-C30BC26C3CB9}" dt="2023-05-05T12:14:48.845" v="863" actId="6549"/>
            <ac:spMkLst>
              <pc:docMk/>
              <pc:sldMasterMk cId="4197251775" sldId="2147483648"/>
              <pc:sldLayoutMk cId="2961726508" sldId="2147483702"/>
              <ac:spMk id="5" creationId="{869E6D3A-3B28-27DC-1247-AE523E78B109}"/>
            </ac:spMkLst>
          </pc:spChg>
          <pc:spChg chg="del">
            <ac:chgData name="Lauren Peck" userId="a9ffd8a0-e865-45c1-82ff-3b34bee25adf" providerId="ADAL" clId="{769163EF-A318-4533-A712-C30BC26C3CB9}" dt="2023-05-05T11:37:13.266" v="200" actId="478"/>
            <ac:spMkLst>
              <pc:docMk/>
              <pc:sldMasterMk cId="4197251775" sldId="2147483648"/>
              <pc:sldLayoutMk cId="2961726508" sldId="2147483702"/>
              <ac:spMk id="10" creationId="{2B16D03C-FB75-C0C4-748B-303DA281E481}"/>
            </ac:spMkLst>
          </pc:spChg>
          <pc:spChg chg="del">
            <ac:chgData name="Lauren Peck" userId="a9ffd8a0-e865-45c1-82ff-3b34bee25adf" providerId="ADAL" clId="{769163EF-A318-4533-A712-C30BC26C3CB9}" dt="2023-05-05T11:37:13.266" v="200" actId="478"/>
            <ac:spMkLst>
              <pc:docMk/>
              <pc:sldMasterMk cId="4197251775" sldId="2147483648"/>
              <pc:sldLayoutMk cId="2961726508" sldId="2147483702"/>
              <ac:spMk id="14" creationId="{961EB1A8-C0E4-A2D0-D520-E3CC288725FF}"/>
            </ac:spMkLst>
          </pc:spChg>
          <pc:spChg chg="del">
            <ac:chgData name="Lauren Peck" userId="a9ffd8a0-e865-45c1-82ff-3b34bee25adf" providerId="ADAL" clId="{769163EF-A318-4533-A712-C30BC26C3CB9}" dt="2023-05-05T11:37:13.266" v="200" actId="478"/>
            <ac:spMkLst>
              <pc:docMk/>
              <pc:sldMasterMk cId="4197251775" sldId="2147483648"/>
              <pc:sldLayoutMk cId="2961726508" sldId="2147483702"/>
              <ac:spMk id="17" creationId="{4D89B752-3B51-C3F1-ED07-CC8FA0995275}"/>
            </ac:spMkLst>
          </pc:spChg>
          <pc:spChg chg="del mod">
            <ac:chgData name="Lauren Peck" userId="a9ffd8a0-e865-45c1-82ff-3b34bee25adf" providerId="ADAL" clId="{769163EF-A318-4533-A712-C30BC26C3CB9}" dt="2023-05-05T11:51:12.238" v="446" actId="478"/>
            <ac:spMkLst>
              <pc:docMk/>
              <pc:sldMasterMk cId="4197251775" sldId="2147483648"/>
              <pc:sldLayoutMk cId="2961726508" sldId="2147483702"/>
              <ac:spMk id="18" creationId="{85B326B8-B1C2-EC98-483F-8A1C45EE1B52}"/>
            </ac:spMkLst>
          </pc:spChg>
          <pc:spChg chg="add del mod">
            <ac:chgData name="Lauren Peck" userId="a9ffd8a0-e865-45c1-82ff-3b34bee25adf" providerId="ADAL" clId="{769163EF-A318-4533-A712-C30BC26C3CB9}" dt="2023-05-05T12:18:52.863" v="1050" actId="478"/>
            <ac:spMkLst>
              <pc:docMk/>
              <pc:sldMasterMk cId="4197251775" sldId="2147483648"/>
              <pc:sldLayoutMk cId="2961726508" sldId="2147483702"/>
              <ac:spMk id="19" creationId="{159E3486-CA3F-419D-D313-BC7717B6646A}"/>
            </ac:spMkLst>
          </pc:spChg>
          <pc:spChg chg="mod">
            <ac:chgData name="Lauren Peck" userId="a9ffd8a0-e865-45c1-82ff-3b34bee25adf" providerId="ADAL" clId="{769163EF-A318-4533-A712-C30BC26C3CB9}" dt="2023-05-05T12:14:57.160" v="879" actId="20577"/>
            <ac:spMkLst>
              <pc:docMk/>
              <pc:sldMasterMk cId="4197251775" sldId="2147483648"/>
              <pc:sldLayoutMk cId="2961726508" sldId="2147483702"/>
              <ac:spMk id="21" creationId="{0AA507AD-2500-B117-5F2E-D2BD7E2800D7}"/>
            </ac:spMkLst>
          </pc:spChg>
          <pc:spChg chg="del mod">
            <ac:chgData name="Lauren Peck" userId="a9ffd8a0-e865-45c1-82ff-3b34bee25adf" providerId="ADAL" clId="{769163EF-A318-4533-A712-C30BC26C3CB9}" dt="2023-05-05T11:51:17.119" v="447" actId="478"/>
            <ac:spMkLst>
              <pc:docMk/>
              <pc:sldMasterMk cId="4197251775" sldId="2147483648"/>
              <pc:sldLayoutMk cId="2961726508" sldId="2147483702"/>
              <ac:spMk id="23" creationId="{5052F9F1-B53E-1C99-7E76-52416C89DE86}"/>
            </ac:spMkLst>
          </pc:spChg>
          <pc:spChg chg="add del mod">
            <ac:chgData name="Lauren Peck" userId="a9ffd8a0-e865-45c1-82ff-3b34bee25adf" providerId="ADAL" clId="{769163EF-A318-4533-A712-C30BC26C3CB9}" dt="2023-05-05T11:47:15.727" v="308" actId="478"/>
            <ac:spMkLst>
              <pc:docMk/>
              <pc:sldMasterMk cId="4197251775" sldId="2147483648"/>
              <pc:sldLayoutMk cId="2961726508" sldId="2147483702"/>
              <ac:spMk id="24" creationId="{F9F877B0-836C-71E6-2B43-32A111739552}"/>
            </ac:spMkLst>
          </pc:spChg>
          <pc:spChg chg="add del mod">
            <ac:chgData name="Lauren Peck" userId="a9ffd8a0-e865-45c1-82ff-3b34bee25adf" providerId="ADAL" clId="{769163EF-A318-4533-A712-C30BC26C3CB9}" dt="2023-05-05T11:37:36.002" v="205" actId="478"/>
            <ac:spMkLst>
              <pc:docMk/>
              <pc:sldMasterMk cId="4197251775" sldId="2147483648"/>
              <pc:sldLayoutMk cId="2961726508" sldId="2147483702"/>
              <ac:spMk id="25" creationId="{B77E7294-6607-75F1-094F-27A0ED3606B0}"/>
            </ac:spMkLst>
          </pc:spChg>
          <pc:spChg chg="mod">
            <ac:chgData name="Lauren Peck" userId="a9ffd8a0-e865-45c1-82ff-3b34bee25adf" providerId="ADAL" clId="{769163EF-A318-4533-A712-C30BC26C3CB9}" dt="2023-05-05T12:15:37.320" v="987" actId="6549"/>
            <ac:spMkLst>
              <pc:docMk/>
              <pc:sldMasterMk cId="4197251775" sldId="2147483648"/>
              <pc:sldLayoutMk cId="2961726508" sldId="2147483702"/>
              <ac:spMk id="28" creationId="{C7E769B3-0FB3-71A8-6CDC-E9AB6EB1F096}"/>
            </ac:spMkLst>
          </pc:spChg>
          <pc:spChg chg="add del mod">
            <ac:chgData name="Lauren Peck" userId="a9ffd8a0-e865-45c1-82ff-3b34bee25adf" providerId="ADAL" clId="{769163EF-A318-4533-A712-C30BC26C3CB9}" dt="2023-05-05T11:44:31.890" v="281" actId="478"/>
            <ac:spMkLst>
              <pc:docMk/>
              <pc:sldMasterMk cId="4197251775" sldId="2147483648"/>
              <pc:sldLayoutMk cId="2961726508" sldId="2147483702"/>
              <ac:spMk id="30" creationId="{011E33AA-F820-70CA-C32A-8ABC835F35A4}"/>
            </ac:spMkLst>
          </pc:spChg>
          <pc:spChg chg="add del mod">
            <ac:chgData name="Lauren Peck" userId="a9ffd8a0-e865-45c1-82ff-3b34bee25adf" providerId="ADAL" clId="{769163EF-A318-4533-A712-C30BC26C3CB9}" dt="2023-05-05T11:44:31.890" v="281" actId="478"/>
            <ac:spMkLst>
              <pc:docMk/>
              <pc:sldMasterMk cId="4197251775" sldId="2147483648"/>
              <pc:sldLayoutMk cId="2961726508" sldId="2147483702"/>
              <ac:spMk id="31" creationId="{0F59E0B2-0B4B-643E-4F12-E69FF317F3E0}"/>
            </ac:spMkLst>
          </pc:spChg>
          <pc:spChg chg="add mod ord">
            <ac:chgData name="Lauren Peck" userId="a9ffd8a0-e865-45c1-82ff-3b34bee25adf" providerId="ADAL" clId="{769163EF-A318-4533-A712-C30BC26C3CB9}" dt="2023-05-05T11:42:44.879" v="270" actId="167"/>
            <ac:spMkLst>
              <pc:docMk/>
              <pc:sldMasterMk cId="4197251775" sldId="2147483648"/>
              <pc:sldLayoutMk cId="2961726508" sldId="2147483702"/>
              <ac:spMk id="32" creationId="{EC8D8993-A1F0-430A-A1EE-5DF95F8D5FD0}"/>
            </ac:spMkLst>
          </pc:spChg>
          <pc:spChg chg="add del mod">
            <ac:chgData name="Lauren Peck" userId="a9ffd8a0-e865-45c1-82ff-3b34bee25adf" providerId="ADAL" clId="{769163EF-A318-4533-A712-C30BC26C3CB9}" dt="2023-05-05T11:51:48.144" v="544" actId="478"/>
            <ac:spMkLst>
              <pc:docMk/>
              <pc:sldMasterMk cId="4197251775" sldId="2147483648"/>
              <pc:sldLayoutMk cId="2961726508" sldId="2147483702"/>
              <ac:spMk id="34" creationId="{9CD0A47B-E6D3-DC8F-0CA5-12C67FA5134F}"/>
            </ac:spMkLst>
          </pc:spChg>
          <pc:spChg chg="add del mod">
            <ac:chgData name="Lauren Peck" userId="a9ffd8a0-e865-45c1-82ff-3b34bee25adf" providerId="ADAL" clId="{769163EF-A318-4533-A712-C30BC26C3CB9}" dt="2023-05-05T11:51:47.260" v="543" actId="478"/>
            <ac:spMkLst>
              <pc:docMk/>
              <pc:sldMasterMk cId="4197251775" sldId="2147483648"/>
              <pc:sldLayoutMk cId="2961726508" sldId="2147483702"/>
              <ac:spMk id="35" creationId="{B299132A-19AD-DF95-F359-2191F827A005}"/>
            </ac:spMkLst>
          </pc:spChg>
          <pc:spChg chg="add del mod">
            <ac:chgData name="Lauren Peck" userId="a9ffd8a0-e865-45c1-82ff-3b34bee25adf" providerId="ADAL" clId="{769163EF-A318-4533-A712-C30BC26C3CB9}" dt="2023-05-05T12:18:54.455" v="1052" actId="478"/>
            <ac:spMkLst>
              <pc:docMk/>
              <pc:sldMasterMk cId="4197251775" sldId="2147483648"/>
              <pc:sldLayoutMk cId="2961726508" sldId="2147483702"/>
              <ac:spMk id="36" creationId="{3A5330FF-9590-4799-B778-1EEBD892058C}"/>
            </ac:spMkLst>
          </pc:spChg>
          <pc:spChg chg="add del mod">
            <ac:chgData name="Lauren Peck" userId="a9ffd8a0-e865-45c1-82ff-3b34bee25adf" providerId="ADAL" clId="{769163EF-A318-4533-A712-C30BC26C3CB9}" dt="2023-05-05T12:18:52.863" v="1050" actId="478"/>
            <ac:spMkLst>
              <pc:docMk/>
              <pc:sldMasterMk cId="4197251775" sldId="2147483648"/>
              <pc:sldLayoutMk cId="2961726508" sldId="2147483702"/>
              <ac:spMk id="37" creationId="{7CDBAF52-4C5B-E7BB-A844-2FF6F5870AD6}"/>
            </ac:spMkLst>
          </pc:spChg>
          <pc:spChg chg="add mod">
            <ac:chgData name="Lauren Peck" userId="a9ffd8a0-e865-45c1-82ff-3b34bee25adf" providerId="ADAL" clId="{769163EF-A318-4533-A712-C30BC26C3CB9}" dt="2023-05-05T12:15:49.306" v="997" actId="1036"/>
            <ac:spMkLst>
              <pc:docMk/>
              <pc:sldMasterMk cId="4197251775" sldId="2147483648"/>
              <pc:sldLayoutMk cId="2961726508" sldId="2147483702"/>
              <ac:spMk id="38" creationId="{4653E243-B765-1EF7-AF83-65A785B6790E}"/>
            </ac:spMkLst>
          </pc:spChg>
          <pc:spChg chg="add mod">
            <ac:chgData name="Lauren Peck" userId="a9ffd8a0-e865-45c1-82ff-3b34bee25adf" providerId="ADAL" clId="{769163EF-A318-4533-A712-C30BC26C3CB9}" dt="2023-05-05T12:15:51.970" v="998" actId="1036"/>
            <ac:spMkLst>
              <pc:docMk/>
              <pc:sldMasterMk cId="4197251775" sldId="2147483648"/>
              <pc:sldLayoutMk cId="2961726508" sldId="2147483702"/>
              <ac:spMk id="39" creationId="{42CB6032-F3A5-CA87-2863-6F208349FC18}"/>
            </ac:spMkLst>
          </pc:spChg>
          <pc:spChg chg="add del mod">
            <ac:chgData name="Lauren Peck" userId="a9ffd8a0-e865-45c1-82ff-3b34bee25adf" providerId="ADAL" clId="{769163EF-A318-4533-A712-C30BC26C3CB9}" dt="2023-05-05T12:15:11.466" v="911"/>
            <ac:spMkLst>
              <pc:docMk/>
              <pc:sldMasterMk cId="4197251775" sldId="2147483648"/>
              <pc:sldLayoutMk cId="2961726508" sldId="2147483702"/>
              <ac:spMk id="40" creationId="{A24432C4-F68F-0C12-948E-E6572958C9AA}"/>
            </ac:spMkLst>
          </pc:spChg>
          <pc:spChg chg="add mod">
            <ac:chgData name="Lauren Peck" userId="a9ffd8a0-e865-45c1-82ff-3b34bee25adf" providerId="ADAL" clId="{769163EF-A318-4533-A712-C30BC26C3CB9}" dt="2023-05-05T12:15:54.062" v="999" actId="1036"/>
            <ac:spMkLst>
              <pc:docMk/>
              <pc:sldMasterMk cId="4197251775" sldId="2147483648"/>
              <pc:sldLayoutMk cId="2961726508" sldId="2147483702"/>
              <ac:spMk id="41" creationId="{F8245902-B499-99B4-D95E-BD7376D0D81B}"/>
            </ac:spMkLst>
          </pc:spChg>
          <pc:spChg chg="add del mod">
            <ac:chgData name="Lauren Peck" userId="a9ffd8a0-e865-45c1-82ff-3b34bee25adf" providerId="ADAL" clId="{769163EF-A318-4533-A712-C30BC26C3CB9}" dt="2023-05-05T12:18:52.863" v="1050" actId="478"/>
            <ac:spMkLst>
              <pc:docMk/>
              <pc:sldMasterMk cId="4197251775" sldId="2147483648"/>
              <pc:sldLayoutMk cId="2961726508" sldId="2147483702"/>
              <ac:spMk id="42" creationId="{6E8B1E50-BD84-7358-D8C1-EC63275B360A}"/>
            </ac:spMkLst>
          </pc:spChg>
          <pc:spChg chg="add del mod">
            <ac:chgData name="Lauren Peck" userId="a9ffd8a0-e865-45c1-82ff-3b34bee25adf" providerId="ADAL" clId="{769163EF-A318-4533-A712-C30BC26C3CB9}" dt="2023-05-05T12:19:00.169" v="1054"/>
            <ac:spMkLst>
              <pc:docMk/>
              <pc:sldMasterMk cId="4197251775" sldId="2147483648"/>
              <pc:sldLayoutMk cId="2961726508" sldId="2147483702"/>
              <ac:spMk id="45" creationId="{7BD8DAC7-9067-68C8-00AE-4B46D83BB21D}"/>
            </ac:spMkLst>
          </pc:spChg>
          <pc:spChg chg="add mod">
            <ac:chgData name="Lauren Peck" userId="a9ffd8a0-e865-45c1-82ff-3b34bee25adf" providerId="ADAL" clId="{769163EF-A318-4533-A712-C30BC26C3CB9}" dt="2023-05-05T12:19:03.538" v="1067" actId="1036"/>
            <ac:spMkLst>
              <pc:docMk/>
              <pc:sldMasterMk cId="4197251775" sldId="2147483648"/>
              <pc:sldLayoutMk cId="2961726508" sldId="2147483702"/>
              <ac:spMk id="50" creationId="{91B796F4-8A9E-329B-3BE4-DF8F0B94576D}"/>
            </ac:spMkLst>
          </pc:spChg>
          <pc:spChg chg="add mod">
            <ac:chgData name="Lauren Peck" userId="a9ffd8a0-e865-45c1-82ff-3b34bee25adf" providerId="ADAL" clId="{769163EF-A318-4533-A712-C30BC26C3CB9}" dt="2023-05-05T12:19:24.403" v="1087" actId="1036"/>
            <ac:spMkLst>
              <pc:docMk/>
              <pc:sldMasterMk cId="4197251775" sldId="2147483648"/>
              <pc:sldLayoutMk cId="2961726508" sldId="2147483702"/>
              <ac:spMk id="53" creationId="{98539517-3510-19F0-BE36-F154C9D8FF32}"/>
            </ac:spMkLst>
          </pc:spChg>
          <pc:picChg chg="del">
            <ac:chgData name="Lauren Peck" userId="a9ffd8a0-e865-45c1-82ff-3b34bee25adf" providerId="ADAL" clId="{769163EF-A318-4533-A712-C30BC26C3CB9}" dt="2023-05-05T11:37:13.266" v="200" actId="478"/>
            <ac:picMkLst>
              <pc:docMk/>
              <pc:sldMasterMk cId="4197251775" sldId="2147483648"/>
              <pc:sldLayoutMk cId="2961726508" sldId="2147483702"/>
              <ac:picMk id="12" creationId="{3DBAD5CA-D870-FF2D-A6E6-52F8EC90CD05}"/>
            </ac:picMkLst>
          </pc:picChg>
          <pc:picChg chg="add del mod">
            <ac:chgData name="Lauren Peck" userId="a9ffd8a0-e865-45c1-82ff-3b34bee25adf" providerId="ADAL" clId="{769163EF-A318-4533-A712-C30BC26C3CB9}" dt="2023-05-05T12:18:52.863" v="1050" actId="478"/>
            <ac:picMkLst>
              <pc:docMk/>
              <pc:sldMasterMk cId="4197251775" sldId="2147483648"/>
              <pc:sldLayoutMk cId="2961726508" sldId="2147483702"/>
              <ac:picMk id="22" creationId="{3ECA8202-E537-36E2-A285-6415416F1BFF}"/>
            </ac:picMkLst>
          </pc:picChg>
          <pc:picChg chg="add del mod">
            <ac:chgData name="Lauren Peck" userId="a9ffd8a0-e865-45c1-82ff-3b34bee25adf" providerId="ADAL" clId="{769163EF-A318-4533-A712-C30BC26C3CB9}" dt="2023-05-05T12:18:53.758" v="1051" actId="478"/>
            <ac:picMkLst>
              <pc:docMk/>
              <pc:sldMasterMk cId="4197251775" sldId="2147483648"/>
              <pc:sldLayoutMk cId="2961726508" sldId="2147483702"/>
              <ac:picMk id="26" creationId="{FF3A7522-EE6E-55B1-89EE-E5ADE0AB930D}"/>
            </ac:picMkLst>
          </pc:picChg>
          <pc:picChg chg="add mod ord">
            <ac:chgData name="Lauren Peck" userId="a9ffd8a0-e865-45c1-82ff-3b34bee25adf" providerId="ADAL" clId="{769163EF-A318-4533-A712-C30BC26C3CB9}" dt="2023-05-05T11:43:11.473" v="272" actId="14100"/>
            <ac:picMkLst>
              <pc:docMk/>
              <pc:sldMasterMk cId="4197251775" sldId="2147483648"/>
              <pc:sldLayoutMk cId="2961726508" sldId="2147483702"/>
              <ac:picMk id="33" creationId="{9D33DE2A-E13F-A87C-4B88-5B8D80F50F97}"/>
            </ac:picMkLst>
          </pc:picChg>
          <pc:picChg chg="add del mod">
            <ac:chgData name="Lauren Peck" userId="a9ffd8a0-e865-45c1-82ff-3b34bee25adf" providerId="ADAL" clId="{769163EF-A318-4533-A712-C30BC26C3CB9}" dt="2023-05-05T12:19:00.169" v="1054"/>
            <ac:picMkLst>
              <pc:docMk/>
              <pc:sldMasterMk cId="4197251775" sldId="2147483648"/>
              <pc:sldLayoutMk cId="2961726508" sldId="2147483702"/>
              <ac:picMk id="46" creationId="{15B4CE8D-8124-6FC1-5DC4-00BA677BE31E}"/>
            </ac:picMkLst>
          </pc:picChg>
          <pc:picChg chg="add del mod">
            <ac:chgData name="Lauren Peck" userId="a9ffd8a0-e865-45c1-82ff-3b34bee25adf" providerId="ADAL" clId="{769163EF-A318-4533-A712-C30BC26C3CB9}" dt="2023-05-05T12:19:00.169" v="1054"/>
            <ac:picMkLst>
              <pc:docMk/>
              <pc:sldMasterMk cId="4197251775" sldId="2147483648"/>
              <pc:sldLayoutMk cId="2961726508" sldId="2147483702"/>
              <ac:picMk id="47" creationId="{2094B888-4FB7-D41F-D95A-61A1E1BCDF60}"/>
            </ac:picMkLst>
          </pc:picChg>
          <pc:picChg chg="add mod">
            <ac:chgData name="Lauren Peck" userId="a9ffd8a0-e865-45c1-82ff-3b34bee25adf" providerId="ADAL" clId="{769163EF-A318-4533-A712-C30BC26C3CB9}" dt="2023-05-05T12:19:03.538" v="1067" actId="1036"/>
            <ac:picMkLst>
              <pc:docMk/>
              <pc:sldMasterMk cId="4197251775" sldId="2147483648"/>
              <pc:sldLayoutMk cId="2961726508" sldId="2147483702"/>
              <ac:picMk id="51" creationId="{A50505F0-B6C0-7F11-C5C2-B54E332A6DCB}"/>
            </ac:picMkLst>
          </pc:picChg>
          <pc:picChg chg="add mod">
            <ac:chgData name="Lauren Peck" userId="a9ffd8a0-e865-45c1-82ff-3b34bee25adf" providerId="ADAL" clId="{769163EF-A318-4533-A712-C30BC26C3CB9}" dt="2023-05-05T12:19:03.538" v="1067" actId="1036"/>
            <ac:picMkLst>
              <pc:docMk/>
              <pc:sldMasterMk cId="4197251775" sldId="2147483648"/>
              <pc:sldLayoutMk cId="2961726508" sldId="2147483702"/>
              <ac:picMk id="52" creationId="{14DAB5BF-FC6A-1E9E-8893-FEBA4900122D}"/>
            </ac:picMkLst>
          </pc:picChg>
          <pc:cxnChg chg="mod">
            <ac:chgData name="Lauren Peck" userId="a9ffd8a0-e865-45c1-82ff-3b34bee25adf" providerId="ADAL" clId="{769163EF-A318-4533-A712-C30BC26C3CB9}" dt="2023-05-05T11:37:29.320" v="204" actId="552"/>
            <ac:cxnSpMkLst>
              <pc:docMk/>
              <pc:sldMasterMk cId="4197251775" sldId="2147483648"/>
              <pc:sldLayoutMk cId="2961726508" sldId="2147483702"/>
              <ac:cxnSpMk id="3" creationId="{4017DAF4-A239-7A3B-2E1D-54D5D1CBD0B4}"/>
            </ac:cxnSpMkLst>
          </pc:cxnChg>
          <pc:cxnChg chg="add del mod">
            <ac:chgData name="Lauren Peck" userId="a9ffd8a0-e865-45c1-82ff-3b34bee25adf" providerId="ADAL" clId="{769163EF-A318-4533-A712-C30BC26C3CB9}" dt="2023-05-05T12:18:52.863" v="1050" actId="478"/>
            <ac:cxnSpMkLst>
              <pc:docMk/>
              <pc:sldMasterMk cId="4197251775" sldId="2147483648"/>
              <pc:sldLayoutMk cId="2961726508" sldId="2147483702"/>
              <ac:cxnSpMk id="7" creationId="{2E85C4D3-8BD1-3CDC-B821-E705D7374094}"/>
            </ac:cxnSpMkLst>
          </pc:cxnChg>
          <pc:cxnChg chg="del">
            <ac:chgData name="Lauren Peck" userId="a9ffd8a0-e865-45c1-82ff-3b34bee25adf" providerId="ADAL" clId="{769163EF-A318-4533-A712-C30BC26C3CB9}" dt="2023-05-05T11:37:13.266" v="200" actId="478"/>
            <ac:cxnSpMkLst>
              <pc:docMk/>
              <pc:sldMasterMk cId="4197251775" sldId="2147483648"/>
              <pc:sldLayoutMk cId="2961726508" sldId="2147483702"/>
              <ac:cxnSpMk id="8" creationId="{1AA812B2-D4DB-41B3-F182-4CF5A3FA6471}"/>
            </ac:cxnSpMkLst>
          </pc:cxnChg>
          <pc:cxnChg chg="del">
            <ac:chgData name="Lauren Peck" userId="a9ffd8a0-e865-45c1-82ff-3b34bee25adf" providerId="ADAL" clId="{769163EF-A318-4533-A712-C30BC26C3CB9}" dt="2023-05-05T11:37:13.266" v="200" actId="478"/>
            <ac:cxnSpMkLst>
              <pc:docMk/>
              <pc:sldMasterMk cId="4197251775" sldId="2147483648"/>
              <pc:sldLayoutMk cId="2961726508" sldId="2147483702"/>
              <ac:cxnSpMk id="9" creationId="{A0FF98CA-252E-8C85-5F0B-27CB39F2AB3C}"/>
            </ac:cxnSpMkLst>
          </pc:cxnChg>
          <pc:cxnChg chg="add del mod">
            <ac:chgData name="Lauren Peck" userId="a9ffd8a0-e865-45c1-82ff-3b34bee25adf" providerId="ADAL" clId="{769163EF-A318-4533-A712-C30BC26C3CB9}" dt="2023-05-05T12:18:52.863" v="1050" actId="478"/>
            <ac:cxnSpMkLst>
              <pc:docMk/>
              <pc:sldMasterMk cId="4197251775" sldId="2147483648"/>
              <pc:sldLayoutMk cId="2961726508" sldId="2147483702"/>
              <ac:cxnSpMk id="11" creationId="{1038A80C-98AF-F7C2-6647-5470A60E0738}"/>
            </ac:cxnSpMkLst>
          </pc:cxnChg>
          <pc:cxnChg chg="mod">
            <ac:chgData name="Lauren Peck" userId="a9ffd8a0-e865-45c1-82ff-3b34bee25adf" providerId="ADAL" clId="{769163EF-A318-4533-A712-C30BC26C3CB9}" dt="2023-05-05T11:37:29.320" v="204" actId="552"/>
            <ac:cxnSpMkLst>
              <pc:docMk/>
              <pc:sldMasterMk cId="4197251775" sldId="2147483648"/>
              <pc:sldLayoutMk cId="2961726508" sldId="2147483702"/>
              <ac:cxnSpMk id="20" creationId="{4D28F358-AF43-DBF3-8DA8-3BF28AE94C21}"/>
            </ac:cxnSpMkLst>
          </pc:cxnChg>
          <pc:cxnChg chg="mod">
            <ac:chgData name="Lauren Peck" userId="a9ffd8a0-e865-45c1-82ff-3b34bee25adf" providerId="ADAL" clId="{769163EF-A318-4533-A712-C30BC26C3CB9}" dt="2023-05-05T11:37:29.320" v="204" actId="552"/>
            <ac:cxnSpMkLst>
              <pc:docMk/>
              <pc:sldMasterMk cId="4197251775" sldId="2147483648"/>
              <pc:sldLayoutMk cId="2961726508" sldId="2147483702"/>
              <ac:cxnSpMk id="27" creationId="{9CD7B5FE-B469-F654-62F5-017B4DF23E9B}"/>
            </ac:cxnSpMkLst>
          </pc:cxnChg>
          <pc:cxnChg chg="add del mod">
            <ac:chgData name="Lauren Peck" userId="a9ffd8a0-e865-45c1-82ff-3b34bee25adf" providerId="ADAL" clId="{769163EF-A318-4533-A712-C30BC26C3CB9}" dt="2023-05-05T12:18:52.863" v="1050" actId="478"/>
            <ac:cxnSpMkLst>
              <pc:docMk/>
              <pc:sldMasterMk cId="4197251775" sldId="2147483648"/>
              <pc:sldLayoutMk cId="2961726508" sldId="2147483702"/>
              <ac:cxnSpMk id="29" creationId="{674AA505-2BAA-071E-E6D6-30604565727E}"/>
            </ac:cxnSpMkLst>
          </pc:cxnChg>
          <pc:cxnChg chg="add del mod">
            <ac:chgData name="Lauren Peck" userId="a9ffd8a0-e865-45c1-82ff-3b34bee25adf" providerId="ADAL" clId="{769163EF-A318-4533-A712-C30BC26C3CB9}" dt="2023-05-05T12:19:00.169" v="1054"/>
            <ac:cxnSpMkLst>
              <pc:docMk/>
              <pc:sldMasterMk cId="4197251775" sldId="2147483648"/>
              <pc:sldLayoutMk cId="2961726508" sldId="2147483702"/>
              <ac:cxnSpMk id="43" creationId="{7CEEDFA9-B37A-0520-4B55-9918AA6380A9}"/>
            </ac:cxnSpMkLst>
          </pc:cxnChg>
          <pc:cxnChg chg="add del mod">
            <ac:chgData name="Lauren Peck" userId="a9ffd8a0-e865-45c1-82ff-3b34bee25adf" providerId="ADAL" clId="{769163EF-A318-4533-A712-C30BC26C3CB9}" dt="2023-05-05T12:19:00.169" v="1054"/>
            <ac:cxnSpMkLst>
              <pc:docMk/>
              <pc:sldMasterMk cId="4197251775" sldId="2147483648"/>
              <pc:sldLayoutMk cId="2961726508" sldId="2147483702"/>
              <ac:cxnSpMk id="44" creationId="{CF812AEA-A368-FFE8-2185-850013B00671}"/>
            </ac:cxnSpMkLst>
          </pc:cxnChg>
          <pc:cxnChg chg="add mod">
            <ac:chgData name="Lauren Peck" userId="a9ffd8a0-e865-45c1-82ff-3b34bee25adf" providerId="ADAL" clId="{769163EF-A318-4533-A712-C30BC26C3CB9}" dt="2023-05-05T12:19:03.538" v="1067" actId="1036"/>
            <ac:cxnSpMkLst>
              <pc:docMk/>
              <pc:sldMasterMk cId="4197251775" sldId="2147483648"/>
              <pc:sldLayoutMk cId="2961726508" sldId="2147483702"/>
              <ac:cxnSpMk id="48" creationId="{3546257D-1F7C-D76E-15C4-DF34519F0CD8}"/>
            </ac:cxnSpMkLst>
          </pc:cxnChg>
          <pc:cxnChg chg="add mod">
            <ac:chgData name="Lauren Peck" userId="a9ffd8a0-e865-45c1-82ff-3b34bee25adf" providerId="ADAL" clId="{769163EF-A318-4533-A712-C30BC26C3CB9}" dt="2023-05-05T12:19:03.538" v="1067" actId="1036"/>
            <ac:cxnSpMkLst>
              <pc:docMk/>
              <pc:sldMasterMk cId="4197251775" sldId="2147483648"/>
              <pc:sldLayoutMk cId="2961726508" sldId="2147483702"/>
              <ac:cxnSpMk id="49" creationId="{FB41D869-8EAA-D375-93BE-C644A03AE0D0}"/>
            </ac:cxnSpMkLst>
          </pc:cxnChg>
        </pc:sldLayoutChg>
        <pc:sldLayoutChg chg="addSp delSp modSp mod">
          <pc:chgData name="Lauren Peck" userId="a9ffd8a0-e865-45c1-82ff-3b34bee25adf" providerId="ADAL" clId="{769163EF-A318-4533-A712-C30BC26C3CB9}" dt="2023-05-05T12:20:20.627" v="1116" actId="1036"/>
          <pc:sldLayoutMkLst>
            <pc:docMk/>
            <pc:sldMasterMk cId="4197251775" sldId="2147483648"/>
            <pc:sldLayoutMk cId="3126398810" sldId="2147483703"/>
          </pc:sldLayoutMkLst>
          <pc:spChg chg="del mod">
            <ac:chgData name="Lauren Peck" userId="a9ffd8a0-e865-45c1-82ff-3b34bee25adf" providerId="ADAL" clId="{769163EF-A318-4533-A712-C30BC26C3CB9}" dt="2023-05-05T11:52:47.507" v="620" actId="478"/>
            <ac:spMkLst>
              <pc:docMk/>
              <pc:sldMasterMk cId="4197251775" sldId="2147483648"/>
              <pc:sldLayoutMk cId="3126398810" sldId="2147483703"/>
              <ac:spMk id="2" creationId="{B3FE6DF4-B745-48AF-4ADF-F54093F6EFFC}"/>
            </ac:spMkLst>
          </pc:spChg>
          <pc:spChg chg="mod">
            <ac:chgData name="Lauren Peck" userId="a9ffd8a0-e865-45c1-82ff-3b34bee25adf" providerId="ADAL" clId="{769163EF-A318-4533-A712-C30BC26C3CB9}" dt="2023-05-05T12:20:20.627" v="1116" actId="1036"/>
            <ac:spMkLst>
              <pc:docMk/>
              <pc:sldMasterMk cId="4197251775" sldId="2147483648"/>
              <pc:sldLayoutMk cId="3126398810" sldId="2147483703"/>
              <ac:spMk id="5" creationId="{869E6D3A-3B28-27DC-1247-AE523E78B109}"/>
            </ac:spMkLst>
          </pc:spChg>
          <pc:spChg chg="del mod">
            <ac:chgData name="Lauren Peck" userId="a9ffd8a0-e865-45c1-82ff-3b34bee25adf" providerId="ADAL" clId="{769163EF-A318-4533-A712-C30BC26C3CB9}" dt="2023-05-05T11:52:49.981" v="622" actId="478"/>
            <ac:spMkLst>
              <pc:docMk/>
              <pc:sldMasterMk cId="4197251775" sldId="2147483648"/>
              <pc:sldLayoutMk cId="3126398810" sldId="2147483703"/>
              <ac:spMk id="7" creationId="{32F99FE6-37E6-7B23-2D66-2F12CD9C68E9}"/>
            </ac:spMkLst>
          </pc:spChg>
          <pc:spChg chg="del mod">
            <ac:chgData name="Lauren Peck" userId="a9ffd8a0-e865-45c1-82ff-3b34bee25adf" providerId="ADAL" clId="{769163EF-A318-4533-A712-C30BC26C3CB9}" dt="2023-05-05T11:52:49.113" v="621" actId="478"/>
            <ac:spMkLst>
              <pc:docMk/>
              <pc:sldMasterMk cId="4197251775" sldId="2147483648"/>
              <pc:sldLayoutMk cId="3126398810" sldId="2147483703"/>
              <ac:spMk id="9" creationId="{1B1285E9-513C-D887-1F73-8E26B1826C2F}"/>
            </ac:spMkLst>
          </pc:spChg>
          <pc:spChg chg="del">
            <ac:chgData name="Lauren Peck" userId="a9ffd8a0-e865-45c1-82ff-3b34bee25adf" providerId="ADAL" clId="{769163EF-A318-4533-A712-C30BC26C3CB9}" dt="2023-05-05T11:39:52.920" v="241" actId="478"/>
            <ac:spMkLst>
              <pc:docMk/>
              <pc:sldMasterMk cId="4197251775" sldId="2147483648"/>
              <pc:sldLayoutMk cId="3126398810" sldId="2147483703"/>
              <ac:spMk id="10" creationId="{2B16D03C-FB75-C0C4-748B-303DA281E481}"/>
            </ac:spMkLst>
          </pc:spChg>
          <pc:spChg chg="del">
            <ac:chgData name="Lauren Peck" userId="a9ffd8a0-e865-45c1-82ff-3b34bee25adf" providerId="ADAL" clId="{769163EF-A318-4533-A712-C30BC26C3CB9}" dt="2023-05-05T11:39:52.920" v="241" actId="478"/>
            <ac:spMkLst>
              <pc:docMk/>
              <pc:sldMasterMk cId="4197251775" sldId="2147483648"/>
              <pc:sldLayoutMk cId="3126398810" sldId="2147483703"/>
              <ac:spMk id="14" creationId="{5EA5B8F7-93BC-5EA5-CB6D-9B174F4A2098}"/>
            </ac:spMkLst>
          </pc:spChg>
          <pc:spChg chg="add del mod">
            <ac:chgData name="Lauren Peck" userId="a9ffd8a0-e865-45c1-82ff-3b34bee25adf" providerId="ADAL" clId="{769163EF-A318-4533-A712-C30BC26C3CB9}" dt="2023-05-05T11:39:51.843" v="240"/>
            <ac:spMkLst>
              <pc:docMk/>
              <pc:sldMasterMk cId="4197251775" sldId="2147483648"/>
              <pc:sldLayoutMk cId="3126398810" sldId="2147483703"/>
              <ac:spMk id="15" creationId="{1C5E2F70-246A-8371-E063-C57CE19E016B}"/>
            </ac:spMkLst>
          </pc:spChg>
          <pc:spChg chg="del">
            <ac:chgData name="Lauren Peck" userId="a9ffd8a0-e865-45c1-82ff-3b34bee25adf" providerId="ADAL" clId="{769163EF-A318-4533-A712-C30BC26C3CB9}" dt="2023-05-05T11:39:52.920" v="241" actId="478"/>
            <ac:spMkLst>
              <pc:docMk/>
              <pc:sldMasterMk cId="4197251775" sldId="2147483648"/>
              <pc:sldLayoutMk cId="3126398810" sldId="2147483703"/>
              <ac:spMk id="17" creationId="{8D824803-3C51-94C6-0C1A-FF586205BC91}"/>
            </ac:spMkLst>
          </pc:spChg>
          <pc:spChg chg="del">
            <ac:chgData name="Lauren Peck" userId="a9ffd8a0-e865-45c1-82ff-3b34bee25adf" providerId="ADAL" clId="{769163EF-A318-4533-A712-C30BC26C3CB9}" dt="2023-05-05T11:39:52.920" v="241" actId="478"/>
            <ac:spMkLst>
              <pc:docMk/>
              <pc:sldMasterMk cId="4197251775" sldId="2147483648"/>
              <pc:sldLayoutMk cId="3126398810" sldId="2147483703"/>
              <ac:spMk id="18" creationId="{EA271A0A-EF88-A6E8-A1E4-59DBFFD27645}"/>
            </ac:spMkLst>
          </pc:spChg>
          <pc:spChg chg="del">
            <ac:chgData name="Lauren Peck" userId="a9ffd8a0-e865-45c1-82ff-3b34bee25adf" providerId="ADAL" clId="{769163EF-A318-4533-A712-C30BC26C3CB9}" dt="2023-05-05T11:39:52.920" v="241" actId="478"/>
            <ac:spMkLst>
              <pc:docMk/>
              <pc:sldMasterMk cId="4197251775" sldId="2147483648"/>
              <pc:sldLayoutMk cId="3126398810" sldId="2147483703"/>
              <ac:spMk id="19" creationId="{106F8D07-838D-43AF-0DCF-128986907CC7}"/>
            </ac:spMkLst>
          </pc:spChg>
          <pc:spChg chg="mod">
            <ac:chgData name="Lauren Peck" userId="a9ffd8a0-e865-45c1-82ff-3b34bee25adf" providerId="ADAL" clId="{769163EF-A318-4533-A712-C30BC26C3CB9}" dt="2023-05-05T12:20:20.627" v="1116" actId="1036"/>
            <ac:spMkLst>
              <pc:docMk/>
              <pc:sldMasterMk cId="4197251775" sldId="2147483648"/>
              <pc:sldLayoutMk cId="3126398810" sldId="2147483703"/>
              <ac:spMk id="21" creationId="{0AA507AD-2500-B117-5F2E-D2BD7E2800D7}"/>
            </ac:spMkLst>
          </pc:spChg>
          <pc:spChg chg="add del mod">
            <ac:chgData name="Lauren Peck" userId="a9ffd8a0-e865-45c1-82ff-3b34bee25adf" providerId="ADAL" clId="{769163EF-A318-4533-A712-C30BC26C3CB9}" dt="2023-05-05T11:39:51.843" v="240"/>
            <ac:spMkLst>
              <pc:docMk/>
              <pc:sldMasterMk cId="4197251775" sldId="2147483648"/>
              <pc:sldLayoutMk cId="3126398810" sldId="2147483703"/>
              <ac:spMk id="23" creationId="{A5A6A51A-430E-1416-5170-38172F880A18}"/>
            </ac:spMkLst>
          </pc:spChg>
          <pc:spChg chg="mod">
            <ac:chgData name="Lauren Peck" userId="a9ffd8a0-e865-45c1-82ff-3b34bee25adf" providerId="ADAL" clId="{769163EF-A318-4533-A712-C30BC26C3CB9}" dt="2023-05-05T12:20:20.627" v="1116" actId="1036"/>
            <ac:spMkLst>
              <pc:docMk/>
              <pc:sldMasterMk cId="4197251775" sldId="2147483648"/>
              <pc:sldLayoutMk cId="3126398810" sldId="2147483703"/>
              <ac:spMk id="28" creationId="{C7E769B3-0FB3-71A8-6CDC-E9AB6EB1F096}"/>
            </ac:spMkLst>
          </pc:spChg>
          <pc:spChg chg="add del mod">
            <ac:chgData name="Lauren Peck" userId="a9ffd8a0-e865-45c1-82ff-3b34bee25adf" providerId="ADAL" clId="{769163EF-A318-4533-A712-C30BC26C3CB9}" dt="2023-05-05T11:39:51.843" v="240"/>
            <ac:spMkLst>
              <pc:docMk/>
              <pc:sldMasterMk cId="4197251775" sldId="2147483648"/>
              <pc:sldLayoutMk cId="3126398810" sldId="2147483703"/>
              <ac:spMk id="29" creationId="{1BD79C9F-B8B5-A98D-806F-9FBF67E6AA3F}"/>
            </ac:spMkLst>
          </pc:spChg>
          <pc:spChg chg="add del mod">
            <ac:chgData name="Lauren Peck" userId="a9ffd8a0-e865-45c1-82ff-3b34bee25adf" providerId="ADAL" clId="{769163EF-A318-4533-A712-C30BC26C3CB9}" dt="2023-05-05T11:39:51.843" v="240"/>
            <ac:spMkLst>
              <pc:docMk/>
              <pc:sldMasterMk cId="4197251775" sldId="2147483648"/>
              <pc:sldLayoutMk cId="3126398810" sldId="2147483703"/>
              <ac:spMk id="32" creationId="{F7A5EE56-42FF-0F0E-79F3-5E834F527F9D}"/>
            </ac:spMkLst>
          </pc:spChg>
          <pc:spChg chg="add mod">
            <ac:chgData name="Lauren Peck" userId="a9ffd8a0-e865-45c1-82ff-3b34bee25adf" providerId="ADAL" clId="{769163EF-A318-4533-A712-C30BC26C3CB9}" dt="2023-05-05T11:39:53.674" v="250" actId="27636"/>
            <ac:spMkLst>
              <pc:docMk/>
              <pc:sldMasterMk cId="4197251775" sldId="2147483648"/>
              <pc:sldLayoutMk cId="3126398810" sldId="2147483703"/>
              <ac:spMk id="35" creationId="{9A00D50F-74B0-D5F9-4B86-38C813137B1F}"/>
            </ac:spMkLst>
          </pc:spChg>
          <pc:spChg chg="add del mod">
            <ac:chgData name="Lauren Peck" userId="a9ffd8a0-e865-45c1-82ff-3b34bee25adf" providerId="ADAL" clId="{769163EF-A318-4533-A712-C30BC26C3CB9}" dt="2023-05-05T11:47:36.471" v="313" actId="478"/>
            <ac:spMkLst>
              <pc:docMk/>
              <pc:sldMasterMk cId="4197251775" sldId="2147483648"/>
              <pc:sldLayoutMk cId="3126398810" sldId="2147483703"/>
              <ac:spMk id="37" creationId="{962495CC-C0C9-CDE7-7AA7-B8130EA48A6A}"/>
            </ac:spMkLst>
          </pc:spChg>
          <pc:spChg chg="add del mod">
            <ac:chgData name="Lauren Peck" userId="a9ffd8a0-e865-45c1-82ff-3b34bee25adf" providerId="ADAL" clId="{769163EF-A318-4533-A712-C30BC26C3CB9}" dt="2023-05-05T11:45:13.869" v="287" actId="478"/>
            <ac:spMkLst>
              <pc:docMk/>
              <pc:sldMasterMk cId="4197251775" sldId="2147483648"/>
              <pc:sldLayoutMk cId="3126398810" sldId="2147483703"/>
              <ac:spMk id="40" creationId="{E746BF27-2EAE-C372-EC49-6A0295611F2A}"/>
            </ac:spMkLst>
          </pc:spChg>
          <pc:spChg chg="add del mod">
            <ac:chgData name="Lauren Peck" userId="a9ffd8a0-e865-45c1-82ff-3b34bee25adf" providerId="ADAL" clId="{769163EF-A318-4533-A712-C30BC26C3CB9}" dt="2023-05-05T11:45:09.338" v="284" actId="478"/>
            <ac:spMkLst>
              <pc:docMk/>
              <pc:sldMasterMk cId="4197251775" sldId="2147483648"/>
              <pc:sldLayoutMk cId="3126398810" sldId="2147483703"/>
              <ac:spMk id="41" creationId="{F9EBE027-A5BE-3397-F9E2-1E9B3879E1F3}"/>
            </ac:spMkLst>
          </pc:spChg>
          <pc:spChg chg="add del mod">
            <ac:chgData name="Lauren Peck" userId="a9ffd8a0-e865-45c1-82ff-3b34bee25adf" providerId="ADAL" clId="{769163EF-A318-4533-A712-C30BC26C3CB9}" dt="2023-05-05T12:17:37.928" v="1040" actId="478"/>
            <ac:spMkLst>
              <pc:docMk/>
              <pc:sldMasterMk cId="4197251775" sldId="2147483648"/>
              <pc:sldLayoutMk cId="3126398810" sldId="2147483703"/>
              <ac:spMk id="42" creationId="{7F0243D5-74FA-F283-E0EC-10DDB0B415CE}"/>
            </ac:spMkLst>
          </pc:spChg>
          <pc:spChg chg="add mod ord">
            <ac:chgData name="Lauren Peck" userId="a9ffd8a0-e865-45c1-82ff-3b34bee25adf" providerId="ADAL" clId="{769163EF-A318-4533-A712-C30BC26C3CB9}" dt="2023-05-05T11:42:33.392" v="269" actId="167"/>
            <ac:spMkLst>
              <pc:docMk/>
              <pc:sldMasterMk cId="4197251775" sldId="2147483648"/>
              <pc:sldLayoutMk cId="3126398810" sldId="2147483703"/>
              <ac:spMk id="43" creationId="{C7B716C1-652E-B96A-C2CC-026038A89B88}"/>
            </ac:spMkLst>
          </pc:spChg>
          <pc:spChg chg="add mod">
            <ac:chgData name="Lauren Peck" userId="a9ffd8a0-e865-45c1-82ff-3b34bee25adf" providerId="ADAL" clId="{769163EF-A318-4533-A712-C30BC26C3CB9}" dt="2023-05-05T12:17:00.316" v="1028" actId="6549"/>
            <ac:spMkLst>
              <pc:docMk/>
              <pc:sldMasterMk cId="4197251775" sldId="2147483648"/>
              <pc:sldLayoutMk cId="3126398810" sldId="2147483703"/>
              <ac:spMk id="45" creationId="{A4971C5A-00D9-8EB0-0077-FCDE75BF8E8C}"/>
            </ac:spMkLst>
          </pc:spChg>
          <pc:spChg chg="add del mod">
            <ac:chgData name="Lauren Peck" userId="a9ffd8a0-e865-45c1-82ff-3b34bee25adf" providerId="ADAL" clId="{769163EF-A318-4533-A712-C30BC26C3CB9}" dt="2023-05-05T11:52:51.738" v="623" actId="478"/>
            <ac:spMkLst>
              <pc:docMk/>
              <pc:sldMasterMk cId="4197251775" sldId="2147483648"/>
              <pc:sldLayoutMk cId="3126398810" sldId="2147483703"/>
              <ac:spMk id="46" creationId="{80733411-5F73-60C2-6317-902C94DEA4DB}"/>
            </ac:spMkLst>
          </pc:spChg>
          <pc:spChg chg="add mod">
            <ac:chgData name="Lauren Peck" userId="a9ffd8a0-e865-45c1-82ff-3b34bee25adf" providerId="ADAL" clId="{769163EF-A318-4533-A712-C30BC26C3CB9}" dt="2023-05-05T11:53:40.947" v="668" actId="1037"/>
            <ac:spMkLst>
              <pc:docMk/>
              <pc:sldMasterMk cId="4197251775" sldId="2147483648"/>
              <pc:sldLayoutMk cId="3126398810" sldId="2147483703"/>
              <ac:spMk id="47" creationId="{809B0258-AE35-D6A3-2AEC-BEE0F4A13265}"/>
            </ac:spMkLst>
          </pc:spChg>
          <pc:spChg chg="add del mod">
            <ac:chgData name="Lauren Peck" userId="a9ffd8a0-e865-45c1-82ff-3b34bee25adf" providerId="ADAL" clId="{769163EF-A318-4533-A712-C30BC26C3CB9}" dt="2023-05-05T12:16:49.382" v="1022" actId="478"/>
            <ac:spMkLst>
              <pc:docMk/>
              <pc:sldMasterMk cId="4197251775" sldId="2147483648"/>
              <pc:sldLayoutMk cId="3126398810" sldId="2147483703"/>
              <ac:spMk id="48" creationId="{9C6B31AE-7C52-032E-0395-E93949DCF101}"/>
            </ac:spMkLst>
          </pc:spChg>
          <pc:spChg chg="add mod">
            <ac:chgData name="Lauren Peck" userId="a9ffd8a0-e865-45c1-82ff-3b34bee25adf" providerId="ADAL" clId="{769163EF-A318-4533-A712-C30BC26C3CB9}" dt="2023-05-05T12:20:20.627" v="1116" actId="1036"/>
            <ac:spMkLst>
              <pc:docMk/>
              <pc:sldMasterMk cId="4197251775" sldId="2147483648"/>
              <pc:sldLayoutMk cId="3126398810" sldId="2147483703"/>
              <ac:spMk id="49" creationId="{63049AA9-AF1B-0538-BF0A-AD2DF15CFDDD}"/>
            </ac:spMkLst>
          </pc:spChg>
          <pc:spChg chg="add mod">
            <ac:chgData name="Lauren Peck" userId="a9ffd8a0-e865-45c1-82ff-3b34bee25adf" providerId="ADAL" clId="{769163EF-A318-4533-A712-C30BC26C3CB9}" dt="2023-05-05T12:20:20.627" v="1116" actId="1036"/>
            <ac:spMkLst>
              <pc:docMk/>
              <pc:sldMasterMk cId="4197251775" sldId="2147483648"/>
              <pc:sldLayoutMk cId="3126398810" sldId="2147483703"/>
              <ac:spMk id="50" creationId="{D3236ACF-7C14-08C4-B14A-13591D1F45BE}"/>
            </ac:spMkLst>
          </pc:spChg>
          <pc:spChg chg="add mod">
            <ac:chgData name="Lauren Peck" userId="a9ffd8a0-e865-45c1-82ff-3b34bee25adf" providerId="ADAL" clId="{769163EF-A318-4533-A712-C30BC26C3CB9}" dt="2023-05-05T12:20:20.627" v="1116" actId="1036"/>
            <ac:spMkLst>
              <pc:docMk/>
              <pc:sldMasterMk cId="4197251775" sldId="2147483648"/>
              <pc:sldLayoutMk cId="3126398810" sldId="2147483703"/>
              <ac:spMk id="51" creationId="{DACB77F2-E64A-02FE-91F1-D0ED906AAEB1}"/>
            </ac:spMkLst>
          </pc:spChg>
          <pc:spChg chg="add mod">
            <ac:chgData name="Lauren Peck" userId="a9ffd8a0-e865-45c1-82ff-3b34bee25adf" providerId="ADAL" clId="{769163EF-A318-4533-A712-C30BC26C3CB9}" dt="2023-05-05T12:17:25.352" v="1039" actId="1038"/>
            <ac:spMkLst>
              <pc:docMk/>
              <pc:sldMasterMk cId="4197251775" sldId="2147483648"/>
              <pc:sldLayoutMk cId="3126398810" sldId="2147483703"/>
              <ac:spMk id="52" creationId="{BBC238F1-3C37-1773-53BE-5A55A93561D3}"/>
            </ac:spMkLst>
          </pc:spChg>
          <pc:spChg chg="add del mod">
            <ac:chgData name="Lauren Peck" userId="a9ffd8a0-e865-45c1-82ff-3b34bee25adf" providerId="ADAL" clId="{769163EF-A318-4533-A712-C30BC26C3CB9}" dt="2023-05-05T12:17:06.525" v="1032" actId="478"/>
            <ac:spMkLst>
              <pc:docMk/>
              <pc:sldMasterMk cId="4197251775" sldId="2147483648"/>
              <pc:sldLayoutMk cId="3126398810" sldId="2147483703"/>
              <ac:spMk id="53" creationId="{75013431-018B-E4D9-9208-E65A98D6FD13}"/>
            </ac:spMkLst>
          </pc:spChg>
          <pc:spChg chg="add del mod">
            <ac:chgData name="Lauren Peck" userId="a9ffd8a0-e865-45c1-82ff-3b34bee25adf" providerId="ADAL" clId="{769163EF-A318-4533-A712-C30BC26C3CB9}" dt="2023-05-05T12:17:05.851" v="1031" actId="478"/>
            <ac:spMkLst>
              <pc:docMk/>
              <pc:sldMasterMk cId="4197251775" sldId="2147483648"/>
              <pc:sldLayoutMk cId="3126398810" sldId="2147483703"/>
              <ac:spMk id="54" creationId="{EC2DE535-9A0D-07C9-E0E8-D40758ADBCBE}"/>
            </ac:spMkLst>
          </pc:spChg>
          <pc:spChg chg="add mod">
            <ac:chgData name="Lauren Peck" userId="a9ffd8a0-e865-45c1-82ff-3b34bee25adf" providerId="ADAL" clId="{769163EF-A318-4533-A712-C30BC26C3CB9}" dt="2023-05-05T12:20:20.627" v="1116" actId="1036"/>
            <ac:spMkLst>
              <pc:docMk/>
              <pc:sldMasterMk cId="4197251775" sldId="2147483648"/>
              <pc:sldLayoutMk cId="3126398810" sldId="2147483703"/>
              <ac:spMk id="56" creationId="{FFBD44CA-D7AD-DB45-4EBF-081C148A98A6}"/>
            </ac:spMkLst>
          </pc:spChg>
          <pc:spChg chg="add mod">
            <ac:chgData name="Lauren Peck" userId="a9ffd8a0-e865-45c1-82ff-3b34bee25adf" providerId="ADAL" clId="{769163EF-A318-4533-A712-C30BC26C3CB9}" dt="2023-05-05T12:20:20.627" v="1116" actId="1036"/>
            <ac:spMkLst>
              <pc:docMk/>
              <pc:sldMasterMk cId="4197251775" sldId="2147483648"/>
              <pc:sldLayoutMk cId="3126398810" sldId="2147483703"/>
              <ac:spMk id="57" creationId="{626FFF97-BF6B-4576-1B61-89F09A09A92B}"/>
            </ac:spMkLst>
          </pc:spChg>
          <pc:picChg chg="del">
            <ac:chgData name="Lauren Peck" userId="a9ffd8a0-e865-45c1-82ff-3b34bee25adf" providerId="ADAL" clId="{769163EF-A318-4533-A712-C30BC26C3CB9}" dt="2023-05-05T11:39:52.920" v="241" actId="478"/>
            <ac:picMkLst>
              <pc:docMk/>
              <pc:sldMasterMk cId="4197251775" sldId="2147483648"/>
              <pc:sldLayoutMk cId="3126398810" sldId="2147483703"/>
              <ac:picMk id="12" creationId="{3DBAD5CA-D870-FF2D-A6E6-52F8EC90CD05}"/>
            </ac:picMkLst>
          </pc:picChg>
          <pc:picChg chg="add del mod">
            <ac:chgData name="Lauren Peck" userId="a9ffd8a0-e865-45c1-82ff-3b34bee25adf" providerId="ADAL" clId="{769163EF-A318-4533-A712-C30BC26C3CB9}" dt="2023-05-05T11:39:51.843" v="240"/>
            <ac:picMkLst>
              <pc:docMk/>
              <pc:sldMasterMk cId="4197251775" sldId="2147483648"/>
              <pc:sldLayoutMk cId="3126398810" sldId="2147483703"/>
              <ac:picMk id="22" creationId="{22B120BE-3A8D-97B1-01AC-ECE2783077E5}"/>
            </ac:picMkLst>
          </pc:picChg>
          <pc:picChg chg="add del mod">
            <ac:chgData name="Lauren Peck" userId="a9ffd8a0-e865-45c1-82ff-3b34bee25adf" providerId="ADAL" clId="{769163EF-A318-4533-A712-C30BC26C3CB9}" dt="2023-05-05T11:39:51.843" v="240"/>
            <ac:picMkLst>
              <pc:docMk/>
              <pc:sldMasterMk cId="4197251775" sldId="2147483648"/>
              <pc:sldLayoutMk cId="3126398810" sldId="2147483703"/>
              <ac:picMk id="24" creationId="{F47FDFE9-C936-9E7D-3254-5446158F049F}"/>
            </ac:picMkLst>
          </pc:picChg>
          <pc:picChg chg="add mod">
            <ac:chgData name="Lauren Peck" userId="a9ffd8a0-e865-45c1-82ff-3b34bee25adf" providerId="ADAL" clId="{769163EF-A318-4533-A712-C30BC26C3CB9}" dt="2023-05-05T11:39:53.674" v="250" actId="27636"/>
            <ac:picMkLst>
              <pc:docMk/>
              <pc:sldMasterMk cId="4197251775" sldId="2147483648"/>
              <pc:sldLayoutMk cId="3126398810" sldId="2147483703"/>
              <ac:picMk id="36" creationId="{45A138EC-41E9-B037-FEBE-D354AA6CE098}"/>
            </ac:picMkLst>
          </pc:picChg>
          <pc:picChg chg="add mod">
            <ac:chgData name="Lauren Peck" userId="a9ffd8a0-e865-45c1-82ff-3b34bee25adf" providerId="ADAL" clId="{769163EF-A318-4533-A712-C30BC26C3CB9}" dt="2023-05-05T11:39:53.674" v="250" actId="27636"/>
            <ac:picMkLst>
              <pc:docMk/>
              <pc:sldMasterMk cId="4197251775" sldId="2147483648"/>
              <pc:sldLayoutMk cId="3126398810" sldId="2147483703"/>
              <ac:picMk id="38" creationId="{AEB9CAE6-327D-42CE-07A6-08C744349747}"/>
            </ac:picMkLst>
          </pc:picChg>
          <pc:picChg chg="add del mod ord">
            <ac:chgData name="Lauren Peck" userId="a9ffd8a0-e865-45c1-82ff-3b34bee25adf" providerId="ADAL" clId="{769163EF-A318-4533-A712-C30BC26C3CB9}" dt="2023-05-05T11:45:11.809" v="286" actId="478"/>
            <ac:picMkLst>
              <pc:docMk/>
              <pc:sldMasterMk cId="4197251775" sldId="2147483648"/>
              <pc:sldLayoutMk cId="3126398810" sldId="2147483703"/>
              <ac:picMk id="44" creationId="{BC8323CD-4311-B624-9F58-C25ECD99D919}"/>
            </ac:picMkLst>
          </pc:picChg>
          <pc:cxnChg chg="mod">
            <ac:chgData name="Lauren Peck" userId="a9ffd8a0-e865-45c1-82ff-3b34bee25adf" providerId="ADAL" clId="{769163EF-A318-4533-A712-C30BC26C3CB9}" dt="2023-05-05T12:20:20.627" v="1116" actId="1036"/>
            <ac:cxnSpMkLst>
              <pc:docMk/>
              <pc:sldMasterMk cId="4197251775" sldId="2147483648"/>
              <pc:sldLayoutMk cId="3126398810" sldId="2147483703"/>
              <ac:cxnSpMk id="3" creationId="{4017DAF4-A239-7A3B-2E1D-54D5D1CBD0B4}"/>
            </ac:cxnSpMkLst>
          </pc:cxnChg>
          <pc:cxnChg chg="add del mod">
            <ac:chgData name="Lauren Peck" userId="a9ffd8a0-e865-45c1-82ff-3b34bee25adf" providerId="ADAL" clId="{769163EF-A318-4533-A712-C30BC26C3CB9}" dt="2023-05-05T11:39:51.843" v="240"/>
            <ac:cxnSpMkLst>
              <pc:docMk/>
              <pc:sldMasterMk cId="4197251775" sldId="2147483648"/>
              <pc:sldLayoutMk cId="3126398810" sldId="2147483703"/>
              <ac:cxnSpMk id="4" creationId="{9B280167-1D16-DD23-5273-BBE909D9CE31}"/>
            </ac:cxnSpMkLst>
          </pc:cxnChg>
          <pc:cxnChg chg="del">
            <ac:chgData name="Lauren Peck" userId="a9ffd8a0-e865-45c1-82ff-3b34bee25adf" providerId="ADAL" clId="{769163EF-A318-4533-A712-C30BC26C3CB9}" dt="2023-05-05T11:39:52.920" v="241" actId="478"/>
            <ac:cxnSpMkLst>
              <pc:docMk/>
              <pc:sldMasterMk cId="4197251775" sldId="2147483648"/>
              <pc:sldLayoutMk cId="3126398810" sldId="2147483703"/>
              <ac:cxnSpMk id="8" creationId="{1AA812B2-D4DB-41B3-F182-4CF5A3FA6471}"/>
            </ac:cxnSpMkLst>
          </pc:cxnChg>
          <pc:cxnChg chg="add del mod">
            <ac:chgData name="Lauren Peck" userId="a9ffd8a0-e865-45c1-82ff-3b34bee25adf" providerId="ADAL" clId="{769163EF-A318-4533-A712-C30BC26C3CB9}" dt="2023-05-05T11:39:51.843" v="240"/>
            <ac:cxnSpMkLst>
              <pc:docMk/>
              <pc:sldMasterMk cId="4197251775" sldId="2147483648"/>
              <pc:sldLayoutMk cId="3126398810" sldId="2147483703"/>
              <ac:cxnSpMk id="11" creationId="{C74EDB0D-F3E8-45B8-182F-76B0A63AB3C1}"/>
            </ac:cxnSpMkLst>
          </pc:cxnChg>
          <pc:cxnChg chg="del">
            <ac:chgData name="Lauren Peck" userId="a9ffd8a0-e865-45c1-82ff-3b34bee25adf" providerId="ADAL" clId="{769163EF-A318-4533-A712-C30BC26C3CB9}" dt="2023-05-05T11:39:52.920" v="241" actId="478"/>
            <ac:cxnSpMkLst>
              <pc:docMk/>
              <pc:sldMasterMk cId="4197251775" sldId="2147483648"/>
              <pc:sldLayoutMk cId="3126398810" sldId="2147483703"/>
              <ac:cxnSpMk id="13" creationId="{50282FD0-6056-5DD6-F61D-899507DADFEB}"/>
            </ac:cxnSpMkLst>
          </pc:cxnChg>
          <pc:cxnChg chg="del">
            <ac:chgData name="Lauren Peck" userId="a9ffd8a0-e865-45c1-82ff-3b34bee25adf" providerId="ADAL" clId="{769163EF-A318-4533-A712-C30BC26C3CB9}" dt="2023-05-05T11:39:52.920" v="241" actId="478"/>
            <ac:cxnSpMkLst>
              <pc:docMk/>
              <pc:sldMasterMk cId="4197251775" sldId="2147483648"/>
              <pc:sldLayoutMk cId="3126398810" sldId="2147483703"/>
              <ac:cxnSpMk id="16" creationId="{BA713DF9-64C9-1C23-236B-BDEA664D1A2C}"/>
            </ac:cxnSpMkLst>
          </pc:cxnChg>
          <pc:cxnChg chg="mod">
            <ac:chgData name="Lauren Peck" userId="a9ffd8a0-e865-45c1-82ff-3b34bee25adf" providerId="ADAL" clId="{769163EF-A318-4533-A712-C30BC26C3CB9}" dt="2023-05-05T12:20:20.627" v="1116" actId="1036"/>
            <ac:cxnSpMkLst>
              <pc:docMk/>
              <pc:sldMasterMk cId="4197251775" sldId="2147483648"/>
              <pc:sldLayoutMk cId="3126398810" sldId="2147483703"/>
              <ac:cxnSpMk id="20" creationId="{4D28F358-AF43-DBF3-8DA8-3BF28AE94C21}"/>
            </ac:cxnSpMkLst>
          </pc:cxnChg>
          <pc:cxnChg chg="add del mod">
            <ac:chgData name="Lauren Peck" userId="a9ffd8a0-e865-45c1-82ff-3b34bee25adf" providerId="ADAL" clId="{769163EF-A318-4533-A712-C30BC26C3CB9}" dt="2023-05-05T11:39:51.843" v="240"/>
            <ac:cxnSpMkLst>
              <pc:docMk/>
              <pc:sldMasterMk cId="4197251775" sldId="2147483648"/>
              <pc:sldLayoutMk cId="3126398810" sldId="2147483703"/>
              <ac:cxnSpMk id="25" creationId="{44AF9301-CCA9-4011-B8F9-E97169707F71}"/>
            </ac:cxnSpMkLst>
          </pc:cxnChg>
          <pc:cxnChg chg="mod">
            <ac:chgData name="Lauren Peck" userId="a9ffd8a0-e865-45c1-82ff-3b34bee25adf" providerId="ADAL" clId="{769163EF-A318-4533-A712-C30BC26C3CB9}" dt="2023-05-05T12:20:20.627" v="1116" actId="1036"/>
            <ac:cxnSpMkLst>
              <pc:docMk/>
              <pc:sldMasterMk cId="4197251775" sldId="2147483648"/>
              <pc:sldLayoutMk cId="3126398810" sldId="2147483703"/>
              <ac:cxnSpMk id="27" creationId="{9CD7B5FE-B469-F654-62F5-017B4DF23E9B}"/>
            </ac:cxnSpMkLst>
          </pc:cxnChg>
          <pc:cxnChg chg="add mod">
            <ac:chgData name="Lauren Peck" userId="a9ffd8a0-e865-45c1-82ff-3b34bee25adf" providerId="ADAL" clId="{769163EF-A318-4533-A712-C30BC26C3CB9}" dt="2023-05-05T11:39:53.674" v="250" actId="27636"/>
            <ac:cxnSpMkLst>
              <pc:docMk/>
              <pc:sldMasterMk cId="4197251775" sldId="2147483648"/>
              <pc:sldLayoutMk cId="3126398810" sldId="2147483703"/>
              <ac:cxnSpMk id="33" creationId="{82DCD958-A101-6FF6-77DE-D8526D569EF0}"/>
            </ac:cxnSpMkLst>
          </pc:cxnChg>
          <pc:cxnChg chg="add mod">
            <ac:chgData name="Lauren Peck" userId="a9ffd8a0-e865-45c1-82ff-3b34bee25adf" providerId="ADAL" clId="{769163EF-A318-4533-A712-C30BC26C3CB9}" dt="2023-05-05T11:39:53.674" v="250" actId="27636"/>
            <ac:cxnSpMkLst>
              <pc:docMk/>
              <pc:sldMasterMk cId="4197251775" sldId="2147483648"/>
              <pc:sldLayoutMk cId="3126398810" sldId="2147483703"/>
              <ac:cxnSpMk id="34" creationId="{C541E2E6-2163-3EF0-3F11-F4D39624C0AB}"/>
            </ac:cxnSpMkLst>
          </pc:cxnChg>
          <pc:cxnChg chg="add mod">
            <ac:chgData name="Lauren Peck" userId="a9ffd8a0-e865-45c1-82ff-3b34bee25adf" providerId="ADAL" clId="{769163EF-A318-4533-A712-C30BC26C3CB9}" dt="2023-05-05T11:39:53.674" v="250" actId="27636"/>
            <ac:cxnSpMkLst>
              <pc:docMk/>
              <pc:sldMasterMk cId="4197251775" sldId="2147483648"/>
              <pc:sldLayoutMk cId="3126398810" sldId="2147483703"/>
              <ac:cxnSpMk id="39" creationId="{7FB8F89F-CD32-3BCB-40A8-4E38BD8C4D96}"/>
            </ac:cxnSpMkLst>
          </pc:cxnChg>
          <pc:cxnChg chg="add mod">
            <ac:chgData name="Lauren Peck" userId="a9ffd8a0-e865-45c1-82ff-3b34bee25adf" providerId="ADAL" clId="{769163EF-A318-4533-A712-C30BC26C3CB9}" dt="2023-05-05T12:20:20.627" v="1116" actId="1036"/>
            <ac:cxnSpMkLst>
              <pc:docMk/>
              <pc:sldMasterMk cId="4197251775" sldId="2147483648"/>
              <pc:sldLayoutMk cId="3126398810" sldId="2147483703"/>
              <ac:cxnSpMk id="55" creationId="{596B5890-6CB2-3E7D-BDDD-0E8DBA7F33AB}"/>
            </ac:cxnSpMkLst>
          </pc:cxnChg>
        </pc:sldLayoutChg>
        <pc:sldLayoutChg chg="mod">
          <pc:chgData name="Lauren Peck" userId="a9ffd8a0-e865-45c1-82ff-3b34bee25adf" providerId="ADAL" clId="{769163EF-A318-4533-A712-C30BC26C3CB9}" dt="2023-05-05T12:19:58.947" v="1089" actId="6014"/>
          <pc:sldLayoutMkLst>
            <pc:docMk/>
            <pc:sldMasterMk cId="4197251775" sldId="2147483648"/>
            <pc:sldLayoutMk cId="1946979065" sldId="2147483704"/>
          </pc:sldLayoutMkLst>
        </pc:sldLayoutChg>
        <pc:sldLayoutChg chg="del ord">
          <pc:chgData name="Lauren Peck" userId="a9ffd8a0-e865-45c1-82ff-3b34bee25adf" providerId="ADAL" clId="{769163EF-A318-4533-A712-C30BC26C3CB9}" dt="2023-05-05T11:37:05.278" v="199" actId="2696"/>
          <pc:sldLayoutMkLst>
            <pc:docMk/>
            <pc:sldMasterMk cId="4197251775" sldId="2147483648"/>
            <pc:sldLayoutMk cId="2464275734" sldId="2147483704"/>
          </pc:sldLayoutMkLst>
        </pc:sldLayoutChg>
        <pc:sldLayoutChg chg="add del mod modTransition">
          <pc:chgData name="Lauren Peck" userId="a9ffd8a0-e865-45c1-82ff-3b34bee25adf" providerId="ADAL" clId="{769163EF-A318-4533-A712-C30BC26C3CB9}" dt="2023-05-05T12:11:10.235" v="775" actId="2890"/>
          <pc:sldLayoutMkLst>
            <pc:docMk/>
            <pc:sldMasterMk cId="4197251775" sldId="2147483648"/>
            <pc:sldLayoutMk cId="3075996684" sldId="2147483704"/>
          </pc:sldLayoutMkLst>
        </pc:sldLayoutChg>
        <pc:sldLayoutChg chg="new del mod">
          <pc:chgData name="Lauren Peck" userId="a9ffd8a0-e865-45c1-82ff-3b34bee25adf" providerId="ADAL" clId="{769163EF-A318-4533-A712-C30BC26C3CB9}" dt="2023-05-05T12:10:55.185" v="773" actId="11236"/>
          <pc:sldLayoutMkLst>
            <pc:docMk/>
            <pc:sldMasterMk cId="4197251775" sldId="2147483648"/>
            <pc:sldLayoutMk cId="3904753887" sldId="2147483704"/>
          </pc:sldLayoutMkLst>
        </pc:sldLayoutChg>
      </pc:sldMasterChg>
      <pc:sldMasterChg chg="new del mod addSldLayout delSldLayout">
        <pc:chgData name="Lauren Peck" userId="a9ffd8a0-e865-45c1-82ff-3b34bee25adf" providerId="ADAL" clId="{769163EF-A318-4533-A712-C30BC26C3CB9}" dt="2023-05-05T12:10:49.214" v="771" actId="6938"/>
        <pc:sldMasterMkLst>
          <pc:docMk/>
          <pc:sldMasterMk cId="211719509" sldId="2147483704"/>
        </pc:sldMasterMkLst>
        <pc:sldLayoutChg chg="new del replId">
          <pc:chgData name="Lauren Peck" userId="a9ffd8a0-e865-45c1-82ff-3b34bee25adf" providerId="ADAL" clId="{769163EF-A318-4533-A712-C30BC26C3CB9}" dt="2023-05-05T12:10:49.214" v="771" actId="6938"/>
          <pc:sldLayoutMkLst>
            <pc:docMk/>
            <pc:sldMasterMk cId="211719509" sldId="2147483704"/>
            <pc:sldLayoutMk cId="2239493381" sldId="2147483705"/>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1832373755" sldId="2147483706"/>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734472222" sldId="2147483707"/>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4186830445" sldId="2147483708"/>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2489524545" sldId="2147483709"/>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1702678288" sldId="2147483710"/>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848286947" sldId="2147483711"/>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3885539443" sldId="2147483712"/>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2858458001" sldId="2147483713"/>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1420491727" sldId="2147483714"/>
          </pc:sldLayoutMkLst>
        </pc:sldLayoutChg>
        <pc:sldLayoutChg chg="new del replId">
          <pc:chgData name="Lauren Peck" userId="a9ffd8a0-e865-45c1-82ff-3b34bee25adf" providerId="ADAL" clId="{769163EF-A318-4533-A712-C30BC26C3CB9}" dt="2023-05-05T12:10:49.214" v="771" actId="6938"/>
          <pc:sldLayoutMkLst>
            <pc:docMk/>
            <pc:sldMasterMk cId="211719509" sldId="2147483704"/>
            <pc:sldLayoutMk cId="2509381356" sldId="2147483715"/>
          </pc:sldLayoutMkLst>
        </pc:sldLayoutChg>
      </pc:sldMasterChg>
      <pc:sldMasterChg chg="new del mod addSldLayout delSldLayout">
        <pc:chgData name="Lauren Peck" userId="a9ffd8a0-e865-45c1-82ff-3b34bee25adf" providerId="ADAL" clId="{769163EF-A318-4533-A712-C30BC26C3CB9}" dt="2023-05-05T11:57:05.651" v="715" actId="6938"/>
        <pc:sldMasterMkLst>
          <pc:docMk/>
          <pc:sldMasterMk cId="764583261" sldId="2147483704"/>
        </pc:sldMasterMkLst>
        <pc:sldLayoutChg chg="new del replId">
          <pc:chgData name="Lauren Peck" userId="a9ffd8a0-e865-45c1-82ff-3b34bee25adf" providerId="ADAL" clId="{769163EF-A318-4533-A712-C30BC26C3CB9}" dt="2023-05-05T11:57:05.651" v="715" actId="6938"/>
          <pc:sldLayoutMkLst>
            <pc:docMk/>
            <pc:sldMasterMk cId="764583261" sldId="2147483704"/>
            <pc:sldLayoutMk cId="2341122531" sldId="2147483705"/>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1964326153" sldId="2147483706"/>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3762875537" sldId="2147483707"/>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1543391376" sldId="2147483708"/>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2749959079" sldId="2147483709"/>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4138581050" sldId="2147483710"/>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2726697640" sldId="2147483711"/>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2512408476" sldId="2147483712"/>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2500202897" sldId="2147483713"/>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2822060179" sldId="2147483714"/>
          </pc:sldLayoutMkLst>
        </pc:sldLayoutChg>
        <pc:sldLayoutChg chg="new del replId">
          <pc:chgData name="Lauren Peck" userId="a9ffd8a0-e865-45c1-82ff-3b34bee25adf" providerId="ADAL" clId="{769163EF-A318-4533-A712-C30BC26C3CB9}" dt="2023-05-05T11:57:05.651" v="715" actId="6938"/>
          <pc:sldLayoutMkLst>
            <pc:docMk/>
            <pc:sldMasterMk cId="764583261" sldId="2147483704"/>
            <pc:sldLayoutMk cId="3047249297" sldId="2147483715"/>
          </pc:sldLayoutMkLst>
        </pc:sldLayoutChg>
      </pc:sldMasterChg>
    </pc:docChg>
  </pc:docChgLst>
  <pc:docChgLst>
    <pc:chgData name="Guest User" userId="S::urn:spo:anon#dba48c29c7e975421d58828fc72085812f3ef7035d24686138e1bb3067a88622::" providerId="AD" clId="Web-{B2CA1C9B-E432-A0E6-AA86-119D416CD813}"/>
    <pc:docChg chg="delSld modSld">
      <pc:chgData name="Guest User" userId="S::urn:spo:anon#dba48c29c7e975421d58828fc72085812f3ef7035d24686138e1bb3067a88622::" providerId="AD" clId="Web-{B2CA1C9B-E432-A0E6-AA86-119D416CD813}" dt="2024-05-09T19:38:50.674" v="79" actId="20577"/>
      <pc:docMkLst>
        <pc:docMk/>
      </pc:docMkLst>
      <pc:sldChg chg="addSp delSp modSp">
        <pc:chgData name="Guest User" userId="S::urn:spo:anon#dba48c29c7e975421d58828fc72085812f3ef7035d24686138e1bb3067a88622::" providerId="AD" clId="Web-{B2CA1C9B-E432-A0E6-AA86-119D416CD813}" dt="2024-05-09T19:38:50.674" v="79" actId="20577"/>
        <pc:sldMkLst>
          <pc:docMk/>
          <pc:sldMk cId="1960347389" sldId="260"/>
        </pc:sldMkLst>
        <pc:spChg chg="mod">
          <ac:chgData name="Guest User" userId="S::urn:spo:anon#dba48c29c7e975421d58828fc72085812f3ef7035d24686138e1bb3067a88622::" providerId="AD" clId="Web-{B2CA1C9B-E432-A0E6-AA86-119D416CD813}" dt="2024-05-09T19:38:50.674" v="79" actId="20577"/>
          <ac:spMkLst>
            <pc:docMk/>
            <pc:sldMk cId="1960347389" sldId="260"/>
            <ac:spMk id="2" creationId="{E31B806D-2622-3044-CBD9-41765B6EA4D8}"/>
          </ac:spMkLst>
        </pc:spChg>
        <pc:spChg chg="mod">
          <ac:chgData name="Guest User" userId="S::urn:spo:anon#dba48c29c7e975421d58828fc72085812f3ef7035d24686138e1bb3067a88622::" providerId="AD" clId="Web-{B2CA1C9B-E432-A0E6-AA86-119D416CD813}" dt="2024-05-09T19:34:33.808" v="27" actId="20577"/>
          <ac:spMkLst>
            <pc:docMk/>
            <pc:sldMk cId="1960347389" sldId="260"/>
            <ac:spMk id="4" creationId="{9BDC53BF-F592-E44E-DCF3-71B7717AD579}"/>
          </ac:spMkLst>
        </pc:spChg>
        <pc:spChg chg="mod">
          <ac:chgData name="Guest User" userId="S::urn:spo:anon#dba48c29c7e975421d58828fc72085812f3ef7035d24686138e1bb3067a88622::" providerId="AD" clId="Web-{B2CA1C9B-E432-A0E6-AA86-119D416CD813}" dt="2024-05-09T19:35:44.778" v="49" actId="20577"/>
          <ac:spMkLst>
            <pc:docMk/>
            <pc:sldMk cId="1960347389" sldId="260"/>
            <ac:spMk id="5" creationId="{FCB138F9-3441-6235-34D9-84FD90843A64}"/>
          </ac:spMkLst>
        </pc:spChg>
        <pc:spChg chg="mod">
          <ac:chgData name="Guest User" userId="S::urn:spo:anon#dba48c29c7e975421d58828fc72085812f3ef7035d24686138e1bb3067a88622::" providerId="AD" clId="Web-{B2CA1C9B-E432-A0E6-AA86-119D416CD813}" dt="2024-05-09T19:35:28.153" v="42" actId="1076"/>
          <ac:spMkLst>
            <pc:docMk/>
            <pc:sldMk cId="1960347389" sldId="260"/>
            <ac:spMk id="6" creationId="{66A1BD04-35FE-3E43-081A-6E5AF98F1A62}"/>
          </ac:spMkLst>
        </pc:spChg>
        <pc:spChg chg="mod">
          <ac:chgData name="Guest User" userId="S::urn:spo:anon#dba48c29c7e975421d58828fc72085812f3ef7035d24686138e1bb3067a88622::" providerId="AD" clId="Web-{B2CA1C9B-E432-A0E6-AA86-119D416CD813}" dt="2024-05-09T19:34:58.605" v="33" actId="20577"/>
          <ac:spMkLst>
            <pc:docMk/>
            <pc:sldMk cId="1960347389" sldId="260"/>
            <ac:spMk id="7" creationId="{CE5D93F5-44E2-A21A-E1D8-5A9032F5AE94}"/>
          </ac:spMkLst>
        </pc:spChg>
        <pc:spChg chg="mod">
          <ac:chgData name="Guest User" userId="S::urn:spo:anon#dba48c29c7e975421d58828fc72085812f3ef7035d24686138e1bb3067a88622::" providerId="AD" clId="Web-{B2CA1C9B-E432-A0E6-AA86-119D416CD813}" dt="2024-05-09T19:36:04.513" v="73" actId="20577"/>
          <ac:spMkLst>
            <pc:docMk/>
            <pc:sldMk cId="1960347389" sldId="260"/>
            <ac:spMk id="8" creationId="{AC2FF53E-30F5-18CC-BF56-CFAC70F18831}"/>
          </ac:spMkLst>
        </pc:spChg>
        <pc:spChg chg="del">
          <ac:chgData name="Guest User" userId="S::urn:spo:anon#dba48c29c7e975421d58828fc72085812f3ef7035d24686138e1bb3067a88622::" providerId="AD" clId="Web-{B2CA1C9B-E432-A0E6-AA86-119D416CD813}" dt="2024-05-09T19:28:50.330" v="16"/>
          <ac:spMkLst>
            <pc:docMk/>
            <pc:sldMk cId="1960347389" sldId="260"/>
            <ac:spMk id="10" creationId="{DA6A9A7C-CDD4-5E6C-0906-EA4072561D7C}"/>
          </ac:spMkLst>
        </pc:spChg>
        <pc:spChg chg="del mod">
          <ac:chgData name="Guest User" userId="S::urn:spo:anon#dba48c29c7e975421d58828fc72085812f3ef7035d24686138e1bb3067a88622::" providerId="AD" clId="Web-{B2CA1C9B-E432-A0E6-AA86-119D416CD813}" dt="2024-05-09T19:29:44.738" v="20"/>
          <ac:spMkLst>
            <pc:docMk/>
            <pc:sldMk cId="1960347389" sldId="260"/>
            <ac:spMk id="12" creationId="{BF27F1E2-2965-9B6C-EE2C-21658B48417C}"/>
          </ac:spMkLst>
        </pc:spChg>
        <pc:spChg chg="del">
          <ac:chgData name="Guest User" userId="S::urn:spo:anon#dba48c29c7e975421d58828fc72085812f3ef7035d24686138e1bb3067a88622::" providerId="AD" clId="Web-{B2CA1C9B-E432-A0E6-AA86-119D416CD813}" dt="2024-05-09T19:35:34.215" v="43"/>
          <ac:spMkLst>
            <pc:docMk/>
            <pc:sldMk cId="1960347389" sldId="260"/>
            <ac:spMk id="13" creationId="{85306E19-03ED-D260-965F-DDB3EC02E620}"/>
          </ac:spMkLst>
        </pc:spChg>
        <pc:spChg chg="del mod">
          <ac:chgData name="Guest User" userId="S::urn:spo:anon#dba48c29c7e975421d58828fc72085812f3ef7035d24686138e1bb3067a88622::" providerId="AD" clId="Web-{B2CA1C9B-E432-A0E6-AA86-119D416CD813}" dt="2024-05-09T19:38:25.845" v="74"/>
          <ac:spMkLst>
            <pc:docMk/>
            <pc:sldMk cId="1960347389" sldId="260"/>
            <ac:spMk id="15" creationId="{6005875F-123A-60E7-04A1-CEE7D2CBABB1}"/>
          </ac:spMkLst>
        </pc:spChg>
        <pc:picChg chg="add mod">
          <ac:chgData name="Guest User" userId="S::urn:spo:anon#dba48c29c7e975421d58828fc72085812f3ef7035d24686138e1bb3067a88622::" providerId="AD" clId="Web-{B2CA1C9B-E432-A0E6-AA86-119D416CD813}" dt="2024-05-09T19:35:25.309" v="41" actId="1076"/>
          <ac:picMkLst>
            <pc:docMk/>
            <pc:sldMk cId="1960347389" sldId="260"/>
            <ac:picMk id="3" creationId="{C0682EE7-4C8A-6D3B-6B07-9E852D2CC643}"/>
          </ac:picMkLst>
        </pc:picChg>
        <pc:picChg chg="del">
          <ac:chgData name="Guest User" userId="S::urn:spo:anon#dba48c29c7e975421d58828fc72085812f3ef7035d24686138e1bb3067a88622::" providerId="AD" clId="Web-{B2CA1C9B-E432-A0E6-AA86-119D416CD813}" dt="2024-05-09T19:27:52.282" v="8"/>
          <ac:picMkLst>
            <pc:docMk/>
            <pc:sldMk cId="1960347389" sldId="260"/>
            <ac:picMk id="11" creationId="{3E8D8EA2-2C8F-76F1-C317-68B2936B402A}"/>
          </ac:picMkLst>
        </pc:picChg>
      </pc:sldChg>
      <pc:sldChg chg="addSp delSp modSp del">
        <pc:chgData name="Guest User" userId="S::urn:spo:anon#dba48c29c7e975421d58828fc72085812f3ef7035d24686138e1bb3067a88622::" providerId="AD" clId="Web-{B2CA1C9B-E432-A0E6-AA86-119D416CD813}" dt="2024-05-09T19:12:36.961" v="1"/>
        <pc:sldMkLst>
          <pc:docMk/>
          <pc:sldMk cId="488285054" sldId="266"/>
        </pc:sldMkLst>
        <pc:spChg chg="del">
          <ac:chgData name="Guest User" userId="S::urn:spo:anon#dba48c29c7e975421d58828fc72085812f3ef7035d24686138e1bb3067a88622::" providerId="AD" clId="Web-{B2CA1C9B-E432-A0E6-AA86-119D416CD813}" dt="2024-05-09T19:12:32.008" v="0"/>
          <ac:spMkLst>
            <pc:docMk/>
            <pc:sldMk cId="488285054" sldId="266"/>
            <ac:spMk id="5" creationId="{E9606FC3-1A53-A24A-A5E4-03C79C78B796}"/>
          </ac:spMkLst>
        </pc:spChg>
        <pc:spChg chg="add mod">
          <ac:chgData name="Guest User" userId="S::urn:spo:anon#dba48c29c7e975421d58828fc72085812f3ef7035d24686138e1bb3067a88622::" providerId="AD" clId="Web-{B2CA1C9B-E432-A0E6-AA86-119D416CD813}" dt="2024-05-09T19:12:32.008" v="0"/>
          <ac:spMkLst>
            <pc:docMk/>
            <pc:sldMk cId="488285054" sldId="266"/>
            <ac:spMk id="9" creationId="{1FC119CD-8A35-6F63-C418-D58FBFBE2546}"/>
          </ac:spMkLst>
        </pc:spChg>
      </pc:sldChg>
    </pc:docChg>
  </pc:docChgLst>
  <pc:docChgLst>
    <pc:chgData name="Guest User" userId="S::urn:spo:anon#dba48c29c7e975421d58828fc72085812f3ef7035d24686138e1bb3067a88622::" providerId="AD" clId="Web-{4711798A-C9E8-DAEC-4AAC-57BAC725C830}"/>
    <pc:docChg chg="modSld">
      <pc:chgData name="Guest User" userId="S::urn:spo:anon#dba48c29c7e975421d58828fc72085812f3ef7035d24686138e1bb3067a88622::" providerId="AD" clId="Web-{4711798A-C9E8-DAEC-4AAC-57BAC725C830}" dt="2024-04-11T14:14:45.388" v="39" actId="20577"/>
      <pc:docMkLst>
        <pc:docMk/>
      </pc:docMkLst>
      <pc:sldChg chg="modSp">
        <pc:chgData name="Guest User" userId="S::urn:spo:anon#dba48c29c7e975421d58828fc72085812f3ef7035d24686138e1bb3067a88622::" providerId="AD" clId="Web-{4711798A-C9E8-DAEC-4AAC-57BAC725C830}" dt="2024-04-11T14:14:45.388" v="39" actId="20577"/>
        <pc:sldMkLst>
          <pc:docMk/>
          <pc:sldMk cId="488285054" sldId="266"/>
        </pc:sldMkLst>
        <pc:spChg chg="mod">
          <ac:chgData name="Guest User" userId="S::urn:spo:anon#dba48c29c7e975421d58828fc72085812f3ef7035d24686138e1bb3067a88622::" providerId="AD" clId="Web-{4711798A-C9E8-DAEC-4AAC-57BAC725C830}" dt="2024-04-11T14:14:45.388" v="39" actId="20577"/>
          <ac:spMkLst>
            <pc:docMk/>
            <pc:sldMk cId="488285054" sldId="266"/>
            <ac:spMk id="2" creationId="{252BEB59-4DBB-7DDE-FD24-D1E3C6397FE8}"/>
          </ac:spMkLst>
        </pc:spChg>
      </pc:sldChg>
    </pc:docChg>
  </pc:docChgLst>
  <pc:docChgLst>
    <pc:chgData name="Guest User" userId="S::urn:spo:anon#dba48c29c7e975421d58828fc72085812f3ef7035d24686138e1bb3067a88622::" providerId="AD" clId="Web-{FA64F3CB-F4B8-7CB2-2992-81CC9B28C254}"/>
    <pc:docChg chg="modSld">
      <pc:chgData name="Guest User" userId="S::urn:spo:anon#dba48c29c7e975421d58828fc72085812f3ef7035d24686138e1bb3067a88622::" providerId="AD" clId="Web-{FA64F3CB-F4B8-7CB2-2992-81CC9B28C254}" dt="2024-04-10T10:16:49.559" v="1" actId="1076"/>
      <pc:docMkLst>
        <pc:docMk/>
      </pc:docMkLst>
      <pc:sldChg chg="delSp modSp">
        <pc:chgData name="Guest User" userId="S::urn:spo:anon#dba48c29c7e975421d58828fc72085812f3ef7035d24686138e1bb3067a88622::" providerId="AD" clId="Web-{FA64F3CB-F4B8-7CB2-2992-81CC9B28C254}" dt="2024-04-10T10:16:49.559" v="1" actId="1076"/>
        <pc:sldMkLst>
          <pc:docMk/>
          <pc:sldMk cId="778251570" sldId="267"/>
        </pc:sldMkLst>
        <pc:spChg chg="mod">
          <ac:chgData name="Guest User" userId="S::urn:spo:anon#dba48c29c7e975421d58828fc72085812f3ef7035d24686138e1bb3067a88622::" providerId="AD" clId="Web-{FA64F3CB-F4B8-7CB2-2992-81CC9B28C254}" dt="2024-04-10T10:16:49.559" v="1" actId="1076"/>
          <ac:spMkLst>
            <pc:docMk/>
            <pc:sldMk cId="778251570" sldId="267"/>
            <ac:spMk id="3" creationId="{50305E1E-C3C5-7029-7BCF-639DF0F0EFD4}"/>
          </ac:spMkLst>
        </pc:spChg>
        <pc:picChg chg="del">
          <ac:chgData name="Guest User" userId="S::urn:spo:anon#dba48c29c7e975421d58828fc72085812f3ef7035d24686138e1bb3067a88622::" providerId="AD" clId="Web-{FA64F3CB-F4B8-7CB2-2992-81CC9B28C254}" dt="2024-04-10T10:16:40.716" v="0"/>
          <ac:picMkLst>
            <pc:docMk/>
            <pc:sldMk cId="778251570" sldId="267"/>
            <ac:picMk id="12" creationId="{1B5B518D-D5DF-2975-50CA-602E66A0FD79}"/>
          </ac:picMkLst>
        </pc:picChg>
      </pc:sldChg>
    </pc:docChg>
  </pc:docChgLst>
  <pc:docChgLst>
    <pc:chgData name="Guest User" userId="S::urn:spo:anon#fca925f8b4375e1c65b662ec44699e20744af31dd000dbb4538265cf664663bf::" providerId="AD" clId="Web-{BBD66F50-B6C2-4E55-81B0-BD53D622F2EE}"/>
    <pc:docChg chg="modSld">
      <pc:chgData name="Guest User" userId="S::urn:spo:anon#fca925f8b4375e1c65b662ec44699e20744af31dd000dbb4538265cf664663bf::" providerId="AD" clId="Web-{BBD66F50-B6C2-4E55-81B0-BD53D622F2EE}" dt="2024-04-11T14:10:57.495" v="20" actId="1076"/>
      <pc:docMkLst>
        <pc:docMk/>
      </pc:docMkLst>
      <pc:sldChg chg="modSp">
        <pc:chgData name="Guest User" userId="S::urn:spo:anon#fca925f8b4375e1c65b662ec44699e20744af31dd000dbb4538265cf664663bf::" providerId="AD" clId="Web-{BBD66F50-B6C2-4E55-81B0-BD53D622F2EE}" dt="2024-04-11T14:10:57.495" v="20" actId="1076"/>
        <pc:sldMkLst>
          <pc:docMk/>
          <pc:sldMk cId="488285054" sldId="266"/>
        </pc:sldMkLst>
        <pc:spChg chg="mod">
          <ac:chgData name="Guest User" userId="S::urn:spo:anon#fca925f8b4375e1c65b662ec44699e20744af31dd000dbb4538265cf664663bf::" providerId="AD" clId="Web-{BBD66F50-B6C2-4E55-81B0-BD53D622F2EE}" dt="2024-04-11T14:10:57.495" v="20" actId="1076"/>
          <ac:spMkLst>
            <pc:docMk/>
            <pc:sldMk cId="488285054" sldId="266"/>
            <ac:spMk id="5" creationId="{E9606FC3-1A53-A24A-A5E4-03C79C78B796}"/>
          </ac:spMkLst>
        </pc:spChg>
      </pc:sldChg>
    </pc:docChg>
  </pc:docChgLst>
  <pc:docChgLst>
    <pc:chgData name="Lauren Peck" userId="a9ffd8a0-e865-45c1-82ff-3b34bee25adf" providerId="ADAL" clId="{5BF28B53-8091-44DF-99A8-11688309271C}"/>
    <pc:docChg chg="undo custSel addSld delSld modSld modMainMaster">
      <pc:chgData name="Lauren Peck" userId="a9ffd8a0-e865-45c1-82ff-3b34bee25adf" providerId="ADAL" clId="{5BF28B53-8091-44DF-99A8-11688309271C}" dt="2024-06-05T16:04:10.611" v="277"/>
      <pc:docMkLst>
        <pc:docMk/>
      </pc:docMkLst>
      <pc:sldChg chg="addSp delSp modSp del mod">
        <pc:chgData name="Lauren Peck" userId="a9ffd8a0-e865-45c1-82ff-3b34bee25adf" providerId="ADAL" clId="{5BF28B53-8091-44DF-99A8-11688309271C}" dt="2024-06-05T16:01:21.752" v="225" actId="47"/>
        <pc:sldMkLst>
          <pc:docMk/>
          <pc:sldMk cId="1960347389" sldId="260"/>
        </pc:sldMkLst>
        <pc:spChg chg="mod">
          <ac:chgData name="Lauren Peck" userId="a9ffd8a0-e865-45c1-82ff-3b34bee25adf" providerId="ADAL" clId="{5BF28B53-8091-44DF-99A8-11688309271C}" dt="2024-06-05T16:01:09.017" v="221" actId="20577"/>
          <ac:spMkLst>
            <pc:docMk/>
            <pc:sldMk cId="1960347389" sldId="260"/>
            <ac:spMk id="2" creationId="{E31B806D-2622-3044-CBD9-41765B6EA4D8}"/>
          </ac:spMkLst>
        </pc:spChg>
        <pc:spChg chg="mod">
          <ac:chgData name="Lauren Peck" userId="a9ffd8a0-e865-45c1-82ff-3b34bee25adf" providerId="ADAL" clId="{5BF28B53-8091-44DF-99A8-11688309271C}" dt="2024-06-05T16:00:24.685" v="168" actId="1076"/>
          <ac:spMkLst>
            <pc:docMk/>
            <pc:sldMk cId="1960347389" sldId="260"/>
            <ac:spMk id="6" creationId="{66A1BD04-35FE-3E43-081A-6E5AF98F1A62}"/>
          </ac:spMkLst>
        </pc:spChg>
        <pc:spChg chg="add mod">
          <ac:chgData name="Lauren Peck" userId="a9ffd8a0-e865-45c1-82ff-3b34bee25adf" providerId="ADAL" clId="{5BF28B53-8091-44DF-99A8-11688309271C}" dt="2024-06-05T16:00:51.109" v="187" actId="207"/>
          <ac:spMkLst>
            <pc:docMk/>
            <pc:sldMk cId="1960347389" sldId="260"/>
            <ac:spMk id="9" creationId="{1555222C-3C5F-4E1E-5C35-C2BA81B91B56}"/>
          </ac:spMkLst>
        </pc:spChg>
        <pc:picChg chg="del">
          <ac:chgData name="Lauren Peck" userId="a9ffd8a0-e865-45c1-82ff-3b34bee25adf" providerId="ADAL" clId="{5BF28B53-8091-44DF-99A8-11688309271C}" dt="2024-06-05T16:00:21.751" v="167" actId="478"/>
          <ac:picMkLst>
            <pc:docMk/>
            <pc:sldMk cId="1960347389" sldId="260"/>
            <ac:picMk id="3" creationId="{C0682EE7-4C8A-6D3B-6B07-9E852D2CC643}"/>
          </ac:picMkLst>
        </pc:picChg>
      </pc:sldChg>
      <pc:sldChg chg="addSp delSp modSp del mod">
        <pc:chgData name="Lauren Peck" userId="a9ffd8a0-e865-45c1-82ff-3b34bee25adf" providerId="ADAL" clId="{5BF28B53-8091-44DF-99A8-11688309271C}" dt="2024-06-05T15:59:52.188" v="162" actId="47"/>
        <pc:sldMkLst>
          <pc:docMk/>
          <pc:sldMk cId="778251570" sldId="267"/>
        </pc:sldMkLst>
        <pc:spChg chg="mod">
          <ac:chgData name="Lauren Peck" userId="a9ffd8a0-e865-45c1-82ff-3b34bee25adf" providerId="ADAL" clId="{5BF28B53-8091-44DF-99A8-11688309271C}" dt="2024-06-05T15:48:52.814" v="1" actId="27636"/>
          <ac:spMkLst>
            <pc:docMk/>
            <pc:sldMk cId="778251570" sldId="267"/>
            <ac:spMk id="2" creationId="{BDAEA07D-ECC6-1E26-4F07-462DC30F3EE1}"/>
          </ac:spMkLst>
        </pc:spChg>
        <pc:spChg chg="mod">
          <ac:chgData name="Lauren Peck" userId="a9ffd8a0-e865-45c1-82ff-3b34bee25adf" providerId="ADAL" clId="{5BF28B53-8091-44DF-99A8-11688309271C}" dt="2024-06-05T15:48:52.862" v="2" actId="27636"/>
          <ac:spMkLst>
            <pc:docMk/>
            <pc:sldMk cId="778251570" sldId="267"/>
            <ac:spMk id="12" creationId="{381F59F4-2F62-52A4-583A-4D65C6A0EB6A}"/>
          </ac:spMkLst>
        </pc:spChg>
        <pc:picChg chg="add del mod">
          <ac:chgData name="Lauren Peck" userId="a9ffd8a0-e865-45c1-82ff-3b34bee25adf" providerId="ADAL" clId="{5BF28B53-8091-44DF-99A8-11688309271C}" dt="2024-06-05T15:59:47.781" v="161" actId="478"/>
          <ac:picMkLst>
            <pc:docMk/>
            <pc:sldMk cId="778251570" sldId="267"/>
            <ac:picMk id="8" creationId="{DDEC8489-D102-CD99-8973-3CBB485EF232}"/>
          </ac:picMkLst>
        </pc:picChg>
      </pc:sldChg>
      <pc:sldChg chg="modSp del mod">
        <pc:chgData name="Lauren Peck" userId="a9ffd8a0-e865-45c1-82ff-3b34bee25adf" providerId="ADAL" clId="{5BF28B53-8091-44DF-99A8-11688309271C}" dt="2024-06-05T15:58:40.142" v="139" actId="47"/>
        <pc:sldMkLst>
          <pc:docMk/>
          <pc:sldMk cId="122674247" sldId="268"/>
        </pc:sldMkLst>
        <pc:spChg chg="mod">
          <ac:chgData name="Lauren Peck" userId="a9ffd8a0-e865-45c1-82ff-3b34bee25adf" providerId="ADAL" clId="{5BF28B53-8091-44DF-99A8-11688309271C}" dt="2024-06-05T15:53:33.329" v="83" actId="27636"/>
          <ac:spMkLst>
            <pc:docMk/>
            <pc:sldMk cId="122674247" sldId="268"/>
            <ac:spMk id="2" creationId="{F5274B5F-A07F-5BCE-6DA9-348B8238AA7D}"/>
          </ac:spMkLst>
        </pc:spChg>
        <pc:spChg chg="mod">
          <ac:chgData name="Lauren Peck" userId="a9ffd8a0-e865-45c1-82ff-3b34bee25adf" providerId="ADAL" clId="{5BF28B53-8091-44DF-99A8-11688309271C}" dt="2024-06-05T15:53:33.361" v="89" actId="27636"/>
          <ac:spMkLst>
            <pc:docMk/>
            <pc:sldMk cId="122674247" sldId="268"/>
            <ac:spMk id="3" creationId="{B54802AF-22F5-3568-BACA-F3DAD0FDFE3F}"/>
          </ac:spMkLst>
        </pc:spChg>
        <pc:spChg chg="mod">
          <ac:chgData name="Lauren Peck" userId="a9ffd8a0-e865-45c1-82ff-3b34bee25adf" providerId="ADAL" clId="{5BF28B53-8091-44DF-99A8-11688309271C}" dt="2024-06-05T15:53:33.329" v="82" actId="27636"/>
          <ac:spMkLst>
            <pc:docMk/>
            <pc:sldMk cId="122674247" sldId="268"/>
            <ac:spMk id="4" creationId="{FA72F7D2-DCEE-61CD-A0F8-37B15CC5E549}"/>
          </ac:spMkLst>
        </pc:spChg>
        <pc:spChg chg="mod">
          <ac:chgData name="Lauren Peck" userId="a9ffd8a0-e865-45c1-82ff-3b34bee25adf" providerId="ADAL" clId="{5BF28B53-8091-44DF-99A8-11688309271C}" dt="2024-06-05T15:53:33.329" v="81" actId="27636"/>
          <ac:spMkLst>
            <pc:docMk/>
            <pc:sldMk cId="122674247" sldId="268"/>
            <ac:spMk id="5" creationId="{B692013D-DAB1-BEBC-3F64-6139147A311E}"/>
          </ac:spMkLst>
        </pc:spChg>
        <pc:spChg chg="mod">
          <ac:chgData name="Lauren Peck" userId="a9ffd8a0-e865-45c1-82ff-3b34bee25adf" providerId="ADAL" clId="{5BF28B53-8091-44DF-99A8-11688309271C}" dt="2024-06-05T15:53:33.305" v="80" actId="478"/>
          <ac:spMkLst>
            <pc:docMk/>
            <pc:sldMk cId="122674247" sldId="268"/>
            <ac:spMk id="6" creationId="{D978468C-9FFA-0F16-EEDC-8A173CD4ECD7}"/>
          </ac:spMkLst>
        </pc:spChg>
        <pc:spChg chg="mod">
          <ac:chgData name="Lauren Peck" userId="a9ffd8a0-e865-45c1-82ff-3b34bee25adf" providerId="ADAL" clId="{5BF28B53-8091-44DF-99A8-11688309271C}" dt="2024-06-05T15:53:33.345" v="86" actId="27636"/>
          <ac:spMkLst>
            <pc:docMk/>
            <pc:sldMk cId="122674247" sldId="268"/>
            <ac:spMk id="7" creationId="{9145B672-E5C4-58FF-F3D2-D9FD45F98F72}"/>
          </ac:spMkLst>
        </pc:spChg>
        <pc:spChg chg="mod">
          <ac:chgData name="Lauren Peck" userId="a9ffd8a0-e865-45c1-82ff-3b34bee25adf" providerId="ADAL" clId="{5BF28B53-8091-44DF-99A8-11688309271C}" dt="2024-06-05T15:53:33.357" v="87" actId="27636"/>
          <ac:spMkLst>
            <pc:docMk/>
            <pc:sldMk cId="122674247" sldId="268"/>
            <ac:spMk id="8" creationId="{36BE53DC-B2D4-2E5D-2910-B1A648376AA6}"/>
          </ac:spMkLst>
        </pc:spChg>
        <pc:spChg chg="mod">
          <ac:chgData name="Lauren Peck" userId="a9ffd8a0-e865-45c1-82ff-3b34bee25adf" providerId="ADAL" clId="{5BF28B53-8091-44DF-99A8-11688309271C}" dt="2024-06-05T15:53:33.329" v="84" actId="27636"/>
          <ac:spMkLst>
            <pc:docMk/>
            <pc:sldMk cId="122674247" sldId="268"/>
            <ac:spMk id="9" creationId="{71A47A50-FA40-0935-E8D6-16E35F589309}"/>
          </ac:spMkLst>
        </pc:spChg>
        <pc:spChg chg="mod">
          <ac:chgData name="Lauren Peck" userId="a9ffd8a0-e865-45c1-82ff-3b34bee25adf" providerId="ADAL" clId="{5BF28B53-8091-44DF-99A8-11688309271C}" dt="2024-06-05T15:53:33.345" v="85" actId="27636"/>
          <ac:spMkLst>
            <pc:docMk/>
            <pc:sldMk cId="122674247" sldId="268"/>
            <ac:spMk id="10" creationId="{0A54AAAE-F4E6-B5E1-73D1-8B2B3D7B9D59}"/>
          </ac:spMkLst>
        </pc:spChg>
        <pc:spChg chg="mod">
          <ac:chgData name="Lauren Peck" userId="a9ffd8a0-e865-45c1-82ff-3b34bee25adf" providerId="ADAL" clId="{5BF28B53-8091-44DF-99A8-11688309271C}" dt="2024-06-05T15:53:33.361" v="88" actId="27636"/>
          <ac:spMkLst>
            <pc:docMk/>
            <pc:sldMk cId="122674247" sldId="268"/>
            <ac:spMk id="11" creationId="{F2E7F09C-EBFB-E762-EA4E-009D8AB2DAB6}"/>
          </ac:spMkLst>
        </pc:spChg>
      </pc:sldChg>
      <pc:sldChg chg="addSp modSp new mod">
        <pc:chgData name="Lauren Peck" userId="a9ffd8a0-e865-45c1-82ff-3b34bee25adf" providerId="ADAL" clId="{5BF28B53-8091-44DF-99A8-11688309271C}" dt="2024-06-05T16:03:22.878" v="260" actId="1076"/>
        <pc:sldMkLst>
          <pc:docMk/>
          <pc:sldMk cId="696976317" sldId="268"/>
        </pc:sldMkLst>
        <pc:spChg chg="mod">
          <ac:chgData name="Lauren Peck" userId="a9ffd8a0-e865-45c1-82ff-3b34bee25adf" providerId="ADAL" clId="{5BF28B53-8091-44DF-99A8-11688309271C}" dt="2024-06-05T15:59:09.221" v="145" actId="27636"/>
          <ac:spMkLst>
            <pc:docMk/>
            <pc:sldMk cId="696976317" sldId="268"/>
            <ac:spMk id="2" creationId="{0410DFDE-5FFE-E209-14A8-D205FA861E47}"/>
          </ac:spMkLst>
        </pc:spChg>
        <pc:spChg chg="mod">
          <ac:chgData name="Lauren Peck" userId="a9ffd8a0-e865-45c1-82ff-3b34bee25adf" providerId="ADAL" clId="{5BF28B53-8091-44DF-99A8-11688309271C}" dt="2024-06-05T15:59:09.221" v="147" actId="27636"/>
          <ac:spMkLst>
            <pc:docMk/>
            <pc:sldMk cId="696976317" sldId="268"/>
            <ac:spMk id="3" creationId="{6A76ACFD-D2A4-D207-DA90-E5003D4AD365}"/>
          </ac:spMkLst>
        </pc:spChg>
        <pc:spChg chg="mod">
          <ac:chgData name="Lauren Peck" userId="a9ffd8a0-e865-45c1-82ff-3b34bee25adf" providerId="ADAL" clId="{5BF28B53-8091-44DF-99A8-11688309271C}" dt="2024-06-05T15:59:09.221" v="144" actId="27636"/>
          <ac:spMkLst>
            <pc:docMk/>
            <pc:sldMk cId="696976317" sldId="268"/>
            <ac:spMk id="4" creationId="{D0CDCF17-B640-2CCB-A3E8-6A434852EDFE}"/>
          </ac:spMkLst>
        </pc:spChg>
        <pc:spChg chg="mod">
          <ac:chgData name="Lauren Peck" userId="a9ffd8a0-e865-45c1-82ff-3b34bee25adf" providerId="ADAL" clId="{5BF28B53-8091-44DF-99A8-11688309271C}" dt="2024-06-05T15:59:09.221" v="146" actId="27636"/>
          <ac:spMkLst>
            <pc:docMk/>
            <pc:sldMk cId="696976317" sldId="268"/>
            <ac:spMk id="5" creationId="{DD181B6B-E9C1-D32E-7C55-914071C1040D}"/>
          </ac:spMkLst>
        </pc:spChg>
        <pc:spChg chg="mod">
          <ac:chgData name="Lauren Peck" userId="a9ffd8a0-e865-45c1-82ff-3b34bee25adf" providerId="ADAL" clId="{5BF28B53-8091-44DF-99A8-11688309271C}" dt="2024-06-05T15:59:09.236" v="148" actId="27636"/>
          <ac:spMkLst>
            <pc:docMk/>
            <pc:sldMk cId="696976317" sldId="268"/>
            <ac:spMk id="6" creationId="{01EF207E-99CE-BFCE-51B0-349F91DB4DA0}"/>
          </ac:spMkLst>
        </pc:spChg>
        <pc:spChg chg="add mod">
          <ac:chgData name="Lauren Peck" userId="a9ffd8a0-e865-45c1-82ff-3b34bee25adf" providerId="ADAL" clId="{5BF28B53-8091-44DF-99A8-11688309271C}" dt="2024-06-05T16:03:22.878" v="260" actId="1076"/>
          <ac:spMkLst>
            <pc:docMk/>
            <pc:sldMk cId="696976317" sldId="268"/>
            <ac:spMk id="8" creationId="{C643CEC8-6B12-C1D7-0509-688366FE8CDF}"/>
          </ac:spMkLst>
        </pc:spChg>
      </pc:sldChg>
      <pc:sldChg chg="addSp modSp new mod">
        <pc:chgData name="Lauren Peck" userId="a9ffd8a0-e865-45c1-82ff-3b34bee25adf" providerId="ADAL" clId="{5BF28B53-8091-44DF-99A8-11688309271C}" dt="2024-06-05T16:04:09.033" v="271" actId="27636"/>
        <pc:sldMkLst>
          <pc:docMk/>
          <pc:sldMk cId="225180380" sldId="269"/>
        </pc:sldMkLst>
        <pc:spChg chg="mod">
          <ac:chgData name="Lauren Peck" userId="a9ffd8a0-e865-45c1-82ff-3b34bee25adf" providerId="ADAL" clId="{5BF28B53-8091-44DF-99A8-11688309271C}" dt="2024-06-05T16:04:09.030" v="269" actId="27636"/>
          <ac:spMkLst>
            <pc:docMk/>
            <pc:sldMk cId="225180380" sldId="269"/>
            <ac:spMk id="2" creationId="{B73FBA47-4AE6-E12D-E8CE-B8AEC185A416}"/>
          </ac:spMkLst>
        </pc:spChg>
        <pc:spChg chg="mod">
          <ac:chgData name="Lauren Peck" userId="a9ffd8a0-e865-45c1-82ff-3b34bee25adf" providerId="ADAL" clId="{5BF28B53-8091-44DF-99A8-11688309271C}" dt="2024-06-05T16:04:09.032" v="270" actId="27636"/>
          <ac:spMkLst>
            <pc:docMk/>
            <pc:sldMk cId="225180380" sldId="269"/>
            <ac:spMk id="6" creationId="{B8FBA9A0-526F-2124-AFF1-BCED041F648C}"/>
          </ac:spMkLst>
        </pc:spChg>
        <pc:spChg chg="mod">
          <ac:chgData name="Lauren Peck" userId="a9ffd8a0-e865-45c1-82ff-3b34bee25adf" providerId="ADAL" clId="{5BF28B53-8091-44DF-99A8-11688309271C}" dt="2024-06-05T16:04:09.028" v="268" actId="27636"/>
          <ac:spMkLst>
            <pc:docMk/>
            <pc:sldMk cId="225180380" sldId="269"/>
            <ac:spMk id="7" creationId="{0C50BA4F-8606-7439-6ED2-2FEDBD6B8CB1}"/>
          </ac:spMkLst>
        </pc:spChg>
        <pc:spChg chg="mod">
          <ac:chgData name="Lauren Peck" userId="a9ffd8a0-e865-45c1-82ff-3b34bee25adf" providerId="ADAL" clId="{5BF28B53-8091-44DF-99A8-11688309271C}" dt="2024-06-05T16:04:09.033" v="271" actId="27636"/>
          <ac:spMkLst>
            <pc:docMk/>
            <pc:sldMk cId="225180380" sldId="269"/>
            <ac:spMk id="8" creationId="{39DD1073-1C0E-B70A-8912-44CD7512CE86}"/>
          </ac:spMkLst>
        </pc:spChg>
        <pc:spChg chg="add mod">
          <ac:chgData name="Lauren Peck" userId="a9ffd8a0-e865-45c1-82ff-3b34bee25adf" providerId="ADAL" clId="{5BF28B53-8091-44DF-99A8-11688309271C}" dt="2024-06-05T16:04:08.939" v="267"/>
          <ac:spMkLst>
            <pc:docMk/>
            <pc:sldMk cId="225180380" sldId="269"/>
            <ac:spMk id="10" creationId="{2C78D734-B622-53E1-95C2-DA288B8D7512}"/>
          </ac:spMkLst>
        </pc:spChg>
      </pc:sldChg>
      <pc:sldChg chg="addSp delSp modSp new del mod">
        <pc:chgData name="Lauren Peck" userId="a9ffd8a0-e865-45c1-82ff-3b34bee25adf" providerId="ADAL" clId="{5BF28B53-8091-44DF-99A8-11688309271C}" dt="2024-06-05T16:03:52.954" v="263" actId="47"/>
        <pc:sldMkLst>
          <pc:docMk/>
          <pc:sldMk cId="1987018539" sldId="269"/>
        </pc:sldMkLst>
        <pc:spChg chg="mod">
          <ac:chgData name="Lauren Peck" userId="a9ffd8a0-e865-45c1-82ff-3b34bee25adf" providerId="ADAL" clId="{5BF28B53-8091-44DF-99A8-11688309271C}" dt="2024-06-05T15:59:09.236" v="150" actId="27636"/>
          <ac:spMkLst>
            <pc:docMk/>
            <pc:sldMk cId="1987018539" sldId="269"/>
            <ac:spMk id="2" creationId="{8C97085D-7606-D854-B394-66DA97CB4A02}"/>
          </ac:spMkLst>
        </pc:spChg>
        <pc:spChg chg="mod">
          <ac:chgData name="Lauren Peck" userId="a9ffd8a0-e865-45c1-82ff-3b34bee25adf" providerId="ADAL" clId="{5BF28B53-8091-44DF-99A8-11688309271C}" dt="2024-06-05T15:59:09.236" v="151" actId="27636"/>
          <ac:spMkLst>
            <pc:docMk/>
            <pc:sldMk cId="1987018539" sldId="269"/>
            <ac:spMk id="7" creationId="{8A932866-2DDA-665D-39EE-3F8ADBAD0923}"/>
          </ac:spMkLst>
        </pc:spChg>
        <pc:spChg chg="mod">
          <ac:chgData name="Lauren Peck" userId="a9ffd8a0-e865-45c1-82ff-3b34bee25adf" providerId="ADAL" clId="{5BF28B53-8091-44DF-99A8-11688309271C}" dt="2024-06-05T15:59:09.236" v="149" actId="27636"/>
          <ac:spMkLst>
            <pc:docMk/>
            <pc:sldMk cId="1987018539" sldId="269"/>
            <ac:spMk id="8" creationId="{90FBB58D-10FD-D756-E496-51087EC1C52F}"/>
          </ac:spMkLst>
        </pc:spChg>
        <pc:spChg chg="mod">
          <ac:chgData name="Lauren Peck" userId="a9ffd8a0-e865-45c1-82ff-3b34bee25adf" providerId="ADAL" clId="{5BF28B53-8091-44DF-99A8-11688309271C}" dt="2024-06-05T15:59:09.252" v="152" actId="27636"/>
          <ac:spMkLst>
            <pc:docMk/>
            <pc:sldMk cId="1987018539" sldId="269"/>
            <ac:spMk id="9" creationId="{F8D24646-91C6-A463-25A8-144FDF000E64}"/>
          </ac:spMkLst>
        </pc:spChg>
        <pc:spChg chg="add del mod">
          <ac:chgData name="Lauren Peck" userId="a9ffd8a0-e865-45c1-82ff-3b34bee25adf" providerId="ADAL" clId="{5BF28B53-8091-44DF-99A8-11688309271C}" dt="2024-06-05T16:03:27.025" v="261" actId="478"/>
          <ac:spMkLst>
            <pc:docMk/>
            <pc:sldMk cId="1987018539" sldId="269"/>
            <ac:spMk id="10" creationId="{BCBFDB0B-353F-ED54-CFEE-382142E49EF0}"/>
          </ac:spMkLst>
        </pc:spChg>
      </pc:sldChg>
      <pc:sldChg chg="modSp del mod">
        <pc:chgData name="Lauren Peck" userId="a9ffd8a0-e865-45c1-82ff-3b34bee25adf" providerId="ADAL" clId="{5BF28B53-8091-44DF-99A8-11688309271C}" dt="2024-06-05T15:58:38.884" v="138" actId="47"/>
        <pc:sldMkLst>
          <pc:docMk/>
          <pc:sldMk cId="3052083865" sldId="269"/>
        </pc:sldMkLst>
        <pc:spChg chg="mod">
          <ac:chgData name="Lauren Peck" userId="a9ffd8a0-e865-45c1-82ff-3b34bee25adf" providerId="ADAL" clId="{5BF28B53-8091-44DF-99A8-11688309271C}" dt="2024-06-05T15:48:52.896" v="8" actId="27636"/>
          <ac:spMkLst>
            <pc:docMk/>
            <pc:sldMk cId="3052083865" sldId="269"/>
            <ac:spMk id="2" creationId="{58DA6B3E-AD61-6A96-5FD2-62256B329F95}"/>
          </ac:spMkLst>
        </pc:spChg>
        <pc:spChg chg="mod">
          <ac:chgData name="Lauren Peck" userId="a9ffd8a0-e865-45c1-82ff-3b34bee25adf" providerId="ADAL" clId="{5BF28B53-8091-44DF-99A8-11688309271C}" dt="2024-06-05T15:48:52.899" v="9" actId="27636"/>
          <ac:spMkLst>
            <pc:docMk/>
            <pc:sldMk cId="3052083865" sldId="269"/>
            <ac:spMk id="8" creationId="{CA87D25F-0555-DC9A-DE62-33B269B38D8A}"/>
          </ac:spMkLst>
        </pc:spChg>
        <pc:spChg chg="mod">
          <ac:chgData name="Lauren Peck" userId="a9ffd8a0-e865-45c1-82ff-3b34bee25adf" providerId="ADAL" clId="{5BF28B53-8091-44DF-99A8-11688309271C}" dt="2024-06-05T15:48:52.909" v="12" actId="27636"/>
          <ac:spMkLst>
            <pc:docMk/>
            <pc:sldMk cId="3052083865" sldId="269"/>
            <ac:spMk id="9" creationId="{DD9A43C2-EC1C-1F6B-A6E8-CC28B3C9CC5B}"/>
          </ac:spMkLst>
        </pc:spChg>
        <pc:spChg chg="mod">
          <ac:chgData name="Lauren Peck" userId="a9ffd8a0-e865-45c1-82ff-3b34bee25adf" providerId="ADAL" clId="{5BF28B53-8091-44DF-99A8-11688309271C}" dt="2024-06-05T15:48:52.906" v="11" actId="27636"/>
          <ac:spMkLst>
            <pc:docMk/>
            <pc:sldMk cId="3052083865" sldId="269"/>
            <ac:spMk id="10" creationId="{0B72D7DC-76FD-B3D4-5755-2616AA7E7609}"/>
          </ac:spMkLst>
        </pc:spChg>
        <pc:spChg chg="mod">
          <ac:chgData name="Lauren Peck" userId="a9ffd8a0-e865-45c1-82ff-3b34bee25adf" providerId="ADAL" clId="{5BF28B53-8091-44DF-99A8-11688309271C}" dt="2024-06-05T15:48:52.912" v="13" actId="27636"/>
          <ac:spMkLst>
            <pc:docMk/>
            <pc:sldMk cId="3052083865" sldId="269"/>
            <ac:spMk id="11" creationId="{D6F60D8C-B3A7-494B-19D5-87D3F9938739}"/>
          </ac:spMkLst>
        </pc:spChg>
        <pc:spChg chg="mod">
          <ac:chgData name="Lauren Peck" userId="a9ffd8a0-e865-45c1-82ff-3b34bee25adf" providerId="ADAL" clId="{5BF28B53-8091-44DF-99A8-11688309271C}" dt="2024-06-05T15:48:52.902" v="10" actId="27636"/>
          <ac:spMkLst>
            <pc:docMk/>
            <pc:sldMk cId="3052083865" sldId="269"/>
            <ac:spMk id="13" creationId="{3EFABBAF-25B3-052D-C5DC-BE0A89A4415B}"/>
          </ac:spMkLst>
        </pc:spChg>
      </pc:sldChg>
      <pc:sldChg chg="addSp modSp new mod">
        <pc:chgData name="Lauren Peck" userId="a9ffd8a0-e865-45c1-82ff-3b34bee25adf" providerId="ADAL" clId="{5BF28B53-8091-44DF-99A8-11688309271C}" dt="2024-06-05T16:04:10.611" v="277"/>
        <pc:sldMkLst>
          <pc:docMk/>
          <pc:sldMk cId="1997739097" sldId="270"/>
        </pc:sldMkLst>
        <pc:spChg chg="mod">
          <ac:chgData name="Lauren Peck" userId="a9ffd8a0-e865-45c1-82ff-3b34bee25adf" providerId="ADAL" clId="{5BF28B53-8091-44DF-99A8-11688309271C}" dt="2024-06-05T16:04:09.064" v="275" actId="27636"/>
          <ac:spMkLst>
            <pc:docMk/>
            <pc:sldMk cId="1997739097" sldId="270"/>
            <ac:spMk id="2" creationId="{8C3D29D5-13D6-A1BD-1688-85A161695B9F}"/>
          </ac:spMkLst>
        </pc:spChg>
        <pc:spChg chg="mod">
          <ac:chgData name="Lauren Peck" userId="a9ffd8a0-e865-45c1-82ff-3b34bee25adf" providerId="ADAL" clId="{5BF28B53-8091-44DF-99A8-11688309271C}" dt="2024-06-05T16:04:09.064" v="273" actId="27636"/>
          <ac:spMkLst>
            <pc:docMk/>
            <pc:sldMk cId="1997739097" sldId="270"/>
            <ac:spMk id="6" creationId="{10DAC326-B87E-EFE6-B4B7-B30C0745B6BE}"/>
          </ac:spMkLst>
        </pc:spChg>
        <pc:spChg chg="mod">
          <ac:chgData name="Lauren Peck" userId="a9ffd8a0-e865-45c1-82ff-3b34bee25adf" providerId="ADAL" clId="{5BF28B53-8091-44DF-99A8-11688309271C}" dt="2024-06-05T16:04:09.064" v="274" actId="27636"/>
          <ac:spMkLst>
            <pc:docMk/>
            <pc:sldMk cId="1997739097" sldId="270"/>
            <ac:spMk id="7" creationId="{123412EA-66F8-3181-EA7D-A5895203AF61}"/>
          </ac:spMkLst>
        </pc:spChg>
        <pc:spChg chg="mod">
          <ac:chgData name="Lauren Peck" userId="a9ffd8a0-e865-45c1-82ff-3b34bee25adf" providerId="ADAL" clId="{5BF28B53-8091-44DF-99A8-11688309271C}" dt="2024-06-05T16:04:09.048" v="272" actId="27636"/>
          <ac:spMkLst>
            <pc:docMk/>
            <pc:sldMk cId="1997739097" sldId="270"/>
            <ac:spMk id="8" creationId="{4F309595-9F00-A15D-14D4-B3B4D987E60E}"/>
          </ac:spMkLst>
        </pc:spChg>
        <pc:spChg chg="mod">
          <ac:chgData name="Lauren Peck" userId="a9ffd8a0-e865-45c1-82ff-3b34bee25adf" providerId="ADAL" clId="{5BF28B53-8091-44DF-99A8-11688309271C}" dt="2024-06-05T16:04:09.064" v="276" actId="27636"/>
          <ac:spMkLst>
            <pc:docMk/>
            <pc:sldMk cId="1997739097" sldId="270"/>
            <ac:spMk id="10" creationId="{6988D71F-0582-784C-A1B8-2F07391FD1BD}"/>
          </ac:spMkLst>
        </pc:spChg>
        <pc:spChg chg="add mod">
          <ac:chgData name="Lauren Peck" userId="a9ffd8a0-e865-45c1-82ff-3b34bee25adf" providerId="ADAL" clId="{5BF28B53-8091-44DF-99A8-11688309271C}" dt="2024-06-05T16:04:10.611" v="277"/>
          <ac:spMkLst>
            <pc:docMk/>
            <pc:sldMk cId="1997739097" sldId="270"/>
            <ac:spMk id="12" creationId="{8785F6EF-05AA-27C5-2034-937CCFE8E70B}"/>
          </ac:spMkLst>
        </pc:spChg>
      </pc:sldChg>
      <pc:sldChg chg="addSp delSp modSp new del mod">
        <pc:chgData name="Lauren Peck" userId="a9ffd8a0-e865-45c1-82ff-3b34bee25adf" providerId="ADAL" clId="{5BF28B53-8091-44DF-99A8-11688309271C}" dt="2024-06-05T16:03:54.064" v="264" actId="47"/>
        <pc:sldMkLst>
          <pc:docMk/>
          <pc:sldMk cId="4024015454" sldId="270"/>
        </pc:sldMkLst>
        <pc:spChg chg="mod">
          <ac:chgData name="Lauren Peck" userId="a9ffd8a0-e865-45c1-82ff-3b34bee25adf" providerId="ADAL" clId="{5BF28B53-8091-44DF-99A8-11688309271C}" dt="2024-06-05T15:59:09.260" v="155" actId="27636"/>
          <ac:spMkLst>
            <pc:docMk/>
            <pc:sldMk cId="4024015454" sldId="270"/>
            <ac:spMk id="2" creationId="{93908891-5A52-230E-66B7-BB8B5C1D0633}"/>
          </ac:spMkLst>
        </pc:spChg>
        <pc:spChg chg="mod">
          <ac:chgData name="Lauren Peck" userId="a9ffd8a0-e865-45c1-82ff-3b34bee25adf" providerId="ADAL" clId="{5BF28B53-8091-44DF-99A8-11688309271C}" dt="2024-06-05T15:59:09.263" v="157" actId="27636"/>
          <ac:spMkLst>
            <pc:docMk/>
            <pc:sldMk cId="4024015454" sldId="270"/>
            <ac:spMk id="7" creationId="{584AC3C1-C5B2-2A92-8A66-9869604E43E7}"/>
          </ac:spMkLst>
        </pc:spChg>
        <pc:spChg chg="mod">
          <ac:chgData name="Lauren Peck" userId="a9ffd8a0-e865-45c1-82ff-3b34bee25adf" providerId="ADAL" clId="{5BF28B53-8091-44DF-99A8-11688309271C}" dt="2024-06-05T15:59:09.252" v="154" actId="27636"/>
          <ac:spMkLst>
            <pc:docMk/>
            <pc:sldMk cId="4024015454" sldId="270"/>
            <ac:spMk id="8" creationId="{BD824ECE-C565-BA89-D376-CB681F882603}"/>
          </ac:spMkLst>
        </pc:spChg>
        <pc:spChg chg="mod">
          <ac:chgData name="Lauren Peck" userId="a9ffd8a0-e865-45c1-82ff-3b34bee25adf" providerId="ADAL" clId="{5BF28B53-8091-44DF-99A8-11688309271C}" dt="2024-06-05T15:59:09.262" v="156" actId="27636"/>
          <ac:spMkLst>
            <pc:docMk/>
            <pc:sldMk cId="4024015454" sldId="270"/>
            <ac:spMk id="9" creationId="{9BBCF2C9-1366-1B35-9291-EB90FE91597B}"/>
          </ac:spMkLst>
        </pc:spChg>
        <pc:spChg chg="mod">
          <ac:chgData name="Lauren Peck" userId="a9ffd8a0-e865-45c1-82ff-3b34bee25adf" providerId="ADAL" clId="{5BF28B53-8091-44DF-99A8-11688309271C}" dt="2024-06-05T15:59:09.252" v="153" actId="27636"/>
          <ac:spMkLst>
            <pc:docMk/>
            <pc:sldMk cId="4024015454" sldId="270"/>
            <ac:spMk id="11" creationId="{F991CEB4-4C93-0449-5260-39CC99E4DAD9}"/>
          </ac:spMkLst>
        </pc:spChg>
        <pc:spChg chg="add del mod">
          <ac:chgData name="Lauren Peck" userId="a9ffd8a0-e865-45c1-82ff-3b34bee25adf" providerId="ADAL" clId="{5BF28B53-8091-44DF-99A8-11688309271C}" dt="2024-06-05T16:03:30.369" v="262" actId="478"/>
          <ac:spMkLst>
            <pc:docMk/>
            <pc:sldMk cId="4024015454" sldId="270"/>
            <ac:spMk id="12" creationId="{E1042624-6A12-F149-F9AA-A7B2CBD47DA7}"/>
          </ac:spMkLst>
        </pc:spChg>
      </pc:sldChg>
      <pc:sldMasterChg chg="modSldLayout">
        <pc:chgData name="Lauren Peck" userId="a9ffd8a0-e865-45c1-82ff-3b34bee25adf" providerId="ADAL" clId="{5BF28B53-8091-44DF-99A8-11688309271C}" dt="2024-06-05T16:03:02.110" v="259" actId="20577"/>
        <pc:sldMasterMkLst>
          <pc:docMk/>
          <pc:sldMasterMk cId="4197251775" sldId="2147483648"/>
        </pc:sldMasterMkLst>
        <pc:sldLayoutChg chg="addSp delSp modSp mod">
          <pc:chgData name="Lauren Peck" userId="a9ffd8a0-e865-45c1-82ff-3b34bee25adf" providerId="ADAL" clId="{5BF28B53-8091-44DF-99A8-11688309271C}" dt="2024-06-05T16:02:41.627" v="235" actId="1076"/>
          <pc:sldLayoutMkLst>
            <pc:docMk/>
            <pc:sldMasterMk cId="4197251775" sldId="2147483648"/>
            <pc:sldLayoutMk cId="631946561" sldId="2147483663"/>
          </pc:sldLayoutMkLst>
          <pc:spChg chg="add mod">
            <ac:chgData name="Lauren Peck" userId="a9ffd8a0-e865-45c1-82ff-3b34bee25adf" providerId="ADAL" clId="{5BF28B53-8091-44DF-99A8-11688309271C}" dt="2024-06-05T15:55:38.410" v="115" actId="1035"/>
            <ac:spMkLst>
              <pc:docMk/>
              <pc:sldMasterMk cId="4197251775" sldId="2147483648"/>
              <pc:sldLayoutMk cId="631946561" sldId="2147483663"/>
              <ac:spMk id="5" creationId="{3EB79B87-0FA8-AED2-8D8F-7FCC855A7AB0}"/>
            </ac:spMkLst>
          </pc:spChg>
          <pc:spChg chg="del">
            <ac:chgData name="Lauren Peck" userId="a9ffd8a0-e865-45c1-82ff-3b34bee25adf" providerId="ADAL" clId="{5BF28B53-8091-44DF-99A8-11688309271C}" dt="2024-06-05T15:55:59.341" v="116" actId="478"/>
            <ac:spMkLst>
              <pc:docMk/>
              <pc:sldMasterMk cId="4197251775" sldId="2147483648"/>
              <pc:sldLayoutMk cId="631946561" sldId="2147483663"/>
              <ac:spMk id="6" creationId="{D358B84D-8023-86D8-1E8F-C8060A966F6A}"/>
            </ac:spMkLst>
          </pc:spChg>
          <pc:spChg chg="del">
            <ac:chgData name="Lauren Peck" userId="a9ffd8a0-e865-45c1-82ff-3b34bee25adf" providerId="ADAL" clId="{5BF28B53-8091-44DF-99A8-11688309271C}" dt="2024-06-05T15:55:23.318" v="90" actId="478"/>
            <ac:spMkLst>
              <pc:docMk/>
              <pc:sldMasterMk cId="4197251775" sldId="2147483648"/>
              <pc:sldLayoutMk cId="631946561" sldId="2147483663"/>
              <ac:spMk id="10" creationId="{2B16D03C-FB75-C0C4-748B-303DA281E481}"/>
            </ac:spMkLst>
          </pc:spChg>
          <pc:spChg chg="add mod">
            <ac:chgData name="Lauren Peck" userId="a9ffd8a0-e865-45c1-82ff-3b34bee25adf" providerId="ADAL" clId="{5BF28B53-8091-44DF-99A8-11688309271C}" dt="2024-06-05T15:56:01.736" v="118"/>
            <ac:spMkLst>
              <pc:docMk/>
              <pc:sldMasterMk cId="4197251775" sldId="2147483648"/>
              <pc:sldLayoutMk cId="631946561" sldId="2147483663"/>
              <ac:spMk id="11" creationId="{81B73E36-B399-D77D-02FB-0E6C490AC879}"/>
            </ac:spMkLst>
          </pc:spChg>
          <pc:spChg chg="add mod">
            <ac:chgData name="Lauren Peck" userId="a9ffd8a0-e865-45c1-82ff-3b34bee25adf" providerId="ADAL" clId="{5BF28B53-8091-44DF-99A8-11688309271C}" dt="2024-06-05T15:56:01.736" v="118"/>
            <ac:spMkLst>
              <pc:docMk/>
              <pc:sldMasterMk cId="4197251775" sldId="2147483648"/>
              <pc:sldLayoutMk cId="631946561" sldId="2147483663"/>
              <ac:spMk id="13" creationId="{2B6EF7D3-FC3E-96EA-5230-8B13AF02469B}"/>
            </ac:spMkLst>
          </pc:spChg>
          <pc:spChg chg="add mod">
            <ac:chgData name="Lauren Peck" userId="a9ffd8a0-e865-45c1-82ff-3b34bee25adf" providerId="ADAL" clId="{5BF28B53-8091-44DF-99A8-11688309271C}" dt="2024-06-05T16:02:32.721" v="234" actId="20577"/>
            <ac:spMkLst>
              <pc:docMk/>
              <pc:sldMasterMk cId="4197251775" sldId="2147483648"/>
              <pc:sldLayoutMk cId="631946561" sldId="2147483663"/>
              <ac:spMk id="15" creationId="{130D3B46-A830-5E21-14CE-4D1FB2CA402C}"/>
            </ac:spMkLst>
          </pc:spChg>
          <pc:spChg chg="del">
            <ac:chgData name="Lauren Peck" userId="a9ffd8a0-e865-45c1-82ff-3b34bee25adf" providerId="ADAL" clId="{5BF28B53-8091-44DF-99A8-11688309271C}" dt="2024-06-05T15:55:26.517" v="91" actId="478"/>
            <ac:spMkLst>
              <pc:docMk/>
              <pc:sldMasterMk cId="4197251775" sldId="2147483648"/>
              <pc:sldLayoutMk cId="631946561" sldId="2147483663"/>
              <ac:spMk id="16" creationId="{A4662FFF-C0B5-4C64-63B3-1A61E5D56682}"/>
            </ac:spMkLst>
          </pc:spChg>
          <pc:spChg chg="add mod">
            <ac:chgData name="Lauren Peck" userId="a9ffd8a0-e865-45c1-82ff-3b34bee25adf" providerId="ADAL" clId="{5BF28B53-8091-44DF-99A8-11688309271C}" dt="2024-06-05T16:02:41.627" v="235" actId="1076"/>
            <ac:spMkLst>
              <pc:docMk/>
              <pc:sldMasterMk cId="4197251775" sldId="2147483648"/>
              <pc:sldLayoutMk cId="631946561" sldId="2147483663"/>
              <ac:spMk id="17" creationId="{2C1F69E3-2A9E-FB79-A28A-3F2CEBE82BC0}"/>
            </ac:spMkLst>
          </pc:spChg>
          <pc:spChg chg="del">
            <ac:chgData name="Lauren Peck" userId="a9ffd8a0-e865-45c1-82ff-3b34bee25adf" providerId="ADAL" clId="{5BF28B53-8091-44DF-99A8-11688309271C}" dt="2024-06-05T15:55:59.341" v="116" actId="478"/>
            <ac:spMkLst>
              <pc:docMk/>
              <pc:sldMasterMk cId="4197251775" sldId="2147483648"/>
              <pc:sldLayoutMk cId="631946561" sldId="2147483663"/>
              <ac:spMk id="30" creationId="{7599E242-070D-6ACD-6382-B17FAD822A5D}"/>
            </ac:spMkLst>
          </pc:spChg>
          <pc:spChg chg="del">
            <ac:chgData name="Lauren Peck" userId="a9ffd8a0-e865-45c1-82ff-3b34bee25adf" providerId="ADAL" clId="{5BF28B53-8091-44DF-99A8-11688309271C}" dt="2024-06-05T15:55:59.341" v="116" actId="478"/>
            <ac:spMkLst>
              <pc:docMk/>
              <pc:sldMasterMk cId="4197251775" sldId="2147483648"/>
              <pc:sldLayoutMk cId="631946561" sldId="2147483663"/>
              <ac:spMk id="32" creationId="{CB5DEECD-C2AD-01D3-2FBF-E4B48FA89B24}"/>
            </ac:spMkLst>
          </pc:spChg>
          <pc:spChg chg="del">
            <ac:chgData name="Lauren Peck" userId="a9ffd8a0-e865-45c1-82ff-3b34bee25adf" providerId="ADAL" clId="{5BF28B53-8091-44DF-99A8-11688309271C}" dt="2024-06-05T15:56:01.518" v="117" actId="478"/>
            <ac:spMkLst>
              <pc:docMk/>
              <pc:sldMasterMk cId="4197251775" sldId="2147483648"/>
              <pc:sldLayoutMk cId="631946561" sldId="2147483663"/>
              <ac:spMk id="34" creationId="{FDD997C9-E2AA-0323-94EF-6E83E0921384}"/>
            </ac:spMkLst>
          </pc:spChg>
          <pc:picChg chg="del">
            <ac:chgData name="Lauren Peck" userId="a9ffd8a0-e865-45c1-82ff-3b34bee25adf" providerId="ADAL" clId="{5BF28B53-8091-44DF-99A8-11688309271C}" dt="2024-06-05T15:55:23.318" v="90" actId="478"/>
            <ac:picMkLst>
              <pc:docMk/>
              <pc:sldMasterMk cId="4197251775" sldId="2147483648"/>
              <pc:sldLayoutMk cId="631946561" sldId="2147483663"/>
              <ac:picMk id="2" creationId="{1A24CAF9-08B1-B8E0-77CC-AB9F03F8B377}"/>
            </ac:picMkLst>
          </pc:picChg>
          <pc:picChg chg="add mod">
            <ac:chgData name="Lauren Peck" userId="a9ffd8a0-e865-45c1-82ff-3b34bee25adf" providerId="ADAL" clId="{5BF28B53-8091-44DF-99A8-11688309271C}" dt="2024-06-05T15:55:38.410" v="115" actId="1035"/>
            <ac:picMkLst>
              <pc:docMk/>
              <pc:sldMasterMk cId="4197251775" sldId="2147483648"/>
              <pc:sldLayoutMk cId="631946561" sldId="2147483663"/>
              <ac:picMk id="7" creationId="{085CB257-7EC2-A92D-3314-86A0A72C0CB1}"/>
            </ac:picMkLst>
          </pc:picChg>
          <pc:picChg chg="del">
            <ac:chgData name="Lauren Peck" userId="a9ffd8a0-e865-45c1-82ff-3b34bee25adf" providerId="ADAL" clId="{5BF28B53-8091-44DF-99A8-11688309271C}" dt="2024-06-05T15:55:23.318" v="90" actId="478"/>
            <ac:picMkLst>
              <pc:docMk/>
              <pc:sldMasterMk cId="4197251775" sldId="2147483648"/>
              <pc:sldLayoutMk cId="631946561" sldId="2147483663"/>
              <ac:picMk id="12" creationId="{3DBAD5CA-D870-FF2D-A6E6-52F8EC90CD05}"/>
            </ac:picMkLst>
          </pc:picChg>
          <pc:picChg chg="add mod">
            <ac:chgData name="Lauren Peck" userId="a9ffd8a0-e865-45c1-82ff-3b34bee25adf" providerId="ADAL" clId="{5BF28B53-8091-44DF-99A8-11688309271C}" dt="2024-06-05T15:56:01.736" v="118"/>
            <ac:picMkLst>
              <pc:docMk/>
              <pc:sldMasterMk cId="4197251775" sldId="2147483648"/>
              <pc:sldLayoutMk cId="631946561" sldId="2147483663"/>
              <ac:picMk id="18" creationId="{C0F5EE35-4B72-D6E2-B26C-23F600C0B366}"/>
            </ac:picMkLst>
          </pc:picChg>
          <pc:cxnChg chg="add mod">
            <ac:chgData name="Lauren Peck" userId="a9ffd8a0-e865-45c1-82ff-3b34bee25adf" providerId="ADAL" clId="{5BF28B53-8091-44DF-99A8-11688309271C}" dt="2024-06-05T15:55:38.410" v="115" actId="1035"/>
            <ac:cxnSpMkLst>
              <pc:docMk/>
              <pc:sldMasterMk cId="4197251775" sldId="2147483648"/>
              <pc:sldLayoutMk cId="631946561" sldId="2147483663"/>
              <ac:cxnSpMk id="3" creationId="{7A3B619D-FC33-C4ED-6BC9-0AE13D0E2D14}"/>
            </ac:cxnSpMkLst>
          </pc:cxnChg>
          <pc:cxnChg chg="del">
            <ac:chgData name="Lauren Peck" userId="a9ffd8a0-e865-45c1-82ff-3b34bee25adf" providerId="ADAL" clId="{5BF28B53-8091-44DF-99A8-11688309271C}" dt="2024-06-05T15:55:23.318" v="90" actId="478"/>
            <ac:cxnSpMkLst>
              <pc:docMk/>
              <pc:sldMasterMk cId="4197251775" sldId="2147483648"/>
              <pc:sldLayoutMk cId="631946561" sldId="2147483663"/>
              <ac:cxnSpMk id="8" creationId="{1AA812B2-D4DB-41B3-F182-4CF5A3FA6471}"/>
            </ac:cxnSpMkLst>
          </pc:cxnChg>
          <pc:cxnChg chg="del">
            <ac:chgData name="Lauren Peck" userId="a9ffd8a0-e865-45c1-82ff-3b34bee25adf" providerId="ADAL" clId="{5BF28B53-8091-44DF-99A8-11688309271C}" dt="2024-06-05T15:55:23.318" v="90" actId="478"/>
            <ac:cxnSpMkLst>
              <pc:docMk/>
              <pc:sldMasterMk cId="4197251775" sldId="2147483648"/>
              <pc:sldLayoutMk cId="631946561" sldId="2147483663"/>
              <ac:cxnSpMk id="9" creationId="{A0FF98CA-252E-8C85-5F0B-27CB39F2AB3C}"/>
            </ac:cxnSpMkLst>
          </pc:cxnChg>
        </pc:sldLayoutChg>
        <pc:sldLayoutChg chg="addSp delSp modSp mod">
          <pc:chgData name="Lauren Peck" userId="a9ffd8a0-e865-45c1-82ff-3b34bee25adf" providerId="ADAL" clId="{5BF28B53-8091-44DF-99A8-11688309271C}" dt="2024-06-05T16:02:57.719" v="250" actId="20577"/>
          <pc:sldLayoutMkLst>
            <pc:docMk/>
            <pc:sldMasterMk cId="4197251775" sldId="2147483648"/>
            <pc:sldLayoutMk cId="2961726508" sldId="2147483702"/>
          </pc:sldLayoutMkLst>
          <pc:spChg chg="add mod">
            <ac:chgData name="Lauren Peck" userId="a9ffd8a0-e865-45c1-82ff-3b34bee25adf" providerId="ADAL" clId="{5BF28B53-8091-44DF-99A8-11688309271C}" dt="2024-06-05T16:02:46.204" v="237"/>
            <ac:spMkLst>
              <pc:docMk/>
              <pc:sldMasterMk cId="4197251775" sldId="2147483648"/>
              <pc:sldLayoutMk cId="2961726508" sldId="2147483702"/>
              <ac:spMk id="7" creationId="{278E6DB3-0731-C9DF-383A-5C7D6C962824}"/>
            </ac:spMkLst>
          </pc:spChg>
          <pc:spChg chg="mod">
            <ac:chgData name="Lauren Peck" userId="a9ffd8a0-e865-45c1-82ff-3b34bee25adf" providerId="ADAL" clId="{5BF28B53-8091-44DF-99A8-11688309271C}" dt="2024-06-05T15:51:07.570" v="35" actId="1076"/>
            <ac:spMkLst>
              <pc:docMk/>
              <pc:sldMasterMk cId="4197251775" sldId="2147483648"/>
              <pc:sldLayoutMk cId="2961726508" sldId="2147483702"/>
              <ac:spMk id="13" creationId="{00697C6F-904D-080D-2D41-81142816A705}"/>
            </ac:spMkLst>
          </pc:spChg>
          <pc:spChg chg="mod">
            <ac:chgData name="Lauren Peck" userId="a9ffd8a0-e865-45c1-82ff-3b34bee25adf" providerId="ADAL" clId="{5BF28B53-8091-44DF-99A8-11688309271C}" dt="2024-06-05T16:02:57.719" v="250" actId="20577"/>
            <ac:spMkLst>
              <pc:docMk/>
              <pc:sldMasterMk cId="4197251775" sldId="2147483648"/>
              <pc:sldLayoutMk cId="2961726508" sldId="2147483702"/>
              <ac:spMk id="15" creationId="{8E31265F-7811-63E4-D8BC-19890DF64CF6}"/>
            </ac:spMkLst>
          </pc:spChg>
          <pc:spChg chg="del mod">
            <ac:chgData name="Lauren Peck" userId="a9ffd8a0-e865-45c1-82ff-3b34bee25adf" providerId="ADAL" clId="{5BF28B53-8091-44DF-99A8-11688309271C}" dt="2024-06-05T16:02:45.139" v="236" actId="478"/>
            <ac:spMkLst>
              <pc:docMk/>
              <pc:sldMasterMk cId="4197251775" sldId="2147483648"/>
              <pc:sldLayoutMk cId="2961726508" sldId="2147483702"/>
              <ac:spMk id="16" creationId="{2914C0CC-39B7-CB90-F9C1-E01AAC51850F}"/>
            </ac:spMkLst>
          </pc:spChg>
          <pc:spChg chg="mod">
            <ac:chgData name="Lauren Peck" userId="a9ffd8a0-e865-45c1-82ff-3b34bee25adf" providerId="ADAL" clId="{5BF28B53-8091-44DF-99A8-11688309271C}" dt="2024-06-05T15:56:32.688" v="135" actId="1036"/>
            <ac:spMkLst>
              <pc:docMk/>
              <pc:sldMasterMk cId="4197251775" sldId="2147483648"/>
              <pc:sldLayoutMk cId="2961726508" sldId="2147483702"/>
              <ac:spMk id="50" creationId="{91B796F4-8A9E-329B-3BE4-DF8F0B94576D}"/>
            </ac:spMkLst>
          </pc:spChg>
          <pc:spChg chg="del">
            <ac:chgData name="Lauren Peck" userId="a9ffd8a0-e865-45c1-82ff-3b34bee25adf" providerId="ADAL" clId="{5BF28B53-8091-44DF-99A8-11688309271C}" dt="2024-06-05T15:51:14.611" v="37" actId="478"/>
            <ac:spMkLst>
              <pc:docMk/>
              <pc:sldMasterMk cId="4197251775" sldId="2147483648"/>
              <pc:sldLayoutMk cId="2961726508" sldId="2147483702"/>
              <ac:spMk id="53" creationId="{98539517-3510-19F0-BE36-F154C9D8FF32}"/>
            </ac:spMkLst>
          </pc:spChg>
          <pc:picChg chg="add mod">
            <ac:chgData name="Lauren Peck" userId="a9ffd8a0-e865-45c1-82ff-3b34bee25adf" providerId="ADAL" clId="{5BF28B53-8091-44DF-99A8-11688309271C}" dt="2024-06-05T15:50:59.627" v="32" actId="1076"/>
            <ac:picMkLst>
              <pc:docMk/>
              <pc:sldMasterMk cId="4197251775" sldId="2147483648"/>
              <pc:sldLayoutMk cId="2961726508" sldId="2147483702"/>
              <ac:picMk id="4" creationId="{4EE0F8FA-A1FC-5D4A-809B-B55B4B2DECDE}"/>
            </ac:picMkLst>
          </pc:picChg>
          <pc:picChg chg="del">
            <ac:chgData name="Lauren Peck" userId="a9ffd8a0-e865-45c1-82ff-3b34bee25adf" providerId="ADAL" clId="{5BF28B53-8091-44DF-99A8-11688309271C}" dt="2024-06-05T15:51:13.803" v="36" actId="478"/>
            <ac:picMkLst>
              <pc:docMk/>
              <pc:sldMasterMk cId="4197251775" sldId="2147483648"/>
              <pc:sldLayoutMk cId="2961726508" sldId="2147483702"/>
              <ac:picMk id="51" creationId="{A50505F0-B6C0-7F11-C5C2-B54E332A6DCB}"/>
            </ac:picMkLst>
          </pc:picChg>
          <pc:picChg chg="mod">
            <ac:chgData name="Lauren Peck" userId="a9ffd8a0-e865-45c1-82ff-3b34bee25adf" providerId="ADAL" clId="{5BF28B53-8091-44DF-99A8-11688309271C}" dt="2024-06-05T15:56:32.688" v="135" actId="1036"/>
            <ac:picMkLst>
              <pc:docMk/>
              <pc:sldMasterMk cId="4197251775" sldId="2147483648"/>
              <pc:sldLayoutMk cId="2961726508" sldId="2147483702"/>
              <ac:picMk id="52" creationId="{14DAB5BF-FC6A-1E9E-8893-FEBA4900122D}"/>
            </ac:picMkLst>
          </pc:picChg>
          <pc:cxnChg chg="mod">
            <ac:chgData name="Lauren Peck" userId="a9ffd8a0-e865-45c1-82ff-3b34bee25adf" providerId="ADAL" clId="{5BF28B53-8091-44DF-99A8-11688309271C}" dt="2024-06-05T15:56:32.688" v="135" actId="1036"/>
            <ac:cxnSpMkLst>
              <pc:docMk/>
              <pc:sldMasterMk cId="4197251775" sldId="2147483648"/>
              <pc:sldLayoutMk cId="2961726508" sldId="2147483702"/>
              <ac:cxnSpMk id="48" creationId="{3546257D-1F7C-D76E-15C4-DF34519F0CD8}"/>
            </ac:cxnSpMkLst>
          </pc:cxnChg>
          <pc:cxnChg chg="del">
            <ac:chgData name="Lauren Peck" userId="a9ffd8a0-e865-45c1-82ff-3b34bee25adf" providerId="ADAL" clId="{5BF28B53-8091-44DF-99A8-11688309271C}" dt="2024-06-05T15:51:15.439" v="38" actId="478"/>
            <ac:cxnSpMkLst>
              <pc:docMk/>
              <pc:sldMasterMk cId="4197251775" sldId="2147483648"/>
              <pc:sldLayoutMk cId="2961726508" sldId="2147483702"/>
              <ac:cxnSpMk id="49" creationId="{FB41D869-8EAA-D375-93BE-C644A03AE0D0}"/>
            </ac:cxnSpMkLst>
          </pc:cxnChg>
        </pc:sldLayoutChg>
        <pc:sldLayoutChg chg="delSp mod">
          <pc:chgData name="Lauren Peck" userId="a9ffd8a0-e865-45c1-82ff-3b34bee25adf" providerId="ADAL" clId="{5BF28B53-8091-44DF-99A8-11688309271C}" dt="2024-06-05T15:59:18.403" v="158" actId="6014"/>
          <pc:sldLayoutMkLst>
            <pc:docMk/>
            <pc:sldMasterMk cId="4197251775" sldId="2147483648"/>
            <pc:sldLayoutMk cId="3126398810" sldId="2147483703"/>
          </pc:sldLayoutMkLst>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5" creationId="{869E6D3A-3B28-27DC-1247-AE523E78B109}"/>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6" creationId="{D358B84D-8023-86D8-1E8F-C8060A966F6A}"/>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21" creationId="{0AA507AD-2500-B117-5F2E-D2BD7E2800D7}"/>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26" creationId="{4DAC407A-080A-E234-574E-1F3F49BF6FCF}"/>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28" creationId="{C7E769B3-0FB3-71A8-6CDC-E9AB6EB1F096}"/>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30" creationId="{33A7B780-889E-889C-940A-283CD63EBF90}"/>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31" creationId="{A6DB1AEC-08B8-26D2-E3A2-C7E436CAB0DA}"/>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35" creationId="{9A00D50F-74B0-D5F9-4B86-38C813137B1F}"/>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43" creationId="{C7B716C1-652E-B96A-C2CC-026038A89B88}"/>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45" creationId="{A4971C5A-00D9-8EB0-0077-FCDE75BF8E8C}"/>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47" creationId="{809B0258-AE35-D6A3-2AEC-BEE0F4A13265}"/>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49" creationId="{63049AA9-AF1B-0538-BF0A-AD2DF15CFDDD}"/>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50" creationId="{D3236ACF-7C14-08C4-B14A-13591D1F45BE}"/>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51" creationId="{DACB77F2-E64A-02FE-91F1-D0ED906AAEB1}"/>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52" creationId="{BBC238F1-3C37-1773-53BE-5A55A93561D3}"/>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56" creationId="{FFBD44CA-D7AD-DB45-4EBF-081C148A98A6}"/>
            </ac:spMkLst>
          </pc:spChg>
          <pc:spChg chg="del">
            <ac:chgData name="Lauren Peck" userId="a9ffd8a0-e865-45c1-82ff-3b34bee25adf" providerId="ADAL" clId="{5BF28B53-8091-44DF-99A8-11688309271C}" dt="2024-06-05T15:59:09.194" v="143" actId="478"/>
            <ac:spMkLst>
              <pc:docMk/>
              <pc:sldMasterMk cId="4197251775" sldId="2147483648"/>
              <pc:sldLayoutMk cId="3126398810" sldId="2147483703"/>
              <ac:spMk id="57" creationId="{626FFF97-BF6B-4576-1B61-89F09A09A92B}"/>
            </ac:spMkLst>
          </pc:spChg>
          <pc:picChg chg="del">
            <ac:chgData name="Lauren Peck" userId="a9ffd8a0-e865-45c1-82ff-3b34bee25adf" providerId="ADAL" clId="{5BF28B53-8091-44DF-99A8-11688309271C}" dt="2024-06-05T15:59:09.194" v="143" actId="478"/>
            <ac:picMkLst>
              <pc:docMk/>
              <pc:sldMasterMk cId="4197251775" sldId="2147483648"/>
              <pc:sldLayoutMk cId="3126398810" sldId="2147483703"/>
              <ac:picMk id="36" creationId="{45A138EC-41E9-B037-FEBE-D354AA6CE098}"/>
            </ac:picMkLst>
          </pc:picChg>
          <pc:picChg chg="del">
            <ac:chgData name="Lauren Peck" userId="a9ffd8a0-e865-45c1-82ff-3b34bee25adf" providerId="ADAL" clId="{5BF28B53-8091-44DF-99A8-11688309271C}" dt="2024-06-05T15:59:09.194" v="143" actId="478"/>
            <ac:picMkLst>
              <pc:docMk/>
              <pc:sldMasterMk cId="4197251775" sldId="2147483648"/>
              <pc:sldLayoutMk cId="3126398810" sldId="2147483703"/>
              <ac:picMk id="38" creationId="{AEB9CAE6-327D-42CE-07A6-08C744349747}"/>
            </ac:picMkLst>
          </pc:picChg>
          <pc:picChg chg="del">
            <ac:chgData name="Lauren Peck" userId="a9ffd8a0-e865-45c1-82ff-3b34bee25adf" providerId="ADAL" clId="{5BF28B53-8091-44DF-99A8-11688309271C}" dt="2024-06-05T15:59:09.194" v="143" actId="478"/>
            <ac:picMkLst>
              <pc:docMk/>
              <pc:sldMasterMk cId="4197251775" sldId="2147483648"/>
              <pc:sldLayoutMk cId="3126398810" sldId="2147483703"/>
              <ac:picMk id="44" creationId="{BC8323CD-4311-B624-9F58-C25ECD99D919}"/>
            </ac:picMkLst>
          </pc:picChg>
          <pc:cxnChg chg="del">
            <ac:chgData name="Lauren Peck" userId="a9ffd8a0-e865-45c1-82ff-3b34bee25adf" providerId="ADAL" clId="{5BF28B53-8091-44DF-99A8-11688309271C}" dt="2024-06-05T15:59:09.194" v="143" actId="478"/>
            <ac:cxnSpMkLst>
              <pc:docMk/>
              <pc:sldMasterMk cId="4197251775" sldId="2147483648"/>
              <pc:sldLayoutMk cId="3126398810" sldId="2147483703"/>
              <ac:cxnSpMk id="3" creationId="{4017DAF4-A239-7A3B-2E1D-54D5D1CBD0B4}"/>
            </ac:cxnSpMkLst>
          </pc:cxnChg>
          <pc:cxnChg chg="del">
            <ac:chgData name="Lauren Peck" userId="a9ffd8a0-e865-45c1-82ff-3b34bee25adf" providerId="ADAL" clId="{5BF28B53-8091-44DF-99A8-11688309271C}" dt="2024-06-05T15:59:09.194" v="143" actId="478"/>
            <ac:cxnSpMkLst>
              <pc:docMk/>
              <pc:sldMasterMk cId="4197251775" sldId="2147483648"/>
              <pc:sldLayoutMk cId="3126398810" sldId="2147483703"/>
              <ac:cxnSpMk id="20" creationId="{4D28F358-AF43-DBF3-8DA8-3BF28AE94C21}"/>
            </ac:cxnSpMkLst>
          </pc:cxnChg>
          <pc:cxnChg chg="del">
            <ac:chgData name="Lauren Peck" userId="a9ffd8a0-e865-45c1-82ff-3b34bee25adf" providerId="ADAL" clId="{5BF28B53-8091-44DF-99A8-11688309271C}" dt="2024-06-05T15:59:09.194" v="143" actId="478"/>
            <ac:cxnSpMkLst>
              <pc:docMk/>
              <pc:sldMasterMk cId="4197251775" sldId="2147483648"/>
              <pc:sldLayoutMk cId="3126398810" sldId="2147483703"/>
              <ac:cxnSpMk id="27" creationId="{9CD7B5FE-B469-F654-62F5-017B4DF23E9B}"/>
            </ac:cxnSpMkLst>
          </pc:cxnChg>
          <pc:cxnChg chg="del">
            <ac:chgData name="Lauren Peck" userId="a9ffd8a0-e865-45c1-82ff-3b34bee25adf" providerId="ADAL" clId="{5BF28B53-8091-44DF-99A8-11688309271C}" dt="2024-06-05T15:59:09.194" v="143" actId="478"/>
            <ac:cxnSpMkLst>
              <pc:docMk/>
              <pc:sldMasterMk cId="4197251775" sldId="2147483648"/>
              <pc:sldLayoutMk cId="3126398810" sldId="2147483703"/>
              <ac:cxnSpMk id="33" creationId="{82DCD958-A101-6FF6-77DE-D8526D569EF0}"/>
            </ac:cxnSpMkLst>
          </pc:cxnChg>
          <pc:cxnChg chg="del">
            <ac:chgData name="Lauren Peck" userId="a9ffd8a0-e865-45c1-82ff-3b34bee25adf" providerId="ADAL" clId="{5BF28B53-8091-44DF-99A8-11688309271C}" dt="2024-06-05T15:59:09.194" v="143" actId="478"/>
            <ac:cxnSpMkLst>
              <pc:docMk/>
              <pc:sldMasterMk cId="4197251775" sldId="2147483648"/>
              <pc:sldLayoutMk cId="3126398810" sldId="2147483703"/>
              <ac:cxnSpMk id="34" creationId="{C541E2E6-2163-3EF0-3F11-F4D39624C0AB}"/>
            </ac:cxnSpMkLst>
          </pc:cxnChg>
          <pc:cxnChg chg="del">
            <ac:chgData name="Lauren Peck" userId="a9ffd8a0-e865-45c1-82ff-3b34bee25adf" providerId="ADAL" clId="{5BF28B53-8091-44DF-99A8-11688309271C}" dt="2024-06-05T15:59:09.194" v="143" actId="478"/>
            <ac:cxnSpMkLst>
              <pc:docMk/>
              <pc:sldMasterMk cId="4197251775" sldId="2147483648"/>
              <pc:sldLayoutMk cId="3126398810" sldId="2147483703"/>
              <ac:cxnSpMk id="39" creationId="{7FB8F89F-CD32-3BCB-40A8-4E38BD8C4D96}"/>
            </ac:cxnSpMkLst>
          </pc:cxnChg>
          <pc:cxnChg chg="del">
            <ac:chgData name="Lauren Peck" userId="a9ffd8a0-e865-45c1-82ff-3b34bee25adf" providerId="ADAL" clId="{5BF28B53-8091-44DF-99A8-11688309271C}" dt="2024-06-05T15:59:09.194" v="143" actId="478"/>
            <ac:cxnSpMkLst>
              <pc:docMk/>
              <pc:sldMasterMk cId="4197251775" sldId="2147483648"/>
              <pc:sldLayoutMk cId="3126398810" sldId="2147483703"/>
              <ac:cxnSpMk id="55" creationId="{596B5890-6CB2-3E7D-BDDD-0E8DBA7F33AB}"/>
            </ac:cxnSpMkLst>
          </pc:cxnChg>
        </pc:sldLayoutChg>
        <pc:sldLayoutChg chg="delSp modSp mod">
          <pc:chgData name="Lauren Peck" userId="a9ffd8a0-e865-45c1-82ff-3b34bee25adf" providerId="ADAL" clId="{5BF28B53-8091-44DF-99A8-11688309271C}" dt="2024-06-05T15:59:27.970" v="159" actId="6014"/>
          <pc:sldLayoutMkLst>
            <pc:docMk/>
            <pc:sldMasterMk cId="4197251775" sldId="2147483648"/>
            <pc:sldLayoutMk cId="1946979065" sldId="2147483704"/>
          </pc:sldLayoutMkLst>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5" creationId="{869E6D3A-3B28-27DC-1247-AE523E78B109}"/>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6" creationId="{D358B84D-8023-86D8-1E8F-C8060A966F6A}"/>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13" creationId="{00697C6F-904D-080D-2D41-81142816A705}"/>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15" creationId="{8E31265F-7811-63E4-D8BC-19890DF64CF6}"/>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16" creationId="{2914C0CC-39B7-CB90-F9C1-E01AAC51850F}"/>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19" creationId="{159E3486-CA3F-419D-D313-BC7717B6646A}"/>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21" creationId="{0AA507AD-2500-B117-5F2E-D2BD7E2800D7}"/>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28" creationId="{C7E769B3-0FB3-71A8-6CDC-E9AB6EB1F096}"/>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32" creationId="{EC8D8993-A1F0-430A-A1EE-5DF95F8D5FD0}"/>
            </ac:spMkLst>
          </pc:spChg>
          <pc:spChg chg="del mod">
            <ac:chgData name="Lauren Peck" userId="a9ffd8a0-e865-45c1-82ff-3b34bee25adf" providerId="ADAL" clId="{5BF28B53-8091-44DF-99A8-11688309271C}" dt="2024-06-05T15:53:33.305" v="80" actId="478"/>
            <ac:spMkLst>
              <pc:docMk/>
              <pc:sldMasterMk cId="4197251775" sldId="2147483648"/>
              <pc:sldLayoutMk cId="1946979065" sldId="2147483704"/>
              <ac:spMk id="36" creationId="{3A5330FF-9590-4799-B778-1EEBD892058C}"/>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37" creationId="{7CDBAF52-4C5B-E7BB-A844-2FF6F5870AD6}"/>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38" creationId="{4653E243-B765-1EF7-AF83-65A785B6790E}"/>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39" creationId="{42CB6032-F3A5-CA87-2863-6F208349FC18}"/>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41" creationId="{F8245902-B499-99B4-D95E-BD7376D0D81B}"/>
            </ac:spMkLst>
          </pc:spChg>
          <pc:spChg chg="del">
            <ac:chgData name="Lauren Peck" userId="a9ffd8a0-e865-45c1-82ff-3b34bee25adf" providerId="ADAL" clId="{5BF28B53-8091-44DF-99A8-11688309271C}" dt="2024-06-05T15:53:33.305" v="80" actId="478"/>
            <ac:spMkLst>
              <pc:docMk/>
              <pc:sldMasterMk cId="4197251775" sldId="2147483648"/>
              <pc:sldLayoutMk cId="1946979065" sldId="2147483704"/>
              <ac:spMk id="42" creationId="{6E8B1E50-BD84-7358-D8C1-EC63275B360A}"/>
            </ac:spMkLst>
          </pc:spChg>
          <pc:picChg chg="del">
            <ac:chgData name="Lauren Peck" userId="a9ffd8a0-e865-45c1-82ff-3b34bee25adf" providerId="ADAL" clId="{5BF28B53-8091-44DF-99A8-11688309271C}" dt="2024-06-05T15:53:33.305" v="80" actId="478"/>
            <ac:picMkLst>
              <pc:docMk/>
              <pc:sldMasterMk cId="4197251775" sldId="2147483648"/>
              <pc:sldLayoutMk cId="1946979065" sldId="2147483704"/>
              <ac:picMk id="22" creationId="{3ECA8202-E537-36E2-A285-6415416F1BFF}"/>
            </ac:picMkLst>
          </pc:picChg>
          <pc:picChg chg="del">
            <ac:chgData name="Lauren Peck" userId="a9ffd8a0-e865-45c1-82ff-3b34bee25adf" providerId="ADAL" clId="{5BF28B53-8091-44DF-99A8-11688309271C}" dt="2024-06-05T15:53:33.305" v="80" actId="478"/>
            <ac:picMkLst>
              <pc:docMk/>
              <pc:sldMasterMk cId="4197251775" sldId="2147483648"/>
              <pc:sldLayoutMk cId="1946979065" sldId="2147483704"/>
              <ac:picMk id="26" creationId="{FF3A7522-EE6E-55B1-89EE-E5ADE0AB930D}"/>
            </ac:picMkLst>
          </pc:picChg>
          <pc:picChg chg="del">
            <ac:chgData name="Lauren Peck" userId="a9ffd8a0-e865-45c1-82ff-3b34bee25adf" providerId="ADAL" clId="{5BF28B53-8091-44DF-99A8-11688309271C}" dt="2024-06-05T15:53:33.305" v="80" actId="478"/>
            <ac:picMkLst>
              <pc:docMk/>
              <pc:sldMasterMk cId="4197251775" sldId="2147483648"/>
              <pc:sldLayoutMk cId="1946979065" sldId="2147483704"/>
              <ac:picMk id="33" creationId="{9D33DE2A-E13F-A87C-4B88-5B8D80F50F97}"/>
            </ac:picMkLst>
          </pc:picChg>
          <pc:cxnChg chg="del">
            <ac:chgData name="Lauren Peck" userId="a9ffd8a0-e865-45c1-82ff-3b34bee25adf" providerId="ADAL" clId="{5BF28B53-8091-44DF-99A8-11688309271C}" dt="2024-06-05T15:53:33.305" v="80" actId="478"/>
            <ac:cxnSpMkLst>
              <pc:docMk/>
              <pc:sldMasterMk cId="4197251775" sldId="2147483648"/>
              <pc:sldLayoutMk cId="1946979065" sldId="2147483704"/>
              <ac:cxnSpMk id="3" creationId="{4017DAF4-A239-7A3B-2E1D-54D5D1CBD0B4}"/>
            </ac:cxnSpMkLst>
          </pc:cxnChg>
          <pc:cxnChg chg="del">
            <ac:chgData name="Lauren Peck" userId="a9ffd8a0-e865-45c1-82ff-3b34bee25adf" providerId="ADAL" clId="{5BF28B53-8091-44DF-99A8-11688309271C}" dt="2024-06-05T15:53:33.305" v="80" actId="478"/>
            <ac:cxnSpMkLst>
              <pc:docMk/>
              <pc:sldMasterMk cId="4197251775" sldId="2147483648"/>
              <pc:sldLayoutMk cId="1946979065" sldId="2147483704"/>
              <ac:cxnSpMk id="7" creationId="{2E85C4D3-8BD1-3CDC-B821-E705D7374094}"/>
            </ac:cxnSpMkLst>
          </pc:cxnChg>
          <pc:cxnChg chg="del">
            <ac:chgData name="Lauren Peck" userId="a9ffd8a0-e865-45c1-82ff-3b34bee25adf" providerId="ADAL" clId="{5BF28B53-8091-44DF-99A8-11688309271C}" dt="2024-06-05T15:53:33.305" v="80" actId="478"/>
            <ac:cxnSpMkLst>
              <pc:docMk/>
              <pc:sldMasterMk cId="4197251775" sldId="2147483648"/>
              <pc:sldLayoutMk cId="1946979065" sldId="2147483704"/>
              <ac:cxnSpMk id="11" creationId="{1038A80C-98AF-F7C2-6647-5470A60E0738}"/>
            </ac:cxnSpMkLst>
          </pc:cxnChg>
          <pc:cxnChg chg="del">
            <ac:chgData name="Lauren Peck" userId="a9ffd8a0-e865-45c1-82ff-3b34bee25adf" providerId="ADAL" clId="{5BF28B53-8091-44DF-99A8-11688309271C}" dt="2024-06-05T15:53:33.305" v="80" actId="478"/>
            <ac:cxnSpMkLst>
              <pc:docMk/>
              <pc:sldMasterMk cId="4197251775" sldId="2147483648"/>
              <pc:sldLayoutMk cId="1946979065" sldId="2147483704"/>
              <ac:cxnSpMk id="20" creationId="{4D28F358-AF43-DBF3-8DA8-3BF28AE94C21}"/>
            </ac:cxnSpMkLst>
          </pc:cxnChg>
          <pc:cxnChg chg="del">
            <ac:chgData name="Lauren Peck" userId="a9ffd8a0-e865-45c1-82ff-3b34bee25adf" providerId="ADAL" clId="{5BF28B53-8091-44DF-99A8-11688309271C}" dt="2024-06-05T15:53:33.305" v="80" actId="478"/>
            <ac:cxnSpMkLst>
              <pc:docMk/>
              <pc:sldMasterMk cId="4197251775" sldId="2147483648"/>
              <pc:sldLayoutMk cId="1946979065" sldId="2147483704"/>
              <ac:cxnSpMk id="27" creationId="{9CD7B5FE-B469-F654-62F5-017B4DF23E9B}"/>
            </ac:cxnSpMkLst>
          </pc:cxnChg>
          <pc:cxnChg chg="del">
            <ac:chgData name="Lauren Peck" userId="a9ffd8a0-e865-45c1-82ff-3b34bee25adf" providerId="ADAL" clId="{5BF28B53-8091-44DF-99A8-11688309271C}" dt="2024-06-05T15:53:33.305" v="80" actId="478"/>
            <ac:cxnSpMkLst>
              <pc:docMk/>
              <pc:sldMasterMk cId="4197251775" sldId="2147483648"/>
              <pc:sldLayoutMk cId="1946979065" sldId="2147483704"/>
              <ac:cxnSpMk id="29" creationId="{674AA505-2BAA-071E-E6D6-30604565727E}"/>
            </ac:cxnSpMkLst>
          </pc:cxnChg>
        </pc:sldLayoutChg>
        <pc:sldLayoutChg chg="addSp delSp modSp mod">
          <pc:chgData name="Lauren Peck" userId="a9ffd8a0-e865-45c1-82ff-3b34bee25adf" providerId="ADAL" clId="{5BF28B53-8091-44DF-99A8-11688309271C}" dt="2024-06-05T16:03:02.110" v="259" actId="20577"/>
          <pc:sldLayoutMkLst>
            <pc:docMk/>
            <pc:sldMasterMk cId="4197251775" sldId="2147483648"/>
            <pc:sldLayoutMk cId="3493782326" sldId="2147483705"/>
          </pc:sldLayoutMkLst>
          <pc:spChg chg="add mod">
            <ac:chgData name="Lauren Peck" userId="a9ffd8a0-e865-45c1-82ff-3b34bee25adf" providerId="ADAL" clId="{5BF28B53-8091-44DF-99A8-11688309271C}" dt="2024-06-05T15:56:48.939" v="136" actId="1076"/>
            <ac:spMkLst>
              <pc:docMk/>
              <pc:sldMasterMk cId="4197251775" sldId="2147483648"/>
              <pc:sldLayoutMk cId="3493782326" sldId="2147483705"/>
              <ac:spMk id="7" creationId="{AC4DA533-7DB8-0673-67DD-34CFC9E12E99}"/>
            </ac:spMkLst>
          </pc:spChg>
          <pc:spChg chg="add mod">
            <ac:chgData name="Lauren Peck" userId="a9ffd8a0-e865-45c1-82ff-3b34bee25adf" providerId="ADAL" clId="{5BF28B53-8091-44DF-99A8-11688309271C}" dt="2024-06-05T15:56:48.939" v="136" actId="1076"/>
            <ac:spMkLst>
              <pc:docMk/>
              <pc:sldMasterMk cId="4197251775" sldId="2147483648"/>
              <pc:sldLayoutMk cId="3493782326" sldId="2147483705"/>
              <ac:spMk id="8" creationId="{1FC250BB-5090-2403-91D7-83E3C695D122}"/>
            </ac:spMkLst>
          </pc:spChg>
          <pc:spChg chg="add mod">
            <ac:chgData name="Lauren Peck" userId="a9ffd8a0-e865-45c1-82ff-3b34bee25adf" providerId="ADAL" clId="{5BF28B53-8091-44DF-99A8-11688309271C}" dt="2024-06-05T16:02:49.595" v="239"/>
            <ac:spMkLst>
              <pc:docMk/>
              <pc:sldMasterMk cId="4197251775" sldId="2147483648"/>
              <pc:sldLayoutMk cId="3493782326" sldId="2147483705"/>
              <ac:spMk id="9" creationId="{61168CD9-84F3-BD27-631F-E5E324228226}"/>
            </ac:spMkLst>
          </pc:spChg>
          <pc:spChg chg="mod">
            <ac:chgData name="Lauren Peck" userId="a9ffd8a0-e865-45c1-82ff-3b34bee25adf" providerId="ADAL" clId="{5BF28B53-8091-44DF-99A8-11688309271C}" dt="2024-06-05T16:03:02.110" v="259" actId="20577"/>
            <ac:spMkLst>
              <pc:docMk/>
              <pc:sldMasterMk cId="4197251775" sldId="2147483648"/>
              <pc:sldLayoutMk cId="3493782326" sldId="2147483705"/>
              <ac:spMk id="15" creationId="{8E31265F-7811-63E4-D8BC-19890DF64CF6}"/>
            </ac:spMkLst>
          </pc:spChg>
          <pc:spChg chg="del">
            <ac:chgData name="Lauren Peck" userId="a9ffd8a0-e865-45c1-82ff-3b34bee25adf" providerId="ADAL" clId="{5BF28B53-8091-44DF-99A8-11688309271C}" dt="2024-06-05T16:02:49.329" v="238" actId="478"/>
            <ac:spMkLst>
              <pc:docMk/>
              <pc:sldMasterMk cId="4197251775" sldId="2147483648"/>
              <pc:sldLayoutMk cId="3493782326" sldId="2147483705"/>
              <ac:spMk id="16" creationId="{2914C0CC-39B7-CB90-F9C1-E01AAC51850F}"/>
            </ac:spMkLst>
          </pc:spChg>
          <pc:spChg chg="mod">
            <ac:chgData name="Lauren Peck" userId="a9ffd8a0-e865-45c1-82ff-3b34bee25adf" providerId="ADAL" clId="{5BF28B53-8091-44DF-99A8-11688309271C}" dt="2024-06-05T15:57:02.767" v="137" actId="1076"/>
            <ac:spMkLst>
              <pc:docMk/>
              <pc:sldMasterMk cId="4197251775" sldId="2147483648"/>
              <pc:sldLayoutMk cId="3493782326" sldId="2147483705"/>
              <ac:spMk id="50" creationId="{91B796F4-8A9E-329B-3BE4-DF8F0B94576D}"/>
            </ac:spMkLst>
          </pc:spChg>
          <pc:picChg chg="mod">
            <ac:chgData name="Lauren Peck" userId="a9ffd8a0-e865-45c1-82ff-3b34bee25adf" providerId="ADAL" clId="{5BF28B53-8091-44DF-99A8-11688309271C}" dt="2024-06-05T15:57:02.767" v="137" actId="1076"/>
            <ac:picMkLst>
              <pc:docMk/>
              <pc:sldMasterMk cId="4197251775" sldId="2147483648"/>
              <pc:sldLayoutMk cId="3493782326" sldId="2147483705"/>
              <ac:picMk id="52" creationId="{14DAB5BF-FC6A-1E9E-8893-FEBA4900122D}"/>
            </ac:picMkLst>
          </pc:picChg>
          <pc:cxnChg chg="add mod">
            <ac:chgData name="Lauren Peck" userId="a9ffd8a0-e865-45c1-82ff-3b34bee25adf" providerId="ADAL" clId="{5BF28B53-8091-44DF-99A8-11688309271C}" dt="2024-06-05T15:56:48.939" v="136" actId="1076"/>
            <ac:cxnSpMkLst>
              <pc:docMk/>
              <pc:sldMasterMk cId="4197251775" sldId="2147483648"/>
              <pc:sldLayoutMk cId="3493782326" sldId="2147483705"/>
              <ac:cxnSpMk id="2" creationId="{389A337E-D6A8-A7EB-8B02-A87ECEF5FDEB}"/>
            </ac:cxnSpMkLst>
          </pc:cxnChg>
          <pc:cxnChg chg="mod">
            <ac:chgData name="Lauren Peck" userId="a9ffd8a0-e865-45c1-82ff-3b34bee25adf" providerId="ADAL" clId="{5BF28B53-8091-44DF-99A8-11688309271C}" dt="2024-06-05T15:57:02.767" v="137" actId="1076"/>
            <ac:cxnSpMkLst>
              <pc:docMk/>
              <pc:sldMasterMk cId="4197251775" sldId="2147483648"/>
              <pc:sldLayoutMk cId="3493782326" sldId="2147483705"/>
              <ac:cxnSpMk id="48" creationId="{3546257D-1F7C-D76E-15C4-DF34519F0CD8}"/>
            </ac:cxnSpMkLst>
          </pc:cxnChg>
        </pc:sldLayoutChg>
      </pc:sldMasterChg>
    </pc:docChg>
  </pc:docChgLst>
  <pc:docChgLst>
    <pc:chgData name="Lauren Peck" userId="a9ffd8a0-e865-45c1-82ff-3b34bee25adf" providerId="ADAL" clId="{9FE8CDCE-0559-44E5-AE29-5575A931AF69}"/>
    <pc:docChg chg="undo custSel addSld delSld modSld sldOrd addMainMaster delMainMaster modMainMaster">
      <pc:chgData name="Lauren Peck" userId="a9ffd8a0-e865-45c1-82ff-3b34bee25adf" providerId="ADAL" clId="{9FE8CDCE-0559-44E5-AE29-5575A931AF69}" dt="2022-10-07T19:49:24.831" v="3392"/>
      <pc:docMkLst>
        <pc:docMk/>
      </pc:docMkLst>
      <pc:sldChg chg="del">
        <pc:chgData name="Lauren Peck" userId="a9ffd8a0-e865-45c1-82ff-3b34bee25adf" providerId="ADAL" clId="{9FE8CDCE-0559-44E5-AE29-5575A931AF69}" dt="2022-10-07T18:38:49.837" v="751" actId="47"/>
        <pc:sldMkLst>
          <pc:docMk/>
          <pc:sldMk cId="1639115246" sldId="256"/>
        </pc:sldMkLst>
      </pc:sldChg>
      <pc:sldChg chg="modSp new del mod modNotesTx">
        <pc:chgData name="Lauren Peck" userId="a9ffd8a0-e865-45c1-82ff-3b34bee25adf" providerId="ADAL" clId="{9FE8CDCE-0559-44E5-AE29-5575A931AF69}" dt="2022-10-07T19:29:42.297" v="2412" actId="47"/>
        <pc:sldMkLst>
          <pc:docMk/>
          <pc:sldMk cId="2605906500" sldId="256"/>
        </pc:sldMkLst>
        <pc:spChg chg="mod">
          <ac:chgData name="Lauren Peck" userId="a9ffd8a0-e865-45c1-82ff-3b34bee25adf" providerId="ADAL" clId="{9FE8CDCE-0559-44E5-AE29-5575A931AF69}" dt="2022-10-07T19:16:52.642" v="2192" actId="27636"/>
          <ac:spMkLst>
            <pc:docMk/>
            <pc:sldMk cId="2605906500" sldId="256"/>
            <ac:spMk id="3" creationId="{43A04612-0B53-5917-B870-9EB6357EAF6B}"/>
          </ac:spMkLst>
        </pc:spChg>
        <pc:spChg chg="mod">
          <ac:chgData name="Lauren Peck" userId="a9ffd8a0-e865-45c1-82ff-3b34bee25adf" providerId="ADAL" clId="{9FE8CDCE-0559-44E5-AE29-5575A931AF69}" dt="2022-10-07T19:27:32.386" v="2391" actId="27636"/>
          <ac:spMkLst>
            <pc:docMk/>
            <pc:sldMk cId="2605906500" sldId="256"/>
            <ac:spMk id="5" creationId="{6141400C-93CD-5ACF-5823-E83EB560D431}"/>
          </ac:spMkLst>
        </pc:spChg>
        <pc:spChg chg="mod">
          <ac:chgData name="Lauren Peck" userId="a9ffd8a0-e865-45c1-82ff-3b34bee25adf" providerId="ADAL" clId="{9FE8CDCE-0559-44E5-AE29-5575A931AF69}" dt="2022-10-07T19:27:24.784" v="2387" actId="27636"/>
          <ac:spMkLst>
            <pc:docMk/>
            <pc:sldMk cId="2605906500" sldId="256"/>
            <ac:spMk id="7" creationId="{D5643AAD-A7FF-BBE4-8EB4-AF433F1FC359}"/>
          </ac:spMkLst>
        </pc:spChg>
        <pc:spChg chg="mod">
          <ac:chgData name="Lauren Peck" userId="a9ffd8a0-e865-45c1-82ff-3b34bee25adf" providerId="ADAL" clId="{9FE8CDCE-0559-44E5-AE29-5575A931AF69}" dt="2022-10-07T19:27:32.388" v="2392" actId="27636"/>
          <ac:spMkLst>
            <pc:docMk/>
            <pc:sldMk cId="2605906500" sldId="256"/>
            <ac:spMk id="9" creationId="{41904822-6AF2-723A-02D9-CEFBC27DA907}"/>
          </ac:spMkLst>
        </pc:spChg>
      </pc:sldChg>
      <pc:sldChg chg="addSp modSp new mod modNotesTx">
        <pc:chgData name="Lauren Peck" userId="a9ffd8a0-e865-45c1-82ff-3b34bee25adf" providerId="ADAL" clId="{9FE8CDCE-0559-44E5-AE29-5575A931AF69}" dt="2022-10-07T19:49:20.974" v="3390"/>
        <pc:sldMkLst>
          <pc:docMk/>
          <pc:sldMk cId="3954293397" sldId="256"/>
        </pc:sldMkLst>
        <pc:spChg chg="mod">
          <ac:chgData name="Lauren Peck" userId="a9ffd8a0-e865-45c1-82ff-3b34bee25adf" providerId="ADAL" clId="{9FE8CDCE-0559-44E5-AE29-5575A931AF69}" dt="2022-10-07T19:29:59.152" v="2419" actId="27636"/>
          <ac:spMkLst>
            <pc:docMk/>
            <pc:sldMk cId="3954293397" sldId="256"/>
            <ac:spMk id="2" creationId="{E31B806D-2622-3044-CBD9-41765B6EA4D8}"/>
          </ac:spMkLst>
        </pc:spChg>
        <pc:spChg chg="add mod">
          <ac:chgData name="Lauren Peck" userId="a9ffd8a0-e865-45c1-82ff-3b34bee25adf" providerId="ADAL" clId="{9FE8CDCE-0559-44E5-AE29-5575A931AF69}" dt="2022-10-07T19:30:48.785" v="2453"/>
          <ac:spMkLst>
            <pc:docMk/>
            <pc:sldMk cId="3954293397" sldId="256"/>
            <ac:spMk id="10" creationId="{DA6A9A7C-CDD4-5E6C-0906-EA4072561D7C}"/>
          </ac:spMkLst>
        </pc:spChg>
      </pc:sldChg>
      <pc:sldChg chg="del">
        <pc:chgData name="Lauren Peck" userId="a9ffd8a0-e865-45c1-82ff-3b34bee25adf" providerId="ADAL" clId="{9FE8CDCE-0559-44E5-AE29-5575A931AF69}" dt="2022-10-07T18:38:49.837" v="751" actId="47"/>
        <pc:sldMkLst>
          <pc:docMk/>
          <pc:sldMk cId="1097515213" sldId="257"/>
        </pc:sldMkLst>
      </pc:sldChg>
      <pc:sldChg chg="modSp new del mod">
        <pc:chgData name="Lauren Peck" userId="a9ffd8a0-e865-45c1-82ff-3b34bee25adf" providerId="ADAL" clId="{9FE8CDCE-0559-44E5-AE29-5575A931AF69}" dt="2022-10-07T19:29:42.297" v="2412" actId="47"/>
        <pc:sldMkLst>
          <pc:docMk/>
          <pc:sldMk cId="2238921046" sldId="257"/>
        </pc:sldMkLst>
        <pc:spChg chg="mod">
          <ac:chgData name="Lauren Peck" userId="a9ffd8a0-e865-45c1-82ff-3b34bee25adf" providerId="ADAL" clId="{9FE8CDCE-0559-44E5-AE29-5575A931AF69}" dt="2022-10-07T19:17:56.233" v="2203" actId="27636"/>
          <ac:spMkLst>
            <pc:docMk/>
            <pc:sldMk cId="2238921046" sldId="257"/>
            <ac:spMk id="3" creationId="{A82F3B79-FF9D-129F-0AA1-1F949FBC2035}"/>
          </ac:spMkLst>
        </pc:spChg>
        <pc:spChg chg="mod">
          <ac:chgData name="Lauren Peck" userId="a9ffd8a0-e865-45c1-82ff-3b34bee25adf" providerId="ADAL" clId="{9FE8CDCE-0559-44E5-AE29-5575A931AF69}" dt="2022-10-07T19:26:52.404" v="2377" actId="27636"/>
          <ac:spMkLst>
            <pc:docMk/>
            <pc:sldMk cId="2238921046" sldId="257"/>
            <ac:spMk id="5" creationId="{B6516055-EDA6-D04C-41B1-1AD1B135759E}"/>
          </ac:spMkLst>
        </pc:spChg>
        <pc:spChg chg="mod">
          <ac:chgData name="Lauren Peck" userId="a9ffd8a0-e865-45c1-82ff-3b34bee25adf" providerId="ADAL" clId="{9FE8CDCE-0559-44E5-AE29-5575A931AF69}" dt="2022-10-07T19:26:38.705" v="2372" actId="27636"/>
          <ac:spMkLst>
            <pc:docMk/>
            <pc:sldMk cId="2238921046" sldId="257"/>
            <ac:spMk id="7" creationId="{3D18F6CE-4CB2-DA6B-5798-72EA503EED01}"/>
          </ac:spMkLst>
        </pc:spChg>
        <pc:spChg chg="mod">
          <ac:chgData name="Lauren Peck" userId="a9ffd8a0-e865-45c1-82ff-3b34bee25adf" providerId="ADAL" clId="{9FE8CDCE-0559-44E5-AE29-5575A931AF69}" dt="2022-10-07T19:26:52.402" v="2376" actId="27636"/>
          <ac:spMkLst>
            <pc:docMk/>
            <pc:sldMk cId="2238921046" sldId="257"/>
            <ac:spMk id="9" creationId="{E38691D7-7358-72F6-E7AA-BC896502E244}"/>
          </ac:spMkLst>
        </pc:spChg>
        <pc:spChg chg="mod">
          <ac:chgData name="Lauren Peck" userId="a9ffd8a0-e865-45c1-82ff-3b34bee25adf" providerId="ADAL" clId="{9FE8CDCE-0559-44E5-AE29-5575A931AF69}" dt="2022-10-07T19:26:38.703" v="2371" actId="27636"/>
          <ac:spMkLst>
            <pc:docMk/>
            <pc:sldMk cId="2238921046" sldId="257"/>
            <ac:spMk id="11" creationId="{CB506458-6378-724C-6989-D70EE9F0EEE7}"/>
          </ac:spMkLst>
        </pc:spChg>
      </pc:sldChg>
      <pc:sldChg chg="addSp delSp modSp new mod modNotesTx">
        <pc:chgData name="Lauren Peck" userId="a9ffd8a0-e865-45c1-82ff-3b34bee25adf" providerId="ADAL" clId="{9FE8CDCE-0559-44E5-AE29-5575A931AF69}" dt="2022-10-07T19:49:23.231" v="3391"/>
        <pc:sldMkLst>
          <pc:docMk/>
          <pc:sldMk cId="4229736044" sldId="257"/>
        </pc:sldMkLst>
        <pc:spChg chg="del">
          <ac:chgData name="Lauren Peck" userId="a9ffd8a0-e865-45c1-82ff-3b34bee25adf" providerId="ADAL" clId="{9FE8CDCE-0559-44E5-AE29-5575A931AF69}" dt="2022-10-07T19:30:14.623" v="2448" actId="478"/>
          <ac:spMkLst>
            <pc:docMk/>
            <pc:sldMk cId="4229736044" sldId="257"/>
            <ac:spMk id="2" creationId="{6E2DBFE6-9709-BAC7-0D4A-399C882C3DE7}"/>
          </ac:spMkLst>
        </pc:spChg>
        <pc:spChg chg="mod">
          <ac:chgData name="Lauren Peck" userId="a9ffd8a0-e865-45c1-82ff-3b34bee25adf" providerId="ADAL" clId="{9FE8CDCE-0559-44E5-AE29-5575A931AF69}" dt="2022-10-07T19:29:59.122" v="2417" actId="27636"/>
          <ac:spMkLst>
            <pc:docMk/>
            <pc:sldMk cId="4229736044" sldId="257"/>
            <ac:spMk id="3" creationId="{D97550E0-38AD-77F5-B347-81C6050227C2}"/>
          </ac:spMkLst>
        </pc:spChg>
        <pc:spChg chg="add mod">
          <ac:chgData name="Lauren Peck" userId="a9ffd8a0-e865-45c1-82ff-3b34bee25adf" providerId="ADAL" clId="{9FE8CDCE-0559-44E5-AE29-5575A931AF69}" dt="2022-10-07T19:30:42.780" v="2452" actId="1076"/>
          <ac:spMkLst>
            <pc:docMk/>
            <pc:sldMk cId="4229736044" sldId="257"/>
            <ac:spMk id="13" creationId="{F959960A-B96C-1E64-1E02-17CEB4751146}"/>
          </ac:spMkLst>
        </pc:spChg>
      </pc:sldChg>
      <pc:sldChg chg="addSp modSp new mod modNotesTx">
        <pc:chgData name="Lauren Peck" userId="a9ffd8a0-e865-45c1-82ff-3b34bee25adf" providerId="ADAL" clId="{9FE8CDCE-0559-44E5-AE29-5575A931AF69}" dt="2022-10-07T19:49:24.831" v="3392"/>
        <pc:sldMkLst>
          <pc:docMk/>
          <pc:sldMk cId="427569430" sldId="258"/>
        </pc:sldMkLst>
        <pc:spChg chg="mod">
          <ac:chgData name="Lauren Peck" userId="a9ffd8a0-e865-45c1-82ff-3b34bee25adf" providerId="ADAL" clId="{9FE8CDCE-0559-44E5-AE29-5575A931AF69}" dt="2022-10-07T19:29:59.141" v="2418" actId="27636"/>
          <ac:spMkLst>
            <pc:docMk/>
            <pc:sldMk cId="427569430" sldId="258"/>
            <ac:spMk id="2" creationId="{484BD563-1F61-C4F0-609F-DA585B9E441D}"/>
          </ac:spMkLst>
        </pc:spChg>
        <pc:spChg chg="add mod">
          <ac:chgData name="Lauren Peck" userId="a9ffd8a0-e865-45c1-82ff-3b34bee25adf" providerId="ADAL" clId="{9FE8CDCE-0559-44E5-AE29-5575A931AF69}" dt="2022-10-07T19:30:50.067" v="2454"/>
          <ac:spMkLst>
            <pc:docMk/>
            <pc:sldMk cId="427569430" sldId="258"/>
            <ac:spMk id="14" creationId="{6C90B7BE-72D6-EEAC-22E3-C011A434C1C4}"/>
          </ac:spMkLst>
        </pc:spChg>
      </pc:sldChg>
      <pc:sldChg chg="modSp new del mod">
        <pc:chgData name="Lauren Peck" userId="a9ffd8a0-e865-45c1-82ff-3b34bee25adf" providerId="ADAL" clId="{9FE8CDCE-0559-44E5-AE29-5575A931AF69}" dt="2022-10-07T19:29:42.297" v="2412" actId="47"/>
        <pc:sldMkLst>
          <pc:docMk/>
          <pc:sldMk cId="1431492910" sldId="258"/>
        </pc:sldMkLst>
        <pc:spChg chg="mod">
          <ac:chgData name="Lauren Peck" userId="a9ffd8a0-e865-45c1-82ff-3b34bee25adf" providerId="ADAL" clId="{9FE8CDCE-0559-44E5-AE29-5575A931AF69}" dt="2022-10-07T19:17:56.307" v="2212" actId="27636"/>
          <ac:spMkLst>
            <pc:docMk/>
            <pc:sldMk cId="1431492910" sldId="258"/>
            <ac:spMk id="3" creationId="{EA3E2216-2414-2C24-71BB-DBAB81B20772}"/>
          </ac:spMkLst>
        </pc:spChg>
        <pc:spChg chg="mod">
          <ac:chgData name="Lauren Peck" userId="a9ffd8a0-e865-45c1-82ff-3b34bee25adf" providerId="ADAL" clId="{9FE8CDCE-0559-44E5-AE29-5575A931AF69}" dt="2022-10-07T19:24:28.163" v="2336" actId="27636"/>
          <ac:spMkLst>
            <pc:docMk/>
            <pc:sldMk cId="1431492910" sldId="258"/>
            <ac:spMk id="5" creationId="{725FD857-26C6-A3BE-4E99-D97926BC5E39}"/>
          </ac:spMkLst>
        </pc:spChg>
        <pc:spChg chg="mod">
          <ac:chgData name="Lauren Peck" userId="a9ffd8a0-e865-45c1-82ff-3b34bee25adf" providerId="ADAL" clId="{9FE8CDCE-0559-44E5-AE29-5575A931AF69}" dt="2022-10-07T19:24:28.169" v="2339" actId="27636"/>
          <ac:spMkLst>
            <pc:docMk/>
            <pc:sldMk cId="1431492910" sldId="258"/>
            <ac:spMk id="7" creationId="{4035C350-C41A-FE9E-A5A1-9B5C03394C14}"/>
          </ac:spMkLst>
        </pc:spChg>
        <pc:spChg chg="mod">
          <ac:chgData name="Lauren Peck" userId="a9ffd8a0-e865-45c1-82ff-3b34bee25adf" providerId="ADAL" clId="{9FE8CDCE-0559-44E5-AE29-5575A931AF69}" dt="2022-10-07T19:24:28.165" v="2337" actId="27636"/>
          <ac:spMkLst>
            <pc:docMk/>
            <pc:sldMk cId="1431492910" sldId="258"/>
            <ac:spMk id="9" creationId="{DF931A71-38BA-9BBF-68CB-30E124471442}"/>
          </ac:spMkLst>
        </pc:spChg>
        <pc:spChg chg="mod">
          <ac:chgData name="Lauren Peck" userId="a9ffd8a0-e865-45c1-82ff-3b34bee25adf" providerId="ADAL" clId="{9FE8CDCE-0559-44E5-AE29-5575A931AF69}" dt="2022-10-07T19:24:28.167" v="2338" actId="27636"/>
          <ac:spMkLst>
            <pc:docMk/>
            <pc:sldMk cId="1431492910" sldId="258"/>
            <ac:spMk id="11" creationId="{943341AA-3D54-40F1-C3A2-E6524D242910}"/>
          </ac:spMkLst>
        </pc:spChg>
        <pc:spChg chg="mod">
          <ac:chgData name="Lauren Peck" userId="a9ffd8a0-e865-45c1-82ff-3b34bee25adf" providerId="ADAL" clId="{9FE8CDCE-0559-44E5-AE29-5575A931AF69}" dt="2022-10-07T19:26:10.551" v="2361" actId="27636"/>
          <ac:spMkLst>
            <pc:docMk/>
            <pc:sldMk cId="1431492910" sldId="258"/>
            <ac:spMk id="13" creationId="{093E89B5-51BE-B49C-85A5-4D04DF9BE9BE}"/>
          </ac:spMkLst>
        </pc:spChg>
      </pc:sldChg>
      <pc:sldChg chg="del">
        <pc:chgData name="Lauren Peck" userId="a9ffd8a0-e865-45c1-82ff-3b34bee25adf" providerId="ADAL" clId="{9FE8CDCE-0559-44E5-AE29-5575A931AF69}" dt="2022-10-07T18:38:49.837" v="751" actId="47"/>
        <pc:sldMkLst>
          <pc:docMk/>
          <pc:sldMk cId="2456660898" sldId="258"/>
        </pc:sldMkLst>
      </pc:sldChg>
      <pc:sldChg chg="del">
        <pc:chgData name="Lauren Peck" userId="a9ffd8a0-e865-45c1-82ff-3b34bee25adf" providerId="ADAL" clId="{9FE8CDCE-0559-44E5-AE29-5575A931AF69}" dt="2022-10-07T18:38:49.837" v="751" actId="47"/>
        <pc:sldMkLst>
          <pc:docMk/>
          <pc:sldMk cId="2251778994" sldId="259"/>
        </pc:sldMkLst>
      </pc:sldChg>
      <pc:sldChg chg="addSp delSp modSp add mod">
        <pc:chgData name="Lauren Peck" userId="a9ffd8a0-e865-45c1-82ff-3b34bee25adf" providerId="ADAL" clId="{9FE8CDCE-0559-44E5-AE29-5575A931AF69}" dt="2022-10-07T19:46:24.189" v="3083" actId="1076"/>
        <pc:sldMkLst>
          <pc:docMk/>
          <pc:sldMk cId="3404312676" sldId="259"/>
        </pc:sldMkLst>
        <pc:spChg chg="mod">
          <ac:chgData name="Lauren Peck" userId="a9ffd8a0-e865-45c1-82ff-3b34bee25adf" providerId="ADAL" clId="{9FE8CDCE-0559-44E5-AE29-5575A931AF69}" dt="2022-10-07T19:45:31.444" v="3047" actId="20577"/>
          <ac:spMkLst>
            <pc:docMk/>
            <pc:sldMk cId="3404312676" sldId="259"/>
            <ac:spMk id="2" creationId="{484BD563-1F61-C4F0-609F-DA585B9E441D}"/>
          </ac:spMkLst>
        </pc:spChg>
        <pc:spChg chg="mod">
          <ac:chgData name="Lauren Peck" userId="a9ffd8a0-e865-45c1-82ff-3b34bee25adf" providerId="ADAL" clId="{9FE8CDCE-0559-44E5-AE29-5575A931AF69}" dt="2022-10-07T19:37:52.228" v="2688" actId="20577"/>
          <ac:spMkLst>
            <pc:docMk/>
            <pc:sldMk cId="3404312676" sldId="259"/>
            <ac:spMk id="3" creationId="{B650C45C-41C8-E8DF-FEB0-9C0C957F5FDE}"/>
          </ac:spMkLst>
        </pc:spChg>
        <pc:spChg chg="mod">
          <ac:chgData name="Lauren Peck" userId="a9ffd8a0-e865-45c1-82ff-3b34bee25adf" providerId="ADAL" clId="{9FE8CDCE-0559-44E5-AE29-5575A931AF69}" dt="2022-10-07T19:38:10.457" v="2691"/>
          <ac:spMkLst>
            <pc:docMk/>
            <pc:sldMk cId="3404312676" sldId="259"/>
            <ac:spMk id="4" creationId="{EA986E13-EF9C-EB00-D52F-DD1E415DBACE}"/>
          </ac:spMkLst>
        </pc:spChg>
        <pc:spChg chg="mod">
          <ac:chgData name="Lauren Peck" userId="a9ffd8a0-e865-45c1-82ff-3b34bee25adf" providerId="ADAL" clId="{9FE8CDCE-0559-44E5-AE29-5575A931AF69}" dt="2022-10-07T19:36:46.598" v="2529" actId="20577"/>
          <ac:spMkLst>
            <pc:docMk/>
            <pc:sldMk cId="3404312676" sldId="259"/>
            <ac:spMk id="5" creationId="{653FB4B3-792D-F558-67BD-624B7C102F54}"/>
          </ac:spMkLst>
        </pc:spChg>
        <pc:spChg chg="mod">
          <ac:chgData name="Lauren Peck" userId="a9ffd8a0-e865-45c1-82ff-3b34bee25adf" providerId="ADAL" clId="{9FE8CDCE-0559-44E5-AE29-5575A931AF69}" dt="2022-10-07T19:39:47.918" v="2789" actId="20577"/>
          <ac:spMkLst>
            <pc:docMk/>
            <pc:sldMk cId="3404312676" sldId="259"/>
            <ac:spMk id="6" creationId="{C44181BD-7EAF-DC50-740C-A8A888131D0D}"/>
          </ac:spMkLst>
        </pc:spChg>
        <pc:spChg chg="mod">
          <ac:chgData name="Lauren Peck" userId="a9ffd8a0-e865-45c1-82ff-3b34bee25adf" providerId="ADAL" clId="{9FE8CDCE-0559-44E5-AE29-5575A931AF69}" dt="2022-10-07T19:40:23.464" v="2869" actId="20577"/>
          <ac:spMkLst>
            <pc:docMk/>
            <pc:sldMk cId="3404312676" sldId="259"/>
            <ac:spMk id="7" creationId="{23191840-D8DF-B087-0FA1-2D9AA795CB5E}"/>
          </ac:spMkLst>
        </pc:spChg>
        <pc:spChg chg="mod">
          <ac:chgData name="Lauren Peck" userId="a9ffd8a0-e865-45c1-82ff-3b34bee25adf" providerId="ADAL" clId="{9FE8CDCE-0559-44E5-AE29-5575A931AF69}" dt="2022-10-07T19:44:09.050" v="3029" actId="20577"/>
          <ac:spMkLst>
            <pc:docMk/>
            <pc:sldMk cId="3404312676" sldId="259"/>
            <ac:spMk id="8" creationId="{2D8A69AC-31CB-8797-2B32-F80D4EB34463}"/>
          </ac:spMkLst>
        </pc:spChg>
        <pc:spChg chg="mod">
          <ac:chgData name="Lauren Peck" userId="a9ffd8a0-e865-45c1-82ff-3b34bee25adf" providerId="ADAL" clId="{9FE8CDCE-0559-44E5-AE29-5575A931AF69}" dt="2022-10-07T19:36:57.293" v="2568" actId="20577"/>
          <ac:spMkLst>
            <pc:docMk/>
            <pc:sldMk cId="3404312676" sldId="259"/>
            <ac:spMk id="9" creationId="{68EC3C94-EF56-190A-2ABE-962D692421B0}"/>
          </ac:spMkLst>
        </pc:spChg>
        <pc:spChg chg="mod">
          <ac:chgData name="Lauren Peck" userId="a9ffd8a0-e865-45c1-82ff-3b34bee25adf" providerId="ADAL" clId="{9FE8CDCE-0559-44E5-AE29-5575A931AF69}" dt="2022-10-07T19:38:21.964" v="2741" actId="20577"/>
          <ac:spMkLst>
            <pc:docMk/>
            <pc:sldMk cId="3404312676" sldId="259"/>
            <ac:spMk id="10" creationId="{DB0BE58D-DBBF-EF5F-CC25-FF844EA8A03A}"/>
          </ac:spMkLst>
        </pc:spChg>
        <pc:spChg chg="mod">
          <ac:chgData name="Lauren Peck" userId="a9ffd8a0-e865-45c1-82ff-3b34bee25adf" providerId="ADAL" clId="{9FE8CDCE-0559-44E5-AE29-5575A931AF69}" dt="2022-10-07T19:37:15.541" v="2628" actId="20577"/>
          <ac:spMkLst>
            <pc:docMk/>
            <pc:sldMk cId="3404312676" sldId="259"/>
            <ac:spMk id="11" creationId="{1EC4CFC9-4485-362B-9410-861C0A1FA1B5}"/>
          </ac:spMkLst>
        </pc:spChg>
        <pc:spChg chg="mod">
          <ac:chgData name="Lauren Peck" userId="a9ffd8a0-e865-45c1-82ff-3b34bee25adf" providerId="ADAL" clId="{9FE8CDCE-0559-44E5-AE29-5575A931AF69}" dt="2022-10-07T19:39:57.525" v="2825" actId="20577"/>
          <ac:spMkLst>
            <pc:docMk/>
            <pc:sldMk cId="3404312676" sldId="259"/>
            <ac:spMk id="12" creationId="{B5C69345-FEB1-EF14-21FD-3B7D0FB2D824}"/>
          </ac:spMkLst>
        </pc:spChg>
        <pc:spChg chg="mod">
          <ac:chgData name="Lauren Peck" userId="a9ffd8a0-e865-45c1-82ff-3b34bee25adf" providerId="ADAL" clId="{9FE8CDCE-0559-44E5-AE29-5575A931AF69}" dt="2022-10-07T19:40:38.624" v="2915" actId="20577"/>
          <ac:spMkLst>
            <pc:docMk/>
            <pc:sldMk cId="3404312676" sldId="259"/>
            <ac:spMk id="13" creationId="{0A920753-6786-76D7-B802-96995367D77F}"/>
          </ac:spMkLst>
        </pc:spChg>
        <pc:spChg chg="add del mod">
          <ac:chgData name="Lauren Peck" userId="a9ffd8a0-e865-45c1-82ff-3b34bee25adf" providerId="ADAL" clId="{9FE8CDCE-0559-44E5-AE29-5575A931AF69}" dt="2022-10-07T19:42:19.272" v="2963"/>
          <ac:spMkLst>
            <pc:docMk/>
            <pc:sldMk cId="3404312676" sldId="259"/>
            <ac:spMk id="15" creationId="{8F26E1C3-57B5-DC17-4B90-3CFF7F67C280}"/>
          </ac:spMkLst>
        </pc:spChg>
        <pc:spChg chg="add mod">
          <ac:chgData name="Lauren Peck" userId="a9ffd8a0-e865-45c1-82ff-3b34bee25adf" providerId="ADAL" clId="{9FE8CDCE-0559-44E5-AE29-5575A931AF69}" dt="2022-10-07T19:46:24.189" v="3083" actId="1076"/>
          <ac:spMkLst>
            <pc:docMk/>
            <pc:sldMk cId="3404312676" sldId="259"/>
            <ac:spMk id="17" creationId="{BEB84831-8CDD-FB7D-68C3-A5F16E57A623}"/>
          </ac:spMkLst>
        </pc:spChg>
        <pc:spChg chg="add mod">
          <ac:chgData name="Lauren Peck" userId="a9ffd8a0-e865-45c1-82ff-3b34bee25adf" providerId="ADAL" clId="{9FE8CDCE-0559-44E5-AE29-5575A931AF69}" dt="2022-10-07T19:42:39.614" v="2975" actId="1076"/>
          <ac:spMkLst>
            <pc:docMk/>
            <pc:sldMk cId="3404312676" sldId="259"/>
            <ac:spMk id="18" creationId="{7F71D880-D4F1-5FFC-D22E-087695A39A6C}"/>
          </ac:spMkLst>
        </pc:spChg>
        <pc:spChg chg="add mod">
          <ac:chgData name="Lauren Peck" userId="a9ffd8a0-e865-45c1-82ff-3b34bee25adf" providerId="ADAL" clId="{9FE8CDCE-0559-44E5-AE29-5575A931AF69}" dt="2022-10-07T19:43:04.653" v="2990" actId="1076"/>
          <ac:spMkLst>
            <pc:docMk/>
            <pc:sldMk cId="3404312676" sldId="259"/>
            <ac:spMk id="19" creationId="{17AC6FAE-ABFE-9E55-5B42-C2F08F06035A}"/>
          </ac:spMkLst>
        </pc:spChg>
        <pc:spChg chg="add mod">
          <ac:chgData name="Lauren Peck" userId="a9ffd8a0-e865-45c1-82ff-3b34bee25adf" providerId="ADAL" clId="{9FE8CDCE-0559-44E5-AE29-5575A931AF69}" dt="2022-10-07T19:43:32.890" v="3010" actId="1076"/>
          <ac:spMkLst>
            <pc:docMk/>
            <pc:sldMk cId="3404312676" sldId="259"/>
            <ac:spMk id="20" creationId="{F38C98C5-5287-3A3C-3980-E69E58E6946F}"/>
          </ac:spMkLst>
        </pc:spChg>
        <pc:spChg chg="add mod">
          <ac:chgData name="Lauren Peck" userId="a9ffd8a0-e865-45c1-82ff-3b34bee25adf" providerId="ADAL" clId="{9FE8CDCE-0559-44E5-AE29-5575A931AF69}" dt="2022-10-07T19:43:58.255" v="3028" actId="1076"/>
          <ac:spMkLst>
            <pc:docMk/>
            <pc:sldMk cId="3404312676" sldId="259"/>
            <ac:spMk id="21" creationId="{E1876DD7-6988-3112-9B34-E673C670A941}"/>
          </ac:spMkLst>
        </pc:spChg>
        <pc:picChg chg="add mod">
          <ac:chgData name="Lauren Peck" userId="a9ffd8a0-e865-45c1-82ff-3b34bee25adf" providerId="ADAL" clId="{9FE8CDCE-0559-44E5-AE29-5575A931AF69}" dt="2022-10-07T19:41:26.760" v="2943" actId="732"/>
          <ac:picMkLst>
            <pc:docMk/>
            <pc:sldMk cId="3404312676" sldId="259"/>
            <ac:picMk id="1026" creationId="{597FDF9D-55E4-2C77-03B3-985CB5EE7A5F}"/>
          </ac:picMkLst>
        </pc:picChg>
      </pc:sldChg>
      <pc:sldChg chg="addSp modSp add mod ord">
        <pc:chgData name="Lauren Peck" userId="a9ffd8a0-e865-45c1-82ff-3b34bee25adf" providerId="ADAL" clId="{9FE8CDCE-0559-44E5-AE29-5575A931AF69}" dt="2022-10-07T19:48:40.729" v="3389" actId="20577"/>
        <pc:sldMkLst>
          <pc:docMk/>
          <pc:sldMk cId="1960347389" sldId="260"/>
        </pc:sldMkLst>
        <pc:spChg chg="mod">
          <ac:chgData name="Lauren Peck" userId="a9ffd8a0-e865-45c1-82ff-3b34bee25adf" providerId="ADAL" clId="{9FE8CDCE-0559-44E5-AE29-5575A931AF69}" dt="2022-10-07T19:45:51" v="3066" actId="20577"/>
          <ac:spMkLst>
            <pc:docMk/>
            <pc:sldMk cId="1960347389" sldId="260"/>
            <ac:spMk id="2" creationId="{E31B806D-2622-3044-CBD9-41765B6EA4D8}"/>
          </ac:spMkLst>
        </pc:spChg>
        <pc:spChg chg="mod">
          <ac:chgData name="Lauren Peck" userId="a9ffd8a0-e865-45c1-82ff-3b34bee25adf" providerId="ADAL" clId="{9FE8CDCE-0559-44E5-AE29-5575A931AF69}" dt="2022-10-07T19:48:08.459" v="3322" actId="20577"/>
          <ac:spMkLst>
            <pc:docMk/>
            <pc:sldMk cId="1960347389" sldId="260"/>
            <ac:spMk id="3" creationId="{7CB62F81-6B08-F091-1CCC-3F54D1099B18}"/>
          </ac:spMkLst>
        </pc:spChg>
        <pc:spChg chg="mod">
          <ac:chgData name="Lauren Peck" userId="a9ffd8a0-e865-45c1-82ff-3b34bee25adf" providerId="ADAL" clId="{9FE8CDCE-0559-44E5-AE29-5575A931AF69}" dt="2022-10-07T19:47:03.061" v="3133" actId="20577"/>
          <ac:spMkLst>
            <pc:docMk/>
            <pc:sldMk cId="1960347389" sldId="260"/>
            <ac:spMk id="4" creationId="{9BDC53BF-F592-E44E-DCF3-71B7717AD579}"/>
          </ac:spMkLst>
        </pc:spChg>
        <pc:spChg chg="mod">
          <ac:chgData name="Lauren Peck" userId="a9ffd8a0-e865-45c1-82ff-3b34bee25adf" providerId="ADAL" clId="{9FE8CDCE-0559-44E5-AE29-5575A931AF69}" dt="2022-10-07T19:48:40.729" v="3389" actId="20577"/>
          <ac:spMkLst>
            <pc:docMk/>
            <pc:sldMk cId="1960347389" sldId="260"/>
            <ac:spMk id="5" creationId="{FCB138F9-3441-6235-34D9-84FD90843A64}"/>
          </ac:spMkLst>
        </pc:spChg>
        <pc:spChg chg="mod">
          <ac:chgData name="Lauren Peck" userId="a9ffd8a0-e865-45c1-82ff-3b34bee25adf" providerId="ADAL" clId="{9FE8CDCE-0559-44E5-AE29-5575A931AF69}" dt="2022-10-07T19:46:05.656" v="3081" actId="20577"/>
          <ac:spMkLst>
            <pc:docMk/>
            <pc:sldMk cId="1960347389" sldId="260"/>
            <ac:spMk id="6" creationId="{66A1BD04-35FE-3E43-081A-6E5AF98F1A62}"/>
          </ac:spMkLst>
        </pc:spChg>
        <pc:spChg chg="mod">
          <ac:chgData name="Lauren Peck" userId="a9ffd8a0-e865-45c1-82ff-3b34bee25adf" providerId="ADAL" clId="{9FE8CDCE-0559-44E5-AE29-5575A931AF69}" dt="2022-10-07T19:47:26.371" v="3219" actId="313"/>
          <ac:spMkLst>
            <pc:docMk/>
            <pc:sldMk cId="1960347389" sldId="260"/>
            <ac:spMk id="7" creationId="{CE5D93F5-44E2-A21A-E1D8-5A9032F5AE94}"/>
          </ac:spMkLst>
        </pc:spChg>
        <pc:spChg chg="mod">
          <ac:chgData name="Lauren Peck" userId="a9ffd8a0-e865-45c1-82ff-3b34bee25adf" providerId="ADAL" clId="{9FE8CDCE-0559-44E5-AE29-5575A931AF69}" dt="2022-10-07T19:47:45.383" v="3268" actId="20577"/>
          <ac:spMkLst>
            <pc:docMk/>
            <pc:sldMk cId="1960347389" sldId="260"/>
            <ac:spMk id="8" creationId="{AC2FF53E-30F5-18CC-BF56-CFAC70F18831}"/>
          </ac:spMkLst>
        </pc:spChg>
        <pc:spChg chg="mod">
          <ac:chgData name="Lauren Peck" userId="a9ffd8a0-e865-45c1-82ff-3b34bee25adf" providerId="ADAL" clId="{9FE8CDCE-0559-44E5-AE29-5575A931AF69}" dt="2022-10-07T19:48:23.782" v="3368" actId="20577"/>
          <ac:spMkLst>
            <pc:docMk/>
            <pc:sldMk cId="1960347389" sldId="260"/>
            <ac:spMk id="9" creationId="{7DBCF10A-F506-0254-9F66-92F5BE36A7C0}"/>
          </ac:spMkLst>
        </pc:spChg>
        <pc:spChg chg="add mod">
          <ac:chgData name="Lauren Peck" userId="a9ffd8a0-e865-45c1-82ff-3b34bee25adf" providerId="ADAL" clId="{9FE8CDCE-0559-44E5-AE29-5575A931AF69}" dt="2022-10-07T19:46:46.086" v="3085" actId="1076"/>
          <ac:spMkLst>
            <pc:docMk/>
            <pc:sldMk cId="1960347389" sldId="260"/>
            <ac:spMk id="12" creationId="{BF27F1E2-2965-9B6C-EE2C-21658B48417C}"/>
          </ac:spMkLst>
        </pc:spChg>
        <pc:spChg chg="add mod">
          <ac:chgData name="Lauren Peck" userId="a9ffd8a0-e865-45c1-82ff-3b34bee25adf" providerId="ADAL" clId="{9FE8CDCE-0559-44E5-AE29-5575A931AF69}" dt="2022-10-07T19:46:50.575" v="3086" actId="1076"/>
          <ac:spMkLst>
            <pc:docMk/>
            <pc:sldMk cId="1960347389" sldId="260"/>
            <ac:spMk id="13" creationId="{85306E19-03ED-D260-965F-DDB3EC02E620}"/>
          </ac:spMkLst>
        </pc:spChg>
        <pc:spChg chg="add mod">
          <ac:chgData name="Lauren Peck" userId="a9ffd8a0-e865-45c1-82ff-3b34bee25adf" providerId="ADAL" clId="{9FE8CDCE-0559-44E5-AE29-5575A931AF69}" dt="2022-10-07T19:47:55.808" v="3270" actId="1076"/>
          <ac:spMkLst>
            <pc:docMk/>
            <pc:sldMk cId="1960347389" sldId="260"/>
            <ac:spMk id="14" creationId="{1DD3235E-2F81-56B4-DAAE-5C2005B7CDC2}"/>
          </ac:spMkLst>
        </pc:spChg>
        <pc:picChg chg="add mod">
          <ac:chgData name="Lauren Peck" userId="a9ffd8a0-e865-45c1-82ff-3b34bee25adf" providerId="ADAL" clId="{9FE8CDCE-0559-44E5-AE29-5575A931AF69}" dt="2022-10-07T19:46:00.489" v="3067"/>
          <ac:picMkLst>
            <pc:docMk/>
            <pc:sldMk cId="1960347389" sldId="260"/>
            <ac:picMk id="11" creationId="{3E8D8EA2-2C8F-76F1-C317-68B2936B402A}"/>
          </ac:picMkLst>
        </pc:picChg>
      </pc:sldChg>
      <pc:sldChg chg="delSp modSp new del mod modNotesTx">
        <pc:chgData name="Lauren Peck" userId="a9ffd8a0-e865-45c1-82ff-3b34bee25adf" providerId="ADAL" clId="{9FE8CDCE-0559-44E5-AE29-5575A931AF69}" dt="2022-10-07T18:57:14.262" v="1038" actId="47"/>
        <pc:sldMkLst>
          <pc:docMk/>
          <pc:sldMk cId="2580945115" sldId="260"/>
        </pc:sldMkLst>
        <pc:spChg chg="del">
          <ac:chgData name="Lauren Peck" userId="a9ffd8a0-e865-45c1-82ff-3b34bee25adf" providerId="ADAL" clId="{9FE8CDCE-0559-44E5-AE29-5575A931AF69}" dt="2022-10-07T18:43:44.668" v="813" actId="478"/>
          <ac:spMkLst>
            <pc:docMk/>
            <pc:sldMk cId="2580945115" sldId="260"/>
            <ac:spMk id="2" creationId="{45B73229-6311-6E54-2785-2D098A4093AE}"/>
          </ac:spMkLst>
        </pc:spChg>
        <pc:spChg chg="del">
          <ac:chgData name="Lauren Peck" userId="a9ffd8a0-e865-45c1-82ff-3b34bee25adf" providerId="ADAL" clId="{9FE8CDCE-0559-44E5-AE29-5575A931AF69}" dt="2022-10-07T18:43:45.619" v="814" actId="478"/>
          <ac:spMkLst>
            <pc:docMk/>
            <pc:sldMk cId="2580945115" sldId="260"/>
            <ac:spMk id="3" creationId="{4C324358-67CB-401E-10C9-9B908C433B4D}"/>
          </ac:spMkLst>
        </pc:spChg>
        <pc:spChg chg="mod">
          <ac:chgData name="Lauren Peck" userId="a9ffd8a0-e865-45c1-82ff-3b34bee25adf" providerId="ADAL" clId="{9FE8CDCE-0559-44E5-AE29-5575A931AF69}" dt="2022-10-07T18:40:17.227" v="758" actId="27636"/>
          <ac:spMkLst>
            <pc:docMk/>
            <pc:sldMk cId="2580945115" sldId="260"/>
            <ac:spMk id="5" creationId="{4670ADFB-B72B-1C89-D237-657929D66CBA}"/>
          </ac:spMkLst>
        </pc:spChg>
        <pc:spChg chg="mod">
          <ac:chgData name="Lauren Peck" userId="a9ffd8a0-e865-45c1-82ff-3b34bee25adf" providerId="ADAL" clId="{9FE8CDCE-0559-44E5-AE29-5575A931AF69}" dt="2022-10-07T18:40:17.223" v="756" actId="27636"/>
          <ac:spMkLst>
            <pc:docMk/>
            <pc:sldMk cId="2580945115" sldId="260"/>
            <ac:spMk id="7" creationId="{7F59F4AE-2650-998A-81B1-96EE2B454DE1}"/>
          </ac:spMkLst>
        </pc:spChg>
        <pc:spChg chg="mod">
          <ac:chgData name="Lauren Peck" userId="a9ffd8a0-e865-45c1-82ff-3b34bee25adf" providerId="ADAL" clId="{9FE8CDCE-0559-44E5-AE29-5575A931AF69}" dt="2022-10-07T18:40:17.225" v="757" actId="27636"/>
          <ac:spMkLst>
            <pc:docMk/>
            <pc:sldMk cId="2580945115" sldId="260"/>
            <ac:spMk id="9" creationId="{636C1783-0CE0-A747-20FB-9F818B8C9EFC}"/>
          </ac:spMkLst>
        </pc:spChg>
        <pc:spChg chg="mod">
          <ac:chgData name="Lauren Peck" userId="a9ffd8a0-e865-45c1-82ff-3b34bee25adf" providerId="ADAL" clId="{9FE8CDCE-0559-44E5-AE29-5575A931AF69}" dt="2022-10-07T18:40:17.220" v="755" actId="27636"/>
          <ac:spMkLst>
            <pc:docMk/>
            <pc:sldMk cId="2580945115" sldId="260"/>
            <ac:spMk id="11" creationId="{1D4B1714-FDD9-B462-F484-EFDC4920F657}"/>
          </ac:spMkLst>
        </pc:spChg>
      </pc:sldChg>
      <pc:sldChg chg="delSp modSp new del mod">
        <pc:chgData name="Lauren Peck" userId="a9ffd8a0-e865-45c1-82ff-3b34bee25adf" providerId="ADAL" clId="{9FE8CDCE-0559-44E5-AE29-5575A931AF69}" dt="2022-10-07T18:57:14.262" v="1038" actId="47"/>
        <pc:sldMkLst>
          <pc:docMk/>
          <pc:sldMk cId="1221306444" sldId="261"/>
        </pc:sldMkLst>
        <pc:spChg chg="del">
          <ac:chgData name="Lauren Peck" userId="a9ffd8a0-e865-45c1-82ff-3b34bee25adf" providerId="ADAL" clId="{9FE8CDCE-0559-44E5-AE29-5575A931AF69}" dt="2022-10-07T18:43:41.460" v="812" actId="478"/>
          <ac:spMkLst>
            <pc:docMk/>
            <pc:sldMk cId="1221306444" sldId="261"/>
            <ac:spMk id="2" creationId="{89C0D678-606C-8A19-DF75-E2B56170CBE0}"/>
          </ac:spMkLst>
        </pc:spChg>
        <pc:spChg chg="del">
          <ac:chgData name="Lauren Peck" userId="a9ffd8a0-e865-45c1-82ff-3b34bee25adf" providerId="ADAL" clId="{9FE8CDCE-0559-44E5-AE29-5575A931AF69}" dt="2022-10-07T18:43:39.724" v="811" actId="478"/>
          <ac:spMkLst>
            <pc:docMk/>
            <pc:sldMk cId="1221306444" sldId="261"/>
            <ac:spMk id="3" creationId="{BE60F74D-35FF-523B-78DE-D819534C3D67}"/>
          </ac:spMkLst>
        </pc:spChg>
        <pc:spChg chg="mod">
          <ac:chgData name="Lauren Peck" userId="a9ffd8a0-e865-45c1-82ff-3b34bee25adf" providerId="ADAL" clId="{9FE8CDCE-0559-44E5-AE29-5575A931AF69}" dt="2022-10-07T18:40:17.248" v="763" actId="27636"/>
          <ac:spMkLst>
            <pc:docMk/>
            <pc:sldMk cId="1221306444" sldId="261"/>
            <ac:spMk id="5" creationId="{76ABBF02-3477-7837-39AA-6A836DD3BB2C}"/>
          </ac:spMkLst>
        </pc:spChg>
        <pc:spChg chg="mod">
          <ac:chgData name="Lauren Peck" userId="a9ffd8a0-e865-45c1-82ff-3b34bee25adf" providerId="ADAL" clId="{9FE8CDCE-0559-44E5-AE29-5575A931AF69}" dt="2022-10-07T18:40:17.237" v="759" actId="27636"/>
          <ac:spMkLst>
            <pc:docMk/>
            <pc:sldMk cId="1221306444" sldId="261"/>
            <ac:spMk id="7" creationId="{2D7D9745-6517-4016-1A79-CD182D39DA06}"/>
          </ac:spMkLst>
        </pc:spChg>
        <pc:spChg chg="mod">
          <ac:chgData name="Lauren Peck" userId="a9ffd8a0-e865-45c1-82ff-3b34bee25adf" providerId="ADAL" clId="{9FE8CDCE-0559-44E5-AE29-5575A931AF69}" dt="2022-10-07T18:40:17.247" v="762" actId="27636"/>
          <ac:spMkLst>
            <pc:docMk/>
            <pc:sldMk cId="1221306444" sldId="261"/>
            <ac:spMk id="9" creationId="{516C8AC3-F057-02A7-DD43-07C627FC94A1}"/>
          </ac:spMkLst>
        </pc:spChg>
        <pc:spChg chg="mod">
          <ac:chgData name="Lauren Peck" userId="a9ffd8a0-e865-45c1-82ff-3b34bee25adf" providerId="ADAL" clId="{9FE8CDCE-0559-44E5-AE29-5575A931AF69}" dt="2022-10-07T18:40:17.246" v="761" actId="27636"/>
          <ac:spMkLst>
            <pc:docMk/>
            <pc:sldMk cId="1221306444" sldId="261"/>
            <ac:spMk id="11" creationId="{FB9F0194-49D3-D0BE-818A-6B21618B836C}"/>
          </ac:spMkLst>
        </pc:spChg>
        <pc:spChg chg="mod">
          <ac:chgData name="Lauren Peck" userId="a9ffd8a0-e865-45c1-82ff-3b34bee25adf" providerId="ADAL" clId="{9FE8CDCE-0559-44E5-AE29-5575A931AF69}" dt="2022-10-07T18:40:17.240" v="760" actId="27636"/>
          <ac:spMkLst>
            <pc:docMk/>
            <pc:sldMk cId="1221306444" sldId="261"/>
            <ac:spMk id="13" creationId="{36DFE3A4-4813-4557-71DB-897545B0F925}"/>
          </ac:spMkLst>
        </pc:spChg>
      </pc:sldChg>
      <pc:sldChg chg="delSp modSp new del mod">
        <pc:chgData name="Lauren Peck" userId="a9ffd8a0-e865-45c1-82ff-3b34bee25adf" providerId="ADAL" clId="{9FE8CDCE-0559-44E5-AE29-5575A931AF69}" dt="2022-10-07T18:57:14.262" v="1038" actId="47"/>
        <pc:sldMkLst>
          <pc:docMk/>
          <pc:sldMk cId="2201222701" sldId="262"/>
        </pc:sldMkLst>
        <pc:spChg chg="del">
          <ac:chgData name="Lauren Peck" userId="a9ffd8a0-e865-45c1-82ff-3b34bee25adf" providerId="ADAL" clId="{9FE8CDCE-0559-44E5-AE29-5575A931AF69}" dt="2022-10-07T18:43:49.201" v="815" actId="478"/>
          <ac:spMkLst>
            <pc:docMk/>
            <pc:sldMk cId="2201222701" sldId="262"/>
            <ac:spMk id="2" creationId="{E4DBFA8D-06B8-ABF1-A527-8FAF41D60D34}"/>
          </ac:spMkLst>
        </pc:spChg>
        <pc:spChg chg="del">
          <ac:chgData name="Lauren Peck" userId="a9ffd8a0-e865-45c1-82ff-3b34bee25adf" providerId="ADAL" clId="{9FE8CDCE-0559-44E5-AE29-5575A931AF69}" dt="2022-10-07T18:43:49.867" v="816" actId="478"/>
          <ac:spMkLst>
            <pc:docMk/>
            <pc:sldMk cId="2201222701" sldId="262"/>
            <ac:spMk id="3" creationId="{AB61AEBD-83FE-BBD4-CB35-B4A4C97FBE3D}"/>
          </ac:spMkLst>
        </pc:spChg>
        <pc:spChg chg="mod">
          <ac:chgData name="Lauren Peck" userId="a9ffd8a0-e865-45c1-82ff-3b34bee25adf" providerId="ADAL" clId="{9FE8CDCE-0559-44E5-AE29-5575A931AF69}" dt="2022-10-07T18:46:50.317" v="904" actId="20577"/>
          <ac:spMkLst>
            <pc:docMk/>
            <pc:sldMk cId="2201222701" sldId="262"/>
            <ac:spMk id="5" creationId="{FC3BDDCF-AF8B-1ADB-4AD2-452F802FB1CA}"/>
          </ac:spMkLst>
        </pc:spChg>
        <pc:spChg chg="mod">
          <ac:chgData name="Lauren Peck" userId="a9ffd8a0-e865-45c1-82ff-3b34bee25adf" providerId="ADAL" clId="{9FE8CDCE-0559-44E5-AE29-5575A931AF69}" dt="2022-10-07T18:40:17.272" v="769" actId="27636"/>
          <ac:spMkLst>
            <pc:docMk/>
            <pc:sldMk cId="2201222701" sldId="262"/>
            <ac:spMk id="7" creationId="{BEDB17B4-86F6-6D3E-7F99-2E055A73B7C1}"/>
          </ac:spMkLst>
        </pc:spChg>
        <pc:spChg chg="mod">
          <ac:chgData name="Lauren Peck" userId="a9ffd8a0-e865-45c1-82ff-3b34bee25adf" providerId="ADAL" clId="{9FE8CDCE-0559-44E5-AE29-5575A931AF69}" dt="2022-10-07T18:40:17.263" v="764" actId="27636"/>
          <ac:spMkLst>
            <pc:docMk/>
            <pc:sldMk cId="2201222701" sldId="262"/>
            <ac:spMk id="9" creationId="{CC6A8433-B7AF-5849-3024-82EA5A8C4321}"/>
          </ac:spMkLst>
        </pc:spChg>
        <pc:spChg chg="mod">
          <ac:chgData name="Lauren Peck" userId="a9ffd8a0-e865-45c1-82ff-3b34bee25adf" providerId="ADAL" clId="{9FE8CDCE-0559-44E5-AE29-5575A931AF69}" dt="2022-10-07T18:40:17.268" v="767" actId="27636"/>
          <ac:spMkLst>
            <pc:docMk/>
            <pc:sldMk cId="2201222701" sldId="262"/>
            <ac:spMk id="11" creationId="{A217033B-91DA-233A-FA43-E97F1460614E}"/>
          </ac:spMkLst>
        </pc:spChg>
        <pc:spChg chg="mod">
          <ac:chgData name="Lauren Peck" userId="a9ffd8a0-e865-45c1-82ff-3b34bee25adf" providerId="ADAL" clId="{9FE8CDCE-0559-44E5-AE29-5575A931AF69}" dt="2022-10-07T18:40:17.270" v="768" actId="27636"/>
          <ac:spMkLst>
            <pc:docMk/>
            <pc:sldMk cId="2201222701" sldId="262"/>
            <ac:spMk id="13" creationId="{CEC0BB75-5CCD-AFCD-F49D-D94473A5BFBF}"/>
          </ac:spMkLst>
        </pc:spChg>
        <pc:spChg chg="mod">
          <ac:chgData name="Lauren Peck" userId="a9ffd8a0-e865-45c1-82ff-3b34bee25adf" providerId="ADAL" clId="{9FE8CDCE-0559-44E5-AE29-5575A931AF69}" dt="2022-10-07T18:40:17.266" v="766" actId="27636"/>
          <ac:spMkLst>
            <pc:docMk/>
            <pc:sldMk cId="2201222701" sldId="262"/>
            <ac:spMk id="15" creationId="{F448D857-1DA6-3B3F-6DAF-FA79C89DD8AF}"/>
          </ac:spMkLst>
        </pc:spChg>
      </pc:sldChg>
      <pc:sldMasterChg chg="modSldLayout">
        <pc:chgData name="Lauren Peck" userId="a9ffd8a0-e865-45c1-82ff-3b34bee25adf" providerId="ADAL" clId="{9FE8CDCE-0559-44E5-AE29-5575A931AF69}" dt="2022-10-07T19:29:27.781" v="2411" actId="478"/>
        <pc:sldMasterMkLst>
          <pc:docMk/>
          <pc:sldMasterMk cId="4197251775" sldId="2147483648"/>
        </pc:sldMasterMkLst>
        <pc:sldLayoutChg chg="addSp delSp modSp mod">
          <pc:chgData name="Lauren Peck" userId="a9ffd8a0-e865-45c1-82ff-3b34bee25adf" providerId="ADAL" clId="{9FE8CDCE-0559-44E5-AE29-5575A931AF69}" dt="2022-10-07T19:29:27.781" v="2411" actId="478"/>
          <pc:sldLayoutMkLst>
            <pc:docMk/>
            <pc:sldMasterMk cId="4197251775" sldId="2147483648"/>
            <pc:sldLayoutMk cId="631946561" sldId="2147483663"/>
          </pc:sldLayoutMkLst>
          <pc:spChg chg="add del">
            <ac:chgData name="Lauren Peck" userId="a9ffd8a0-e865-45c1-82ff-3b34bee25adf" providerId="ADAL" clId="{9FE8CDCE-0559-44E5-AE29-5575A931AF69}" dt="2022-10-07T19:17:55.979" v="2201" actId="11529"/>
            <ac:spMkLst>
              <pc:docMk/>
              <pc:sldMasterMk cId="4197251775" sldId="2147483648"/>
              <pc:sldLayoutMk cId="631946561" sldId="2147483663"/>
              <ac:spMk id="2" creationId="{74BE1E86-3ABD-A1AE-E460-5377E50625E8}"/>
            </ac:spMkLst>
          </pc:spChg>
          <pc:spChg chg="del mod">
            <ac:chgData name="Lauren Peck" userId="a9ffd8a0-e865-45c1-82ff-3b34bee25adf" providerId="ADAL" clId="{9FE8CDCE-0559-44E5-AE29-5575A931AF69}" dt="2022-10-07T18:43:08.317" v="808" actId="478"/>
            <ac:spMkLst>
              <pc:docMk/>
              <pc:sldMasterMk cId="4197251775" sldId="2147483648"/>
              <pc:sldLayoutMk cId="631946561" sldId="2147483663"/>
              <ac:spMk id="2" creationId="{D34F8E22-522C-6CCB-067F-D116CCD8A9E2}"/>
            </ac:spMkLst>
          </pc:spChg>
          <pc:spChg chg="add del">
            <ac:chgData name="Lauren Peck" userId="a9ffd8a0-e865-45c1-82ff-3b34bee25adf" providerId="ADAL" clId="{9FE8CDCE-0559-44E5-AE29-5575A931AF69}" dt="2022-10-07T13:06:58.584" v="257" actId="11529"/>
            <ac:spMkLst>
              <pc:docMk/>
              <pc:sldMasterMk cId="4197251775" sldId="2147483648"/>
              <pc:sldLayoutMk cId="631946561" sldId="2147483663"/>
              <ac:spMk id="3" creationId="{1C45AB4F-E42F-AD2C-D77E-56E9EE5257E4}"/>
            </ac:spMkLst>
          </pc:spChg>
          <pc:spChg chg="add del mod">
            <ac:chgData name="Lauren Peck" userId="a9ffd8a0-e865-45c1-82ff-3b34bee25adf" providerId="ADAL" clId="{9FE8CDCE-0559-44E5-AE29-5575A931AF69}" dt="2022-10-07T19:18:27.718" v="2227" actId="478"/>
            <ac:spMkLst>
              <pc:docMk/>
              <pc:sldMasterMk cId="4197251775" sldId="2147483648"/>
              <pc:sldLayoutMk cId="631946561" sldId="2147483663"/>
              <ac:spMk id="3" creationId="{A7319CBC-DEDE-0425-76B7-BF887B8A55B6}"/>
            </ac:spMkLst>
          </pc:spChg>
          <pc:spChg chg="add del mod">
            <ac:chgData name="Lauren Peck" userId="a9ffd8a0-e865-45c1-82ff-3b34bee25adf" providerId="ADAL" clId="{9FE8CDCE-0559-44E5-AE29-5575A931AF69}" dt="2022-10-07T19:29:27.781" v="2411" actId="478"/>
            <ac:spMkLst>
              <pc:docMk/>
              <pc:sldMasterMk cId="4197251775" sldId="2147483648"/>
              <pc:sldLayoutMk cId="631946561" sldId="2147483663"/>
              <ac:spMk id="4" creationId="{64CEFDCA-E0B0-AA43-2865-9769F92E599A}"/>
            </ac:spMkLst>
          </pc:spChg>
          <pc:spChg chg="add del">
            <ac:chgData name="Lauren Peck" userId="a9ffd8a0-e865-45c1-82ff-3b34bee25adf" providerId="ADAL" clId="{9FE8CDCE-0559-44E5-AE29-5575A931AF69}" dt="2022-10-07T13:08:57.771" v="315" actId="11529"/>
            <ac:spMkLst>
              <pc:docMk/>
              <pc:sldMasterMk cId="4197251775" sldId="2147483648"/>
              <pc:sldLayoutMk cId="631946561" sldId="2147483663"/>
              <ac:spMk id="5" creationId="{9824AFB1-2E86-97DE-287B-5C8EE42D0451}"/>
            </ac:spMkLst>
          </pc:spChg>
          <pc:spChg chg="add del">
            <ac:chgData name="Lauren Peck" userId="a9ffd8a0-e865-45c1-82ff-3b34bee25adf" providerId="ADAL" clId="{9FE8CDCE-0559-44E5-AE29-5575A931AF69}" dt="2022-10-07T19:18:34.619" v="2228" actId="11529"/>
            <ac:spMkLst>
              <pc:docMk/>
              <pc:sldMasterMk cId="4197251775" sldId="2147483648"/>
              <pc:sldLayoutMk cId="631946561" sldId="2147483663"/>
              <ac:spMk id="5" creationId="{B2B7EA69-B0AF-D837-646F-94DE7C70E0C7}"/>
            </ac:spMkLst>
          </pc:spChg>
          <pc:spChg chg="add mod">
            <ac:chgData name="Lauren Peck" userId="a9ffd8a0-e865-45c1-82ff-3b34bee25adf" providerId="ADAL" clId="{9FE8CDCE-0559-44E5-AE29-5575A931AF69}" dt="2022-10-07T13:09:38.045" v="333" actId="1076"/>
            <ac:spMkLst>
              <pc:docMk/>
              <pc:sldMasterMk cId="4197251775" sldId="2147483648"/>
              <pc:sldLayoutMk cId="631946561" sldId="2147483663"/>
              <ac:spMk id="6" creationId="{D358B84D-8023-86D8-1E8F-C8060A966F6A}"/>
            </ac:spMkLst>
          </pc:spChg>
          <pc:spChg chg="add del mod">
            <ac:chgData name="Lauren Peck" userId="a9ffd8a0-e865-45c1-82ff-3b34bee25adf" providerId="ADAL" clId="{9FE8CDCE-0559-44E5-AE29-5575A931AF69}" dt="2022-10-07T19:27:24.725" v="2386" actId="478"/>
            <ac:spMkLst>
              <pc:docMk/>
              <pc:sldMasterMk cId="4197251775" sldId="2147483648"/>
              <pc:sldLayoutMk cId="631946561" sldId="2147483663"/>
              <ac:spMk id="7" creationId="{87EB94C7-E93D-8D7E-4A48-E28AB8F1C00F}"/>
            </ac:spMkLst>
          </pc:spChg>
          <pc:spChg chg="del mod">
            <ac:chgData name="Lauren Peck" userId="a9ffd8a0-e865-45c1-82ff-3b34bee25adf" providerId="ADAL" clId="{9FE8CDCE-0559-44E5-AE29-5575A931AF69}" dt="2022-10-07T18:43:10.501" v="809" actId="478"/>
            <ac:spMkLst>
              <pc:docMk/>
              <pc:sldMasterMk cId="4197251775" sldId="2147483648"/>
              <pc:sldLayoutMk cId="631946561" sldId="2147483663"/>
              <ac:spMk id="7" creationId="{A6E246FB-862D-DBA4-6FDC-AC9F774F6D84}"/>
            </ac:spMkLst>
          </pc:spChg>
          <pc:spChg chg="add mod">
            <ac:chgData name="Lauren Peck" userId="a9ffd8a0-e865-45c1-82ff-3b34bee25adf" providerId="ADAL" clId="{9FE8CDCE-0559-44E5-AE29-5575A931AF69}" dt="2022-10-07T13:59:02.813" v="504" actId="1035"/>
            <ac:spMkLst>
              <pc:docMk/>
              <pc:sldMasterMk cId="4197251775" sldId="2147483648"/>
              <pc:sldLayoutMk cId="631946561" sldId="2147483663"/>
              <ac:spMk id="10" creationId="{2B16D03C-FB75-C0C4-748B-303DA281E481}"/>
            </ac:spMkLst>
          </pc:spChg>
          <pc:spChg chg="add mod">
            <ac:chgData name="Lauren Peck" userId="a9ffd8a0-e865-45c1-82ff-3b34bee25adf" providerId="ADAL" clId="{9FE8CDCE-0559-44E5-AE29-5575A931AF69}" dt="2022-10-07T19:19:39.525" v="2241" actId="1076"/>
            <ac:spMkLst>
              <pc:docMk/>
              <pc:sldMasterMk cId="4197251775" sldId="2147483648"/>
              <pc:sldLayoutMk cId="631946561" sldId="2147483663"/>
              <ac:spMk id="11" creationId="{4C917E89-B7BE-CDFD-C51E-68F410FEAB9A}"/>
            </ac:spMkLst>
          </pc:spChg>
          <pc:spChg chg="add del mod">
            <ac:chgData name="Lauren Peck" userId="a9ffd8a0-e865-45c1-82ff-3b34bee25adf" providerId="ADAL" clId="{9FE8CDCE-0559-44E5-AE29-5575A931AF69}" dt="2022-10-07T15:09:58.392" v="608" actId="478"/>
            <ac:spMkLst>
              <pc:docMk/>
              <pc:sldMasterMk cId="4197251775" sldId="2147483648"/>
              <pc:sldLayoutMk cId="631946561" sldId="2147483663"/>
              <ac:spMk id="11" creationId="{931E5A08-D492-9E47-A91C-1936B0947BD5}"/>
            </ac:spMkLst>
          </pc:spChg>
          <pc:spChg chg="add mod">
            <ac:chgData name="Lauren Peck" userId="a9ffd8a0-e865-45c1-82ff-3b34bee25adf" providerId="ADAL" clId="{9FE8CDCE-0559-44E5-AE29-5575A931AF69}" dt="2022-10-07T19:20:06.885" v="2249" actId="1036"/>
            <ac:spMkLst>
              <pc:docMk/>
              <pc:sldMasterMk cId="4197251775" sldId="2147483648"/>
              <pc:sldLayoutMk cId="631946561" sldId="2147483663"/>
              <ac:spMk id="13" creationId="{84935105-59F0-39D2-8CAE-BCDF29BF6623}"/>
            </ac:spMkLst>
          </pc:spChg>
          <pc:spChg chg="add del mod">
            <ac:chgData name="Lauren Peck" userId="a9ffd8a0-e865-45c1-82ff-3b34bee25adf" providerId="ADAL" clId="{9FE8CDCE-0559-44E5-AE29-5575A931AF69}" dt="2022-10-07T19:29:17.975" v="2408" actId="478"/>
            <ac:spMkLst>
              <pc:docMk/>
              <pc:sldMasterMk cId="4197251775" sldId="2147483648"/>
              <pc:sldLayoutMk cId="631946561" sldId="2147483663"/>
              <ac:spMk id="14" creationId="{4873B13C-EDD9-72AD-7A58-E479661AB8AE}"/>
            </ac:spMkLst>
          </pc:spChg>
          <pc:spChg chg="add del mod">
            <ac:chgData name="Lauren Peck" userId="a9ffd8a0-e865-45c1-82ff-3b34bee25adf" providerId="ADAL" clId="{9FE8CDCE-0559-44E5-AE29-5575A931AF69}" dt="2022-10-07T19:29:20.140" v="2409" actId="478"/>
            <ac:spMkLst>
              <pc:docMk/>
              <pc:sldMasterMk cId="4197251775" sldId="2147483648"/>
              <pc:sldLayoutMk cId="631946561" sldId="2147483663"/>
              <ac:spMk id="15" creationId="{9664521A-50B4-6593-DE39-7386E35647A9}"/>
            </ac:spMkLst>
          </pc:spChg>
          <pc:spChg chg="add del mod">
            <ac:chgData name="Lauren Peck" userId="a9ffd8a0-e865-45c1-82ff-3b34bee25adf" providerId="ADAL" clId="{9FE8CDCE-0559-44E5-AE29-5575A931AF69}" dt="2022-10-07T19:29:22.044" v="2410" actId="478"/>
            <ac:spMkLst>
              <pc:docMk/>
              <pc:sldMasterMk cId="4197251775" sldId="2147483648"/>
              <pc:sldLayoutMk cId="631946561" sldId="2147483663"/>
              <ac:spMk id="16" creationId="{768ACFDA-D34D-7BC3-5511-D4458FB7A89F}"/>
            </ac:spMkLst>
          </pc:spChg>
          <pc:spChg chg="add del">
            <ac:chgData name="Lauren Peck" userId="a9ffd8a0-e865-45c1-82ff-3b34bee25adf" providerId="ADAL" clId="{9FE8CDCE-0559-44E5-AE29-5575A931AF69}" dt="2022-10-07T14:00:43.665" v="509" actId="11529"/>
            <ac:spMkLst>
              <pc:docMk/>
              <pc:sldMasterMk cId="4197251775" sldId="2147483648"/>
              <pc:sldLayoutMk cId="631946561" sldId="2147483663"/>
              <ac:spMk id="16" creationId="{F1D70FAC-51FD-00A5-2F06-9E626E30FB95}"/>
            </ac:spMkLst>
          </pc:spChg>
          <pc:spChg chg="add mod">
            <ac:chgData name="Lauren Peck" userId="a9ffd8a0-e865-45c1-82ff-3b34bee25adf" providerId="ADAL" clId="{9FE8CDCE-0559-44E5-AE29-5575A931AF69}" dt="2022-10-07T19:19:12.766" v="2237" actId="20577"/>
            <ac:spMkLst>
              <pc:docMk/>
              <pc:sldMasterMk cId="4197251775" sldId="2147483648"/>
              <pc:sldLayoutMk cId="631946561" sldId="2147483663"/>
              <ac:spMk id="17" creationId="{4D89B752-3B51-C3F1-ED07-CC8FA0995275}"/>
            </ac:spMkLst>
          </pc:spChg>
          <pc:spChg chg="add del">
            <ac:chgData name="Lauren Peck" userId="a9ffd8a0-e865-45c1-82ff-3b34bee25adf" providerId="ADAL" clId="{9FE8CDCE-0559-44E5-AE29-5575A931AF69}" dt="2022-10-07T15:09:14.044" v="591" actId="11529"/>
            <ac:spMkLst>
              <pc:docMk/>
              <pc:sldMasterMk cId="4197251775" sldId="2147483648"/>
              <pc:sldLayoutMk cId="631946561" sldId="2147483663"/>
              <ac:spMk id="18" creationId="{65A8F27A-630B-4A3C-82E7-42F98FE96961}"/>
            </ac:spMkLst>
          </pc:spChg>
          <pc:spChg chg="add del mod">
            <ac:chgData name="Lauren Peck" userId="a9ffd8a0-e865-45c1-82ff-3b34bee25adf" providerId="ADAL" clId="{9FE8CDCE-0559-44E5-AE29-5575A931AF69}" dt="2022-10-07T19:27:31.264" v="2389" actId="478"/>
            <ac:spMkLst>
              <pc:docMk/>
              <pc:sldMasterMk cId="4197251775" sldId="2147483648"/>
              <pc:sldLayoutMk cId="631946561" sldId="2147483663"/>
              <ac:spMk id="19" creationId="{1664DAFC-08DF-599F-3A64-6F96AFCFADC3}"/>
            </ac:spMkLst>
          </pc:spChg>
          <pc:spChg chg="add mod">
            <ac:chgData name="Lauren Peck" userId="a9ffd8a0-e865-45c1-82ff-3b34bee25adf" providerId="ADAL" clId="{9FE8CDCE-0559-44E5-AE29-5575A931AF69}" dt="2022-10-07T19:19:55.158" v="2245" actId="1076"/>
            <ac:spMkLst>
              <pc:docMk/>
              <pc:sldMasterMk cId="4197251775" sldId="2147483648"/>
              <pc:sldLayoutMk cId="631946561" sldId="2147483663"/>
              <ac:spMk id="21" creationId="{0AA507AD-2500-B117-5F2E-D2BD7E2800D7}"/>
            </ac:spMkLst>
          </pc:spChg>
          <pc:spChg chg="add del mod">
            <ac:chgData name="Lauren Peck" userId="a9ffd8a0-e865-45c1-82ff-3b34bee25adf" providerId="ADAL" clId="{9FE8CDCE-0559-44E5-AE29-5575A931AF69}" dt="2022-10-07T19:27:22.590" v="2384" actId="478"/>
            <ac:spMkLst>
              <pc:docMk/>
              <pc:sldMasterMk cId="4197251775" sldId="2147483648"/>
              <pc:sldLayoutMk cId="631946561" sldId="2147483663"/>
              <ac:spMk id="22" creationId="{96F90408-9059-FA37-8CC8-79A16BF89872}"/>
            </ac:spMkLst>
          </pc:spChg>
          <pc:spChg chg="add mod">
            <ac:chgData name="Lauren Peck" userId="a9ffd8a0-e865-45c1-82ff-3b34bee25adf" providerId="ADAL" clId="{9FE8CDCE-0559-44E5-AE29-5575A931AF69}" dt="2022-10-07T19:19:10.410" v="2236" actId="20577"/>
            <ac:spMkLst>
              <pc:docMk/>
              <pc:sldMasterMk cId="4197251775" sldId="2147483648"/>
              <pc:sldLayoutMk cId="631946561" sldId="2147483663"/>
              <ac:spMk id="28" creationId="{C7E769B3-0FB3-71A8-6CDC-E9AB6EB1F096}"/>
            </ac:spMkLst>
          </pc:spChg>
          <pc:spChg chg="add del mod">
            <ac:chgData name="Lauren Peck" userId="a9ffd8a0-e865-45c1-82ff-3b34bee25adf" providerId="ADAL" clId="{9FE8CDCE-0559-44E5-AE29-5575A931AF69}" dt="2022-10-07T19:27:27.864" v="2388" actId="478"/>
            <ac:spMkLst>
              <pc:docMk/>
              <pc:sldMasterMk cId="4197251775" sldId="2147483648"/>
              <pc:sldLayoutMk cId="631946561" sldId="2147483663"/>
              <ac:spMk id="29" creationId="{4C625022-E27B-3D3F-0807-00E10167CD7A}"/>
            </ac:spMkLst>
          </pc:spChg>
          <pc:spChg chg="add mod">
            <ac:chgData name="Lauren Peck" userId="a9ffd8a0-e865-45c1-82ff-3b34bee25adf" providerId="ADAL" clId="{9FE8CDCE-0559-44E5-AE29-5575A931AF69}" dt="2022-10-07T18:43:11.421" v="810"/>
            <ac:spMkLst>
              <pc:docMk/>
              <pc:sldMasterMk cId="4197251775" sldId="2147483648"/>
              <pc:sldLayoutMk cId="631946561" sldId="2147483663"/>
              <ac:spMk id="30" creationId="{7599E242-070D-6ACD-6382-B17FAD822A5D}"/>
            </ac:spMkLst>
          </pc:spChg>
          <pc:spChg chg="add del mod">
            <ac:chgData name="Lauren Peck" userId="a9ffd8a0-e865-45c1-82ff-3b34bee25adf" providerId="ADAL" clId="{9FE8CDCE-0559-44E5-AE29-5575A931AF69}" dt="2022-10-07T18:47:18.601" v="907" actId="478"/>
            <ac:spMkLst>
              <pc:docMk/>
              <pc:sldMasterMk cId="4197251775" sldId="2147483648"/>
              <pc:sldLayoutMk cId="631946561" sldId="2147483663"/>
              <ac:spMk id="31" creationId="{DAB1EF08-768A-4D2D-3BF9-E15640A5CF15}"/>
            </ac:spMkLst>
          </pc:spChg>
          <pc:spChg chg="add mod">
            <ac:chgData name="Lauren Peck" userId="a9ffd8a0-e865-45c1-82ff-3b34bee25adf" providerId="ADAL" clId="{9FE8CDCE-0559-44E5-AE29-5575A931AF69}" dt="2022-10-07T18:47:18.852" v="908"/>
            <ac:spMkLst>
              <pc:docMk/>
              <pc:sldMasterMk cId="4197251775" sldId="2147483648"/>
              <pc:sldLayoutMk cId="631946561" sldId="2147483663"/>
              <ac:spMk id="32" creationId="{CB5DEECD-C2AD-01D3-2FBF-E4B48FA89B24}"/>
            </ac:spMkLst>
          </pc:spChg>
          <pc:spChg chg="add del">
            <ac:chgData name="Lauren Peck" userId="a9ffd8a0-e865-45c1-82ff-3b34bee25adf" providerId="ADAL" clId="{9FE8CDCE-0559-44E5-AE29-5575A931AF69}" dt="2022-10-07T18:53:29.079" v="1000" actId="11529"/>
            <ac:spMkLst>
              <pc:docMk/>
              <pc:sldMasterMk cId="4197251775" sldId="2147483648"/>
              <pc:sldLayoutMk cId="631946561" sldId="2147483663"/>
              <ac:spMk id="33" creationId="{6BA6351E-11DF-7A26-FEB6-8CAE8CBAD791}"/>
            </ac:spMkLst>
          </pc:spChg>
          <pc:spChg chg="add mod">
            <ac:chgData name="Lauren Peck" userId="a9ffd8a0-e865-45c1-82ff-3b34bee25adf" providerId="ADAL" clId="{9FE8CDCE-0559-44E5-AE29-5575A931AF69}" dt="2022-10-07T18:56:41.959" v="1035" actId="1037"/>
            <ac:spMkLst>
              <pc:docMk/>
              <pc:sldMasterMk cId="4197251775" sldId="2147483648"/>
              <pc:sldLayoutMk cId="631946561" sldId="2147483663"/>
              <ac:spMk id="34" creationId="{FDD997C9-E2AA-0323-94EF-6E83E0921384}"/>
            </ac:spMkLst>
          </pc:spChg>
          <pc:picChg chg="add mod">
            <ac:chgData name="Lauren Peck" userId="a9ffd8a0-e865-45c1-82ff-3b34bee25adf" providerId="ADAL" clId="{9FE8CDCE-0559-44E5-AE29-5575A931AF69}" dt="2022-10-07T15:10:31.695" v="612" actId="1076"/>
            <ac:picMkLst>
              <pc:docMk/>
              <pc:sldMasterMk cId="4197251775" sldId="2147483648"/>
              <pc:sldLayoutMk cId="631946561" sldId="2147483663"/>
              <ac:picMk id="12" creationId="{3DBAD5CA-D870-FF2D-A6E6-52F8EC90CD05}"/>
            </ac:picMkLst>
          </pc:picChg>
          <pc:cxnChg chg="add mod">
            <ac:chgData name="Lauren Peck" userId="a9ffd8a0-e865-45c1-82ff-3b34bee25adf" providerId="ADAL" clId="{9FE8CDCE-0559-44E5-AE29-5575A931AF69}" dt="2022-10-07T13:57:52.275" v="467" actId="1035"/>
            <ac:cxnSpMkLst>
              <pc:docMk/>
              <pc:sldMasterMk cId="4197251775" sldId="2147483648"/>
              <pc:sldLayoutMk cId="631946561" sldId="2147483663"/>
              <ac:cxnSpMk id="8" creationId="{1AA812B2-D4DB-41B3-F182-4CF5A3FA6471}"/>
            </ac:cxnSpMkLst>
          </pc:cxnChg>
          <pc:cxnChg chg="add mod">
            <ac:chgData name="Lauren Peck" userId="a9ffd8a0-e865-45c1-82ff-3b34bee25adf" providerId="ADAL" clId="{9FE8CDCE-0559-44E5-AE29-5575A931AF69}" dt="2022-10-07T15:12:32.999" v="625" actId="1076"/>
            <ac:cxnSpMkLst>
              <pc:docMk/>
              <pc:sldMasterMk cId="4197251775" sldId="2147483648"/>
              <pc:sldLayoutMk cId="631946561" sldId="2147483663"/>
              <ac:cxnSpMk id="9" creationId="{A0FF98CA-252E-8C85-5F0B-27CB39F2AB3C}"/>
            </ac:cxnSpMkLst>
          </pc:cxnChg>
          <pc:cxnChg chg="add mod">
            <ac:chgData name="Lauren Peck" userId="a9ffd8a0-e865-45c1-82ff-3b34bee25adf" providerId="ADAL" clId="{9FE8CDCE-0559-44E5-AE29-5575A931AF69}" dt="2022-10-07T15:11:53.979" v="621" actId="1035"/>
            <ac:cxnSpMkLst>
              <pc:docMk/>
              <pc:sldMasterMk cId="4197251775" sldId="2147483648"/>
              <pc:sldLayoutMk cId="631946561" sldId="2147483663"/>
              <ac:cxnSpMk id="20" creationId="{4D28F358-AF43-DBF3-8DA8-3BF28AE94C21}"/>
            </ac:cxnSpMkLst>
          </pc:cxnChg>
          <pc:cxnChg chg="add del mod">
            <ac:chgData name="Lauren Peck" userId="a9ffd8a0-e865-45c1-82ff-3b34bee25adf" providerId="ADAL" clId="{9FE8CDCE-0559-44E5-AE29-5575A931AF69}" dt="2022-10-07T15:12:00.253" v="622" actId="478"/>
            <ac:cxnSpMkLst>
              <pc:docMk/>
              <pc:sldMasterMk cId="4197251775" sldId="2147483648"/>
              <pc:sldLayoutMk cId="631946561" sldId="2147483663"/>
              <ac:cxnSpMk id="24" creationId="{00F088C2-26C2-5364-42F0-6F880D56CAE7}"/>
            </ac:cxnSpMkLst>
          </pc:cxnChg>
          <pc:cxnChg chg="add mod">
            <ac:chgData name="Lauren Peck" userId="a9ffd8a0-e865-45c1-82ff-3b34bee25adf" providerId="ADAL" clId="{9FE8CDCE-0559-44E5-AE29-5575A931AF69}" dt="2022-10-07T19:16:56.868" v="2197" actId="1036"/>
            <ac:cxnSpMkLst>
              <pc:docMk/>
              <pc:sldMasterMk cId="4197251775" sldId="2147483648"/>
              <pc:sldLayoutMk cId="631946561" sldId="2147483663"/>
              <ac:cxnSpMk id="27" creationId="{9CD7B5FE-B469-F654-62F5-017B4DF23E9B}"/>
            </ac:cxnSpMkLst>
          </pc:cxnChg>
        </pc:sldLayoutChg>
        <pc:sldLayoutChg chg="addSp delSp modSp mod">
          <pc:chgData name="Lauren Peck" userId="a9ffd8a0-e865-45c1-82ff-3b34bee25adf" providerId="ADAL" clId="{9FE8CDCE-0559-44E5-AE29-5575A931AF69}" dt="2022-10-07T19:28:50.060" v="2401" actId="478"/>
          <pc:sldLayoutMkLst>
            <pc:docMk/>
            <pc:sldMasterMk cId="4197251775" sldId="2147483648"/>
            <pc:sldLayoutMk cId="2961726508" sldId="2147483702"/>
          </pc:sldLayoutMkLst>
          <pc:spChg chg="del">
            <ac:chgData name="Lauren Peck" userId="a9ffd8a0-e865-45c1-82ff-3b34bee25adf" providerId="ADAL" clId="{9FE8CDCE-0559-44E5-AE29-5575A931AF69}" dt="2022-10-07T18:41:27.921" v="789" actId="478"/>
            <ac:spMkLst>
              <pc:docMk/>
              <pc:sldMasterMk cId="4197251775" sldId="2147483648"/>
              <pc:sldLayoutMk cId="2961726508" sldId="2147483702"/>
              <ac:spMk id="2" creationId="{D34F8E22-522C-6CCB-067F-D116CCD8A9E2}"/>
            </ac:spMkLst>
          </pc:spChg>
          <pc:spChg chg="add mod">
            <ac:chgData name="Lauren Peck" userId="a9ffd8a0-e865-45c1-82ff-3b34bee25adf" providerId="ADAL" clId="{9FE8CDCE-0559-44E5-AE29-5575A931AF69}" dt="2022-10-07T19:23:02.918" v="2306" actId="1035"/>
            <ac:spMkLst>
              <pc:docMk/>
              <pc:sldMasterMk cId="4197251775" sldId="2147483648"/>
              <pc:sldLayoutMk cId="2961726508" sldId="2147483702"/>
              <ac:spMk id="2" creationId="{DA43F061-5993-F2A2-76CF-1DF0AA931AC8}"/>
            </ac:spMkLst>
          </pc:spChg>
          <pc:spChg chg="add mod">
            <ac:chgData name="Lauren Peck" userId="a9ffd8a0-e865-45c1-82ff-3b34bee25adf" providerId="ADAL" clId="{9FE8CDCE-0559-44E5-AE29-5575A931AF69}" dt="2022-10-07T19:20:39.294" v="2263" actId="20577"/>
            <ac:spMkLst>
              <pc:docMk/>
              <pc:sldMasterMk cId="4197251775" sldId="2147483648"/>
              <pc:sldLayoutMk cId="2961726508" sldId="2147483702"/>
              <ac:spMk id="5" creationId="{869E6D3A-3B28-27DC-1247-AE523E78B109}"/>
            </ac:spMkLst>
          </pc:spChg>
          <pc:spChg chg="del mod">
            <ac:chgData name="Lauren Peck" userId="a9ffd8a0-e865-45c1-82ff-3b34bee25adf" providerId="ADAL" clId="{9FE8CDCE-0559-44E5-AE29-5575A931AF69}" dt="2022-10-07T18:42:09.096" v="798" actId="478"/>
            <ac:spMkLst>
              <pc:docMk/>
              <pc:sldMasterMk cId="4197251775" sldId="2147483648"/>
              <pc:sldLayoutMk cId="2961726508" sldId="2147483702"/>
              <ac:spMk id="7" creationId="{A6E246FB-862D-DBA4-6FDC-AC9F774F6D84}"/>
            </ac:spMkLst>
          </pc:spChg>
          <pc:spChg chg="add del mod">
            <ac:chgData name="Lauren Peck" userId="a9ffd8a0-e865-45c1-82ff-3b34bee25adf" providerId="ADAL" clId="{9FE8CDCE-0559-44E5-AE29-5575A931AF69}" dt="2022-10-07T19:20:24.377" v="2253"/>
            <ac:spMkLst>
              <pc:docMk/>
              <pc:sldMasterMk cId="4197251775" sldId="2147483648"/>
              <pc:sldLayoutMk cId="2961726508" sldId="2147483702"/>
              <ac:spMk id="7" creationId="{A72652A1-70E3-1552-06F3-8CB1A5C2B2F4}"/>
            </ac:spMkLst>
          </pc:spChg>
          <pc:spChg chg="add del mod">
            <ac:chgData name="Lauren Peck" userId="a9ffd8a0-e865-45c1-82ff-3b34bee25adf" providerId="ADAL" clId="{9FE8CDCE-0559-44E5-AE29-5575A931AF69}" dt="2022-10-07T19:26:31.996" v="2367" actId="478"/>
            <ac:spMkLst>
              <pc:docMk/>
              <pc:sldMasterMk cId="4197251775" sldId="2147483648"/>
              <pc:sldLayoutMk cId="2961726508" sldId="2147483702"/>
              <ac:spMk id="11" creationId="{69EEBC4A-08B7-D199-FE0B-3E0B576EFA77}"/>
            </ac:spMkLst>
          </pc:spChg>
          <pc:spChg chg="add mod">
            <ac:chgData name="Lauren Peck" userId="a9ffd8a0-e865-45c1-82ff-3b34bee25adf" providerId="ADAL" clId="{9FE8CDCE-0559-44E5-AE29-5575A931AF69}" dt="2022-10-07T18:41:33.232" v="790" actId="1076"/>
            <ac:spMkLst>
              <pc:docMk/>
              <pc:sldMasterMk cId="4197251775" sldId="2147483648"/>
              <pc:sldLayoutMk cId="2961726508" sldId="2147483702"/>
              <ac:spMk id="13" creationId="{00697C6F-904D-080D-2D41-81142816A705}"/>
            </ac:spMkLst>
          </pc:spChg>
          <pc:spChg chg="add del mod">
            <ac:chgData name="Lauren Peck" userId="a9ffd8a0-e865-45c1-82ff-3b34bee25adf" providerId="ADAL" clId="{9FE8CDCE-0559-44E5-AE29-5575A931AF69}" dt="2022-10-07T18:47:15.376" v="905" actId="478"/>
            <ac:spMkLst>
              <pc:docMk/>
              <pc:sldMasterMk cId="4197251775" sldId="2147483648"/>
              <pc:sldLayoutMk cId="2961726508" sldId="2147483702"/>
              <ac:spMk id="14" creationId="{3F136F0F-A081-3827-C6B1-A246A48237DF}"/>
            </ac:spMkLst>
          </pc:spChg>
          <pc:spChg chg="add mod">
            <ac:chgData name="Lauren Peck" userId="a9ffd8a0-e865-45c1-82ff-3b34bee25adf" providerId="ADAL" clId="{9FE8CDCE-0559-44E5-AE29-5575A931AF69}" dt="2022-10-07T19:21:20.934" v="2278" actId="1035"/>
            <ac:spMkLst>
              <pc:docMk/>
              <pc:sldMasterMk cId="4197251775" sldId="2147483648"/>
              <pc:sldLayoutMk cId="2961726508" sldId="2147483702"/>
              <ac:spMk id="14" creationId="{961EB1A8-C0E4-A2D0-D520-E3CC288725FF}"/>
            </ac:spMkLst>
          </pc:spChg>
          <pc:spChg chg="add mod">
            <ac:chgData name="Lauren Peck" userId="a9ffd8a0-e865-45c1-82ff-3b34bee25adf" providerId="ADAL" clId="{9FE8CDCE-0559-44E5-AE29-5575A931AF69}" dt="2022-10-07T18:47:15.700" v="906"/>
            <ac:spMkLst>
              <pc:docMk/>
              <pc:sldMasterMk cId="4197251775" sldId="2147483648"/>
              <pc:sldLayoutMk cId="2961726508" sldId="2147483702"/>
              <ac:spMk id="15" creationId="{8E31265F-7811-63E4-D8BC-19890DF64CF6}"/>
            </ac:spMkLst>
          </pc:spChg>
          <pc:spChg chg="add mod">
            <ac:chgData name="Lauren Peck" userId="a9ffd8a0-e865-45c1-82ff-3b34bee25adf" providerId="ADAL" clId="{9FE8CDCE-0559-44E5-AE29-5575A931AF69}" dt="2022-10-07T18:57:02.317" v="1036"/>
            <ac:spMkLst>
              <pc:docMk/>
              <pc:sldMasterMk cId="4197251775" sldId="2147483648"/>
              <pc:sldLayoutMk cId="2961726508" sldId="2147483702"/>
              <ac:spMk id="16" creationId="{2914C0CC-39B7-CB90-F9C1-E01AAC51850F}"/>
            </ac:spMkLst>
          </pc:spChg>
          <pc:spChg chg="mod">
            <ac:chgData name="Lauren Peck" userId="a9ffd8a0-e865-45c1-82ff-3b34bee25adf" providerId="ADAL" clId="{9FE8CDCE-0559-44E5-AE29-5575A931AF69}" dt="2022-10-07T19:20:47.249" v="2266" actId="20577"/>
            <ac:spMkLst>
              <pc:docMk/>
              <pc:sldMasterMk cId="4197251775" sldId="2147483648"/>
              <pc:sldLayoutMk cId="2961726508" sldId="2147483702"/>
              <ac:spMk id="17" creationId="{4D89B752-3B51-C3F1-ED07-CC8FA0995275}"/>
            </ac:spMkLst>
          </pc:spChg>
          <pc:spChg chg="add del mod">
            <ac:chgData name="Lauren Peck" userId="a9ffd8a0-e865-45c1-82ff-3b34bee25adf" providerId="ADAL" clId="{9FE8CDCE-0559-44E5-AE29-5575A931AF69}" dt="2022-10-07T19:26:38.647" v="2370" actId="478"/>
            <ac:spMkLst>
              <pc:docMk/>
              <pc:sldMasterMk cId="4197251775" sldId="2147483648"/>
              <pc:sldLayoutMk cId="2961726508" sldId="2147483702"/>
              <ac:spMk id="18" creationId="{85B326B8-B1C2-EC98-483F-8A1C45EE1B52}"/>
            </ac:spMkLst>
          </pc:spChg>
          <pc:spChg chg="del">
            <ac:chgData name="Lauren Peck" userId="a9ffd8a0-e865-45c1-82ff-3b34bee25adf" providerId="ADAL" clId="{9FE8CDCE-0559-44E5-AE29-5575A931AF69}" dt="2022-10-07T19:26:45.292" v="2374" actId="478"/>
            <ac:spMkLst>
              <pc:docMk/>
              <pc:sldMasterMk cId="4197251775" sldId="2147483648"/>
              <pc:sldLayoutMk cId="2961726508" sldId="2147483702"/>
              <ac:spMk id="19" creationId="{1664DAFC-08DF-599F-3A64-6F96AFCFADC3}"/>
            </ac:spMkLst>
          </pc:spChg>
          <pc:spChg chg="mod">
            <ac:chgData name="Lauren Peck" userId="a9ffd8a0-e865-45c1-82ff-3b34bee25adf" providerId="ADAL" clId="{9FE8CDCE-0559-44E5-AE29-5575A931AF69}" dt="2022-10-07T19:20:42.939" v="2264" actId="20577"/>
            <ac:spMkLst>
              <pc:docMk/>
              <pc:sldMasterMk cId="4197251775" sldId="2147483648"/>
              <pc:sldLayoutMk cId="2961726508" sldId="2147483702"/>
              <ac:spMk id="21" creationId="{0AA507AD-2500-B117-5F2E-D2BD7E2800D7}"/>
            </ac:spMkLst>
          </pc:spChg>
          <pc:spChg chg="del mod">
            <ac:chgData name="Lauren Peck" userId="a9ffd8a0-e865-45c1-82ff-3b34bee25adf" providerId="ADAL" clId="{9FE8CDCE-0559-44E5-AE29-5575A931AF69}" dt="2022-10-07T19:26:35.890" v="2368" actId="478"/>
            <ac:spMkLst>
              <pc:docMk/>
              <pc:sldMasterMk cId="4197251775" sldId="2147483648"/>
              <pc:sldLayoutMk cId="2961726508" sldId="2147483702"/>
              <ac:spMk id="22" creationId="{96F90408-9059-FA37-8CC8-79A16BF89872}"/>
            </ac:spMkLst>
          </pc:spChg>
          <pc:spChg chg="add mod">
            <ac:chgData name="Lauren Peck" userId="a9ffd8a0-e865-45c1-82ff-3b34bee25adf" providerId="ADAL" clId="{9FE8CDCE-0559-44E5-AE29-5575A931AF69}" dt="2022-10-07T19:22:56.726" v="2302" actId="1036"/>
            <ac:spMkLst>
              <pc:docMk/>
              <pc:sldMasterMk cId="4197251775" sldId="2147483648"/>
              <pc:sldLayoutMk cId="2961726508" sldId="2147483702"/>
              <ac:spMk id="23" creationId="{5052F9F1-B53E-1C99-7E76-52416C89DE86}"/>
            </ac:spMkLst>
          </pc:spChg>
          <pc:spChg chg="add del mod">
            <ac:chgData name="Lauren Peck" userId="a9ffd8a0-e865-45c1-82ff-3b34bee25adf" providerId="ADAL" clId="{9FE8CDCE-0559-44E5-AE29-5575A931AF69}" dt="2022-10-07T19:28:43.491" v="2398" actId="478"/>
            <ac:spMkLst>
              <pc:docMk/>
              <pc:sldMasterMk cId="4197251775" sldId="2147483648"/>
              <pc:sldLayoutMk cId="2961726508" sldId="2147483702"/>
              <ac:spMk id="24" creationId="{0518ADED-729C-DA67-7C97-460FDF0424AC}"/>
            </ac:spMkLst>
          </pc:spChg>
          <pc:spChg chg="add del mod">
            <ac:chgData name="Lauren Peck" userId="a9ffd8a0-e865-45c1-82ff-3b34bee25adf" providerId="ADAL" clId="{9FE8CDCE-0559-44E5-AE29-5575A931AF69}" dt="2022-10-07T19:28:46.261" v="2399" actId="478"/>
            <ac:spMkLst>
              <pc:docMk/>
              <pc:sldMasterMk cId="4197251775" sldId="2147483648"/>
              <pc:sldLayoutMk cId="2961726508" sldId="2147483702"/>
              <ac:spMk id="25" creationId="{DF91242C-6CD6-8F66-203E-48622E861368}"/>
            </ac:spMkLst>
          </pc:spChg>
          <pc:spChg chg="add del mod">
            <ac:chgData name="Lauren Peck" userId="a9ffd8a0-e865-45c1-82ff-3b34bee25adf" providerId="ADAL" clId="{9FE8CDCE-0559-44E5-AE29-5575A931AF69}" dt="2022-10-07T19:28:48.388" v="2400" actId="478"/>
            <ac:spMkLst>
              <pc:docMk/>
              <pc:sldMasterMk cId="4197251775" sldId="2147483648"/>
              <pc:sldLayoutMk cId="2961726508" sldId="2147483702"/>
              <ac:spMk id="26" creationId="{B63DAD6E-B4FF-DB5F-9475-CB6F7301ED09}"/>
            </ac:spMkLst>
          </pc:spChg>
          <pc:spChg chg="mod">
            <ac:chgData name="Lauren Peck" userId="a9ffd8a0-e865-45c1-82ff-3b34bee25adf" providerId="ADAL" clId="{9FE8CDCE-0559-44E5-AE29-5575A931AF69}" dt="2022-10-07T19:20:44.925" v="2265" actId="20577"/>
            <ac:spMkLst>
              <pc:docMk/>
              <pc:sldMasterMk cId="4197251775" sldId="2147483648"/>
              <pc:sldLayoutMk cId="2961726508" sldId="2147483702"/>
              <ac:spMk id="28" creationId="{C7E769B3-0FB3-71A8-6CDC-E9AB6EB1F096}"/>
            </ac:spMkLst>
          </pc:spChg>
          <pc:spChg chg="del mod">
            <ac:chgData name="Lauren Peck" userId="a9ffd8a0-e865-45c1-82ff-3b34bee25adf" providerId="ADAL" clId="{9FE8CDCE-0559-44E5-AE29-5575A931AF69}" dt="2022-10-07T19:26:43.317" v="2373" actId="478"/>
            <ac:spMkLst>
              <pc:docMk/>
              <pc:sldMasterMk cId="4197251775" sldId="2147483648"/>
              <pc:sldLayoutMk cId="2961726508" sldId="2147483702"/>
              <ac:spMk id="29" creationId="{4C625022-E27B-3D3F-0807-00E10167CD7A}"/>
            </ac:spMkLst>
          </pc:spChg>
          <pc:spChg chg="add del mod">
            <ac:chgData name="Lauren Peck" userId="a9ffd8a0-e865-45c1-82ff-3b34bee25adf" providerId="ADAL" clId="{9FE8CDCE-0559-44E5-AE29-5575A931AF69}" dt="2022-10-07T19:28:50.060" v="2401" actId="478"/>
            <ac:spMkLst>
              <pc:docMk/>
              <pc:sldMasterMk cId="4197251775" sldId="2147483648"/>
              <pc:sldLayoutMk cId="2961726508" sldId="2147483702"/>
              <ac:spMk id="30" creationId="{3902A3F3-BE21-D6E4-150D-9F3FA371C39A}"/>
            </ac:spMkLst>
          </pc:spChg>
          <pc:cxnChg chg="add mod">
            <ac:chgData name="Lauren Peck" userId="a9ffd8a0-e865-45c1-82ff-3b34bee25adf" providerId="ADAL" clId="{9FE8CDCE-0559-44E5-AE29-5575A931AF69}" dt="2022-10-07T15:14:44.993" v="664" actId="1036"/>
            <ac:cxnSpMkLst>
              <pc:docMk/>
              <pc:sldMasterMk cId="4197251775" sldId="2147483648"/>
              <pc:sldLayoutMk cId="2961726508" sldId="2147483702"/>
              <ac:cxnSpMk id="3" creationId="{4017DAF4-A239-7A3B-2E1D-54D5D1CBD0B4}"/>
            </ac:cxnSpMkLst>
          </pc:cxnChg>
          <pc:cxnChg chg="mod">
            <ac:chgData name="Lauren Peck" userId="a9ffd8a0-e865-45c1-82ff-3b34bee25adf" providerId="ADAL" clId="{9FE8CDCE-0559-44E5-AE29-5575A931AF69}" dt="2022-10-07T15:14:44.993" v="664" actId="1036"/>
            <ac:cxnSpMkLst>
              <pc:docMk/>
              <pc:sldMasterMk cId="4197251775" sldId="2147483648"/>
              <pc:sldLayoutMk cId="2961726508" sldId="2147483702"/>
              <ac:cxnSpMk id="20" creationId="{4D28F358-AF43-DBF3-8DA8-3BF28AE94C21}"/>
            </ac:cxnSpMkLst>
          </pc:cxnChg>
          <pc:cxnChg chg="mod">
            <ac:chgData name="Lauren Peck" userId="a9ffd8a0-e865-45c1-82ff-3b34bee25adf" providerId="ADAL" clId="{9FE8CDCE-0559-44E5-AE29-5575A931AF69}" dt="2022-10-07T15:14:44.993" v="664" actId="1036"/>
            <ac:cxnSpMkLst>
              <pc:docMk/>
              <pc:sldMasterMk cId="4197251775" sldId="2147483648"/>
              <pc:sldLayoutMk cId="2961726508" sldId="2147483702"/>
              <ac:cxnSpMk id="27" creationId="{9CD7B5FE-B469-F654-62F5-017B4DF23E9B}"/>
            </ac:cxnSpMkLst>
          </pc:cxnChg>
        </pc:sldLayoutChg>
        <pc:sldLayoutChg chg="addSp delSp modSp mod">
          <pc:chgData name="Lauren Peck" userId="a9ffd8a0-e865-45c1-82ff-3b34bee25adf" providerId="ADAL" clId="{9FE8CDCE-0559-44E5-AE29-5575A931AF69}" dt="2022-10-07T19:29:08.159" v="2407" actId="478"/>
          <pc:sldLayoutMkLst>
            <pc:docMk/>
            <pc:sldMasterMk cId="4197251775" sldId="2147483648"/>
            <pc:sldLayoutMk cId="3126398810" sldId="2147483703"/>
          </pc:sldLayoutMkLst>
          <pc:spChg chg="add mod">
            <ac:chgData name="Lauren Peck" userId="a9ffd8a0-e865-45c1-82ff-3b34bee25adf" providerId="ADAL" clId="{9FE8CDCE-0559-44E5-AE29-5575A931AF69}" dt="2022-10-07T19:23:23.423" v="2312" actId="1036"/>
            <ac:spMkLst>
              <pc:docMk/>
              <pc:sldMasterMk cId="4197251775" sldId="2147483648"/>
              <pc:sldLayoutMk cId="3126398810" sldId="2147483703"/>
              <ac:spMk id="2" creationId="{B3FE6DF4-B745-48AF-4ADF-F54093F6EFFC}"/>
            </ac:spMkLst>
          </pc:spChg>
          <pc:spChg chg="del">
            <ac:chgData name="Lauren Peck" userId="a9ffd8a0-e865-45c1-82ff-3b34bee25adf" providerId="ADAL" clId="{9FE8CDCE-0559-44E5-AE29-5575A931AF69}" dt="2022-10-07T18:42:45.905" v="803" actId="478"/>
            <ac:spMkLst>
              <pc:docMk/>
              <pc:sldMasterMk cId="4197251775" sldId="2147483648"/>
              <pc:sldLayoutMk cId="3126398810" sldId="2147483703"/>
              <ac:spMk id="2" creationId="{D34F8E22-522C-6CCB-067F-D116CCD8A9E2}"/>
            </ac:spMkLst>
          </pc:spChg>
          <pc:spChg chg="del">
            <ac:chgData name="Lauren Peck" userId="a9ffd8a0-e865-45c1-82ff-3b34bee25adf" providerId="ADAL" clId="{9FE8CDCE-0559-44E5-AE29-5575A931AF69}" dt="2022-10-07T19:29:08.159" v="2407" actId="478"/>
            <ac:spMkLst>
              <pc:docMk/>
              <pc:sldMasterMk cId="4197251775" sldId="2147483648"/>
              <pc:sldLayoutMk cId="3126398810" sldId="2147483703"/>
              <ac:spMk id="4" creationId="{64CEFDCA-E0B0-AA43-2865-9769F92E599A}"/>
            </ac:spMkLst>
          </pc:spChg>
          <pc:spChg chg="mod">
            <ac:chgData name="Lauren Peck" userId="a9ffd8a0-e865-45c1-82ff-3b34bee25adf" providerId="ADAL" clId="{9FE8CDCE-0559-44E5-AE29-5575A931AF69}" dt="2022-10-07T19:21:28.398" v="2279" actId="20577"/>
            <ac:spMkLst>
              <pc:docMk/>
              <pc:sldMasterMk cId="4197251775" sldId="2147483648"/>
              <pc:sldLayoutMk cId="3126398810" sldId="2147483703"/>
              <ac:spMk id="5" creationId="{869E6D3A-3B28-27DC-1247-AE523E78B109}"/>
            </ac:spMkLst>
          </pc:spChg>
          <pc:spChg chg="add mod">
            <ac:chgData name="Lauren Peck" userId="a9ffd8a0-e865-45c1-82ff-3b34bee25adf" providerId="ADAL" clId="{9FE8CDCE-0559-44E5-AE29-5575A931AF69}" dt="2022-10-07T19:23:23.423" v="2312" actId="1036"/>
            <ac:spMkLst>
              <pc:docMk/>
              <pc:sldMasterMk cId="4197251775" sldId="2147483648"/>
              <pc:sldLayoutMk cId="3126398810" sldId="2147483703"/>
              <ac:spMk id="7" creationId="{32F99FE6-37E6-7B23-2D66-2F12CD9C68E9}"/>
            </ac:spMkLst>
          </pc:spChg>
          <pc:spChg chg="del mod">
            <ac:chgData name="Lauren Peck" userId="a9ffd8a0-e865-45c1-82ff-3b34bee25adf" providerId="ADAL" clId="{9FE8CDCE-0559-44E5-AE29-5575A931AF69}" dt="2022-10-07T18:42:58.004" v="806" actId="478"/>
            <ac:spMkLst>
              <pc:docMk/>
              <pc:sldMasterMk cId="4197251775" sldId="2147483648"/>
              <pc:sldLayoutMk cId="3126398810" sldId="2147483703"/>
              <ac:spMk id="7" creationId="{A6E246FB-862D-DBA4-6FDC-AC9F774F6D84}"/>
            </ac:spMkLst>
          </pc:spChg>
          <pc:spChg chg="add mod">
            <ac:chgData name="Lauren Peck" userId="a9ffd8a0-e865-45c1-82ff-3b34bee25adf" providerId="ADAL" clId="{9FE8CDCE-0559-44E5-AE29-5575A931AF69}" dt="2022-10-07T19:23:23.423" v="2312" actId="1036"/>
            <ac:spMkLst>
              <pc:docMk/>
              <pc:sldMasterMk cId="4197251775" sldId="2147483648"/>
              <pc:sldLayoutMk cId="3126398810" sldId="2147483703"/>
              <ac:spMk id="9" creationId="{1B1285E9-513C-D887-1F73-8E26B1826C2F}"/>
            </ac:spMkLst>
          </pc:spChg>
          <pc:spChg chg="mod">
            <ac:chgData name="Lauren Peck" userId="a9ffd8a0-e865-45c1-82ff-3b34bee25adf" providerId="ADAL" clId="{9FE8CDCE-0559-44E5-AE29-5575A931AF69}" dt="2022-10-07T18:35:33.061" v="735" actId="1036"/>
            <ac:spMkLst>
              <pc:docMk/>
              <pc:sldMasterMk cId="4197251775" sldId="2147483648"/>
              <pc:sldLayoutMk cId="3126398810" sldId="2147483703"/>
              <ac:spMk id="10" creationId="{2B16D03C-FB75-C0C4-748B-303DA281E481}"/>
            </ac:spMkLst>
          </pc:spChg>
          <pc:spChg chg="del">
            <ac:chgData name="Lauren Peck" userId="a9ffd8a0-e865-45c1-82ff-3b34bee25adf" providerId="ADAL" clId="{9FE8CDCE-0559-44E5-AE29-5575A931AF69}" dt="2022-10-07T19:24:16.241" v="2331" actId="478"/>
            <ac:spMkLst>
              <pc:docMk/>
              <pc:sldMasterMk cId="4197251775" sldId="2147483648"/>
              <pc:sldLayoutMk cId="3126398810" sldId="2147483703"/>
              <ac:spMk id="11" creationId="{69EEBC4A-08B7-D199-FE0B-3E0B576EFA77}"/>
            </ac:spMkLst>
          </pc:spChg>
          <pc:spChg chg="add mod">
            <ac:chgData name="Lauren Peck" userId="a9ffd8a0-e865-45c1-82ff-3b34bee25adf" providerId="ADAL" clId="{9FE8CDCE-0559-44E5-AE29-5575A931AF69}" dt="2022-10-07T19:21:34.955" v="2282" actId="20577"/>
            <ac:spMkLst>
              <pc:docMk/>
              <pc:sldMasterMk cId="4197251775" sldId="2147483648"/>
              <pc:sldLayoutMk cId="3126398810" sldId="2147483703"/>
              <ac:spMk id="14" creationId="{5EA5B8F7-93BC-5EA5-CB6D-9B174F4A2098}"/>
            </ac:spMkLst>
          </pc:spChg>
          <pc:spChg chg="add del mod">
            <ac:chgData name="Lauren Peck" userId="a9ffd8a0-e865-45c1-82ff-3b34bee25adf" providerId="ADAL" clId="{9FE8CDCE-0559-44E5-AE29-5575A931AF69}" dt="2022-10-07T19:24:21.565" v="2334" actId="478"/>
            <ac:spMkLst>
              <pc:docMk/>
              <pc:sldMasterMk cId="4197251775" sldId="2147483648"/>
              <pc:sldLayoutMk cId="3126398810" sldId="2147483703"/>
              <ac:spMk id="15" creationId="{2DBCAE4B-F550-9188-A976-9CB5FAE36264}"/>
            </ac:spMkLst>
          </pc:spChg>
          <pc:spChg chg="del mod">
            <ac:chgData name="Lauren Peck" userId="a9ffd8a0-e865-45c1-82ff-3b34bee25adf" providerId="ADAL" clId="{9FE8CDCE-0559-44E5-AE29-5575A931AF69}" dt="2022-10-07T18:36:05.134" v="738" actId="478"/>
            <ac:spMkLst>
              <pc:docMk/>
              <pc:sldMasterMk cId="4197251775" sldId="2147483648"/>
              <pc:sldLayoutMk cId="3126398810" sldId="2147483703"/>
              <ac:spMk id="17" creationId="{4D89B752-3B51-C3F1-ED07-CC8FA0995275}"/>
            </ac:spMkLst>
          </pc:spChg>
          <pc:spChg chg="add mod">
            <ac:chgData name="Lauren Peck" userId="a9ffd8a0-e865-45c1-82ff-3b34bee25adf" providerId="ADAL" clId="{9FE8CDCE-0559-44E5-AE29-5575A931AF69}" dt="2022-10-07T19:23:23.423" v="2312" actId="1036"/>
            <ac:spMkLst>
              <pc:docMk/>
              <pc:sldMasterMk cId="4197251775" sldId="2147483648"/>
              <pc:sldLayoutMk cId="3126398810" sldId="2147483703"/>
              <ac:spMk id="17" creationId="{8D824803-3C51-94C6-0C1A-FF586205BC91}"/>
            </ac:spMkLst>
          </pc:spChg>
          <pc:spChg chg="add mod">
            <ac:chgData name="Lauren Peck" userId="a9ffd8a0-e865-45c1-82ff-3b34bee25adf" providerId="ADAL" clId="{9FE8CDCE-0559-44E5-AE29-5575A931AF69}" dt="2022-10-07T19:21:36.446" v="2283" actId="20577"/>
            <ac:spMkLst>
              <pc:docMk/>
              <pc:sldMasterMk cId="4197251775" sldId="2147483648"/>
              <pc:sldLayoutMk cId="3126398810" sldId="2147483703"/>
              <ac:spMk id="18" creationId="{EA271A0A-EF88-A6E8-A1E4-59DBFFD27645}"/>
            </ac:spMkLst>
          </pc:spChg>
          <pc:spChg chg="add mod">
            <ac:chgData name="Lauren Peck" userId="a9ffd8a0-e865-45c1-82ff-3b34bee25adf" providerId="ADAL" clId="{9FE8CDCE-0559-44E5-AE29-5575A931AF69}" dt="2022-10-07T19:23:36.670" v="2314" actId="1036"/>
            <ac:spMkLst>
              <pc:docMk/>
              <pc:sldMasterMk cId="4197251775" sldId="2147483648"/>
              <pc:sldLayoutMk cId="3126398810" sldId="2147483703"/>
              <ac:spMk id="19" creationId="{106F8D07-838D-43AF-0DCF-128986907CC7}"/>
            </ac:spMkLst>
          </pc:spChg>
          <pc:spChg chg="del mod">
            <ac:chgData name="Lauren Peck" userId="a9ffd8a0-e865-45c1-82ff-3b34bee25adf" providerId="ADAL" clId="{9FE8CDCE-0559-44E5-AE29-5575A931AF69}" dt="2022-10-07T18:36:05.134" v="738" actId="478"/>
            <ac:spMkLst>
              <pc:docMk/>
              <pc:sldMasterMk cId="4197251775" sldId="2147483648"/>
              <pc:sldLayoutMk cId="3126398810" sldId="2147483703"/>
              <ac:spMk id="19" creationId="{1664DAFC-08DF-599F-3A64-6F96AFCFADC3}"/>
            </ac:spMkLst>
          </pc:spChg>
          <pc:spChg chg="mod">
            <ac:chgData name="Lauren Peck" userId="a9ffd8a0-e865-45c1-82ff-3b34bee25adf" providerId="ADAL" clId="{9FE8CDCE-0559-44E5-AE29-5575A931AF69}" dt="2022-10-07T19:21:30.356" v="2280" actId="20577"/>
            <ac:spMkLst>
              <pc:docMk/>
              <pc:sldMasterMk cId="4197251775" sldId="2147483648"/>
              <pc:sldLayoutMk cId="3126398810" sldId="2147483703"/>
              <ac:spMk id="21" creationId="{0AA507AD-2500-B117-5F2E-D2BD7E2800D7}"/>
            </ac:spMkLst>
          </pc:spChg>
          <pc:spChg chg="del">
            <ac:chgData name="Lauren Peck" userId="a9ffd8a0-e865-45c1-82ff-3b34bee25adf" providerId="ADAL" clId="{9FE8CDCE-0559-44E5-AE29-5575A931AF69}" dt="2022-10-07T19:24:17.812" v="2332" actId="478"/>
            <ac:spMkLst>
              <pc:docMk/>
              <pc:sldMasterMk cId="4197251775" sldId="2147483648"/>
              <pc:sldLayoutMk cId="3126398810" sldId="2147483703"/>
              <ac:spMk id="22" creationId="{96F90408-9059-FA37-8CC8-79A16BF89872}"/>
            </ac:spMkLst>
          </pc:spChg>
          <pc:spChg chg="add del mod">
            <ac:chgData name="Lauren Peck" userId="a9ffd8a0-e865-45c1-82ff-3b34bee25adf" providerId="ADAL" clId="{9FE8CDCE-0559-44E5-AE29-5575A931AF69}" dt="2022-10-07T19:26:10.068" v="2359" actId="478"/>
            <ac:spMkLst>
              <pc:docMk/>
              <pc:sldMasterMk cId="4197251775" sldId="2147483648"/>
              <pc:sldLayoutMk cId="3126398810" sldId="2147483703"/>
              <ac:spMk id="23" creationId="{5DD8C978-8AA6-AB13-A3FF-20EF875BF6DB}"/>
            </ac:spMkLst>
          </pc:spChg>
          <pc:spChg chg="add del mod">
            <ac:chgData name="Lauren Peck" userId="a9ffd8a0-e865-45c1-82ff-3b34bee25adf" providerId="ADAL" clId="{9FE8CDCE-0559-44E5-AE29-5575A931AF69}" dt="2022-10-07T19:22:20.905" v="2295"/>
            <ac:spMkLst>
              <pc:docMk/>
              <pc:sldMasterMk cId="4197251775" sldId="2147483648"/>
              <pc:sldLayoutMk cId="3126398810" sldId="2147483703"/>
              <ac:spMk id="24" creationId="{BCDDEA19-6490-B06A-142A-51D1BD82C87F}"/>
            </ac:spMkLst>
          </pc:spChg>
          <pc:spChg chg="add del mod">
            <ac:chgData name="Lauren Peck" userId="a9ffd8a0-e865-45c1-82ff-3b34bee25adf" providerId="ADAL" clId="{9FE8CDCE-0559-44E5-AE29-5575A931AF69}" dt="2022-10-07T18:42:54.078" v="805"/>
            <ac:spMkLst>
              <pc:docMk/>
              <pc:sldMasterMk cId="4197251775" sldId="2147483648"/>
              <pc:sldLayoutMk cId="3126398810" sldId="2147483703"/>
              <ac:spMk id="24" creationId="{CC7DC995-D2F2-DA4C-C191-50D005CF065B}"/>
            </ac:spMkLst>
          </pc:spChg>
          <pc:spChg chg="add del">
            <ac:chgData name="Lauren Peck" userId="a9ffd8a0-e865-45c1-82ff-3b34bee25adf" providerId="ADAL" clId="{9FE8CDCE-0559-44E5-AE29-5575A931AF69}" dt="2022-10-07T19:23:46.241" v="2315" actId="11529"/>
            <ac:spMkLst>
              <pc:docMk/>
              <pc:sldMasterMk cId="4197251775" sldId="2147483648"/>
              <pc:sldLayoutMk cId="3126398810" sldId="2147483703"/>
              <ac:spMk id="25" creationId="{0B7B34C6-D153-55DF-C134-4749783DFF58}"/>
            </ac:spMkLst>
          </pc:spChg>
          <pc:spChg chg="add del mod">
            <ac:chgData name="Lauren Peck" userId="a9ffd8a0-e865-45c1-82ff-3b34bee25adf" providerId="ADAL" clId="{9FE8CDCE-0559-44E5-AE29-5575A931AF69}" dt="2022-10-07T18:42:54.078" v="805"/>
            <ac:spMkLst>
              <pc:docMk/>
              <pc:sldMasterMk cId="4197251775" sldId="2147483648"/>
              <pc:sldLayoutMk cId="3126398810" sldId="2147483703"/>
              <ac:spMk id="25" creationId="{FBB83D14-5A75-6CCD-4040-DB3D4B2AD64C}"/>
            </ac:spMkLst>
          </pc:spChg>
          <pc:spChg chg="add mod">
            <ac:chgData name="Lauren Peck" userId="a9ffd8a0-e865-45c1-82ff-3b34bee25adf" providerId="ADAL" clId="{9FE8CDCE-0559-44E5-AE29-5575A931AF69}" dt="2022-10-07T18:42:58.398" v="807"/>
            <ac:spMkLst>
              <pc:docMk/>
              <pc:sldMasterMk cId="4197251775" sldId="2147483648"/>
              <pc:sldLayoutMk cId="3126398810" sldId="2147483703"/>
              <ac:spMk id="26" creationId="{4DAC407A-080A-E234-574E-1F3F49BF6FCF}"/>
            </ac:spMkLst>
          </pc:spChg>
          <pc:spChg chg="mod">
            <ac:chgData name="Lauren Peck" userId="a9ffd8a0-e865-45c1-82ff-3b34bee25adf" providerId="ADAL" clId="{9FE8CDCE-0559-44E5-AE29-5575A931AF69}" dt="2022-10-07T19:21:32.514" v="2281" actId="20577"/>
            <ac:spMkLst>
              <pc:docMk/>
              <pc:sldMasterMk cId="4197251775" sldId="2147483648"/>
              <pc:sldLayoutMk cId="3126398810" sldId="2147483703"/>
              <ac:spMk id="28" creationId="{C7E769B3-0FB3-71A8-6CDC-E9AB6EB1F096}"/>
            </ac:spMkLst>
          </pc:spChg>
          <pc:spChg chg="del">
            <ac:chgData name="Lauren Peck" userId="a9ffd8a0-e865-45c1-82ff-3b34bee25adf" providerId="ADAL" clId="{9FE8CDCE-0559-44E5-AE29-5575A931AF69}" dt="2022-10-07T19:24:18.892" v="2333" actId="478"/>
            <ac:spMkLst>
              <pc:docMk/>
              <pc:sldMasterMk cId="4197251775" sldId="2147483648"/>
              <pc:sldLayoutMk cId="3126398810" sldId="2147483703"/>
              <ac:spMk id="29" creationId="{4C625022-E27B-3D3F-0807-00E10167CD7A}"/>
            </ac:spMkLst>
          </pc:spChg>
          <pc:spChg chg="add mod">
            <ac:chgData name="Lauren Peck" userId="a9ffd8a0-e865-45c1-82ff-3b34bee25adf" providerId="ADAL" clId="{9FE8CDCE-0559-44E5-AE29-5575A931AF69}" dt="2022-10-07T18:46:35.887" v="891" actId="1076"/>
            <ac:spMkLst>
              <pc:docMk/>
              <pc:sldMasterMk cId="4197251775" sldId="2147483648"/>
              <pc:sldLayoutMk cId="3126398810" sldId="2147483703"/>
              <ac:spMk id="30" creationId="{33A7B780-889E-889C-940A-283CD63EBF90}"/>
            </ac:spMkLst>
          </pc:spChg>
          <pc:spChg chg="add mod">
            <ac:chgData name="Lauren Peck" userId="a9ffd8a0-e865-45c1-82ff-3b34bee25adf" providerId="ADAL" clId="{9FE8CDCE-0559-44E5-AE29-5575A931AF69}" dt="2022-10-07T18:57:03.570" v="1037"/>
            <ac:spMkLst>
              <pc:docMk/>
              <pc:sldMasterMk cId="4197251775" sldId="2147483648"/>
              <pc:sldLayoutMk cId="3126398810" sldId="2147483703"/>
              <ac:spMk id="31" creationId="{A6DB1AEC-08B8-26D2-E3A2-C7E436CAB0DA}"/>
            </ac:spMkLst>
          </pc:spChg>
          <pc:spChg chg="add del mod">
            <ac:chgData name="Lauren Peck" userId="a9ffd8a0-e865-45c1-82ff-3b34bee25adf" providerId="ADAL" clId="{9FE8CDCE-0559-44E5-AE29-5575A931AF69}" dt="2022-10-07T19:28:52.476" v="2402" actId="478"/>
            <ac:spMkLst>
              <pc:docMk/>
              <pc:sldMasterMk cId="4197251775" sldId="2147483648"/>
              <pc:sldLayoutMk cId="3126398810" sldId="2147483703"/>
              <ac:spMk id="32" creationId="{206232E1-C0D8-0C75-5A16-EE2A057D5369}"/>
            </ac:spMkLst>
          </pc:spChg>
          <pc:spChg chg="add del mod">
            <ac:chgData name="Lauren Peck" userId="a9ffd8a0-e865-45c1-82ff-3b34bee25adf" providerId="ADAL" clId="{9FE8CDCE-0559-44E5-AE29-5575A931AF69}" dt="2022-10-07T19:28:54.316" v="2403" actId="478"/>
            <ac:spMkLst>
              <pc:docMk/>
              <pc:sldMasterMk cId="4197251775" sldId="2147483648"/>
              <pc:sldLayoutMk cId="3126398810" sldId="2147483703"/>
              <ac:spMk id="33" creationId="{BFBAE781-2A98-451E-B258-33A62C70F84F}"/>
            </ac:spMkLst>
          </pc:spChg>
          <pc:spChg chg="add del mod">
            <ac:chgData name="Lauren Peck" userId="a9ffd8a0-e865-45c1-82ff-3b34bee25adf" providerId="ADAL" clId="{9FE8CDCE-0559-44E5-AE29-5575A931AF69}" dt="2022-10-07T19:28:56.124" v="2404" actId="478"/>
            <ac:spMkLst>
              <pc:docMk/>
              <pc:sldMasterMk cId="4197251775" sldId="2147483648"/>
              <pc:sldLayoutMk cId="3126398810" sldId="2147483703"/>
              <ac:spMk id="34" creationId="{19DEEA22-FD80-3074-F513-F896D4DE601E}"/>
            </ac:spMkLst>
          </pc:spChg>
          <pc:spChg chg="add del mod">
            <ac:chgData name="Lauren Peck" userId="a9ffd8a0-e865-45c1-82ff-3b34bee25adf" providerId="ADAL" clId="{9FE8CDCE-0559-44E5-AE29-5575A931AF69}" dt="2022-10-07T19:28:58.180" v="2405" actId="478"/>
            <ac:spMkLst>
              <pc:docMk/>
              <pc:sldMasterMk cId="4197251775" sldId="2147483648"/>
              <pc:sldLayoutMk cId="3126398810" sldId="2147483703"/>
              <ac:spMk id="35" creationId="{FEBF4C3D-184F-8BF3-9887-0BB700786BA5}"/>
            </ac:spMkLst>
          </pc:spChg>
          <pc:spChg chg="add del mod">
            <ac:chgData name="Lauren Peck" userId="a9ffd8a0-e865-45c1-82ff-3b34bee25adf" providerId="ADAL" clId="{9FE8CDCE-0559-44E5-AE29-5575A931AF69}" dt="2022-10-07T19:28:59.956" v="2406" actId="478"/>
            <ac:spMkLst>
              <pc:docMk/>
              <pc:sldMasterMk cId="4197251775" sldId="2147483648"/>
              <pc:sldLayoutMk cId="3126398810" sldId="2147483703"/>
              <ac:spMk id="36" creationId="{AA560882-2535-11C5-72DE-041685CF13C4}"/>
            </ac:spMkLst>
          </pc:spChg>
          <pc:picChg chg="mod">
            <ac:chgData name="Lauren Peck" userId="a9ffd8a0-e865-45c1-82ff-3b34bee25adf" providerId="ADAL" clId="{9FE8CDCE-0559-44E5-AE29-5575A931AF69}" dt="2022-10-07T18:35:33.061" v="735" actId="1036"/>
            <ac:picMkLst>
              <pc:docMk/>
              <pc:sldMasterMk cId="4197251775" sldId="2147483648"/>
              <pc:sldLayoutMk cId="3126398810" sldId="2147483703"/>
              <ac:picMk id="12" creationId="{3DBAD5CA-D870-FF2D-A6E6-52F8EC90CD05}"/>
            </ac:picMkLst>
          </pc:picChg>
          <pc:cxnChg chg="mod">
            <ac:chgData name="Lauren Peck" userId="a9ffd8a0-e865-45c1-82ff-3b34bee25adf" providerId="ADAL" clId="{9FE8CDCE-0559-44E5-AE29-5575A931AF69}" dt="2022-10-07T18:35:50.460" v="737" actId="14100"/>
            <ac:cxnSpMkLst>
              <pc:docMk/>
              <pc:sldMasterMk cId="4197251775" sldId="2147483648"/>
              <pc:sldLayoutMk cId="3126398810" sldId="2147483703"/>
              <ac:cxnSpMk id="3" creationId="{4017DAF4-A239-7A3B-2E1D-54D5D1CBD0B4}"/>
            </ac:cxnSpMkLst>
          </pc:cxnChg>
          <pc:cxnChg chg="mod">
            <ac:chgData name="Lauren Peck" userId="a9ffd8a0-e865-45c1-82ff-3b34bee25adf" providerId="ADAL" clId="{9FE8CDCE-0559-44E5-AE29-5575A931AF69}" dt="2022-10-07T18:35:33.061" v="735" actId="1036"/>
            <ac:cxnSpMkLst>
              <pc:docMk/>
              <pc:sldMasterMk cId="4197251775" sldId="2147483648"/>
              <pc:sldLayoutMk cId="3126398810" sldId="2147483703"/>
              <ac:cxnSpMk id="8" creationId="{1AA812B2-D4DB-41B3-F182-4CF5A3FA6471}"/>
            </ac:cxnSpMkLst>
          </pc:cxnChg>
          <pc:cxnChg chg="del mod">
            <ac:chgData name="Lauren Peck" userId="a9ffd8a0-e865-45c1-82ff-3b34bee25adf" providerId="ADAL" clId="{9FE8CDCE-0559-44E5-AE29-5575A931AF69}" dt="2022-10-07T18:36:05.134" v="738" actId="478"/>
            <ac:cxnSpMkLst>
              <pc:docMk/>
              <pc:sldMasterMk cId="4197251775" sldId="2147483648"/>
              <pc:sldLayoutMk cId="3126398810" sldId="2147483703"/>
              <ac:cxnSpMk id="9" creationId="{A0FF98CA-252E-8C85-5F0B-27CB39F2AB3C}"/>
            </ac:cxnSpMkLst>
          </pc:cxnChg>
          <pc:cxnChg chg="add mod">
            <ac:chgData name="Lauren Peck" userId="a9ffd8a0-e865-45c1-82ff-3b34bee25adf" providerId="ADAL" clId="{9FE8CDCE-0559-44E5-AE29-5575A931AF69}" dt="2022-10-07T18:36:57.866" v="747" actId="1037"/>
            <ac:cxnSpMkLst>
              <pc:docMk/>
              <pc:sldMasterMk cId="4197251775" sldId="2147483648"/>
              <pc:sldLayoutMk cId="3126398810" sldId="2147483703"/>
              <ac:cxnSpMk id="13" creationId="{50282FD0-6056-5DD6-F61D-899507DADFEB}"/>
            </ac:cxnSpMkLst>
          </pc:cxnChg>
          <pc:cxnChg chg="add mod">
            <ac:chgData name="Lauren Peck" userId="a9ffd8a0-e865-45c1-82ff-3b34bee25adf" providerId="ADAL" clId="{9FE8CDCE-0559-44E5-AE29-5575A931AF69}" dt="2022-10-07T18:36:57.866" v="747" actId="1037"/>
            <ac:cxnSpMkLst>
              <pc:docMk/>
              <pc:sldMasterMk cId="4197251775" sldId="2147483648"/>
              <pc:sldLayoutMk cId="3126398810" sldId="2147483703"/>
              <ac:cxnSpMk id="16" creationId="{BA713DF9-64C9-1C23-236B-BDEA664D1A2C}"/>
            </ac:cxnSpMkLst>
          </pc:cxnChg>
        </pc:sldLayoutChg>
      </pc:sldMasterChg>
      <pc:sldMasterChg chg="new del mod addSldLayout delSldLayout">
        <pc:chgData name="Lauren Peck" userId="a9ffd8a0-e865-45c1-82ff-3b34bee25adf" providerId="ADAL" clId="{9FE8CDCE-0559-44E5-AE29-5575A931AF69}" dt="2022-10-07T18:39:30.908" v="753" actId="6938"/>
        <pc:sldMasterMkLst>
          <pc:docMk/>
          <pc:sldMasterMk cId="2307290021" sldId="2147483704"/>
        </pc:sldMasterMkLst>
        <pc:sldLayoutChg chg="new del replId">
          <pc:chgData name="Lauren Peck" userId="a9ffd8a0-e865-45c1-82ff-3b34bee25adf" providerId="ADAL" clId="{9FE8CDCE-0559-44E5-AE29-5575A931AF69}" dt="2022-10-07T18:39:30.908" v="753" actId="6938"/>
          <pc:sldLayoutMkLst>
            <pc:docMk/>
            <pc:sldMasterMk cId="2307290021" sldId="2147483704"/>
            <pc:sldLayoutMk cId="2847158706" sldId="2147483705"/>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1232553412" sldId="2147483706"/>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2978517689" sldId="2147483707"/>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421958828" sldId="2147483708"/>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3195843058" sldId="2147483709"/>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480049942" sldId="2147483710"/>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1833380083" sldId="2147483711"/>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1566102233" sldId="2147483712"/>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3845518016" sldId="2147483713"/>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2801266493" sldId="2147483714"/>
          </pc:sldLayoutMkLst>
        </pc:sldLayoutChg>
        <pc:sldLayoutChg chg="new del replId">
          <pc:chgData name="Lauren Peck" userId="a9ffd8a0-e865-45c1-82ff-3b34bee25adf" providerId="ADAL" clId="{9FE8CDCE-0559-44E5-AE29-5575A931AF69}" dt="2022-10-07T18:39:30.908" v="753" actId="6938"/>
          <pc:sldLayoutMkLst>
            <pc:docMk/>
            <pc:sldMasterMk cId="2307290021" sldId="2147483704"/>
            <pc:sldLayoutMk cId="4127356483" sldId="2147483715"/>
          </pc:sldLayoutMkLst>
        </pc:sldLayoutChg>
      </pc:sldMasterChg>
    </pc:docChg>
  </pc:docChgLst>
  <pc:docChgLst>
    <pc:chgData name="Guest User" userId="S::urn:spo:anon#dba48c29c7e975421d58828fc72085812f3ef7035d24686138e1bb3067a88622::" providerId="AD" clId="Web-{131F0D80-1FB7-D0A3-2F32-BBBA62917029}"/>
    <pc:docChg chg="modSld">
      <pc:chgData name="Guest User" userId="S::urn:spo:anon#dba48c29c7e975421d58828fc72085812f3ef7035d24686138e1bb3067a88622::" providerId="AD" clId="Web-{131F0D80-1FB7-D0A3-2F32-BBBA62917029}" dt="2024-04-10T10:39:56.997" v="22" actId="1076"/>
      <pc:docMkLst>
        <pc:docMk/>
      </pc:docMkLst>
      <pc:sldChg chg="addSp delSp modSp">
        <pc:chgData name="Guest User" userId="S::urn:spo:anon#dba48c29c7e975421d58828fc72085812f3ef7035d24686138e1bb3067a88622::" providerId="AD" clId="Web-{131F0D80-1FB7-D0A3-2F32-BBBA62917029}" dt="2024-04-10T10:39:56.997" v="22" actId="1076"/>
        <pc:sldMkLst>
          <pc:docMk/>
          <pc:sldMk cId="778251570" sldId="267"/>
        </pc:sldMkLst>
        <pc:spChg chg="mod">
          <ac:chgData name="Guest User" userId="S::urn:spo:anon#dba48c29c7e975421d58828fc72085812f3ef7035d24686138e1bb3067a88622::" providerId="AD" clId="Web-{131F0D80-1FB7-D0A3-2F32-BBBA62917029}" dt="2024-04-10T10:39:56.997" v="22" actId="1076"/>
          <ac:spMkLst>
            <pc:docMk/>
            <pc:sldMk cId="778251570" sldId="267"/>
            <ac:spMk id="3" creationId="{50305E1E-C3C5-7029-7BCF-639DF0F0EFD4}"/>
          </ac:spMkLst>
        </pc:spChg>
        <pc:spChg chg="mod">
          <ac:chgData name="Guest User" userId="S::urn:spo:anon#dba48c29c7e975421d58828fc72085812f3ef7035d24686138e1bb3067a88622::" providerId="AD" clId="Web-{131F0D80-1FB7-D0A3-2F32-BBBA62917029}" dt="2024-04-10T10:39:30.511" v="20" actId="20577"/>
          <ac:spMkLst>
            <pc:docMk/>
            <pc:sldMk cId="778251570" sldId="267"/>
            <ac:spMk id="4" creationId="{B96A1828-80B5-416C-77D4-399117000307}"/>
          </ac:spMkLst>
        </pc:spChg>
        <pc:spChg chg="mod">
          <ac:chgData name="Guest User" userId="S::urn:spo:anon#dba48c29c7e975421d58828fc72085812f3ef7035d24686138e1bb3067a88622::" providerId="AD" clId="Web-{131F0D80-1FB7-D0A3-2F32-BBBA62917029}" dt="2024-04-10T10:38:59.447" v="8" actId="20577"/>
          <ac:spMkLst>
            <pc:docMk/>
            <pc:sldMk cId="778251570" sldId="267"/>
            <ac:spMk id="5" creationId="{9D22EA45-4B41-B8B0-1E29-A2BF55EE4B39}"/>
          </ac:spMkLst>
        </pc:spChg>
        <pc:spChg chg="mod">
          <ac:chgData name="Guest User" userId="S::urn:spo:anon#dba48c29c7e975421d58828fc72085812f3ef7035d24686138e1bb3067a88622::" providerId="AD" clId="Web-{131F0D80-1FB7-D0A3-2F32-BBBA62917029}" dt="2024-04-10T10:39:34.793" v="21" actId="20577"/>
          <ac:spMkLst>
            <pc:docMk/>
            <pc:sldMk cId="778251570" sldId="267"/>
            <ac:spMk id="6" creationId="{3B309095-175F-982A-6887-141EF0CBF851}"/>
          </ac:spMkLst>
        </pc:spChg>
        <pc:spChg chg="del">
          <ac:chgData name="Guest User" userId="S::urn:spo:anon#dba48c29c7e975421d58828fc72085812f3ef7035d24686138e1bb3067a88622::" providerId="AD" clId="Web-{131F0D80-1FB7-D0A3-2F32-BBBA62917029}" dt="2024-04-10T10:38:48.119" v="1"/>
          <ac:spMkLst>
            <pc:docMk/>
            <pc:sldMk cId="778251570" sldId="267"/>
            <ac:spMk id="7" creationId="{6C341CF0-EFEE-6CD6-6756-DE218481D8BE}"/>
          </ac:spMkLst>
        </pc:spChg>
        <pc:spChg chg="del">
          <ac:chgData name="Guest User" userId="S::urn:spo:anon#dba48c29c7e975421d58828fc72085812f3ef7035d24686138e1bb3067a88622::" providerId="AD" clId="Web-{131F0D80-1FB7-D0A3-2F32-BBBA62917029}" dt="2024-04-10T10:39:04.995" v="9"/>
          <ac:spMkLst>
            <pc:docMk/>
            <pc:sldMk cId="778251570" sldId="267"/>
            <ac:spMk id="8" creationId="{8BDA51A1-C9E2-FC39-1551-C62991E87D9C}"/>
          </ac:spMkLst>
        </pc:spChg>
        <pc:spChg chg="mod">
          <ac:chgData name="Guest User" userId="S::urn:spo:anon#dba48c29c7e975421d58828fc72085812f3ef7035d24686138e1bb3067a88622::" providerId="AD" clId="Web-{131F0D80-1FB7-D0A3-2F32-BBBA62917029}" dt="2024-04-10T10:39:23.261" v="19" actId="20577"/>
          <ac:spMkLst>
            <pc:docMk/>
            <pc:sldMk cId="778251570" sldId="267"/>
            <ac:spMk id="9" creationId="{4052BB42-435E-0403-085E-562CAEF20FEF}"/>
          </ac:spMkLst>
        </pc:spChg>
        <pc:spChg chg="add mod">
          <ac:chgData name="Guest User" userId="S::urn:spo:anon#dba48c29c7e975421d58828fc72085812f3ef7035d24686138e1bb3067a88622::" providerId="AD" clId="Web-{131F0D80-1FB7-D0A3-2F32-BBBA62917029}" dt="2024-04-10T10:38:48.119" v="1"/>
          <ac:spMkLst>
            <pc:docMk/>
            <pc:sldMk cId="778251570" sldId="267"/>
            <ac:spMk id="12" creationId="{381F59F4-2F62-52A4-583A-4D65C6A0EB6A}"/>
          </ac:spMkLst>
        </pc:spChg>
        <pc:spChg chg="add del mod">
          <ac:chgData name="Guest User" userId="S::urn:spo:anon#dba48c29c7e975421d58828fc72085812f3ef7035d24686138e1bb3067a88622::" providerId="AD" clId="Web-{131F0D80-1FB7-D0A3-2F32-BBBA62917029}" dt="2024-04-10T10:39:07.151" v="10"/>
          <ac:spMkLst>
            <pc:docMk/>
            <pc:sldMk cId="778251570" sldId="267"/>
            <ac:spMk id="14" creationId="{714DF82E-33E5-125D-F33C-E8D9240E70C9}"/>
          </ac:spMkLst>
        </pc:spChg>
        <pc:picChg chg="del">
          <ac:chgData name="Guest User" userId="S::urn:spo:anon#dba48c29c7e975421d58828fc72085812f3ef7035d24686138e1bb3067a88622::" providerId="AD" clId="Web-{131F0D80-1FB7-D0A3-2F32-BBBA62917029}" dt="2024-04-10T10:38:45.665" v="0"/>
          <ac:picMkLst>
            <pc:docMk/>
            <pc:sldMk cId="778251570" sldId="267"/>
            <ac:picMk id="11" creationId="{7D65B310-5EEF-EDE8-D37D-E8D62428297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5BDF74-1B75-835F-1248-6B295C9398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947B5D-76FA-EC09-A85C-F7725E0E4A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D4DB6E-D6E8-45C6-803C-9BF341F09458}" type="datetimeFigureOut">
              <a:rPr lang="en-US" smtClean="0"/>
              <a:t>6/5/2024</a:t>
            </a:fld>
            <a:endParaRPr lang="en-US"/>
          </a:p>
        </p:txBody>
      </p:sp>
      <p:sp>
        <p:nvSpPr>
          <p:cNvPr id="4" name="Footer Placeholder 3">
            <a:extLst>
              <a:ext uri="{FF2B5EF4-FFF2-40B4-BE49-F238E27FC236}">
                <a16:creationId xmlns:a16="http://schemas.microsoft.com/office/drawing/2014/main" id="{61F762D1-BB86-5C1E-27B1-A84CFDEE92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F6A047-5A5C-8DCC-2E21-38AA5C83F2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C5A1D-8A96-4D1F-A971-B7D21602CFD4}" type="slidenum">
              <a:rPr lang="en-US" smtClean="0"/>
              <a:t>‹#›</a:t>
            </a:fld>
            <a:endParaRPr lang="en-US"/>
          </a:p>
        </p:txBody>
      </p:sp>
    </p:spTree>
    <p:extLst>
      <p:ext uri="{BB962C8B-B14F-4D97-AF65-F5344CB8AC3E}">
        <p14:creationId xmlns:p14="http://schemas.microsoft.com/office/powerpoint/2010/main" val="2705536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554B0-F315-403C-8689-4524C8833FC3}"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45066-591A-4FB0-B2C7-B094045A56B0}" type="slidenum">
              <a:rPr lang="en-US" smtClean="0"/>
              <a:t>‹#›</a:t>
            </a:fld>
            <a:endParaRPr lang="en-US"/>
          </a:p>
        </p:txBody>
      </p:sp>
    </p:spTree>
    <p:extLst>
      <p:ext uri="{BB962C8B-B14F-4D97-AF65-F5344CB8AC3E}">
        <p14:creationId xmlns:p14="http://schemas.microsoft.com/office/powerpoint/2010/main" val="7762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259497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9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1521795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350881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2350283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936827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161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14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221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8805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76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ormAutofit/>
          </a:bodyPr>
          <a:lstStyle>
            <a:lvl1pPr marL="0" indent="0">
              <a:buNone/>
              <a:defRPr sz="4000" b="1">
                <a:solidFill>
                  <a:schemeClr val="bg2"/>
                </a:solidFill>
              </a:defRPr>
            </a:lvl1pPr>
          </a:lstStyle>
          <a:p>
            <a:pPr lvl="0"/>
            <a:r>
              <a:rPr lang="en-US"/>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10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964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97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p:nvPr>
        </p:nvSpPr>
        <p:spPr>
          <a:xfrm>
            <a:off x="561975" y="641350"/>
            <a:ext cx="3128963" cy="4927022"/>
          </a:xfrm>
        </p:spPr>
        <p:txBody>
          <a:bodyPr>
            <a:normAutofit/>
          </a:bodyPr>
          <a:lstStyle>
            <a:lvl1pPr marL="0" indent="0" algn="ctr">
              <a:buNone/>
              <a:defRPr sz="1600"/>
            </a:lvl1pPr>
          </a:lstStyle>
          <a:p>
            <a:pPr lvl="0"/>
            <a:endParaRPr lang="en-US"/>
          </a:p>
        </p:txBody>
      </p:sp>
    </p:spTree>
    <p:extLst>
      <p:ext uri="{BB962C8B-B14F-4D97-AF65-F5344CB8AC3E}">
        <p14:creationId xmlns:p14="http://schemas.microsoft.com/office/powerpoint/2010/main" val="23787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300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07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285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537713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2549079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051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339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62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7BB4-6FA4-8ACB-B06B-8716CF00DBE8}"/>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D45A0FFF-CAE1-8C8C-DAF0-6EF49ABD8E78}"/>
              </a:ext>
            </a:extLst>
          </p:cNvPr>
          <p:cNvSpPr>
            <a:spLocks noGrp="1"/>
          </p:cNvSpPr>
          <p:nvPr>
            <p:ph type="body" sz="quarter" idx="10"/>
          </p:nvPr>
        </p:nvSpPr>
        <p:spPr>
          <a:xfrm>
            <a:off x="838200" y="1922463"/>
            <a:ext cx="10587038" cy="244157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12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605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910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015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289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151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176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256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701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427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47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6282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488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65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861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908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024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365125"/>
            <a:ext cx="8296373" cy="1325563"/>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239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365125"/>
            <a:ext cx="8296373" cy="1325563"/>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434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916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6" y="1404593"/>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2338388"/>
            <a:ext cx="8836843"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203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200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ertificate of Completion w 2 si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D28F358-AF43-DBF3-8DA8-3BF28AE94C21}"/>
              </a:ext>
            </a:extLst>
          </p:cNvPr>
          <p:cNvCxnSpPr>
            <a:cxnSpLocks/>
          </p:cNvCxnSpPr>
          <p:nvPr userDrawn="1"/>
        </p:nvCxnSpPr>
        <p:spPr>
          <a:xfrm>
            <a:off x="890506" y="5107800"/>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21" name="Text Placeholder 16">
            <a:extLst>
              <a:ext uri="{FF2B5EF4-FFF2-40B4-BE49-F238E27FC236}">
                <a16:creationId xmlns:a16="http://schemas.microsoft.com/office/drawing/2014/main" id="{0AA507AD-2500-B117-5F2E-D2BD7E2800D7}"/>
              </a:ext>
            </a:extLst>
          </p:cNvPr>
          <p:cNvSpPr>
            <a:spLocks noGrp="1"/>
          </p:cNvSpPr>
          <p:nvPr>
            <p:ph type="body" sz="quarter" idx="15" hasCustomPrompt="1"/>
          </p:nvPr>
        </p:nvSpPr>
        <p:spPr>
          <a:xfrm>
            <a:off x="838199" y="5095708"/>
            <a:ext cx="4257541" cy="210311"/>
          </a:xfrm>
        </p:spPr>
        <p:txBody>
          <a:bodyPr>
            <a:normAutofit/>
          </a:bodyPr>
          <a:lstStyle>
            <a:lvl1pPr marL="0" indent="0">
              <a:lnSpc>
                <a:spcPct val="100000"/>
              </a:lnSpc>
              <a:spcBef>
                <a:spcPts val="0"/>
              </a:spcBef>
              <a:buNone/>
              <a:defRPr sz="800"/>
            </a:lvl1pPr>
          </a:lstStyle>
          <a:p>
            <a:pPr lvl="0"/>
            <a:r>
              <a:rPr lang="en-US" err="1"/>
              <a:t>Firstname</a:t>
            </a:r>
            <a:r>
              <a:rPr lang="en-US"/>
              <a:t> </a:t>
            </a:r>
            <a:r>
              <a:rPr lang="en-US" err="1"/>
              <a:t>Lastname</a:t>
            </a:r>
            <a:r>
              <a:rPr lang="en-US"/>
              <a:t>, Ambassador Program Title</a:t>
            </a:r>
          </a:p>
        </p:txBody>
      </p:sp>
      <p:cxnSp>
        <p:nvCxnSpPr>
          <p:cNvPr id="27" name="Straight Connector 26">
            <a:extLst>
              <a:ext uri="{FF2B5EF4-FFF2-40B4-BE49-F238E27FC236}">
                <a16:creationId xmlns:a16="http://schemas.microsoft.com/office/drawing/2014/main" id="{9CD7B5FE-B469-F654-62F5-017B4DF23E9B}"/>
              </a:ext>
            </a:extLst>
          </p:cNvPr>
          <p:cNvCxnSpPr>
            <a:cxnSpLocks/>
          </p:cNvCxnSpPr>
          <p:nvPr userDrawn="1"/>
        </p:nvCxnSpPr>
        <p:spPr>
          <a:xfrm>
            <a:off x="890506" y="5659097"/>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28" name="Text Placeholder 16">
            <a:extLst>
              <a:ext uri="{FF2B5EF4-FFF2-40B4-BE49-F238E27FC236}">
                <a16:creationId xmlns:a16="http://schemas.microsoft.com/office/drawing/2014/main" id="{C7E769B3-0FB3-71A8-6CDC-E9AB6EB1F096}"/>
              </a:ext>
            </a:extLst>
          </p:cNvPr>
          <p:cNvSpPr>
            <a:spLocks noGrp="1"/>
          </p:cNvSpPr>
          <p:nvPr>
            <p:ph type="body" sz="quarter" idx="17" hasCustomPrompt="1"/>
          </p:nvPr>
        </p:nvSpPr>
        <p:spPr>
          <a:xfrm>
            <a:off x="838199" y="5647005"/>
            <a:ext cx="4257541" cy="212463"/>
          </a:xfrm>
        </p:spPr>
        <p:txBody>
          <a:bodyPr>
            <a:normAutofit/>
          </a:bodyPr>
          <a:lstStyle>
            <a:lvl1pPr marL="0" indent="0">
              <a:lnSpc>
                <a:spcPct val="100000"/>
              </a:lnSpc>
              <a:spcBef>
                <a:spcPts val="0"/>
              </a:spcBef>
              <a:buNone/>
              <a:defRPr sz="800"/>
            </a:lvl1pPr>
          </a:lstStyle>
          <a:p>
            <a:pPr lvl="0"/>
            <a:r>
              <a:rPr lang="en-US" err="1"/>
              <a:t>Firstname</a:t>
            </a:r>
            <a:r>
              <a:rPr lang="en-US"/>
              <a:t> </a:t>
            </a:r>
            <a:r>
              <a:rPr lang="en-US" err="1"/>
              <a:t>Lastname</a:t>
            </a:r>
            <a:r>
              <a:rPr lang="en-US"/>
              <a:t>, Ambassador Program Title</a:t>
            </a:r>
          </a:p>
          <a:p>
            <a:pPr lvl="0"/>
            <a:endParaRPr lang="en-US"/>
          </a:p>
        </p:txBody>
      </p:sp>
      <p:sp>
        <p:nvSpPr>
          <p:cNvPr id="4" name="Rectangle 3">
            <a:extLst>
              <a:ext uri="{FF2B5EF4-FFF2-40B4-BE49-F238E27FC236}">
                <a16:creationId xmlns:a16="http://schemas.microsoft.com/office/drawing/2014/main" id="{D02D6E8F-F9B6-3C71-14AB-A33CC03F4156}"/>
              </a:ext>
            </a:extLst>
          </p:cNvPr>
          <p:cNvSpPr/>
          <p:nvPr userDrawn="1"/>
        </p:nvSpPr>
        <p:spPr>
          <a:xfrm>
            <a:off x="10023334" y="6076529"/>
            <a:ext cx="2168666" cy="78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D74F1C3-1CE9-C57E-C2D4-9FC98D7B3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6205" y="6231528"/>
            <a:ext cx="2500603" cy="633486"/>
          </a:xfrm>
          <a:prstGeom prst="rect">
            <a:avLst/>
          </a:prstGeom>
        </p:spPr>
      </p:pic>
      <p:sp>
        <p:nvSpPr>
          <p:cNvPr id="31" name="Text Placeholder 30">
            <a:extLst>
              <a:ext uri="{FF2B5EF4-FFF2-40B4-BE49-F238E27FC236}">
                <a16:creationId xmlns:a16="http://schemas.microsoft.com/office/drawing/2014/main" id="{B240EF74-B983-1ACF-17E3-2073858D367D}"/>
              </a:ext>
            </a:extLst>
          </p:cNvPr>
          <p:cNvSpPr>
            <a:spLocks noGrp="1"/>
          </p:cNvSpPr>
          <p:nvPr>
            <p:ph type="body" sz="quarter" idx="20" hasCustomPrompt="1"/>
          </p:nvPr>
        </p:nvSpPr>
        <p:spPr>
          <a:xfrm>
            <a:off x="838199" y="5242247"/>
            <a:ext cx="4276442" cy="172184"/>
          </a:xfrm>
        </p:spPr>
        <p:txBody>
          <a:bodyPr>
            <a:normAutofit/>
          </a:bodyPr>
          <a:lstStyle>
            <a:lvl1pPr marL="0" indent="0">
              <a:buNone/>
              <a:defRPr sz="800"/>
            </a:lvl1pPr>
          </a:lstStyle>
          <a:p>
            <a:pPr lvl="0"/>
            <a:r>
              <a:rPr lang="en-US"/>
              <a:t>Company Title, Company Name</a:t>
            </a:r>
          </a:p>
        </p:txBody>
      </p:sp>
      <p:sp>
        <p:nvSpPr>
          <p:cNvPr id="33" name="Text Placeholder 30">
            <a:extLst>
              <a:ext uri="{FF2B5EF4-FFF2-40B4-BE49-F238E27FC236}">
                <a16:creationId xmlns:a16="http://schemas.microsoft.com/office/drawing/2014/main" id="{AB20AAF3-6DC3-3523-A5A9-888F687F30C3}"/>
              </a:ext>
            </a:extLst>
          </p:cNvPr>
          <p:cNvSpPr>
            <a:spLocks noGrp="1"/>
          </p:cNvSpPr>
          <p:nvPr>
            <p:ph type="body" sz="quarter" idx="21" hasCustomPrompt="1"/>
          </p:nvPr>
        </p:nvSpPr>
        <p:spPr>
          <a:xfrm>
            <a:off x="842551" y="5803954"/>
            <a:ext cx="4276442" cy="172184"/>
          </a:xfrm>
        </p:spPr>
        <p:txBody>
          <a:bodyPr>
            <a:normAutofit/>
          </a:bodyPr>
          <a:lstStyle>
            <a:lvl1pPr marL="0" indent="0">
              <a:buNone/>
              <a:defRPr sz="800"/>
            </a:lvl1pPr>
          </a:lstStyle>
          <a:p>
            <a:pPr lvl="0"/>
            <a:r>
              <a:rPr lang="en-US"/>
              <a:t>Company Title, Company Name</a:t>
            </a:r>
          </a:p>
        </p:txBody>
      </p:sp>
      <p:cxnSp>
        <p:nvCxnSpPr>
          <p:cNvPr id="3" name="Straight Connector 2">
            <a:extLst>
              <a:ext uri="{FF2B5EF4-FFF2-40B4-BE49-F238E27FC236}">
                <a16:creationId xmlns:a16="http://schemas.microsoft.com/office/drawing/2014/main" id="{7A3B619D-FC33-C4ED-6BC9-0AE13D0E2D14}"/>
              </a:ext>
            </a:extLst>
          </p:cNvPr>
          <p:cNvCxnSpPr>
            <a:cxnSpLocks/>
          </p:cNvCxnSpPr>
          <p:nvPr userDrawn="1"/>
        </p:nvCxnSpPr>
        <p:spPr>
          <a:xfrm>
            <a:off x="7192324" y="5446463"/>
            <a:ext cx="4235544" cy="17669"/>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3EB79B87-0FA8-AED2-8D8F-7FCC855A7AB0}"/>
              </a:ext>
            </a:extLst>
          </p:cNvPr>
          <p:cNvSpPr txBox="1"/>
          <p:nvPr userDrawn="1"/>
        </p:nvSpPr>
        <p:spPr>
          <a:xfrm>
            <a:off x="7170327" y="5431764"/>
            <a:ext cx="4257541" cy="215444"/>
          </a:xfrm>
          <a:prstGeom prst="rect">
            <a:avLst/>
          </a:prstGeom>
          <a:noFill/>
        </p:spPr>
        <p:txBody>
          <a:bodyPr wrap="square" rtlCol="0">
            <a:spAutoFit/>
          </a:bodyPr>
          <a:lstStyle/>
          <a:p>
            <a:r>
              <a:rPr lang="en-US" sz="800">
                <a:latin typeface="+mj-lt"/>
              </a:rPr>
              <a:t>Mary Stutts, Chief Executive Officer, Healthcare Businesswomen’s Association</a:t>
            </a:r>
          </a:p>
        </p:txBody>
      </p:sp>
      <p:pic>
        <p:nvPicPr>
          <p:cNvPr id="7" name="Picture 2" descr="Image">
            <a:extLst>
              <a:ext uri="{FF2B5EF4-FFF2-40B4-BE49-F238E27FC236}">
                <a16:creationId xmlns:a16="http://schemas.microsoft.com/office/drawing/2014/main" id="{085CB257-7EC2-A92D-3314-86A0A72C0CB1}"/>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ackgroundRemoval t="9961" b="89844" l="6250" r="96615">
                        <a14:foregroundMark x1="6510" y1="51758" x2="6510" y2="51758"/>
                        <a14:foregroundMark x1="49089" y1="54688" x2="49089" y2="54688"/>
                        <a14:foregroundMark x1="49740" y1="48633" x2="49740" y2="48633"/>
                        <a14:foregroundMark x1="44531" y1="44727" x2="44531" y2="44727"/>
                        <a14:foregroundMark x1="49479" y1="47656" x2="49479" y2="47656"/>
                        <a14:foregroundMark x1="50000" y1="46484" x2="50000" y2="46484"/>
                        <a14:foregroundMark x1="49870" y1="46875" x2="50260" y2="46582"/>
                        <a14:foregroundMark x1="49349" y1="47266" x2="49870" y2="46875"/>
                        <a14:foregroundMark x1="90495" y1="37793" x2="90625" y2="39160"/>
                        <a14:foregroundMark x1="96615" y1="47559" x2="95182" y2="49609"/>
                        <a14:backgroundMark x1="30859" y1="47461" x2="30859" y2="47461"/>
                        <a14:backgroundMark x1="24219" y1="44629" x2="24219" y2="44629"/>
                        <a14:backgroundMark x1="59245" y1="40234" x2="59245" y2="40234"/>
                        <a14:backgroundMark x1="53906" y1="46289" x2="53906" y2="46289"/>
                        <a14:backgroundMark x1="56901" y1="45020" x2="56901" y2="45020"/>
                        <a14:backgroundMark x1="61458" y1="41211" x2="61458" y2="41211"/>
                        <a14:backgroundMark x1="65365" y1="45605" x2="65365" y2="45605"/>
                        <a14:backgroundMark x1="72266" y1="45313" x2="72266" y2="45313"/>
                        <a14:backgroundMark x1="85677" y1="44043" x2="85677" y2="44043"/>
                        <a14:backgroundMark x1="95182" y1="42480" x2="95182" y2="42480"/>
                        <a14:backgroundMark x1="92578" y1="46875" x2="92578" y2="46875"/>
                        <a14:backgroundMark x1="93359" y1="49805" x2="93359" y2="49805"/>
                        <a14:backgroundMark x1="81771" y1="44727" x2="81771" y2="44727"/>
                        <a14:backgroundMark x1="82161" y1="43066" x2="82161" y2="43066"/>
                        <a14:backgroundMark x1="81641" y1="45313" x2="81641" y2="45313"/>
                        <a14:backgroundMark x1="82682" y1="41113" x2="82682" y2="41113"/>
                        <a14:backgroundMark x1="15755" y1="48926" x2="15755" y2="48926"/>
                        <a14:backgroundMark x1="93359" y1="51172" x2="93359" y2="51172"/>
                        <a14:backgroundMark x1="93880" y1="50977" x2="93880" y2="50977"/>
                        <a14:backgroundMark x1="50130" y1="46875" x2="50130" y2="46875"/>
                        <a14:backgroundMark x1="49870" y1="46875" x2="49870" y2="46875"/>
                      </a14:backgroundRemoval>
                    </a14:imgEffect>
                  </a14:imgLayer>
                </a14:imgProps>
              </a:ext>
              <a:ext uri="{28A0092B-C50C-407E-A947-70E740481C1C}">
                <a14:useLocalDpi xmlns:a14="http://schemas.microsoft.com/office/drawing/2010/main" val="0"/>
              </a:ext>
            </a:extLst>
          </a:blip>
          <a:srcRect t="30872" b="32550"/>
          <a:stretch/>
        </p:blipFill>
        <p:spPr bwMode="auto">
          <a:xfrm rot="251009">
            <a:off x="7131988" y="4770596"/>
            <a:ext cx="2171144" cy="10588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5">
            <a:extLst>
              <a:ext uri="{FF2B5EF4-FFF2-40B4-BE49-F238E27FC236}">
                <a16:creationId xmlns:a16="http://schemas.microsoft.com/office/drawing/2014/main" id="{81B73E36-B399-D77D-02FB-0E6C490AC879}"/>
              </a:ext>
            </a:extLst>
          </p:cNvPr>
          <p:cNvSpPr>
            <a:spLocks noGrp="1"/>
          </p:cNvSpPr>
          <p:nvPr>
            <p:ph type="body" sz="quarter" idx="12" hasCustomPrompt="1"/>
          </p:nvPr>
        </p:nvSpPr>
        <p:spPr>
          <a:xfrm>
            <a:off x="838199" y="2715204"/>
            <a:ext cx="10515600" cy="643140"/>
          </a:xfrm>
        </p:spPr>
        <p:txBody>
          <a:bodyPr>
            <a:normAutofit/>
          </a:bodyPr>
          <a:lstStyle>
            <a:lvl1pPr marL="0" indent="0" algn="ctr">
              <a:buNone/>
              <a:defRPr sz="4400" b="0"/>
            </a:lvl1pPr>
          </a:lstStyle>
          <a:p>
            <a:pPr lvl="0"/>
            <a:r>
              <a:rPr lang="en-US"/>
              <a:t>NAME</a:t>
            </a:r>
          </a:p>
        </p:txBody>
      </p:sp>
      <p:sp>
        <p:nvSpPr>
          <p:cNvPr id="13" name="TextBox 12">
            <a:extLst>
              <a:ext uri="{FF2B5EF4-FFF2-40B4-BE49-F238E27FC236}">
                <a16:creationId xmlns:a16="http://schemas.microsoft.com/office/drawing/2014/main" id="{2B6EF7D3-FC3E-96EA-5230-8B13AF02469B}"/>
              </a:ext>
            </a:extLst>
          </p:cNvPr>
          <p:cNvSpPr txBox="1"/>
          <p:nvPr userDrawn="1"/>
        </p:nvSpPr>
        <p:spPr>
          <a:xfrm>
            <a:off x="967607" y="1485875"/>
            <a:ext cx="10275683" cy="584775"/>
          </a:xfrm>
          <a:prstGeom prst="rect">
            <a:avLst/>
          </a:prstGeom>
          <a:noFill/>
        </p:spPr>
        <p:txBody>
          <a:bodyPr wrap="square" rtlCol="0">
            <a:spAutoFit/>
          </a:bodyPr>
          <a:lstStyle/>
          <a:p>
            <a:pPr algn="ctr"/>
            <a:r>
              <a:rPr lang="en-US" sz="3200" b="1" dirty="0">
                <a:solidFill>
                  <a:schemeClr val="tx1"/>
                </a:solidFill>
              </a:rPr>
              <a:t>Certificate of Completion</a:t>
            </a:r>
          </a:p>
        </p:txBody>
      </p:sp>
      <p:sp>
        <p:nvSpPr>
          <p:cNvPr id="15" name="TextBox 14">
            <a:extLst>
              <a:ext uri="{FF2B5EF4-FFF2-40B4-BE49-F238E27FC236}">
                <a16:creationId xmlns:a16="http://schemas.microsoft.com/office/drawing/2014/main" id="{130D3B46-A830-5E21-14CE-4D1FB2CA402C}"/>
              </a:ext>
            </a:extLst>
          </p:cNvPr>
          <p:cNvSpPr txBox="1"/>
          <p:nvPr userDrawn="1"/>
        </p:nvSpPr>
        <p:spPr>
          <a:xfrm>
            <a:off x="1601350" y="2132433"/>
            <a:ext cx="9008198" cy="2062103"/>
          </a:xfrm>
          <a:prstGeom prst="rect">
            <a:avLst/>
          </a:prstGeom>
          <a:noFill/>
        </p:spPr>
        <p:txBody>
          <a:bodyPr wrap="square" rtlCol="0">
            <a:spAutoFit/>
          </a:bodyPr>
          <a:lstStyle/>
          <a:p>
            <a:pPr lvl="0" algn="ctr"/>
            <a:r>
              <a:rPr lang="en-US" sz="1600" dirty="0"/>
              <a:t>This certifies that</a:t>
            </a:r>
          </a:p>
          <a:p>
            <a:pPr lvl="0" algn="ctr"/>
            <a:endParaRPr lang="en-US" sz="1600" dirty="0"/>
          </a:p>
          <a:p>
            <a:pPr lvl="0" algn="ctr"/>
            <a:endParaRPr lang="en-US" sz="1600" dirty="0"/>
          </a:p>
          <a:p>
            <a:pPr lvl="0" algn="ctr"/>
            <a:endParaRPr lang="en-US" sz="1600" dirty="0"/>
          </a:p>
          <a:p>
            <a:pPr lvl="0" algn="ctr"/>
            <a:endParaRPr lang="en-US" sz="1600" dirty="0"/>
          </a:p>
          <a:p>
            <a:pPr lvl="0" algn="ctr"/>
            <a:endParaRPr lang="en-US" sz="1600" dirty="0"/>
          </a:p>
          <a:p>
            <a:pPr lvl="0" algn="ctr"/>
            <a:r>
              <a:rPr lang="en-US" sz="1600" dirty="0"/>
              <a:t>Has completed the HBA Global Ambassador Program for leadership development through</a:t>
            </a:r>
          </a:p>
          <a:p>
            <a:pPr algn="ctr"/>
            <a:endParaRPr lang="en-US" sz="1600" dirty="0"/>
          </a:p>
        </p:txBody>
      </p:sp>
      <p:sp>
        <p:nvSpPr>
          <p:cNvPr id="17" name="Text Placeholder 33">
            <a:extLst>
              <a:ext uri="{FF2B5EF4-FFF2-40B4-BE49-F238E27FC236}">
                <a16:creationId xmlns:a16="http://schemas.microsoft.com/office/drawing/2014/main" id="{2C1F69E3-2A9E-FB79-A28A-3F2CEBE82BC0}"/>
              </a:ext>
            </a:extLst>
          </p:cNvPr>
          <p:cNvSpPr>
            <a:spLocks noGrp="1"/>
          </p:cNvSpPr>
          <p:nvPr>
            <p:ph type="body" sz="quarter" idx="22" hasCustomPrompt="1"/>
          </p:nvPr>
        </p:nvSpPr>
        <p:spPr>
          <a:xfrm>
            <a:off x="5134691" y="4847264"/>
            <a:ext cx="1941513" cy="496888"/>
          </a:xfrm>
        </p:spPr>
        <p:txBody>
          <a:bodyPr>
            <a:noAutofit/>
          </a:bodyPr>
          <a:lstStyle>
            <a:lvl1pPr marL="0" indent="0" algn="ctr">
              <a:buNone/>
              <a:defRPr sz="1400"/>
            </a:lvl1pPr>
          </a:lstStyle>
          <a:p>
            <a:pPr lvl="0"/>
            <a:r>
              <a:rPr lang="en-US" dirty="0"/>
              <a:t>Date, Month, Year</a:t>
            </a:r>
          </a:p>
        </p:txBody>
      </p:sp>
      <p:pic>
        <p:nvPicPr>
          <p:cNvPr id="18" name="Picture 17" descr="A black and white logo&#10;&#10;Description automatically generated">
            <a:extLst>
              <a:ext uri="{FF2B5EF4-FFF2-40B4-BE49-F238E27FC236}">
                <a16:creationId xmlns:a16="http://schemas.microsoft.com/office/drawing/2014/main" id="{C0F5EE35-4B72-D6E2-B26C-23F600C0B36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57646" y="196537"/>
            <a:ext cx="5476707" cy="909167"/>
          </a:xfrm>
          <a:prstGeom prst="rect">
            <a:avLst/>
          </a:prstGeom>
        </p:spPr>
      </p:pic>
    </p:spTree>
    <p:extLst>
      <p:ext uri="{BB962C8B-B14F-4D97-AF65-F5344CB8AC3E}">
        <p14:creationId xmlns:p14="http://schemas.microsoft.com/office/powerpoint/2010/main" val="63194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ertificate of Completion w 3 si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C8D8993-A1F0-430A-A1EE-5DF95F8D5FD0}"/>
              </a:ext>
            </a:extLst>
          </p:cNvPr>
          <p:cNvSpPr/>
          <p:nvPr userDrawn="1"/>
        </p:nvSpPr>
        <p:spPr>
          <a:xfrm>
            <a:off x="10023334" y="6076529"/>
            <a:ext cx="2168666" cy="78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D33DE2A-E13F-A87C-4B88-5B8D80F50F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7613" y="6236950"/>
            <a:ext cx="2479196" cy="628063"/>
          </a:xfrm>
          <a:prstGeom prst="rect">
            <a:avLst/>
          </a:prstGeom>
        </p:spPr>
      </p:pic>
      <p:sp>
        <p:nvSpPr>
          <p:cNvPr id="6" name="Text Placeholder 5">
            <a:extLst>
              <a:ext uri="{FF2B5EF4-FFF2-40B4-BE49-F238E27FC236}">
                <a16:creationId xmlns:a16="http://schemas.microsoft.com/office/drawing/2014/main" id="{D358B84D-8023-86D8-1E8F-C8060A966F6A}"/>
              </a:ext>
            </a:extLst>
          </p:cNvPr>
          <p:cNvSpPr>
            <a:spLocks noGrp="1"/>
          </p:cNvSpPr>
          <p:nvPr>
            <p:ph type="body" sz="quarter" idx="12" hasCustomPrompt="1"/>
          </p:nvPr>
        </p:nvSpPr>
        <p:spPr>
          <a:xfrm>
            <a:off x="838199" y="2715204"/>
            <a:ext cx="10515600" cy="643140"/>
          </a:xfrm>
        </p:spPr>
        <p:txBody>
          <a:bodyPr>
            <a:normAutofit/>
          </a:bodyPr>
          <a:lstStyle>
            <a:lvl1pPr marL="0" indent="0" algn="ctr">
              <a:buNone/>
              <a:defRPr sz="4400" b="0"/>
            </a:lvl1pPr>
          </a:lstStyle>
          <a:p>
            <a:pPr lvl="0"/>
            <a:r>
              <a:rPr lang="en-US"/>
              <a:t>NAME</a:t>
            </a:r>
          </a:p>
        </p:txBody>
      </p:sp>
      <p:cxnSp>
        <p:nvCxnSpPr>
          <p:cNvPr id="20" name="Straight Connector 19">
            <a:extLst>
              <a:ext uri="{FF2B5EF4-FFF2-40B4-BE49-F238E27FC236}">
                <a16:creationId xmlns:a16="http://schemas.microsoft.com/office/drawing/2014/main" id="{4D28F358-AF43-DBF3-8DA8-3BF28AE94C21}"/>
              </a:ext>
            </a:extLst>
          </p:cNvPr>
          <p:cNvCxnSpPr>
            <a:cxnSpLocks/>
          </p:cNvCxnSpPr>
          <p:nvPr userDrawn="1"/>
        </p:nvCxnSpPr>
        <p:spPr>
          <a:xfrm>
            <a:off x="838199" y="5439384"/>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21" name="Text Placeholder 16">
            <a:extLst>
              <a:ext uri="{FF2B5EF4-FFF2-40B4-BE49-F238E27FC236}">
                <a16:creationId xmlns:a16="http://schemas.microsoft.com/office/drawing/2014/main" id="{0AA507AD-2500-B117-5F2E-D2BD7E2800D7}"/>
              </a:ext>
            </a:extLst>
          </p:cNvPr>
          <p:cNvSpPr>
            <a:spLocks noGrp="1"/>
          </p:cNvSpPr>
          <p:nvPr>
            <p:ph type="body" sz="quarter" idx="15" hasCustomPrompt="1"/>
          </p:nvPr>
        </p:nvSpPr>
        <p:spPr>
          <a:xfrm>
            <a:off x="838199" y="5427293"/>
            <a:ext cx="4257541" cy="311416"/>
          </a:xfrm>
        </p:spPr>
        <p:txBody>
          <a:bodyPr>
            <a:normAutofit/>
          </a:bodyPr>
          <a:lstStyle>
            <a:lvl1pPr marL="0" indent="0">
              <a:lnSpc>
                <a:spcPct val="100000"/>
              </a:lnSpc>
              <a:spcBef>
                <a:spcPts val="0"/>
              </a:spcBef>
              <a:buNone/>
              <a:defRPr sz="800"/>
            </a:lvl1pPr>
          </a:lstStyle>
          <a:p>
            <a:pPr lvl="0"/>
            <a:r>
              <a:rPr lang="en-US" err="1"/>
              <a:t>Firstname</a:t>
            </a:r>
            <a:r>
              <a:rPr lang="en-US"/>
              <a:t> </a:t>
            </a:r>
            <a:r>
              <a:rPr lang="en-US" err="1"/>
              <a:t>Lastname</a:t>
            </a:r>
            <a:r>
              <a:rPr lang="en-US"/>
              <a:t>, Ambassador Program Title</a:t>
            </a:r>
          </a:p>
        </p:txBody>
      </p:sp>
      <p:cxnSp>
        <p:nvCxnSpPr>
          <p:cNvPr id="27" name="Straight Connector 26">
            <a:extLst>
              <a:ext uri="{FF2B5EF4-FFF2-40B4-BE49-F238E27FC236}">
                <a16:creationId xmlns:a16="http://schemas.microsoft.com/office/drawing/2014/main" id="{9CD7B5FE-B469-F654-62F5-017B4DF23E9B}"/>
              </a:ext>
            </a:extLst>
          </p:cNvPr>
          <p:cNvCxnSpPr>
            <a:cxnSpLocks/>
          </p:cNvCxnSpPr>
          <p:nvPr userDrawn="1"/>
        </p:nvCxnSpPr>
        <p:spPr>
          <a:xfrm>
            <a:off x="838199" y="5962272"/>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28" name="Text Placeholder 16">
            <a:extLst>
              <a:ext uri="{FF2B5EF4-FFF2-40B4-BE49-F238E27FC236}">
                <a16:creationId xmlns:a16="http://schemas.microsoft.com/office/drawing/2014/main" id="{C7E769B3-0FB3-71A8-6CDC-E9AB6EB1F096}"/>
              </a:ext>
            </a:extLst>
          </p:cNvPr>
          <p:cNvSpPr>
            <a:spLocks noGrp="1"/>
          </p:cNvSpPr>
          <p:nvPr>
            <p:ph type="body" sz="quarter" idx="17" hasCustomPrompt="1"/>
          </p:nvPr>
        </p:nvSpPr>
        <p:spPr>
          <a:xfrm>
            <a:off x="838199" y="5950181"/>
            <a:ext cx="4257541" cy="311416"/>
          </a:xfrm>
        </p:spPr>
        <p:txBody>
          <a:bodyPr>
            <a:normAutofit/>
          </a:bodyPr>
          <a:lstStyle>
            <a:lvl1pPr marL="0" indent="0">
              <a:lnSpc>
                <a:spcPct val="100000"/>
              </a:lnSpc>
              <a:spcBef>
                <a:spcPts val="0"/>
              </a:spcBef>
              <a:buNone/>
              <a:defRPr sz="800"/>
            </a:lvl1pPr>
          </a:lstStyle>
          <a:p>
            <a:pPr lvl="0"/>
            <a:r>
              <a:rPr lang="en-US" err="1"/>
              <a:t>Firstname</a:t>
            </a:r>
            <a:r>
              <a:rPr lang="en-US"/>
              <a:t> </a:t>
            </a:r>
            <a:r>
              <a:rPr lang="en-US" err="1"/>
              <a:t>Lastname</a:t>
            </a:r>
            <a:r>
              <a:rPr lang="en-US"/>
              <a:t>, Ambassador Program Title</a:t>
            </a:r>
          </a:p>
        </p:txBody>
      </p:sp>
      <p:cxnSp>
        <p:nvCxnSpPr>
          <p:cNvPr id="3" name="Straight Connector 2">
            <a:extLst>
              <a:ext uri="{FF2B5EF4-FFF2-40B4-BE49-F238E27FC236}">
                <a16:creationId xmlns:a16="http://schemas.microsoft.com/office/drawing/2014/main" id="{4017DAF4-A239-7A3B-2E1D-54D5D1CBD0B4}"/>
              </a:ext>
            </a:extLst>
          </p:cNvPr>
          <p:cNvCxnSpPr>
            <a:cxnSpLocks/>
          </p:cNvCxnSpPr>
          <p:nvPr userDrawn="1"/>
        </p:nvCxnSpPr>
        <p:spPr>
          <a:xfrm>
            <a:off x="838199" y="4940631"/>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16">
            <a:extLst>
              <a:ext uri="{FF2B5EF4-FFF2-40B4-BE49-F238E27FC236}">
                <a16:creationId xmlns:a16="http://schemas.microsoft.com/office/drawing/2014/main" id="{869E6D3A-3B28-27DC-1247-AE523E78B109}"/>
              </a:ext>
            </a:extLst>
          </p:cNvPr>
          <p:cNvSpPr>
            <a:spLocks noGrp="1"/>
          </p:cNvSpPr>
          <p:nvPr>
            <p:ph type="body" sz="quarter" idx="19" hasCustomPrompt="1"/>
          </p:nvPr>
        </p:nvSpPr>
        <p:spPr>
          <a:xfrm>
            <a:off x="838199" y="4928540"/>
            <a:ext cx="4257541" cy="311416"/>
          </a:xfrm>
        </p:spPr>
        <p:txBody>
          <a:bodyPr>
            <a:normAutofit/>
          </a:bodyPr>
          <a:lstStyle>
            <a:lvl1pPr marL="0" indent="0">
              <a:lnSpc>
                <a:spcPct val="100000"/>
              </a:lnSpc>
              <a:spcBef>
                <a:spcPts val="0"/>
              </a:spcBef>
              <a:buNone/>
              <a:defRPr sz="800"/>
            </a:lvl1pPr>
          </a:lstStyle>
          <a:p>
            <a:pPr lvl="0"/>
            <a:r>
              <a:rPr lang="en-US" err="1"/>
              <a:t>Firstname</a:t>
            </a:r>
            <a:r>
              <a:rPr lang="en-US"/>
              <a:t> </a:t>
            </a:r>
            <a:r>
              <a:rPr lang="en-US" err="1"/>
              <a:t>Lastname</a:t>
            </a:r>
            <a:r>
              <a:rPr lang="en-US"/>
              <a:t>, Ambassador Program Title</a:t>
            </a:r>
          </a:p>
        </p:txBody>
      </p:sp>
      <p:sp>
        <p:nvSpPr>
          <p:cNvPr id="13" name="TextBox 12">
            <a:extLst>
              <a:ext uri="{FF2B5EF4-FFF2-40B4-BE49-F238E27FC236}">
                <a16:creationId xmlns:a16="http://schemas.microsoft.com/office/drawing/2014/main" id="{00697C6F-904D-080D-2D41-81142816A705}"/>
              </a:ext>
            </a:extLst>
          </p:cNvPr>
          <p:cNvSpPr txBox="1"/>
          <p:nvPr userDrawn="1"/>
        </p:nvSpPr>
        <p:spPr>
          <a:xfrm>
            <a:off x="967607" y="1485875"/>
            <a:ext cx="10275683" cy="584775"/>
          </a:xfrm>
          <a:prstGeom prst="rect">
            <a:avLst/>
          </a:prstGeom>
          <a:noFill/>
        </p:spPr>
        <p:txBody>
          <a:bodyPr wrap="square" rtlCol="0">
            <a:spAutoFit/>
          </a:bodyPr>
          <a:lstStyle/>
          <a:p>
            <a:pPr algn="ctr"/>
            <a:r>
              <a:rPr lang="en-US" sz="3200" b="1" dirty="0">
                <a:solidFill>
                  <a:schemeClr val="tx1"/>
                </a:solidFill>
              </a:rPr>
              <a:t>Certificate of Completion</a:t>
            </a:r>
          </a:p>
        </p:txBody>
      </p:sp>
      <p:sp>
        <p:nvSpPr>
          <p:cNvPr id="15" name="TextBox 14">
            <a:extLst>
              <a:ext uri="{FF2B5EF4-FFF2-40B4-BE49-F238E27FC236}">
                <a16:creationId xmlns:a16="http://schemas.microsoft.com/office/drawing/2014/main" id="{8E31265F-7811-63E4-D8BC-19890DF64CF6}"/>
              </a:ext>
            </a:extLst>
          </p:cNvPr>
          <p:cNvSpPr txBox="1"/>
          <p:nvPr userDrawn="1"/>
        </p:nvSpPr>
        <p:spPr>
          <a:xfrm>
            <a:off x="1601350" y="2132433"/>
            <a:ext cx="9008198" cy="2062103"/>
          </a:xfrm>
          <a:prstGeom prst="rect">
            <a:avLst/>
          </a:prstGeom>
          <a:noFill/>
        </p:spPr>
        <p:txBody>
          <a:bodyPr wrap="square" rtlCol="0">
            <a:spAutoFit/>
          </a:bodyPr>
          <a:lstStyle/>
          <a:p>
            <a:pPr lvl="0" algn="ctr"/>
            <a:r>
              <a:rPr lang="en-US" sz="1600" dirty="0"/>
              <a:t>This certifies that</a:t>
            </a:r>
          </a:p>
          <a:p>
            <a:pPr lvl="0" algn="ctr"/>
            <a:endParaRPr lang="en-US" sz="1600" dirty="0"/>
          </a:p>
          <a:p>
            <a:pPr lvl="0" algn="ctr"/>
            <a:endParaRPr lang="en-US" sz="1600" dirty="0"/>
          </a:p>
          <a:p>
            <a:pPr lvl="0" algn="ctr"/>
            <a:endParaRPr lang="en-US" sz="1600" dirty="0"/>
          </a:p>
          <a:p>
            <a:pPr lvl="0" algn="ctr"/>
            <a:endParaRPr lang="en-US" sz="1600" dirty="0"/>
          </a:p>
          <a:p>
            <a:pPr lvl="0" algn="ctr"/>
            <a:endParaRPr lang="en-US" sz="1600" dirty="0"/>
          </a:p>
          <a:p>
            <a:pPr lvl="0" algn="ctr"/>
            <a:r>
              <a:rPr lang="en-US" sz="1600" dirty="0"/>
              <a:t>Has completed the HBA Global Ambassador Program for leadership development through</a:t>
            </a:r>
          </a:p>
          <a:p>
            <a:pPr algn="ctr"/>
            <a:endParaRPr lang="en-US" sz="1600" dirty="0"/>
          </a:p>
        </p:txBody>
      </p:sp>
      <p:sp>
        <p:nvSpPr>
          <p:cNvPr id="38" name="Text Placeholder 30">
            <a:extLst>
              <a:ext uri="{FF2B5EF4-FFF2-40B4-BE49-F238E27FC236}">
                <a16:creationId xmlns:a16="http://schemas.microsoft.com/office/drawing/2014/main" id="{4653E243-B765-1EF7-AF83-65A785B6790E}"/>
              </a:ext>
            </a:extLst>
          </p:cNvPr>
          <p:cNvSpPr>
            <a:spLocks noGrp="1"/>
          </p:cNvSpPr>
          <p:nvPr>
            <p:ph type="body" sz="quarter" idx="20" hasCustomPrompt="1"/>
          </p:nvPr>
        </p:nvSpPr>
        <p:spPr>
          <a:xfrm>
            <a:off x="838199" y="5076781"/>
            <a:ext cx="4276442" cy="172184"/>
          </a:xfrm>
        </p:spPr>
        <p:txBody>
          <a:bodyPr>
            <a:normAutofit/>
          </a:bodyPr>
          <a:lstStyle>
            <a:lvl1pPr marL="0" indent="0">
              <a:buNone/>
              <a:defRPr sz="800"/>
            </a:lvl1pPr>
          </a:lstStyle>
          <a:p>
            <a:pPr lvl="0"/>
            <a:r>
              <a:rPr lang="en-US"/>
              <a:t>Company Title, Company Name</a:t>
            </a:r>
          </a:p>
        </p:txBody>
      </p:sp>
      <p:sp>
        <p:nvSpPr>
          <p:cNvPr id="39" name="Text Placeholder 30">
            <a:extLst>
              <a:ext uri="{FF2B5EF4-FFF2-40B4-BE49-F238E27FC236}">
                <a16:creationId xmlns:a16="http://schemas.microsoft.com/office/drawing/2014/main" id="{42CB6032-F3A5-CA87-2863-6F208349FC18}"/>
              </a:ext>
            </a:extLst>
          </p:cNvPr>
          <p:cNvSpPr>
            <a:spLocks noGrp="1"/>
          </p:cNvSpPr>
          <p:nvPr>
            <p:ph type="body" sz="quarter" idx="29" hasCustomPrompt="1"/>
          </p:nvPr>
        </p:nvSpPr>
        <p:spPr>
          <a:xfrm>
            <a:off x="838199" y="5573178"/>
            <a:ext cx="4276442" cy="172184"/>
          </a:xfrm>
        </p:spPr>
        <p:txBody>
          <a:bodyPr>
            <a:normAutofit/>
          </a:bodyPr>
          <a:lstStyle>
            <a:lvl1pPr marL="0" indent="0">
              <a:buNone/>
              <a:defRPr sz="800"/>
            </a:lvl1pPr>
          </a:lstStyle>
          <a:p>
            <a:pPr lvl="0"/>
            <a:r>
              <a:rPr lang="en-US"/>
              <a:t>Company Title, Company Name</a:t>
            </a:r>
          </a:p>
        </p:txBody>
      </p:sp>
      <p:sp>
        <p:nvSpPr>
          <p:cNvPr id="41" name="Text Placeholder 30">
            <a:extLst>
              <a:ext uri="{FF2B5EF4-FFF2-40B4-BE49-F238E27FC236}">
                <a16:creationId xmlns:a16="http://schemas.microsoft.com/office/drawing/2014/main" id="{F8245902-B499-99B4-D95E-BD7376D0D81B}"/>
              </a:ext>
            </a:extLst>
          </p:cNvPr>
          <p:cNvSpPr>
            <a:spLocks noGrp="1"/>
          </p:cNvSpPr>
          <p:nvPr>
            <p:ph type="body" sz="quarter" idx="30" hasCustomPrompt="1"/>
          </p:nvPr>
        </p:nvSpPr>
        <p:spPr>
          <a:xfrm>
            <a:off x="838199" y="6104406"/>
            <a:ext cx="4276442" cy="172184"/>
          </a:xfrm>
        </p:spPr>
        <p:txBody>
          <a:bodyPr>
            <a:normAutofit/>
          </a:bodyPr>
          <a:lstStyle>
            <a:lvl1pPr marL="0" indent="0">
              <a:buNone/>
              <a:defRPr sz="800"/>
            </a:lvl1pPr>
          </a:lstStyle>
          <a:p>
            <a:pPr lvl="0"/>
            <a:r>
              <a:rPr lang="en-US"/>
              <a:t>Company Title, Company Name</a:t>
            </a:r>
          </a:p>
        </p:txBody>
      </p:sp>
      <p:cxnSp>
        <p:nvCxnSpPr>
          <p:cNvPr id="48" name="Straight Connector 47">
            <a:extLst>
              <a:ext uri="{FF2B5EF4-FFF2-40B4-BE49-F238E27FC236}">
                <a16:creationId xmlns:a16="http://schemas.microsoft.com/office/drawing/2014/main" id="{3546257D-1F7C-D76E-15C4-DF34519F0CD8}"/>
              </a:ext>
            </a:extLst>
          </p:cNvPr>
          <p:cNvCxnSpPr>
            <a:cxnSpLocks/>
          </p:cNvCxnSpPr>
          <p:nvPr userDrawn="1"/>
        </p:nvCxnSpPr>
        <p:spPr>
          <a:xfrm>
            <a:off x="7192324" y="5593111"/>
            <a:ext cx="4235544" cy="17669"/>
          </a:xfrm>
          <a:prstGeom prst="line">
            <a:avLst/>
          </a:prstGeom>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91B796F4-8A9E-329B-3BE4-DF8F0B94576D}"/>
              </a:ext>
            </a:extLst>
          </p:cNvPr>
          <p:cNvSpPr txBox="1"/>
          <p:nvPr userDrawn="1"/>
        </p:nvSpPr>
        <p:spPr>
          <a:xfrm>
            <a:off x="7170327" y="5578412"/>
            <a:ext cx="4257541" cy="215444"/>
          </a:xfrm>
          <a:prstGeom prst="rect">
            <a:avLst/>
          </a:prstGeom>
          <a:noFill/>
        </p:spPr>
        <p:txBody>
          <a:bodyPr wrap="square" rtlCol="0">
            <a:spAutoFit/>
          </a:bodyPr>
          <a:lstStyle/>
          <a:p>
            <a:r>
              <a:rPr lang="en-US" sz="800">
                <a:latin typeface="+mj-lt"/>
              </a:rPr>
              <a:t>Mary Stutts, Chief Executive Officer, Healthcare Businesswomen’s Association</a:t>
            </a:r>
          </a:p>
        </p:txBody>
      </p:sp>
      <p:pic>
        <p:nvPicPr>
          <p:cNvPr id="52" name="Picture 2" descr="Image">
            <a:extLst>
              <a:ext uri="{FF2B5EF4-FFF2-40B4-BE49-F238E27FC236}">
                <a16:creationId xmlns:a16="http://schemas.microsoft.com/office/drawing/2014/main" id="{14DAB5BF-FC6A-1E9E-8893-FEBA4900122D}"/>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ackgroundRemoval t="9961" b="89844" l="6250" r="96615">
                        <a14:foregroundMark x1="6510" y1="51758" x2="6510" y2="51758"/>
                        <a14:foregroundMark x1="49089" y1="54688" x2="49089" y2="54688"/>
                        <a14:foregroundMark x1="49740" y1="48633" x2="49740" y2="48633"/>
                        <a14:foregroundMark x1="44531" y1="44727" x2="44531" y2="44727"/>
                        <a14:foregroundMark x1="49479" y1="47656" x2="49479" y2="47656"/>
                        <a14:foregroundMark x1="50000" y1="46484" x2="50000" y2="46484"/>
                        <a14:foregroundMark x1="49870" y1="46875" x2="50260" y2="46582"/>
                        <a14:foregroundMark x1="49349" y1="47266" x2="49870" y2="46875"/>
                        <a14:foregroundMark x1="90495" y1="37793" x2="90625" y2="39160"/>
                        <a14:foregroundMark x1="96615" y1="47559" x2="95182" y2="49609"/>
                        <a14:backgroundMark x1="30859" y1="47461" x2="30859" y2="47461"/>
                        <a14:backgroundMark x1="24219" y1="44629" x2="24219" y2="44629"/>
                        <a14:backgroundMark x1="59245" y1="40234" x2="59245" y2="40234"/>
                        <a14:backgroundMark x1="53906" y1="46289" x2="53906" y2="46289"/>
                        <a14:backgroundMark x1="56901" y1="45020" x2="56901" y2="45020"/>
                        <a14:backgroundMark x1="61458" y1="41211" x2="61458" y2="41211"/>
                        <a14:backgroundMark x1="65365" y1="45605" x2="65365" y2="45605"/>
                        <a14:backgroundMark x1="72266" y1="45313" x2="72266" y2="45313"/>
                        <a14:backgroundMark x1="85677" y1="44043" x2="85677" y2="44043"/>
                        <a14:backgroundMark x1="95182" y1="42480" x2="95182" y2="42480"/>
                        <a14:backgroundMark x1="92578" y1="46875" x2="92578" y2="46875"/>
                        <a14:backgroundMark x1="93359" y1="49805" x2="93359" y2="49805"/>
                        <a14:backgroundMark x1="81771" y1="44727" x2="81771" y2="44727"/>
                        <a14:backgroundMark x1="82161" y1="43066" x2="82161" y2="43066"/>
                        <a14:backgroundMark x1="81641" y1="45313" x2="81641" y2="45313"/>
                        <a14:backgroundMark x1="82682" y1="41113" x2="82682" y2="41113"/>
                        <a14:backgroundMark x1="15755" y1="48926" x2="15755" y2="48926"/>
                        <a14:backgroundMark x1="93359" y1="51172" x2="93359" y2="51172"/>
                        <a14:backgroundMark x1="93880" y1="50977" x2="93880" y2="50977"/>
                        <a14:backgroundMark x1="50130" y1="46875" x2="50130" y2="46875"/>
                        <a14:backgroundMark x1="49870" y1="46875" x2="49870" y2="46875"/>
                      </a14:backgroundRemoval>
                    </a14:imgEffect>
                  </a14:imgLayer>
                </a14:imgProps>
              </a:ext>
              <a:ext uri="{28A0092B-C50C-407E-A947-70E740481C1C}">
                <a14:useLocalDpi xmlns:a14="http://schemas.microsoft.com/office/drawing/2010/main" val="0"/>
              </a:ext>
            </a:extLst>
          </a:blip>
          <a:srcRect t="30872" b="32550"/>
          <a:stretch/>
        </p:blipFill>
        <p:spPr bwMode="auto">
          <a:xfrm rot="251009">
            <a:off x="7131988" y="4917244"/>
            <a:ext cx="2171144" cy="10588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extLst>
              <a:ext uri="{FF2B5EF4-FFF2-40B4-BE49-F238E27FC236}">
                <a16:creationId xmlns:a16="http://schemas.microsoft.com/office/drawing/2014/main" id="{4EE0F8FA-A1FC-5D4A-809B-B55B4B2DEC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57646" y="196537"/>
            <a:ext cx="5476707" cy="909167"/>
          </a:xfrm>
          <a:prstGeom prst="rect">
            <a:avLst/>
          </a:prstGeom>
        </p:spPr>
      </p:pic>
      <p:sp>
        <p:nvSpPr>
          <p:cNvPr id="7" name="Text Placeholder 33">
            <a:extLst>
              <a:ext uri="{FF2B5EF4-FFF2-40B4-BE49-F238E27FC236}">
                <a16:creationId xmlns:a16="http://schemas.microsoft.com/office/drawing/2014/main" id="{278E6DB3-0731-C9DF-383A-5C7D6C962824}"/>
              </a:ext>
            </a:extLst>
          </p:cNvPr>
          <p:cNvSpPr>
            <a:spLocks noGrp="1"/>
          </p:cNvSpPr>
          <p:nvPr>
            <p:ph type="body" sz="quarter" idx="22" hasCustomPrompt="1"/>
          </p:nvPr>
        </p:nvSpPr>
        <p:spPr>
          <a:xfrm>
            <a:off x="5134691" y="4847264"/>
            <a:ext cx="1941513" cy="496888"/>
          </a:xfrm>
        </p:spPr>
        <p:txBody>
          <a:bodyPr>
            <a:noAutofit/>
          </a:bodyPr>
          <a:lstStyle>
            <a:lvl1pPr marL="0" indent="0" algn="ctr">
              <a:buNone/>
              <a:defRPr sz="1400"/>
            </a:lvl1pPr>
          </a:lstStyle>
          <a:p>
            <a:pPr lvl="0"/>
            <a:r>
              <a:rPr lang="en-US" dirty="0"/>
              <a:t>Date, Month, Year</a:t>
            </a:r>
          </a:p>
        </p:txBody>
      </p:sp>
    </p:spTree>
    <p:extLst>
      <p:ext uri="{BB962C8B-B14F-4D97-AF65-F5344CB8AC3E}">
        <p14:creationId xmlns:p14="http://schemas.microsoft.com/office/powerpoint/2010/main" val="296172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ertificate of Completion w 4 si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C8D8993-A1F0-430A-A1EE-5DF95F8D5FD0}"/>
              </a:ext>
            </a:extLst>
          </p:cNvPr>
          <p:cNvSpPr/>
          <p:nvPr userDrawn="1"/>
        </p:nvSpPr>
        <p:spPr>
          <a:xfrm>
            <a:off x="10023334" y="6076529"/>
            <a:ext cx="2168666" cy="78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D33DE2A-E13F-A87C-4B88-5B8D80F50F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7613" y="6236950"/>
            <a:ext cx="2479196" cy="628063"/>
          </a:xfrm>
          <a:prstGeom prst="rect">
            <a:avLst/>
          </a:prstGeom>
        </p:spPr>
      </p:pic>
      <p:sp>
        <p:nvSpPr>
          <p:cNvPr id="6" name="Text Placeholder 5">
            <a:extLst>
              <a:ext uri="{FF2B5EF4-FFF2-40B4-BE49-F238E27FC236}">
                <a16:creationId xmlns:a16="http://schemas.microsoft.com/office/drawing/2014/main" id="{D358B84D-8023-86D8-1E8F-C8060A966F6A}"/>
              </a:ext>
            </a:extLst>
          </p:cNvPr>
          <p:cNvSpPr>
            <a:spLocks noGrp="1"/>
          </p:cNvSpPr>
          <p:nvPr>
            <p:ph type="body" sz="quarter" idx="12" hasCustomPrompt="1"/>
          </p:nvPr>
        </p:nvSpPr>
        <p:spPr>
          <a:xfrm>
            <a:off x="838199" y="2715204"/>
            <a:ext cx="10515600" cy="643140"/>
          </a:xfrm>
        </p:spPr>
        <p:txBody>
          <a:bodyPr>
            <a:normAutofit/>
          </a:bodyPr>
          <a:lstStyle>
            <a:lvl1pPr marL="0" indent="0" algn="ctr">
              <a:buNone/>
              <a:defRPr sz="4400" b="0"/>
            </a:lvl1pPr>
          </a:lstStyle>
          <a:p>
            <a:pPr lvl="0"/>
            <a:r>
              <a:rPr lang="en-US"/>
              <a:t>NAME</a:t>
            </a:r>
          </a:p>
        </p:txBody>
      </p:sp>
      <p:cxnSp>
        <p:nvCxnSpPr>
          <p:cNvPr id="20" name="Straight Connector 19">
            <a:extLst>
              <a:ext uri="{FF2B5EF4-FFF2-40B4-BE49-F238E27FC236}">
                <a16:creationId xmlns:a16="http://schemas.microsoft.com/office/drawing/2014/main" id="{4D28F358-AF43-DBF3-8DA8-3BF28AE94C21}"/>
              </a:ext>
            </a:extLst>
          </p:cNvPr>
          <p:cNvCxnSpPr>
            <a:cxnSpLocks/>
          </p:cNvCxnSpPr>
          <p:nvPr userDrawn="1"/>
        </p:nvCxnSpPr>
        <p:spPr>
          <a:xfrm>
            <a:off x="838199" y="5439384"/>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21" name="Text Placeholder 16">
            <a:extLst>
              <a:ext uri="{FF2B5EF4-FFF2-40B4-BE49-F238E27FC236}">
                <a16:creationId xmlns:a16="http://schemas.microsoft.com/office/drawing/2014/main" id="{0AA507AD-2500-B117-5F2E-D2BD7E2800D7}"/>
              </a:ext>
            </a:extLst>
          </p:cNvPr>
          <p:cNvSpPr>
            <a:spLocks noGrp="1"/>
          </p:cNvSpPr>
          <p:nvPr>
            <p:ph type="body" sz="quarter" idx="15" hasCustomPrompt="1"/>
          </p:nvPr>
        </p:nvSpPr>
        <p:spPr>
          <a:xfrm>
            <a:off x="838199" y="5427293"/>
            <a:ext cx="4257541" cy="311416"/>
          </a:xfrm>
        </p:spPr>
        <p:txBody>
          <a:bodyPr>
            <a:normAutofit/>
          </a:bodyPr>
          <a:lstStyle>
            <a:lvl1pPr marL="0" indent="0">
              <a:lnSpc>
                <a:spcPct val="100000"/>
              </a:lnSpc>
              <a:spcBef>
                <a:spcPts val="0"/>
              </a:spcBef>
              <a:buNone/>
              <a:defRPr sz="800"/>
            </a:lvl1pPr>
          </a:lstStyle>
          <a:p>
            <a:pPr lvl="0"/>
            <a:r>
              <a:rPr lang="en-US" err="1"/>
              <a:t>Firstname</a:t>
            </a:r>
            <a:r>
              <a:rPr lang="en-US"/>
              <a:t> </a:t>
            </a:r>
            <a:r>
              <a:rPr lang="en-US" err="1"/>
              <a:t>Lastname</a:t>
            </a:r>
            <a:r>
              <a:rPr lang="en-US"/>
              <a:t>, Ambassador Program Title</a:t>
            </a:r>
          </a:p>
        </p:txBody>
      </p:sp>
      <p:cxnSp>
        <p:nvCxnSpPr>
          <p:cNvPr id="27" name="Straight Connector 26">
            <a:extLst>
              <a:ext uri="{FF2B5EF4-FFF2-40B4-BE49-F238E27FC236}">
                <a16:creationId xmlns:a16="http://schemas.microsoft.com/office/drawing/2014/main" id="{9CD7B5FE-B469-F654-62F5-017B4DF23E9B}"/>
              </a:ext>
            </a:extLst>
          </p:cNvPr>
          <p:cNvCxnSpPr>
            <a:cxnSpLocks/>
          </p:cNvCxnSpPr>
          <p:nvPr userDrawn="1"/>
        </p:nvCxnSpPr>
        <p:spPr>
          <a:xfrm>
            <a:off x="838199" y="5962272"/>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28" name="Text Placeholder 16">
            <a:extLst>
              <a:ext uri="{FF2B5EF4-FFF2-40B4-BE49-F238E27FC236}">
                <a16:creationId xmlns:a16="http://schemas.microsoft.com/office/drawing/2014/main" id="{C7E769B3-0FB3-71A8-6CDC-E9AB6EB1F096}"/>
              </a:ext>
            </a:extLst>
          </p:cNvPr>
          <p:cNvSpPr>
            <a:spLocks noGrp="1"/>
          </p:cNvSpPr>
          <p:nvPr>
            <p:ph type="body" sz="quarter" idx="17" hasCustomPrompt="1"/>
          </p:nvPr>
        </p:nvSpPr>
        <p:spPr>
          <a:xfrm>
            <a:off x="838199" y="5950181"/>
            <a:ext cx="4257541" cy="311416"/>
          </a:xfrm>
        </p:spPr>
        <p:txBody>
          <a:bodyPr>
            <a:normAutofit/>
          </a:bodyPr>
          <a:lstStyle>
            <a:lvl1pPr marL="0" indent="0">
              <a:lnSpc>
                <a:spcPct val="100000"/>
              </a:lnSpc>
              <a:spcBef>
                <a:spcPts val="0"/>
              </a:spcBef>
              <a:buNone/>
              <a:defRPr sz="800"/>
            </a:lvl1pPr>
          </a:lstStyle>
          <a:p>
            <a:pPr lvl="0"/>
            <a:r>
              <a:rPr lang="en-US" err="1"/>
              <a:t>Firstname</a:t>
            </a:r>
            <a:r>
              <a:rPr lang="en-US"/>
              <a:t> </a:t>
            </a:r>
            <a:r>
              <a:rPr lang="en-US" err="1"/>
              <a:t>Lastname</a:t>
            </a:r>
            <a:r>
              <a:rPr lang="en-US"/>
              <a:t>, Ambassador Program Title</a:t>
            </a:r>
          </a:p>
        </p:txBody>
      </p:sp>
      <p:cxnSp>
        <p:nvCxnSpPr>
          <p:cNvPr id="3" name="Straight Connector 2">
            <a:extLst>
              <a:ext uri="{FF2B5EF4-FFF2-40B4-BE49-F238E27FC236}">
                <a16:creationId xmlns:a16="http://schemas.microsoft.com/office/drawing/2014/main" id="{4017DAF4-A239-7A3B-2E1D-54D5D1CBD0B4}"/>
              </a:ext>
            </a:extLst>
          </p:cNvPr>
          <p:cNvCxnSpPr>
            <a:cxnSpLocks/>
          </p:cNvCxnSpPr>
          <p:nvPr userDrawn="1"/>
        </p:nvCxnSpPr>
        <p:spPr>
          <a:xfrm>
            <a:off x="838199" y="4940631"/>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16">
            <a:extLst>
              <a:ext uri="{FF2B5EF4-FFF2-40B4-BE49-F238E27FC236}">
                <a16:creationId xmlns:a16="http://schemas.microsoft.com/office/drawing/2014/main" id="{869E6D3A-3B28-27DC-1247-AE523E78B109}"/>
              </a:ext>
            </a:extLst>
          </p:cNvPr>
          <p:cNvSpPr>
            <a:spLocks noGrp="1"/>
          </p:cNvSpPr>
          <p:nvPr>
            <p:ph type="body" sz="quarter" idx="19" hasCustomPrompt="1"/>
          </p:nvPr>
        </p:nvSpPr>
        <p:spPr>
          <a:xfrm>
            <a:off x="838199" y="4928540"/>
            <a:ext cx="4257541" cy="311416"/>
          </a:xfrm>
        </p:spPr>
        <p:txBody>
          <a:bodyPr>
            <a:normAutofit/>
          </a:bodyPr>
          <a:lstStyle>
            <a:lvl1pPr marL="0" indent="0">
              <a:lnSpc>
                <a:spcPct val="100000"/>
              </a:lnSpc>
              <a:spcBef>
                <a:spcPts val="0"/>
              </a:spcBef>
              <a:buNone/>
              <a:defRPr sz="800"/>
            </a:lvl1pPr>
          </a:lstStyle>
          <a:p>
            <a:pPr lvl="0"/>
            <a:r>
              <a:rPr lang="en-US" err="1"/>
              <a:t>Firstname</a:t>
            </a:r>
            <a:r>
              <a:rPr lang="en-US"/>
              <a:t> </a:t>
            </a:r>
            <a:r>
              <a:rPr lang="en-US" err="1"/>
              <a:t>Lastname</a:t>
            </a:r>
            <a:r>
              <a:rPr lang="en-US"/>
              <a:t>, Ambassador Program Title</a:t>
            </a:r>
          </a:p>
        </p:txBody>
      </p:sp>
      <p:sp>
        <p:nvSpPr>
          <p:cNvPr id="13" name="TextBox 12">
            <a:extLst>
              <a:ext uri="{FF2B5EF4-FFF2-40B4-BE49-F238E27FC236}">
                <a16:creationId xmlns:a16="http://schemas.microsoft.com/office/drawing/2014/main" id="{00697C6F-904D-080D-2D41-81142816A705}"/>
              </a:ext>
            </a:extLst>
          </p:cNvPr>
          <p:cNvSpPr txBox="1"/>
          <p:nvPr userDrawn="1"/>
        </p:nvSpPr>
        <p:spPr>
          <a:xfrm>
            <a:off x="967607" y="1485875"/>
            <a:ext cx="10275683" cy="584775"/>
          </a:xfrm>
          <a:prstGeom prst="rect">
            <a:avLst/>
          </a:prstGeom>
          <a:noFill/>
        </p:spPr>
        <p:txBody>
          <a:bodyPr wrap="square" rtlCol="0">
            <a:spAutoFit/>
          </a:bodyPr>
          <a:lstStyle/>
          <a:p>
            <a:pPr algn="ctr"/>
            <a:r>
              <a:rPr lang="en-US" sz="3200" b="1" dirty="0">
                <a:solidFill>
                  <a:schemeClr val="tx1"/>
                </a:solidFill>
              </a:rPr>
              <a:t>Certificate of Completion</a:t>
            </a:r>
          </a:p>
        </p:txBody>
      </p:sp>
      <p:sp>
        <p:nvSpPr>
          <p:cNvPr id="15" name="TextBox 14">
            <a:extLst>
              <a:ext uri="{FF2B5EF4-FFF2-40B4-BE49-F238E27FC236}">
                <a16:creationId xmlns:a16="http://schemas.microsoft.com/office/drawing/2014/main" id="{8E31265F-7811-63E4-D8BC-19890DF64CF6}"/>
              </a:ext>
            </a:extLst>
          </p:cNvPr>
          <p:cNvSpPr txBox="1"/>
          <p:nvPr userDrawn="1"/>
        </p:nvSpPr>
        <p:spPr>
          <a:xfrm>
            <a:off x="1601350" y="2132433"/>
            <a:ext cx="9008198" cy="2062103"/>
          </a:xfrm>
          <a:prstGeom prst="rect">
            <a:avLst/>
          </a:prstGeom>
          <a:noFill/>
        </p:spPr>
        <p:txBody>
          <a:bodyPr wrap="square" rtlCol="0">
            <a:spAutoFit/>
          </a:bodyPr>
          <a:lstStyle/>
          <a:p>
            <a:pPr lvl="0" algn="ctr"/>
            <a:r>
              <a:rPr lang="en-US" sz="1600" dirty="0"/>
              <a:t>This certifies that</a:t>
            </a:r>
          </a:p>
          <a:p>
            <a:pPr lvl="0" algn="ctr"/>
            <a:endParaRPr lang="en-US" sz="1600" dirty="0"/>
          </a:p>
          <a:p>
            <a:pPr lvl="0" algn="ctr"/>
            <a:endParaRPr lang="en-US" sz="1600" dirty="0"/>
          </a:p>
          <a:p>
            <a:pPr lvl="0" algn="ctr"/>
            <a:endParaRPr lang="en-US" sz="1600" dirty="0"/>
          </a:p>
          <a:p>
            <a:pPr lvl="0" algn="ctr"/>
            <a:endParaRPr lang="en-US" sz="1600" dirty="0"/>
          </a:p>
          <a:p>
            <a:pPr lvl="0" algn="ctr"/>
            <a:endParaRPr lang="en-US" sz="1600" dirty="0"/>
          </a:p>
          <a:p>
            <a:pPr lvl="0" algn="ctr"/>
            <a:r>
              <a:rPr lang="en-US" sz="1600" dirty="0"/>
              <a:t>Has completed the HBA Global Ambassador Program for leadership development through</a:t>
            </a:r>
          </a:p>
          <a:p>
            <a:pPr algn="ctr"/>
            <a:endParaRPr lang="en-US" sz="1600" dirty="0"/>
          </a:p>
        </p:txBody>
      </p:sp>
      <p:sp>
        <p:nvSpPr>
          <p:cNvPr id="38" name="Text Placeholder 30">
            <a:extLst>
              <a:ext uri="{FF2B5EF4-FFF2-40B4-BE49-F238E27FC236}">
                <a16:creationId xmlns:a16="http://schemas.microsoft.com/office/drawing/2014/main" id="{4653E243-B765-1EF7-AF83-65A785B6790E}"/>
              </a:ext>
            </a:extLst>
          </p:cNvPr>
          <p:cNvSpPr>
            <a:spLocks noGrp="1"/>
          </p:cNvSpPr>
          <p:nvPr>
            <p:ph type="body" sz="quarter" idx="20" hasCustomPrompt="1"/>
          </p:nvPr>
        </p:nvSpPr>
        <p:spPr>
          <a:xfrm>
            <a:off x="838199" y="5076781"/>
            <a:ext cx="4276442" cy="172184"/>
          </a:xfrm>
        </p:spPr>
        <p:txBody>
          <a:bodyPr>
            <a:normAutofit/>
          </a:bodyPr>
          <a:lstStyle>
            <a:lvl1pPr marL="0" indent="0">
              <a:buNone/>
              <a:defRPr sz="800"/>
            </a:lvl1pPr>
          </a:lstStyle>
          <a:p>
            <a:pPr lvl="0"/>
            <a:r>
              <a:rPr lang="en-US"/>
              <a:t>Company Title, Company Name</a:t>
            </a:r>
          </a:p>
        </p:txBody>
      </p:sp>
      <p:sp>
        <p:nvSpPr>
          <p:cNvPr id="39" name="Text Placeholder 30">
            <a:extLst>
              <a:ext uri="{FF2B5EF4-FFF2-40B4-BE49-F238E27FC236}">
                <a16:creationId xmlns:a16="http://schemas.microsoft.com/office/drawing/2014/main" id="{42CB6032-F3A5-CA87-2863-6F208349FC18}"/>
              </a:ext>
            </a:extLst>
          </p:cNvPr>
          <p:cNvSpPr>
            <a:spLocks noGrp="1"/>
          </p:cNvSpPr>
          <p:nvPr>
            <p:ph type="body" sz="quarter" idx="29" hasCustomPrompt="1"/>
          </p:nvPr>
        </p:nvSpPr>
        <p:spPr>
          <a:xfrm>
            <a:off x="838199" y="5573178"/>
            <a:ext cx="4276442" cy="172184"/>
          </a:xfrm>
        </p:spPr>
        <p:txBody>
          <a:bodyPr>
            <a:normAutofit/>
          </a:bodyPr>
          <a:lstStyle>
            <a:lvl1pPr marL="0" indent="0">
              <a:buNone/>
              <a:defRPr sz="800"/>
            </a:lvl1pPr>
          </a:lstStyle>
          <a:p>
            <a:pPr lvl="0"/>
            <a:r>
              <a:rPr lang="en-US"/>
              <a:t>Company Title, Company Name</a:t>
            </a:r>
          </a:p>
        </p:txBody>
      </p:sp>
      <p:sp>
        <p:nvSpPr>
          <p:cNvPr id="41" name="Text Placeholder 30">
            <a:extLst>
              <a:ext uri="{FF2B5EF4-FFF2-40B4-BE49-F238E27FC236}">
                <a16:creationId xmlns:a16="http://schemas.microsoft.com/office/drawing/2014/main" id="{F8245902-B499-99B4-D95E-BD7376D0D81B}"/>
              </a:ext>
            </a:extLst>
          </p:cNvPr>
          <p:cNvSpPr>
            <a:spLocks noGrp="1"/>
          </p:cNvSpPr>
          <p:nvPr>
            <p:ph type="body" sz="quarter" idx="30" hasCustomPrompt="1"/>
          </p:nvPr>
        </p:nvSpPr>
        <p:spPr>
          <a:xfrm>
            <a:off x="838199" y="6104406"/>
            <a:ext cx="4276442" cy="172184"/>
          </a:xfrm>
        </p:spPr>
        <p:txBody>
          <a:bodyPr>
            <a:normAutofit/>
          </a:bodyPr>
          <a:lstStyle>
            <a:lvl1pPr marL="0" indent="0">
              <a:buNone/>
              <a:defRPr sz="800"/>
            </a:lvl1pPr>
          </a:lstStyle>
          <a:p>
            <a:pPr lvl="0"/>
            <a:r>
              <a:rPr lang="en-US"/>
              <a:t>Company Title, Company Name</a:t>
            </a:r>
          </a:p>
        </p:txBody>
      </p:sp>
      <p:cxnSp>
        <p:nvCxnSpPr>
          <p:cNvPr id="48" name="Straight Connector 47">
            <a:extLst>
              <a:ext uri="{FF2B5EF4-FFF2-40B4-BE49-F238E27FC236}">
                <a16:creationId xmlns:a16="http://schemas.microsoft.com/office/drawing/2014/main" id="{3546257D-1F7C-D76E-15C4-DF34519F0CD8}"/>
              </a:ext>
            </a:extLst>
          </p:cNvPr>
          <p:cNvCxnSpPr>
            <a:cxnSpLocks/>
          </p:cNvCxnSpPr>
          <p:nvPr userDrawn="1"/>
        </p:nvCxnSpPr>
        <p:spPr>
          <a:xfrm>
            <a:off x="7174744" y="5314189"/>
            <a:ext cx="4235544" cy="17669"/>
          </a:xfrm>
          <a:prstGeom prst="line">
            <a:avLst/>
          </a:prstGeom>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91B796F4-8A9E-329B-3BE4-DF8F0B94576D}"/>
              </a:ext>
            </a:extLst>
          </p:cNvPr>
          <p:cNvSpPr txBox="1"/>
          <p:nvPr userDrawn="1"/>
        </p:nvSpPr>
        <p:spPr>
          <a:xfrm>
            <a:off x="7152747" y="5299490"/>
            <a:ext cx="4257541" cy="215444"/>
          </a:xfrm>
          <a:prstGeom prst="rect">
            <a:avLst/>
          </a:prstGeom>
          <a:noFill/>
        </p:spPr>
        <p:txBody>
          <a:bodyPr wrap="square" rtlCol="0">
            <a:spAutoFit/>
          </a:bodyPr>
          <a:lstStyle/>
          <a:p>
            <a:r>
              <a:rPr lang="en-US" sz="800">
                <a:latin typeface="+mj-lt"/>
              </a:rPr>
              <a:t>Mary Stutts, Chief Executive Officer, Healthcare Businesswomen’s Association</a:t>
            </a:r>
          </a:p>
        </p:txBody>
      </p:sp>
      <p:pic>
        <p:nvPicPr>
          <p:cNvPr id="52" name="Picture 2" descr="Image">
            <a:extLst>
              <a:ext uri="{FF2B5EF4-FFF2-40B4-BE49-F238E27FC236}">
                <a16:creationId xmlns:a16="http://schemas.microsoft.com/office/drawing/2014/main" id="{14DAB5BF-FC6A-1E9E-8893-FEBA4900122D}"/>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ackgroundRemoval t="9961" b="89844" l="6250" r="96615">
                        <a14:foregroundMark x1="6510" y1="51758" x2="6510" y2="51758"/>
                        <a14:foregroundMark x1="49089" y1="54688" x2="49089" y2="54688"/>
                        <a14:foregroundMark x1="49740" y1="48633" x2="49740" y2="48633"/>
                        <a14:foregroundMark x1="44531" y1="44727" x2="44531" y2="44727"/>
                        <a14:foregroundMark x1="49479" y1="47656" x2="49479" y2="47656"/>
                        <a14:foregroundMark x1="50000" y1="46484" x2="50000" y2="46484"/>
                        <a14:foregroundMark x1="49870" y1="46875" x2="50260" y2="46582"/>
                        <a14:foregroundMark x1="49349" y1="47266" x2="49870" y2="46875"/>
                        <a14:foregroundMark x1="90495" y1="37793" x2="90625" y2="39160"/>
                        <a14:foregroundMark x1="96615" y1="47559" x2="95182" y2="49609"/>
                        <a14:backgroundMark x1="30859" y1="47461" x2="30859" y2="47461"/>
                        <a14:backgroundMark x1="24219" y1="44629" x2="24219" y2="44629"/>
                        <a14:backgroundMark x1="59245" y1="40234" x2="59245" y2="40234"/>
                        <a14:backgroundMark x1="53906" y1="46289" x2="53906" y2="46289"/>
                        <a14:backgroundMark x1="56901" y1="45020" x2="56901" y2="45020"/>
                        <a14:backgroundMark x1="61458" y1="41211" x2="61458" y2="41211"/>
                        <a14:backgroundMark x1="65365" y1="45605" x2="65365" y2="45605"/>
                        <a14:backgroundMark x1="72266" y1="45313" x2="72266" y2="45313"/>
                        <a14:backgroundMark x1="85677" y1="44043" x2="85677" y2="44043"/>
                        <a14:backgroundMark x1="95182" y1="42480" x2="95182" y2="42480"/>
                        <a14:backgroundMark x1="92578" y1="46875" x2="92578" y2="46875"/>
                        <a14:backgroundMark x1="93359" y1="49805" x2="93359" y2="49805"/>
                        <a14:backgroundMark x1="81771" y1="44727" x2="81771" y2="44727"/>
                        <a14:backgroundMark x1="82161" y1="43066" x2="82161" y2="43066"/>
                        <a14:backgroundMark x1="81641" y1="45313" x2="81641" y2="45313"/>
                        <a14:backgroundMark x1="82682" y1="41113" x2="82682" y2="41113"/>
                        <a14:backgroundMark x1="15755" y1="48926" x2="15755" y2="48926"/>
                        <a14:backgroundMark x1="93359" y1="51172" x2="93359" y2="51172"/>
                        <a14:backgroundMark x1="93880" y1="50977" x2="93880" y2="50977"/>
                        <a14:backgroundMark x1="50130" y1="46875" x2="50130" y2="46875"/>
                        <a14:backgroundMark x1="49870" y1="46875" x2="49870" y2="46875"/>
                      </a14:backgroundRemoval>
                    </a14:imgEffect>
                  </a14:imgLayer>
                </a14:imgProps>
              </a:ext>
              <a:ext uri="{28A0092B-C50C-407E-A947-70E740481C1C}">
                <a14:useLocalDpi xmlns:a14="http://schemas.microsoft.com/office/drawing/2010/main" val="0"/>
              </a:ext>
            </a:extLst>
          </a:blip>
          <a:srcRect t="30872" b="32550"/>
          <a:stretch/>
        </p:blipFill>
        <p:spPr bwMode="auto">
          <a:xfrm rot="251009">
            <a:off x="7114408" y="4638322"/>
            <a:ext cx="2171144" cy="10588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extLst>
              <a:ext uri="{FF2B5EF4-FFF2-40B4-BE49-F238E27FC236}">
                <a16:creationId xmlns:a16="http://schemas.microsoft.com/office/drawing/2014/main" id="{4EE0F8FA-A1FC-5D4A-809B-B55B4B2DEC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57646" y="196537"/>
            <a:ext cx="5476707" cy="909167"/>
          </a:xfrm>
          <a:prstGeom prst="rect">
            <a:avLst/>
          </a:prstGeom>
        </p:spPr>
      </p:pic>
      <p:cxnSp>
        <p:nvCxnSpPr>
          <p:cNvPr id="2" name="Straight Connector 1">
            <a:extLst>
              <a:ext uri="{FF2B5EF4-FFF2-40B4-BE49-F238E27FC236}">
                <a16:creationId xmlns:a16="http://schemas.microsoft.com/office/drawing/2014/main" id="{389A337E-D6A8-A7EB-8B02-A87ECEF5FDEB}"/>
              </a:ext>
            </a:extLst>
          </p:cNvPr>
          <p:cNvCxnSpPr>
            <a:cxnSpLocks/>
          </p:cNvCxnSpPr>
          <p:nvPr userDrawn="1"/>
        </p:nvCxnSpPr>
        <p:spPr>
          <a:xfrm>
            <a:off x="821125" y="4408857"/>
            <a:ext cx="4235544" cy="10001"/>
          </a:xfrm>
          <a:prstGeom prst="line">
            <a:avLst/>
          </a:prstGeom>
        </p:spPr>
        <p:style>
          <a:lnRef idx="1">
            <a:schemeClr val="dk1"/>
          </a:lnRef>
          <a:fillRef idx="0">
            <a:schemeClr val="dk1"/>
          </a:fillRef>
          <a:effectRef idx="0">
            <a:schemeClr val="dk1"/>
          </a:effectRef>
          <a:fontRef idx="minor">
            <a:schemeClr val="tx1"/>
          </a:fontRef>
        </p:style>
      </p:cxnSp>
      <p:sp>
        <p:nvSpPr>
          <p:cNvPr id="7" name="Text Placeholder 18">
            <a:extLst>
              <a:ext uri="{FF2B5EF4-FFF2-40B4-BE49-F238E27FC236}">
                <a16:creationId xmlns:a16="http://schemas.microsoft.com/office/drawing/2014/main" id="{AC4DA533-7DB8-0673-67DD-34CFC9E12E99}"/>
              </a:ext>
            </a:extLst>
          </p:cNvPr>
          <p:cNvSpPr>
            <a:spLocks noGrp="1"/>
          </p:cNvSpPr>
          <p:nvPr>
            <p:ph type="body" sz="quarter" idx="28" hasCustomPrompt="1"/>
          </p:nvPr>
        </p:nvSpPr>
        <p:spPr>
          <a:xfrm>
            <a:off x="857267" y="4396766"/>
            <a:ext cx="4181983" cy="366034"/>
          </a:xfrm>
        </p:spPr>
        <p:txBody>
          <a:bodyPr/>
          <a:lstStyle>
            <a:lvl1pPr marL="0" indent="0">
              <a:lnSpc>
                <a:spcPct val="100000"/>
              </a:lnSpc>
              <a:spcBef>
                <a:spcPts val="0"/>
              </a:spcBef>
              <a:buNone/>
              <a:defRPr sz="800">
                <a:latin typeface="+mn-lt"/>
              </a:defRPr>
            </a:lvl1pPr>
          </a:lstStyle>
          <a:p>
            <a:pPr lvl="0"/>
            <a:r>
              <a:rPr lang="en-US" err="1"/>
              <a:t>Firstname</a:t>
            </a:r>
            <a:r>
              <a:rPr lang="en-US"/>
              <a:t> </a:t>
            </a:r>
            <a:r>
              <a:rPr lang="en-US" err="1"/>
              <a:t>Lastname</a:t>
            </a:r>
            <a:r>
              <a:rPr lang="en-US"/>
              <a:t>, Ambassador Program Title</a:t>
            </a:r>
          </a:p>
        </p:txBody>
      </p:sp>
      <p:sp>
        <p:nvSpPr>
          <p:cNvPr id="8" name="Text Placeholder 30">
            <a:extLst>
              <a:ext uri="{FF2B5EF4-FFF2-40B4-BE49-F238E27FC236}">
                <a16:creationId xmlns:a16="http://schemas.microsoft.com/office/drawing/2014/main" id="{1FC250BB-5090-2403-91D7-83E3C695D122}"/>
              </a:ext>
            </a:extLst>
          </p:cNvPr>
          <p:cNvSpPr>
            <a:spLocks noGrp="1"/>
          </p:cNvSpPr>
          <p:nvPr>
            <p:ph type="body" sz="quarter" idx="32" hasCustomPrompt="1"/>
          </p:nvPr>
        </p:nvSpPr>
        <p:spPr>
          <a:xfrm>
            <a:off x="848800" y="4553580"/>
            <a:ext cx="4276442" cy="172184"/>
          </a:xfrm>
        </p:spPr>
        <p:txBody>
          <a:bodyPr>
            <a:normAutofit/>
          </a:bodyPr>
          <a:lstStyle>
            <a:lvl1pPr marL="0" indent="0">
              <a:buNone/>
              <a:defRPr sz="800"/>
            </a:lvl1pPr>
          </a:lstStyle>
          <a:p>
            <a:pPr lvl="0"/>
            <a:r>
              <a:rPr lang="en-US"/>
              <a:t>Company Title, Company Name</a:t>
            </a:r>
          </a:p>
        </p:txBody>
      </p:sp>
      <p:sp>
        <p:nvSpPr>
          <p:cNvPr id="9" name="Text Placeholder 33">
            <a:extLst>
              <a:ext uri="{FF2B5EF4-FFF2-40B4-BE49-F238E27FC236}">
                <a16:creationId xmlns:a16="http://schemas.microsoft.com/office/drawing/2014/main" id="{61168CD9-84F3-BD27-631F-E5E324228226}"/>
              </a:ext>
            </a:extLst>
          </p:cNvPr>
          <p:cNvSpPr>
            <a:spLocks noGrp="1"/>
          </p:cNvSpPr>
          <p:nvPr>
            <p:ph type="body" sz="quarter" idx="22" hasCustomPrompt="1"/>
          </p:nvPr>
        </p:nvSpPr>
        <p:spPr>
          <a:xfrm>
            <a:off x="5134691" y="4847264"/>
            <a:ext cx="1941513" cy="496888"/>
          </a:xfrm>
        </p:spPr>
        <p:txBody>
          <a:bodyPr>
            <a:noAutofit/>
          </a:bodyPr>
          <a:lstStyle>
            <a:lvl1pPr marL="0" indent="0" algn="ctr">
              <a:buNone/>
              <a:defRPr sz="1400"/>
            </a:lvl1pPr>
          </a:lstStyle>
          <a:p>
            <a:pPr lvl="0"/>
            <a:r>
              <a:rPr lang="en-US" dirty="0"/>
              <a:t>Date, Month, Year</a:t>
            </a:r>
          </a:p>
        </p:txBody>
      </p:sp>
    </p:spTree>
    <p:extLst>
      <p:ext uri="{BB962C8B-B14F-4D97-AF65-F5344CB8AC3E}">
        <p14:creationId xmlns:p14="http://schemas.microsoft.com/office/powerpoint/2010/main" val="349378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9790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5E86B-F16F-46B8-8469-2960E40C2E0E}" type="datetime1">
              <a:rPr lang="en-US" smtClean="0"/>
              <a:t>6/5/2024</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a:p>
        </p:txBody>
      </p:sp>
    </p:spTree>
    <p:extLst>
      <p:ext uri="{BB962C8B-B14F-4D97-AF65-F5344CB8AC3E}">
        <p14:creationId xmlns:p14="http://schemas.microsoft.com/office/powerpoint/2010/main" val="419725177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61" r:id="rId4"/>
    <p:sldLayoutId id="2147483662" r:id="rId5"/>
    <p:sldLayoutId id="2147483663" r:id="rId6"/>
    <p:sldLayoutId id="2147483702" r:id="rId7"/>
    <p:sldLayoutId id="2147483705" r:id="rId8"/>
    <p:sldLayoutId id="2147483704" r:id="rId9"/>
    <p:sldLayoutId id="214748370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CF4E-8ABF-87D0-97D9-DAB7788590BA}"/>
              </a:ext>
            </a:extLst>
          </p:cNvPr>
          <p:cNvSpPr>
            <a:spLocks noGrp="1"/>
          </p:cNvSpPr>
          <p:nvPr>
            <p:ph type="title"/>
          </p:nvPr>
        </p:nvSpPr>
        <p:spPr/>
        <p:txBody>
          <a:bodyPr/>
          <a:lstStyle/>
          <a:p>
            <a:r>
              <a:rPr lang="en-US"/>
              <a:t>Congratulations Ambassador Graduates!</a:t>
            </a:r>
          </a:p>
        </p:txBody>
      </p:sp>
      <p:sp>
        <p:nvSpPr>
          <p:cNvPr id="3" name="Text Placeholder 2">
            <a:extLst>
              <a:ext uri="{FF2B5EF4-FFF2-40B4-BE49-F238E27FC236}">
                <a16:creationId xmlns:a16="http://schemas.microsoft.com/office/drawing/2014/main" id="{28D6B021-00CC-E022-054B-FE7BE4BA6F53}"/>
              </a:ext>
            </a:extLst>
          </p:cNvPr>
          <p:cNvSpPr>
            <a:spLocks noGrp="1"/>
          </p:cNvSpPr>
          <p:nvPr>
            <p:ph type="body" sz="quarter" idx="10"/>
          </p:nvPr>
        </p:nvSpPr>
        <p:spPr>
          <a:xfrm>
            <a:off x="4590854" y="1912075"/>
            <a:ext cx="6762946" cy="4427765"/>
          </a:xfrm>
        </p:spPr>
        <p:txBody>
          <a:bodyPr>
            <a:normAutofit fontScale="47500" lnSpcReduction="20000"/>
          </a:bodyPr>
          <a:lstStyle/>
          <a:p>
            <a:pPr marL="0" indent="0">
              <a:lnSpc>
                <a:spcPct val="120000"/>
              </a:lnSpc>
              <a:buNone/>
            </a:pPr>
            <a:r>
              <a:rPr lang="en-US" sz="3300" dirty="0"/>
              <a:t>The HBA Ambassador Program invites you to use our Completion Certificate templates to create custom Graduation Certificates for each of your Ambassadors.</a:t>
            </a:r>
          </a:p>
          <a:p>
            <a:pPr marL="0" indent="0">
              <a:lnSpc>
                <a:spcPct val="120000"/>
              </a:lnSpc>
              <a:buNone/>
            </a:pPr>
            <a:endParaRPr lang="en-US" dirty="0"/>
          </a:p>
          <a:p>
            <a:pPr marL="0" indent="0">
              <a:lnSpc>
                <a:spcPct val="120000"/>
              </a:lnSpc>
              <a:buNone/>
            </a:pPr>
            <a:r>
              <a:rPr lang="en-US" b="1" dirty="0"/>
              <a:t>How to use this template:</a:t>
            </a:r>
          </a:p>
          <a:p>
            <a:pPr marL="228600" indent="-228600">
              <a:lnSpc>
                <a:spcPct val="120000"/>
              </a:lnSpc>
              <a:buFont typeface="+mj-lt"/>
              <a:buAutoNum type="arabicPeriod"/>
            </a:pPr>
            <a:r>
              <a:rPr lang="en-US" dirty="0"/>
              <a:t>Select the appropriate template depending on how many signatories you wish to appear on the certificate </a:t>
            </a:r>
          </a:p>
          <a:p>
            <a:pPr marL="228600" indent="-228600">
              <a:lnSpc>
                <a:spcPct val="120000"/>
              </a:lnSpc>
              <a:buFont typeface="+mj-lt"/>
              <a:buAutoNum type="arabicPeriod"/>
            </a:pPr>
            <a:r>
              <a:rPr lang="en-US" dirty="0"/>
              <a:t>Insert your company logo</a:t>
            </a:r>
          </a:p>
          <a:p>
            <a:pPr marL="228600" indent="-228600">
              <a:lnSpc>
                <a:spcPct val="120000"/>
              </a:lnSpc>
              <a:buFont typeface="+mj-lt"/>
              <a:buAutoNum type="arabicPeriod"/>
            </a:pPr>
            <a:r>
              <a:rPr lang="en-US" dirty="0"/>
              <a:t>Add the date, month, year you wish to appear on the certificate </a:t>
            </a:r>
          </a:p>
          <a:p>
            <a:pPr marL="228600" indent="-228600">
              <a:lnSpc>
                <a:spcPct val="120000"/>
              </a:lnSpc>
              <a:buFont typeface="+mj-lt"/>
              <a:buAutoNum type="arabicPeriod"/>
            </a:pPr>
            <a:r>
              <a:rPr lang="en-US" dirty="0"/>
              <a:t>Insert the digital signatures of all signatories on the signature lines (PNG file recommended to remove background). Add the signatory’s Full Name, Ambassador Program Title (if applicable, i.e. Executive Sponsor or Champion), Company Title and Company of all signatories where indicated</a:t>
            </a:r>
          </a:p>
          <a:p>
            <a:pPr marL="228600" indent="-228600">
              <a:lnSpc>
                <a:spcPct val="120000"/>
              </a:lnSpc>
              <a:buFont typeface="+mj-lt"/>
              <a:buAutoNum type="arabicPeriod"/>
            </a:pPr>
            <a:r>
              <a:rPr lang="en-US" dirty="0"/>
              <a:t>Save the certificate as your cohort’s certificate template</a:t>
            </a:r>
          </a:p>
          <a:p>
            <a:pPr marL="228600" indent="-228600">
              <a:lnSpc>
                <a:spcPct val="120000"/>
              </a:lnSpc>
              <a:buFont typeface="+mj-lt"/>
              <a:buAutoNum type="arabicPeriod"/>
            </a:pPr>
            <a:r>
              <a:rPr lang="en-US" dirty="0"/>
              <a:t>Enter the awardee name where indicated, then File&gt;Safe As PDF for each individual certificate</a:t>
            </a:r>
          </a:p>
          <a:p>
            <a:endParaRPr lang="en-US" dirty="0"/>
          </a:p>
          <a:p>
            <a:endParaRPr lang="en-US" dirty="0"/>
          </a:p>
        </p:txBody>
      </p:sp>
    </p:spTree>
    <p:extLst>
      <p:ext uri="{BB962C8B-B14F-4D97-AF65-F5344CB8AC3E}">
        <p14:creationId xmlns:p14="http://schemas.microsoft.com/office/powerpoint/2010/main" val="1039984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10DFDE-5FFE-E209-14A8-D205FA861E47}"/>
              </a:ext>
            </a:extLst>
          </p:cNvPr>
          <p:cNvSpPr>
            <a:spLocks noGrp="1"/>
          </p:cNvSpPr>
          <p:nvPr>
            <p:ph type="body" sz="quarter" idx="15"/>
          </p:nvPr>
        </p:nvSpPr>
        <p:spPr/>
        <p:txBody>
          <a:bodyPr>
            <a:normAutofit lnSpcReduction="10000"/>
          </a:bodyPr>
          <a:lstStyle/>
          <a:p>
            <a:endParaRPr lang="en-US"/>
          </a:p>
        </p:txBody>
      </p:sp>
      <p:sp>
        <p:nvSpPr>
          <p:cNvPr id="3" name="Text Placeholder 2">
            <a:extLst>
              <a:ext uri="{FF2B5EF4-FFF2-40B4-BE49-F238E27FC236}">
                <a16:creationId xmlns:a16="http://schemas.microsoft.com/office/drawing/2014/main" id="{6A76ACFD-D2A4-D207-DA90-E5003D4AD365}"/>
              </a:ext>
            </a:extLst>
          </p:cNvPr>
          <p:cNvSpPr>
            <a:spLocks noGrp="1"/>
          </p:cNvSpPr>
          <p:nvPr>
            <p:ph type="body" sz="quarter" idx="17"/>
          </p:nvPr>
        </p:nvSpPr>
        <p:spPr/>
        <p:txBody>
          <a:bodyPr>
            <a:normAutofit lnSpcReduction="10000"/>
          </a:bodyPr>
          <a:lstStyle/>
          <a:p>
            <a:endParaRPr lang="en-US"/>
          </a:p>
        </p:txBody>
      </p:sp>
      <p:sp>
        <p:nvSpPr>
          <p:cNvPr id="4" name="Text Placeholder 3">
            <a:extLst>
              <a:ext uri="{FF2B5EF4-FFF2-40B4-BE49-F238E27FC236}">
                <a16:creationId xmlns:a16="http://schemas.microsoft.com/office/drawing/2014/main" id="{D0CDCF17-B640-2CCB-A3E8-6A434852EDFE}"/>
              </a:ext>
            </a:extLst>
          </p:cNvPr>
          <p:cNvSpPr>
            <a:spLocks noGrp="1"/>
          </p:cNvSpPr>
          <p:nvPr>
            <p:ph type="body" sz="quarter" idx="20"/>
          </p:nvPr>
        </p:nvSpPr>
        <p:spPr/>
        <p:txBody>
          <a:bodyPr>
            <a:normAutofit fontScale="92500" lnSpcReduction="20000"/>
          </a:bodyPr>
          <a:lstStyle/>
          <a:p>
            <a:endParaRPr lang="en-US"/>
          </a:p>
        </p:txBody>
      </p:sp>
      <p:sp>
        <p:nvSpPr>
          <p:cNvPr id="5" name="Text Placeholder 4">
            <a:extLst>
              <a:ext uri="{FF2B5EF4-FFF2-40B4-BE49-F238E27FC236}">
                <a16:creationId xmlns:a16="http://schemas.microsoft.com/office/drawing/2014/main" id="{DD181B6B-E9C1-D32E-7C55-914071C1040D}"/>
              </a:ext>
            </a:extLst>
          </p:cNvPr>
          <p:cNvSpPr>
            <a:spLocks noGrp="1"/>
          </p:cNvSpPr>
          <p:nvPr>
            <p:ph type="body" sz="quarter" idx="21"/>
          </p:nvPr>
        </p:nvSpPr>
        <p:spPr/>
        <p:txBody>
          <a:bodyPr>
            <a:normAutofit fontScale="92500" lnSpcReduction="20000"/>
          </a:bodyPr>
          <a:lstStyle/>
          <a:p>
            <a:endParaRPr lang="en-US"/>
          </a:p>
        </p:txBody>
      </p:sp>
      <p:sp>
        <p:nvSpPr>
          <p:cNvPr id="6" name="Text Placeholder 5">
            <a:extLst>
              <a:ext uri="{FF2B5EF4-FFF2-40B4-BE49-F238E27FC236}">
                <a16:creationId xmlns:a16="http://schemas.microsoft.com/office/drawing/2014/main" id="{01EF207E-99CE-BFCE-51B0-349F91DB4DA0}"/>
              </a:ext>
            </a:extLst>
          </p:cNvPr>
          <p:cNvSpPr>
            <a:spLocks noGrp="1"/>
          </p:cNvSpPr>
          <p:nvPr>
            <p:ph type="body" sz="quarter" idx="12"/>
          </p:nvPr>
        </p:nvSpPr>
        <p:spPr/>
        <p:txBody>
          <a:bodyPr>
            <a:normAutofit lnSpcReduction="10000"/>
          </a:bodyPr>
          <a:lstStyle/>
          <a:p>
            <a:endParaRPr lang="en-US"/>
          </a:p>
        </p:txBody>
      </p:sp>
      <p:sp>
        <p:nvSpPr>
          <p:cNvPr id="7" name="Text Placeholder 6">
            <a:extLst>
              <a:ext uri="{FF2B5EF4-FFF2-40B4-BE49-F238E27FC236}">
                <a16:creationId xmlns:a16="http://schemas.microsoft.com/office/drawing/2014/main" id="{EA4FBC9C-CA66-5D73-7E6F-AB2A4CCE7654}"/>
              </a:ext>
            </a:extLst>
          </p:cNvPr>
          <p:cNvSpPr>
            <a:spLocks noGrp="1"/>
          </p:cNvSpPr>
          <p:nvPr>
            <p:ph type="body" sz="quarter" idx="22"/>
          </p:nvPr>
        </p:nvSpPr>
        <p:spPr/>
        <p:txBody>
          <a:bodyPr/>
          <a:lstStyle/>
          <a:p>
            <a:endParaRPr lang="en-US"/>
          </a:p>
        </p:txBody>
      </p:sp>
      <p:sp>
        <p:nvSpPr>
          <p:cNvPr id="8" name="TextBox 7">
            <a:extLst>
              <a:ext uri="{FF2B5EF4-FFF2-40B4-BE49-F238E27FC236}">
                <a16:creationId xmlns:a16="http://schemas.microsoft.com/office/drawing/2014/main" id="{C643CEC8-6B12-C1D7-0509-688366FE8CDF}"/>
              </a:ext>
            </a:extLst>
          </p:cNvPr>
          <p:cNvSpPr txBox="1"/>
          <p:nvPr/>
        </p:nvSpPr>
        <p:spPr>
          <a:xfrm>
            <a:off x="5263895" y="4074793"/>
            <a:ext cx="1664208" cy="646331"/>
          </a:xfrm>
          <a:prstGeom prst="rect">
            <a:avLst/>
          </a:prstGeom>
          <a:noFill/>
        </p:spPr>
        <p:txBody>
          <a:bodyPr wrap="square" rtlCol="0">
            <a:spAutoFit/>
          </a:bodyPr>
          <a:lstStyle/>
          <a:p>
            <a:pPr algn="ctr"/>
            <a:r>
              <a:rPr lang="en-US" b="1" dirty="0">
                <a:solidFill>
                  <a:schemeClr val="accent2"/>
                </a:solidFill>
              </a:rPr>
              <a:t>COMPANY LOGO</a:t>
            </a:r>
          </a:p>
        </p:txBody>
      </p:sp>
    </p:spTree>
    <p:extLst>
      <p:ext uri="{BB962C8B-B14F-4D97-AF65-F5344CB8AC3E}">
        <p14:creationId xmlns:p14="http://schemas.microsoft.com/office/powerpoint/2010/main" val="696976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3FBA47-4AE6-E12D-E8CE-B8AEC185A416}"/>
              </a:ext>
            </a:extLst>
          </p:cNvPr>
          <p:cNvSpPr>
            <a:spLocks noGrp="1"/>
          </p:cNvSpPr>
          <p:nvPr>
            <p:ph type="body" sz="quarter" idx="12"/>
          </p:nvPr>
        </p:nvSpPr>
        <p:spPr/>
        <p:txBody>
          <a:bodyPr>
            <a:normAutofit lnSpcReduction="10000"/>
          </a:bodyPr>
          <a:lstStyle/>
          <a:p>
            <a:endParaRPr lang="en-US"/>
          </a:p>
        </p:txBody>
      </p:sp>
      <p:sp>
        <p:nvSpPr>
          <p:cNvPr id="3" name="Text Placeholder 2">
            <a:extLst>
              <a:ext uri="{FF2B5EF4-FFF2-40B4-BE49-F238E27FC236}">
                <a16:creationId xmlns:a16="http://schemas.microsoft.com/office/drawing/2014/main" id="{986215D5-D552-793D-CE2D-1237D168EEEC}"/>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804B1BA8-5C9A-0202-2027-5C0982ED1298}"/>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25BD571F-2C62-D36A-B87F-57C6F69BBCDE}"/>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B8FBA9A0-526F-2124-AFF1-BCED041F648C}"/>
              </a:ext>
            </a:extLst>
          </p:cNvPr>
          <p:cNvSpPr>
            <a:spLocks noGrp="1"/>
          </p:cNvSpPr>
          <p:nvPr>
            <p:ph type="body" sz="quarter" idx="20"/>
          </p:nvPr>
        </p:nvSpPr>
        <p:spPr/>
        <p:txBody>
          <a:bodyPr>
            <a:normAutofit fontScale="92500" lnSpcReduction="20000"/>
          </a:bodyPr>
          <a:lstStyle/>
          <a:p>
            <a:endParaRPr lang="en-US"/>
          </a:p>
        </p:txBody>
      </p:sp>
      <p:sp>
        <p:nvSpPr>
          <p:cNvPr id="7" name="Text Placeholder 6">
            <a:extLst>
              <a:ext uri="{FF2B5EF4-FFF2-40B4-BE49-F238E27FC236}">
                <a16:creationId xmlns:a16="http://schemas.microsoft.com/office/drawing/2014/main" id="{0C50BA4F-8606-7439-6ED2-2FEDBD6B8CB1}"/>
              </a:ext>
            </a:extLst>
          </p:cNvPr>
          <p:cNvSpPr>
            <a:spLocks noGrp="1"/>
          </p:cNvSpPr>
          <p:nvPr>
            <p:ph type="body" sz="quarter" idx="29"/>
          </p:nvPr>
        </p:nvSpPr>
        <p:spPr/>
        <p:txBody>
          <a:bodyPr>
            <a:normAutofit fontScale="92500" lnSpcReduction="20000"/>
          </a:bodyPr>
          <a:lstStyle/>
          <a:p>
            <a:endParaRPr lang="en-US"/>
          </a:p>
        </p:txBody>
      </p:sp>
      <p:sp>
        <p:nvSpPr>
          <p:cNvPr id="8" name="Text Placeholder 7">
            <a:extLst>
              <a:ext uri="{FF2B5EF4-FFF2-40B4-BE49-F238E27FC236}">
                <a16:creationId xmlns:a16="http://schemas.microsoft.com/office/drawing/2014/main" id="{39DD1073-1C0E-B70A-8912-44CD7512CE86}"/>
              </a:ext>
            </a:extLst>
          </p:cNvPr>
          <p:cNvSpPr>
            <a:spLocks noGrp="1"/>
          </p:cNvSpPr>
          <p:nvPr>
            <p:ph type="body" sz="quarter" idx="30"/>
          </p:nvPr>
        </p:nvSpPr>
        <p:spPr/>
        <p:txBody>
          <a:bodyPr>
            <a:normAutofit fontScale="92500" lnSpcReduction="20000"/>
          </a:bodyPr>
          <a:lstStyle/>
          <a:p>
            <a:endParaRPr lang="en-US"/>
          </a:p>
        </p:txBody>
      </p:sp>
      <p:sp>
        <p:nvSpPr>
          <p:cNvPr id="9" name="Text Placeholder 8">
            <a:extLst>
              <a:ext uri="{FF2B5EF4-FFF2-40B4-BE49-F238E27FC236}">
                <a16:creationId xmlns:a16="http://schemas.microsoft.com/office/drawing/2014/main" id="{ED63BFD8-152E-A331-2C27-FD60F6CC3C37}"/>
              </a:ext>
            </a:extLst>
          </p:cNvPr>
          <p:cNvSpPr>
            <a:spLocks noGrp="1"/>
          </p:cNvSpPr>
          <p:nvPr>
            <p:ph type="body" sz="quarter" idx="22"/>
          </p:nvPr>
        </p:nvSpPr>
        <p:spPr/>
        <p:txBody>
          <a:bodyPr/>
          <a:lstStyle/>
          <a:p>
            <a:endParaRPr lang="en-US"/>
          </a:p>
        </p:txBody>
      </p:sp>
      <p:sp>
        <p:nvSpPr>
          <p:cNvPr id="10" name="TextBox 9">
            <a:extLst>
              <a:ext uri="{FF2B5EF4-FFF2-40B4-BE49-F238E27FC236}">
                <a16:creationId xmlns:a16="http://schemas.microsoft.com/office/drawing/2014/main" id="{2C78D734-B622-53E1-95C2-DA288B8D7512}"/>
              </a:ext>
            </a:extLst>
          </p:cNvPr>
          <p:cNvSpPr txBox="1"/>
          <p:nvPr/>
        </p:nvSpPr>
        <p:spPr>
          <a:xfrm>
            <a:off x="5263895" y="4074793"/>
            <a:ext cx="1664208" cy="646331"/>
          </a:xfrm>
          <a:prstGeom prst="rect">
            <a:avLst/>
          </a:prstGeom>
          <a:noFill/>
        </p:spPr>
        <p:txBody>
          <a:bodyPr wrap="square" rtlCol="0">
            <a:spAutoFit/>
          </a:bodyPr>
          <a:lstStyle/>
          <a:p>
            <a:pPr algn="ctr"/>
            <a:r>
              <a:rPr lang="en-US" b="1" dirty="0">
                <a:solidFill>
                  <a:schemeClr val="accent2"/>
                </a:solidFill>
              </a:rPr>
              <a:t>COMPANY LOGO</a:t>
            </a:r>
          </a:p>
        </p:txBody>
      </p:sp>
    </p:spTree>
    <p:extLst>
      <p:ext uri="{BB962C8B-B14F-4D97-AF65-F5344CB8AC3E}">
        <p14:creationId xmlns:p14="http://schemas.microsoft.com/office/powerpoint/2010/main" val="22518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3D29D5-13D6-A1BD-1688-85A161695B9F}"/>
              </a:ext>
            </a:extLst>
          </p:cNvPr>
          <p:cNvSpPr>
            <a:spLocks noGrp="1"/>
          </p:cNvSpPr>
          <p:nvPr>
            <p:ph type="body" sz="quarter" idx="12"/>
          </p:nvPr>
        </p:nvSpPr>
        <p:spPr/>
        <p:txBody>
          <a:bodyPr>
            <a:normAutofit lnSpcReduction="10000"/>
          </a:bodyPr>
          <a:lstStyle/>
          <a:p>
            <a:endParaRPr lang="en-US"/>
          </a:p>
        </p:txBody>
      </p:sp>
      <p:sp>
        <p:nvSpPr>
          <p:cNvPr id="3" name="Text Placeholder 2">
            <a:extLst>
              <a:ext uri="{FF2B5EF4-FFF2-40B4-BE49-F238E27FC236}">
                <a16:creationId xmlns:a16="http://schemas.microsoft.com/office/drawing/2014/main" id="{52F9F539-E75D-34E5-6915-32AD21D270E4}"/>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4F1FA23A-D586-7B2D-FC19-08393A6DDA69}"/>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91A6C3D5-7F07-C440-69BA-14E0BBF68CFD}"/>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10DAC326-B87E-EFE6-B4B7-B30C0745B6BE}"/>
              </a:ext>
            </a:extLst>
          </p:cNvPr>
          <p:cNvSpPr>
            <a:spLocks noGrp="1"/>
          </p:cNvSpPr>
          <p:nvPr>
            <p:ph type="body" sz="quarter" idx="20"/>
          </p:nvPr>
        </p:nvSpPr>
        <p:spPr/>
        <p:txBody>
          <a:bodyPr>
            <a:normAutofit fontScale="92500" lnSpcReduction="20000"/>
          </a:bodyPr>
          <a:lstStyle/>
          <a:p>
            <a:endParaRPr lang="en-US"/>
          </a:p>
        </p:txBody>
      </p:sp>
      <p:sp>
        <p:nvSpPr>
          <p:cNvPr id="7" name="Text Placeholder 6">
            <a:extLst>
              <a:ext uri="{FF2B5EF4-FFF2-40B4-BE49-F238E27FC236}">
                <a16:creationId xmlns:a16="http://schemas.microsoft.com/office/drawing/2014/main" id="{123412EA-66F8-3181-EA7D-A5895203AF61}"/>
              </a:ext>
            </a:extLst>
          </p:cNvPr>
          <p:cNvSpPr>
            <a:spLocks noGrp="1"/>
          </p:cNvSpPr>
          <p:nvPr>
            <p:ph type="body" sz="quarter" idx="29"/>
          </p:nvPr>
        </p:nvSpPr>
        <p:spPr/>
        <p:txBody>
          <a:bodyPr>
            <a:normAutofit fontScale="92500" lnSpcReduction="20000"/>
          </a:bodyPr>
          <a:lstStyle/>
          <a:p>
            <a:endParaRPr lang="en-US"/>
          </a:p>
        </p:txBody>
      </p:sp>
      <p:sp>
        <p:nvSpPr>
          <p:cNvPr id="8" name="Text Placeholder 7">
            <a:extLst>
              <a:ext uri="{FF2B5EF4-FFF2-40B4-BE49-F238E27FC236}">
                <a16:creationId xmlns:a16="http://schemas.microsoft.com/office/drawing/2014/main" id="{4F309595-9F00-A15D-14D4-B3B4D987E60E}"/>
              </a:ext>
            </a:extLst>
          </p:cNvPr>
          <p:cNvSpPr>
            <a:spLocks noGrp="1"/>
          </p:cNvSpPr>
          <p:nvPr>
            <p:ph type="body" sz="quarter" idx="30"/>
          </p:nvPr>
        </p:nvSpPr>
        <p:spPr/>
        <p:txBody>
          <a:bodyPr>
            <a:normAutofit fontScale="92500" lnSpcReduction="20000"/>
          </a:bodyPr>
          <a:lstStyle/>
          <a:p>
            <a:endParaRPr lang="en-US"/>
          </a:p>
        </p:txBody>
      </p:sp>
      <p:sp>
        <p:nvSpPr>
          <p:cNvPr id="9" name="Text Placeholder 8">
            <a:extLst>
              <a:ext uri="{FF2B5EF4-FFF2-40B4-BE49-F238E27FC236}">
                <a16:creationId xmlns:a16="http://schemas.microsoft.com/office/drawing/2014/main" id="{D2DC75EB-9A0A-7B98-F3F5-25DC75121EB7}"/>
              </a:ext>
            </a:extLst>
          </p:cNvPr>
          <p:cNvSpPr>
            <a:spLocks noGrp="1"/>
          </p:cNvSpPr>
          <p:nvPr>
            <p:ph type="body" sz="quarter" idx="28"/>
          </p:nvPr>
        </p:nvSpPr>
        <p:spPr/>
        <p:txBody>
          <a:bodyPr/>
          <a:lstStyle/>
          <a:p>
            <a:endParaRPr lang="en-US"/>
          </a:p>
        </p:txBody>
      </p:sp>
      <p:sp>
        <p:nvSpPr>
          <p:cNvPr id="10" name="Text Placeholder 9">
            <a:extLst>
              <a:ext uri="{FF2B5EF4-FFF2-40B4-BE49-F238E27FC236}">
                <a16:creationId xmlns:a16="http://schemas.microsoft.com/office/drawing/2014/main" id="{6988D71F-0582-784C-A1B8-2F07391FD1BD}"/>
              </a:ext>
            </a:extLst>
          </p:cNvPr>
          <p:cNvSpPr>
            <a:spLocks noGrp="1"/>
          </p:cNvSpPr>
          <p:nvPr>
            <p:ph type="body" sz="quarter" idx="32"/>
          </p:nvPr>
        </p:nvSpPr>
        <p:spPr/>
        <p:txBody>
          <a:bodyPr>
            <a:normAutofit fontScale="92500" lnSpcReduction="20000"/>
          </a:bodyPr>
          <a:lstStyle/>
          <a:p>
            <a:endParaRPr lang="en-US"/>
          </a:p>
        </p:txBody>
      </p:sp>
      <p:sp>
        <p:nvSpPr>
          <p:cNvPr id="11" name="Text Placeholder 10">
            <a:extLst>
              <a:ext uri="{FF2B5EF4-FFF2-40B4-BE49-F238E27FC236}">
                <a16:creationId xmlns:a16="http://schemas.microsoft.com/office/drawing/2014/main" id="{5C5C3EE3-2EBD-198E-71C8-90004DB7A1F1}"/>
              </a:ext>
            </a:extLst>
          </p:cNvPr>
          <p:cNvSpPr>
            <a:spLocks noGrp="1"/>
          </p:cNvSpPr>
          <p:nvPr>
            <p:ph type="body" sz="quarter" idx="22"/>
          </p:nvPr>
        </p:nvSpPr>
        <p:spPr/>
        <p:txBody>
          <a:bodyPr/>
          <a:lstStyle/>
          <a:p>
            <a:endParaRPr lang="en-US"/>
          </a:p>
        </p:txBody>
      </p:sp>
      <p:sp>
        <p:nvSpPr>
          <p:cNvPr id="12" name="TextBox 11">
            <a:extLst>
              <a:ext uri="{FF2B5EF4-FFF2-40B4-BE49-F238E27FC236}">
                <a16:creationId xmlns:a16="http://schemas.microsoft.com/office/drawing/2014/main" id="{8785F6EF-05AA-27C5-2034-937CCFE8E70B}"/>
              </a:ext>
            </a:extLst>
          </p:cNvPr>
          <p:cNvSpPr txBox="1"/>
          <p:nvPr/>
        </p:nvSpPr>
        <p:spPr>
          <a:xfrm>
            <a:off x="5263895" y="4074793"/>
            <a:ext cx="1664208" cy="646331"/>
          </a:xfrm>
          <a:prstGeom prst="rect">
            <a:avLst/>
          </a:prstGeom>
          <a:noFill/>
        </p:spPr>
        <p:txBody>
          <a:bodyPr wrap="square" rtlCol="0">
            <a:spAutoFit/>
          </a:bodyPr>
          <a:lstStyle/>
          <a:p>
            <a:pPr algn="ctr"/>
            <a:r>
              <a:rPr lang="en-US" b="1" dirty="0">
                <a:solidFill>
                  <a:schemeClr val="accent2"/>
                </a:solidFill>
              </a:rPr>
              <a:t>COMPANY LOGO</a:t>
            </a:r>
          </a:p>
        </p:txBody>
      </p:sp>
    </p:spTree>
    <p:extLst>
      <p:ext uri="{BB962C8B-B14F-4D97-AF65-F5344CB8AC3E}">
        <p14:creationId xmlns:p14="http://schemas.microsoft.com/office/powerpoint/2010/main" val="1997739097"/>
      </p:ext>
    </p:extLst>
  </p:cSld>
  <p:clrMapOvr>
    <a:masterClrMapping/>
  </p:clrMapOvr>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67fc2e-c94f-4f71-af92-115445ccf8f3">
      <Terms xmlns="http://schemas.microsoft.com/office/infopath/2007/PartnerControls"/>
    </lcf76f155ced4ddcb4097134ff3c332f>
    <TaxCatchAll xmlns="87f8f5f4-4489-4b4f-b18d-0eb8c1bbf1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8" ma:contentTypeDescription="Create a new document." ma:contentTypeScope="" ma:versionID="1b36ff3a1645c50f1a003125e6fceab3">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5b4b77240cb5a756131411347b32b400"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CFD758-860F-493C-B8B9-AE27ABE871E2}">
  <ds:schemaRefs>
    <ds:schemaRef ds:uri="http://schemas.microsoft.com/sharepoint/v3/contenttype/forms"/>
  </ds:schemaRefs>
</ds:datastoreItem>
</file>

<file path=customXml/itemProps2.xml><?xml version="1.0" encoding="utf-8"?>
<ds:datastoreItem xmlns:ds="http://schemas.openxmlformats.org/officeDocument/2006/customXml" ds:itemID="{04ACF819-04AE-4E2C-AD1F-FE8847FB450B}">
  <ds:schemaRefs>
    <ds:schemaRef ds:uri="6567fc2e-c94f-4f71-af92-115445ccf8f3"/>
    <ds:schemaRef ds:uri="87f8f5f4-4489-4b4f-b18d-0eb8c1bbf1b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604127B-6441-4E03-B756-06907759B5FA}">
  <ds:schemaRefs>
    <ds:schemaRef ds:uri="6567fc2e-c94f-4f71-af92-115445ccf8f3"/>
    <ds:schemaRef ds:uri="87f8f5f4-4489-4b4f-b18d-0eb8c1bbf1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148</Words>
  <Application>Microsoft Office PowerPoint</Application>
  <PresentationFormat>Widescreen</PresentationFormat>
  <Paragraphs>13</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Tahoma</vt:lpstr>
      <vt:lpstr>Office Theme</vt:lpstr>
      <vt:lpstr>Congratulations Ambassador Graduates!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Cammer</dc:creator>
  <cp:lastModifiedBy>Lauren Peck</cp:lastModifiedBy>
  <cp:revision>31</cp:revision>
  <dcterms:created xsi:type="dcterms:W3CDTF">2022-10-06T19:05:45Z</dcterms:created>
  <dcterms:modified xsi:type="dcterms:W3CDTF">2024-06-05T16:04:18Z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y fmtid="{D5CDD505-2E9C-101B-9397-08002B2CF9AE}" pid="3" name="MediaServiceImageTags">
    <vt:lpwstr/>
  </property>
</Properties>
</file>