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5"/>
  </p:notesMasterIdLst>
  <p:handoutMasterIdLst>
    <p:handoutMasterId r:id="rId46"/>
  </p:handoutMasterIdLst>
  <p:sldIdLst>
    <p:sldId id="256" r:id="rId5"/>
    <p:sldId id="2141411584" r:id="rId6"/>
    <p:sldId id="258" r:id="rId7"/>
    <p:sldId id="259" r:id="rId8"/>
    <p:sldId id="260" r:id="rId9"/>
    <p:sldId id="261" r:id="rId10"/>
    <p:sldId id="262" r:id="rId11"/>
    <p:sldId id="2141411569" r:id="rId12"/>
    <p:sldId id="302" r:id="rId13"/>
    <p:sldId id="2141410783" r:id="rId14"/>
    <p:sldId id="303" r:id="rId15"/>
    <p:sldId id="2141410986" r:id="rId16"/>
    <p:sldId id="2141410910" r:id="rId17"/>
    <p:sldId id="2141410904" r:id="rId18"/>
    <p:sldId id="2141411570" r:id="rId19"/>
    <p:sldId id="2141410947" r:id="rId20"/>
    <p:sldId id="2141410883" r:id="rId21"/>
    <p:sldId id="2141411571" r:id="rId22"/>
    <p:sldId id="2141410880" r:id="rId23"/>
    <p:sldId id="2141411586" r:id="rId24"/>
    <p:sldId id="2141411587" r:id="rId25"/>
    <p:sldId id="2141410835" r:id="rId26"/>
    <p:sldId id="2141411574" r:id="rId27"/>
    <p:sldId id="2141410938" r:id="rId28"/>
    <p:sldId id="2141411576" r:id="rId29"/>
    <p:sldId id="2141410842" r:id="rId30"/>
    <p:sldId id="2141410844" r:id="rId31"/>
    <p:sldId id="2141411577" r:id="rId32"/>
    <p:sldId id="2141411581" r:id="rId33"/>
    <p:sldId id="2141411583" r:id="rId34"/>
    <p:sldId id="2141411575" r:id="rId35"/>
    <p:sldId id="2141411573" r:id="rId36"/>
    <p:sldId id="2141410802" r:id="rId37"/>
    <p:sldId id="2141410915" r:id="rId38"/>
    <p:sldId id="265" r:id="rId39"/>
    <p:sldId id="841" r:id="rId40"/>
    <p:sldId id="2141410778" r:id="rId41"/>
    <p:sldId id="2141410906" r:id="rId42"/>
    <p:sldId id="2141410908" r:id="rId43"/>
    <p:sldId id="214141095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AP Overview" id="{E779C84E-97B9-40FC-BBA2-CC6FB29DD794}">
          <p14:sldIdLst>
            <p14:sldId id="256"/>
            <p14:sldId id="2141411584"/>
            <p14:sldId id="258"/>
            <p14:sldId id="259"/>
            <p14:sldId id="260"/>
            <p14:sldId id="261"/>
            <p14:sldId id="262"/>
            <p14:sldId id="2141411569"/>
            <p14:sldId id="302"/>
            <p14:sldId id="2141410783"/>
            <p14:sldId id="303"/>
            <p14:sldId id="2141410986"/>
          </p14:sldIdLst>
        </p14:section>
        <p14:section name="Getting Started" id="{3364B024-0C76-4B42-8CBC-0972326FC37C}">
          <p14:sldIdLst>
            <p14:sldId id="2141410910"/>
            <p14:sldId id="2141410904"/>
            <p14:sldId id="2141411570"/>
            <p14:sldId id="2141410947"/>
            <p14:sldId id="2141410883"/>
            <p14:sldId id="2141411571"/>
            <p14:sldId id="2141410880"/>
            <p14:sldId id="2141411586"/>
            <p14:sldId id="2141411587"/>
            <p14:sldId id="2141410835"/>
            <p14:sldId id="2141411574"/>
            <p14:sldId id="2141410938"/>
            <p14:sldId id="2141411576"/>
            <p14:sldId id="2141410842"/>
            <p14:sldId id="2141410844"/>
            <p14:sldId id="2141411577"/>
            <p14:sldId id="2141411581"/>
            <p14:sldId id="2141411583"/>
            <p14:sldId id="2141411575"/>
          </p14:sldIdLst>
        </p14:section>
        <p14:section name="Additional Information" id="{03CDC6DE-0A5C-4F6E-B491-DDFCA7F19AB3}">
          <p14:sldIdLst>
            <p14:sldId id="2141411573"/>
            <p14:sldId id="2141410802"/>
            <p14:sldId id="2141410915"/>
            <p14:sldId id="265"/>
            <p14:sldId id="841"/>
            <p14:sldId id="2141410778"/>
            <p14:sldId id="2141410906"/>
            <p14:sldId id="2141410908"/>
            <p14:sldId id="214141095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360" userDrawn="1">
          <p15:clr>
            <a:srgbClr val="A4A3A4"/>
          </p15:clr>
        </p15:guide>
        <p15:guide id="4" orient="horz" pos="1416" userDrawn="1">
          <p15:clr>
            <a:srgbClr val="A4A3A4"/>
          </p15:clr>
        </p15:guide>
        <p15:guide id="5" orient="horz" pos="648" userDrawn="1">
          <p15:clr>
            <a:srgbClr val="A4A3A4"/>
          </p15:clr>
        </p15:guide>
        <p15:guide id="6" pos="237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58595B"/>
    <a:srgbClr val="7757A1"/>
    <a:srgbClr val="86D5C8"/>
    <a:srgbClr val="F9EB3B"/>
    <a:srgbClr val="FB51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E28E8D-75C0-460F-82BF-2D63558D95C8}" v="154" dt="2024-05-31T13:26:12.197"/>
  </p1510:revLst>
</p1510:revInfo>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0339" autoAdjust="0"/>
  </p:normalViewPr>
  <p:slideViewPr>
    <p:cSldViewPr snapToGrid="0">
      <p:cViewPr varScale="1">
        <p:scale>
          <a:sx n="78" d="100"/>
          <a:sy n="78" d="100"/>
        </p:scale>
        <p:origin x="1872" y="72"/>
      </p:cViewPr>
      <p:guideLst>
        <p:guide orient="horz" pos="2160"/>
        <p:guide pos="3840"/>
        <p:guide pos="360"/>
        <p:guide orient="horz" pos="1416"/>
        <p:guide orient="horz" pos="648"/>
        <p:guide pos="2376"/>
      </p:guideLst>
    </p:cSldViewPr>
  </p:slideViewPr>
  <p:outlineViewPr>
    <p:cViewPr>
      <p:scale>
        <a:sx n="33" d="100"/>
        <a:sy n="33" d="100"/>
      </p:scale>
      <p:origin x="0" y="0"/>
    </p:cViewPr>
  </p:outlineViewPr>
  <p:notesTextViewPr>
    <p:cViewPr>
      <p:scale>
        <a:sx n="125" d="100"/>
        <a:sy n="125" d="100"/>
      </p:scale>
      <p:origin x="0" y="0"/>
    </p:cViewPr>
  </p:notesTextViewPr>
  <p:notesViewPr>
    <p:cSldViewPr snapToGrid="0" showGuides="1">
      <p:cViewPr varScale="1">
        <p:scale>
          <a:sx n="122" d="100"/>
          <a:sy n="122" d="100"/>
        </p:scale>
        <p:origin x="5004"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Treudt" userId="S::atreudt@hbanet.org::9ddfacbd-adb1-411e-b30a-0c6bd71900d3" providerId="AD" clId="Web-{F4B2C8BA-3F88-55B9-8B05-FB436500C973}"/>
    <pc:docChg chg="modSld">
      <pc:chgData name="Anna Treudt" userId="S::atreudt@hbanet.org::9ddfacbd-adb1-411e-b30a-0c6bd71900d3" providerId="AD" clId="Web-{F4B2C8BA-3F88-55B9-8B05-FB436500C973}" dt="2024-05-30T20:04:54.481" v="2" actId="14100"/>
      <pc:docMkLst>
        <pc:docMk/>
      </pc:docMkLst>
      <pc:sldChg chg="delSp">
        <pc:chgData name="Anna Treudt" userId="S::atreudt@hbanet.org::9ddfacbd-adb1-411e-b30a-0c6bd71900d3" providerId="AD" clId="Web-{F4B2C8BA-3F88-55B9-8B05-FB436500C973}" dt="2024-05-30T20:03:17.855" v="0"/>
        <pc:sldMkLst>
          <pc:docMk/>
          <pc:sldMk cId="961313186" sldId="2141410783"/>
        </pc:sldMkLst>
        <pc:spChg chg="del">
          <ac:chgData name="Anna Treudt" userId="S::atreudt@hbanet.org::9ddfacbd-adb1-411e-b30a-0c6bd71900d3" providerId="AD" clId="Web-{F4B2C8BA-3F88-55B9-8B05-FB436500C973}" dt="2024-05-30T20:03:17.855" v="0"/>
          <ac:spMkLst>
            <pc:docMk/>
            <pc:sldMk cId="961313186" sldId="2141410783"/>
            <ac:spMk id="4" creationId="{5BCDD6B2-2ABE-4725-85A5-CD02BE295430}"/>
          </ac:spMkLst>
        </pc:spChg>
      </pc:sldChg>
      <pc:sldChg chg="modSp">
        <pc:chgData name="Anna Treudt" userId="S::atreudt@hbanet.org::9ddfacbd-adb1-411e-b30a-0c6bd71900d3" providerId="AD" clId="Web-{F4B2C8BA-3F88-55B9-8B05-FB436500C973}" dt="2024-05-30T20:04:54.481" v="2" actId="14100"/>
        <pc:sldMkLst>
          <pc:docMk/>
          <pc:sldMk cId="842054920" sldId="2141410886"/>
        </pc:sldMkLst>
        <pc:grpChg chg="mod">
          <ac:chgData name="Anna Treudt" userId="S::atreudt@hbanet.org::9ddfacbd-adb1-411e-b30a-0c6bd71900d3" providerId="AD" clId="Web-{F4B2C8BA-3F88-55B9-8B05-FB436500C973}" dt="2024-05-30T20:04:54.481" v="2" actId="14100"/>
          <ac:grpSpMkLst>
            <pc:docMk/>
            <pc:sldMk cId="842054920" sldId="2141410886"/>
            <ac:grpSpMk id="5" creationId="{1321BA7D-63AA-B676-3B85-7B74A4D0AE1A}"/>
          </ac:grpSpMkLst>
        </pc:grpChg>
      </pc:sldChg>
    </pc:docChg>
  </pc:docChgLst>
  <pc:docChgLst>
    <pc:chgData name="Lauren Peck" userId="a9ffd8a0-e865-45c1-82ff-3b34bee25adf" providerId="ADAL" clId="{7DE28E8D-75C0-460F-82BF-2D63558D95C8}"/>
    <pc:docChg chg="undo custSel addSld delSld modSld sldOrd addSection modSection">
      <pc:chgData name="Lauren Peck" userId="a9ffd8a0-e865-45c1-82ff-3b34bee25adf" providerId="ADAL" clId="{7DE28E8D-75C0-460F-82BF-2D63558D95C8}" dt="2024-06-12T13:42:08.282" v="6631" actId="20577"/>
      <pc:docMkLst>
        <pc:docMk/>
      </pc:docMkLst>
      <pc:sldChg chg="addSp delSp modSp mod delAnim modAnim">
        <pc:chgData name="Lauren Peck" userId="a9ffd8a0-e865-45c1-82ff-3b34bee25adf" providerId="ADAL" clId="{7DE28E8D-75C0-460F-82BF-2D63558D95C8}" dt="2024-05-30T17:33:04.046" v="27"/>
        <pc:sldMkLst>
          <pc:docMk/>
          <pc:sldMk cId="3406142753" sldId="256"/>
        </pc:sldMkLst>
        <pc:spChg chg="add del mod">
          <ac:chgData name="Lauren Peck" userId="a9ffd8a0-e865-45c1-82ff-3b34bee25adf" providerId="ADAL" clId="{7DE28E8D-75C0-460F-82BF-2D63558D95C8}" dt="2024-05-30T17:33:03.732" v="26" actId="478"/>
          <ac:spMkLst>
            <pc:docMk/>
            <pc:sldMk cId="3406142753" sldId="256"/>
            <ac:spMk id="4" creationId="{DD0FA063-5560-C5A0-94EB-939145BFC657}"/>
          </ac:spMkLst>
        </pc:spChg>
        <pc:spChg chg="add mod">
          <ac:chgData name="Lauren Peck" userId="a9ffd8a0-e865-45c1-82ff-3b34bee25adf" providerId="ADAL" clId="{7DE28E8D-75C0-460F-82BF-2D63558D95C8}" dt="2024-05-30T17:33:04.046" v="27"/>
          <ac:spMkLst>
            <pc:docMk/>
            <pc:sldMk cId="3406142753" sldId="256"/>
            <ac:spMk id="5" creationId="{BE670611-0E70-86AE-4BAC-8EDE6718AD56}"/>
          </ac:spMkLst>
        </pc:spChg>
      </pc:sldChg>
      <pc:sldChg chg="modNotesTx">
        <pc:chgData name="Lauren Peck" userId="a9ffd8a0-e865-45c1-82ff-3b34bee25adf" providerId="ADAL" clId="{7DE28E8D-75C0-460F-82BF-2D63558D95C8}" dt="2024-06-12T13:30:11.060" v="6550" actId="5793"/>
        <pc:sldMkLst>
          <pc:docMk/>
          <pc:sldMk cId="2849958404" sldId="258"/>
        </pc:sldMkLst>
      </pc:sldChg>
      <pc:sldChg chg="modSp mod modNotesTx">
        <pc:chgData name="Lauren Peck" userId="a9ffd8a0-e865-45c1-82ff-3b34bee25adf" providerId="ADAL" clId="{7DE28E8D-75C0-460F-82BF-2D63558D95C8}" dt="2024-06-12T13:41:03.753" v="6595" actId="20577"/>
        <pc:sldMkLst>
          <pc:docMk/>
          <pc:sldMk cId="805544914" sldId="259"/>
        </pc:sldMkLst>
        <pc:spChg chg="mod">
          <ac:chgData name="Lauren Peck" userId="a9ffd8a0-e865-45c1-82ff-3b34bee25adf" providerId="ADAL" clId="{7DE28E8D-75C0-460F-82BF-2D63558D95C8}" dt="2024-05-30T18:36:13.419" v="4267" actId="1076"/>
          <ac:spMkLst>
            <pc:docMk/>
            <pc:sldMk cId="805544914" sldId="259"/>
            <ac:spMk id="3" creationId="{478A8EDF-FC48-43D7-06DC-AEB693DCCB7B}"/>
          </ac:spMkLst>
        </pc:spChg>
      </pc:sldChg>
      <pc:sldChg chg="addSp modSp mod modNotesTx">
        <pc:chgData name="Lauren Peck" userId="a9ffd8a0-e865-45c1-82ff-3b34bee25adf" providerId="ADAL" clId="{7DE28E8D-75C0-460F-82BF-2D63558D95C8}" dt="2024-06-12T13:40:56.484" v="6594" actId="20577"/>
        <pc:sldMkLst>
          <pc:docMk/>
          <pc:sldMk cId="2107340773" sldId="261"/>
        </pc:sldMkLst>
        <pc:spChg chg="add mod">
          <ac:chgData name="Lauren Peck" userId="a9ffd8a0-e865-45c1-82ff-3b34bee25adf" providerId="ADAL" clId="{7DE28E8D-75C0-460F-82BF-2D63558D95C8}" dt="2024-05-30T17:30:15.618" v="20" actId="1076"/>
          <ac:spMkLst>
            <pc:docMk/>
            <pc:sldMk cId="2107340773" sldId="261"/>
            <ac:spMk id="3" creationId="{8DF184B4-592C-8D0E-AE48-D6EF5EFB648C}"/>
          </ac:spMkLst>
        </pc:spChg>
        <pc:spChg chg="mod">
          <ac:chgData name="Lauren Peck" userId="a9ffd8a0-e865-45c1-82ff-3b34bee25adf" providerId="ADAL" clId="{7DE28E8D-75C0-460F-82BF-2D63558D95C8}" dt="2024-05-30T17:29:52.553" v="0" actId="20577"/>
          <ac:spMkLst>
            <pc:docMk/>
            <pc:sldMk cId="2107340773" sldId="261"/>
            <ac:spMk id="24" creationId="{C72057E6-E5BE-26F9-26E1-C142CA5EDD29}"/>
          </ac:spMkLst>
        </pc:spChg>
        <pc:spChg chg="mod">
          <ac:chgData name="Lauren Peck" userId="a9ffd8a0-e865-45c1-82ff-3b34bee25adf" providerId="ADAL" clId="{7DE28E8D-75C0-460F-82BF-2D63558D95C8}" dt="2024-05-30T17:29:55.684" v="1" actId="20577"/>
          <ac:spMkLst>
            <pc:docMk/>
            <pc:sldMk cId="2107340773" sldId="261"/>
            <ac:spMk id="25" creationId="{E6CF9A28-7A45-36DA-7B0A-4AE10F5B4F65}"/>
          </ac:spMkLst>
        </pc:spChg>
        <pc:spChg chg="mod">
          <ac:chgData name="Lauren Peck" userId="a9ffd8a0-e865-45c1-82ff-3b34bee25adf" providerId="ADAL" clId="{7DE28E8D-75C0-460F-82BF-2D63558D95C8}" dt="2024-05-30T17:30:00.581" v="2" actId="20577"/>
          <ac:spMkLst>
            <pc:docMk/>
            <pc:sldMk cId="2107340773" sldId="261"/>
            <ac:spMk id="28" creationId="{4942921D-3C45-D08A-CBC6-1B7AE7DD38A8}"/>
          </ac:spMkLst>
        </pc:spChg>
      </pc:sldChg>
      <pc:sldChg chg="modNotesTx">
        <pc:chgData name="Lauren Peck" userId="a9ffd8a0-e865-45c1-82ff-3b34bee25adf" providerId="ADAL" clId="{7DE28E8D-75C0-460F-82BF-2D63558D95C8}" dt="2024-06-12T13:40:04.841" v="6585" actId="20577"/>
        <pc:sldMkLst>
          <pc:docMk/>
          <pc:sldMk cId="530326832" sldId="262"/>
        </pc:sldMkLst>
      </pc:sldChg>
      <pc:sldChg chg="delSp del mod delAnim">
        <pc:chgData name="Lauren Peck" userId="a9ffd8a0-e865-45c1-82ff-3b34bee25adf" providerId="ADAL" clId="{7DE28E8D-75C0-460F-82BF-2D63558D95C8}" dt="2024-05-31T13:16:12.168" v="6424" actId="47"/>
        <pc:sldMkLst>
          <pc:docMk/>
          <pc:sldMk cId="3327266181" sldId="263"/>
        </pc:sldMkLst>
        <pc:spChg chg="del">
          <ac:chgData name="Lauren Peck" userId="a9ffd8a0-e865-45c1-82ff-3b34bee25adf" providerId="ADAL" clId="{7DE28E8D-75C0-460F-82BF-2D63558D95C8}" dt="2024-05-30T17:32:31.607" v="21" actId="478"/>
          <ac:spMkLst>
            <pc:docMk/>
            <pc:sldMk cId="3327266181" sldId="263"/>
            <ac:spMk id="6" creationId="{785D67B1-DD86-8556-F05A-DDF431DB2A51}"/>
          </ac:spMkLst>
        </pc:spChg>
        <pc:spChg chg="del">
          <ac:chgData name="Lauren Peck" userId="a9ffd8a0-e865-45c1-82ff-3b34bee25adf" providerId="ADAL" clId="{7DE28E8D-75C0-460F-82BF-2D63558D95C8}" dt="2024-05-30T17:33:24.374" v="28" actId="478"/>
          <ac:spMkLst>
            <pc:docMk/>
            <pc:sldMk cId="3327266181" sldId="263"/>
            <ac:spMk id="7" creationId="{F1F5ABA3-9400-C8F9-F392-4EEACF56C528}"/>
          </ac:spMkLst>
        </pc:spChg>
        <pc:spChg chg="del">
          <ac:chgData name="Lauren Peck" userId="a9ffd8a0-e865-45c1-82ff-3b34bee25adf" providerId="ADAL" clId="{7DE28E8D-75C0-460F-82BF-2D63558D95C8}" dt="2024-05-30T17:32:42.169" v="22" actId="478"/>
          <ac:spMkLst>
            <pc:docMk/>
            <pc:sldMk cId="3327266181" sldId="263"/>
            <ac:spMk id="13" creationId="{4BE18B8C-68F9-A68B-1340-D553B3F07253}"/>
          </ac:spMkLst>
        </pc:spChg>
      </pc:sldChg>
      <pc:sldChg chg="modNotesTx">
        <pc:chgData name="Lauren Peck" userId="a9ffd8a0-e865-45c1-82ff-3b34bee25adf" providerId="ADAL" clId="{7DE28E8D-75C0-460F-82BF-2D63558D95C8}" dt="2024-06-12T13:40:36.162" v="6592" actId="20577"/>
        <pc:sldMkLst>
          <pc:docMk/>
          <pc:sldMk cId="1565364116" sldId="302"/>
        </pc:sldMkLst>
      </pc:sldChg>
      <pc:sldChg chg="modSp del modNotesTx">
        <pc:chgData name="Lauren Peck" userId="a9ffd8a0-e865-45c1-82ff-3b34bee25adf" providerId="ADAL" clId="{7DE28E8D-75C0-460F-82BF-2D63558D95C8}" dt="2024-05-30T18:25:10.627" v="3970" actId="2696"/>
        <pc:sldMkLst>
          <pc:docMk/>
          <pc:sldMk cId="1921120277" sldId="303"/>
        </pc:sldMkLst>
        <pc:spChg chg="mod">
          <ac:chgData name="Lauren Peck" userId="a9ffd8a0-e865-45c1-82ff-3b34bee25adf" providerId="ADAL" clId="{7DE28E8D-75C0-460F-82BF-2D63558D95C8}" dt="2024-05-30T18:21:10.447" v="3471" actId="20577"/>
          <ac:spMkLst>
            <pc:docMk/>
            <pc:sldMk cId="1921120277" sldId="303"/>
            <ac:spMk id="3" creationId="{D14EE119-A457-24D2-1B2B-E3F81E0B19BC}"/>
          </ac:spMkLst>
        </pc:spChg>
        <pc:spChg chg="mod">
          <ac:chgData name="Lauren Peck" userId="a9ffd8a0-e865-45c1-82ff-3b34bee25adf" providerId="ADAL" clId="{7DE28E8D-75C0-460F-82BF-2D63558D95C8}" dt="2024-05-30T18:21:02.189" v="3464" actId="20577"/>
          <ac:spMkLst>
            <pc:docMk/>
            <pc:sldMk cId="1921120277" sldId="303"/>
            <ac:spMk id="4" creationId="{5B63E209-8685-E78C-5ED1-B24DEFCE512A}"/>
          </ac:spMkLst>
        </pc:spChg>
      </pc:sldChg>
      <pc:sldChg chg="add modNotesTx">
        <pc:chgData name="Lauren Peck" userId="a9ffd8a0-e865-45c1-82ff-3b34bee25adf" providerId="ADAL" clId="{7DE28E8D-75C0-460F-82BF-2D63558D95C8}" dt="2024-06-12T13:41:40.360" v="6630" actId="14"/>
        <pc:sldMkLst>
          <pc:docMk/>
          <pc:sldMk cId="3036714251" sldId="303"/>
        </pc:sldMkLst>
      </pc:sldChg>
      <pc:sldChg chg="add">
        <pc:chgData name="Lauren Peck" userId="a9ffd8a0-e865-45c1-82ff-3b34bee25adf" providerId="ADAL" clId="{7DE28E8D-75C0-460F-82BF-2D63558D95C8}" dt="2024-05-30T18:28:58.864" v="4047"/>
        <pc:sldMkLst>
          <pc:docMk/>
          <pc:sldMk cId="961313186" sldId="2141410783"/>
        </pc:sldMkLst>
      </pc:sldChg>
      <pc:sldChg chg="del">
        <pc:chgData name="Lauren Peck" userId="a9ffd8a0-e865-45c1-82ff-3b34bee25adf" providerId="ADAL" clId="{7DE28E8D-75C0-460F-82BF-2D63558D95C8}" dt="2024-05-30T18:28:52.141" v="4046" actId="2696"/>
        <pc:sldMkLst>
          <pc:docMk/>
          <pc:sldMk cId="1125622593" sldId="2141410783"/>
        </pc:sldMkLst>
      </pc:sldChg>
      <pc:sldChg chg="delSp modSp add mod">
        <pc:chgData name="Lauren Peck" userId="a9ffd8a0-e865-45c1-82ff-3b34bee25adf" providerId="ADAL" clId="{7DE28E8D-75C0-460F-82BF-2D63558D95C8}" dt="2024-05-31T12:26:47.003" v="5308" actId="1076"/>
        <pc:sldMkLst>
          <pc:docMk/>
          <pc:sldMk cId="452013522" sldId="2141410835"/>
        </pc:sldMkLst>
        <pc:spChg chg="mod">
          <ac:chgData name="Lauren Peck" userId="a9ffd8a0-e865-45c1-82ff-3b34bee25adf" providerId="ADAL" clId="{7DE28E8D-75C0-460F-82BF-2D63558D95C8}" dt="2024-05-31T12:26:39.149" v="5307" actId="1076"/>
          <ac:spMkLst>
            <pc:docMk/>
            <pc:sldMk cId="452013522" sldId="2141410835"/>
            <ac:spMk id="2" creationId="{96AD9B93-A475-306D-1319-37973D1DFBDC}"/>
          </ac:spMkLst>
        </pc:spChg>
        <pc:spChg chg="mod">
          <ac:chgData name="Lauren Peck" userId="a9ffd8a0-e865-45c1-82ff-3b34bee25adf" providerId="ADAL" clId="{7DE28E8D-75C0-460F-82BF-2D63558D95C8}" dt="2024-05-31T12:26:47.003" v="5308" actId="1076"/>
          <ac:spMkLst>
            <pc:docMk/>
            <pc:sldMk cId="452013522" sldId="2141410835"/>
            <ac:spMk id="3" creationId="{0B3C2A15-14CE-650E-A2D7-0F3B93F7EE29}"/>
          </ac:spMkLst>
        </pc:spChg>
        <pc:picChg chg="del">
          <ac:chgData name="Lauren Peck" userId="a9ffd8a0-e865-45c1-82ff-3b34bee25adf" providerId="ADAL" clId="{7DE28E8D-75C0-460F-82BF-2D63558D95C8}" dt="2024-05-31T12:26:28.668" v="5302" actId="478"/>
          <ac:picMkLst>
            <pc:docMk/>
            <pc:sldMk cId="452013522" sldId="2141410835"/>
            <ac:picMk id="5" creationId="{864EC87F-829C-0230-3B82-E042D79F15C7}"/>
          </ac:picMkLst>
        </pc:picChg>
      </pc:sldChg>
      <pc:sldChg chg="delSp add mod delAnim">
        <pc:chgData name="Lauren Peck" userId="a9ffd8a0-e865-45c1-82ff-3b34bee25adf" providerId="ADAL" clId="{7DE28E8D-75C0-460F-82BF-2D63558D95C8}" dt="2024-05-30T18:37:35.102" v="4272" actId="478"/>
        <pc:sldMkLst>
          <pc:docMk/>
          <pc:sldMk cId="3812015495" sldId="2141410842"/>
        </pc:sldMkLst>
        <pc:picChg chg="del">
          <ac:chgData name="Lauren Peck" userId="a9ffd8a0-e865-45c1-82ff-3b34bee25adf" providerId="ADAL" clId="{7DE28E8D-75C0-460F-82BF-2D63558D95C8}" dt="2024-05-30T18:37:35.102" v="4272" actId="478"/>
          <ac:picMkLst>
            <pc:docMk/>
            <pc:sldMk cId="3812015495" sldId="2141410842"/>
            <ac:picMk id="4" creationId="{5B0F431E-C804-26E2-65AE-98F40701BDC4}"/>
          </ac:picMkLst>
        </pc:picChg>
      </pc:sldChg>
      <pc:sldChg chg="delSp add mod delAnim">
        <pc:chgData name="Lauren Peck" userId="a9ffd8a0-e865-45c1-82ff-3b34bee25adf" providerId="ADAL" clId="{7DE28E8D-75C0-460F-82BF-2D63558D95C8}" dt="2024-05-30T18:37:37.216" v="4273" actId="478"/>
        <pc:sldMkLst>
          <pc:docMk/>
          <pc:sldMk cId="1793914135" sldId="2141410844"/>
        </pc:sldMkLst>
        <pc:picChg chg="del">
          <ac:chgData name="Lauren Peck" userId="a9ffd8a0-e865-45c1-82ff-3b34bee25adf" providerId="ADAL" clId="{7DE28E8D-75C0-460F-82BF-2D63558D95C8}" dt="2024-05-30T18:37:37.216" v="4273" actId="478"/>
          <ac:picMkLst>
            <pc:docMk/>
            <pc:sldMk cId="1793914135" sldId="2141410844"/>
            <ac:picMk id="5" creationId="{579DB821-81D0-CA93-1A54-E7D617675689}"/>
          </ac:picMkLst>
        </pc:picChg>
      </pc:sldChg>
      <pc:sldChg chg="addSp delSp modSp add mod ord modNotesTx">
        <pc:chgData name="Lauren Peck" userId="a9ffd8a0-e865-45c1-82ff-3b34bee25adf" providerId="ADAL" clId="{7DE28E8D-75C0-460F-82BF-2D63558D95C8}" dt="2024-05-31T12:19:09.412" v="4454" actId="1076"/>
        <pc:sldMkLst>
          <pc:docMk/>
          <pc:sldMk cId="4057676941" sldId="2141410880"/>
        </pc:sldMkLst>
        <pc:spChg chg="mod">
          <ac:chgData name="Lauren Peck" userId="a9ffd8a0-e865-45c1-82ff-3b34bee25adf" providerId="ADAL" clId="{7DE28E8D-75C0-460F-82BF-2D63558D95C8}" dt="2024-05-31T12:19:09.412" v="4454" actId="1076"/>
          <ac:spMkLst>
            <pc:docMk/>
            <pc:sldMk cId="4057676941" sldId="2141410880"/>
            <ac:spMk id="2" creationId="{1A88B944-2D77-5674-C796-2CE05A5C2FA0}"/>
          </ac:spMkLst>
        </pc:spChg>
        <pc:spChg chg="add mod">
          <ac:chgData name="Lauren Peck" userId="a9ffd8a0-e865-45c1-82ff-3b34bee25adf" providerId="ADAL" clId="{7DE28E8D-75C0-460F-82BF-2D63558D95C8}" dt="2024-05-31T12:19:06.082" v="4453" actId="113"/>
          <ac:spMkLst>
            <pc:docMk/>
            <pc:sldMk cId="4057676941" sldId="2141410880"/>
            <ac:spMk id="4" creationId="{F18F953E-CFDE-C54E-6236-D1013879B8CC}"/>
          </ac:spMkLst>
        </pc:spChg>
        <pc:spChg chg="add del mod">
          <ac:chgData name="Lauren Peck" userId="a9ffd8a0-e865-45c1-82ff-3b34bee25adf" providerId="ADAL" clId="{7DE28E8D-75C0-460F-82BF-2D63558D95C8}" dt="2024-05-31T12:18:20.271" v="4443" actId="478"/>
          <ac:spMkLst>
            <pc:docMk/>
            <pc:sldMk cId="4057676941" sldId="2141410880"/>
            <ac:spMk id="5" creationId="{4CBA2840-98DA-88EC-6D02-DEDAF3621D8D}"/>
          </ac:spMkLst>
        </pc:spChg>
        <pc:spChg chg="add mod">
          <ac:chgData name="Lauren Peck" userId="a9ffd8a0-e865-45c1-82ff-3b34bee25adf" providerId="ADAL" clId="{7DE28E8D-75C0-460F-82BF-2D63558D95C8}" dt="2024-05-31T12:18:52.925" v="4449" actId="1076"/>
          <ac:spMkLst>
            <pc:docMk/>
            <pc:sldMk cId="4057676941" sldId="2141410880"/>
            <ac:spMk id="7" creationId="{EBF18BFD-0316-303B-6F9B-6921FA7A2B32}"/>
          </ac:spMkLst>
        </pc:spChg>
        <pc:spChg chg="del">
          <ac:chgData name="Lauren Peck" userId="a9ffd8a0-e865-45c1-82ff-3b34bee25adf" providerId="ADAL" clId="{7DE28E8D-75C0-460F-82BF-2D63558D95C8}" dt="2024-05-30T18:19:22.066" v="3309" actId="478"/>
          <ac:spMkLst>
            <pc:docMk/>
            <pc:sldMk cId="4057676941" sldId="2141410880"/>
            <ac:spMk id="10" creationId="{7FB01698-3326-0FFA-D33E-B8A93C75E0C4}"/>
          </ac:spMkLst>
        </pc:spChg>
        <pc:spChg chg="del">
          <ac:chgData name="Lauren Peck" userId="a9ffd8a0-e865-45c1-82ff-3b34bee25adf" providerId="ADAL" clId="{7DE28E8D-75C0-460F-82BF-2D63558D95C8}" dt="2024-05-30T18:19:22.066" v="3309" actId="478"/>
          <ac:spMkLst>
            <pc:docMk/>
            <pc:sldMk cId="4057676941" sldId="2141410880"/>
            <ac:spMk id="12" creationId="{37B54093-DA8D-A5A6-834E-34130E294FBD}"/>
          </ac:spMkLst>
        </pc:spChg>
        <pc:spChg chg="del">
          <ac:chgData name="Lauren Peck" userId="a9ffd8a0-e865-45c1-82ff-3b34bee25adf" providerId="ADAL" clId="{7DE28E8D-75C0-460F-82BF-2D63558D95C8}" dt="2024-05-30T18:19:22.066" v="3309" actId="478"/>
          <ac:spMkLst>
            <pc:docMk/>
            <pc:sldMk cId="4057676941" sldId="2141410880"/>
            <ac:spMk id="13" creationId="{721950A7-C02D-174B-D039-12276CB8215A}"/>
          </ac:spMkLst>
        </pc:spChg>
        <pc:spChg chg="del">
          <ac:chgData name="Lauren Peck" userId="a9ffd8a0-e865-45c1-82ff-3b34bee25adf" providerId="ADAL" clId="{7DE28E8D-75C0-460F-82BF-2D63558D95C8}" dt="2024-05-30T18:19:22.066" v="3309" actId="478"/>
          <ac:spMkLst>
            <pc:docMk/>
            <pc:sldMk cId="4057676941" sldId="2141410880"/>
            <ac:spMk id="14" creationId="{D0CCDD93-ED1C-1B8E-199A-2865FEF7E551}"/>
          </ac:spMkLst>
        </pc:spChg>
        <pc:picChg chg="add mod">
          <ac:chgData name="Lauren Peck" userId="a9ffd8a0-e865-45c1-82ff-3b34bee25adf" providerId="ADAL" clId="{7DE28E8D-75C0-460F-82BF-2D63558D95C8}" dt="2024-05-31T12:17:23.744" v="4432" actId="1440"/>
          <ac:picMkLst>
            <pc:docMk/>
            <pc:sldMk cId="4057676941" sldId="2141410880"/>
            <ac:picMk id="6" creationId="{E232C97A-433F-5724-CE9B-4A5ECBF1CADE}"/>
          </ac:picMkLst>
        </pc:picChg>
        <pc:picChg chg="del mod">
          <ac:chgData name="Lauren Peck" userId="a9ffd8a0-e865-45c1-82ff-3b34bee25adf" providerId="ADAL" clId="{7DE28E8D-75C0-460F-82BF-2D63558D95C8}" dt="2024-05-30T18:32:18.023" v="4132" actId="478"/>
          <ac:picMkLst>
            <pc:docMk/>
            <pc:sldMk cId="4057676941" sldId="2141410880"/>
            <ac:picMk id="16" creationId="{A4BF9184-8DA4-F146-D35E-E4B65B30BE86}"/>
          </ac:picMkLst>
        </pc:picChg>
      </pc:sldChg>
      <pc:sldChg chg="modSp add mod modNotesTx">
        <pc:chgData name="Lauren Peck" userId="a9ffd8a0-e865-45c1-82ff-3b34bee25adf" providerId="ADAL" clId="{7DE28E8D-75C0-460F-82BF-2D63558D95C8}" dt="2024-05-30T18:00:57.078" v="1600" actId="20577"/>
        <pc:sldMkLst>
          <pc:docMk/>
          <pc:sldMk cId="2034540276" sldId="2141410883"/>
        </pc:sldMkLst>
        <pc:spChg chg="mod">
          <ac:chgData name="Lauren Peck" userId="a9ffd8a0-e865-45c1-82ff-3b34bee25adf" providerId="ADAL" clId="{7DE28E8D-75C0-460F-82BF-2D63558D95C8}" dt="2024-05-30T17:53:33.631" v="1188" actId="6549"/>
          <ac:spMkLst>
            <pc:docMk/>
            <pc:sldMk cId="2034540276" sldId="2141410883"/>
            <ac:spMk id="3" creationId="{9748A3AA-6087-4006-1544-A53A92033B2A}"/>
          </ac:spMkLst>
        </pc:spChg>
      </pc:sldChg>
      <pc:sldChg chg="modSp add del mod">
        <pc:chgData name="Lauren Peck" userId="a9ffd8a0-e865-45c1-82ff-3b34bee25adf" providerId="ADAL" clId="{7DE28E8D-75C0-460F-82BF-2D63558D95C8}" dt="2024-05-30T18:29:34.341" v="4048" actId="47"/>
        <pc:sldMkLst>
          <pc:docMk/>
          <pc:sldMk cId="2878111837" sldId="2141410884"/>
        </pc:sldMkLst>
        <pc:spChg chg="mod">
          <ac:chgData name="Lauren Peck" userId="a9ffd8a0-e865-45c1-82ff-3b34bee25adf" providerId="ADAL" clId="{7DE28E8D-75C0-460F-82BF-2D63558D95C8}" dt="2024-05-30T18:17:03.648" v="3129" actId="20577"/>
          <ac:spMkLst>
            <pc:docMk/>
            <pc:sldMk cId="2878111837" sldId="2141410884"/>
            <ac:spMk id="2" creationId="{857578A5-F9CB-01C6-0712-B0E0DBADB8A2}"/>
          </ac:spMkLst>
        </pc:spChg>
        <pc:spChg chg="mod">
          <ac:chgData name="Lauren Peck" userId="a9ffd8a0-e865-45c1-82ff-3b34bee25adf" providerId="ADAL" clId="{7DE28E8D-75C0-460F-82BF-2D63558D95C8}" dt="2024-05-30T18:16:41.383" v="3041" actId="20577"/>
          <ac:spMkLst>
            <pc:docMk/>
            <pc:sldMk cId="2878111837" sldId="2141410884"/>
            <ac:spMk id="3" creationId="{ED521FB8-F656-FAA3-5B4B-759BFBA6A42D}"/>
          </ac:spMkLst>
        </pc:spChg>
      </pc:sldChg>
      <pc:sldChg chg="addSp delSp modSp add del mod">
        <pc:chgData name="Lauren Peck" userId="a9ffd8a0-e865-45c1-82ff-3b34bee25adf" providerId="ADAL" clId="{7DE28E8D-75C0-460F-82BF-2D63558D95C8}" dt="2024-05-31T12:19:18.545" v="4457" actId="47"/>
        <pc:sldMkLst>
          <pc:docMk/>
          <pc:sldMk cId="842054920" sldId="2141410886"/>
        </pc:sldMkLst>
        <pc:spChg chg="mod">
          <ac:chgData name="Lauren Peck" userId="a9ffd8a0-e865-45c1-82ff-3b34bee25adf" providerId="ADAL" clId="{7DE28E8D-75C0-460F-82BF-2D63558D95C8}" dt="2024-05-30T18:17:31.631" v="3142" actId="20577"/>
          <ac:spMkLst>
            <pc:docMk/>
            <pc:sldMk cId="842054920" sldId="2141410886"/>
            <ac:spMk id="2" creationId="{79E6360C-6E6E-8ABA-B61C-E3939497E1E4}"/>
          </ac:spMkLst>
        </pc:spChg>
        <pc:spChg chg="del">
          <ac:chgData name="Lauren Peck" userId="a9ffd8a0-e865-45c1-82ff-3b34bee25adf" providerId="ADAL" clId="{7DE28E8D-75C0-460F-82BF-2D63558D95C8}" dt="2024-05-31T12:17:29.079" v="4433" actId="478"/>
          <ac:spMkLst>
            <pc:docMk/>
            <pc:sldMk cId="842054920" sldId="2141410886"/>
            <ac:spMk id="4" creationId="{66F6034D-301A-1203-DFA8-6E1A68C1A60D}"/>
          </ac:spMkLst>
        </pc:spChg>
        <pc:spChg chg="mod">
          <ac:chgData name="Lauren Peck" userId="a9ffd8a0-e865-45c1-82ff-3b34bee25adf" providerId="ADAL" clId="{7DE28E8D-75C0-460F-82BF-2D63558D95C8}" dt="2024-05-31T12:17:38.633" v="4434" actId="1076"/>
          <ac:spMkLst>
            <pc:docMk/>
            <pc:sldMk cId="842054920" sldId="2141410886"/>
            <ac:spMk id="7" creationId="{C305F672-ECB8-759F-C073-7BCA53E7CC55}"/>
          </ac:spMkLst>
        </pc:spChg>
        <pc:spChg chg="mod">
          <ac:chgData name="Lauren Peck" userId="a9ffd8a0-e865-45c1-82ff-3b34bee25adf" providerId="ADAL" clId="{7DE28E8D-75C0-460F-82BF-2D63558D95C8}" dt="2024-05-30T18:31:15.902" v="4127" actId="1076"/>
          <ac:spMkLst>
            <pc:docMk/>
            <pc:sldMk cId="842054920" sldId="2141410886"/>
            <ac:spMk id="8" creationId="{FF2A0121-A44E-43E8-009A-E41E9F575022}"/>
          </ac:spMkLst>
        </pc:spChg>
        <pc:spChg chg="add mod">
          <ac:chgData name="Lauren Peck" userId="a9ffd8a0-e865-45c1-82ff-3b34bee25adf" providerId="ADAL" clId="{7DE28E8D-75C0-460F-82BF-2D63558D95C8}" dt="2024-05-30T18:17:57.351" v="3148" actId="14100"/>
          <ac:spMkLst>
            <pc:docMk/>
            <pc:sldMk cId="842054920" sldId="2141410886"/>
            <ac:spMk id="9" creationId="{5D519612-0467-7E09-33AF-F7768CB35F15}"/>
          </ac:spMkLst>
        </pc:spChg>
        <pc:spChg chg="mod">
          <ac:chgData name="Lauren Peck" userId="a9ffd8a0-e865-45c1-82ff-3b34bee25adf" providerId="ADAL" clId="{7DE28E8D-75C0-460F-82BF-2D63558D95C8}" dt="2024-05-31T12:17:38.633" v="4434" actId="1076"/>
          <ac:spMkLst>
            <pc:docMk/>
            <pc:sldMk cId="842054920" sldId="2141410886"/>
            <ac:spMk id="11" creationId="{07B4818F-A7FC-AC9F-D461-88A5E5C6A54D}"/>
          </ac:spMkLst>
        </pc:spChg>
        <pc:spChg chg="mod">
          <ac:chgData name="Lauren Peck" userId="a9ffd8a0-e865-45c1-82ff-3b34bee25adf" providerId="ADAL" clId="{7DE28E8D-75C0-460F-82BF-2D63558D95C8}" dt="2024-05-31T12:17:38.633" v="4434" actId="1076"/>
          <ac:spMkLst>
            <pc:docMk/>
            <pc:sldMk cId="842054920" sldId="2141410886"/>
            <ac:spMk id="14" creationId="{29850CBC-53D1-1AD7-C1B6-E2CC98C2F571}"/>
          </ac:spMkLst>
        </pc:spChg>
        <pc:spChg chg="mod">
          <ac:chgData name="Lauren Peck" userId="a9ffd8a0-e865-45c1-82ff-3b34bee25adf" providerId="ADAL" clId="{7DE28E8D-75C0-460F-82BF-2D63558D95C8}" dt="2024-05-31T12:17:38.633" v="4434" actId="1076"/>
          <ac:spMkLst>
            <pc:docMk/>
            <pc:sldMk cId="842054920" sldId="2141410886"/>
            <ac:spMk id="15" creationId="{D56316D9-9C9A-C240-D738-1694C5F39525}"/>
          </ac:spMkLst>
        </pc:spChg>
        <pc:grpChg chg="mod">
          <ac:chgData name="Lauren Peck" userId="a9ffd8a0-e865-45c1-82ff-3b34bee25adf" providerId="ADAL" clId="{7DE28E8D-75C0-460F-82BF-2D63558D95C8}" dt="2024-05-31T12:17:42.772" v="4435" actId="1076"/>
          <ac:grpSpMkLst>
            <pc:docMk/>
            <pc:sldMk cId="842054920" sldId="2141410886"/>
            <ac:grpSpMk id="5" creationId="{1321BA7D-63AA-B676-3B85-7B74A4D0AE1A}"/>
          </ac:grpSpMkLst>
        </pc:grpChg>
        <pc:picChg chg="mod">
          <ac:chgData name="Lauren Peck" userId="a9ffd8a0-e865-45c1-82ff-3b34bee25adf" providerId="ADAL" clId="{7DE28E8D-75C0-460F-82BF-2D63558D95C8}" dt="2024-05-31T12:17:38.633" v="4434" actId="1076"/>
          <ac:picMkLst>
            <pc:docMk/>
            <pc:sldMk cId="842054920" sldId="2141410886"/>
            <ac:picMk id="6" creationId="{DB24FA55-071E-AAD9-03CC-B7D6C6BA92B4}"/>
          </ac:picMkLst>
        </pc:picChg>
      </pc:sldChg>
      <pc:sldChg chg="modSp mod modNotesTx">
        <pc:chgData name="Lauren Peck" userId="a9ffd8a0-e865-45c1-82ff-3b34bee25adf" providerId="ADAL" clId="{7DE28E8D-75C0-460F-82BF-2D63558D95C8}" dt="2024-05-30T17:55:21.567" v="1278" actId="20577"/>
        <pc:sldMkLst>
          <pc:docMk/>
          <pc:sldMk cId="2457696644" sldId="2141410904"/>
        </pc:sldMkLst>
        <pc:spChg chg="mod">
          <ac:chgData name="Lauren Peck" userId="a9ffd8a0-e865-45c1-82ff-3b34bee25adf" providerId="ADAL" clId="{7DE28E8D-75C0-460F-82BF-2D63558D95C8}" dt="2024-05-30T17:42:34.500" v="160" actId="20577"/>
          <ac:spMkLst>
            <pc:docMk/>
            <pc:sldMk cId="2457696644" sldId="2141410904"/>
            <ac:spMk id="3" creationId="{519A3259-DD03-2779-2FF0-C75797198DC5}"/>
          </ac:spMkLst>
        </pc:spChg>
        <pc:cxnChg chg="mod">
          <ac:chgData name="Lauren Peck" userId="a9ffd8a0-e865-45c1-82ff-3b34bee25adf" providerId="ADAL" clId="{7DE28E8D-75C0-460F-82BF-2D63558D95C8}" dt="2024-05-30T17:36:32.202" v="79" actId="14100"/>
          <ac:cxnSpMkLst>
            <pc:docMk/>
            <pc:sldMk cId="2457696644" sldId="2141410904"/>
            <ac:cxnSpMk id="16" creationId="{4475439F-2AF5-D446-FB1F-4F7BE81E6EEF}"/>
          </ac:cxnSpMkLst>
        </pc:cxnChg>
        <pc:cxnChg chg="mod">
          <ac:chgData name="Lauren Peck" userId="a9ffd8a0-e865-45c1-82ff-3b34bee25adf" providerId="ADAL" clId="{7DE28E8D-75C0-460F-82BF-2D63558D95C8}" dt="2024-05-30T17:42:30.814" v="158" actId="14100"/>
          <ac:cxnSpMkLst>
            <pc:docMk/>
            <pc:sldMk cId="2457696644" sldId="2141410904"/>
            <ac:cxnSpMk id="27" creationId="{7B0DF028-5B28-F888-6EFE-7B85CC0DDF74}"/>
          </ac:cxnSpMkLst>
        </pc:cxnChg>
      </pc:sldChg>
      <pc:sldChg chg="modSp mod">
        <pc:chgData name="Lauren Peck" userId="a9ffd8a0-e865-45c1-82ff-3b34bee25adf" providerId="ADAL" clId="{7DE28E8D-75C0-460F-82BF-2D63558D95C8}" dt="2024-05-30T17:36:15.001" v="57" actId="5793"/>
        <pc:sldMkLst>
          <pc:docMk/>
          <pc:sldMk cId="3643873249" sldId="2141410910"/>
        </pc:sldMkLst>
        <pc:spChg chg="mod">
          <ac:chgData name="Lauren Peck" userId="a9ffd8a0-e865-45c1-82ff-3b34bee25adf" providerId="ADAL" clId="{7DE28E8D-75C0-460F-82BF-2D63558D95C8}" dt="2024-05-30T17:36:15.001" v="57" actId="5793"/>
          <ac:spMkLst>
            <pc:docMk/>
            <pc:sldMk cId="3643873249" sldId="2141410910"/>
            <ac:spMk id="2" creationId="{B48F4B7A-55CC-37F8-A6F9-6258CDF0098A}"/>
          </ac:spMkLst>
        </pc:spChg>
        <pc:spChg chg="mod">
          <ac:chgData name="Lauren Peck" userId="a9ffd8a0-e865-45c1-82ff-3b34bee25adf" providerId="ADAL" clId="{7DE28E8D-75C0-460F-82BF-2D63558D95C8}" dt="2024-05-30T17:35:13.872" v="32" actId="20577"/>
          <ac:spMkLst>
            <pc:docMk/>
            <pc:sldMk cId="3643873249" sldId="2141410910"/>
            <ac:spMk id="36" creationId="{8C42ADF1-2593-DC8F-D7BC-4705AF448529}"/>
          </ac:spMkLst>
        </pc:spChg>
      </pc:sldChg>
      <pc:sldChg chg="delSp add mod delAnim">
        <pc:chgData name="Lauren Peck" userId="a9ffd8a0-e865-45c1-82ff-3b34bee25adf" providerId="ADAL" clId="{7DE28E8D-75C0-460F-82BF-2D63558D95C8}" dt="2024-05-30T18:38:36.015" v="4278" actId="478"/>
        <pc:sldMkLst>
          <pc:docMk/>
          <pc:sldMk cId="932079591" sldId="2141410938"/>
        </pc:sldMkLst>
        <pc:picChg chg="del">
          <ac:chgData name="Lauren Peck" userId="a9ffd8a0-e865-45c1-82ff-3b34bee25adf" providerId="ADAL" clId="{7DE28E8D-75C0-460F-82BF-2D63558D95C8}" dt="2024-05-30T18:38:36.015" v="4278" actId="478"/>
          <ac:picMkLst>
            <pc:docMk/>
            <pc:sldMk cId="932079591" sldId="2141410938"/>
            <ac:picMk id="4" creationId="{29306647-2F65-2979-E732-9124A0A96B4A}"/>
          </ac:picMkLst>
        </pc:picChg>
      </pc:sldChg>
      <pc:sldChg chg="addSp modSp add mod modNotesTx">
        <pc:chgData name="Lauren Peck" userId="a9ffd8a0-e865-45c1-82ff-3b34bee25adf" providerId="ADAL" clId="{7DE28E8D-75C0-460F-82BF-2D63558D95C8}" dt="2024-05-30T18:11:01.347" v="2519" actId="1076"/>
        <pc:sldMkLst>
          <pc:docMk/>
          <pc:sldMk cId="1918904275" sldId="2141410947"/>
        </pc:sldMkLst>
        <pc:spChg chg="add mod">
          <ac:chgData name="Lauren Peck" userId="a9ffd8a0-e865-45c1-82ff-3b34bee25adf" providerId="ADAL" clId="{7DE28E8D-75C0-460F-82BF-2D63558D95C8}" dt="2024-05-30T18:11:01.347" v="2519" actId="1076"/>
          <ac:spMkLst>
            <pc:docMk/>
            <pc:sldMk cId="1918904275" sldId="2141410947"/>
            <ac:spMk id="4" creationId="{4CDDB981-2A5A-BA57-E39A-3ABFAEE451F0}"/>
          </ac:spMkLst>
        </pc:spChg>
      </pc:sldChg>
      <pc:sldChg chg="del">
        <pc:chgData name="Lauren Peck" userId="a9ffd8a0-e865-45c1-82ff-3b34bee25adf" providerId="ADAL" clId="{7DE28E8D-75C0-460F-82BF-2D63558D95C8}" dt="2024-05-30T17:57:41.222" v="1285" actId="2696"/>
        <pc:sldMkLst>
          <pc:docMk/>
          <pc:sldMk cId="4192154023" sldId="2141410947"/>
        </pc:sldMkLst>
      </pc:sldChg>
      <pc:sldChg chg="modSp mod">
        <pc:chgData name="Lauren Peck" userId="a9ffd8a0-e865-45c1-82ff-3b34bee25adf" providerId="ADAL" clId="{7DE28E8D-75C0-460F-82BF-2D63558D95C8}" dt="2024-05-30T17:57:02.570" v="1284" actId="20577"/>
        <pc:sldMkLst>
          <pc:docMk/>
          <pc:sldMk cId="586706236" sldId="2141410953"/>
        </pc:sldMkLst>
        <pc:spChg chg="mod">
          <ac:chgData name="Lauren Peck" userId="a9ffd8a0-e865-45c1-82ff-3b34bee25adf" providerId="ADAL" clId="{7DE28E8D-75C0-460F-82BF-2D63558D95C8}" dt="2024-05-30T17:57:02.570" v="1284" actId="20577"/>
          <ac:spMkLst>
            <pc:docMk/>
            <pc:sldMk cId="586706236" sldId="2141410953"/>
            <ac:spMk id="3" creationId="{33683103-DAA3-5370-F5D0-28536139A8CA}"/>
          </ac:spMkLst>
        </pc:spChg>
      </pc:sldChg>
      <pc:sldChg chg="del">
        <pc:chgData name="Lauren Peck" userId="a9ffd8a0-e865-45c1-82ff-3b34bee25adf" providerId="ADAL" clId="{7DE28E8D-75C0-460F-82BF-2D63558D95C8}" dt="2024-05-30T18:38:25.507" v="4277" actId="47"/>
        <pc:sldMkLst>
          <pc:docMk/>
          <pc:sldMk cId="576946150" sldId="2141410985"/>
        </pc:sldMkLst>
      </pc:sldChg>
      <pc:sldChg chg="addSp delSp modSp mod modClrScheme chgLayout">
        <pc:chgData name="Lauren Peck" userId="a9ffd8a0-e865-45c1-82ff-3b34bee25adf" providerId="ADAL" clId="{7DE28E8D-75C0-460F-82BF-2D63558D95C8}" dt="2024-05-30T18:28:15.871" v="4045" actId="1076"/>
        <pc:sldMkLst>
          <pc:docMk/>
          <pc:sldMk cId="1566316357" sldId="2141410986"/>
        </pc:sldMkLst>
        <pc:spChg chg="del mod">
          <ac:chgData name="Lauren Peck" userId="a9ffd8a0-e865-45c1-82ff-3b34bee25adf" providerId="ADAL" clId="{7DE28E8D-75C0-460F-82BF-2D63558D95C8}" dt="2024-05-30T18:27:57.408" v="4038" actId="21"/>
          <ac:spMkLst>
            <pc:docMk/>
            <pc:sldMk cId="1566316357" sldId="2141410986"/>
            <ac:spMk id="2" creationId="{F53CCC4C-835C-08B3-79E7-B3A018D1285F}"/>
          </ac:spMkLst>
        </pc:spChg>
        <pc:spChg chg="add mod">
          <ac:chgData name="Lauren Peck" userId="a9ffd8a0-e865-45c1-82ff-3b34bee25adf" providerId="ADAL" clId="{7DE28E8D-75C0-460F-82BF-2D63558D95C8}" dt="2024-05-30T17:34:09" v="31"/>
          <ac:spMkLst>
            <pc:docMk/>
            <pc:sldMk cId="1566316357" sldId="2141410986"/>
            <ac:spMk id="3" creationId="{D6A9D0B7-6325-1068-38A0-B1952A7F8139}"/>
          </ac:spMkLst>
        </pc:spChg>
        <pc:spChg chg="add mod">
          <ac:chgData name="Lauren Peck" userId="a9ffd8a0-e865-45c1-82ff-3b34bee25adf" providerId="ADAL" clId="{7DE28E8D-75C0-460F-82BF-2D63558D95C8}" dt="2024-05-30T18:27:49.740" v="4036" actId="1076"/>
          <ac:spMkLst>
            <pc:docMk/>
            <pc:sldMk cId="1566316357" sldId="2141410986"/>
            <ac:spMk id="4" creationId="{AE650934-22A9-3224-1223-0B136E3A3FBF}"/>
          </ac:spMkLst>
        </pc:spChg>
        <pc:spChg chg="add mod">
          <ac:chgData name="Lauren Peck" userId="a9ffd8a0-e865-45c1-82ff-3b34bee25adf" providerId="ADAL" clId="{7DE28E8D-75C0-460F-82BF-2D63558D95C8}" dt="2024-05-30T18:28:12.677" v="4044" actId="1076"/>
          <ac:spMkLst>
            <pc:docMk/>
            <pc:sldMk cId="1566316357" sldId="2141410986"/>
            <ac:spMk id="5" creationId="{F53CCC4C-835C-08B3-79E7-B3A018D1285F}"/>
          </ac:spMkLst>
        </pc:spChg>
        <pc:spChg chg="add mod">
          <ac:chgData name="Lauren Peck" userId="a9ffd8a0-e865-45c1-82ff-3b34bee25adf" providerId="ADAL" clId="{7DE28E8D-75C0-460F-82BF-2D63558D95C8}" dt="2024-05-30T18:28:15.871" v="4045" actId="1076"/>
          <ac:spMkLst>
            <pc:docMk/>
            <pc:sldMk cId="1566316357" sldId="2141410986"/>
            <ac:spMk id="6" creationId="{AB4C17E4-92C6-A7ED-56DE-081CC8A9B762}"/>
          </ac:spMkLst>
        </pc:spChg>
      </pc:sldChg>
      <pc:sldChg chg="del">
        <pc:chgData name="Lauren Peck" userId="a9ffd8a0-e865-45c1-82ff-3b34bee25adf" providerId="ADAL" clId="{7DE28E8D-75C0-460F-82BF-2D63558D95C8}" dt="2024-05-30T18:32:57.537" v="4146" actId="47"/>
        <pc:sldMkLst>
          <pc:docMk/>
          <pc:sldMk cId="869322515" sldId="2141410987"/>
        </pc:sldMkLst>
      </pc:sldChg>
      <pc:sldChg chg="add del">
        <pc:chgData name="Lauren Peck" userId="a9ffd8a0-e865-45c1-82ff-3b34bee25adf" providerId="ADAL" clId="{7DE28E8D-75C0-460F-82BF-2D63558D95C8}" dt="2024-05-30T18:40:37.052" v="4423" actId="2696"/>
        <pc:sldMkLst>
          <pc:docMk/>
          <pc:sldMk cId="1213363412" sldId="2141411565"/>
        </pc:sldMkLst>
      </pc:sldChg>
      <pc:sldChg chg="delSp mod delAnim">
        <pc:chgData name="Lauren Peck" userId="a9ffd8a0-e865-45c1-82ff-3b34bee25adf" providerId="ADAL" clId="{7DE28E8D-75C0-460F-82BF-2D63558D95C8}" dt="2024-05-31T13:16:01.018" v="6423" actId="478"/>
        <pc:sldMkLst>
          <pc:docMk/>
          <pc:sldMk cId="1620273629" sldId="2141411569"/>
        </pc:sldMkLst>
        <pc:picChg chg="del">
          <ac:chgData name="Lauren Peck" userId="a9ffd8a0-e865-45c1-82ff-3b34bee25adf" providerId="ADAL" clId="{7DE28E8D-75C0-460F-82BF-2D63558D95C8}" dt="2024-05-31T13:16:01.018" v="6423" actId="478"/>
          <ac:picMkLst>
            <pc:docMk/>
            <pc:sldMk cId="1620273629" sldId="2141411569"/>
            <ac:picMk id="4" creationId="{43DFAD0B-A693-58AF-6C2C-DFD3D521B4E5}"/>
          </ac:picMkLst>
        </pc:picChg>
      </pc:sldChg>
      <pc:sldChg chg="delSp modSp add mod modNotesTx">
        <pc:chgData name="Lauren Peck" userId="a9ffd8a0-e865-45c1-82ff-3b34bee25adf" providerId="ADAL" clId="{7DE28E8D-75C0-460F-82BF-2D63558D95C8}" dt="2024-06-12T13:42:08.282" v="6631" actId="20577"/>
        <pc:sldMkLst>
          <pc:docMk/>
          <pc:sldMk cId="622586092" sldId="2141411570"/>
        </pc:sldMkLst>
        <pc:spChg chg="mod">
          <ac:chgData name="Lauren Peck" userId="a9ffd8a0-e865-45c1-82ff-3b34bee25adf" providerId="ADAL" clId="{7DE28E8D-75C0-460F-82BF-2D63558D95C8}" dt="2024-05-30T17:39:12.709" v="102" actId="20577"/>
          <ac:spMkLst>
            <pc:docMk/>
            <pc:sldMk cId="622586092" sldId="2141411570"/>
            <ac:spMk id="2" creationId="{23275A0F-F045-78B7-F4D3-167652552C62}"/>
          </ac:spMkLst>
        </pc:spChg>
        <pc:spChg chg="mod">
          <ac:chgData name="Lauren Peck" userId="a9ffd8a0-e865-45c1-82ff-3b34bee25adf" providerId="ADAL" clId="{7DE28E8D-75C0-460F-82BF-2D63558D95C8}" dt="2024-05-30T18:11:29.817" v="2520" actId="20577"/>
          <ac:spMkLst>
            <pc:docMk/>
            <pc:sldMk cId="622586092" sldId="2141411570"/>
            <ac:spMk id="3" creationId="{E86A9BAA-2153-0AE9-756B-D46A9D4253A6}"/>
          </ac:spMkLst>
        </pc:spChg>
        <pc:spChg chg="mod">
          <ac:chgData name="Lauren Peck" userId="a9ffd8a0-e865-45c1-82ff-3b34bee25adf" providerId="ADAL" clId="{7DE28E8D-75C0-460F-82BF-2D63558D95C8}" dt="2024-05-30T17:39:18.141" v="103" actId="1076"/>
          <ac:spMkLst>
            <pc:docMk/>
            <pc:sldMk cId="622586092" sldId="2141411570"/>
            <ac:spMk id="4" creationId="{48D32A95-FC63-BC38-CCD9-13525E3696DC}"/>
          </ac:spMkLst>
        </pc:spChg>
        <pc:spChg chg="del">
          <ac:chgData name="Lauren Peck" userId="a9ffd8a0-e865-45c1-82ff-3b34bee25adf" providerId="ADAL" clId="{7DE28E8D-75C0-460F-82BF-2D63558D95C8}" dt="2024-05-30T17:40:14.252" v="108" actId="478"/>
          <ac:spMkLst>
            <pc:docMk/>
            <pc:sldMk cId="622586092" sldId="2141411570"/>
            <ac:spMk id="5" creationId="{57107660-EA78-C744-D722-5E31ECCF4B84}"/>
          </ac:spMkLst>
        </pc:spChg>
        <pc:spChg chg="mod">
          <ac:chgData name="Lauren Peck" userId="a9ffd8a0-e865-45c1-82ff-3b34bee25adf" providerId="ADAL" clId="{7DE28E8D-75C0-460F-82BF-2D63558D95C8}" dt="2024-05-31T12:27:11.899" v="5336" actId="20577"/>
          <ac:spMkLst>
            <pc:docMk/>
            <pc:sldMk cId="622586092" sldId="2141411570"/>
            <ac:spMk id="8" creationId="{2856A9A3-C9E6-EAB0-8787-9B6FCA325A4E}"/>
          </ac:spMkLst>
        </pc:spChg>
        <pc:spChg chg="mod">
          <ac:chgData name="Lauren Peck" userId="a9ffd8a0-e865-45c1-82ff-3b34bee25adf" providerId="ADAL" clId="{7DE28E8D-75C0-460F-82BF-2D63558D95C8}" dt="2024-05-30T17:41:11.382" v="116" actId="1076"/>
          <ac:spMkLst>
            <pc:docMk/>
            <pc:sldMk cId="622586092" sldId="2141411570"/>
            <ac:spMk id="10" creationId="{8BA1E98A-81C5-3D63-DC2B-A793F35F6B17}"/>
          </ac:spMkLst>
        </pc:spChg>
        <pc:spChg chg="mod">
          <ac:chgData name="Lauren Peck" userId="a9ffd8a0-e865-45c1-82ff-3b34bee25adf" providerId="ADAL" clId="{7DE28E8D-75C0-460F-82BF-2D63558D95C8}" dt="2024-05-30T17:41:04.255" v="115" actId="1076"/>
          <ac:spMkLst>
            <pc:docMk/>
            <pc:sldMk cId="622586092" sldId="2141411570"/>
            <ac:spMk id="12" creationId="{D0C6FDC5-98E6-E7B8-A04D-DA5E5D8F9295}"/>
          </ac:spMkLst>
        </pc:spChg>
        <pc:spChg chg="mod">
          <ac:chgData name="Lauren Peck" userId="a9ffd8a0-e865-45c1-82ff-3b34bee25adf" providerId="ADAL" clId="{7DE28E8D-75C0-460F-82BF-2D63558D95C8}" dt="2024-05-30T18:12:23.301" v="2589" actId="207"/>
          <ac:spMkLst>
            <pc:docMk/>
            <pc:sldMk cId="622586092" sldId="2141411570"/>
            <ac:spMk id="14" creationId="{7CB68C4B-1B27-1001-3896-E6A86A266063}"/>
          </ac:spMkLst>
        </pc:spChg>
        <pc:spChg chg="mod">
          <ac:chgData name="Lauren Peck" userId="a9ffd8a0-e865-45c1-82ff-3b34bee25adf" providerId="ADAL" clId="{7DE28E8D-75C0-460F-82BF-2D63558D95C8}" dt="2024-05-30T18:12:27.071" v="2590" actId="207"/>
          <ac:spMkLst>
            <pc:docMk/>
            <pc:sldMk cId="622586092" sldId="2141411570"/>
            <ac:spMk id="16" creationId="{914661DB-C58E-FE34-25EC-B209DDD92CB5}"/>
          </ac:spMkLst>
        </pc:spChg>
        <pc:picChg chg="del">
          <ac:chgData name="Lauren Peck" userId="a9ffd8a0-e865-45c1-82ff-3b34bee25adf" providerId="ADAL" clId="{7DE28E8D-75C0-460F-82BF-2D63558D95C8}" dt="2024-05-30T17:39:44.534" v="107" actId="478"/>
          <ac:picMkLst>
            <pc:docMk/>
            <pc:sldMk cId="622586092" sldId="2141411570"/>
            <ac:picMk id="7" creationId="{A7022C98-9DA7-CE56-DA49-5BCA9EDB7110}"/>
          </ac:picMkLst>
        </pc:picChg>
      </pc:sldChg>
      <pc:sldChg chg="addSp delSp modSp add mod modNotesTx">
        <pc:chgData name="Lauren Peck" userId="a9ffd8a0-e865-45c1-82ff-3b34bee25adf" providerId="ADAL" clId="{7DE28E8D-75C0-460F-82BF-2D63558D95C8}" dt="2024-05-31T12:33:52.382" v="6422" actId="20577"/>
        <pc:sldMkLst>
          <pc:docMk/>
          <pc:sldMk cId="1302404975" sldId="2141411571"/>
        </pc:sldMkLst>
        <pc:spChg chg="mod">
          <ac:chgData name="Lauren Peck" userId="a9ffd8a0-e865-45c1-82ff-3b34bee25adf" providerId="ADAL" clId="{7DE28E8D-75C0-460F-82BF-2D63558D95C8}" dt="2024-05-30T18:13:21.687" v="2667" actId="20577"/>
          <ac:spMkLst>
            <pc:docMk/>
            <pc:sldMk cId="1302404975" sldId="2141411571"/>
            <ac:spMk id="3" creationId="{E86A9BAA-2153-0AE9-756B-D46A9D4253A6}"/>
          </ac:spMkLst>
        </pc:spChg>
        <pc:spChg chg="mod">
          <ac:chgData name="Lauren Peck" userId="a9ffd8a0-e865-45c1-82ff-3b34bee25adf" providerId="ADAL" clId="{7DE28E8D-75C0-460F-82BF-2D63558D95C8}" dt="2024-05-30T18:16:10.824" v="3013" actId="20577"/>
          <ac:spMkLst>
            <pc:docMk/>
            <pc:sldMk cId="1302404975" sldId="2141411571"/>
            <ac:spMk id="4" creationId="{48D32A95-FC63-BC38-CCD9-13525E3696DC}"/>
          </ac:spMkLst>
        </pc:spChg>
        <pc:spChg chg="add del mod">
          <ac:chgData name="Lauren Peck" userId="a9ffd8a0-e865-45c1-82ff-3b34bee25adf" providerId="ADAL" clId="{7DE28E8D-75C0-460F-82BF-2D63558D95C8}" dt="2024-05-30T18:15:43.922" v="2971" actId="478"/>
          <ac:spMkLst>
            <pc:docMk/>
            <pc:sldMk cId="1302404975" sldId="2141411571"/>
            <ac:spMk id="5" creationId="{67F1327D-2FDA-B572-3566-EA059860C829}"/>
          </ac:spMkLst>
        </pc:spChg>
        <pc:spChg chg="add mod">
          <ac:chgData name="Lauren Peck" userId="a9ffd8a0-e865-45c1-82ff-3b34bee25adf" providerId="ADAL" clId="{7DE28E8D-75C0-460F-82BF-2D63558D95C8}" dt="2024-05-30T18:13:32.826" v="2669" actId="1076"/>
          <ac:spMkLst>
            <pc:docMk/>
            <pc:sldMk cId="1302404975" sldId="2141411571"/>
            <ac:spMk id="6" creationId="{F67C7A6F-AC89-AC17-8949-DCD5BE8C2454}"/>
          </ac:spMkLst>
        </pc:spChg>
        <pc:spChg chg="add mod">
          <ac:chgData name="Lauren Peck" userId="a9ffd8a0-e865-45c1-82ff-3b34bee25adf" providerId="ADAL" clId="{7DE28E8D-75C0-460F-82BF-2D63558D95C8}" dt="2024-05-30T18:13:32.826" v="2669" actId="1076"/>
          <ac:spMkLst>
            <pc:docMk/>
            <pc:sldMk cId="1302404975" sldId="2141411571"/>
            <ac:spMk id="7" creationId="{CFB5C172-BA0F-FD81-AA29-6410A7F276BC}"/>
          </ac:spMkLst>
        </pc:spChg>
        <pc:spChg chg="del">
          <ac:chgData name="Lauren Peck" userId="a9ffd8a0-e865-45c1-82ff-3b34bee25adf" providerId="ADAL" clId="{7DE28E8D-75C0-460F-82BF-2D63558D95C8}" dt="2024-05-30T17:51:34.412" v="943" actId="478"/>
          <ac:spMkLst>
            <pc:docMk/>
            <pc:sldMk cId="1302404975" sldId="2141411571"/>
            <ac:spMk id="8" creationId="{2856A9A3-C9E6-EAB0-8787-9B6FCA325A4E}"/>
          </ac:spMkLst>
        </pc:spChg>
        <pc:spChg chg="add del mod">
          <ac:chgData name="Lauren Peck" userId="a9ffd8a0-e865-45c1-82ff-3b34bee25adf" providerId="ADAL" clId="{7DE28E8D-75C0-460F-82BF-2D63558D95C8}" dt="2024-05-30T18:13:26.389" v="2668" actId="478"/>
          <ac:spMkLst>
            <pc:docMk/>
            <pc:sldMk cId="1302404975" sldId="2141411571"/>
            <ac:spMk id="9" creationId="{E18EAC0B-CC86-DBB2-E06E-AF604F22C09B}"/>
          </ac:spMkLst>
        </pc:spChg>
        <pc:spChg chg="del">
          <ac:chgData name="Lauren Peck" userId="a9ffd8a0-e865-45c1-82ff-3b34bee25adf" providerId="ADAL" clId="{7DE28E8D-75C0-460F-82BF-2D63558D95C8}" dt="2024-05-30T17:51:34.412" v="943" actId="478"/>
          <ac:spMkLst>
            <pc:docMk/>
            <pc:sldMk cId="1302404975" sldId="2141411571"/>
            <ac:spMk id="10" creationId="{8BA1E98A-81C5-3D63-DC2B-A793F35F6B17}"/>
          </ac:spMkLst>
        </pc:spChg>
        <pc:spChg chg="add mod">
          <ac:chgData name="Lauren Peck" userId="a9ffd8a0-e865-45c1-82ff-3b34bee25adf" providerId="ADAL" clId="{7DE28E8D-75C0-460F-82BF-2D63558D95C8}" dt="2024-05-30T18:15:32.734" v="2969" actId="14100"/>
          <ac:spMkLst>
            <pc:docMk/>
            <pc:sldMk cId="1302404975" sldId="2141411571"/>
            <ac:spMk id="11" creationId="{7C7C073C-6B38-0A6C-0775-843E72635D3C}"/>
          </ac:spMkLst>
        </pc:spChg>
        <pc:spChg chg="del">
          <ac:chgData name="Lauren Peck" userId="a9ffd8a0-e865-45c1-82ff-3b34bee25adf" providerId="ADAL" clId="{7DE28E8D-75C0-460F-82BF-2D63558D95C8}" dt="2024-05-30T17:51:34.412" v="943" actId="478"/>
          <ac:spMkLst>
            <pc:docMk/>
            <pc:sldMk cId="1302404975" sldId="2141411571"/>
            <ac:spMk id="12" creationId="{D0C6FDC5-98E6-E7B8-A04D-DA5E5D8F9295}"/>
          </ac:spMkLst>
        </pc:spChg>
        <pc:spChg chg="add mod">
          <ac:chgData name="Lauren Peck" userId="a9ffd8a0-e865-45c1-82ff-3b34bee25adf" providerId="ADAL" clId="{7DE28E8D-75C0-460F-82BF-2D63558D95C8}" dt="2024-05-30T18:15:27.261" v="2966" actId="1076"/>
          <ac:spMkLst>
            <pc:docMk/>
            <pc:sldMk cId="1302404975" sldId="2141411571"/>
            <ac:spMk id="13" creationId="{24F64AD9-A52D-A8B6-5DCE-FAF7920E7268}"/>
          </ac:spMkLst>
        </pc:spChg>
        <pc:spChg chg="del">
          <ac:chgData name="Lauren Peck" userId="a9ffd8a0-e865-45c1-82ff-3b34bee25adf" providerId="ADAL" clId="{7DE28E8D-75C0-460F-82BF-2D63558D95C8}" dt="2024-05-30T17:51:34.412" v="943" actId="478"/>
          <ac:spMkLst>
            <pc:docMk/>
            <pc:sldMk cId="1302404975" sldId="2141411571"/>
            <ac:spMk id="14" creationId="{7CB68C4B-1B27-1001-3896-E6A86A266063}"/>
          </ac:spMkLst>
        </pc:spChg>
        <pc:spChg chg="del mod">
          <ac:chgData name="Lauren Peck" userId="a9ffd8a0-e865-45c1-82ff-3b34bee25adf" providerId="ADAL" clId="{7DE28E8D-75C0-460F-82BF-2D63558D95C8}" dt="2024-05-30T17:51:34.412" v="943" actId="478"/>
          <ac:spMkLst>
            <pc:docMk/>
            <pc:sldMk cId="1302404975" sldId="2141411571"/>
            <ac:spMk id="16" creationId="{914661DB-C58E-FE34-25EC-B209DDD92CB5}"/>
          </ac:spMkLst>
        </pc:spChg>
      </pc:sldChg>
      <pc:sldChg chg="del">
        <pc:chgData name="Lauren Peck" userId="a9ffd8a0-e865-45c1-82ff-3b34bee25adf" providerId="ADAL" clId="{7DE28E8D-75C0-460F-82BF-2D63558D95C8}" dt="2024-05-30T18:38:48.683" v="4279" actId="47"/>
        <pc:sldMkLst>
          <pc:docMk/>
          <pc:sldMk cId="3409636290" sldId="2141411572"/>
        </pc:sldMkLst>
      </pc:sldChg>
      <pc:sldChg chg="new del">
        <pc:chgData name="Lauren Peck" userId="a9ffd8a0-e865-45c1-82ff-3b34bee25adf" providerId="ADAL" clId="{7DE28E8D-75C0-460F-82BF-2D63558D95C8}" dt="2024-05-30T17:55:52.743" v="1280" actId="680"/>
        <pc:sldMkLst>
          <pc:docMk/>
          <pc:sldMk cId="3596592583" sldId="2141411572"/>
        </pc:sldMkLst>
      </pc:sldChg>
      <pc:sldChg chg="modSp mod">
        <pc:chgData name="Lauren Peck" userId="a9ffd8a0-e865-45c1-82ff-3b34bee25adf" providerId="ADAL" clId="{7DE28E8D-75C0-460F-82BF-2D63558D95C8}" dt="2024-05-30T18:38:51.199" v="4280" actId="20577"/>
        <pc:sldMkLst>
          <pc:docMk/>
          <pc:sldMk cId="3351702206" sldId="2141411573"/>
        </pc:sldMkLst>
        <pc:spChg chg="mod">
          <ac:chgData name="Lauren Peck" userId="a9ffd8a0-e865-45c1-82ff-3b34bee25adf" providerId="ADAL" clId="{7DE28E8D-75C0-460F-82BF-2D63558D95C8}" dt="2024-05-30T18:38:51.199" v="4280" actId="20577"/>
          <ac:spMkLst>
            <pc:docMk/>
            <pc:sldMk cId="3351702206" sldId="2141411573"/>
            <ac:spMk id="3" creationId="{37B298C5-6018-3B15-E96F-59B7EFBB8E3E}"/>
          </ac:spMkLst>
        </pc:spChg>
      </pc:sldChg>
      <pc:sldChg chg="addSp delSp modSp add mod">
        <pc:chgData name="Lauren Peck" userId="a9ffd8a0-e865-45c1-82ff-3b34bee25adf" providerId="ADAL" clId="{7DE28E8D-75C0-460F-82BF-2D63558D95C8}" dt="2024-05-30T18:33:48.110" v="4197" actId="1076"/>
        <pc:sldMkLst>
          <pc:docMk/>
          <pc:sldMk cId="1511159463" sldId="2141411574"/>
        </pc:sldMkLst>
        <pc:spChg chg="add mod">
          <ac:chgData name="Lauren Peck" userId="a9ffd8a0-e865-45c1-82ff-3b34bee25adf" providerId="ADAL" clId="{7DE28E8D-75C0-460F-82BF-2D63558D95C8}" dt="2024-05-30T18:33:13.102" v="4148"/>
          <ac:spMkLst>
            <pc:docMk/>
            <pc:sldMk cId="1511159463" sldId="2141411574"/>
            <ac:spMk id="2" creationId="{CBDD7D17-CEE2-A935-4E4A-FFB8AF833B14}"/>
          </ac:spMkLst>
        </pc:spChg>
        <pc:spChg chg="del">
          <ac:chgData name="Lauren Peck" userId="a9ffd8a0-e865-45c1-82ff-3b34bee25adf" providerId="ADAL" clId="{7DE28E8D-75C0-460F-82BF-2D63558D95C8}" dt="2024-05-30T18:33:12.858" v="4147" actId="478"/>
          <ac:spMkLst>
            <pc:docMk/>
            <pc:sldMk cId="1511159463" sldId="2141411574"/>
            <ac:spMk id="3" creationId="{D6A9D0B7-6325-1068-38A0-B1952A7F8139}"/>
          </ac:spMkLst>
        </pc:spChg>
        <pc:spChg chg="del">
          <ac:chgData name="Lauren Peck" userId="a9ffd8a0-e865-45c1-82ff-3b34bee25adf" providerId="ADAL" clId="{7DE28E8D-75C0-460F-82BF-2D63558D95C8}" dt="2024-05-30T18:33:30.926" v="4193" actId="478"/>
          <ac:spMkLst>
            <pc:docMk/>
            <pc:sldMk cId="1511159463" sldId="2141411574"/>
            <ac:spMk id="4" creationId="{AE650934-22A9-3224-1223-0B136E3A3FBF}"/>
          </ac:spMkLst>
        </pc:spChg>
        <pc:spChg chg="mod">
          <ac:chgData name="Lauren Peck" userId="a9ffd8a0-e865-45c1-82ff-3b34bee25adf" providerId="ADAL" clId="{7DE28E8D-75C0-460F-82BF-2D63558D95C8}" dt="2024-05-30T18:33:26.547" v="4192" actId="6549"/>
          <ac:spMkLst>
            <pc:docMk/>
            <pc:sldMk cId="1511159463" sldId="2141411574"/>
            <ac:spMk id="6" creationId="{AB4C17E4-92C6-A7ED-56DE-081CC8A9B762}"/>
          </ac:spMkLst>
        </pc:spChg>
        <pc:spChg chg="add mod">
          <ac:chgData name="Lauren Peck" userId="a9ffd8a0-e865-45c1-82ff-3b34bee25adf" providerId="ADAL" clId="{7DE28E8D-75C0-460F-82BF-2D63558D95C8}" dt="2024-05-30T18:33:48.110" v="4197" actId="1076"/>
          <ac:spMkLst>
            <pc:docMk/>
            <pc:sldMk cId="1511159463" sldId="2141411574"/>
            <ac:spMk id="7" creationId="{DFD2F8FB-73A1-2399-018A-6BC80B5EB719}"/>
          </ac:spMkLst>
        </pc:spChg>
      </pc:sldChg>
      <pc:sldChg chg="del">
        <pc:chgData name="Lauren Peck" userId="a9ffd8a0-e865-45c1-82ff-3b34bee25adf" providerId="ADAL" clId="{7DE28E8D-75C0-460F-82BF-2D63558D95C8}" dt="2024-05-30T17:56:31.843" v="1283" actId="47"/>
        <pc:sldMkLst>
          <pc:docMk/>
          <pc:sldMk cId="3384778836" sldId="2141411574"/>
        </pc:sldMkLst>
      </pc:sldChg>
      <pc:sldChg chg="addSp delSp modSp add mod">
        <pc:chgData name="Lauren Peck" userId="a9ffd8a0-e865-45c1-82ff-3b34bee25adf" providerId="ADAL" clId="{7DE28E8D-75C0-460F-82BF-2D63558D95C8}" dt="2024-05-30T18:34:54.499" v="4214" actId="478"/>
        <pc:sldMkLst>
          <pc:docMk/>
          <pc:sldMk cId="955597742" sldId="2141411575"/>
        </pc:sldMkLst>
        <pc:spChg chg="del">
          <ac:chgData name="Lauren Peck" userId="a9ffd8a0-e865-45c1-82ff-3b34bee25adf" providerId="ADAL" clId="{7DE28E8D-75C0-460F-82BF-2D63558D95C8}" dt="2024-05-30T18:34:34.789" v="4199" actId="478"/>
          <ac:spMkLst>
            <pc:docMk/>
            <pc:sldMk cId="955597742" sldId="2141411575"/>
            <ac:spMk id="2" creationId="{CBDD7D17-CEE2-A935-4E4A-FFB8AF833B14}"/>
          </ac:spMkLst>
        </pc:spChg>
        <pc:spChg chg="add mod">
          <ac:chgData name="Lauren Peck" userId="a9ffd8a0-e865-45c1-82ff-3b34bee25adf" providerId="ADAL" clId="{7DE28E8D-75C0-460F-82BF-2D63558D95C8}" dt="2024-05-30T18:34:45.718" v="4203" actId="1076"/>
          <ac:spMkLst>
            <pc:docMk/>
            <pc:sldMk cId="955597742" sldId="2141411575"/>
            <ac:spMk id="3" creationId="{4D611319-6166-9C11-7685-DC3FF0BA9034}"/>
          </ac:spMkLst>
        </pc:spChg>
        <pc:spChg chg="mod">
          <ac:chgData name="Lauren Peck" userId="a9ffd8a0-e865-45c1-82ff-3b34bee25adf" providerId="ADAL" clId="{7DE28E8D-75C0-460F-82BF-2D63558D95C8}" dt="2024-05-30T18:34:52.567" v="4213" actId="1076"/>
          <ac:spMkLst>
            <pc:docMk/>
            <pc:sldMk cId="955597742" sldId="2141411575"/>
            <ac:spMk id="5" creationId="{F53CCC4C-835C-08B3-79E7-B3A018D1285F}"/>
          </ac:spMkLst>
        </pc:spChg>
        <pc:spChg chg="del">
          <ac:chgData name="Lauren Peck" userId="a9ffd8a0-e865-45c1-82ff-3b34bee25adf" providerId="ADAL" clId="{7DE28E8D-75C0-460F-82BF-2D63558D95C8}" dt="2024-05-30T18:34:54.499" v="4214" actId="478"/>
          <ac:spMkLst>
            <pc:docMk/>
            <pc:sldMk cId="955597742" sldId="2141411575"/>
            <ac:spMk id="6" creationId="{AB4C17E4-92C6-A7ED-56DE-081CC8A9B762}"/>
          </ac:spMkLst>
        </pc:spChg>
        <pc:spChg chg="del">
          <ac:chgData name="Lauren Peck" userId="a9ffd8a0-e865-45c1-82ff-3b34bee25adf" providerId="ADAL" clId="{7DE28E8D-75C0-460F-82BF-2D63558D95C8}" dt="2024-05-30T18:34:36.835" v="4200" actId="478"/>
          <ac:spMkLst>
            <pc:docMk/>
            <pc:sldMk cId="955597742" sldId="2141411575"/>
            <ac:spMk id="7" creationId="{DFD2F8FB-73A1-2399-018A-6BC80B5EB719}"/>
          </ac:spMkLst>
        </pc:spChg>
      </pc:sldChg>
      <pc:sldChg chg="delSp add mod delAnim">
        <pc:chgData name="Lauren Peck" userId="a9ffd8a0-e865-45c1-82ff-3b34bee25adf" providerId="ADAL" clId="{7DE28E8D-75C0-460F-82BF-2D63558D95C8}" dt="2024-05-30T18:37:32.643" v="4271" actId="478"/>
        <pc:sldMkLst>
          <pc:docMk/>
          <pc:sldMk cId="1928560148" sldId="2141411576"/>
        </pc:sldMkLst>
        <pc:picChg chg="del">
          <ac:chgData name="Lauren Peck" userId="a9ffd8a0-e865-45c1-82ff-3b34bee25adf" providerId="ADAL" clId="{7DE28E8D-75C0-460F-82BF-2D63558D95C8}" dt="2024-05-30T18:37:32.643" v="4271" actId="478"/>
          <ac:picMkLst>
            <pc:docMk/>
            <pc:sldMk cId="1928560148" sldId="2141411576"/>
            <ac:picMk id="10" creationId="{938BD076-53DB-F4B8-D6DE-C62E6D490684}"/>
          </ac:picMkLst>
        </pc:picChg>
      </pc:sldChg>
      <pc:sldChg chg="delSp add mod delAnim">
        <pc:chgData name="Lauren Peck" userId="a9ffd8a0-e865-45c1-82ff-3b34bee25adf" providerId="ADAL" clId="{7DE28E8D-75C0-460F-82BF-2D63558D95C8}" dt="2024-05-30T18:37:39.539" v="4274" actId="478"/>
        <pc:sldMkLst>
          <pc:docMk/>
          <pc:sldMk cId="1252817376" sldId="2141411577"/>
        </pc:sldMkLst>
        <pc:picChg chg="del">
          <ac:chgData name="Lauren Peck" userId="a9ffd8a0-e865-45c1-82ff-3b34bee25adf" providerId="ADAL" clId="{7DE28E8D-75C0-460F-82BF-2D63558D95C8}" dt="2024-05-30T18:37:39.539" v="4274" actId="478"/>
          <ac:picMkLst>
            <pc:docMk/>
            <pc:sldMk cId="1252817376" sldId="2141411577"/>
            <ac:picMk id="2" creationId="{E87FDB1F-67EB-77B0-FF9C-14B88B698D69}"/>
          </ac:picMkLst>
        </pc:picChg>
      </pc:sldChg>
      <pc:sldChg chg="delSp add mod delAnim">
        <pc:chgData name="Lauren Peck" userId="a9ffd8a0-e865-45c1-82ff-3b34bee25adf" providerId="ADAL" clId="{7DE28E8D-75C0-460F-82BF-2D63558D95C8}" dt="2024-05-30T18:37:41.791" v="4275" actId="478"/>
        <pc:sldMkLst>
          <pc:docMk/>
          <pc:sldMk cId="521897852" sldId="2141411581"/>
        </pc:sldMkLst>
        <pc:picChg chg="del">
          <ac:chgData name="Lauren Peck" userId="a9ffd8a0-e865-45c1-82ff-3b34bee25adf" providerId="ADAL" clId="{7DE28E8D-75C0-460F-82BF-2D63558D95C8}" dt="2024-05-30T18:37:41.791" v="4275" actId="478"/>
          <ac:picMkLst>
            <pc:docMk/>
            <pc:sldMk cId="521897852" sldId="2141411581"/>
            <ac:picMk id="10" creationId="{9E831FC3-8EB6-02AD-3366-CFD1C4393FA0}"/>
          </ac:picMkLst>
        </pc:picChg>
      </pc:sldChg>
      <pc:sldChg chg="delSp add mod delAnim">
        <pc:chgData name="Lauren Peck" userId="a9ffd8a0-e865-45c1-82ff-3b34bee25adf" providerId="ADAL" clId="{7DE28E8D-75C0-460F-82BF-2D63558D95C8}" dt="2024-05-31T13:26:13.549" v="6425" actId="478"/>
        <pc:sldMkLst>
          <pc:docMk/>
          <pc:sldMk cId="905061777" sldId="2141411583"/>
        </pc:sldMkLst>
        <pc:picChg chg="del">
          <ac:chgData name="Lauren Peck" userId="a9ffd8a0-e865-45c1-82ff-3b34bee25adf" providerId="ADAL" clId="{7DE28E8D-75C0-460F-82BF-2D63558D95C8}" dt="2024-05-31T13:26:13.549" v="6425" actId="478"/>
          <ac:picMkLst>
            <pc:docMk/>
            <pc:sldMk cId="905061777" sldId="2141411583"/>
            <ac:picMk id="4" creationId="{C7D49715-EA46-0BDD-60BA-5CE85E26D03E}"/>
          </ac:picMkLst>
        </pc:picChg>
      </pc:sldChg>
      <pc:sldChg chg="modSp new mod modClrScheme chgLayout modNotesTx">
        <pc:chgData name="Lauren Peck" userId="a9ffd8a0-e865-45c1-82ff-3b34bee25adf" providerId="ADAL" clId="{7DE28E8D-75C0-460F-82BF-2D63558D95C8}" dt="2024-05-31T12:09:40.885" v="4427" actId="700"/>
        <pc:sldMkLst>
          <pc:docMk/>
          <pc:sldMk cId="2698336441" sldId="2141411584"/>
        </pc:sldMkLst>
        <pc:spChg chg="mod ord">
          <ac:chgData name="Lauren Peck" userId="a9ffd8a0-e865-45c1-82ff-3b34bee25adf" providerId="ADAL" clId="{7DE28E8D-75C0-460F-82BF-2D63558D95C8}" dt="2024-05-31T12:09:40.885" v="4427" actId="700"/>
          <ac:spMkLst>
            <pc:docMk/>
            <pc:sldMk cId="2698336441" sldId="2141411584"/>
            <ac:spMk id="2" creationId="{C78C019E-85FE-A99C-43AE-9B374C1FC685}"/>
          </ac:spMkLst>
        </pc:spChg>
        <pc:spChg chg="mod ord">
          <ac:chgData name="Lauren Peck" userId="a9ffd8a0-e865-45c1-82ff-3b34bee25adf" providerId="ADAL" clId="{7DE28E8D-75C0-460F-82BF-2D63558D95C8}" dt="2024-05-31T12:09:40.885" v="4427" actId="700"/>
          <ac:spMkLst>
            <pc:docMk/>
            <pc:sldMk cId="2698336441" sldId="2141411584"/>
            <ac:spMk id="3" creationId="{68791196-5F4C-2040-A1ED-A5DACB55DB3F}"/>
          </ac:spMkLst>
        </pc:spChg>
      </pc:sldChg>
      <pc:sldChg chg="addSp delSp modSp add del mod">
        <pc:chgData name="Lauren Peck" userId="a9ffd8a0-e865-45c1-82ff-3b34bee25adf" providerId="ADAL" clId="{7DE28E8D-75C0-460F-82BF-2D63558D95C8}" dt="2024-05-31T12:24:21.207" v="4967" actId="47"/>
        <pc:sldMkLst>
          <pc:docMk/>
          <pc:sldMk cId="765089788" sldId="2141411585"/>
        </pc:sldMkLst>
        <pc:spChg chg="mod">
          <ac:chgData name="Lauren Peck" userId="a9ffd8a0-e865-45c1-82ff-3b34bee25adf" providerId="ADAL" clId="{7DE28E8D-75C0-460F-82BF-2D63558D95C8}" dt="2024-05-31T12:20:14.967" v="4477"/>
          <ac:spMkLst>
            <pc:docMk/>
            <pc:sldMk cId="765089788" sldId="2141411585"/>
            <ac:spMk id="8" creationId="{FF2A0121-A44E-43E8-009A-E41E9F575022}"/>
          </ac:spMkLst>
        </pc:spChg>
        <pc:spChg chg="del">
          <ac:chgData name="Lauren Peck" userId="a9ffd8a0-e865-45c1-82ff-3b34bee25adf" providerId="ADAL" clId="{7DE28E8D-75C0-460F-82BF-2D63558D95C8}" dt="2024-05-31T12:19:23.692" v="4458" actId="478"/>
          <ac:spMkLst>
            <pc:docMk/>
            <pc:sldMk cId="765089788" sldId="2141411585"/>
            <ac:spMk id="9" creationId="{5D519612-0467-7E09-33AF-F7768CB35F15}"/>
          </ac:spMkLst>
        </pc:spChg>
        <pc:spChg chg="add del">
          <ac:chgData name="Lauren Peck" userId="a9ffd8a0-e865-45c1-82ff-3b34bee25adf" providerId="ADAL" clId="{7DE28E8D-75C0-460F-82BF-2D63558D95C8}" dt="2024-05-31T12:20:18.173" v="4478" actId="478"/>
          <ac:spMkLst>
            <pc:docMk/>
            <pc:sldMk cId="765089788" sldId="2141411585"/>
            <ac:spMk id="13" creationId="{74007DE4-265C-7259-E9FD-2B72308080D1}"/>
          </ac:spMkLst>
        </pc:spChg>
        <pc:grpChg chg="del">
          <ac:chgData name="Lauren Peck" userId="a9ffd8a0-e865-45c1-82ff-3b34bee25adf" providerId="ADAL" clId="{7DE28E8D-75C0-460F-82BF-2D63558D95C8}" dt="2024-05-31T12:21:47.307" v="4592" actId="478"/>
          <ac:grpSpMkLst>
            <pc:docMk/>
            <pc:sldMk cId="765089788" sldId="2141411585"/>
            <ac:grpSpMk id="5" creationId="{1321BA7D-63AA-B676-3B85-7B74A4D0AE1A}"/>
          </ac:grpSpMkLst>
        </pc:grpChg>
      </pc:sldChg>
      <pc:sldChg chg="delSp modSp add mod ord">
        <pc:chgData name="Lauren Peck" userId="a9ffd8a0-e865-45c1-82ff-3b34bee25adf" providerId="ADAL" clId="{7DE28E8D-75C0-460F-82BF-2D63558D95C8}" dt="2024-05-31T12:22:04.023" v="4597" actId="20577"/>
        <pc:sldMkLst>
          <pc:docMk/>
          <pc:sldMk cId="1076222005" sldId="2141411586"/>
        </pc:sldMkLst>
        <pc:spChg chg="del mod">
          <ac:chgData name="Lauren Peck" userId="a9ffd8a0-e865-45c1-82ff-3b34bee25adf" providerId="ADAL" clId="{7DE28E8D-75C0-460F-82BF-2D63558D95C8}" dt="2024-05-31T12:21:57.452" v="4595" actId="478"/>
          <ac:spMkLst>
            <pc:docMk/>
            <pc:sldMk cId="1076222005" sldId="2141411586"/>
            <ac:spMk id="4" creationId="{66F6034D-301A-1203-DFA8-6E1A68C1A60D}"/>
          </ac:spMkLst>
        </pc:spChg>
        <pc:spChg chg="del">
          <ac:chgData name="Lauren Peck" userId="a9ffd8a0-e865-45c1-82ff-3b34bee25adf" providerId="ADAL" clId="{7DE28E8D-75C0-460F-82BF-2D63558D95C8}" dt="2024-05-31T12:20:28.873" v="4481" actId="478"/>
          <ac:spMkLst>
            <pc:docMk/>
            <pc:sldMk cId="1076222005" sldId="2141411586"/>
            <ac:spMk id="7" creationId="{C305F672-ECB8-759F-C073-7BCA53E7CC55}"/>
          </ac:spMkLst>
        </pc:spChg>
        <pc:spChg chg="mod">
          <ac:chgData name="Lauren Peck" userId="a9ffd8a0-e865-45c1-82ff-3b34bee25adf" providerId="ADAL" clId="{7DE28E8D-75C0-460F-82BF-2D63558D95C8}" dt="2024-05-31T12:22:04.023" v="4597" actId="20577"/>
          <ac:spMkLst>
            <pc:docMk/>
            <pc:sldMk cId="1076222005" sldId="2141411586"/>
            <ac:spMk id="8" creationId="{FF2A0121-A44E-43E8-009A-E41E9F575022}"/>
          </ac:spMkLst>
        </pc:spChg>
        <pc:spChg chg="del">
          <ac:chgData name="Lauren Peck" userId="a9ffd8a0-e865-45c1-82ff-3b34bee25adf" providerId="ADAL" clId="{7DE28E8D-75C0-460F-82BF-2D63558D95C8}" dt="2024-05-31T12:20:28.873" v="4481" actId="478"/>
          <ac:spMkLst>
            <pc:docMk/>
            <pc:sldMk cId="1076222005" sldId="2141411586"/>
            <ac:spMk id="11" creationId="{07B4818F-A7FC-AC9F-D461-88A5E5C6A54D}"/>
          </ac:spMkLst>
        </pc:spChg>
        <pc:spChg chg="del">
          <ac:chgData name="Lauren Peck" userId="a9ffd8a0-e865-45c1-82ff-3b34bee25adf" providerId="ADAL" clId="{7DE28E8D-75C0-460F-82BF-2D63558D95C8}" dt="2024-05-31T12:20:28.873" v="4481" actId="478"/>
          <ac:spMkLst>
            <pc:docMk/>
            <pc:sldMk cId="1076222005" sldId="2141411586"/>
            <ac:spMk id="14" creationId="{29850CBC-53D1-1AD7-C1B6-E2CC98C2F571}"/>
          </ac:spMkLst>
        </pc:spChg>
        <pc:spChg chg="del">
          <ac:chgData name="Lauren Peck" userId="a9ffd8a0-e865-45c1-82ff-3b34bee25adf" providerId="ADAL" clId="{7DE28E8D-75C0-460F-82BF-2D63558D95C8}" dt="2024-05-31T12:20:29.877" v="4482" actId="478"/>
          <ac:spMkLst>
            <pc:docMk/>
            <pc:sldMk cId="1076222005" sldId="2141411586"/>
            <ac:spMk id="15" creationId="{D56316D9-9C9A-C240-D738-1694C5F39525}"/>
          </ac:spMkLst>
        </pc:spChg>
        <pc:grpChg chg="mod">
          <ac:chgData name="Lauren Peck" userId="a9ffd8a0-e865-45c1-82ff-3b34bee25adf" providerId="ADAL" clId="{7DE28E8D-75C0-460F-82BF-2D63558D95C8}" dt="2024-05-31T12:22:01.406" v="4596" actId="1076"/>
          <ac:grpSpMkLst>
            <pc:docMk/>
            <pc:sldMk cId="1076222005" sldId="2141411586"/>
            <ac:grpSpMk id="5" creationId="{1321BA7D-63AA-B676-3B85-7B74A4D0AE1A}"/>
          </ac:grpSpMkLst>
        </pc:grpChg>
        <pc:picChg chg="del">
          <ac:chgData name="Lauren Peck" userId="a9ffd8a0-e865-45c1-82ff-3b34bee25adf" providerId="ADAL" clId="{7DE28E8D-75C0-460F-82BF-2D63558D95C8}" dt="2024-05-31T12:20:27.158" v="4480" actId="478"/>
          <ac:picMkLst>
            <pc:docMk/>
            <pc:sldMk cId="1076222005" sldId="2141411586"/>
            <ac:picMk id="6" creationId="{DB24FA55-071E-AAD9-03CC-B7D6C6BA92B4}"/>
          </ac:picMkLst>
        </pc:picChg>
      </pc:sldChg>
      <pc:sldChg chg="addSp delSp modSp add mod modNotesTx">
        <pc:chgData name="Lauren Peck" userId="a9ffd8a0-e865-45c1-82ff-3b34bee25adf" providerId="ADAL" clId="{7DE28E8D-75C0-460F-82BF-2D63558D95C8}" dt="2024-05-31T12:26:22.107" v="5299" actId="20577"/>
        <pc:sldMkLst>
          <pc:docMk/>
          <pc:sldMk cId="1925787246" sldId="2141411587"/>
        </pc:sldMkLst>
        <pc:spChg chg="add mod">
          <ac:chgData name="Lauren Peck" userId="a9ffd8a0-e865-45c1-82ff-3b34bee25adf" providerId="ADAL" clId="{7DE28E8D-75C0-460F-82BF-2D63558D95C8}" dt="2024-05-31T12:24:26.103" v="4979" actId="1035"/>
          <ac:spMkLst>
            <pc:docMk/>
            <pc:sldMk cId="1925787246" sldId="2141411587"/>
            <ac:spMk id="4" creationId="{D0428863-41B9-1F2E-B5AF-B17894DFFE87}"/>
          </ac:spMkLst>
        </pc:spChg>
        <pc:spChg chg="add mod">
          <ac:chgData name="Lauren Peck" userId="a9ffd8a0-e865-45c1-82ff-3b34bee25adf" providerId="ADAL" clId="{7DE28E8D-75C0-460F-82BF-2D63558D95C8}" dt="2024-05-31T12:24:26.103" v="4979" actId="1035"/>
          <ac:spMkLst>
            <pc:docMk/>
            <pc:sldMk cId="1925787246" sldId="2141411587"/>
            <ac:spMk id="6" creationId="{6E47292E-DF69-1C0D-3D77-284DD4827B6B}"/>
          </ac:spMkLst>
        </pc:spChg>
        <pc:spChg chg="add mod">
          <ac:chgData name="Lauren Peck" userId="a9ffd8a0-e865-45c1-82ff-3b34bee25adf" providerId="ADAL" clId="{7DE28E8D-75C0-460F-82BF-2D63558D95C8}" dt="2024-05-31T12:24:26.103" v="4979" actId="1035"/>
          <ac:spMkLst>
            <pc:docMk/>
            <pc:sldMk cId="1925787246" sldId="2141411587"/>
            <ac:spMk id="7" creationId="{93AEFA46-9750-5D13-B59B-74ACB5EAC050}"/>
          </ac:spMkLst>
        </pc:spChg>
        <pc:spChg chg="mod">
          <ac:chgData name="Lauren Peck" userId="a9ffd8a0-e865-45c1-82ff-3b34bee25adf" providerId="ADAL" clId="{7DE28E8D-75C0-460F-82BF-2D63558D95C8}" dt="2024-05-31T12:24:29.283" v="4980" actId="14100"/>
          <ac:spMkLst>
            <pc:docMk/>
            <pc:sldMk cId="1925787246" sldId="2141411587"/>
            <ac:spMk id="8" creationId="{FF2A0121-A44E-43E8-009A-E41E9F575022}"/>
          </ac:spMkLst>
        </pc:spChg>
        <pc:spChg chg="add mod">
          <ac:chgData name="Lauren Peck" userId="a9ffd8a0-e865-45c1-82ff-3b34bee25adf" providerId="ADAL" clId="{7DE28E8D-75C0-460F-82BF-2D63558D95C8}" dt="2024-05-31T12:24:26.103" v="4979" actId="1035"/>
          <ac:spMkLst>
            <pc:docMk/>
            <pc:sldMk cId="1925787246" sldId="2141411587"/>
            <ac:spMk id="9" creationId="{921E5E19-B4EB-93F0-9F7D-20F3CA6D5E75}"/>
          </ac:spMkLst>
        </pc:spChg>
        <pc:spChg chg="add mod">
          <ac:chgData name="Lauren Peck" userId="a9ffd8a0-e865-45c1-82ff-3b34bee25adf" providerId="ADAL" clId="{7DE28E8D-75C0-460F-82BF-2D63558D95C8}" dt="2024-05-31T12:24:37.291" v="4981" actId="1076"/>
          <ac:spMkLst>
            <pc:docMk/>
            <pc:sldMk cId="1925787246" sldId="2141411587"/>
            <ac:spMk id="11" creationId="{E1D38F4E-824F-1E0D-656C-DD80FB1BAD3E}"/>
          </ac:spMkLst>
        </pc:spChg>
        <pc:grpChg chg="del">
          <ac:chgData name="Lauren Peck" userId="a9ffd8a0-e865-45c1-82ff-3b34bee25adf" providerId="ADAL" clId="{7DE28E8D-75C0-460F-82BF-2D63558D95C8}" dt="2024-05-31T12:22:24.425" v="4599" actId="478"/>
          <ac:grpSpMkLst>
            <pc:docMk/>
            <pc:sldMk cId="1925787246" sldId="2141411587"/>
            <ac:grpSpMk id="5" creationId="{1321BA7D-63AA-B676-3B85-7B74A4D0AE1A}"/>
          </ac:grpSpMkLst>
        </pc:grpChg>
        <pc:picChg chg="add mod">
          <ac:chgData name="Lauren Peck" userId="a9ffd8a0-e865-45c1-82ff-3b34bee25adf" providerId="ADAL" clId="{7DE28E8D-75C0-460F-82BF-2D63558D95C8}" dt="2024-05-31T12:24:26.103" v="4979" actId="1035"/>
          <ac:picMkLst>
            <pc:docMk/>
            <pc:sldMk cId="1925787246" sldId="2141411587"/>
            <ac:picMk id="3" creationId="{9C059372-47FA-D563-3DE3-C908A200A9B5}"/>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B5D099-B141-4B53-B8A8-80E7921F1085}"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11F53528-3108-4515-9138-413028C3794B}">
      <dgm:prSet phldrT="[Text]" phldr="1"/>
      <dgm:spPr/>
      <dgm:t>
        <a:bodyPr/>
        <a:lstStyle/>
        <a:p>
          <a:endParaRPr lang="en-US" dirty="0"/>
        </a:p>
      </dgm:t>
    </dgm:pt>
    <dgm:pt modelId="{EAB69079-EFF5-4BCA-A5FB-F4F347FA2D87}" type="parTrans" cxnId="{0E0BABCD-B3E3-4EBB-9BE8-31A1FF3FADBC}">
      <dgm:prSet/>
      <dgm:spPr/>
      <dgm:t>
        <a:bodyPr/>
        <a:lstStyle/>
        <a:p>
          <a:endParaRPr lang="en-US"/>
        </a:p>
      </dgm:t>
    </dgm:pt>
    <dgm:pt modelId="{44E95DF0-6987-474F-BF47-A3D50A76FC79}" type="sibTrans" cxnId="{0E0BABCD-B3E3-4EBB-9BE8-31A1FF3FADBC}">
      <dgm:prSet/>
      <dgm:spPr/>
      <dgm:t>
        <a:bodyPr/>
        <a:lstStyle/>
        <a:p>
          <a:endParaRPr lang="en-US"/>
        </a:p>
      </dgm:t>
    </dgm:pt>
    <dgm:pt modelId="{2EEABB95-B9E0-4863-92DD-B51BC8B9A4FA}">
      <dgm:prSet phldrT="[Text]"/>
      <dgm:spPr/>
      <dgm:t>
        <a:bodyPr/>
        <a:lstStyle/>
        <a:p>
          <a:endParaRPr lang="en-US" dirty="0"/>
        </a:p>
      </dgm:t>
    </dgm:pt>
    <dgm:pt modelId="{954D91AC-51CE-4B45-B9C4-61D1ABA1B519}" type="sibTrans" cxnId="{867149F8-3AEE-4A14-BFB3-6144270E547B}">
      <dgm:prSet/>
      <dgm:spPr/>
      <dgm:t>
        <a:bodyPr/>
        <a:lstStyle/>
        <a:p>
          <a:endParaRPr lang="en-US"/>
        </a:p>
      </dgm:t>
    </dgm:pt>
    <dgm:pt modelId="{3F73FBC9-1926-48D2-A985-A1D928BE02C7}" type="parTrans" cxnId="{867149F8-3AEE-4A14-BFB3-6144270E547B}">
      <dgm:prSet/>
      <dgm:spPr/>
      <dgm:t>
        <a:bodyPr/>
        <a:lstStyle/>
        <a:p>
          <a:endParaRPr lang="en-US"/>
        </a:p>
      </dgm:t>
    </dgm:pt>
    <dgm:pt modelId="{7CD4076D-2FED-4203-9336-F36F1E4BE723}">
      <dgm:prSet/>
      <dgm:spPr/>
      <dgm:t>
        <a:bodyPr/>
        <a:lstStyle/>
        <a:p>
          <a:endParaRPr lang="en-US"/>
        </a:p>
      </dgm:t>
    </dgm:pt>
    <dgm:pt modelId="{FB1E6096-6177-41A6-9318-76A5B4B5C751}" type="parTrans" cxnId="{4BBCC595-BE57-47D1-A36B-E369BB17FC31}">
      <dgm:prSet/>
      <dgm:spPr/>
      <dgm:t>
        <a:bodyPr/>
        <a:lstStyle/>
        <a:p>
          <a:endParaRPr lang="en-US"/>
        </a:p>
      </dgm:t>
    </dgm:pt>
    <dgm:pt modelId="{4C34042D-4107-4FA2-8FC7-FAB0339C6FC7}" type="sibTrans" cxnId="{4BBCC595-BE57-47D1-A36B-E369BB17FC31}">
      <dgm:prSet/>
      <dgm:spPr/>
      <dgm:t>
        <a:bodyPr/>
        <a:lstStyle/>
        <a:p>
          <a:endParaRPr lang="en-US"/>
        </a:p>
      </dgm:t>
    </dgm:pt>
    <dgm:pt modelId="{32137B34-EF66-46F6-BBD8-2C6D124BCF94}">
      <dgm:prSet/>
      <dgm:spPr/>
      <dgm:t>
        <a:bodyPr/>
        <a:lstStyle/>
        <a:p>
          <a:endParaRPr lang="en-US"/>
        </a:p>
      </dgm:t>
    </dgm:pt>
    <dgm:pt modelId="{DDA2219C-E0E8-4DC3-8143-ED8EC6958DC6}" type="parTrans" cxnId="{DC34596F-7C35-480A-B361-16AEF9A8A4F6}">
      <dgm:prSet/>
      <dgm:spPr/>
      <dgm:t>
        <a:bodyPr/>
        <a:lstStyle/>
        <a:p>
          <a:endParaRPr lang="en-US"/>
        </a:p>
      </dgm:t>
    </dgm:pt>
    <dgm:pt modelId="{C09160D8-E0A7-40AB-AFF7-723ABDBB6FDB}" type="sibTrans" cxnId="{DC34596F-7C35-480A-B361-16AEF9A8A4F6}">
      <dgm:prSet/>
      <dgm:spPr/>
      <dgm:t>
        <a:bodyPr/>
        <a:lstStyle/>
        <a:p>
          <a:endParaRPr lang="en-US"/>
        </a:p>
      </dgm:t>
    </dgm:pt>
    <dgm:pt modelId="{76441025-ED48-4046-A3C6-246C5CE118E0}">
      <dgm:prSet/>
      <dgm:spPr/>
      <dgm:t>
        <a:bodyPr/>
        <a:lstStyle/>
        <a:p>
          <a:endParaRPr lang="en-US"/>
        </a:p>
      </dgm:t>
    </dgm:pt>
    <dgm:pt modelId="{F75D7D7E-DBA0-4429-A880-1B8AC4915282}" type="parTrans" cxnId="{F6871BFB-8B32-4B08-BFDD-8DEF0DB1D501}">
      <dgm:prSet/>
      <dgm:spPr/>
      <dgm:t>
        <a:bodyPr/>
        <a:lstStyle/>
        <a:p>
          <a:endParaRPr lang="en-US"/>
        </a:p>
      </dgm:t>
    </dgm:pt>
    <dgm:pt modelId="{859B5A55-7931-4023-A922-2286AE2D8769}" type="sibTrans" cxnId="{F6871BFB-8B32-4B08-BFDD-8DEF0DB1D501}">
      <dgm:prSet/>
      <dgm:spPr/>
      <dgm:t>
        <a:bodyPr/>
        <a:lstStyle/>
        <a:p>
          <a:endParaRPr lang="en-US"/>
        </a:p>
      </dgm:t>
    </dgm:pt>
    <dgm:pt modelId="{20E207DF-3984-4459-94DC-00C08ED11ABE}" type="pres">
      <dgm:prSet presAssocID="{A8B5D099-B141-4B53-B8A8-80E7921F1085}" presName="linear" presStyleCnt="0">
        <dgm:presLayoutVars>
          <dgm:animLvl val="lvl"/>
          <dgm:resizeHandles val="exact"/>
        </dgm:presLayoutVars>
      </dgm:prSet>
      <dgm:spPr/>
    </dgm:pt>
    <dgm:pt modelId="{D3720817-FC99-42F7-9B7F-5C9FF60950C2}" type="pres">
      <dgm:prSet presAssocID="{11F53528-3108-4515-9138-413028C3794B}" presName="parentText" presStyleLbl="node1" presStyleIdx="0" presStyleCnt="5" custLinFactNeighborX="76504" custLinFactNeighborY="-20103">
        <dgm:presLayoutVars>
          <dgm:chMax val="0"/>
          <dgm:bulletEnabled val="1"/>
        </dgm:presLayoutVars>
      </dgm:prSet>
      <dgm:spPr>
        <a:prstGeom prst="rect">
          <a:avLst/>
        </a:prstGeom>
      </dgm:spPr>
    </dgm:pt>
    <dgm:pt modelId="{4740DD15-921E-45A8-A97C-5BDD0DC5696F}" type="pres">
      <dgm:prSet presAssocID="{44E95DF0-6987-474F-BF47-A3D50A76FC79}" presName="spacer" presStyleCnt="0"/>
      <dgm:spPr/>
    </dgm:pt>
    <dgm:pt modelId="{45D055BB-5845-42AE-BB34-0A96F36D9165}" type="pres">
      <dgm:prSet presAssocID="{2EEABB95-B9E0-4863-92DD-B51BC8B9A4FA}" presName="parentText" presStyleLbl="node1" presStyleIdx="1" presStyleCnt="5">
        <dgm:presLayoutVars>
          <dgm:chMax val="0"/>
          <dgm:bulletEnabled val="1"/>
        </dgm:presLayoutVars>
      </dgm:prSet>
      <dgm:spPr>
        <a:prstGeom prst="rect">
          <a:avLst/>
        </a:prstGeom>
      </dgm:spPr>
    </dgm:pt>
    <dgm:pt modelId="{0AC2DE0B-8E8E-4E87-94D2-A8493F833E53}" type="pres">
      <dgm:prSet presAssocID="{954D91AC-51CE-4B45-B9C4-61D1ABA1B519}" presName="spacer" presStyleCnt="0"/>
      <dgm:spPr/>
    </dgm:pt>
    <dgm:pt modelId="{320A9DAE-DA7C-4E70-9715-82B6E7C7285F}" type="pres">
      <dgm:prSet presAssocID="{7CD4076D-2FED-4203-9336-F36F1E4BE723}" presName="parentText" presStyleLbl="node1" presStyleIdx="2" presStyleCnt="5">
        <dgm:presLayoutVars>
          <dgm:chMax val="0"/>
          <dgm:bulletEnabled val="1"/>
        </dgm:presLayoutVars>
      </dgm:prSet>
      <dgm:spPr>
        <a:prstGeom prst="rect">
          <a:avLst/>
        </a:prstGeom>
      </dgm:spPr>
    </dgm:pt>
    <dgm:pt modelId="{AE9CDB0E-C5D1-44F9-B6A2-596F3535D7E7}" type="pres">
      <dgm:prSet presAssocID="{4C34042D-4107-4FA2-8FC7-FAB0339C6FC7}" presName="spacer" presStyleCnt="0"/>
      <dgm:spPr/>
    </dgm:pt>
    <dgm:pt modelId="{45C05E0B-CE03-4813-9BF7-467DA98EEAB0}" type="pres">
      <dgm:prSet presAssocID="{32137B34-EF66-46F6-BBD8-2C6D124BCF94}" presName="parentText" presStyleLbl="node1" presStyleIdx="3" presStyleCnt="5">
        <dgm:presLayoutVars>
          <dgm:chMax val="0"/>
          <dgm:bulletEnabled val="1"/>
        </dgm:presLayoutVars>
      </dgm:prSet>
      <dgm:spPr>
        <a:prstGeom prst="rect">
          <a:avLst/>
        </a:prstGeom>
      </dgm:spPr>
    </dgm:pt>
    <dgm:pt modelId="{59960706-02B1-4D17-90AF-A56A54968CC5}" type="pres">
      <dgm:prSet presAssocID="{C09160D8-E0A7-40AB-AFF7-723ABDBB6FDB}" presName="spacer" presStyleCnt="0"/>
      <dgm:spPr/>
    </dgm:pt>
    <dgm:pt modelId="{DA3E6F0E-5395-4F36-965C-251A70D0E94D}" type="pres">
      <dgm:prSet presAssocID="{76441025-ED48-4046-A3C6-246C5CE118E0}" presName="parentText" presStyleLbl="node1" presStyleIdx="4" presStyleCnt="5">
        <dgm:presLayoutVars>
          <dgm:chMax val="0"/>
          <dgm:bulletEnabled val="1"/>
        </dgm:presLayoutVars>
      </dgm:prSet>
      <dgm:spPr>
        <a:prstGeom prst="rect">
          <a:avLst/>
        </a:prstGeom>
      </dgm:spPr>
    </dgm:pt>
  </dgm:ptLst>
  <dgm:cxnLst>
    <dgm:cxn modelId="{C4F5FE28-86DA-48E8-B91E-4E9343CB0D06}" type="presOf" srcId="{11F53528-3108-4515-9138-413028C3794B}" destId="{D3720817-FC99-42F7-9B7F-5C9FF60950C2}" srcOrd="0" destOrd="0" presId="urn:microsoft.com/office/officeart/2005/8/layout/vList2"/>
    <dgm:cxn modelId="{92BB332F-3BC2-4795-8272-FC2419397397}" type="presOf" srcId="{A8B5D099-B141-4B53-B8A8-80E7921F1085}" destId="{20E207DF-3984-4459-94DC-00C08ED11ABE}" srcOrd="0" destOrd="0" presId="urn:microsoft.com/office/officeart/2005/8/layout/vList2"/>
    <dgm:cxn modelId="{E5890E3A-BE3F-474A-97E6-1FC6C6D649B5}" type="presOf" srcId="{7CD4076D-2FED-4203-9336-F36F1E4BE723}" destId="{320A9DAE-DA7C-4E70-9715-82B6E7C7285F}" srcOrd="0" destOrd="0" presId="urn:microsoft.com/office/officeart/2005/8/layout/vList2"/>
    <dgm:cxn modelId="{DC34596F-7C35-480A-B361-16AEF9A8A4F6}" srcId="{A8B5D099-B141-4B53-B8A8-80E7921F1085}" destId="{32137B34-EF66-46F6-BBD8-2C6D124BCF94}" srcOrd="3" destOrd="0" parTransId="{DDA2219C-E0E8-4DC3-8143-ED8EC6958DC6}" sibTransId="{C09160D8-E0A7-40AB-AFF7-723ABDBB6FDB}"/>
    <dgm:cxn modelId="{64C7DC85-1AFB-4DFE-A3D1-2A72CA7DBFE0}" type="presOf" srcId="{2EEABB95-B9E0-4863-92DD-B51BC8B9A4FA}" destId="{45D055BB-5845-42AE-BB34-0A96F36D9165}" srcOrd="0" destOrd="0" presId="urn:microsoft.com/office/officeart/2005/8/layout/vList2"/>
    <dgm:cxn modelId="{4BBCC595-BE57-47D1-A36B-E369BB17FC31}" srcId="{A8B5D099-B141-4B53-B8A8-80E7921F1085}" destId="{7CD4076D-2FED-4203-9336-F36F1E4BE723}" srcOrd="2" destOrd="0" parTransId="{FB1E6096-6177-41A6-9318-76A5B4B5C751}" sibTransId="{4C34042D-4107-4FA2-8FC7-FAB0339C6FC7}"/>
    <dgm:cxn modelId="{BBABDAAC-C892-4C34-B4B4-068F22F5D7B2}" type="presOf" srcId="{32137B34-EF66-46F6-BBD8-2C6D124BCF94}" destId="{45C05E0B-CE03-4813-9BF7-467DA98EEAB0}" srcOrd="0" destOrd="0" presId="urn:microsoft.com/office/officeart/2005/8/layout/vList2"/>
    <dgm:cxn modelId="{F4D093C6-88D1-4FF1-AD30-DB1A2A86F998}" type="presOf" srcId="{76441025-ED48-4046-A3C6-246C5CE118E0}" destId="{DA3E6F0E-5395-4F36-965C-251A70D0E94D}" srcOrd="0" destOrd="0" presId="urn:microsoft.com/office/officeart/2005/8/layout/vList2"/>
    <dgm:cxn modelId="{0E0BABCD-B3E3-4EBB-9BE8-31A1FF3FADBC}" srcId="{A8B5D099-B141-4B53-B8A8-80E7921F1085}" destId="{11F53528-3108-4515-9138-413028C3794B}" srcOrd="0" destOrd="0" parTransId="{EAB69079-EFF5-4BCA-A5FB-F4F347FA2D87}" sibTransId="{44E95DF0-6987-474F-BF47-A3D50A76FC79}"/>
    <dgm:cxn modelId="{867149F8-3AEE-4A14-BFB3-6144270E547B}" srcId="{A8B5D099-B141-4B53-B8A8-80E7921F1085}" destId="{2EEABB95-B9E0-4863-92DD-B51BC8B9A4FA}" srcOrd="1" destOrd="0" parTransId="{3F73FBC9-1926-48D2-A985-A1D928BE02C7}" sibTransId="{954D91AC-51CE-4B45-B9C4-61D1ABA1B519}"/>
    <dgm:cxn modelId="{F6871BFB-8B32-4B08-BFDD-8DEF0DB1D501}" srcId="{A8B5D099-B141-4B53-B8A8-80E7921F1085}" destId="{76441025-ED48-4046-A3C6-246C5CE118E0}" srcOrd="4" destOrd="0" parTransId="{F75D7D7E-DBA0-4429-A880-1B8AC4915282}" sibTransId="{859B5A55-7931-4023-A922-2286AE2D8769}"/>
    <dgm:cxn modelId="{E1E834D6-8FFC-488C-8D5A-BF45F63B71B1}" type="presParOf" srcId="{20E207DF-3984-4459-94DC-00C08ED11ABE}" destId="{D3720817-FC99-42F7-9B7F-5C9FF60950C2}" srcOrd="0" destOrd="0" presId="urn:microsoft.com/office/officeart/2005/8/layout/vList2"/>
    <dgm:cxn modelId="{01771BB7-4D82-4762-ABD1-A65FEAA2267C}" type="presParOf" srcId="{20E207DF-3984-4459-94DC-00C08ED11ABE}" destId="{4740DD15-921E-45A8-A97C-5BDD0DC5696F}" srcOrd="1" destOrd="0" presId="urn:microsoft.com/office/officeart/2005/8/layout/vList2"/>
    <dgm:cxn modelId="{A8D1360B-9451-44C6-AB5E-8B788CD5CF7C}" type="presParOf" srcId="{20E207DF-3984-4459-94DC-00C08ED11ABE}" destId="{45D055BB-5845-42AE-BB34-0A96F36D9165}" srcOrd="2" destOrd="0" presId="urn:microsoft.com/office/officeart/2005/8/layout/vList2"/>
    <dgm:cxn modelId="{FF989FE8-42F7-4AD2-B11F-0EFBE54BEF80}" type="presParOf" srcId="{20E207DF-3984-4459-94DC-00C08ED11ABE}" destId="{0AC2DE0B-8E8E-4E87-94D2-A8493F833E53}" srcOrd="3" destOrd="0" presId="urn:microsoft.com/office/officeart/2005/8/layout/vList2"/>
    <dgm:cxn modelId="{A20F2D63-D07E-4098-B9C1-D7DDEDCE9B6E}" type="presParOf" srcId="{20E207DF-3984-4459-94DC-00C08ED11ABE}" destId="{320A9DAE-DA7C-4E70-9715-82B6E7C7285F}" srcOrd="4" destOrd="0" presId="urn:microsoft.com/office/officeart/2005/8/layout/vList2"/>
    <dgm:cxn modelId="{F4D40ABA-CDA5-471E-A329-F2999451E8D2}" type="presParOf" srcId="{20E207DF-3984-4459-94DC-00C08ED11ABE}" destId="{AE9CDB0E-C5D1-44F9-B6A2-596F3535D7E7}" srcOrd="5" destOrd="0" presId="urn:microsoft.com/office/officeart/2005/8/layout/vList2"/>
    <dgm:cxn modelId="{46BFA899-D447-41CD-BE88-4478616AE3A3}" type="presParOf" srcId="{20E207DF-3984-4459-94DC-00C08ED11ABE}" destId="{45C05E0B-CE03-4813-9BF7-467DA98EEAB0}" srcOrd="6" destOrd="0" presId="urn:microsoft.com/office/officeart/2005/8/layout/vList2"/>
    <dgm:cxn modelId="{CE8AD807-D0B2-4DCC-B4B6-A4FB02EE0DA5}" type="presParOf" srcId="{20E207DF-3984-4459-94DC-00C08ED11ABE}" destId="{59960706-02B1-4D17-90AF-A56A54968CC5}" srcOrd="7" destOrd="0" presId="urn:microsoft.com/office/officeart/2005/8/layout/vList2"/>
    <dgm:cxn modelId="{E31C91B4-0321-4285-A636-826FDBF01E48}" type="presParOf" srcId="{20E207DF-3984-4459-94DC-00C08ED11ABE}" destId="{DA3E6F0E-5395-4F36-965C-251A70D0E94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B5D099-B141-4B53-B8A8-80E7921F1085}"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11F53528-3108-4515-9138-413028C3794B}">
      <dgm:prSet phldrT="[Text]" phldr="1"/>
      <dgm:spPr/>
      <dgm:t>
        <a:bodyPr/>
        <a:lstStyle/>
        <a:p>
          <a:endParaRPr lang="en-US" dirty="0"/>
        </a:p>
      </dgm:t>
    </dgm:pt>
    <dgm:pt modelId="{EAB69079-EFF5-4BCA-A5FB-F4F347FA2D87}" type="parTrans" cxnId="{0E0BABCD-B3E3-4EBB-9BE8-31A1FF3FADBC}">
      <dgm:prSet/>
      <dgm:spPr/>
      <dgm:t>
        <a:bodyPr/>
        <a:lstStyle/>
        <a:p>
          <a:endParaRPr lang="en-US"/>
        </a:p>
      </dgm:t>
    </dgm:pt>
    <dgm:pt modelId="{44E95DF0-6987-474F-BF47-A3D50A76FC79}" type="sibTrans" cxnId="{0E0BABCD-B3E3-4EBB-9BE8-31A1FF3FADBC}">
      <dgm:prSet/>
      <dgm:spPr/>
      <dgm:t>
        <a:bodyPr/>
        <a:lstStyle/>
        <a:p>
          <a:endParaRPr lang="en-US"/>
        </a:p>
      </dgm:t>
    </dgm:pt>
    <dgm:pt modelId="{2EEABB95-B9E0-4863-92DD-B51BC8B9A4FA}">
      <dgm:prSet phldrT="[Text]"/>
      <dgm:spPr/>
      <dgm:t>
        <a:bodyPr/>
        <a:lstStyle/>
        <a:p>
          <a:endParaRPr lang="en-US" dirty="0"/>
        </a:p>
      </dgm:t>
    </dgm:pt>
    <dgm:pt modelId="{954D91AC-51CE-4B45-B9C4-61D1ABA1B519}" type="sibTrans" cxnId="{867149F8-3AEE-4A14-BFB3-6144270E547B}">
      <dgm:prSet/>
      <dgm:spPr/>
      <dgm:t>
        <a:bodyPr/>
        <a:lstStyle/>
        <a:p>
          <a:endParaRPr lang="en-US"/>
        </a:p>
      </dgm:t>
    </dgm:pt>
    <dgm:pt modelId="{3F73FBC9-1926-48D2-A985-A1D928BE02C7}" type="parTrans" cxnId="{867149F8-3AEE-4A14-BFB3-6144270E547B}">
      <dgm:prSet/>
      <dgm:spPr/>
      <dgm:t>
        <a:bodyPr/>
        <a:lstStyle/>
        <a:p>
          <a:endParaRPr lang="en-US"/>
        </a:p>
      </dgm:t>
    </dgm:pt>
    <dgm:pt modelId="{7CD4076D-2FED-4203-9336-F36F1E4BE723}">
      <dgm:prSet/>
      <dgm:spPr/>
      <dgm:t>
        <a:bodyPr/>
        <a:lstStyle/>
        <a:p>
          <a:endParaRPr lang="en-US"/>
        </a:p>
      </dgm:t>
    </dgm:pt>
    <dgm:pt modelId="{FB1E6096-6177-41A6-9318-76A5B4B5C751}" type="parTrans" cxnId="{4BBCC595-BE57-47D1-A36B-E369BB17FC31}">
      <dgm:prSet/>
      <dgm:spPr/>
      <dgm:t>
        <a:bodyPr/>
        <a:lstStyle/>
        <a:p>
          <a:endParaRPr lang="en-US"/>
        </a:p>
      </dgm:t>
    </dgm:pt>
    <dgm:pt modelId="{4C34042D-4107-4FA2-8FC7-FAB0339C6FC7}" type="sibTrans" cxnId="{4BBCC595-BE57-47D1-A36B-E369BB17FC31}">
      <dgm:prSet/>
      <dgm:spPr/>
      <dgm:t>
        <a:bodyPr/>
        <a:lstStyle/>
        <a:p>
          <a:endParaRPr lang="en-US"/>
        </a:p>
      </dgm:t>
    </dgm:pt>
    <dgm:pt modelId="{32137B34-EF66-46F6-BBD8-2C6D124BCF94}">
      <dgm:prSet/>
      <dgm:spPr/>
      <dgm:t>
        <a:bodyPr/>
        <a:lstStyle/>
        <a:p>
          <a:endParaRPr lang="en-US"/>
        </a:p>
      </dgm:t>
    </dgm:pt>
    <dgm:pt modelId="{DDA2219C-E0E8-4DC3-8143-ED8EC6958DC6}" type="parTrans" cxnId="{DC34596F-7C35-480A-B361-16AEF9A8A4F6}">
      <dgm:prSet/>
      <dgm:spPr/>
      <dgm:t>
        <a:bodyPr/>
        <a:lstStyle/>
        <a:p>
          <a:endParaRPr lang="en-US"/>
        </a:p>
      </dgm:t>
    </dgm:pt>
    <dgm:pt modelId="{C09160D8-E0A7-40AB-AFF7-723ABDBB6FDB}" type="sibTrans" cxnId="{DC34596F-7C35-480A-B361-16AEF9A8A4F6}">
      <dgm:prSet/>
      <dgm:spPr/>
      <dgm:t>
        <a:bodyPr/>
        <a:lstStyle/>
        <a:p>
          <a:endParaRPr lang="en-US"/>
        </a:p>
      </dgm:t>
    </dgm:pt>
    <dgm:pt modelId="{76441025-ED48-4046-A3C6-246C5CE118E0}">
      <dgm:prSet/>
      <dgm:spPr/>
      <dgm:t>
        <a:bodyPr/>
        <a:lstStyle/>
        <a:p>
          <a:endParaRPr lang="en-US"/>
        </a:p>
      </dgm:t>
    </dgm:pt>
    <dgm:pt modelId="{F75D7D7E-DBA0-4429-A880-1B8AC4915282}" type="parTrans" cxnId="{F6871BFB-8B32-4B08-BFDD-8DEF0DB1D501}">
      <dgm:prSet/>
      <dgm:spPr/>
      <dgm:t>
        <a:bodyPr/>
        <a:lstStyle/>
        <a:p>
          <a:endParaRPr lang="en-US"/>
        </a:p>
      </dgm:t>
    </dgm:pt>
    <dgm:pt modelId="{859B5A55-7931-4023-A922-2286AE2D8769}" type="sibTrans" cxnId="{F6871BFB-8B32-4B08-BFDD-8DEF0DB1D501}">
      <dgm:prSet/>
      <dgm:spPr/>
      <dgm:t>
        <a:bodyPr/>
        <a:lstStyle/>
        <a:p>
          <a:endParaRPr lang="en-US"/>
        </a:p>
      </dgm:t>
    </dgm:pt>
    <dgm:pt modelId="{20E207DF-3984-4459-94DC-00C08ED11ABE}" type="pres">
      <dgm:prSet presAssocID="{A8B5D099-B141-4B53-B8A8-80E7921F1085}" presName="linear" presStyleCnt="0">
        <dgm:presLayoutVars>
          <dgm:animLvl val="lvl"/>
          <dgm:resizeHandles val="exact"/>
        </dgm:presLayoutVars>
      </dgm:prSet>
      <dgm:spPr/>
    </dgm:pt>
    <dgm:pt modelId="{D3720817-FC99-42F7-9B7F-5C9FF60950C2}" type="pres">
      <dgm:prSet presAssocID="{11F53528-3108-4515-9138-413028C3794B}" presName="parentText" presStyleLbl="node1" presStyleIdx="0" presStyleCnt="5" custLinFactNeighborX="76504" custLinFactNeighborY="-20103">
        <dgm:presLayoutVars>
          <dgm:chMax val="0"/>
          <dgm:bulletEnabled val="1"/>
        </dgm:presLayoutVars>
      </dgm:prSet>
      <dgm:spPr>
        <a:prstGeom prst="rect">
          <a:avLst/>
        </a:prstGeom>
      </dgm:spPr>
    </dgm:pt>
    <dgm:pt modelId="{4740DD15-921E-45A8-A97C-5BDD0DC5696F}" type="pres">
      <dgm:prSet presAssocID="{44E95DF0-6987-474F-BF47-A3D50A76FC79}" presName="spacer" presStyleCnt="0"/>
      <dgm:spPr/>
    </dgm:pt>
    <dgm:pt modelId="{45D055BB-5845-42AE-BB34-0A96F36D9165}" type="pres">
      <dgm:prSet presAssocID="{2EEABB95-B9E0-4863-92DD-B51BC8B9A4FA}" presName="parentText" presStyleLbl="node1" presStyleIdx="1" presStyleCnt="5">
        <dgm:presLayoutVars>
          <dgm:chMax val="0"/>
          <dgm:bulletEnabled val="1"/>
        </dgm:presLayoutVars>
      </dgm:prSet>
      <dgm:spPr>
        <a:prstGeom prst="rect">
          <a:avLst/>
        </a:prstGeom>
      </dgm:spPr>
    </dgm:pt>
    <dgm:pt modelId="{0AC2DE0B-8E8E-4E87-94D2-A8493F833E53}" type="pres">
      <dgm:prSet presAssocID="{954D91AC-51CE-4B45-B9C4-61D1ABA1B519}" presName="spacer" presStyleCnt="0"/>
      <dgm:spPr/>
    </dgm:pt>
    <dgm:pt modelId="{320A9DAE-DA7C-4E70-9715-82B6E7C7285F}" type="pres">
      <dgm:prSet presAssocID="{7CD4076D-2FED-4203-9336-F36F1E4BE723}" presName="parentText" presStyleLbl="node1" presStyleIdx="2" presStyleCnt="5">
        <dgm:presLayoutVars>
          <dgm:chMax val="0"/>
          <dgm:bulletEnabled val="1"/>
        </dgm:presLayoutVars>
      </dgm:prSet>
      <dgm:spPr>
        <a:prstGeom prst="rect">
          <a:avLst/>
        </a:prstGeom>
      </dgm:spPr>
    </dgm:pt>
    <dgm:pt modelId="{AE9CDB0E-C5D1-44F9-B6A2-596F3535D7E7}" type="pres">
      <dgm:prSet presAssocID="{4C34042D-4107-4FA2-8FC7-FAB0339C6FC7}" presName="spacer" presStyleCnt="0"/>
      <dgm:spPr/>
    </dgm:pt>
    <dgm:pt modelId="{45C05E0B-CE03-4813-9BF7-467DA98EEAB0}" type="pres">
      <dgm:prSet presAssocID="{32137B34-EF66-46F6-BBD8-2C6D124BCF94}" presName="parentText" presStyleLbl="node1" presStyleIdx="3" presStyleCnt="5">
        <dgm:presLayoutVars>
          <dgm:chMax val="0"/>
          <dgm:bulletEnabled val="1"/>
        </dgm:presLayoutVars>
      </dgm:prSet>
      <dgm:spPr>
        <a:prstGeom prst="rect">
          <a:avLst/>
        </a:prstGeom>
      </dgm:spPr>
    </dgm:pt>
    <dgm:pt modelId="{59960706-02B1-4D17-90AF-A56A54968CC5}" type="pres">
      <dgm:prSet presAssocID="{C09160D8-E0A7-40AB-AFF7-723ABDBB6FDB}" presName="spacer" presStyleCnt="0"/>
      <dgm:spPr/>
    </dgm:pt>
    <dgm:pt modelId="{DA3E6F0E-5395-4F36-965C-251A70D0E94D}" type="pres">
      <dgm:prSet presAssocID="{76441025-ED48-4046-A3C6-246C5CE118E0}" presName="parentText" presStyleLbl="node1" presStyleIdx="4" presStyleCnt="5">
        <dgm:presLayoutVars>
          <dgm:chMax val="0"/>
          <dgm:bulletEnabled val="1"/>
        </dgm:presLayoutVars>
      </dgm:prSet>
      <dgm:spPr>
        <a:prstGeom prst="rect">
          <a:avLst/>
        </a:prstGeom>
      </dgm:spPr>
    </dgm:pt>
  </dgm:ptLst>
  <dgm:cxnLst>
    <dgm:cxn modelId="{C4F5FE28-86DA-48E8-B91E-4E9343CB0D06}" type="presOf" srcId="{11F53528-3108-4515-9138-413028C3794B}" destId="{D3720817-FC99-42F7-9B7F-5C9FF60950C2}" srcOrd="0" destOrd="0" presId="urn:microsoft.com/office/officeart/2005/8/layout/vList2"/>
    <dgm:cxn modelId="{92BB332F-3BC2-4795-8272-FC2419397397}" type="presOf" srcId="{A8B5D099-B141-4B53-B8A8-80E7921F1085}" destId="{20E207DF-3984-4459-94DC-00C08ED11ABE}" srcOrd="0" destOrd="0" presId="urn:microsoft.com/office/officeart/2005/8/layout/vList2"/>
    <dgm:cxn modelId="{E5890E3A-BE3F-474A-97E6-1FC6C6D649B5}" type="presOf" srcId="{7CD4076D-2FED-4203-9336-F36F1E4BE723}" destId="{320A9DAE-DA7C-4E70-9715-82B6E7C7285F}" srcOrd="0" destOrd="0" presId="urn:microsoft.com/office/officeart/2005/8/layout/vList2"/>
    <dgm:cxn modelId="{DC34596F-7C35-480A-B361-16AEF9A8A4F6}" srcId="{A8B5D099-B141-4B53-B8A8-80E7921F1085}" destId="{32137B34-EF66-46F6-BBD8-2C6D124BCF94}" srcOrd="3" destOrd="0" parTransId="{DDA2219C-E0E8-4DC3-8143-ED8EC6958DC6}" sibTransId="{C09160D8-E0A7-40AB-AFF7-723ABDBB6FDB}"/>
    <dgm:cxn modelId="{64C7DC85-1AFB-4DFE-A3D1-2A72CA7DBFE0}" type="presOf" srcId="{2EEABB95-B9E0-4863-92DD-B51BC8B9A4FA}" destId="{45D055BB-5845-42AE-BB34-0A96F36D9165}" srcOrd="0" destOrd="0" presId="urn:microsoft.com/office/officeart/2005/8/layout/vList2"/>
    <dgm:cxn modelId="{4BBCC595-BE57-47D1-A36B-E369BB17FC31}" srcId="{A8B5D099-B141-4B53-B8A8-80E7921F1085}" destId="{7CD4076D-2FED-4203-9336-F36F1E4BE723}" srcOrd="2" destOrd="0" parTransId="{FB1E6096-6177-41A6-9318-76A5B4B5C751}" sibTransId="{4C34042D-4107-4FA2-8FC7-FAB0339C6FC7}"/>
    <dgm:cxn modelId="{BBABDAAC-C892-4C34-B4B4-068F22F5D7B2}" type="presOf" srcId="{32137B34-EF66-46F6-BBD8-2C6D124BCF94}" destId="{45C05E0B-CE03-4813-9BF7-467DA98EEAB0}" srcOrd="0" destOrd="0" presId="urn:microsoft.com/office/officeart/2005/8/layout/vList2"/>
    <dgm:cxn modelId="{F4D093C6-88D1-4FF1-AD30-DB1A2A86F998}" type="presOf" srcId="{76441025-ED48-4046-A3C6-246C5CE118E0}" destId="{DA3E6F0E-5395-4F36-965C-251A70D0E94D}" srcOrd="0" destOrd="0" presId="urn:microsoft.com/office/officeart/2005/8/layout/vList2"/>
    <dgm:cxn modelId="{0E0BABCD-B3E3-4EBB-9BE8-31A1FF3FADBC}" srcId="{A8B5D099-B141-4B53-B8A8-80E7921F1085}" destId="{11F53528-3108-4515-9138-413028C3794B}" srcOrd="0" destOrd="0" parTransId="{EAB69079-EFF5-4BCA-A5FB-F4F347FA2D87}" sibTransId="{44E95DF0-6987-474F-BF47-A3D50A76FC79}"/>
    <dgm:cxn modelId="{867149F8-3AEE-4A14-BFB3-6144270E547B}" srcId="{A8B5D099-B141-4B53-B8A8-80E7921F1085}" destId="{2EEABB95-B9E0-4863-92DD-B51BC8B9A4FA}" srcOrd="1" destOrd="0" parTransId="{3F73FBC9-1926-48D2-A985-A1D928BE02C7}" sibTransId="{954D91AC-51CE-4B45-B9C4-61D1ABA1B519}"/>
    <dgm:cxn modelId="{F6871BFB-8B32-4B08-BFDD-8DEF0DB1D501}" srcId="{A8B5D099-B141-4B53-B8A8-80E7921F1085}" destId="{76441025-ED48-4046-A3C6-246C5CE118E0}" srcOrd="4" destOrd="0" parTransId="{F75D7D7E-DBA0-4429-A880-1B8AC4915282}" sibTransId="{859B5A55-7931-4023-A922-2286AE2D8769}"/>
    <dgm:cxn modelId="{E1E834D6-8FFC-488C-8D5A-BF45F63B71B1}" type="presParOf" srcId="{20E207DF-3984-4459-94DC-00C08ED11ABE}" destId="{D3720817-FC99-42F7-9B7F-5C9FF60950C2}" srcOrd="0" destOrd="0" presId="urn:microsoft.com/office/officeart/2005/8/layout/vList2"/>
    <dgm:cxn modelId="{01771BB7-4D82-4762-ABD1-A65FEAA2267C}" type="presParOf" srcId="{20E207DF-3984-4459-94DC-00C08ED11ABE}" destId="{4740DD15-921E-45A8-A97C-5BDD0DC5696F}" srcOrd="1" destOrd="0" presId="urn:microsoft.com/office/officeart/2005/8/layout/vList2"/>
    <dgm:cxn modelId="{A8D1360B-9451-44C6-AB5E-8B788CD5CF7C}" type="presParOf" srcId="{20E207DF-3984-4459-94DC-00C08ED11ABE}" destId="{45D055BB-5845-42AE-BB34-0A96F36D9165}" srcOrd="2" destOrd="0" presId="urn:microsoft.com/office/officeart/2005/8/layout/vList2"/>
    <dgm:cxn modelId="{FF989FE8-42F7-4AD2-B11F-0EFBE54BEF80}" type="presParOf" srcId="{20E207DF-3984-4459-94DC-00C08ED11ABE}" destId="{0AC2DE0B-8E8E-4E87-94D2-A8493F833E53}" srcOrd="3" destOrd="0" presId="urn:microsoft.com/office/officeart/2005/8/layout/vList2"/>
    <dgm:cxn modelId="{A20F2D63-D07E-4098-B9C1-D7DDEDCE9B6E}" type="presParOf" srcId="{20E207DF-3984-4459-94DC-00C08ED11ABE}" destId="{320A9DAE-DA7C-4E70-9715-82B6E7C7285F}" srcOrd="4" destOrd="0" presId="urn:microsoft.com/office/officeart/2005/8/layout/vList2"/>
    <dgm:cxn modelId="{F4D40ABA-CDA5-471E-A329-F2999451E8D2}" type="presParOf" srcId="{20E207DF-3984-4459-94DC-00C08ED11ABE}" destId="{AE9CDB0E-C5D1-44F9-B6A2-596F3535D7E7}" srcOrd="5" destOrd="0" presId="urn:microsoft.com/office/officeart/2005/8/layout/vList2"/>
    <dgm:cxn modelId="{46BFA899-D447-41CD-BE88-4478616AE3A3}" type="presParOf" srcId="{20E207DF-3984-4459-94DC-00C08ED11ABE}" destId="{45C05E0B-CE03-4813-9BF7-467DA98EEAB0}" srcOrd="6" destOrd="0" presId="urn:microsoft.com/office/officeart/2005/8/layout/vList2"/>
    <dgm:cxn modelId="{CE8AD807-D0B2-4DCC-B4B6-A4FB02EE0DA5}" type="presParOf" srcId="{20E207DF-3984-4459-94DC-00C08ED11ABE}" destId="{59960706-02B1-4D17-90AF-A56A54968CC5}" srcOrd="7" destOrd="0" presId="urn:microsoft.com/office/officeart/2005/8/layout/vList2"/>
    <dgm:cxn modelId="{E31C91B4-0321-4285-A636-826FDBF01E48}" type="presParOf" srcId="{20E207DF-3984-4459-94DC-00C08ED11ABE}" destId="{DA3E6F0E-5395-4F36-965C-251A70D0E94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B5D099-B141-4B53-B8A8-80E7921F108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1F53528-3108-4515-9138-413028C3794B}">
      <dgm:prSet phldrT="[Text]" phldr="1"/>
      <dgm:spPr/>
      <dgm:t>
        <a:bodyPr/>
        <a:lstStyle/>
        <a:p>
          <a:endParaRPr lang="en-US" dirty="0"/>
        </a:p>
      </dgm:t>
    </dgm:pt>
    <dgm:pt modelId="{EAB69079-EFF5-4BCA-A5FB-F4F347FA2D87}" type="parTrans" cxnId="{0E0BABCD-B3E3-4EBB-9BE8-31A1FF3FADBC}">
      <dgm:prSet/>
      <dgm:spPr/>
      <dgm:t>
        <a:bodyPr/>
        <a:lstStyle/>
        <a:p>
          <a:endParaRPr lang="en-US"/>
        </a:p>
      </dgm:t>
    </dgm:pt>
    <dgm:pt modelId="{44E95DF0-6987-474F-BF47-A3D50A76FC79}" type="sibTrans" cxnId="{0E0BABCD-B3E3-4EBB-9BE8-31A1FF3FADBC}">
      <dgm:prSet/>
      <dgm:spPr/>
      <dgm:t>
        <a:bodyPr/>
        <a:lstStyle/>
        <a:p>
          <a:endParaRPr lang="en-US"/>
        </a:p>
      </dgm:t>
    </dgm:pt>
    <dgm:pt modelId="{2EEABB95-B9E0-4863-92DD-B51BC8B9A4FA}">
      <dgm:prSet phldrT="[Text]"/>
      <dgm:spPr/>
      <dgm:t>
        <a:bodyPr/>
        <a:lstStyle/>
        <a:p>
          <a:endParaRPr lang="en-US" dirty="0"/>
        </a:p>
      </dgm:t>
    </dgm:pt>
    <dgm:pt modelId="{954D91AC-51CE-4B45-B9C4-61D1ABA1B519}" type="sibTrans" cxnId="{867149F8-3AEE-4A14-BFB3-6144270E547B}">
      <dgm:prSet/>
      <dgm:spPr/>
      <dgm:t>
        <a:bodyPr/>
        <a:lstStyle/>
        <a:p>
          <a:endParaRPr lang="en-US"/>
        </a:p>
      </dgm:t>
    </dgm:pt>
    <dgm:pt modelId="{3F73FBC9-1926-48D2-A985-A1D928BE02C7}" type="parTrans" cxnId="{867149F8-3AEE-4A14-BFB3-6144270E547B}">
      <dgm:prSet/>
      <dgm:spPr/>
      <dgm:t>
        <a:bodyPr/>
        <a:lstStyle/>
        <a:p>
          <a:endParaRPr lang="en-US"/>
        </a:p>
      </dgm:t>
    </dgm:pt>
    <dgm:pt modelId="{7CD4076D-2FED-4203-9336-F36F1E4BE723}">
      <dgm:prSet/>
      <dgm:spPr/>
      <dgm:t>
        <a:bodyPr/>
        <a:lstStyle/>
        <a:p>
          <a:endParaRPr lang="en-US"/>
        </a:p>
      </dgm:t>
    </dgm:pt>
    <dgm:pt modelId="{FB1E6096-6177-41A6-9318-76A5B4B5C751}" type="parTrans" cxnId="{4BBCC595-BE57-47D1-A36B-E369BB17FC31}">
      <dgm:prSet/>
      <dgm:spPr/>
      <dgm:t>
        <a:bodyPr/>
        <a:lstStyle/>
        <a:p>
          <a:endParaRPr lang="en-US"/>
        </a:p>
      </dgm:t>
    </dgm:pt>
    <dgm:pt modelId="{4C34042D-4107-4FA2-8FC7-FAB0339C6FC7}" type="sibTrans" cxnId="{4BBCC595-BE57-47D1-A36B-E369BB17FC31}">
      <dgm:prSet/>
      <dgm:spPr/>
      <dgm:t>
        <a:bodyPr/>
        <a:lstStyle/>
        <a:p>
          <a:endParaRPr lang="en-US"/>
        </a:p>
      </dgm:t>
    </dgm:pt>
    <dgm:pt modelId="{32137B34-EF66-46F6-BBD8-2C6D124BCF94}">
      <dgm:prSet/>
      <dgm:spPr/>
      <dgm:t>
        <a:bodyPr/>
        <a:lstStyle/>
        <a:p>
          <a:endParaRPr lang="en-US"/>
        </a:p>
      </dgm:t>
    </dgm:pt>
    <dgm:pt modelId="{DDA2219C-E0E8-4DC3-8143-ED8EC6958DC6}" type="parTrans" cxnId="{DC34596F-7C35-480A-B361-16AEF9A8A4F6}">
      <dgm:prSet/>
      <dgm:spPr/>
      <dgm:t>
        <a:bodyPr/>
        <a:lstStyle/>
        <a:p>
          <a:endParaRPr lang="en-US"/>
        </a:p>
      </dgm:t>
    </dgm:pt>
    <dgm:pt modelId="{C09160D8-E0A7-40AB-AFF7-723ABDBB6FDB}" type="sibTrans" cxnId="{DC34596F-7C35-480A-B361-16AEF9A8A4F6}">
      <dgm:prSet/>
      <dgm:spPr/>
      <dgm:t>
        <a:bodyPr/>
        <a:lstStyle/>
        <a:p>
          <a:endParaRPr lang="en-US"/>
        </a:p>
      </dgm:t>
    </dgm:pt>
    <dgm:pt modelId="{76441025-ED48-4046-A3C6-246C5CE118E0}">
      <dgm:prSet/>
      <dgm:spPr/>
      <dgm:t>
        <a:bodyPr/>
        <a:lstStyle/>
        <a:p>
          <a:endParaRPr lang="en-US"/>
        </a:p>
      </dgm:t>
    </dgm:pt>
    <dgm:pt modelId="{F75D7D7E-DBA0-4429-A880-1B8AC4915282}" type="parTrans" cxnId="{F6871BFB-8B32-4B08-BFDD-8DEF0DB1D501}">
      <dgm:prSet/>
      <dgm:spPr/>
      <dgm:t>
        <a:bodyPr/>
        <a:lstStyle/>
        <a:p>
          <a:endParaRPr lang="en-US"/>
        </a:p>
      </dgm:t>
    </dgm:pt>
    <dgm:pt modelId="{859B5A55-7931-4023-A922-2286AE2D8769}" type="sibTrans" cxnId="{F6871BFB-8B32-4B08-BFDD-8DEF0DB1D501}">
      <dgm:prSet/>
      <dgm:spPr/>
      <dgm:t>
        <a:bodyPr/>
        <a:lstStyle/>
        <a:p>
          <a:endParaRPr lang="en-US"/>
        </a:p>
      </dgm:t>
    </dgm:pt>
    <dgm:pt modelId="{20E207DF-3984-4459-94DC-00C08ED11ABE}" type="pres">
      <dgm:prSet presAssocID="{A8B5D099-B141-4B53-B8A8-80E7921F1085}" presName="linear" presStyleCnt="0">
        <dgm:presLayoutVars>
          <dgm:animLvl val="lvl"/>
          <dgm:resizeHandles val="exact"/>
        </dgm:presLayoutVars>
      </dgm:prSet>
      <dgm:spPr/>
    </dgm:pt>
    <dgm:pt modelId="{D3720817-FC99-42F7-9B7F-5C9FF60950C2}" type="pres">
      <dgm:prSet presAssocID="{11F53528-3108-4515-9138-413028C3794B}" presName="parentText" presStyleLbl="node1" presStyleIdx="0" presStyleCnt="5" custLinFactNeighborX="76504" custLinFactNeighborY="-20103">
        <dgm:presLayoutVars>
          <dgm:chMax val="0"/>
          <dgm:bulletEnabled val="1"/>
        </dgm:presLayoutVars>
      </dgm:prSet>
      <dgm:spPr>
        <a:prstGeom prst="rect">
          <a:avLst/>
        </a:prstGeom>
      </dgm:spPr>
    </dgm:pt>
    <dgm:pt modelId="{4740DD15-921E-45A8-A97C-5BDD0DC5696F}" type="pres">
      <dgm:prSet presAssocID="{44E95DF0-6987-474F-BF47-A3D50A76FC79}" presName="spacer" presStyleCnt="0"/>
      <dgm:spPr/>
    </dgm:pt>
    <dgm:pt modelId="{45D055BB-5845-42AE-BB34-0A96F36D9165}" type="pres">
      <dgm:prSet presAssocID="{2EEABB95-B9E0-4863-92DD-B51BC8B9A4FA}" presName="parentText" presStyleLbl="node1" presStyleIdx="1" presStyleCnt="5">
        <dgm:presLayoutVars>
          <dgm:chMax val="0"/>
          <dgm:bulletEnabled val="1"/>
        </dgm:presLayoutVars>
      </dgm:prSet>
      <dgm:spPr>
        <a:prstGeom prst="rect">
          <a:avLst/>
        </a:prstGeom>
      </dgm:spPr>
    </dgm:pt>
    <dgm:pt modelId="{0AC2DE0B-8E8E-4E87-94D2-A8493F833E53}" type="pres">
      <dgm:prSet presAssocID="{954D91AC-51CE-4B45-B9C4-61D1ABA1B519}" presName="spacer" presStyleCnt="0"/>
      <dgm:spPr/>
    </dgm:pt>
    <dgm:pt modelId="{320A9DAE-DA7C-4E70-9715-82B6E7C7285F}" type="pres">
      <dgm:prSet presAssocID="{7CD4076D-2FED-4203-9336-F36F1E4BE723}" presName="parentText" presStyleLbl="node1" presStyleIdx="2" presStyleCnt="5">
        <dgm:presLayoutVars>
          <dgm:chMax val="0"/>
          <dgm:bulletEnabled val="1"/>
        </dgm:presLayoutVars>
      </dgm:prSet>
      <dgm:spPr>
        <a:prstGeom prst="rect">
          <a:avLst/>
        </a:prstGeom>
      </dgm:spPr>
    </dgm:pt>
    <dgm:pt modelId="{AE9CDB0E-C5D1-44F9-B6A2-596F3535D7E7}" type="pres">
      <dgm:prSet presAssocID="{4C34042D-4107-4FA2-8FC7-FAB0339C6FC7}" presName="spacer" presStyleCnt="0"/>
      <dgm:spPr/>
    </dgm:pt>
    <dgm:pt modelId="{45C05E0B-CE03-4813-9BF7-467DA98EEAB0}" type="pres">
      <dgm:prSet presAssocID="{32137B34-EF66-46F6-BBD8-2C6D124BCF94}" presName="parentText" presStyleLbl="node1" presStyleIdx="3" presStyleCnt="5">
        <dgm:presLayoutVars>
          <dgm:chMax val="0"/>
          <dgm:bulletEnabled val="1"/>
        </dgm:presLayoutVars>
      </dgm:prSet>
      <dgm:spPr>
        <a:prstGeom prst="rect">
          <a:avLst/>
        </a:prstGeom>
      </dgm:spPr>
    </dgm:pt>
    <dgm:pt modelId="{59960706-02B1-4D17-90AF-A56A54968CC5}" type="pres">
      <dgm:prSet presAssocID="{C09160D8-E0A7-40AB-AFF7-723ABDBB6FDB}" presName="spacer" presStyleCnt="0"/>
      <dgm:spPr/>
    </dgm:pt>
    <dgm:pt modelId="{DA3E6F0E-5395-4F36-965C-251A70D0E94D}" type="pres">
      <dgm:prSet presAssocID="{76441025-ED48-4046-A3C6-246C5CE118E0}" presName="parentText" presStyleLbl="node1" presStyleIdx="4" presStyleCnt="5">
        <dgm:presLayoutVars>
          <dgm:chMax val="0"/>
          <dgm:bulletEnabled val="1"/>
        </dgm:presLayoutVars>
      </dgm:prSet>
      <dgm:spPr>
        <a:prstGeom prst="rect">
          <a:avLst/>
        </a:prstGeom>
      </dgm:spPr>
    </dgm:pt>
  </dgm:ptLst>
  <dgm:cxnLst>
    <dgm:cxn modelId="{C4F5FE28-86DA-48E8-B91E-4E9343CB0D06}" type="presOf" srcId="{11F53528-3108-4515-9138-413028C3794B}" destId="{D3720817-FC99-42F7-9B7F-5C9FF60950C2}" srcOrd="0" destOrd="0" presId="urn:microsoft.com/office/officeart/2005/8/layout/vList2"/>
    <dgm:cxn modelId="{92BB332F-3BC2-4795-8272-FC2419397397}" type="presOf" srcId="{A8B5D099-B141-4B53-B8A8-80E7921F1085}" destId="{20E207DF-3984-4459-94DC-00C08ED11ABE}" srcOrd="0" destOrd="0" presId="urn:microsoft.com/office/officeart/2005/8/layout/vList2"/>
    <dgm:cxn modelId="{E5890E3A-BE3F-474A-97E6-1FC6C6D649B5}" type="presOf" srcId="{7CD4076D-2FED-4203-9336-F36F1E4BE723}" destId="{320A9DAE-DA7C-4E70-9715-82B6E7C7285F}" srcOrd="0" destOrd="0" presId="urn:microsoft.com/office/officeart/2005/8/layout/vList2"/>
    <dgm:cxn modelId="{DC34596F-7C35-480A-B361-16AEF9A8A4F6}" srcId="{A8B5D099-B141-4B53-B8A8-80E7921F1085}" destId="{32137B34-EF66-46F6-BBD8-2C6D124BCF94}" srcOrd="3" destOrd="0" parTransId="{DDA2219C-E0E8-4DC3-8143-ED8EC6958DC6}" sibTransId="{C09160D8-E0A7-40AB-AFF7-723ABDBB6FDB}"/>
    <dgm:cxn modelId="{64C7DC85-1AFB-4DFE-A3D1-2A72CA7DBFE0}" type="presOf" srcId="{2EEABB95-B9E0-4863-92DD-B51BC8B9A4FA}" destId="{45D055BB-5845-42AE-BB34-0A96F36D9165}" srcOrd="0" destOrd="0" presId="urn:microsoft.com/office/officeart/2005/8/layout/vList2"/>
    <dgm:cxn modelId="{4BBCC595-BE57-47D1-A36B-E369BB17FC31}" srcId="{A8B5D099-B141-4B53-B8A8-80E7921F1085}" destId="{7CD4076D-2FED-4203-9336-F36F1E4BE723}" srcOrd="2" destOrd="0" parTransId="{FB1E6096-6177-41A6-9318-76A5B4B5C751}" sibTransId="{4C34042D-4107-4FA2-8FC7-FAB0339C6FC7}"/>
    <dgm:cxn modelId="{BBABDAAC-C892-4C34-B4B4-068F22F5D7B2}" type="presOf" srcId="{32137B34-EF66-46F6-BBD8-2C6D124BCF94}" destId="{45C05E0B-CE03-4813-9BF7-467DA98EEAB0}" srcOrd="0" destOrd="0" presId="urn:microsoft.com/office/officeart/2005/8/layout/vList2"/>
    <dgm:cxn modelId="{F4D093C6-88D1-4FF1-AD30-DB1A2A86F998}" type="presOf" srcId="{76441025-ED48-4046-A3C6-246C5CE118E0}" destId="{DA3E6F0E-5395-4F36-965C-251A70D0E94D}" srcOrd="0" destOrd="0" presId="urn:microsoft.com/office/officeart/2005/8/layout/vList2"/>
    <dgm:cxn modelId="{0E0BABCD-B3E3-4EBB-9BE8-31A1FF3FADBC}" srcId="{A8B5D099-B141-4B53-B8A8-80E7921F1085}" destId="{11F53528-3108-4515-9138-413028C3794B}" srcOrd="0" destOrd="0" parTransId="{EAB69079-EFF5-4BCA-A5FB-F4F347FA2D87}" sibTransId="{44E95DF0-6987-474F-BF47-A3D50A76FC79}"/>
    <dgm:cxn modelId="{867149F8-3AEE-4A14-BFB3-6144270E547B}" srcId="{A8B5D099-B141-4B53-B8A8-80E7921F1085}" destId="{2EEABB95-B9E0-4863-92DD-B51BC8B9A4FA}" srcOrd="1" destOrd="0" parTransId="{3F73FBC9-1926-48D2-A985-A1D928BE02C7}" sibTransId="{954D91AC-51CE-4B45-B9C4-61D1ABA1B519}"/>
    <dgm:cxn modelId="{F6871BFB-8B32-4B08-BFDD-8DEF0DB1D501}" srcId="{A8B5D099-B141-4B53-B8A8-80E7921F1085}" destId="{76441025-ED48-4046-A3C6-246C5CE118E0}" srcOrd="4" destOrd="0" parTransId="{F75D7D7E-DBA0-4429-A880-1B8AC4915282}" sibTransId="{859B5A55-7931-4023-A922-2286AE2D8769}"/>
    <dgm:cxn modelId="{E1E834D6-8FFC-488C-8D5A-BF45F63B71B1}" type="presParOf" srcId="{20E207DF-3984-4459-94DC-00C08ED11ABE}" destId="{D3720817-FC99-42F7-9B7F-5C9FF60950C2}" srcOrd="0" destOrd="0" presId="urn:microsoft.com/office/officeart/2005/8/layout/vList2"/>
    <dgm:cxn modelId="{01771BB7-4D82-4762-ABD1-A65FEAA2267C}" type="presParOf" srcId="{20E207DF-3984-4459-94DC-00C08ED11ABE}" destId="{4740DD15-921E-45A8-A97C-5BDD0DC5696F}" srcOrd="1" destOrd="0" presId="urn:microsoft.com/office/officeart/2005/8/layout/vList2"/>
    <dgm:cxn modelId="{A8D1360B-9451-44C6-AB5E-8B788CD5CF7C}" type="presParOf" srcId="{20E207DF-3984-4459-94DC-00C08ED11ABE}" destId="{45D055BB-5845-42AE-BB34-0A96F36D9165}" srcOrd="2" destOrd="0" presId="urn:microsoft.com/office/officeart/2005/8/layout/vList2"/>
    <dgm:cxn modelId="{FF989FE8-42F7-4AD2-B11F-0EFBE54BEF80}" type="presParOf" srcId="{20E207DF-3984-4459-94DC-00C08ED11ABE}" destId="{0AC2DE0B-8E8E-4E87-94D2-A8493F833E53}" srcOrd="3" destOrd="0" presId="urn:microsoft.com/office/officeart/2005/8/layout/vList2"/>
    <dgm:cxn modelId="{A20F2D63-D07E-4098-B9C1-D7DDEDCE9B6E}" type="presParOf" srcId="{20E207DF-3984-4459-94DC-00C08ED11ABE}" destId="{320A9DAE-DA7C-4E70-9715-82B6E7C7285F}" srcOrd="4" destOrd="0" presId="urn:microsoft.com/office/officeart/2005/8/layout/vList2"/>
    <dgm:cxn modelId="{F4D40ABA-CDA5-471E-A329-F2999451E8D2}" type="presParOf" srcId="{20E207DF-3984-4459-94DC-00C08ED11ABE}" destId="{AE9CDB0E-C5D1-44F9-B6A2-596F3535D7E7}" srcOrd="5" destOrd="0" presId="urn:microsoft.com/office/officeart/2005/8/layout/vList2"/>
    <dgm:cxn modelId="{46BFA899-D447-41CD-BE88-4478616AE3A3}" type="presParOf" srcId="{20E207DF-3984-4459-94DC-00C08ED11ABE}" destId="{45C05E0B-CE03-4813-9BF7-467DA98EEAB0}" srcOrd="6" destOrd="0" presId="urn:microsoft.com/office/officeart/2005/8/layout/vList2"/>
    <dgm:cxn modelId="{CE8AD807-D0B2-4DCC-B4B6-A4FB02EE0DA5}" type="presParOf" srcId="{20E207DF-3984-4459-94DC-00C08ED11ABE}" destId="{59960706-02B1-4D17-90AF-A56A54968CC5}" srcOrd="7" destOrd="0" presId="urn:microsoft.com/office/officeart/2005/8/layout/vList2"/>
    <dgm:cxn modelId="{E31C91B4-0321-4285-A636-826FDBF01E48}" type="presParOf" srcId="{20E207DF-3984-4459-94DC-00C08ED11ABE}" destId="{DA3E6F0E-5395-4F36-965C-251A70D0E94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E885A1E-0948-461D-93C1-2B64084C25A0}" type="doc">
      <dgm:prSet loTypeId="urn:microsoft.com/office/officeart/2005/8/layout/arrow2" loCatId="process" qsTypeId="urn:microsoft.com/office/officeart/2005/8/quickstyle/3d1" qsCatId="3D" csTypeId="urn:microsoft.com/office/officeart/2005/8/colors/accent1_2" csCatId="accent1" phldr="1"/>
      <dgm:spPr/>
      <dgm:t>
        <a:bodyPr/>
        <a:lstStyle/>
        <a:p>
          <a:endParaRPr lang="en-US"/>
        </a:p>
      </dgm:t>
    </dgm:pt>
    <dgm:pt modelId="{6E3F5709-1050-4BFA-96D4-FCC286549014}">
      <dgm:prSet custT="1"/>
      <dgm:spPr/>
      <dgm:t>
        <a:bodyPr/>
        <a:lstStyle/>
        <a:p>
          <a:r>
            <a:rPr lang="en-US" sz="2400" b="1" dirty="0"/>
            <a:t>Communities of Practice</a:t>
          </a:r>
        </a:p>
      </dgm:t>
    </dgm:pt>
    <dgm:pt modelId="{B7518222-AA6F-4F72-8779-B8530A8F504D}" type="parTrans" cxnId="{96EEAACD-EA14-4020-BF29-6EC19E25E960}">
      <dgm:prSet/>
      <dgm:spPr/>
      <dgm:t>
        <a:bodyPr/>
        <a:lstStyle/>
        <a:p>
          <a:endParaRPr lang="en-US"/>
        </a:p>
      </dgm:t>
    </dgm:pt>
    <dgm:pt modelId="{72118BB8-3E61-40F7-B86A-554C06067141}" type="sibTrans" cxnId="{96EEAACD-EA14-4020-BF29-6EC19E25E960}">
      <dgm:prSet/>
      <dgm:spPr/>
      <dgm:t>
        <a:bodyPr/>
        <a:lstStyle/>
        <a:p>
          <a:endParaRPr lang="en-US"/>
        </a:p>
      </dgm:t>
    </dgm:pt>
    <dgm:pt modelId="{D6D80C1D-E224-4F6A-8FD3-75DBD72DA2DB}">
      <dgm:prSet custT="1"/>
      <dgm:spPr/>
      <dgm:t>
        <a:bodyPr/>
        <a:lstStyle/>
        <a:p>
          <a:r>
            <a:rPr lang="en-US" sz="2400" b="1" dirty="0"/>
            <a:t>Volunteer Advisors</a:t>
          </a:r>
        </a:p>
      </dgm:t>
    </dgm:pt>
    <dgm:pt modelId="{3631E680-4604-49A7-8879-B667848F2549}" type="parTrans" cxnId="{F6FFDE22-B920-4154-96D4-F22687EC15BD}">
      <dgm:prSet/>
      <dgm:spPr/>
      <dgm:t>
        <a:bodyPr/>
        <a:lstStyle/>
        <a:p>
          <a:endParaRPr lang="en-US"/>
        </a:p>
      </dgm:t>
    </dgm:pt>
    <dgm:pt modelId="{DBBBFBBF-9B9A-47DA-8ABF-938F6C4DC027}" type="sibTrans" cxnId="{F6FFDE22-B920-4154-96D4-F22687EC15BD}">
      <dgm:prSet/>
      <dgm:spPr/>
      <dgm:t>
        <a:bodyPr/>
        <a:lstStyle/>
        <a:p>
          <a:endParaRPr lang="en-US"/>
        </a:p>
      </dgm:t>
    </dgm:pt>
    <dgm:pt modelId="{8F6C3D40-A673-4E5B-9783-15C5045877CB}">
      <dgm:prSet custT="1"/>
      <dgm:spPr/>
      <dgm:t>
        <a:bodyPr/>
        <a:lstStyle/>
        <a:p>
          <a:r>
            <a:rPr lang="en-US" sz="2400" b="1" dirty="0"/>
            <a:t>GAP Resource Center</a:t>
          </a:r>
        </a:p>
      </dgm:t>
    </dgm:pt>
    <dgm:pt modelId="{1BFF8EAA-1121-4B6C-BE58-CA52D0EFDD0A}" type="parTrans" cxnId="{69BEC2F8-B8F3-4694-BCFE-0C794B9585DD}">
      <dgm:prSet/>
      <dgm:spPr/>
      <dgm:t>
        <a:bodyPr/>
        <a:lstStyle/>
        <a:p>
          <a:endParaRPr lang="en-US"/>
        </a:p>
      </dgm:t>
    </dgm:pt>
    <dgm:pt modelId="{A3180C8B-A795-480E-B2A3-EDA4A12BA9DD}" type="sibTrans" cxnId="{69BEC2F8-B8F3-4694-BCFE-0C794B9585DD}">
      <dgm:prSet/>
      <dgm:spPr/>
      <dgm:t>
        <a:bodyPr/>
        <a:lstStyle/>
        <a:p>
          <a:endParaRPr lang="en-US"/>
        </a:p>
      </dgm:t>
    </dgm:pt>
    <dgm:pt modelId="{F1351BCE-30A2-4AC0-86F6-9C3D50CE1B52}">
      <dgm:prSet custT="1"/>
      <dgm:spPr/>
      <dgm:t>
        <a:bodyPr/>
        <a:lstStyle/>
        <a:p>
          <a:r>
            <a:rPr lang="en-US" sz="2400" b="1" dirty="0"/>
            <a:t>ALC</a:t>
          </a:r>
        </a:p>
      </dgm:t>
    </dgm:pt>
    <dgm:pt modelId="{507EBAAB-F9CB-43A4-9E52-32BDDF416EED}" type="parTrans" cxnId="{253E7EA3-15BE-4EF7-A135-952F221ABA24}">
      <dgm:prSet/>
      <dgm:spPr/>
      <dgm:t>
        <a:bodyPr/>
        <a:lstStyle/>
        <a:p>
          <a:endParaRPr lang="en-US"/>
        </a:p>
      </dgm:t>
    </dgm:pt>
    <dgm:pt modelId="{70BDDEAC-B06E-4124-BE95-8EA62D86665E}" type="sibTrans" cxnId="{253E7EA3-15BE-4EF7-A135-952F221ABA24}">
      <dgm:prSet/>
      <dgm:spPr/>
      <dgm:t>
        <a:bodyPr/>
        <a:lstStyle/>
        <a:p>
          <a:endParaRPr lang="en-US"/>
        </a:p>
      </dgm:t>
    </dgm:pt>
    <dgm:pt modelId="{DA2B93DD-E179-4E8E-971A-FDF9D43AD1C1}">
      <dgm:prSet custT="1"/>
      <dgm:spPr/>
      <dgm:t>
        <a:bodyPr/>
        <a:lstStyle/>
        <a:p>
          <a:pPr algn="ctr"/>
          <a:endParaRPr lang="en-US" sz="2400" b="1" dirty="0">
            <a:solidFill>
              <a:schemeClr val="accent1"/>
            </a:solidFill>
          </a:endParaRPr>
        </a:p>
      </dgm:t>
    </dgm:pt>
    <dgm:pt modelId="{ACDE2F1F-1BFF-4C4E-8C05-C7FEE789BEBF}" type="sibTrans" cxnId="{41F400F7-5756-4355-A01F-AFB9E06A8A23}">
      <dgm:prSet/>
      <dgm:spPr/>
      <dgm:t>
        <a:bodyPr/>
        <a:lstStyle/>
        <a:p>
          <a:endParaRPr lang="en-US"/>
        </a:p>
      </dgm:t>
    </dgm:pt>
    <dgm:pt modelId="{D8189367-0CCA-43CB-82B6-FDE71F3E040D}" type="parTrans" cxnId="{41F400F7-5756-4355-A01F-AFB9E06A8A23}">
      <dgm:prSet/>
      <dgm:spPr/>
      <dgm:t>
        <a:bodyPr/>
        <a:lstStyle/>
        <a:p>
          <a:endParaRPr lang="en-US"/>
        </a:p>
      </dgm:t>
    </dgm:pt>
    <dgm:pt modelId="{31C2F1F4-1A98-414F-861E-F0B4F6DC9319}" type="pres">
      <dgm:prSet presAssocID="{0E885A1E-0948-461D-93C1-2B64084C25A0}" presName="arrowDiagram" presStyleCnt="0">
        <dgm:presLayoutVars>
          <dgm:chMax val="5"/>
          <dgm:dir/>
          <dgm:resizeHandles val="exact"/>
        </dgm:presLayoutVars>
      </dgm:prSet>
      <dgm:spPr/>
    </dgm:pt>
    <dgm:pt modelId="{35518228-ED8D-4985-A59F-B18362051D55}" type="pres">
      <dgm:prSet presAssocID="{0E885A1E-0948-461D-93C1-2B64084C25A0}" presName="arrow" presStyleLbl="bgShp" presStyleIdx="0" presStyleCnt="1" custScaleX="168626" custLinFactNeighborX="-4455" custLinFactNeighborY="1334"/>
      <dgm:spPr/>
    </dgm:pt>
    <dgm:pt modelId="{C83AD59E-828C-4651-ABC1-F22E45E600B5}" type="pres">
      <dgm:prSet presAssocID="{0E885A1E-0948-461D-93C1-2B64084C25A0}" presName="arrowDiagram5" presStyleCnt="0"/>
      <dgm:spPr/>
    </dgm:pt>
    <dgm:pt modelId="{EFA3E453-E0A4-466E-AD95-89233782F627}" type="pres">
      <dgm:prSet presAssocID="{6E3F5709-1050-4BFA-96D4-FCC286549014}" presName="bullet5a" presStyleLbl="node1" presStyleIdx="0" presStyleCnt="5" custLinFactX="-619309" custLinFactNeighborX="-700000"/>
      <dgm:spPr/>
    </dgm:pt>
    <dgm:pt modelId="{9C336D57-2599-46AB-B450-AACFB27B6BD1}" type="pres">
      <dgm:prSet presAssocID="{6E3F5709-1050-4BFA-96D4-FCC286549014}" presName="textBox5a" presStyleLbl="revTx" presStyleIdx="0" presStyleCnt="5" custScaleX="682112" custLinFactNeighborX="70873">
        <dgm:presLayoutVars>
          <dgm:bulletEnabled val="1"/>
        </dgm:presLayoutVars>
      </dgm:prSet>
      <dgm:spPr/>
    </dgm:pt>
    <dgm:pt modelId="{263038EF-CEC6-4935-BBA8-31135B1E01C9}" type="pres">
      <dgm:prSet presAssocID="{D6D80C1D-E224-4F6A-8FD3-75DBD72DA2DB}" presName="bullet5b" presStyleLbl="node1" presStyleIdx="1" presStyleCnt="5" custLinFactX="-222095" custLinFactNeighborX="-300000"/>
      <dgm:spPr/>
    </dgm:pt>
    <dgm:pt modelId="{3D28D3B2-8BF0-4EF5-84E3-F25BBF39FC40}" type="pres">
      <dgm:prSet presAssocID="{D6D80C1D-E224-4F6A-8FD3-75DBD72DA2DB}" presName="textBox5b" presStyleLbl="revTx" presStyleIdx="1" presStyleCnt="5" custScaleX="392116" custScaleY="66027" custLinFactX="-157410" custLinFactNeighborX="-200000" custLinFactNeighborY="-52749">
        <dgm:presLayoutVars>
          <dgm:bulletEnabled val="1"/>
        </dgm:presLayoutVars>
      </dgm:prSet>
      <dgm:spPr/>
    </dgm:pt>
    <dgm:pt modelId="{13F9F252-4FE1-4C46-897E-20C4CC7D3852}" type="pres">
      <dgm:prSet presAssocID="{8F6C3D40-A673-4E5B-9783-15C5045877CB}" presName="bullet5c" presStyleLbl="node1" presStyleIdx="2" presStyleCnt="5" custLinFactX="-46252" custLinFactNeighborX="-100000"/>
      <dgm:spPr/>
    </dgm:pt>
    <dgm:pt modelId="{22A7A466-ABB0-4604-9FB7-FF9792D938BA}" type="pres">
      <dgm:prSet presAssocID="{8F6C3D40-A673-4E5B-9783-15C5045877CB}" presName="textBox5c" presStyleLbl="revTx" presStyleIdx="2" presStyleCnt="5" custScaleX="392953" custScaleY="95987" custLinFactX="11465" custLinFactNeighborX="100000" custLinFactNeighborY="645">
        <dgm:presLayoutVars>
          <dgm:bulletEnabled val="1"/>
        </dgm:presLayoutVars>
      </dgm:prSet>
      <dgm:spPr/>
    </dgm:pt>
    <dgm:pt modelId="{C07071C0-A5E5-46CD-A677-6D9AD42810C5}" type="pres">
      <dgm:prSet presAssocID="{F1351BCE-30A2-4AC0-86F6-9C3D50CE1B52}" presName="bullet5d" presStyleLbl="node1" presStyleIdx="3" presStyleCnt="5" custLinFactNeighborX="91323"/>
      <dgm:spPr/>
    </dgm:pt>
    <dgm:pt modelId="{8E1146F8-9DDE-4751-8373-2AD34796954E}" type="pres">
      <dgm:prSet presAssocID="{F1351BCE-30A2-4AC0-86F6-9C3D50CE1B52}" presName="textBox5d" presStyleLbl="revTx" presStyleIdx="3" presStyleCnt="5" custScaleY="33030" custLinFactNeighborX="-66617" custLinFactNeighborY="-57639">
        <dgm:presLayoutVars>
          <dgm:bulletEnabled val="1"/>
        </dgm:presLayoutVars>
      </dgm:prSet>
      <dgm:spPr/>
    </dgm:pt>
    <dgm:pt modelId="{BD29D812-A643-4AEA-AEC9-936F1345C204}" type="pres">
      <dgm:prSet presAssocID="{DA2B93DD-E179-4E8E-971A-FDF9D43AD1C1}" presName="bullet5e" presStyleLbl="node1" presStyleIdx="4" presStyleCnt="5" custLinFactX="132512" custLinFactNeighborX="200000"/>
      <dgm:spPr/>
    </dgm:pt>
    <dgm:pt modelId="{3A122EE8-7F0A-4B4D-BAC2-9F3F2B739E72}" type="pres">
      <dgm:prSet presAssocID="{DA2B93DD-E179-4E8E-971A-FDF9D43AD1C1}" presName="textBox5e" presStyleLbl="revTx" presStyleIdx="4" presStyleCnt="5" custScaleX="220469" custScaleY="21235" custLinFactX="69837" custLinFactNeighborX="100000" custLinFactNeighborY="-37412">
        <dgm:presLayoutVars>
          <dgm:bulletEnabled val="1"/>
        </dgm:presLayoutVars>
      </dgm:prSet>
      <dgm:spPr/>
    </dgm:pt>
  </dgm:ptLst>
  <dgm:cxnLst>
    <dgm:cxn modelId="{1204D700-4F93-4FE3-B01A-37177E1E20CE}" type="presOf" srcId="{F1351BCE-30A2-4AC0-86F6-9C3D50CE1B52}" destId="{8E1146F8-9DDE-4751-8373-2AD34796954E}" srcOrd="0" destOrd="0" presId="urn:microsoft.com/office/officeart/2005/8/layout/arrow2"/>
    <dgm:cxn modelId="{F6FFDE22-B920-4154-96D4-F22687EC15BD}" srcId="{0E885A1E-0948-461D-93C1-2B64084C25A0}" destId="{D6D80C1D-E224-4F6A-8FD3-75DBD72DA2DB}" srcOrd="1" destOrd="0" parTransId="{3631E680-4604-49A7-8879-B667848F2549}" sibTransId="{DBBBFBBF-9B9A-47DA-8ABF-938F6C4DC027}"/>
    <dgm:cxn modelId="{C1AC7932-0A26-4D07-AD2D-A5C298009DDF}" type="presOf" srcId="{8F6C3D40-A673-4E5B-9783-15C5045877CB}" destId="{22A7A466-ABB0-4604-9FB7-FF9792D938BA}" srcOrd="0" destOrd="0" presId="urn:microsoft.com/office/officeart/2005/8/layout/arrow2"/>
    <dgm:cxn modelId="{7B69DE58-6915-4270-9A07-8EB4EBB4E1D8}" type="presOf" srcId="{0E885A1E-0948-461D-93C1-2B64084C25A0}" destId="{31C2F1F4-1A98-414F-861E-F0B4F6DC9319}" srcOrd="0" destOrd="0" presId="urn:microsoft.com/office/officeart/2005/8/layout/arrow2"/>
    <dgm:cxn modelId="{5654EC5A-9AE9-42D3-B4FF-6EA5D0A05EB1}" type="presOf" srcId="{6E3F5709-1050-4BFA-96D4-FCC286549014}" destId="{9C336D57-2599-46AB-B450-AACFB27B6BD1}" srcOrd="0" destOrd="0" presId="urn:microsoft.com/office/officeart/2005/8/layout/arrow2"/>
    <dgm:cxn modelId="{253E7EA3-15BE-4EF7-A135-952F221ABA24}" srcId="{0E885A1E-0948-461D-93C1-2B64084C25A0}" destId="{F1351BCE-30A2-4AC0-86F6-9C3D50CE1B52}" srcOrd="3" destOrd="0" parTransId="{507EBAAB-F9CB-43A4-9E52-32BDDF416EED}" sibTransId="{70BDDEAC-B06E-4124-BE95-8EA62D86665E}"/>
    <dgm:cxn modelId="{67E0EAA6-EE26-4BA6-8019-F1061B6CD4CC}" type="presOf" srcId="{DA2B93DD-E179-4E8E-971A-FDF9D43AD1C1}" destId="{3A122EE8-7F0A-4B4D-BAC2-9F3F2B739E72}" srcOrd="0" destOrd="0" presId="urn:microsoft.com/office/officeart/2005/8/layout/arrow2"/>
    <dgm:cxn modelId="{96EEAACD-EA14-4020-BF29-6EC19E25E960}" srcId="{0E885A1E-0948-461D-93C1-2B64084C25A0}" destId="{6E3F5709-1050-4BFA-96D4-FCC286549014}" srcOrd="0" destOrd="0" parTransId="{B7518222-AA6F-4F72-8779-B8530A8F504D}" sibTransId="{72118BB8-3E61-40F7-B86A-554C06067141}"/>
    <dgm:cxn modelId="{2CD161DF-6F4C-4520-9A94-0FF83DB121EC}" type="presOf" srcId="{D6D80C1D-E224-4F6A-8FD3-75DBD72DA2DB}" destId="{3D28D3B2-8BF0-4EF5-84E3-F25BBF39FC40}" srcOrd="0" destOrd="0" presId="urn:microsoft.com/office/officeart/2005/8/layout/arrow2"/>
    <dgm:cxn modelId="{41F400F7-5756-4355-A01F-AFB9E06A8A23}" srcId="{0E885A1E-0948-461D-93C1-2B64084C25A0}" destId="{DA2B93DD-E179-4E8E-971A-FDF9D43AD1C1}" srcOrd="4" destOrd="0" parTransId="{D8189367-0CCA-43CB-82B6-FDE71F3E040D}" sibTransId="{ACDE2F1F-1BFF-4C4E-8C05-C7FEE789BEBF}"/>
    <dgm:cxn modelId="{69BEC2F8-B8F3-4694-BCFE-0C794B9585DD}" srcId="{0E885A1E-0948-461D-93C1-2B64084C25A0}" destId="{8F6C3D40-A673-4E5B-9783-15C5045877CB}" srcOrd="2" destOrd="0" parTransId="{1BFF8EAA-1121-4B6C-BE58-CA52D0EFDD0A}" sibTransId="{A3180C8B-A795-480E-B2A3-EDA4A12BA9DD}"/>
    <dgm:cxn modelId="{0C75C5AD-CE4F-4FA4-8DB3-090FE721D537}" type="presParOf" srcId="{31C2F1F4-1A98-414F-861E-F0B4F6DC9319}" destId="{35518228-ED8D-4985-A59F-B18362051D55}" srcOrd="0" destOrd="0" presId="urn:microsoft.com/office/officeart/2005/8/layout/arrow2"/>
    <dgm:cxn modelId="{38AC606D-6D32-471E-A77F-5A4C71244FA3}" type="presParOf" srcId="{31C2F1F4-1A98-414F-861E-F0B4F6DC9319}" destId="{C83AD59E-828C-4651-ABC1-F22E45E600B5}" srcOrd="1" destOrd="0" presId="urn:microsoft.com/office/officeart/2005/8/layout/arrow2"/>
    <dgm:cxn modelId="{C1B98F43-EF24-47A6-A03A-D7E5A891D3D6}" type="presParOf" srcId="{C83AD59E-828C-4651-ABC1-F22E45E600B5}" destId="{EFA3E453-E0A4-466E-AD95-89233782F627}" srcOrd="0" destOrd="0" presId="urn:microsoft.com/office/officeart/2005/8/layout/arrow2"/>
    <dgm:cxn modelId="{BF863C4F-0F96-4C93-B762-3FE5D887D76C}" type="presParOf" srcId="{C83AD59E-828C-4651-ABC1-F22E45E600B5}" destId="{9C336D57-2599-46AB-B450-AACFB27B6BD1}" srcOrd="1" destOrd="0" presId="urn:microsoft.com/office/officeart/2005/8/layout/arrow2"/>
    <dgm:cxn modelId="{4EA3BB04-A219-49D7-BD4B-8A74A68C63C2}" type="presParOf" srcId="{C83AD59E-828C-4651-ABC1-F22E45E600B5}" destId="{263038EF-CEC6-4935-BBA8-31135B1E01C9}" srcOrd="2" destOrd="0" presId="urn:microsoft.com/office/officeart/2005/8/layout/arrow2"/>
    <dgm:cxn modelId="{A17A1CE4-7B25-4995-9FEC-2440213957EB}" type="presParOf" srcId="{C83AD59E-828C-4651-ABC1-F22E45E600B5}" destId="{3D28D3B2-8BF0-4EF5-84E3-F25BBF39FC40}" srcOrd="3" destOrd="0" presId="urn:microsoft.com/office/officeart/2005/8/layout/arrow2"/>
    <dgm:cxn modelId="{20CFBBB7-A38E-4121-9E3B-1B3E1D21572A}" type="presParOf" srcId="{C83AD59E-828C-4651-ABC1-F22E45E600B5}" destId="{13F9F252-4FE1-4C46-897E-20C4CC7D3852}" srcOrd="4" destOrd="0" presId="urn:microsoft.com/office/officeart/2005/8/layout/arrow2"/>
    <dgm:cxn modelId="{F7C304E1-5094-4AD9-AE0E-3AAC3AB3D1EE}" type="presParOf" srcId="{C83AD59E-828C-4651-ABC1-F22E45E600B5}" destId="{22A7A466-ABB0-4604-9FB7-FF9792D938BA}" srcOrd="5" destOrd="0" presId="urn:microsoft.com/office/officeart/2005/8/layout/arrow2"/>
    <dgm:cxn modelId="{B33BA1FA-2223-4060-80F2-43243CA527D2}" type="presParOf" srcId="{C83AD59E-828C-4651-ABC1-F22E45E600B5}" destId="{C07071C0-A5E5-46CD-A677-6D9AD42810C5}" srcOrd="6" destOrd="0" presId="urn:microsoft.com/office/officeart/2005/8/layout/arrow2"/>
    <dgm:cxn modelId="{AAC067B2-D283-4096-A6C1-A4BDCECE2667}" type="presParOf" srcId="{C83AD59E-828C-4651-ABC1-F22E45E600B5}" destId="{8E1146F8-9DDE-4751-8373-2AD34796954E}" srcOrd="7" destOrd="0" presId="urn:microsoft.com/office/officeart/2005/8/layout/arrow2"/>
    <dgm:cxn modelId="{9A516A0A-E0EF-4523-8425-AFDCB3A1630F}" type="presParOf" srcId="{C83AD59E-828C-4651-ABC1-F22E45E600B5}" destId="{BD29D812-A643-4AEA-AEC9-936F1345C204}" srcOrd="8" destOrd="0" presId="urn:microsoft.com/office/officeart/2005/8/layout/arrow2"/>
    <dgm:cxn modelId="{259915E2-7852-4FEE-8E68-0923887B76AF}" type="presParOf" srcId="{C83AD59E-828C-4651-ABC1-F22E45E600B5}" destId="{3A122EE8-7F0A-4B4D-BAC2-9F3F2B739E72}"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5BE07DF-70DB-41DA-AD31-2081C8DACD58}"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91A1A485-08FA-4D1B-A0B2-5DB06E57B550}">
      <dgm:prSet phldrT="[Text]" custT="1"/>
      <dgm:spPr>
        <a:solidFill>
          <a:srgbClr val="AA95C5"/>
        </a:solidFill>
      </dgm:spPr>
      <dgm:t>
        <a:bodyPr/>
        <a:lstStyle/>
        <a:p>
          <a:r>
            <a:rPr lang="en-US" sz="1000" b="1" i="0" dirty="0"/>
            <a:t>Setting up for Launch </a:t>
          </a:r>
        </a:p>
        <a:p>
          <a:r>
            <a:rPr lang="en-US" sz="750" b="1" i="1" dirty="0"/>
            <a:t>(~2 months prior)</a:t>
          </a:r>
        </a:p>
      </dgm:t>
    </dgm:pt>
    <dgm:pt modelId="{C3098939-2F37-44B7-8CF9-E048D350CBF1}" type="parTrans" cxnId="{6833BFA9-F2D3-498E-8C4C-ADBC9888359D}">
      <dgm:prSet/>
      <dgm:spPr/>
      <dgm:t>
        <a:bodyPr/>
        <a:lstStyle/>
        <a:p>
          <a:endParaRPr lang="en-US"/>
        </a:p>
      </dgm:t>
    </dgm:pt>
    <dgm:pt modelId="{6201E82F-CC78-4330-BDA9-266B2B6A9ACD}" type="sibTrans" cxnId="{6833BFA9-F2D3-498E-8C4C-ADBC9888359D}">
      <dgm:prSet/>
      <dgm:spPr/>
      <dgm:t>
        <a:bodyPr/>
        <a:lstStyle/>
        <a:p>
          <a:endParaRPr lang="en-US"/>
        </a:p>
      </dgm:t>
    </dgm:pt>
    <dgm:pt modelId="{02DA3A8B-FF07-451A-8889-B94C6DF89822}">
      <dgm:prSet phldrT="[Text]" custT="1"/>
      <dgm:spPr>
        <a:solidFill>
          <a:schemeClr val="accent3"/>
        </a:solidFill>
      </dgm:spPr>
      <dgm:t>
        <a:bodyPr/>
        <a:lstStyle/>
        <a:p>
          <a:r>
            <a:rPr lang="en-US" sz="1100" b="1">
              <a:solidFill>
                <a:schemeClr val="tx1"/>
              </a:solidFill>
            </a:rPr>
            <a:t>Launch </a:t>
          </a:r>
          <a:r>
            <a:rPr lang="en-US" sz="800" b="1" i="1">
              <a:solidFill>
                <a:schemeClr val="tx1"/>
              </a:solidFill>
            </a:rPr>
            <a:t>(Program kickoff)</a:t>
          </a:r>
          <a:endParaRPr lang="en-US" sz="900" b="1" i="1">
            <a:solidFill>
              <a:schemeClr val="tx1"/>
            </a:solidFill>
          </a:endParaRPr>
        </a:p>
      </dgm:t>
    </dgm:pt>
    <dgm:pt modelId="{5F308805-AFEE-4E4B-89E6-058A071C794B}" type="parTrans" cxnId="{65188A00-0F14-4C5E-A936-929C4434D16C}">
      <dgm:prSet/>
      <dgm:spPr/>
      <dgm:t>
        <a:bodyPr/>
        <a:lstStyle/>
        <a:p>
          <a:endParaRPr lang="en-US"/>
        </a:p>
      </dgm:t>
    </dgm:pt>
    <dgm:pt modelId="{66F81FA6-99FD-44E7-A7BC-3C8F623FE63E}" type="sibTrans" cxnId="{65188A00-0F14-4C5E-A936-929C4434D16C}">
      <dgm:prSet/>
      <dgm:spPr/>
      <dgm:t>
        <a:bodyPr/>
        <a:lstStyle/>
        <a:p>
          <a:endParaRPr lang="en-US"/>
        </a:p>
      </dgm:t>
    </dgm:pt>
    <dgm:pt modelId="{A4CDD3CE-4757-440E-A35F-90381D386F37}">
      <dgm:prSet phldrT="[Text]" custT="1"/>
      <dgm:spPr/>
      <dgm:t>
        <a:bodyPr/>
        <a:lstStyle/>
        <a:p>
          <a:r>
            <a:rPr lang="en-US" sz="1100" b="1" dirty="0"/>
            <a:t>Program Ramp-UP </a:t>
          </a:r>
          <a:r>
            <a:rPr lang="en-US" sz="900" b="1" i="1" dirty="0"/>
            <a:t>(Months 0-3)</a:t>
          </a:r>
        </a:p>
      </dgm:t>
    </dgm:pt>
    <dgm:pt modelId="{6EBDAD57-214C-4D6C-AF0C-C920A4C95939}" type="parTrans" cxnId="{D2ECF89F-A7B8-43BA-A15D-C37947BAF0E1}">
      <dgm:prSet/>
      <dgm:spPr/>
      <dgm:t>
        <a:bodyPr/>
        <a:lstStyle/>
        <a:p>
          <a:endParaRPr lang="en-US"/>
        </a:p>
      </dgm:t>
    </dgm:pt>
    <dgm:pt modelId="{03F3F315-A291-4134-AF99-5D42B1297A80}" type="sibTrans" cxnId="{D2ECF89F-A7B8-43BA-A15D-C37947BAF0E1}">
      <dgm:prSet/>
      <dgm:spPr/>
      <dgm:t>
        <a:bodyPr/>
        <a:lstStyle/>
        <a:p>
          <a:endParaRPr lang="en-US"/>
        </a:p>
      </dgm:t>
    </dgm:pt>
    <dgm:pt modelId="{97B40EA8-C9BC-4E42-89A1-4DD24D42BA82}">
      <dgm:prSet phldrT="[Text]" custT="1"/>
      <dgm:spPr/>
      <dgm:t>
        <a:bodyPr/>
        <a:lstStyle/>
        <a:p>
          <a:r>
            <a:rPr lang="en-US" sz="1100" b="1"/>
            <a:t>Maintenance </a:t>
          </a:r>
          <a:r>
            <a:rPr lang="en-US" sz="900" b="1" i="1"/>
            <a:t>(Months 3-12)</a:t>
          </a:r>
        </a:p>
      </dgm:t>
    </dgm:pt>
    <dgm:pt modelId="{33B73AF6-B640-4071-A0D2-E6B1851D9702}" type="parTrans" cxnId="{564317E3-3937-4D67-9825-B25842D26366}">
      <dgm:prSet/>
      <dgm:spPr/>
      <dgm:t>
        <a:bodyPr/>
        <a:lstStyle/>
        <a:p>
          <a:endParaRPr lang="en-US"/>
        </a:p>
      </dgm:t>
    </dgm:pt>
    <dgm:pt modelId="{9EEF4BA0-9E7D-4DB3-8201-B004A68A3FFB}" type="sibTrans" cxnId="{564317E3-3937-4D67-9825-B25842D26366}">
      <dgm:prSet/>
      <dgm:spPr/>
      <dgm:t>
        <a:bodyPr/>
        <a:lstStyle/>
        <a:p>
          <a:endParaRPr lang="en-US"/>
        </a:p>
      </dgm:t>
    </dgm:pt>
    <dgm:pt modelId="{A6E9F8BA-2418-4867-B6D3-0748E6FBCB33}">
      <dgm:prSet phldrT="[Text]" custT="1"/>
      <dgm:spPr>
        <a:solidFill>
          <a:srgbClr val="AA95C5"/>
        </a:solidFill>
      </dgm:spPr>
      <dgm:t>
        <a:bodyPr/>
        <a:lstStyle/>
        <a:p>
          <a:r>
            <a:rPr lang="en-US" sz="1200" b="1" dirty="0"/>
            <a:t>Re-launch </a:t>
          </a:r>
          <a:r>
            <a:rPr lang="en-US" sz="900" b="1" i="1" dirty="0"/>
            <a:t>(</a:t>
          </a:r>
          <a:r>
            <a:rPr lang="en-US" sz="900" b="1" i="1" dirty="0">
              <a:latin typeface="Tahoma"/>
            </a:rPr>
            <a:t>Months</a:t>
          </a:r>
          <a:r>
            <a:rPr lang="en-US" sz="900" b="1" i="1" dirty="0"/>
            <a:t> 9-12)</a:t>
          </a:r>
          <a:endParaRPr lang="en-US" sz="1200" b="1" i="1" dirty="0"/>
        </a:p>
      </dgm:t>
    </dgm:pt>
    <dgm:pt modelId="{835B0F2B-850F-4A7E-A24B-A4927C108747}" type="parTrans" cxnId="{82B8303B-3F42-4518-80DC-A92F04EAE63E}">
      <dgm:prSet/>
      <dgm:spPr/>
      <dgm:t>
        <a:bodyPr/>
        <a:lstStyle/>
        <a:p>
          <a:endParaRPr lang="en-US"/>
        </a:p>
      </dgm:t>
    </dgm:pt>
    <dgm:pt modelId="{EEB13A6A-1D13-465B-89A1-D3E4F8824CF5}" type="sibTrans" cxnId="{82B8303B-3F42-4518-80DC-A92F04EAE63E}">
      <dgm:prSet/>
      <dgm:spPr/>
      <dgm:t>
        <a:bodyPr/>
        <a:lstStyle/>
        <a:p>
          <a:endParaRPr lang="en-US"/>
        </a:p>
      </dgm:t>
    </dgm:pt>
    <dgm:pt modelId="{5333F19B-939C-4698-87C2-E89A3E971C9E}">
      <dgm:prSet phldrT="[Text]" custT="1"/>
      <dgm:spPr/>
      <dgm:t>
        <a:bodyPr/>
        <a:lstStyle/>
        <a:p>
          <a:pPr>
            <a:buFont typeface="Arial" panose="020B0604020202020204" pitchFamily="34" charset="0"/>
            <a:buChar char="•"/>
          </a:pPr>
          <a:r>
            <a:rPr lang="en-US" sz="1000" dirty="0"/>
            <a:t>Setting up your internal team</a:t>
          </a:r>
        </a:p>
      </dgm:t>
    </dgm:pt>
    <dgm:pt modelId="{8B488259-6AC6-4912-A7BE-448A6D9F12E3}" type="sibTrans" cxnId="{03831820-B2D4-4705-A24F-28BA4C7DBB40}">
      <dgm:prSet/>
      <dgm:spPr/>
      <dgm:t>
        <a:bodyPr/>
        <a:lstStyle/>
        <a:p>
          <a:endParaRPr lang="en-US"/>
        </a:p>
      </dgm:t>
    </dgm:pt>
    <dgm:pt modelId="{E15508EB-27CE-4FE8-BC7E-B86CE278105A}" type="parTrans" cxnId="{03831820-B2D4-4705-A24F-28BA4C7DBB40}">
      <dgm:prSet/>
      <dgm:spPr/>
      <dgm:t>
        <a:bodyPr/>
        <a:lstStyle/>
        <a:p>
          <a:endParaRPr lang="en-US"/>
        </a:p>
      </dgm:t>
    </dgm:pt>
    <dgm:pt modelId="{E56DBEA5-FF04-4B9D-90D1-5416981A6DF6}">
      <dgm:prSet phldrT="[Text]" custT="1"/>
      <dgm:spPr/>
      <dgm:t>
        <a:bodyPr/>
        <a:lstStyle/>
        <a:p>
          <a:r>
            <a:rPr lang="en-US" sz="1000" dirty="0"/>
            <a:t>Preliminary launch details</a:t>
          </a:r>
        </a:p>
      </dgm:t>
    </dgm:pt>
    <dgm:pt modelId="{3B0C5708-A32B-4AB7-8AEB-442BD2B6487F}" type="sibTrans" cxnId="{1F52DB64-2016-4E1A-83CD-00366DE64192}">
      <dgm:prSet/>
      <dgm:spPr/>
      <dgm:t>
        <a:bodyPr/>
        <a:lstStyle/>
        <a:p>
          <a:endParaRPr lang="en-US"/>
        </a:p>
      </dgm:t>
    </dgm:pt>
    <dgm:pt modelId="{DC162A3B-9A2C-4ECE-89AD-72AB3360E960}" type="parTrans" cxnId="{1F52DB64-2016-4E1A-83CD-00366DE64192}">
      <dgm:prSet/>
      <dgm:spPr/>
      <dgm:t>
        <a:bodyPr/>
        <a:lstStyle/>
        <a:p>
          <a:endParaRPr lang="en-US"/>
        </a:p>
      </dgm:t>
    </dgm:pt>
    <dgm:pt modelId="{5F5BAB6A-1ABB-4E8F-AD69-8F04A7E177A0}">
      <dgm:prSet phldrT="[Text]" custT="1"/>
      <dgm:spPr/>
      <dgm:t>
        <a:bodyPr/>
        <a:lstStyle/>
        <a:p>
          <a:r>
            <a:rPr lang="en-US" sz="1000" dirty="0"/>
            <a:t>Launch preparation</a:t>
          </a:r>
        </a:p>
      </dgm:t>
    </dgm:pt>
    <dgm:pt modelId="{7158ABD2-F796-4120-82BF-334FCA88F2B6}" type="parTrans" cxnId="{6898A3B3-7A92-4D73-B3F3-8B9C129FCBED}">
      <dgm:prSet/>
      <dgm:spPr/>
      <dgm:t>
        <a:bodyPr/>
        <a:lstStyle/>
        <a:p>
          <a:endParaRPr lang="en-US"/>
        </a:p>
      </dgm:t>
    </dgm:pt>
    <dgm:pt modelId="{5512787A-5F24-49AC-93A3-CC9B9CAFE5E0}" type="sibTrans" cxnId="{6898A3B3-7A92-4D73-B3F3-8B9C129FCBED}">
      <dgm:prSet/>
      <dgm:spPr/>
      <dgm:t>
        <a:bodyPr/>
        <a:lstStyle/>
        <a:p>
          <a:endParaRPr lang="en-US"/>
        </a:p>
      </dgm:t>
    </dgm:pt>
    <dgm:pt modelId="{56F1714D-242B-4939-9347-BCCFF2307A91}">
      <dgm:prSet phldrT="[Text]" custT="1"/>
      <dgm:spPr/>
      <dgm:t>
        <a:bodyPr/>
        <a:lstStyle/>
        <a:p>
          <a:r>
            <a:rPr lang="en-US" sz="1000" dirty="0"/>
            <a:t>Program setup and governance</a:t>
          </a:r>
        </a:p>
      </dgm:t>
    </dgm:pt>
    <dgm:pt modelId="{6135F6F8-61B0-4B30-8562-27A31ECF0D04}" type="parTrans" cxnId="{2E7CC19C-23EF-429B-996D-C3FEBF5353E5}">
      <dgm:prSet/>
      <dgm:spPr/>
      <dgm:t>
        <a:bodyPr/>
        <a:lstStyle/>
        <a:p>
          <a:endParaRPr lang="en-US"/>
        </a:p>
      </dgm:t>
    </dgm:pt>
    <dgm:pt modelId="{40567FCF-E51D-4564-8876-A2D38E83DDA4}" type="sibTrans" cxnId="{2E7CC19C-23EF-429B-996D-C3FEBF5353E5}">
      <dgm:prSet/>
      <dgm:spPr/>
      <dgm:t>
        <a:bodyPr/>
        <a:lstStyle/>
        <a:p>
          <a:endParaRPr lang="en-US"/>
        </a:p>
      </dgm:t>
    </dgm:pt>
    <dgm:pt modelId="{77C893A3-D97E-4286-9162-9B455BD5F173}">
      <dgm:prSet phldrT="[Text]" custT="1"/>
      <dgm:spPr/>
      <dgm:t>
        <a:bodyPr/>
        <a:lstStyle/>
        <a:p>
          <a:r>
            <a:rPr lang="en-US" sz="1000"/>
            <a:t>Group initiatives determination</a:t>
          </a:r>
        </a:p>
      </dgm:t>
    </dgm:pt>
    <dgm:pt modelId="{478CB41A-1881-47C2-8D1D-1E466D14CC4A}" type="parTrans" cxnId="{AC833D6C-4B4F-4945-8AFD-57C9D30539C7}">
      <dgm:prSet/>
      <dgm:spPr/>
      <dgm:t>
        <a:bodyPr/>
        <a:lstStyle/>
        <a:p>
          <a:endParaRPr lang="en-US"/>
        </a:p>
      </dgm:t>
    </dgm:pt>
    <dgm:pt modelId="{FFFDB14E-C11E-4CDB-86BA-13E1F0D52C8E}" type="sibTrans" cxnId="{AC833D6C-4B4F-4945-8AFD-57C9D30539C7}">
      <dgm:prSet/>
      <dgm:spPr/>
      <dgm:t>
        <a:bodyPr/>
        <a:lstStyle/>
        <a:p>
          <a:endParaRPr lang="en-US"/>
        </a:p>
      </dgm:t>
    </dgm:pt>
    <dgm:pt modelId="{C7A41D0A-8153-4BA4-B0DC-0A9987934368}">
      <dgm:prSet phldrT="[Text]" custT="1"/>
      <dgm:spPr/>
      <dgm:t>
        <a:bodyPr/>
        <a:lstStyle/>
        <a:p>
          <a:r>
            <a:rPr lang="en-US" sz="1000" dirty="0"/>
            <a:t>Executive committee and cohort meetings</a:t>
          </a:r>
        </a:p>
      </dgm:t>
    </dgm:pt>
    <dgm:pt modelId="{F3385919-AA7D-4E51-B3D8-CD5FED93FED9}" type="parTrans" cxnId="{61306BEF-45A6-408C-9D58-E74EABDFB639}">
      <dgm:prSet/>
      <dgm:spPr/>
      <dgm:t>
        <a:bodyPr/>
        <a:lstStyle/>
        <a:p>
          <a:endParaRPr lang="en-US"/>
        </a:p>
      </dgm:t>
    </dgm:pt>
    <dgm:pt modelId="{164E2F31-E602-4D78-BEFF-F80AA7A2C317}" type="sibTrans" cxnId="{61306BEF-45A6-408C-9D58-E74EABDFB639}">
      <dgm:prSet/>
      <dgm:spPr/>
      <dgm:t>
        <a:bodyPr/>
        <a:lstStyle/>
        <a:p>
          <a:endParaRPr lang="en-US"/>
        </a:p>
      </dgm:t>
    </dgm:pt>
    <dgm:pt modelId="{F7B2DA5C-CB77-44F9-BB0C-78A1B6E6F279}">
      <dgm:prSet phldrT="[Text]" custT="1"/>
      <dgm:spPr/>
      <dgm:t>
        <a:bodyPr/>
        <a:lstStyle/>
        <a:p>
          <a:r>
            <a:rPr lang="en-US" sz="1000" dirty="0"/>
            <a:t>Group initiative team leads established</a:t>
          </a:r>
        </a:p>
      </dgm:t>
    </dgm:pt>
    <dgm:pt modelId="{F17C0CF2-7F2E-483D-84BE-0A9D4579CE31}" type="parTrans" cxnId="{BA7B2D41-B50C-47A4-A56E-90C3B9F767F2}">
      <dgm:prSet/>
      <dgm:spPr/>
      <dgm:t>
        <a:bodyPr/>
        <a:lstStyle/>
        <a:p>
          <a:endParaRPr lang="en-US"/>
        </a:p>
      </dgm:t>
    </dgm:pt>
    <dgm:pt modelId="{792F6452-FC45-4E2D-9CC2-A68A3262CA44}" type="sibTrans" cxnId="{BA7B2D41-B50C-47A4-A56E-90C3B9F767F2}">
      <dgm:prSet/>
      <dgm:spPr/>
      <dgm:t>
        <a:bodyPr/>
        <a:lstStyle/>
        <a:p>
          <a:endParaRPr lang="en-US"/>
        </a:p>
      </dgm:t>
    </dgm:pt>
    <dgm:pt modelId="{308004D2-F3E1-45FC-A3A9-E7D0912D8E31}">
      <dgm:prSet phldrT="[Text]" custT="1"/>
      <dgm:spPr/>
      <dgm:t>
        <a:bodyPr/>
        <a:lstStyle/>
        <a:p>
          <a:r>
            <a:rPr lang="en-US" sz="1000"/>
            <a:t>Participant engagement</a:t>
          </a:r>
        </a:p>
      </dgm:t>
    </dgm:pt>
    <dgm:pt modelId="{BFF5A7C7-A7FD-4116-9716-A6FFB2728223}" type="parTrans" cxnId="{3D9E9CF5-C1A1-4CB1-BD13-C6B138EC8E44}">
      <dgm:prSet/>
      <dgm:spPr/>
      <dgm:t>
        <a:bodyPr/>
        <a:lstStyle/>
        <a:p>
          <a:endParaRPr lang="en-US"/>
        </a:p>
      </dgm:t>
    </dgm:pt>
    <dgm:pt modelId="{5690AB21-611B-49AE-83C3-F28C9A32FF78}" type="sibTrans" cxnId="{3D9E9CF5-C1A1-4CB1-BD13-C6B138EC8E44}">
      <dgm:prSet/>
      <dgm:spPr/>
      <dgm:t>
        <a:bodyPr/>
        <a:lstStyle/>
        <a:p>
          <a:endParaRPr lang="en-US"/>
        </a:p>
      </dgm:t>
    </dgm:pt>
    <dgm:pt modelId="{D113F912-9C6A-46FC-8586-EEB96BB79CA4}">
      <dgm:prSet phldrT="[Text]" custT="1"/>
      <dgm:spPr/>
      <dgm:t>
        <a:bodyPr/>
        <a:lstStyle/>
        <a:p>
          <a:r>
            <a:rPr lang="en-US" sz="1000"/>
            <a:t>Mid-year assessment and presentation to executive sponsors </a:t>
          </a:r>
        </a:p>
      </dgm:t>
    </dgm:pt>
    <dgm:pt modelId="{199E26FA-DFFC-4C8D-AF74-A2703D7BEF82}" type="parTrans" cxnId="{59593737-7D1B-4AD6-9E68-2D5FB844D181}">
      <dgm:prSet/>
      <dgm:spPr/>
      <dgm:t>
        <a:bodyPr/>
        <a:lstStyle/>
        <a:p>
          <a:endParaRPr lang="en-US"/>
        </a:p>
      </dgm:t>
    </dgm:pt>
    <dgm:pt modelId="{3804F1FF-248C-4E21-B926-61CDE37860A1}" type="sibTrans" cxnId="{59593737-7D1B-4AD6-9E68-2D5FB844D181}">
      <dgm:prSet/>
      <dgm:spPr/>
      <dgm:t>
        <a:bodyPr/>
        <a:lstStyle/>
        <a:p>
          <a:endParaRPr lang="en-US"/>
        </a:p>
      </dgm:t>
    </dgm:pt>
    <dgm:pt modelId="{670B8614-F396-480C-A080-B7B5A57D779D}">
      <dgm:prSet phldrT="[Text]" custT="1"/>
      <dgm:spPr/>
      <dgm:t>
        <a:bodyPr/>
        <a:lstStyle/>
        <a:p>
          <a:r>
            <a:rPr lang="en-US" sz="1000"/>
            <a:t>Tracking towards goals</a:t>
          </a:r>
        </a:p>
      </dgm:t>
    </dgm:pt>
    <dgm:pt modelId="{AB4899FA-BEA6-4315-99E2-66517B4934FA}" type="parTrans" cxnId="{6D4762A8-E5DB-4E2F-A53F-A245F3FC531B}">
      <dgm:prSet/>
      <dgm:spPr/>
      <dgm:t>
        <a:bodyPr/>
        <a:lstStyle/>
        <a:p>
          <a:endParaRPr lang="en-US"/>
        </a:p>
      </dgm:t>
    </dgm:pt>
    <dgm:pt modelId="{2E412828-9CD2-4121-8698-77CFF4C554A5}" type="sibTrans" cxnId="{6D4762A8-E5DB-4E2F-A53F-A245F3FC531B}">
      <dgm:prSet/>
      <dgm:spPr/>
      <dgm:t>
        <a:bodyPr/>
        <a:lstStyle/>
        <a:p>
          <a:endParaRPr lang="en-US"/>
        </a:p>
      </dgm:t>
    </dgm:pt>
    <dgm:pt modelId="{EFE804C1-E808-497B-88AB-D331A12C7773}">
      <dgm:prSet phldrT="[Text]" custT="1"/>
      <dgm:spPr/>
      <dgm:t>
        <a:bodyPr/>
        <a:lstStyle/>
        <a:p>
          <a:r>
            <a:rPr lang="en-US" sz="1000"/>
            <a:t>3 months prior to program end</a:t>
          </a:r>
        </a:p>
      </dgm:t>
    </dgm:pt>
    <dgm:pt modelId="{DDBE2E40-8E4B-4878-8E01-7DA945B1DAF4}" type="parTrans" cxnId="{4994457E-9772-43D7-A3A2-4379F1D51010}">
      <dgm:prSet/>
      <dgm:spPr/>
      <dgm:t>
        <a:bodyPr/>
        <a:lstStyle/>
        <a:p>
          <a:endParaRPr lang="en-US"/>
        </a:p>
      </dgm:t>
    </dgm:pt>
    <dgm:pt modelId="{85CBAB50-9F56-4DE4-B807-D613E4C4A950}" type="sibTrans" cxnId="{4994457E-9772-43D7-A3A2-4379F1D51010}">
      <dgm:prSet/>
      <dgm:spPr/>
      <dgm:t>
        <a:bodyPr/>
        <a:lstStyle/>
        <a:p>
          <a:endParaRPr lang="en-US"/>
        </a:p>
      </dgm:t>
    </dgm:pt>
    <dgm:pt modelId="{E878C269-A1AC-437B-AD2E-F5873B27E321}">
      <dgm:prSet phldrT="[Text]" custT="1"/>
      <dgm:spPr/>
      <dgm:t>
        <a:bodyPr/>
        <a:lstStyle/>
        <a:p>
          <a:r>
            <a:rPr lang="en-US" sz="1000"/>
            <a:t>Establish next </a:t>
          </a:r>
          <a:r>
            <a:rPr lang="en-US" sz="1000">
              <a:solidFill>
                <a:srgbClr val="58595B"/>
              </a:solidFill>
            </a:rPr>
            <a:t>cohort</a:t>
          </a:r>
          <a:r>
            <a:rPr lang="en-US" sz="1000"/>
            <a:t> needs/basics</a:t>
          </a:r>
        </a:p>
      </dgm:t>
    </dgm:pt>
    <dgm:pt modelId="{DF544871-B244-46EF-B714-F82DD629A46D}" type="parTrans" cxnId="{875F14AE-8AC4-456B-8D14-64F2BB9B65AE}">
      <dgm:prSet/>
      <dgm:spPr/>
      <dgm:t>
        <a:bodyPr/>
        <a:lstStyle/>
        <a:p>
          <a:endParaRPr lang="en-US"/>
        </a:p>
      </dgm:t>
    </dgm:pt>
    <dgm:pt modelId="{4718751C-6B19-463B-BF29-0C7EA331AA75}" type="sibTrans" cxnId="{875F14AE-8AC4-456B-8D14-64F2BB9B65AE}">
      <dgm:prSet/>
      <dgm:spPr/>
      <dgm:t>
        <a:bodyPr/>
        <a:lstStyle/>
        <a:p>
          <a:endParaRPr lang="en-US"/>
        </a:p>
      </dgm:t>
    </dgm:pt>
    <dgm:pt modelId="{7C764BE6-FFAA-4A30-8C82-5E51385D4028}">
      <dgm:prSet phldrT="[Text]" custT="1"/>
      <dgm:spPr/>
      <dgm:t>
        <a:bodyPr/>
        <a:lstStyle/>
        <a:p>
          <a:r>
            <a:rPr lang="en-US" sz="1000"/>
            <a:t>AM participation for partnership renewal</a:t>
          </a:r>
        </a:p>
      </dgm:t>
    </dgm:pt>
    <dgm:pt modelId="{85C28F9D-F72C-433D-9E70-0F1451A7C0C7}" type="parTrans" cxnId="{188962BB-75BA-42F2-95D6-1FD70B40C86D}">
      <dgm:prSet/>
      <dgm:spPr/>
      <dgm:t>
        <a:bodyPr/>
        <a:lstStyle/>
        <a:p>
          <a:endParaRPr lang="en-US"/>
        </a:p>
      </dgm:t>
    </dgm:pt>
    <dgm:pt modelId="{71074381-7649-4450-933A-F55E7B988196}" type="sibTrans" cxnId="{188962BB-75BA-42F2-95D6-1FD70B40C86D}">
      <dgm:prSet/>
      <dgm:spPr/>
      <dgm:t>
        <a:bodyPr/>
        <a:lstStyle/>
        <a:p>
          <a:endParaRPr lang="en-US"/>
        </a:p>
      </dgm:t>
    </dgm:pt>
    <dgm:pt modelId="{225F5594-39E1-4900-B89D-5EE96D9D9F13}">
      <dgm:prSet phldrT="[Text]" custT="1"/>
      <dgm:spPr/>
      <dgm:t>
        <a:bodyPr/>
        <a:lstStyle/>
        <a:p>
          <a:r>
            <a:rPr lang="en-US" sz="1100" b="1"/>
            <a:t>Graduation </a:t>
          </a:r>
          <a:r>
            <a:rPr lang="en-US" sz="900" b="1" i="1"/>
            <a:t>(Program end)</a:t>
          </a:r>
          <a:endParaRPr lang="en-US" sz="1000" b="1" i="1"/>
        </a:p>
      </dgm:t>
    </dgm:pt>
    <dgm:pt modelId="{08887C5A-3B8C-4D13-A1C7-A9ED75C6C519}" type="parTrans" cxnId="{E1544FE8-B0AA-4443-9B45-8B0475C3E87A}">
      <dgm:prSet/>
      <dgm:spPr/>
      <dgm:t>
        <a:bodyPr/>
        <a:lstStyle/>
        <a:p>
          <a:endParaRPr lang="en-US"/>
        </a:p>
      </dgm:t>
    </dgm:pt>
    <dgm:pt modelId="{9CD90C8E-72FD-4F2F-B409-ECEBF941FBA7}" type="sibTrans" cxnId="{E1544FE8-B0AA-4443-9B45-8B0475C3E87A}">
      <dgm:prSet/>
      <dgm:spPr/>
      <dgm:t>
        <a:bodyPr/>
        <a:lstStyle/>
        <a:p>
          <a:endParaRPr lang="en-US"/>
        </a:p>
      </dgm:t>
    </dgm:pt>
    <dgm:pt modelId="{D1D3F353-83CF-4FAB-9206-AB07CA5F81F5}">
      <dgm:prSet phldrT="[Text]" custT="1"/>
      <dgm:spPr/>
      <dgm:t>
        <a:bodyPr/>
        <a:lstStyle/>
        <a:p>
          <a:r>
            <a:rPr lang="en-US" sz="1000" dirty="0"/>
            <a:t>Ambassador selection, onboarding and individual goals determination</a:t>
          </a:r>
        </a:p>
      </dgm:t>
    </dgm:pt>
    <dgm:pt modelId="{52F2A5BE-E0B9-4D77-A410-1700A2EF991B}" type="sibTrans" cxnId="{E63BAD32-456E-4089-A312-84DD743DCD47}">
      <dgm:prSet/>
      <dgm:spPr/>
      <dgm:t>
        <a:bodyPr/>
        <a:lstStyle/>
        <a:p>
          <a:endParaRPr lang="en-US"/>
        </a:p>
      </dgm:t>
    </dgm:pt>
    <dgm:pt modelId="{091B9ADA-C230-46FB-8BD0-09F79F0F3453}" type="parTrans" cxnId="{E63BAD32-456E-4089-A312-84DD743DCD47}">
      <dgm:prSet/>
      <dgm:spPr/>
      <dgm:t>
        <a:bodyPr/>
        <a:lstStyle/>
        <a:p>
          <a:endParaRPr lang="en-US"/>
        </a:p>
      </dgm:t>
    </dgm:pt>
    <dgm:pt modelId="{D3F3B1B1-CEBB-42AA-A046-B58C9930D98B}">
      <dgm:prSet custT="1"/>
      <dgm:spPr/>
      <dgm:t>
        <a:bodyPr/>
        <a:lstStyle/>
        <a:p>
          <a:r>
            <a:rPr lang="en-US" sz="1000" dirty="0"/>
            <a:t>Determining program strategy, composition and specifics </a:t>
          </a:r>
        </a:p>
      </dgm:t>
    </dgm:pt>
    <dgm:pt modelId="{0D100A5E-B600-4C72-9083-A38A1643713E}" type="parTrans" cxnId="{A8BE6849-3D95-4ABA-983B-5EFFF6D3972B}">
      <dgm:prSet/>
      <dgm:spPr/>
      <dgm:t>
        <a:bodyPr/>
        <a:lstStyle/>
        <a:p>
          <a:endParaRPr lang="en-US"/>
        </a:p>
      </dgm:t>
    </dgm:pt>
    <dgm:pt modelId="{5B603480-BBAF-47A9-8B04-14A8BF9048F4}" type="sibTrans" cxnId="{A8BE6849-3D95-4ABA-983B-5EFFF6D3972B}">
      <dgm:prSet/>
      <dgm:spPr/>
      <dgm:t>
        <a:bodyPr/>
        <a:lstStyle/>
        <a:p>
          <a:endParaRPr lang="en-US"/>
        </a:p>
      </dgm:t>
    </dgm:pt>
    <dgm:pt modelId="{43CB258C-8F28-49C9-9681-D21CB4486519}">
      <dgm:prSet phldrT="[Text]" custT="1"/>
      <dgm:spPr>
        <a:solidFill>
          <a:srgbClr val="AA95C5"/>
        </a:solidFill>
      </dgm:spPr>
      <dgm:t>
        <a:bodyPr/>
        <a:lstStyle/>
        <a:p>
          <a:r>
            <a:rPr lang="en-US" sz="1000" b="1" dirty="0"/>
            <a:t>Activation</a:t>
          </a:r>
        </a:p>
        <a:p>
          <a:r>
            <a:rPr lang="en-US" sz="700" b="1" i="1" dirty="0"/>
            <a:t>(2+ months prior)</a:t>
          </a:r>
          <a:endParaRPr lang="en-US" sz="1000" b="1" i="1" dirty="0"/>
        </a:p>
      </dgm:t>
    </dgm:pt>
    <dgm:pt modelId="{6AF8EBEB-F13D-4DEC-95D1-72D63EEE520C}" type="sibTrans" cxnId="{1C0C9439-C822-464F-B789-24914806707F}">
      <dgm:prSet/>
      <dgm:spPr/>
      <dgm:t>
        <a:bodyPr/>
        <a:lstStyle/>
        <a:p>
          <a:endParaRPr lang="en-US"/>
        </a:p>
      </dgm:t>
    </dgm:pt>
    <dgm:pt modelId="{BE401C36-542D-4940-803B-FF8F02BA99D1}" type="parTrans" cxnId="{1C0C9439-C822-464F-B789-24914806707F}">
      <dgm:prSet/>
      <dgm:spPr/>
      <dgm:t>
        <a:bodyPr/>
        <a:lstStyle/>
        <a:p>
          <a:endParaRPr lang="en-US"/>
        </a:p>
      </dgm:t>
    </dgm:pt>
    <dgm:pt modelId="{6D1995C8-6FF0-4860-8BE7-4D80164DAD35}">
      <dgm:prSet phldrT="[Text]" custT="1"/>
      <dgm:spPr/>
      <dgm:t>
        <a:bodyPr/>
        <a:lstStyle/>
        <a:p>
          <a:r>
            <a:rPr lang="en-US" sz="1000" dirty="0"/>
            <a:t>Kick off HBA Ambassador Communities of Practice</a:t>
          </a:r>
        </a:p>
      </dgm:t>
    </dgm:pt>
    <dgm:pt modelId="{3131AC6C-113F-44A7-9E0F-8F95915F2A59}" type="parTrans" cxnId="{68336674-50A2-419B-84D4-E959C3ABCDE7}">
      <dgm:prSet/>
      <dgm:spPr/>
      <dgm:t>
        <a:bodyPr/>
        <a:lstStyle/>
        <a:p>
          <a:endParaRPr lang="en-US"/>
        </a:p>
      </dgm:t>
    </dgm:pt>
    <dgm:pt modelId="{A9313A2B-540A-4756-A504-A251EED2ACED}" type="sibTrans" cxnId="{68336674-50A2-419B-84D4-E959C3ABCDE7}">
      <dgm:prSet/>
      <dgm:spPr/>
      <dgm:t>
        <a:bodyPr/>
        <a:lstStyle/>
        <a:p>
          <a:endParaRPr lang="en-US"/>
        </a:p>
      </dgm:t>
    </dgm:pt>
    <dgm:pt modelId="{36562BA0-9F47-4BB8-9948-4C1A987D1F28}">
      <dgm:prSet phldrT="[Text]" custT="1"/>
      <dgm:spPr/>
      <dgm:t>
        <a:bodyPr/>
        <a:lstStyle/>
        <a:p>
          <a:r>
            <a:rPr lang="en-US" sz="1000" dirty="0"/>
            <a:t>Kick off HBA Communities of Practice</a:t>
          </a:r>
        </a:p>
      </dgm:t>
    </dgm:pt>
    <dgm:pt modelId="{79D81327-50D2-4808-87C1-EB9B40A11EBC}" type="parTrans" cxnId="{62B0B067-FC73-4A26-83DD-FEAC15AF13B7}">
      <dgm:prSet/>
      <dgm:spPr/>
      <dgm:t>
        <a:bodyPr/>
        <a:lstStyle/>
        <a:p>
          <a:endParaRPr lang="en-US"/>
        </a:p>
      </dgm:t>
    </dgm:pt>
    <dgm:pt modelId="{A44960F1-90ED-4D4B-9F9D-CC5287751C50}" type="sibTrans" cxnId="{62B0B067-FC73-4A26-83DD-FEAC15AF13B7}">
      <dgm:prSet/>
      <dgm:spPr/>
      <dgm:t>
        <a:bodyPr/>
        <a:lstStyle/>
        <a:p>
          <a:endParaRPr lang="en-US"/>
        </a:p>
      </dgm:t>
    </dgm:pt>
    <dgm:pt modelId="{E6797A7C-EB8B-4B19-A358-67E290368309}" type="pres">
      <dgm:prSet presAssocID="{05BE07DF-70DB-41DA-AD31-2081C8DACD58}" presName="rootnode" presStyleCnt="0">
        <dgm:presLayoutVars>
          <dgm:chMax/>
          <dgm:chPref/>
          <dgm:dir/>
          <dgm:animLvl val="lvl"/>
        </dgm:presLayoutVars>
      </dgm:prSet>
      <dgm:spPr/>
    </dgm:pt>
    <dgm:pt modelId="{50DD358C-C680-4968-9E1D-2C64E036731F}" type="pres">
      <dgm:prSet presAssocID="{43CB258C-8F28-49C9-9681-D21CB4486519}" presName="composite" presStyleCnt="0"/>
      <dgm:spPr/>
    </dgm:pt>
    <dgm:pt modelId="{F57B172B-9CDD-4B60-909E-568D718C154B}" type="pres">
      <dgm:prSet presAssocID="{43CB258C-8F28-49C9-9681-D21CB4486519}" presName="bentUpArrow1" presStyleLbl="alignImgPlace1" presStyleIdx="0" presStyleCnt="6" custLinFactNeighborX="-21890"/>
      <dgm:spPr/>
    </dgm:pt>
    <dgm:pt modelId="{8E5DEB3F-9004-42B0-8D48-DED8A3CAD78A}" type="pres">
      <dgm:prSet presAssocID="{43CB258C-8F28-49C9-9681-D21CB4486519}" presName="ParentText" presStyleLbl="node1" presStyleIdx="0" presStyleCnt="7" custLinFactNeighborX="-14255" custLinFactNeighborY="448">
        <dgm:presLayoutVars>
          <dgm:chMax val="1"/>
          <dgm:chPref val="1"/>
          <dgm:bulletEnabled val="1"/>
        </dgm:presLayoutVars>
      </dgm:prSet>
      <dgm:spPr/>
    </dgm:pt>
    <dgm:pt modelId="{55D5A890-5893-4F6E-838C-2CB216531BA0}" type="pres">
      <dgm:prSet presAssocID="{43CB258C-8F28-49C9-9681-D21CB4486519}" presName="ChildText" presStyleLbl="revTx" presStyleIdx="0" presStyleCnt="6" custScaleX="384757" custLinFactX="25590" custLinFactNeighborX="100000">
        <dgm:presLayoutVars>
          <dgm:chMax val="0"/>
          <dgm:chPref val="0"/>
          <dgm:bulletEnabled val="1"/>
        </dgm:presLayoutVars>
      </dgm:prSet>
      <dgm:spPr/>
    </dgm:pt>
    <dgm:pt modelId="{C76AC476-15CE-46AE-82CD-158CFC1259FA}" type="pres">
      <dgm:prSet presAssocID="{6AF8EBEB-F13D-4DEC-95D1-72D63EEE520C}" presName="sibTrans" presStyleCnt="0"/>
      <dgm:spPr/>
    </dgm:pt>
    <dgm:pt modelId="{4B35DFE4-9CF0-4809-8809-CBC4DFD69EFB}" type="pres">
      <dgm:prSet presAssocID="{91A1A485-08FA-4D1B-A0B2-5DB06E57B550}" presName="composite" presStyleCnt="0"/>
      <dgm:spPr/>
    </dgm:pt>
    <dgm:pt modelId="{0E4A3784-07EA-4EED-A8EF-D047A3D36D31}" type="pres">
      <dgm:prSet presAssocID="{91A1A485-08FA-4D1B-A0B2-5DB06E57B550}" presName="bentUpArrow1" presStyleLbl="alignImgPlace1" presStyleIdx="1" presStyleCnt="6" custLinFactNeighborX="-89837"/>
      <dgm:spPr/>
    </dgm:pt>
    <dgm:pt modelId="{71AA4D04-ABEA-4F8B-8FEB-61F73E4FE2FC}" type="pres">
      <dgm:prSet presAssocID="{91A1A485-08FA-4D1B-A0B2-5DB06E57B550}" presName="ParentText" presStyleLbl="node1" presStyleIdx="1" presStyleCnt="7" custLinFactNeighborX="-60756">
        <dgm:presLayoutVars>
          <dgm:chMax val="1"/>
          <dgm:chPref val="1"/>
          <dgm:bulletEnabled val="1"/>
        </dgm:presLayoutVars>
      </dgm:prSet>
      <dgm:spPr/>
    </dgm:pt>
    <dgm:pt modelId="{89D129B5-FF98-4C53-947D-9938B0B736A1}" type="pres">
      <dgm:prSet presAssocID="{91A1A485-08FA-4D1B-A0B2-5DB06E57B550}" presName="ChildText" presStyleLbl="revTx" presStyleIdx="1" presStyleCnt="6" custScaleX="428198" custLinFactNeighborX="85079">
        <dgm:presLayoutVars>
          <dgm:chMax val="0"/>
          <dgm:chPref val="0"/>
          <dgm:bulletEnabled val="1"/>
        </dgm:presLayoutVars>
      </dgm:prSet>
      <dgm:spPr/>
    </dgm:pt>
    <dgm:pt modelId="{708259EF-AF25-44D2-B281-686BF846EDA4}" type="pres">
      <dgm:prSet presAssocID="{6201E82F-CC78-4330-BDA9-266B2B6A9ACD}" presName="sibTrans" presStyleCnt="0"/>
      <dgm:spPr/>
    </dgm:pt>
    <dgm:pt modelId="{DE5E9458-4259-4380-A016-436F164BCD3A}" type="pres">
      <dgm:prSet presAssocID="{02DA3A8B-FF07-451A-8889-B94C6DF89822}" presName="composite" presStyleCnt="0"/>
      <dgm:spPr/>
    </dgm:pt>
    <dgm:pt modelId="{B69298E1-5DA8-478B-86CD-220240EA4BB4}" type="pres">
      <dgm:prSet presAssocID="{02DA3A8B-FF07-451A-8889-B94C6DF89822}" presName="bentUpArrow1" presStyleLbl="alignImgPlace1" presStyleIdx="2" presStyleCnt="6" custLinFactNeighborX="-98350"/>
      <dgm:spPr/>
    </dgm:pt>
    <dgm:pt modelId="{D1D42BDF-FE30-436E-9852-7E487A9678F8}" type="pres">
      <dgm:prSet presAssocID="{02DA3A8B-FF07-451A-8889-B94C6DF89822}" presName="ParentText" presStyleLbl="node1" presStyleIdx="2" presStyleCnt="7" custLinFactNeighborX="-66521">
        <dgm:presLayoutVars>
          <dgm:chMax val="1"/>
          <dgm:chPref val="1"/>
          <dgm:bulletEnabled val="1"/>
        </dgm:presLayoutVars>
      </dgm:prSet>
      <dgm:spPr/>
    </dgm:pt>
    <dgm:pt modelId="{8AE61F39-904E-493C-BD5C-821EF12FBBB2}" type="pres">
      <dgm:prSet presAssocID="{02DA3A8B-FF07-451A-8889-B94C6DF89822}" presName="ChildText" presStyleLbl="revTx" presStyleIdx="2" presStyleCnt="6" custScaleX="384757" custLinFactNeighborX="56522" custLinFactNeighborY="-622">
        <dgm:presLayoutVars>
          <dgm:chMax val="0"/>
          <dgm:chPref val="0"/>
          <dgm:bulletEnabled val="1"/>
        </dgm:presLayoutVars>
      </dgm:prSet>
      <dgm:spPr/>
    </dgm:pt>
    <dgm:pt modelId="{291360AE-76D3-46B6-B5ED-002136C65014}" type="pres">
      <dgm:prSet presAssocID="{66F81FA6-99FD-44E7-A7BC-3C8F623FE63E}" presName="sibTrans" presStyleCnt="0"/>
      <dgm:spPr/>
    </dgm:pt>
    <dgm:pt modelId="{F3BC8AC7-110B-4170-B21E-62D59D461B40}" type="pres">
      <dgm:prSet presAssocID="{A4CDD3CE-4757-440E-A35F-90381D386F37}" presName="composite" presStyleCnt="0"/>
      <dgm:spPr/>
    </dgm:pt>
    <dgm:pt modelId="{4117F6AE-3B6C-41CB-9ED6-A01422C1340C}" type="pres">
      <dgm:prSet presAssocID="{A4CDD3CE-4757-440E-A35F-90381D386F37}" presName="bentUpArrow1" presStyleLbl="alignImgPlace1" presStyleIdx="3" presStyleCnt="6" custLinFactX="-100000" custLinFactNeighborX="-110750"/>
      <dgm:spPr/>
    </dgm:pt>
    <dgm:pt modelId="{92F46969-F3B8-4BF9-8C91-CC03D9F46202}" type="pres">
      <dgm:prSet presAssocID="{A4CDD3CE-4757-440E-A35F-90381D386F37}" presName="ParentText" presStyleLbl="node1" presStyleIdx="3" presStyleCnt="7" custLinFactX="-42511" custLinFactNeighborX="-100000">
        <dgm:presLayoutVars>
          <dgm:chMax val="1"/>
          <dgm:chPref val="1"/>
          <dgm:bulletEnabled val="1"/>
        </dgm:presLayoutVars>
      </dgm:prSet>
      <dgm:spPr/>
    </dgm:pt>
    <dgm:pt modelId="{72573486-D2EC-444F-9ABB-A9C3D60C454E}" type="pres">
      <dgm:prSet presAssocID="{A4CDD3CE-4757-440E-A35F-90381D386F37}" presName="ChildText" presStyleLbl="revTx" presStyleIdx="3" presStyleCnt="6" custScaleX="534885" custLinFactNeighborX="25715" custLinFactNeighborY="-622">
        <dgm:presLayoutVars>
          <dgm:chMax val="0"/>
          <dgm:chPref val="0"/>
          <dgm:bulletEnabled val="1"/>
        </dgm:presLayoutVars>
      </dgm:prSet>
      <dgm:spPr/>
    </dgm:pt>
    <dgm:pt modelId="{4F0AE6B3-C9A2-4772-94E8-9A1BF7E5270C}" type="pres">
      <dgm:prSet presAssocID="{03F3F315-A291-4134-AF99-5D42B1297A80}" presName="sibTrans" presStyleCnt="0"/>
      <dgm:spPr/>
    </dgm:pt>
    <dgm:pt modelId="{1493B0A9-4CA1-4119-ADF5-9E96E5834F39}" type="pres">
      <dgm:prSet presAssocID="{97B40EA8-C9BC-4E42-89A1-4DD24D42BA82}" presName="composite" presStyleCnt="0"/>
      <dgm:spPr/>
    </dgm:pt>
    <dgm:pt modelId="{1322E384-3B9D-4BBC-B302-389153346F23}" type="pres">
      <dgm:prSet presAssocID="{97B40EA8-C9BC-4E42-89A1-4DD24D42BA82}" presName="bentUpArrow1" presStyleLbl="alignImgPlace1" presStyleIdx="4" presStyleCnt="6" custLinFactX="-54550" custLinFactNeighborX="-100000"/>
      <dgm:spPr/>
    </dgm:pt>
    <dgm:pt modelId="{147C1F99-5FBE-4BB9-A564-C1B68DD8BFC6}" type="pres">
      <dgm:prSet presAssocID="{97B40EA8-C9BC-4E42-89A1-4DD24D42BA82}" presName="ParentText" presStyleLbl="node1" presStyleIdx="4" presStyleCnt="7" custLinFactX="-4527" custLinFactNeighborX="-100000">
        <dgm:presLayoutVars>
          <dgm:chMax val="1"/>
          <dgm:chPref val="1"/>
          <dgm:bulletEnabled val="1"/>
        </dgm:presLayoutVars>
      </dgm:prSet>
      <dgm:spPr/>
    </dgm:pt>
    <dgm:pt modelId="{2EB53FFB-FDB4-4F10-B18C-9E53B1F3CFA9}" type="pres">
      <dgm:prSet presAssocID="{97B40EA8-C9BC-4E42-89A1-4DD24D42BA82}" presName="ChildText" presStyleLbl="revTx" presStyleIdx="4" presStyleCnt="6" custScaleX="384757" custLinFactNeighborX="3136" custLinFactNeighborY="-622">
        <dgm:presLayoutVars>
          <dgm:chMax val="0"/>
          <dgm:chPref val="0"/>
          <dgm:bulletEnabled val="1"/>
        </dgm:presLayoutVars>
      </dgm:prSet>
      <dgm:spPr/>
    </dgm:pt>
    <dgm:pt modelId="{828C2F15-6B38-4489-ABBB-333E3C8AD312}" type="pres">
      <dgm:prSet presAssocID="{9EEF4BA0-9E7D-4DB3-8201-B004A68A3FFB}" presName="sibTrans" presStyleCnt="0"/>
      <dgm:spPr/>
    </dgm:pt>
    <dgm:pt modelId="{F8397FBB-7BAA-4B70-BB00-B449F4EAAF5C}" type="pres">
      <dgm:prSet presAssocID="{A6E9F8BA-2418-4867-B6D3-0748E6FBCB33}" presName="composite" presStyleCnt="0"/>
      <dgm:spPr/>
    </dgm:pt>
    <dgm:pt modelId="{FB80C58A-3F79-4466-B52C-A96632F67126}" type="pres">
      <dgm:prSet presAssocID="{A6E9F8BA-2418-4867-B6D3-0748E6FBCB33}" presName="bentUpArrow1" presStyleLbl="alignImgPlace1" presStyleIdx="5" presStyleCnt="6" custLinFactX="-75982" custLinFactNeighborX="-100000" custLinFactNeighborY="127"/>
      <dgm:spPr/>
    </dgm:pt>
    <dgm:pt modelId="{E25F95FD-8ED8-4437-A011-29BD416D847E}" type="pres">
      <dgm:prSet presAssocID="{A6E9F8BA-2418-4867-B6D3-0748E6FBCB33}" presName="ParentText" presStyleLbl="node1" presStyleIdx="5" presStyleCnt="7" custLinFactX="-19715" custLinFactNeighborX="-100000">
        <dgm:presLayoutVars>
          <dgm:chMax val="1"/>
          <dgm:chPref val="1"/>
          <dgm:bulletEnabled val="1"/>
        </dgm:presLayoutVars>
      </dgm:prSet>
      <dgm:spPr/>
    </dgm:pt>
    <dgm:pt modelId="{13CB1C81-9FD3-451A-AB42-8A3FBE496E94}" type="pres">
      <dgm:prSet presAssocID="{A6E9F8BA-2418-4867-B6D3-0748E6FBCB33}" presName="ChildText" presStyleLbl="revTx" presStyleIdx="5" presStyleCnt="6" custScaleX="385150" custLinFactNeighborX="-17002" custLinFactNeighborY="-1506">
        <dgm:presLayoutVars>
          <dgm:chMax val="0"/>
          <dgm:chPref val="0"/>
          <dgm:bulletEnabled val="1"/>
        </dgm:presLayoutVars>
      </dgm:prSet>
      <dgm:spPr/>
    </dgm:pt>
    <dgm:pt modelId="{09D30945-19ED-446B-BBB3-26273F4A4FD8}" type="pres">
      <dgm:prSet presAssocID="{EEB13A6A-1D13-465B-89A1-D3E4F8824CF5}" presName="sibTrans" presStyleCnt="0"/>
      <dgm:spPr/>
    </dgm:pt>
    <dgm:pt modelId="{A669B57E-95EE-41E8-ABE7-D68CED1A4F70}" type="pres">
      <dgm:prSet presAssocID="{225F5594-39E1-4900-B89D-5EE96D9D9F13}" presName="composite" presStyleCnt="0"/>
      <dgm:spPr/>
    </dgm:pt>
    <dgm:pt modelId="{E09EE450-11CD-4A1F-AD05-B5E810FCFCAA}" type="pres">
      <dgm:prSet presAssocID="{225F5594-39E1-4900-B89D-5EE96D9D9F13}" presName="ParentText" presStyleLbl="node1" presStyleIdx="6" presStyleCnt="7" custLinFactX="-40580" custLinFactNeighborX="-100000" custLinFactNeighborY="2687">
        <dgm:presLayoutVars>
          <dgm:chMax val="1"/>
          <dgm:chPref val="1"/>
          <dgm:bulletEnabled val="1"/>
        </dgm:presLayoutVars>
      </dgm:prSet>
      <dgm:spPr/>
    </dgm:pt>
  </dgm:ptLst>
  <dgm:cxnLst>
    <dgm:cxn modelId="{65188A00-0F14-4C5E-A936-929C4434D16C}" srcId="{05BE07DF-70DB-41DA-AD31-2081C8DACD58}" destId="{02DA3A8B-FF07-451A-8889-B94C6DF89822}" srcOrd="2" destOrd="0" parTransId="{5F308805-AFEE-4E4B-89E6-058A071C794B}" sibTransId="{66F81FA6-99FD-44E7-A7BC-3C8F623FE63E}"/>
    <dgm:cxn modelId="{36CF8003-1283-4A4A-8E99-2ED403550DEF}" type="presOf" srcId="{308004D2-F3E1-45FC-A3A9-E7D0912D8E31}" destId="{2EB53FFB-FDB4-4F10-B18C-9E53B1F3CFA9}" srcOrd="0" destOrd="0" presId="urn:microsoft.com/office/officeart/2005/8/layout/StepDownProcess"/>
    <dgm:cxn modelId="{DEC44806-5DF3-4F9B-BECB-47C2D83DA80D}" type="presOf" srcId="{F7B2DA5C-CB77-44F9-BB0C-78A1B6E6F279}" destId="{72573486-D2EC-444F-9ABB-A9C3D60C454E}" srcOrd="0" destOrd="2" presId="urn:microsoft.com/office/officeart/2005/8/layout/StepDownProcess"/>
    <dgm:cxn modelId="{7B135111-FC31-4A58-9951-1A4CC0E28BFB}" type="presOf" srcId="{02DA3A8B-FF07-451A-8889-B94C6DF89822}" destId="{D1D42BDF-FE30-436E-9852-7E487A9678F8}" srcOrd="0" destOrd="0" presId="urn:microsoft.com/office/officeart/2005/8/layout/StepDownProcess"/>
    <dgm:cxn modelId="{DD279616-7398-480E-B833-9888E7E84DBF}" type="presOf" srcId="{91A1A485-08FA-4D1B-A0B2-5DB06E57B550}" destId="{71AA4D04-ABEA-4F8B-8FEB-61F73E4FE2FC}" srcOrd="0" destOrd="0" presId="urn:microsoft.com/office/officeart/2005/8/layout/StepDownProcess"/>
    <dgm:cxn modelId="{9320121D-658D-4E98-906A-0547D67400EF}" type="presOf" srcId="{A4CDD3CE-4757-440E-A35F-90381D386F37}" destId="{92F46969-F3B8-4BF9-8C91-CC03D9F46202}" srcOrd="0" destOrd="0" presId="urn:microsoft.com/office/officeart/2005/8/layout/StepDownProcess"/>
    <dgm:cxn modelId="{5C8FA61F-ABD0-4684-BF84-CCA247F7EF83}" type="presOf" srcId="{225F5594-39E1-4900-B89D-5EE96D9D9F13}" destId="{E09EE450-11CD-4A1F-AD05-B5E810FCFCAA}" srcOrd="0" destOrd="0" presId="urn:microsoft.com/office/officeart/2005/8/layout/StepDownProcess"/>
    <dgm:cxn modelId="{03831820-B2D4-4705-A24F-28BA4C7DBB40}" srcId="{43CB258C-8F28-49C9-9681-D21CB4486519}" destId="{5333F19B-939C-4698-87C2-E89A3E971C9E}" srcOrd="0" destOrd="0" parTransId="{E15508EB-27CE-4FE8-BC7E-B86CE278105A}" sibTransId="{8B488259-6AC6-4912-A7BE-448A6D9F12E3}"/>
    <dgm:cxn modelId="{F8E54425-8AE4-4D38-818D-94965B5D04FD}" type="presOf" srcId="{56F1714D-242B-4939-9347-BCCFF2307A91}" destId="{8AE61F39-904E-493C-BD5C-821EF12FBBB2}" srcOrd="0" destOrd="0" presId="urn:microsoft.com/office/officeart/2005/8/layout/StepDownProcess"/>
    <dgm:cxn modelId="{FB4C912A-3459-47AD-B30D-F3FE17F4A83A}" type="presOf" srcId="{77C893A3-D97E-4286-9162-9B455BD5F173}" destId="{8AE61F39-904E-493C-BD5C-821EF12FBBB2}" srcOrd="0" destOrd="1" presId="urn:microsoft.com/office/officeart/2005/8/layout/StepDownProcess"/>
    <dgm:cxn modelId="{84E21B2C-8737-404C-871F-00DA4008CB9F}" type="presOf" srcId="{97B40EA8-C9BC-4E42-89A1-4DD24D42BA82}" destId="{147C1F99-5FBE-4BB9-A564-C1B68DD8BFC6}" srcOrd="0" destOrd="0" presId="urn:microsoft.com/office/officeart/2005/8/layout/StepDownProcess"/>
    <dgm:cxn modelId="{E63BAD32-456E-4089-A312-84DD743DCD47}" srcId="{91A1A485-08FA-4D1B-A0B2-5DB06E57B550}" destId="{D1D3F353-83CF-4FAB-9206-AB07CA5F81F5}" srcOrd="1" destOrd="0" parTransId="{091B9ADA-C230-46FB-8BD0-09F79F0F3453}" sibTransId="{52F2A5BE-E0B9-4D77-A410-1700A2EF991B}"/>
    <dgm:cxn modelId="{59593737-7D1B-4AD6-9E68-2D5FB844D181}" srcId="{97B40EA8-C9BC-4E42-89A1-4DD24D42BA82}" destId="{D113F912-9C6A-46FC-8586-EEB96BB79CA4}" srcOrd="1" destOrd="0" parTransId="{199E26FA-DFFC-4C8D-AF74-A2703D7BEF82}" sibTransId="{3804F1FF-248C-4E21-B926-61CDE37860A1}"/>
    <dgm:cxn modelId="{812BB837-CB18-4061-931C-67C165FD09F6}" type="presOf" srcId="{E56DBEA5-FF04-4B9D-90D1-5416981A6DF6}" destId="{55D5A890-5893-4F6E-838C-2CB216531BA0}" srcOrd="0" destOrd="2" presId="urn:microsoft.com/office/officeart/2005/8/layout/StepDownProcess"/>
    <dgm:cxn modelId="{1C0C9439-C822-464F-B789-24914806707F}" srcId="{05BE07DF-70DB-41DA-AD31-2081C8DACD58}" destId="{43CB258C-8F28-49C9-9681-D21CB4486519}" srcOrd="0" destOrd="0" parTransId="{BE401C36-542D-4940-803B-FF8F02BA99D1}" sibTransId="{6AF8EBEB-F13D-4DEC-95D1-72D63EEE520C}"/>
    <dgm:cxn modelId="{82B8303B-3F42-4518-80DC-A92F04EAE63E}" srcId="{05BE07DF-70DB-41DA-AD31-2081C8DACD58}" destId="{A6E9F8BA-2418-4867-B6D3-0748E6FBCB33}" srcOrd="5" destOrd="0" parTransId="{835B0F2B-850F-4A7E-A24B-A4927C108747}" sibTransId="{EEB13A6A-1D13-465B-89A1-D3E4F8824CF5}"/>
    <dgm:cxn modelId="{BEAB1D3E-4549-45DF-B481-7786A435D98F}" type="presOf" srcId="{5333F19B-939C-4698-87C2-E89A3E971C9E}" destId="{55D5A890-5893-4F6E-838C-2CB216531BA0}" srcOrd="0" destOrd="0" presId="urn:microsoft.com/office/officeart/2005/8/layout/StepDownProcess"/>
    <dgm:cxn modelId="{BA7B2D41-B50C-47A4-A56E-90C3B9F767F2}" srcId="{A4CDD3CE-4757-440E-A35F-90381D386F37}" destId="{F7B2DA5C-CB77-44F9-BB0C-78A1B6E6F279}" srcOrd="2" destOrd="0" parTransId="{F17C0CF2-7F2E-483D-84BE-0A9D4579CE31}" sibTransId="{792F6452-FC45-4E2D-9CC2-A68A3262CA44}"/>
    <dgm:cxn modelId="{1F52DB64-2016-4E1A-83CD-00366DE64192}" srcId="{43CB258C-8F28-49C9-9681-D21CB4486519}" destId="{E56DBEA5-FF04-4B9D-90D1-5416981A6DF6}" srcOrd="2" destOrd="0" parTransId="{DC162A3B-9A2C-4ECE-89AD-72AB3360E960}" sibTransId="{3B0C5708-A32B-4AB7-8AEB-442BD2B6487F}"/>
    <dgm:cxn modelId="{911E7365-DAC7-4E2C-A614-60BB2057EF2D}" type="presOf" srcId="{36562BA0-9F47-4BB8-9948-4C1A987D1F28}" destId="{89D129B5-FF98-4C53-947D-9938B0B736A1}" srcOrd="0" destOrd="0" presId="urn:microsoft.com/office/officeart/2005/8/layout/StepDownProcess"/>
    <dgm:cxn modelId="{62B0B067-FC73-4A26-83DD-FEAC15AF13B7}" srcId="{91A1A485-08FA-4D1B-A0B2-5DB06E57B550}" destId="{36562BA0-9F47-4BB8-9948-4C1A987D1F28}" srcOrd="0" destOrd="0" parTransId="{79D81327-50D2-4808-87C1-EB9B40A11EBC}" sibTransId="{A44960F1-90ED-4D4B-9F9D-CC5287751C50}"/>
    <dgm:cxn modelId="{A8BE6849-3D95-4ABA-983B-5EFFF6D3972B}" srcId="{43CB258C-8F28-49C9-9681-D21CB4486519}" destId="{D3F3B1B1-CEBB-42AA-A046-B58C9930D98B}" srcOrd="1" destOrd="0" parTransId="{0D100A5E-B600-4C72-9083-A38A1643713E}" sibTransId="{5B603480-BBAF-47A9-8B04-14A8BF9048F4}"/>
    <dgm:cxn modelId="{1922704A-5A28-4267-B418-BB9517063A75}" type="presOf" srcId="{05BE07DF-70DB-41DA-AD31-2081C8DACD58}" destId="{E6797A7C-EB8B-4B19-A358-67E290368309}" srcOrd="0" destOrd="0" presId="urn:microsoft.com/office/officeart/2005/8/layout/StepDownProcess"/>
    <dgm:cxn modelId="{AC833D6C-4B4F-4945-8AFD-57C9D30539C7}" srcId="{02DA3A8B-FF07-451A-8889-B94C6DF89822}" destId="{77C893A3-D97E-4286-9162-9B455BD5F173}" srcOrd="1" destOrd="0" parTransId="{478CB41A-1881-47C2-8D1D-1E466D14CC4A}" sibTransId="{FFFDB14E-C11E-4CDB-86BA-13E1F0D52C8E}"/>
    <dgm:cxn modelId="{2E06D34C-E478-4485-B6D1-23148CAAE7AE}" type="presOf" srcId="{43CB258C-8F28-49C9-9681-D21CB4486519}" destId="{8E5DEB3F-9004-42B0-8D48-DED8A3CAD78A}" srcOrd="0" destOrd="0" presId="urn:microsoft.com/office/officeart/2005/8/layout/StepDownProcess"/>
    <dgm:cxn modelId="{68336674-50A2-419B-84D4-E959C3ABCDE7}" srcId="{A4CDD3CE-4757-440E-A35F-90381D386F37}" destId="{6D1995C8-6FF0-4860-8BE7-4D80164DAD35}" srcOrd="0" destOrd="0" parTransId="{3131AC6C-113F-44A7-9E0F-8F95915F2A59}" sibTransId="{A9313A2B-540A-4756-A504-A251EED2ACED}"/>
    <dgm:cxn modelId="{4994457E-9772-43D7-A3A2-4379F1D51010}" srcId="{A6E9F8BA-2418-4867-B6D3-0748E6FBCB33}" destId="{EFE804C1-E808-497B-88AB-D331A12C7773}" srcOrd="0" destOrd="0" parTransId="{DDBE2E40-8E4B-4878-8E01-7DA945B1DAF4}" sibTransId="{85CBAB50-9F56-4DE4-B807-D613E4C4A950}"/>
    <dgm:cxn modelId="{A9AA9581-A691-4EF7-A4B8-8F04167AA77A}" type="presOf" srcId="{7C764BE6-FFAA-4A30-8C82-5E51385D4028}" destId="{13CB1C81-9FD3-451A-AB42-8A3FBE496E94}" srcOrd="0" destOrd="2" presId="urn:microsoft.com/office/officeart/2005/8/layout/StepDownProcess"/>
    <dgm:cxn modelId="{FBBA7582-2248-431D-8F04-069F78E5D782}" type="presOf" srcId="{D113F912-9C6A-46FC-8586-EEB96BB79CA4}" destId="{2EB53FFB-FDB4-4F10-B18C-9E53B1F3CFA9}" srcOrd="0" destOrd="1" presId="urn:microsoft.com/office/officeart/2005/8/layout/StepDownProcess"/>
    <dgm:cxn modelId="{FB567C95-6398-4483-9E07-B0D3917997EB}" type="presOf" srcId="{A6E9F8BA-2418-4867-B6D3-0748E6FBCB33}" destId="{E25F95FD-8ED8-4437-A011-29BD416D847E}" srcOrd="0" destOrd="0" presId="urn:microsoft.com/office/officeart/2005/8/layout/StepDownProcess"/>
    <dgm:cxn modelId="{6AB0A59C-D14C-4652-A756-098D555817D9}" type="presOf" srcId="{670B8614-F396-480C-A080-B7B5A57D779D}" destId="{2EB53FFB-FDB4-4F10-B18C-9E53B1F3CFA9}" srcOrd="0" destOrd="2" presId="urn:microsoft.com/office/officeart/2005/8/layout/StepDownProcess"/>
    <dgm:cxn modelId="{2E7CC19C-23EF-429B-996D-C3FEBF5353E5}" srcId="{02DA3A8B-FF07-451A-8889-B94C6DF89822}" destId="{56F1714D-242B-4939-9347-BCCFF2307A91}" srcOrd="0" destOrd="0" parTransId="{6135F6F8-61B0-4B30-8562-27A31ECF0D04}" sibTransId="{40567FCF-E51D-4564-8876-A2D38E83DDA4}"/>
    <dgm:cxn modelId="{EB022F9F-A337-46A0-867C-7EDDAD283A4E}" type="presOf" srcId="{C7A41D0A-8153-4BA4-B0DC-0A9987934368}" destId="{72573486-D2EC-444F-9ABB-A9C3D60C454E}" srcOrd="0" destOrd="1" presId="urn:microsoft.com/office/officeart/2005/8/layout/StepDownProcess"/>
    <dgm:cxn modelId="{D2ECF89F-A7B8-43BA-A15D-C37947BAF0E1}" srcId="{05BE07DF-70DB-41DA-AD31-2081C8DACD58}" destId="{A4CDD3CE-4757-440E-A35F-90381D386F37}" srcOrd="3" destOrd="0" parTransId="{6EBDAD57-214C-4D6C-AF0C-C920A4C95939}" sibTransId="{03F3F315-A291-4134-AF99-5D42B1297A80}"/>
    <dgm:cxn modelId="{6D4762A8-E5DB-4E2F-A53F-A245F3FC531B}" srcId="{97B40EA8-C9BC-4E42-89A1-4DD24D42BA82}" destId="{670B8614-F396-480C-A080-B7B5A57D779D}" srcOrd="2" destOrd="0" parTransId="{AB4899FA-BEA6-4315-99E2-66517B4934FA}" sibTransId="{2E412828-9CD2-4121-8698-77CFF4C554A5}"/>
    <dgm:cxn modelId="{6833BFA9-F2D3-498E-8C4C-ADBC9888359D}" srcId="{05BE07DF-70DB-41DA-AD31-2081C8DACD58}" destId="{91A1A485-08FA-4D1B-A0B2-5DB06E57B550}" srcOrd="1" destOrd="0" parTransId="{C3098939-2F37-44B7-8CF9-E048D350CBF1}" sibTransId="{6201E82F-CC78-4330-BDA9-266B2B6A9ACD}"/>
    <dgm:cxn modelId="{ECC8F3AB-79D4-4BAD-8D65-70B773214A2F}" type="presOf" srcId="{EFE804C1-E808-497B-88AB-D331A12C7773}" destId="{13CB1C81-9FD3-451A-AB42-8A3FBE496E94}" srcOrd="0" destOrd="0" presId="urn:microsoft.com/office/officeart/2005/8/layout/StepDownProcess"/>
    <dgm:cxn modelId="{875F14AE-8AC4-456B-8D14-64F2BB9B65AE}" srcId="{A6E9F8BA-2418-4867-B6D3-0748E6FBCB33}" destId="{E878C269-A1AC-437B-AD2E-F5873B27E321}" srcOrd="1" destOrd="0" parTransId="{DF544871-B244-46EF-B714-F82DD629A46D}" sibTransId="{4718751C-6B19-463B-BF29-0C7EA331AA75}"/>
    <dgm:cxn modelId="{613070B3-CB2C-4407-A76A-37008E4B3357}" type="presOf" srcId="{6D1995C8-6FF0-4860-8BE7-4D80164DAD35}" destId="{72573486-D2EC-444F-9ABB-A9C3D60C454E}" srcOrd="0" destOrd="0" presId="urn:microsoft.com/office/officeart/2005/8/layout/StepDownProcess"/>
    <dgm:cxn modelId="{6898A3B3-7A92-4D73-B3F3-8B9C129FCBED}" srcId="{91A1A485-08FA-4D1B-A0B2-5DB06E57B550}" destId="{5F5BAB6A-1ABB-4E8F-AD69-8F04A7E177A0}" srcOrd="2" destOrd="0" parTransId="{7158ABD2-F796-4120-82BF-334FCA88F2B6}" sibTransId="{5512787A-5F24-49AC-93A3-CC9B9CAFE5E0}"/>
    <dgm:cxn modelId="{188962BB-75BA-42F2-95D6-1FD70B40C86D}" srcId="{A6E9F8BA-2418-4867-B6D3-0748E6FBCB33}" destId="{7C764BE6-FFAA-4A30-8C82-5E51385D4028}" srcOrd="2" destOrd="0" parTransId="{85C28F9D-F72C-433D-9E70-0F1451A7C0C7}" sibTransId="{71074381-7649-4450-933A-F55E7B988196}"/>
    <dgm:cxn modelId="{2CF8EEDC-176C-4700-8CFA-49F2F4BCD0A8}" type="presOf" srcId="{E878C269-A1AC-437B-AD2E-F5873B27E321}" destId="{13CB1C81-9FD3-451A-AB42-8A3FBE496E94}" srcOrd="0" destOrd="1" presId="urn:microsoft.com/office/officeart/2005/8/layout/StepDownProcess"/>
    <dgm:cxn modelId="{564317E3-3937-4D67-9825-B25842D26366}" srcId="{05BE07DF-70DB-41DA-AD31-2081C8DACD58}" destId="{97B40EA8-C9BC-4E42-89A1-4DD24D42BA82}" srcOrd="4" destOrd="0" parTransId="{33B73AF6-B640-4071-A0D2-E6B1851D9702}" sibTransId="{9EEF4BA0-9E7D-4DB3-8201-B004A68A3FFB}"/>
    <dgm:cxn modelId="{9B37A3E7-2985-42D7-A671-36CBBC26D4DB}" type="presOf" srcId="{D3F3B1B1-CEBB-42AA-A046-B58C9930D98B}" destId="{55D5A890-5893-4F6E-838C-2CB216531BA0}" srcOrd="0" destOrd="1" presId="urn:microsoft.com/office/officeart/2005/8/layout/StepDownProcess"/>
    <dgm:cxn modelId="{E1544FE8-B0AA-4443-9B45-8B0475C3E87A}" srcId="{05BE07DF-70DB-41DA-AD31-2081C8DACD58}" destId="{225F5594-39E1-4900-B89D-5EE96D9D9F13}" srcOrd="6" destOrd="0" parTransId="{08887C5A-3B8C-4D13-A1C7-A9ED75C6C519}" sibTransId="{9CD90C8E-72FD-4F2F-B409-ECEBF941FBA7}"/>
    <dgm:cxn modelId="{3702C5EC-076E-4902-BA56-81BB3A0EB6F2}" type="presOf" srcId="{5F5BAB6A-1ABB-4E8F-AD69-8F04A7E177A0}" destId="{89D129B5-FF98-4C53-947D-9938B0B736A1}" srcOrd="0" destOrd="2" presId="urn:microsoft.com/office/officeart/2005/8/layout/StepDownProcess"/>
    <dgm:cxn modelId="{02D6DEEE-7156-44D5-AE38-55DE42D32DE6}" type="presOf" srcId="{D1D3F353-83CF-4FAB-9206-AB07CA5F81F5}" destId="{89D129B5-FF98-4C53-947D-9938B0B736A1}" srcOrd="0" destOrd="1" presId="urn:microsoft.com/office/officeart/2005/8/layout/StepDownProcess"/>
    <dgm:cxn modelId="{61306BEF-45A6-408C-9D58-E74EABDFB639}" srcId="{A4CDD3CE-4757-440E-A35F-90381D386F37}" destId="{C7A41D0A-8153-4BA4-B0DC-0A9987934368}" srcOrd="1" destOrd="0" parTransId="{F3385919-AA7D-4E51-B3D8-CD5FED93FED9}" sibTransId="{164E2F31-E602-4D78-BEFF-F80AA7A2C317}"/>
    <dgm:cxn modelId="{3D9E9CF5-C1A1-4CB1-BD13-C6B138EC8E44}" srcId="{97B40EA8-C9BC-4E42-89A1-4DD24D42BA82}" destId="{308004D2-F3E1-45FC-A3A9-E7D0912D8E31}" srcOrd="0" destOrd="0" parTransId="{BFF5A7C7-A7FD-4116-9716-A6FFB2728223}" sibTransId="{5690AB21-611B-49AE-83C3-F28C9A32FF78}"/>
    <dgm:cxn modelId="{02618F46-2698-4942-96E6-31AB3115CA92}" type="presParOf" srcId="{E6797A7C-EB8B-4B19-A358-67E290368309}" destId="{50DD358C-C680-4968-9E1D-2C64E036731F}" srcOrd="0" destOrd="0" presId="urn:microsoft.com/office/officeart/2005/8/layout/StepDownProcess"/>
    <dgm:cxn modelId="{04AD6628-9605-4BEB-8C48-2646E9AFCBB8}" type="presParOf" srcId="{50DD358C-C680-4968-9E1D-2C64E036731F}" destId="{F57B172B-9CDD-4B60-909E-568D718C154B}" srcOrd="0" destOrd="0" presId="urn:microsoft.com/office/officeart/2005/8/layout/StepDownProcess"/>
    <dgm:cxn modelId="{99FB3091-5731-4F29-A63F-A739340B804D}" type="presParOf" srcId="{50DD358C-C680-4968-9E1D-2C64E036731F}" destId="{8E5DEB3F-9004-42B0-8D48-DED8A3CAD78A}" srcOrd="1" destOrd="0" presId="urn:microsoft.com/office/officeart/2005/8/layout/StepDownProcess"/>
    <dgm:cxn modelId="{2BA9B2CF-C450-4026-B022-896BF71B9CD8}" type="presParOf" srcId="{50DD358C-C680-4968-9E1D-2C64E036731F}" destId="{55D5A890-5893-4F6E-838C-2CB216531BA0}" srcOrd="2" destOrd="0" presId="urn:microsoft.com/office/officeart/2005/8/layout/StepDownProcess"/>
    <dgm:cxn modelId="{53A2CD10-2C11-457D-A9BE-7B41137BAF26}" type="presParOf" srcId="{E6797A7C-EB8B-4B19-A358-67E290368309}" destId="{C76AC476-15CE-46AE-82CD-158CFC1259FA}" srcOrd="1" destOrd="0" presId="urn:microsoft.com/office/officeart/2005/8/layout/StepDownProcess"/>
    <dgm:cxn modelId="{BEAC34EE-6118-4012-91C8-973028100286}" type="presParOf" srcId="{E6797A7C-EB8B-4B19-A358-67E290368309}" destId="{4B35DFE4-9CF0-4809-8809-CBC4DFD69EFB}" srcOrd="2" destOrd="0" presId="urn:microsoft.com/office/officeart/2005/8/layout/StepDownProcess"/>
    <dgm:cxn modelId="{597C06C3-7DD4-4BAC-8985-742F1C655772}" type="presParOf" srcId="{4B35DFE4-9CF0-4809-8809-CBC4DFD69EFB}" destId="{0E4A3784-07EA-4EED-A8EF-D047A3D36D31}" srcOrd="0" destOrd="0" presId="urn:microsoft.com/office/officeart/2005/8/layout/StepDownProcess"/>
    <dgm:cxn modelId="{020E4CCE-7E0D-4561-BB64-6F3360A92C0F}" type="presParOf" srcId="{4B35DFE4-9CF0-4809-8809-CBC4DFD69EFB}" destId="{71AA4D04-ABEA-4F8B-8FEB-61F73E4FE2FC}" srcOrd="1" destOrd="0" presId="urn:microsoft.com/office/officeart/2005/8/layout/StepDownProcess"/>
    <dgm:cxn modelId="{AF044F96-D9E6-4B40-BA29-8F258A26313C}" type="presParOf" srcId="{4B35DFE4-9CF0-4809-8809-CBC4DFD69EFB}" destId="{89D129B5-FF98-4C53-947D-9938B0B736A1}" srcOrd="2" destOrd="0" presId="urn:microsoft.com/office/officeart/2005/8/layout/StepDownProcess"/>
    <dgm:cxn modelId="{03DA8823-A14A-4AF1-8496-776030F0C414}" type="presParOf" srcId="{E6797A7C-EB8B-4B19-A358-67E290368309}" destId="{708259EF-AF25-44D2-B281-686BF846EDA4}" srcOrd="3" destOrd="0" presId="urn:microsoft.com/office/officeart/2005/8/layout/StepDownProcess"/>
    <dgm:cxn modelId="{8B84A047-AF30-42B3-8709-A450775B7D62}" type="presParOf" srcId="{E6797A7C-EB8B-4B19-A358-67E290368309}" destId="{DE5E9458-4259-4380-A016-436F164BCD3A}" srcOrd="4" destOrd="0" presId="urn:microsoft.com/office/officeart/2005/8/layout/StepDownProcess"/>
    <dgm:cxn modelId="{1B57FB4E-0D99-4DCC-BFDA-4AC229DDDF38}" type="presParOf" srcId="{DE5E9458-4259-4380-A016-436F164BCD3A}" destId="{B69298E1-5DA8-478B-86CD-220240EA4BB4}" srcOrd="0" destOrd="0" presId="urn:microsoft.com/office/officeart/2005/8/layout/StepDownProcess"/>
    <dgm:cxn modelId="{024A565F-5962-4773-A8E9-5EA2B6FBEFF7}" type="presParOf" srcId="{DE5E9458-4259-4380-A016-436F164BCD3A}" destId="{D1D42BDF-FE30-436E-9852-7E487A9678F8}" srcOrd="1" destOrd="0" presId="urn:microsoft.com/office/officeart/2005/8/layout/StepDownProcess"/>
    <dgm:cxn modelId="{5FBECDEE-6CA1-4626-BD33-71F1212E68F6}" type="presParOf" srcId="{DE5E9458-4259-4380-A016-436F164BCD3A}" destId="{8AE61F39-904E-493C-BD5C-821EF12FBBB2}" srcOrd="2" destOrd="0" presId="urn:microsoft.com/office/officeart/2005/8/layout/StepDownProcess"/>
    <dgm:cxn modelId="{A2D9E330-5D4B-4DFF-85F6-FE2D397E5D1D}" type="presParOf" srcId="{E6797A7C-EB8B-4B19-A358-67E290368309}" destId="{291360AE-76D3-46B6-B5ED-002136C65014}" srcOrd="5" destOrd="0" presId="urn:microsoft.com/office/officeart/2005/8/layout/StepDownProcess"/>
    <dgm:cxn modelId="{DE91C0F4-FE05-4331-B200-9DA34633007B}" type="presParOf" srcId="{E6797A7C-EB8B-4B19-A358-67E290368309}" destId="{F3BC8AC7-110B-4170-B21E-62D59D461B40}" srcOrd="6" destOrd="0" presId="urn:microsoft.com/office/officeart/2005/8/layout/StepDownProcess"/>
    <dgm:cxn modelId="{F06F0020-B42E-44D0-878D-9873E0BA0BB6}" type="presParOf" srcId="{F3BC8AC7-110B-4170-B21E-62D59D461B40}" destId="{4117F6AE-3B6C-41CB-9ED6-A01422C1340C}" srcOrd="0" destOrd="0" presId="urn:microsoft.com/office/officeart/2005/8/layout/StepDownProcess"/>
    <dgm:cxn modelId="{0D6E5710-99DA-4247-814A-D6673A11B941}" type="presParOf" srcId="{F3BC8AC7-110B-4170-B21E-62D59D461B40}" destId="{92F46969-F3B8-4BF9-8C91-CC03D9F46202}" srcOrd="1" destOrd="0" presId="urn:microsoft.com/office/officeart/2005/8/layout/StepDownProcess"/>
    <dgm:cxn modelId="{8FE54C4F-115E-4B36-86E5-E2F4703A425A}" type="presParOf" srcId="{F3BC8AC7-110B-4170-B21E-62D59D461B40}" destId="{72573486-D2EC-444F-9ABB-A9C3D60C454E}" srcOrd="2" destOrd="0" presId="urn:microsoft.com/office/officeart/2005/8/layout/StepDownProcess"/>
    <dgm:cxn modelId="{79DB778F-EA62-41A1-8062-78A4C4EB0EDF}" type="presParOf" srcId="{E6797A7C-EB8B-4B19-A358-67E290368309}" destId="{4F0AE6B3-C9A2-4772-94E8-9A1BF7E5270C}" srcOrd="7" destOrd="0" presId="urn:microsoft.com/office/officeart/2005/8/layout/StepDownProcess"/>
    <dgm:cxn modelId="{F837E454-0074-48AA-B232-3F7252B3A997}" type="presParOf" srcId="{E6797A7C-EB8B-4B19-A358-67E290368309}" destId="{1493B0A9-4CA1-4119-ADF5-9E96E5834F39}" srcOrd="8" destOrd="0" presId="urn:microsoft.com/office/officeart/2005/8/layout/StepDownProcess"/>
    <dgm:cxn modelId="{B6FC9194-BD3B-4333-A9B7-1C1F4EC349F7}" type="presParOf" srcId="{1493B0A9-4CA1-4119-ADF5-9E96E5834F39}" destId="{1322E384-3B9D-4BBC-B302-389153346F23}" srcOrd="0" destOrd="0" presId="urn:microsoft.com/office/officeart/2005/8/layout/StepDownProcess"/>
    <dgm:cxn modelId="{E682AE2A-05A7-4AE4-89B4-822906D4D029}" type="presParOf" srcId="{1493B0A9-4CA1-4119-ADF5-9E96E5834F39}" destId="{147C1F99-5FBE-4BB9-A564-C1B68DD8BFC6}" srcOrd="1" destOrd="0" presId="urn:microsoft.com/office/officeart/2005/8/layout/StepDownProcess"/>
    <dgm:cxn modelId="{15C6C07B-2198-44AD-B9D9-E1C507C02825}" type="presParOf" srcId="{1493B0A9-4CA1-4119-ADF5-9E96E5834F39}" destId="{2EB53FFB-FDB4-4F10-B18C-9E53B1F3CFA9}" srcOrd="2" destOrd="0" presId="urn:microsoft.com/office/officeart/2005/8/layout/StepDownProcess"/>
    <dgm:cxn modelId="{F9D1A162-4A89-4F27-A707-9D1A558B50F0}" type="presParOf" srcId="{E6797A7C-EB8B-4B19-A358-67E290368309}" destId="{828C2F15-6B38-4489-ABBB-333E3C8AD312}" srcOrd="9" destOrd="0" presId="urn:microsoft.com/office/officeart/2005/8/layout/StepDownProcess"/>
    <dgm:cxn modelId="{FCAE4F36-ECD5-41AD-A735-1CF99A7D9913}" type="presParOf" srcId="{E6797A7C-EB8B-4B19-A358-67E290368309}" destId="{F8397FBB-7BAA-4B70-BB00-B449F4EAAF5C}" srcOrd="10" destOrd="0" presId="urn:microsoft.com/office/officeart/2005/8/layout/StepDownProcess"/>
    <dgm:cxn modelId="{58410208-71A2-4B49-BEA4-DE2962290685}" type="presParOf" srcId="{F8397FBB-7BAA-4B70-BB00-B449F4EAAF5C}" destId="{FB80C58A-3F79-4466-B52C-A96632F67126}" srcOrd="0" destOrd="0" presId="urn:microsoft.com/office/officeart/2005/8/layout/StepDownProcess"/>
    <dgm:cxn modelId="{DDB580F6-B09B-4395-8D0E-673CF8A330C0}" type="presParOf" srcId="{F8397FBB-7BAA-4B70-BB00-B449F4EAAF5C}" destId="{E25F95FD-8ED8-4437-A011-29BD416D847E}" srcOrd="1" destOrd="0" presId="urn:microsoft.com/office/officeart/2005/8/layout/StepDownProcess"/>
    <dgm:cxn modelId="{452D407D-7875-4DB2-9EB7-B46184337983}" type="presParOf" srcId="{F8397FBB-7BAA-4B70-BB00-B449F4EAAF5C}" destId="{13CB1C81-9FD3-451A-AB42-8A3FBE496E94}" srcOrd="2" destOrd="0" presId="urn:microsoft.com/office/officeart/2005/8/layout/StepDownProcess"/>
    <dgm:cxn modelId="{B7648750-667D-4289-BCA5-0865215C874B}" type="presParOf" srcId="{E6797A7C-EB8B-4B19-A358-67E290368309}" destId="{09D30945-19ED-446B-BBB3-26273F4A4FD8}" srcOrd="11" destOrd="0" presId="urn:microsoft.com/office/officeart/2005/8/layout/StepDownProcess"/>
    <dgm:cxn modelId="{0F04EC32-1631-4171-A5F5-B9BDF4856CB4}" type="presParOf" srcId="{E6797A7C-EB8B-4B19-A358-67E290368309}" destId="{A669B57E-95EE-41E8-ABE7-D68CED1A4F70}" srcOrd="12" destOrd="0" presId="urn:microsoft.com/office/officeart/2005/8/layout/StepDownProcess"/>
    <dgm:cxn modelId="{41F7DF47-EC23-4A63-BD7F-458402CB72F4}" type="presParOf" srcId="{A669B57E-95EE-41E8-ABE7-D68CED1A4F70}" destId="{E09EE450-11CD-4A1F-AD05-B5E810FCFCAA}" srcOrd="0" destOrd="0" presId="urn:microsoft.com/office/officeart/2005/8/layout/StepDown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20817-FC99-42F7-9B7F-5C9FF60950C2}">
      <dsp:nvSpPr>
        <dsp:cNvPr id="0" name=""/>
        <dsp:cNvSpPr/>
      </dsp:nvSpPr>
      <dsp:spPr>
        <a:xfrm>
          <a:off x="0" y="288065"/>
          <a:ext cx="4421188" cy="6739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dirty="0"/>
        </a:p>
      </dsp:txBody>
      <dsp:txXfrm>
        <a:off x="0" y="288065"/>
        <a:ext cx="4421188" cy="673920"/>
      </dsp:txXfrm>
    </dsp:sp>
    <dsp:sp modelId="{45D055BB-5845-42AE-BB34-0A96F36D9165}">
      <dsp:nvSpPr>
        <dsp:cNvPr id="0" name=""/>
        <dsp:cNvSpPr/>
      </dsp:nvSpPr>
      <dsp:spPr>
        <a:xfrm>
          <a:off x="0" y="1086508"/>
          <a:ext cx="4421188" cy="6739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dirty="0"/>
        </a:p>
      </dsp:txBody>
      <dsp:txXfrm>
        <a:off x="0" y="1086508"/>
        <a:ext cx="4421188" cy="673920"/>
      </dsp:txXfrm>
    </dsp:sp>
    <dsp:sp modelId="{320A9DAE-DA7C-4E70-9715-82B6E7C7285F}">
      <dsp:nvSpPr>
        <dsp:cNvPr id="0" name=""/>
        <dsp:cNvSpPr/>
      </dsp:nvSpPr>
      <dsp:spPr>
        <a:xfrm>
          <a:off x="0" y="1864108"/>
          <a:ext cx="4421188" cy="6739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a:p>
      </dsp:txBody>
      <dsp:txXfrm>
        <a:off x="0" y="1864108"/>
        <a:ext cx="4421188" cy="673920"/>
      </dsp:txXfrm>
    </dsp:sp>
    <dsp:sp modelId="{45C05E0B-CE03-4813-9BF7-467DA98EEAB0}">
      <dsp:nvSpPr>
        <dsp:cNvPr id="0" name=""/>
        <dsp:cNvSpPr/>
      </dsp:nvSpPr>
      <dsp:spPr>
        <a:xfrm>
          <a:off x="0" y="2641708"/>
          <a:ext cx="4421188" cy="6739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a:p>
      </dsp:txBody>
      <dsp:txXfrm>
        <a:off x="0" y="2641708"/>
        <a:ext cx="4421188" cy="673920"/>
      </dsp:txXfrm>
    </dsp:sp>
    <dsp:sp modelId="{DA3E6F0E-5395-4F36-965C-251A70D0E94D}">
      <dsp:nvSpPr>
        <dsp:cNvPr id="0" name=""/>
        <dsp:cNvSpPr/>
      </dsp:nvSpPr>
      <dsp:spPr>
        <a:xfrm>
          <a:off x="0" y="3419308"/>
          <a:ext cx="4421188" cy="6739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a:p>
      </dsp:txBody>
      <dsp:txXfrm>
        <a:off x="0" y="3419308"/>
        <a:ext cx="4421188" cy="6739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20817-FC99-42F7-9B7F-5C9FF60950C2}">
      <dsp:nvSpPr>
        <dsp:cNvPr id="0" name=""/>
        <dsp:cNvSpPr/>
      </dsp:nvSpPr>
      <dsp:spPr>
        <a:xfrm>
          <a:off x="0" y="283506"/>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dirty="0"/>
        </a:p>
      </dsp:txBody>
      <dsp:txXfrm>
        <a:off x="0" y="283506"/>
        <a:ext cx="6467947" cy="767520"/>
      </dsp:txXfrm>
    </dsp:sp>
    <dsp:sp modelId="{45D055BB-5845-42AE-BB34-0A96F36D9165}">
      <dsp:nvSpPr>
        <dsp:cNvPr id="0" name=""/>
        <dsp:cNvSpPr/>
      </dsp:nvSpPr>
      <dsp:spPr>
        <a:xfrm>
          <a:off x="0" y="11928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dirty="0"/>
        </a:p>
      </dsp:txBody>
      <dsp:txXfrm>
        <a:off x="0" y="1192844"/>
        <a:ext cx="6467947" cy="767520"/>
      </dsp:txXfrm>
    </dsp:sp>
    <dsp:sp modelId="{320A9DAE-DA7C-4E70-9715-82B6E7C7285F}">
      <dsp:nvSpPr>
        <dsp:cNvPr id="0" name=""/>
        <dsp:cNvSpPr/>
      </dsp:nvSpPr>
      <dsp:spPr>
        <a:xfrm>
          <a:off x="0" y="20784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078444"/>
        <a:ext cx="6467947" cy="767520"/>
      </dsp:txXfrm>
    </dsp:sp>
    <dsp:sp modelId="{45C05E0B-CE03-4813-9BF7-467DA98EEAB0}">
      <dsp:nvSpPr>
        <dsp:cNvPr id="0" name=""/>
        <dsp:cNvSpPr/>
      </dsp:nvSpPr>
      <dsp:spPr>
        <a:xfrm>
          <a:off x="0" y="29640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964044"/>
        <a:ext cx="6467947" cy="767520"/>
      </dsp:txXfrm>
    </dsp:sp>
    <dsp:sp modelId="{DA3E6F0E-5395-4F36-965C-251A70D0E94D}">
      <dsp:nvSpPr>
        <dsp:cNvPr id="0" name=""/>
        <dsp:cNvSpPr/>
      </dsp:nvSpPr>
      <dsp:spPr>
        <a:xfrm>
          <a:off x="0" y="38496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3849644"/>
        <a:ext cx="6467947" cy="7675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20817-FC99-42F7-9B7F-5C9FF60950C2}">
      <dsp:nvSpPr>
        <dsp:cNvPr id="0" name=""/>
        <dsp:cNvSpPr/>
      </dsp:nvSpPr>
      <dsp:spPr>
        <a:xfrm>
          <a:off x="0" y="283506"/>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dirty="0"/>
        </a:p>
      </dsp:txBody>
      <dsp:txXfrm>
        <a:off x="0" y="283506"/>
        <a:ext cx="6467947" cy="767520"/>
      </dsp:txXfrm>
    </dsp:sp>
    <dsp:sp modelId="{45D055BB-5845-42AE-BB34-0A96F36D9165}">
      <dsp:nvSpPr>
        <dsp:cNvPr id="0" name=""/>
        <dsp:cNvSpPr/>
      </dsp:nvSpPr>
      <dsp:spPr>
        <a:xfrm>
          <a:off x="0" y="1192844"/>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dirty="0"/>
        </a:p>
      </dsp:txBody>
      <dsp:txXfrm>
        <a:off x="0" y="1192844"/>
        <a:ext cx="6467947" cy="767520"/>
      </dsp:txXfrm>
    </dsp:sp>
    <dsp:sp modelId="{320A9DAE-DA7C-4E70-9715-82B6E7C7285F}">
      <dsp:nvSpPr>
        <dsp:cNvPr id="0" name=""/>
        <dsp:cNvSpPr/>
      </dsp:nvSpPr>
      <dsp:spPr>
        <a:xfrm>
          <a:off x="0" y="2078444"/>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078444"/>
        <a:ext cx="6467947" cy="767520"/>
      </dsp:txXfrm>
    </dsp:sp>
    <dsp:sp modelId="{45C05E0B-CE03-4813-9BF7-467DA98EEAB0}">
      <dsp:nvSpPr>
        <dsp:cNvPr id="0" name=""/>
        <dsp:cNvSpPr/>
      </dsp:nvSpPr>
      <dsp:spPr>
        <a:xfrm>
          <a:off x="0" y="2964044"/>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964044"/>
        <a:ext cx="6467947" cy="767520"/>
      </dsp:txXfrm>
    </dsp:sp>
    <dsp:sp modelId="{DA3E6F0E-5395-4F36-965C-251A70D0E94D}">
      <dsp:nvSpPr>
        <dsp:cNvPr id="0" name=""/>
        <dsp:cNvSpPr/>
      </dsp:nvSpPr>
      <dsp:spPr>
        <a:xfrm>
          <a:off x="0" y="3849644"/>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3849644"/>
        <a:ext cx="6467947" cy="7675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518228-ED8D-4985-A59F-B18362051D55}">
      <dsp:nvSpPr>
        <dsp:cNvPr id="0" name=""/>
        <dsp:cNvSpPr/>
      </dsp:nvSpPr>
      <dsp:spPr>
        <a:xfrm>
          <a:off x="3763929" y="0"/>
          <a:ext cx="7917562" cy="2934587"/>
        </a:xfrm>
        <a:prstGeom prst="swooshArrow">
          <a:avLst>
            <a:gd name="adj1" fmla="val 25000"/>
            <a:gd name="adj2" fmla="val 25000"/>
          </a:avLst>
        </a:prstGeom>
        <a:gradFill rotWithShape="0">
          <a:gsLst>
            <a:gs pos="0">
              <a:schemeClr val="accent1">
                <a:tint val="40000"/>
                <a:hueOff val="0"/>
                <a:satOff val="0"/>
                <a:lumOff val="0"/>
                <a:alphaOff val="0"/>
                <a:satMod val="103000"/>
                <a:lumMod val="102000"/>
                <a:tint val="94000"/>
              </a:schemeClr>
            </a:gs>
            <a:gs pos="50000">
              <a:schemeClr val="accent1">
                <a:tint val="40000"/>
                <a:hueOff val="0"/>
                <a:satOff val="0"/>
                <a:lumOff val="0"/>
                <a:alphaOff val="0"/>
                <a:satMod val="110000"/>
                <a:lumMod val="100000"/>
                <a:shade val="100000"/>
              </a:schemeClr>
            </a:gs>
            <a:gs pos="100000">
              <a:schemeClr val="accent1">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EFA3E453-E0A4-466E-AD95-89233782F627}">
      <dsp:nvSpPr>
        <dsp:cNvPr id="0" name=""/>
        <dsp:cNvSpPr/>
      </dsp:nvSpPr>
      <dsp:spPr>
        <a:xfrm>
          <a:off x="4621951" y="2182158"/>
          <a:ext cx="107992" cy="10799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C336D57-2599-46AB-B450-AACFB27B6BD1}">
      <dsp:nvSpPr>
        <dsp:cNvPr id="0" name=""/>
        <dsp:cNvSpPr/>
      </dsp:nvSpPr>
      <dsp:spPr>
        <a:xfrm>
          <a:off x="4746383" y="2236155"/>
          <a:ext cx="4195598" cy="698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223" tIns="0" rIns="0" bIns="0" numCol="1" spcCol="1270" anchor="t" anchorCtr="0">
          <a:noAutofit/>
        </a:bodyPr>
        <a:lstStyle/>
        <a:p>
          <a:pPr marL="0" lvl="0" indent="0" algn="l" defTabSz="1066800">
            <a:lnSpc>
              <a:spcPct val="90000"/>
            </a:lnSpc>
            <a:spcBef>
              <a:spcPct val="0"/>
            </a:spcBef>
            <a:spcAft>
              <a:spcPct val="35000"/>
            </a:spcAft>
            <a:buNone/>
          </a:pPr>
          <a:r>
            <a:rPr lang="en-US" sz="2400" b="1" kern="1200" dirty="0"/>
            <a:t>Communities of Practice</a:t>
          </a:r>
        </a:p>
      </dsp:txBody>
      <dsp:txXfrm>
        <a:off x="4746383" y="2236155"/>
        <a:ext cx="4195598" cy="698431"/>
      </dsp:txXfrm>
    </dsp:sp>
    <dsp:sp modelId="{263038EF-CEC6-4935-BBA8-31135B1E01C9}">
      <dsp:nvSpPr>
        <dsp:cNvPr id="0" name=""/>
        <dsp:cNvSpPr/>
      </dsp:nvSpPr>
      <dsp:spPr>
        <a:xfrm>
          <a:off x="5748770" y="1620478"/>
          <a:ext cx="169032" cy="16903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D28D3B2-8BF0-4EF5-84E3-F25BBF39FC40}">
      <dsp:nvSpPr>
        <dsp:cNvPr id="0" name=""/>
        <dsp:cNvSpPr/>
      </dsp:nvSpPr>
      <dsp:spPr>
        <a:xfrm>
          <a:off x="2791633" y="1265262"/>
          <a:ext cx="3056255" cy="811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67" tIns="0" rIns="0" bIns="0" numCol="1" spcCol="1270" anchor="t" anchorCtr="0">
          <a:noAutofit/>
        </a:bodyPr>
        <a:lstStyle/>
        <a:p>
          <a:pPr marL="0" lvl="0" indent="0" algn="l" defTabSz="1066800">
            <a:lnSpc>
              <a:spcPct val="90000"/>
            </a:lnSpc>
            <a:spcBef>
              <a:spcPct val="0"/>
            </a:spcBef>
            <a:spcAft>
              <a:spcPct val="35000"/>
            </a:spcAft>
            <a:buNone/>
          </a:pPr>
          <a:r>
            <a:rPr lang="en-US" sz="2400" b="1" kern="1200" dirty="0"/>
            <a:t>Volunteer Advisors</a:t>
          </a:r>
        </a:p>
      </dsp:txBody>
      <dsp:txXfrm>
        <a:off x="2791633" y="1265262"/>
        <a:ext cx="3056255" cy="811862"/>
      </dsp:txXfrm>
    </dsp:sp>
    <dsp:sp modelId="{13F9F252-4FE1-4C46-897E-20C4CC7D3852}">
      <dsp:nvSpPr>
        <dsp:cNvPr id="0" name=""/>
        <dsp:cNvSpPr/>
      </dsp:nvSpPr>
      <dsp:spPr>
        <a:xfrm>
          <a:off x="7052916" y="1172660"/>
          <a:ext cx="225376" cy="22537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2A7A466-ABB0-4604-9FB7-FF9792D938BA}">
      <dsp:nvSpPr>
        <dsp:cNvPr id="0" name=""/>
        <dsp:cNvSpPr/>
      </dsp:nvSpPr>
      <dsp:spPr>
        <a:xfrm>
          <a:off x="7177947" y="1329078"/>
          <a:ext cx="3560941" cy="1583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422" tIns="0" rIns="0" bIns="0" numCol="1" spcCol="1270" anchor="t" anchorCtr="0">
          <a:noAutofit/>
        </a:bodyPr>
        <a:lstStyle/>
        <a:p>
          <a:pPr marL="0" lvl="0" indent="0" algn="l" defTabSz="1066800">
            <a:lnSpc>
              <a:spcPct val="90000"/>
            </a:lnSpc>
            <a:spcBef>
              <a:spcPct val="0"/>
            </a:spcBef>
            <a:spcAft>
              <a:spcPct val="35000"/>
            </a:spcAft>
            <a:buNone/>
          </a:pPr>
          <a:r>
            <a:rPr lang="en-US" sz="2400" b="1" kern="1200" dirty="0"/>
            <a:t>GAP Resource Center</a:t>
          </a:r>
        </a:p>
      </dsp:txBody>
      <dsp:txXfrm>
        <a:off x="7177947" y="1329078"/>
        <a:ext cx="3560941" cy="1583053"/>
      </dsp:txXfrm>
    </dsp:sp>
    <dsp:sp modelId="{C07071C0-A5E5-46CD-A677-6D9AD42810C5}">
      <dsp:nvSpPr>
        <dsp:cNvPr id="0" name=""/>
        <dsp:cNvSpPr/>
      </dsp:nvSpPr>
      <dsp:spPr>
        <a:xfrm>
          <a:off x="8521718" y="822858"/>
          <a:ext cx="291111" cy="29111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E1146F8-9DDE-4751-8373-2AD34796954E}">
      <dsp:nvSpPr>
        <dsp:cNvPr id="0" name=""/>
        <dsp:cNvSpPr/>
      </dsp:nvSpPr>
      <dsp:spPr>
        <a:xfrm>
          <a:off x="7775843" y="493504"/>
          <a:ext cx="939067" cy="649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254" tIns="0" rIns="0" bIns="0" numCol="1" spcCol="1270" anchor="t" anchorCtr="0">
          <a:noAutofit/>
        </a:bodyPr>
        <a:lstStyle/>
        <a:p>
          <a:pPr marL="0" lvl="0" indent="0" algn="l" defTabSz="1066800">
            <a:lnSpc>
              <a:spcPct val="90000"/>
            </a:lnSpc>
            <a:spcBef>
              <a:spcPct val="0"/>
            </a:spcBef>
            <a:spcAft>
              <a:spcPct val="35000"/>
            </a:spcAft>
            <a:buNone/>
          </a:pPr>
          <a:r>
            <a:rPr lang="en-US" sz="2400" b="1" kern="1200" dirty="0"/>
            <a:t>ALC</a:t>
          </a:r>
        </a:p>
      </dsp:txBody>
      <dsp:txXfrm>
        <a:off x="7775843" y="493504"/>
        <a:ext cx="939067" cy="649427"/>
      </dsp:txXfrm>
    </dsp:sp>
    <dsp:sp modelId="{BD29D812-A643-4AEA-AEC9-936F1345C204}">
      <dsp:nvSpPr>
        <dsp:cNvPr id="0" name=""/>
        <dsp:cNvSpPr/>
      </dsp:nvSpPr>
      <dsp:spPr>
        <a:xfrm>
          <a:off x="10388417" y="589265"/>
          <a:ext cx="370931" cy="37093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A122EE8-7F0A-4B4D-BAC2-9F3F2B739E72}">
      <dsp:nvSpPr>
        <dsp:cNvPr id="0" name=""/>
        <dsp:cNvSpPr/>
      </dsp:nvSpPr>
      <dsp:spPr>
        <a:xfrm>
          <a:off x="10369732" y="817290"/>
          <a:ext cx="2070353" cy="4586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6549" tIns="0" rIns="0" bIns="0" numCol="1" spcCol="1270" anchor="t" anchorCtr="0">
          <a:noAutofit/>
        </a:bodyPr>
        <a:lstStyle/>
        <a:p>
          <a:pPr marL="0" lvl="0" indent="0" algn="ctr" defTabSz="1066800">
            <a:lnSpc>
              <a:spcPct val="90000"/>
            </a:lnSpc>
            <a:spcBef>
              <a:spcPct val="0"/>
            </a:spcBef>
            <a:spcAft>
              <a:spcPct val="35000"/>
            </a:spcAft>
            <a:buNone/>
          </a:pPr>
          <a:endParaRPr lang="en-US" sz="2400" b="1" kern="1200" dirty="0">
            <a:solidFill>
              <a:schemeClr val="accent1"/>
            </a:solidFill>
          </a:endParaRPr>
        </a:p>
      </dsp:txBody>
      <dsp:txXfrm>
        <a:off x="10369732" y="817290"/>
        <a:ext cx="2070353" cy="4586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7B172B-9CDD-4B60-909E-568D718C154B}">
      <dsp:nvSpPr>
        <dsp:cNvPr id="0" name=""/>
        <dsp:cNvSpPr/>
      </dsp:nvSpPr>
      <dsp:spPr>
        <a:xfrm rot="5400000">
          <a:off x="514791" y="764212"/>
          <a:ext cx="650532" cy="740608"/>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5DEB3F-9004-42B0-8D48-DED8A3CAD78A}">
      <dsp:nvSpPr>
        <dsp:cNvPr id="0" name=""/>
        <dsp:cNvSpPr/>
      </dsp:nvSpPr>
      <dsp:spPr>
        <a:xfrm>
          <a:off x="348450" y="46517"/>
          <a:ext cx="1095113" cy="766544"/>
        </a:xfrm>
        <a:prstGeom prst="roundRect">
          <a:avLst>
            <a:gd name="adj" fmla="val 16670"/>
          </a:avLst>
        </a:prstGeom>
        <a:solidFill>
          <a:srgbClr val="AA95C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t>Activation</a:t>
          </a:r>
        </a:p>
        <a:p>
          <a:pPr marL="0" lvl="0" indent="0" algn="ctr" defTabSz="444500">
            <a:lnSpc>
              <a:spcPct val="90000"/>
            </a:lnSpc>
            <a:spcBef>
              <a:spcPct val="0"/>
            </a:spcBef>
            <a:spcAft>
              <a:spcPct val="35000"/>
            </a:spcAft>
            <a:buNone/>
          </a:pPr>
          <a:r>
            <a:rPr lang="en-US" sz="700" b="1" i="1" kern="1200" dirty="0"/>
            <a:t>(2+ months prior)</a:t>
          </a:r>
          <a:endParaRPr lang="en-US" sz="1000" b="1" i="1" kern="1200" dirty="0"/>
        </a:p>
      </dsp:txBody>
      <dsp:txXfrm>
        <a:off x="385876" y="83943"/>
        <a:ext cx="1020261" cy="691692"/>
      </dsp:txXfrm>
    </dsp:sp>
    <dsp:sp modelId="{55D5A890-5893-4F6E-838C-2CB216531BA0}">
      <dsp:nvSpPr>
        <dsp:cNvPr id="0" name=""/>
        <dsp:cNvSpPr/>
      </dsp:nvSpPr>
      <dsp:spPr>
        <a:xfrm>
          <a:off x="1465955" y="116191"/>
          <a:ext cx="3064518" cy="619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dirty="0"/>
            <a:t>Setting up your internal team</a:t>
          </a:r>
        </a:p>
        <a:p>
          <a:pPr marL="57150" lvl="1" indent="-57150" algn="l" defTabSz="444500">
            <a:lnSpc>
              <a:spcPct val="90000"/>
            </a:lnSpc>
            <a:spcBef>
              <a:spcPct val="0"/>
            </a:spcBef>
            <a:spcAft>
              <a:spcPct val="15000"/>
            </a:spcAft>
            <a:buChar char="•"/>
          </a:pPr>
          <a:r>
            <a:rPr lang="en-US" sz="1000" kern="1200" dirty="0"/>
            <a:t>Determining program strategy, composition and specifics </a:t>
          </a:r>
        </a:p>
        <a:p>
          <a:pPr marL="57150" lvl="1" indent="-57150" algn="l" defTabSz="444500">
            <a:lnSpc>
              <a:spcPct val="90000"/>
            </a:lnSpc>
            <a:spcBef>
              <a:spcPct val="0"/>
            </a:spcBef>
            <a:spcAft>
              <a:spcPct val="15000"/>
            </a:spcAft>
            <a:buChar char="•"/>
          </a:pPr>
          <a:r>
            <a:rPr lang="en-US" sz="1000" kern="1200" dirty="0"/>
            <a:t>Preliminary launch details</a:t>
          </a:r>
        </a:p>
      </dsp:txBody>
      <dsp:txXfrm>
        <a:off x="1465955" y="116191"/>
        <a:ext cx="3064518" cy="619554"/>
      </dsp:txXfrm>
    </dsp:sp>
    <dsp:sp modelId="{0E4A3784-07EA-4EED-A8EF-D047A3D36D31}">
      <dsp:nvSpPr>
        <dsp:cNvPr id="0" name=""/>
        <dsp:cNvSpPr/>
      </dsp:nvSpPr>
      <dsp:spPr>
        <a:xfrm rot="5400000">
          <a:off x="1655538" y="1625294"/>
          <a:ext cx="650532" cy="740608"/>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AA4D04-ABEA-4F8B-8FEB-61F73E4FE2FC}">
      <dsp:nvSpPr>
        <dsp:cNvPr id="0" name=""/>
        <dsp:cNvSpPr/>
      </dsp:nvSpPr>
      <dsp:spPr>
        <a:xfrm>
          <a:off x="1483179" y="904165"/>
          <a:ext cx="1095113" cy="766544"/>
        </a:xfrm>
        <a:prstGeom prst="roundRect">
          <a:avLst>
            <a:gd name="adj" fmla="val 16670"/>
          </a:avLst>
        </a:prstGeom>
        <a:solidFill>
          <a:srgbClr val="AA95C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i="0" kern="1200" dirty="0"/>
            <a:t>Setting up for Launch </a:t>
          </a:r>
        </a:p>
        <a:p>
          <a:pPr marL="0" lvl="0" indent="0" algn="ctr" defTabSz="444500">
            <a:lnSpc>
              <a:spcPct val="90000"/>
            </a:lnSpc>
            <a:spcBef>
              <a:spcPct val="0"/>
            </a:spcBef>
            <a:spcAft>
              <a:spcPct val="35000"/>
            </a:spcAft>
            <a:buNone/>
          </a:pPr>
          <a:r>
            <a:rPr lang="en-US" sz="750" b="1" i="1" kern="1200" dirty="0"/>
            <a:t>(~2 months prior)</a:t>
          </a:r>
        </a:p>
      </dsp:txBody>
      <dsp:txXfrm>
        <a:off x="1520605" y="941591"/>
        <a:ext cx="1020261" cy="691692"/>
      </dsp:txXfrm>
    </dsp:sp>
    <dsp:sp modelId="{89D129B5-FF98-4C53-947D-9938B0B736A1}">
      <dsp:nvSpPr>
        <dsp:cNvPr id="0" name=""/>
        <dsp:cNvSpPr/>
      </dsp:nvSpPr>
      <dsp:spPr>
        <a:xfrm>
          <a:off x="2614261" y="977273"/>
          <a:ext cx="3410517" cy="619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57150" lvl="1" indent="-57150" algn="l" defTabSz="444500">
            <a:lnSpc>
              <a:spcPct val="90000"/>
            </a:lnSpc>
            <a:spcBef>
              <a:spcPct val="0"/>
            </a:spcBef>
            <a:spcAft>
              <a:spcPct val="15000"/>
            </a:spcAft>
            <a:buChar char="•"/>
          </a:pPr>
          <a:r>
            <a:rPr lang="en-US" sz="1000" kern="1200" dirty="0"/>
            <a:t>Kick off HBA Communities of Practice</a:t>
          </a:r>
        </a:p>
        <a:p>
          <a:pPr marL="57150" lvl="1" indent="-57150" algn="l" defTabSz="444500">
            <a:lnSpc>
              <a:spcPct val="90000"/>
            </a:lnSpc>
            <a:spcBef>
              <a:spcPct val="0"/>
            </a:spcBef>
            <a:spcAft>
              <a:spcPct val="15000"/>
            </a:spcAft>
            <a:buChar char="•"/>
          </a:pPr>
          <a:r>
            <a:rPr lang="en-US" sz="1000" kern="1200" dirty="0"/>
            <a:t>Ambassador selection, onboarding and individual goals determination</a:t>
          </a:r>
        </a:p>
        <a:p>
          <a:pPr marL="57150" lvl="1" indent="-57150" algn="l" defTabSz="444500">
            <a:lnSpc>
              <a:spcPct val="90000"/>
            </a:lnSpc>
            <a:spcBef>
              <a:spcPct val="0"/>
            </a:spcBef>
            <a:spcAft>
              <a:spcPct val="15000"/>
            </a:spcAft>
            <a:buChar char="•"/>
          </a:pPr>
          <a:r>
            <a:rPr lang="en-US" sz="1000" kern="1200" dirty="0"/>
            <a:t>Launch preparation</a:t>
          </a:r>
        </a:p>
      </dsp:txBody>
      <dsp:txXfrm>
        <a:off x="2614261" y="977273"/>
        <a:ext cx="3410517" cy="619554"/>
      </dsp:txXfrm>
    </dsp:sp>
    <dsp:sp modelId="{B69298E1-5DA8-478B-86CD-220240EA4BB4}">
      <dsp:nvSpPr>
        <dsp:cNvPr id="0" name=""/>
        <dsp:cNvSpPr/>
      </dsp:nvSpPr>
      <dsp:spPr>
        <a:xfrm rot="5400000">
          <a:off x="2890459" y="2486376"/>
          <a:ext cx="650532" cy="740608"/>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D42BDF-FE30-436E-9852-7E487A9678F8}">
      <dsp:nvSpPr>
        <dsp:cNvPr id="0" name=""/>
        <dsp:cNvSpPr/>
      </dsp:nvSpPr>
      <dsp:spPr>
        <a:xfrm>
          <a:off x="2718015" y="1765247"/>
          <a:ext cx="1095113" cy="766544"/>
        </a:xfrm>
        <a:prstGeom prst="roundRect">
          <a:avLst>
            <a:gd name="adj" fmla="val 1667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solidFill>
                <a:schemeClr val="tx1"/>
              </a:solidFill>
            </a:rPr>
            <a:t>Launch </a:t>
          </a:r>
          <a:r>
            <a:rPr lang="en-US" sz="800" b="1" i="1" kern="1200">
              <a:solidFill>
                <a:schemeClr val="tx1"/>
              </a:solidFill>
            </a:rPr>
            <a:t>(Program kickoff)</a:t>
          </a:r>
          <a:endParaRPr lang="en-US" sz="900" b="1" i="1" kern="1200">
            <a:solidFill>
              <a:schemeClr val="tx1"/>
            </a:solidFill>
          </a:endParaRPr>
        </a:p>
      </dsp:txBody>
      <dsp:txXfrm>
        <a:off x="2755441" y="1802673"/>
        <a:ext cx="1020261" cy="691692"/>
      </dsp:txXfrm>
    </dsp:sp>
    <dsp:sp modelId="{8AE61F39-904E-493C-BD5C-821EF12FBBB2}">
      <dsp:nvSpPr>
        <dsp:cNvPr id="0" name=""/>
        <dsp:cNvSpPr/>
      </dsp:nvSpPr>
      <dsp:spPr>
        <a:xfrm>
          <a:off x="3857778" y="1834501"/>
          <a:ext cx="3064518" cy="619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57150" lvl="1" indent="-57150" algn="l" defTabSz="444500">
            <a:lnSpc>
              <a:spcPct val="90000"/>
            </a:lnSpc>
            <a:spcBef>
              <a:spcPct val="0"/>
            </a:spcBef>
            <a:spcAft>
              <a:spcPct val="15000"/>
            </a:spcAft>
            <a:buChar char="•"/>
          </a:pPr>
          <a:r>
            <a:rPr lang="en-US" sz="1000" kern="1200" dirty="0"/>
            <a:t>Program setup and governance</a:t>
          </a:r>
        </a:p>
        <a:p>
          <a:pPr marL="57150" lvl="1" indent="-57150" algn="l" defTabSz="444500">
            <a:lnSpc>
              <a:spcPct val="90000"/>
            </a:lnSpc>
            <a:spcBef>
              <a:spcPct val="0"/>
            </a:spcBef>
            <a:spcAft>
              <a:spcPct val="15000"/>
            </a:spcAft>
            <a:buChar char="•"/>
          </a:pPr>
          <a:r>
            <a:rPr lang="en-US" sz="1000" kern="1200"/>
            <a:t>Group initiatives determination</a:t>
          </a:r>
        </a:p>
      </dsp:txBody>
      <dsp:txXfrm>
        <a:off x="3857778" y="1834501"/>
        <a:ext cx="3064518" cy="619554"/>
      </dsp:txXfrm>
    </dsp:sp>
    <dsp:sp modelId="{4117F6AE-3B6C-41CB-9ED6-A01422C1340C}">
      <dsp:nvSpPr>
        <dsp:cNvPr id="0" name=""/>
        <dsp:cNvSpPr/>
      </dsp:nvSpPr>
      <dsp:spPr>
        <a:xfrm rot="5400000">
          <a:off x="4126855" y="3347458"/>
          <a:ext cx="650532" cy="740608"/>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F46969-F3B8-4BF9-8C91-CC03D9F46202}">
      <dsp:nvSpPr>
        <dsp:cNvPr id="0" name=""/>
        <dsp:cNvSpPr/>
      </dsp:nvSpPr>
      <dsp:spPr>
        <a:xfrm>
          <a:off x="3954677" y="2626329"/>
          <a:ext cx="1095113" cy="766544"/>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Program Ramp-UP </a:t>
          </a:r>
          <a:r>
            <a:rPr lang="en-US" sz="900" b="1" i="1" kern="1200" dirty="0"/>
            <a:t>(Months 0-3)</a:t>
          </a:r>
        </a:p>
      </dsp:txBody>
      <dsp:txXfrm>
        <a:off x="3992103" y="2663755"/>
        <a:ext cx="1020261" cy="691692"/>
      </dsp:txXfrm>
    </dsp:sp>
    <dsp:sp modelId="{72573486-D2EC-444F-9ABB-A9C3D60C454E}">
      <dsp:nvSpPr>
        <dsp:cNvPr id="0" name=""/>
        <dsp:cNvSpPr/>
      </dsp:nvSpPr>
      <dsp:spPr>
        <a:xfrm>
          <a:off x="5083375" y="2695583"/>
          <a:ext cx="4260259" cy="619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57150" lvl="1" indent="-57150" algn="l" defTabSz="444500">
            <a:lnSpc>
              <a:spcPct val="90000"/>
            </a:lnSpc>
            <a:spcBef>
              <a:spcPct val="0"/>
            </a:spcBef>
            <a:spcAft>
              <a:spcPct val="15000"/>
            </a:spcAft>
            <a:buChar char="•"/>
          </a:pPr>
          <a:r>
            <a:rPr lang="en-US" sz="1000" kern="1200" dirty="0"/>
            <a:t>Kick off HBA Ambassador Communities of Practice</a:t>
          </a:r>
        </a:p>
        <a:p>
          <a:pPr marL="57150" lvl="1" indent="-57150" algn="l" defTabSz="444500">
            <a:lnSpc>
              <a:spcPct val="90000"/>
            </a:lnSpc>
            <a:spcBef>
              <a:spcPct val="0"/>
            </a:spcBef>
            <a:spcAft>
              <a:spcPct val="15000"/>
            </a:spcAft>
            <a:buChar char="•"/>
          </a:pPr>
          <a:r>
            <a:rPr lang="en-US" sz="1000" kern="1200" dirty="0"/>
            <a:t>Executive committee and cohort meetings</a:t>
          </a:r>
        </a:p>
        <a:p>
          <a:pPr marL="57150" lvl="1" indent="-57150" algn="l" defTabSz="444500">
            <a:lnSpc>
              <a:spcPct val="90000"/>
            </a:lnSpc>
            <a:spcBef>
              <a:spcPct val="0"/>
            </a:spcBef>
            <a:spcAft>
              <a:spcPct val="15000"/>
            </a:spcAft>
            <a:buChar char="•"/>
          </a:pPr>
          <a:r>
            <a:rPr lang="en-US" sz="1000" kern="1200" dirty="0"/>
            <a:t>Group initiative team leads established</a:t>
          </a:r>
        </a:p>
      </dsp:txBody>
      <dsp:txXfrm>
        <a:off x="5083375" y="2695583"/>
        <a:ext cx="4260259" cy="619554"/>
      </dsp:txXfrm>
    </dsp:sp>
    <dsp:sp modelId="{1322E384-3B9D-4BBC-B302-389153346F23}">
      <dsp:nvSpPr>
        <dsp:cNvPr id="0" name=""/>
        <dsp:cNvSpPr/>
      </dsp:nvSpPr>
      <dsp:spPr>
        <a:xfrm rot="5400000">
          <a:off x="5416174" y="4208540"/>
          <a:ext cx="650532" cy="740608"/>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7C1F99-5FBE-4BB9-A564-C1B68DD8BFC6}">
      <dsp:nvSpPr>
        <dsp:cNvPr id="0" name=""/>
        <dsp:cNvSpPr/>
      </dsp:nvSpPr>
      <dsp:spPr>
        <a:xfrm>
          <a:off x="5243743" y="3487411"/>
          <a:ext cx="1095113" cy="766544"/>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t>Maintenance </a:t>
          </a:r>
          <a:r>
            <a:rPr lang="en-US" sz="900" b="1" i="1" kern="1200"/>
            <a:t>(Months 3-12)</a:t>
          </a:r>
        </a:p>
      </dsp:txBody>
      <dsp:txXfrm>
        <a:off x="5281169" y="3524837"/>
        <a:ext cx="1020261" cy="691692"/>
      </dsp:txXfrm>
    </dsp:sp>
    <dsp:sp modelId="{2EB53FFB-FDB4-4F10-B18C-9E53B1F3CFA9}">
      <dsp:nvSpPr>
        <dsp:cNvPr id="0" name=""/>
        <dsp:cNvSpPr/>
      </dsp:nvSpPr>
      <dsp:spPr>
        <a:xfrm>
          <a:off x="6374506" y="3556665"/>
          <a:ext cx="3064518" cy="619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57150" lvl="1" indent="-57150" algn="l" defTabSz="444500">
            <a:lnSpc>
              <a:spcPct val="90000"/>
            </a:lnSpc>
            <a:spcBef>
              <a:spcPct val="0"/>
            </a:spcBef>
            <a:spcAft>
              <a:spcPct val="15000"/>
            </a:spcAft>
            <a:buChar char="•"/>
          </a:pPr>
          <a:r>
            <a:rPr lang="en-US" sz="1000" kern="1200"/>
            <a:t>Participant engagement</a:t>
          </a:r>
        </a:p>
        <a:p>
          <a:pPr marL="57150" lvl="1" indent="-57150" algn="l" defTabSz="444500">
            <a:lnSpc>
              <a:spcPct val="90000"/>
            </a:lnSpc>
            <a:spcBef>
              <a:spcPct val="0"/>
            </a:spcBef>
            <a:spcAft>
              <a:spcPct val="15000"/>
            </a:spcAft>
            <a:buChar char="•"/>
          </a:pPr>
          <a:r>
            <a:rPr lang="en-US" sz="1000" kern="1200"/>
            <a:t>Mid-year assessment and presentation to executive sponsors </a:t>
          </a:r>
        </a:p>
        <a:p>
          <a:pPr marL="57150" lvl="1" indent="-57150" algn="l" defTabSz="444500">
            <a:lnSpc>
              <a:spcPct val="90000"/>
            </a:lnSpc>
            <a:spcBef>
              <a:spcPct val="0"/>
            </a:spcBef>
            <a:spcAft>
              <a:spcPct val="15000"/>
            </a:spcAft>
            <a:buChar char="•"/>
          </a:pPr>
          <a:r>
            <a:rPr lang="en-US" sz="1000" kern="1200"/>
            <a:t>Tracking towards goals</a:t>
          </a:r>
        </a:p>
      </dsp:txBody>
      <dsp:txXfrm>
        <a:off x="6374506" y="3556665"/>
        <a:ext cx="3064518" cy="619554"/>
      </dsp:txXfrm>
    </dsp:sp>
    <dsp:sp modelId="{FB80C58A-3F79-4466-B52C-A96632F67126}">
      <dsp:nvSpPr>
        <dsp:cNvPr id="0" name=""/>
        <dsp:cNvSpPr/>
      </dsp:nvSpPr>
      <dsp:spPr>
        <a:xfrm rot="5400000">
          <a:off x="6729981" y="5070448"/>
          <a:ext cx="650532" cy="740608"/>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5F95FD-8ED8-4437-A011-29BD416D847E}">
      <dsp:nvSpPr>
        <dsp:cNvPr id="0" name=""/>
        <dsp:cNvSpPr/>
      </dsp:nvSpPr>
      <dsp:spPr>
        <a:xfrm>
          <a:off x="6549951" y="4348493"/>
          <a:ext cx="1095113" cy="766544"/>
        </a:xfrm>
        <a:prstGeom prst="roundRect">
          <a:avLst>
            <a:gd name="adj" fmla="val 16670"/>
          </a:avLst>
        </a:prstGeom>
        <a:solidFill>
          <a:srgbClr val="AA95C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Re-launch </a:t>
          </a:r>
          <a:r>
            <a:rPr lang="en-US" sz="900" b="1" i="1" kern="1200" dirty="0"/>
            <a:t>(</a:t>
          </a:r>
          <a:r>
            <a:rPr lang="en-US" sz="900" b="1" i="1" kern="1200" dirty="0">
              <a:latin typeface="Tahoma"/>
            </a:rPr>
            <a:t>Months</a:t>
          </a:r>
          <a:r>
            <a:rPr lang="en-US" sz="900" b="1" i="1" kern="1200" dirty="0"/>
            <a:t> 9-12)</a:t>
          </a:r>
          <a:endParaRPr lang="en-US" sz="1200" b="1" i="1" kern="1200" dirty="0"/>
        </a:p>
      </dsp:txBody>
      <dsp:txXfrm>
        <a:off x="6587377" y="4385919"/>
        <a:ext cx="1020261" cy="691692"/>
      </dsp:txXfrm>
    </dsp:sp>
    <dsp:sp modelId="{13CB1C81-9FD3-451A-AB42-8A3FBE496E94}">
      <dsp:nvSpPr>
        <dsp:cNvPr id="0" name=""/>
        <dsp:cNvSpPr/>
      </dsp:nvSpPr>
      <dsp:spPr>
        <a:xfrm>
          <a:off x="7685079" y="4412270"/>
          <a:ext cx="3067648" cy="619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57150" lvl="1" indent="-57150" algn="l" defTabSz="444500">
            <a:lnSpc>
              <a:spcPct val="90000"/>
            </a:lnSpc>
            <a:spcBef>
              <a:spcPct val="0"/>
            </a:spcBef>
            <a:spcAft>
              <a:spcPct val="15000"/>
            </a:spcAft>
            <a:buChar char="•"/>
          </a:pPr>
          <a:r>
            <a:rPr lang="en-US" sz="1000" kern="1200"/>
            <a:t>3 months prior to program end</a:t>
          </a:r>
        </a:p>
        <a:p>
          <a:pPr marL="57150" lvl="1" indent="-57150" algn="l" defTabSz="444500">
            <a:lnSpc>
              <a:spcPct val="90000"/>
            </a:lnSpc>
            <a:spcBef>
              <a:spcPct val="0"/>
            </a:spcBef>
            <a:spcAft>
              <a:spcPct val="15000"/>
            </a:spcAft>
            <a:buChar char="•"/>
          </a:pPr>
          <a:r>
            <a:rPr lang="en-US" sz="1000" kern="1200"/>
            <a:t>Establish next </a:t>
          </a:r>
          <a:r>
            <a:rPr lang="en-US" sz="1000" kern="1200">
              <a:solidFill>
                <a:srgbClr val="58595B"/>
              </a:solidFill>
            </a:rPr>
            <a:t>cohort</a:t>
          </a:r>
          <a:r>
            <a:rPr lang="en-US" sz="1000" kern="1200"/>
            <a:t> needs/basics</a:t>
          </a:r>
        </a:p>
        <a:p>
          <a:pPr marL="57150" lvl="1" indent="-57150" algn="l" defTabSz="444500">
            <a:lnSpc>
              <a:spcPct val="90000"/>
            </a:lnSpc>
            <a:spcBef>
              <a:spcPct val="0"/>
            </a:spcBef>
            <a:spcAft>
              <a:spcPct val="15000"/>
            </a:spcAft>
            <a:buChar char="•"/>
          </a:pPr>
          <a:r>
            <a:rPr lang="en-US" sz="1000" kern="1200"/>
            <a:t>AM participation for partnership renewal</a:t>
          </a:r>
        </a:p>
      </dsp:txBody>
      <dsp:txXfrm>
        <a:off x="7685079" y="4412270"/>
        <a:ext cx="3067648" cy="619554"/>
      </dsp:txXfrm>
    </dsp:sp>
    <dsp:sp modelId="{E09EE450-11CD-4A1F-AD05-B5E810FCFCAA}">
      <dsp:nvSpPr>
        <dsp:cNvPr id="0" name=""/>
        <dsp:cNvSpPr/>
      </dsp:nvSpPr>
      <dsp:spPr>
        <a:xfrm>
          <a:off x="7751955" y="5230173"/>
          <a:ext cx="1095113" cy="766544"/>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t>Graduation </a:t>
          </a:r>
          <a:r>
            <a:rPr lang="en-US" sz="900" b="1" i="1" kern="1200"/>
            <a:t>(Program end)</a:t>
          </a:r>
          <a:endParaRPr lang="en-US" sz="1000" b="1" i="1" kern="1200"/>
        </a:p>
      </dsp:txBody>
      <dsp:txXfrm>
        <a:off x="7789381" y="5267599"/>
        <a:ext cx="1020261" cy="69169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6A582D3-859C-B348-8875-638388E676DD}" type="datetimeFigureOut">
              <a:rPr lang="en-US" smtClean="0"/>
              <a:t>6/12/2024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0037336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7365B1-5630-45B9-9C83-3D0E0288222E}" type="datetimeFigureOut">
              <a:rPr lang="en-US" smtClean="0"/>
              <a:t>6/12/2024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1918A0-28F0-440C-BB9C-ED3EB12F0F5E}" type="slidenum">
              <a:rPr lang="en-US" smtClean="0"/>
              <a:t>‹#›</a:t>
            </a:fld>
            <a:endParaRPr lang="en-US"/>
          </a:p>
        </p:txBody>
      </p:sp>
    </p:spTree>
    <p:extLst>
      <p:ext uri="{BB962C8B-B14F-4D97-AF65-F5344CB8AC3E}">
        <p14:creationId xmlns:p14="http://schemas.microsoft.com/office/powerpoint/2010/main" val="2095829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pause for questions between each section!</a:t>
            </a:r>
          </a:p>
        </p:txBody>
      </p:sp>
      <p:sp>
        <p:nvSpPr>
          <p:cNvPr id="4" name="Slide Number Placeholder 3"/>
          <p:cNvSpPr>
            <a:spLocks noGrp="1"/>
          </p:cNvSpPr>
          <p:nvPr>
            <p:ph type="sldNum" sz="quarter" idx="5"/>
          </p:nvPr>
        </p:nvSpPr>
        <p:spPr/>
        <p:txBody>
          <a:bodyPr/>
          <a:lstStyle/>
          <a:p>
            <a:fld id="{0A1918A0-28F0-440C-BB9C-ED3EB12F0F5E}" type="slidenum">
              <a:rPr lang="en-US" smtClean="0"/>
              <a:t>2</a:t>
            </a:fld>
            <a:endParaRPr lang="en-US"/>
          </a:p>
        </p:txBody>
      </p:sp>
    </p:spTree>
    <p:extLst>
      <p:ext uri="{BB962C8B-B14F-4D97-AF65-F5344CB8AC3E}">
        <p14:creationId xmlns:p14="http://schemas.microsoft.com/office/powerpoint/2010/main" val="2484266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Wingdings" panose="05000000000000000000" pitchFamily="2"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Upcoming launch windows</a:t>
            </a:r>
          </a:p>
          <a:p>
            <a:pPr marL="228600" marR="0" lvl="0" indent="-228600">
              <a:lnSpc>
                <a:spcPct val="107000"/>
              </a:lnSpc>
              <a:spcBef>
                <a:spcPts val="0"/>
              </a:spcBef>
              <a:spcAft>
                <a:spcPts val="0"/>
              </a:spcAft>
              <a:buFont typeface="Wingdings" panose="05000000000000000000" pitchFamily="2" charset="2"/>
              <a:buChar char=""/>
            </a:pPr>
            <a:r>
              <a:rPr lang="en-US" sz="1100" b="1" dirty="0">
                <a:effectLst/>
                <a:latin typeface="Calibri" panose="020F0502020204030204" pitchFamily="34" charset="0"/>
                <a:ea typeface="Calibri" panose="020F0502020204030204" pitchFamily="34" charset="0"/>
                <a:cs typeface="Times New Roman" panose="02020603050405020304" pitchFamily="18" charset="0"/>
              </a:rPr>
              <a:t>Sept/Oct 2024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For September launches, Activation forms are due by 30 June (hard/fast deadline: 15 Jul) – COP kicks off end of June/early July</a:t>
            </a:r>
          </a:p>
          <a:p>
            <a:pPr marL="685800" marR="0" lvl="1" indent="-2286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For October launches, Activation forms are due by 31 July (hard/fast deadline: 15 Aug – COP kicks off early-mid August</a:t>
            </a:r>
          </a:p>
          <a:p>
            <a:pPr marL="228600" marR="0" lvl="0" indent="-228600">
              <a:lnSpc>
                <a:spcPct val="107000"/>
              </a:lnSpc>
              <a:spcBef>
                <a:spcPts val="0"/>
              </a:spcBef>
              <a:spcAft>
                <a:spcPts val="0"/>
              </a:spcAft>
              <a:buFont typeface="Wingdings" panose="05000000000000000000" pitchFamily="2" charset="2"/>
              <a:buChar char=""/>
            </a:pPr>
            <a:r>
              <a:rPr lang="en-US" sz="1100" b="1" dirty="0">
                <a:effectLst/>
                <a:latin typeface="Calibri" panose="020F0502020204030204" pitchFamily="34" charset="0"/>
                <a:ea typeface="Calibri" panose="020F0502020204030204" pitchFamily="34" charset="0"/>
                <a:cs typeface="Times New Roman" panose="02020603050405020304" pitchFamily="18" charset="0"/>
              </a:rPr>
              <a:t>Jan 2025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Forms due by 31 Oct (hard/fast deadline)</a:t>
            </a:r>
          </a:p>
          <a:p>
            <a:pPr marL="685800" marR="0" lvl="1" indent="-228600">
              <a:lnSpc>
                <a:spcPct val="107000"/>
              </a:lnSpc>
              <a:spcBef>
                <a:spcPts val="0"/>
              </a:spcBef>
              <a:spcAft>
                <a:spcPts val="8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CoPs kickoff Oct/Nov</a:t>
            </a:r>
          </a:p>
          <a:p>
            <a:endParaRPr lang="en-US" dirty="0"/>
          </a:p>
          <a:p>
            <a:r>
              <a:rPr lang="en-US" dirty="0"/>
              <a:t>It is critical that Activation Forms are submitted by these deadlines to ensure your team is set up for a stress-free setup experience. </a:t>
            </a:r>
          </a:p>
        </p:txBody>
      </p:sp>
      <p:sp>
        <p:nvSpPr>
          <p:cNvPr id="4" name="Slide Number Placeholder 3"/>
          <p:cNvSpPr>
            <a:spLocks noGrp="1"/>
          </p:cNvSpPr>
          <p:nvPr>
            <p:ph type="sldNum" sz="quarter" idx="5"/>
          </p:nvPr>
        </p:nvSpPr>
        <p:spPr/>
        <p:txBody>
          <a:bodyPr/>
          <a:lstStyle/>
          <a:p>
            <a:fld id="{613A0E39-C8C4-4BD1-A2DF-3D0AFF5B06C8}" type="slidenum">
              <a:rPr lang="en-US" smtClean="0"/>
              <a:t>11</a:t>
            </a:fld>
            <a:endParaRPr lang="en-US"/>
          </a:p>
        </p:txBody>
      </p:sp>
    </p:spTree>
    <p:extLst>
      <p:ext uri="{BB962C8B-B14F-4D97-AF65-F5344CB8AC3E}">
        <p14:creationId xmlns:p14="http://schemas.microsoft.com/office/powerpoint/2010/main" val="1938080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12</a:t>
            </a:fld>
            <a:endParaRPr lang="en-US"/>
          </a:p>
        </p:txBody>
      </p:sp>
    </p:spTree>
    <p:extLst>
      <p:ext uri="{BB962C8B-B14F-4D97-AF65-F5344CB8AC3E}">
        <p14:creationId xmlns:p14="http://schemas.microsoft.com/office/powerpoint/2010/main" val="540973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633B1-4733-C1BB-A555-B8172C0F7C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75D2F7-C6F4-804D-0AF0-65004716DF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FC8D92-AB1D-D902-4D3F-FA8E0CDF5DC3}"/>
              </a:ext>
            </a:extLst>
          </p:cNvPr>
          <p:cNvSpPr>
            <a:spLocks noGrp="1"/>
          </p:cNvSpPr>
          <p:nvPr>
            <p:ph type="body" idx="1"/>
          </p:nvPr>
        </p:nvSpPr>
        <p:spPr/>
        <p:txBody>
          <a:bodyPr/>
          <a:lstStyle/>
          <a:p>
            <a:pPr algn="l"/>
            <a:r>
              <a:rPr lang="en-US" sz="1200" dirty="0"/>
              <a:t>Community and networking is what HBA is the best at, and the GAP will build your community for you</a:t>
            </a:r>
          </a:p>
          <a:p>
            <a:pPr algn="l"/>
            <a:r>
              <a:rPr lang="en-US" sz="1200" dirty="0"/>
              <a:t>Also, clear timeline and expectations, walk step by step through the process w peers</a:t>
            </a:r>
          </a:p>
          <a:p>
            <a:pPr algn="l"/>
            <a:endParaRPr lang="en-US" dirty="0"/>
          </a:p>
          <a:p>
            <a:endParaRPr lang="en-US" dirty="0"/>
          </a:p>
        </p:txBody>
      </p:sp>
      <p:sp>
        <p:nvSpPr>
          <p:cNvPr id="4" name="Slide Number Placeholder 3">
            <a:extLst>
              <a:ext uri="{FF2B5EF4-FFF2-40B4-BE49-F238E27FC236}">
                <a16:creationId xmlns:a16="http://schemas.microsoft.com/office/drawing/2014/main" id="{216232C8-8EF3-C0AD-99C3-752572339479}"/>
              </a:ext>
            </a:extLst>
          </p:cNvPr>
          <p:cNvSpPr>
            <a:spLocks noGrp="1"/>
          </p:cNvSpPr>
          <p:nvPr>
            <p:ph type="sldNum" sz="quarter" idx="5"/>
          </p:nvPr>
        </p:nvSpPr>
        <p:spPr/>
        <p:txBody>
          <a:bodyPr/>
          <a:lstStyle/>
          <a:p>
            <a:fld id="{613A0E39-C8C4-4BD1-A2DF-3D0AFF5B06C8}" type="slidenum">
              <a:rPr lang="en-US" smtClean="0"/>
              <a:t>13</a:t>
            </a:fld>
            <a:endParaRPr lang="en-US"/>
          </a:p>
        </p:txBody>
      </p:sp>
    </p:spTree>
    <p:extLst>
      <p:ext uri="{BB962C8B-B14F-4D97-AF65-F5344CB8AC3E}">
        <p14:creationId xmlns:p14="http://schemas.microsoft.com/office/powerpoint/2010/main" val="473717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t>The HBA has simplified our program setup process, and we will support you each step of the way. Lets review some of the top-level details to ensure you’re set up for success</a:t>
            </a:r>
          </a:p>
          <a:p>
            <a:pPr algn="l"/>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13A0E39-C8C4-4BD1-A2DF-3D0AFF5B06C8}" type="slidenum">
              <a:rPr lang="en-US" smtClean="0"/>
              <a:t>14</a:t>
            </a:fld>
            <a:endParaRPr lang="en-US"/>
          </a:p>
        </p:txBody>
      </p:sp>
    </p:spTree>
    <p:extLst>
      <p:ext uri="{BB962C8B-B14F-4D97-AF65-F5344CB8AC3E}">
        <p14:creationId xmlns:p14="http://schemas.microsoft.com/office/powerpoint/2010/main" val="1750596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get set up for success </a:t>
            </a:r>
            <a:r>
              <a:rPr lang="en-US" i="1" dirty="0"/>
              <a:t>internally</a:t>
            </a:r>
            <a:r>
              <a:rPr lang="en-US" i="0" dirty="0"/>
              <a:t> however, some pre-work is needed. Firstly…</a:t>
            </a:r>
          </a:p>
          <a:p>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58595B"/>
                </a:solidFill>
                <a:latin typeface="Tahoma" panose="020B0604030504040204" pitchFamily="34" charset="0"/>
                <a:ea typeface="Calibri" panose="020F0502020204030204" pitchFamily="34" charset="0"/>
                <a:cs typeface="Times New Roman" panose="02020603050405020304" pitchFamily="18" charset="0"/>
              </a:rPr>
              <a:t>The HBA will work especially closely with your program Champions through invitation to our Community of Practice sessions, which will walk them step by step through the program setup process and where to find tools and resources to make it easy. </a:t>
            </a:r>
          </a:p>
          <a:p>
            <a:endParaRPr lang="en-US" i="0" dirty="0"/>
          </a:p>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15</a:t>
            </a:fld>
            <a:endParaRPr lang="en-US"/>
          </a:p>
        </p:txBody>
      </p:sp>
    </p:spTree>
    <p:extLst>
      <p:ext uri="{BB962C8B-B14F-4D97-AF65-F5344CB8AC3E}">
        <p14:creationId xmlns:p14="http://schemas.microsoft.com/office/powerpoint/2010/main" val="1287482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launch windows effectively create cohorts of cohorts, all setting up to launch TOGETHER – a COP which can work together, learn from each other and benefit from HBA’s setup guidance as a group. The HBA will walk your Champions step by step through the setup process on a series of </a:t>
            </a:r>
            <a:r>
              <a:rPr lang="en-US" b="1" dirty="0"/>
              <a:t>6 sessions across 8-12 weeks</a:t>
            </a:r>
            <a:r>
              <a:rPr lang="en-US" dirty="0"/>
              <a:t>. On these sessions prior to launch, we’ll go through the program setup milestones, discuss best practices, share guidance, answer questions (ex: ‘what does mid-level translate to at my company’), and provide helpful resources for every task at each step of the process. Post launch, these communities of practice will continue and provide a forum for the Ambassadors as well, for professional development, connections and guidance during the program.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A0E39-C8C4-4BD1-A2DF-3D0AFF5B06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0006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Please refer to our ES and Champion one-pagers, which describe </a:t>
            </a:r>
            <a:r>
              <a:rPr lang="en-US" i="0" dirty="0" err="1"/>
              <a:t>whats</a:t>
            </a:r>
            <a:r>
              <a:rPr lang="en-US" i="0" dirty="0"/>
              <a:t> in it for the individual, additional qualifications, role responsibilities and other guidelines you can utilize in the selection of these roles</a:t>
            </a:r>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17</a:t>
            </a:fld>
            <a:endParaRPr lang="en-US"/>
          </a:p>
        </p:txBody>
      </p:sp>
    </p:spTree>
    <p:extLst>
      <p:ext uri="{BB962C8B-B14F-4D97-AF65-F5344CB8AC3E}">
        <p14:creationId xmlns:p14="http://schemas.microsoft.com/office/powerpoint/2010/main" val="364365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highly recommend utilizing the HBA’s Activation Toolkit when determining these details. The toolkit includes helpful details about the program that will help you make the best decisions for your company and your Ambassadors. HBA has also provided a number of best practices that have been built over the years such as the recommendation that Ambassadors not span more than 6-8 time zones, or our recommendation that Ambassadors have at least conversational English to reap the maximum benefits from the program as our COPs are conducted currently in the language.</a:t>
            </a:r>
          </a:p>
        </p:txBody>
      </p:sp>
      <p:sp>
        <p:nvSpPr>
          <p:cNvPr id="4" name="Slide Number Placeholder 3"/>
          <p:cNvSpPr>
            <a:spLocks noGrp="1"/>
          </p:cNvSpPr>
          <p:nvPr>
            <p:ph type="sldNum" sz="quarter" idx="5"/>
          </p:nvPr>
        </p:nvSpPr>
        <p:spPr/>
        <p:txBody>
          <a:bodyPr/>
          <a:lstStyle/>
          <a:p>
            <a:fld id="{0A1918A0-28F0-440C-BB9C-ED3EB12F0F5E}" type="slidenum">
              <a:rPr lang="en-US" smtClean="0"/>
              <a:t>18</a:t>
            </a:fld>
            <a:endParaRPr lang="en-US"/>
          </a:p>
        </p:txBody>
      </p:sp>
    </p:spTree>
    <p:extLst>
      <p:ext uri="{BB962C8B-B14F-4D97-AF65-F5344CB8AC3E}">
        <p14:creationId xmlns:p14="http://schemas.microsoft.com/office/powerpoint/2010/main" val="37489731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B4017-A8F9-C434-EE15-4EC9227448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FD3A0E-6DF3-C206-A592-1F9D4F32344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815F6AA-95C9-44BE-2450-2F9FB3C51EC1}"/>
              </a:ext>
            </a:extLst>
          </p:cNvPr>
          <p:cNvSpPr>
            <a:spLocks noGrp="1"/>
          </p:cNvSpPr>
          <p:nvPr>
            <p:ph type="body" idx="1"/>
          </p:nvPr>
        </p:nvSpPr>
        <p:spPr/>
        <p:txBody>
          <a:bodyPr/>
          <a:lstStyle/>
          <a:p>
            <a:r>
              <a:rPr lang="en-US" dirty="0"/>
              <a:t>The form itself is simple, and will ask you to provide these details and indicate the Executive Sponsors and Champions associated with your cohort</a:t>
            </a:r>
          </a:p>
        </p:txBody>
      </p:sp>
      <p:sp>
        <p:nvSpPr>
          <p:cNvPr id="4" name="Slide Number Placeholder 3">
            <a:extLst>
              <a:ext uri="{FF2B5EF4-FFF2-40B4-BE49-F238E27FC236}">
                <a16:creationId xmlns:a16="http://schemas.microsoft.com/office/drawing/2014/main" id="{F238C57E-C394-4F0C-8997-2EC6EA1ABC47}"/>
              </a:ext>
            </a:extLst>
          </p:cNvPr>
          <p:cNvSpPr>
            <a:spLocks noGrp="1"/>
          </p:cNvSpPr>
          <p:nvPr>
            <p:ph type="sldNum" sz="quarter" idx="5"/>
          </p:nvPr>
        </p:nvSpPr>
        <p:spPr/>
        <p:txBody>
          <a:bodyPr/>
          <a:lstStyle/>
          <a:p>
            <a:fld id="{921DCA92-85C8-4931-BE47-6C2FBCBEA1A7}" type="slidenum">
              <a:rPr lang="en-US" smtClean="0"/>
              <a:t>19</a:t>
            </a:fld>
            <a:endParaRPr lang="en-US"/>
          </a:p>
        </p:txBody>
      </p:sp>
    </p:spTree>
    <p:extLst>
      <p:ext uri="{BB962C8B-B14F-4D97-AF65-F5344CB8AC3E}">
        <p14:creationId xmlns:p14="http://schemas.microsoft.com/office/powerpoint/2010/main" val="3691031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1DCA92-85C8-4931-BE47-6C2FBCBEA1A7}" type="slidenum">
              <a:rPr lang="en-US" smtClean="0"/>
              <a:t>20</a:t>
            </a:fld>
            <a:endParaRPr lang="en-US"/>
          </a:p>
        </p:txBody>
      </p:sp>
    </p:spTree>
    <p:extLst>
      <p:ext uri="{BB962C8B-B14F-4D97-AF65-F5344CB8AC3E}">
        <p14:creationId xmlns:p14="http://schemas.microsoft.com/office/powerpoint/2010/main" val="1093162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dirty="0"/>
              <a:t>The program is the HBA’s premier corporate program for leadership development. It is a</a:t>
            </a:r>
            <a:r>
              <a:rPr lang="en-US" sz="1200" dirty="0"/>
              <a:t> cost-effective tool to help companies develop a diverse bench of future leaders and aid talent retention through ongoing leadership training. The goal is t</a:t>
            </a:r>
            <a:r>
              <a:rPr lang="en-US" sz="1200" dirty="0">
                <a:ea typeface="Tahoma"/>
                <a:cs typeface="Tahoma"/>
              </a:rPr>
              <a:t>o accelerate the leadership development, advancement, diversification, and visibility of an organization's emerging talent pool, providing cross-functional exposure and opportunities to grow.</a:t>
            </a:r>
          </a:p>
          <a:p>
            <a:pPr algn="l"/>
            <a:endParaRPr lang="en-US" sz="1200" b="1" dirty="0">
              <a:ea typeface="Tahoma"/>
              <a:cs typeface="Tahoma"/>
            </a:endParaRPr>
          </a:p>
          <a:p>
            <a:pPr algn="l"/>
            <a:r>
              <a:rPr lang="en-US" sz="1200" b="0" dirty="0">
                <a:ea typeface="Tahoma"/>
                <a:cs typeface="Tahoma"/>
              </a:rPr>
              <a:t>It also bridges the gap…</a:t>
            </a:r>
            <a:endParaRPr lang="en-US" sz="1200" b="0" dirty="0"/>
          </a:p>
          <a:p>
            <a:pPr algn="l"/>
            <a:endParaRPr lang="en-US" dirty="0"/>
          </a:p>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3</a:t>
            </a:fld>
            <a:endParaRPr lang="en-US"/>
          </a:p>
        </p:txBody>
      </p:sp>
    </p:spTree>
    <p:extLst>
      <p:ext uri="{BB962C8B-B14F-4D97-AF65-F5344CB8AC3E}">
        <p14:creationId xmlns:p14="http://schemas.microsoft.com/office/powerpoint/2010/main" val="19854998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1DCA92-85C8-4931-BE47-6C2FBCBEA1A7}" type="slidenum">
              <a:rPr lang="en-US" smtClean="0"/>
              <a:t>21</a:t>
            </a:fld>
            <a:endParaRPr lang="en-US"/>
          </a:p>
        </p:txBody>
      </p:sp>
    </p:spTree>
    <p:extLst>
      <p:ext uri="{BB962C8B-B14F-4D97-AF65-F5344CB8AC3E}">
        <p14:creationId xmlns:p14="http://schemas.microsoft.com/office/powerpoint/2010/main" val="11858778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23</a:t>
            </a:fld>
            <a:endParaRPr lang="en-US"/>
          </a:p>
        </p:txBody>
      </p:sp>
    </p:spTree>
    <p:extLst>
      <p:ext uri="{BB962C8B-B14F-4D97-AF65-F5344CB8AC3E}">
        <p14:creationId xmlns:p14="http://schemas.microsoft.com/office/powerpoint/2010/main" val="33165011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dirty="0"/>
              <a:t>The overall program experience will primarily focus on setting individual career goals, brainstorming and bringing to life big ideas via the group initiatives, and building the leadership capabilities along the way that you need to reach your goals</a:t>
            </a:r>
          </a:p>
          <a:p>
            <a:pPr algn="l"/>
            <a:br>
              <a:rPr lang="en-US" sz="1200" b="0" dirty="0"/>
            </a:br>
            <a:r>
              <a:rPr lang="en-US" sz="1200" b="0" dirty="0"/>
              <a:t>After orientation, the program officially kicks off a the launch, where the cohort will bond, ideate and begin to self-organize to ready themselves as a group for the journey. After launch, the first ~45 days are the ramp up period, where additional research, cross-collaboration, and ideas refinement takes place to finish honing the group initiative ideas and often culminating in an MVP (or minimum viable product) presentation to the executive sponsors. At the same time, the groups self-selected Executive Committee begins to lead the group, and your Champions are there for oversight and motivation, and executive sponsors provide inspiration and mentoring. This time also begins the HBA Ambassador Communities of Practice, where the HBA will help you navigate the HBA to make the most of your experience, provide opportunities for learning, and provide opportunities for networking and best practice sharing. Your HBA-trained volunteer advisors also begin their roles, working closely with the executive committee to provide guidance and help maintain momentum.</a:t>
            </a:r>
          </a:p>
          <a:p>
            <a:pPr algn="l"/>
            <a:endParaRPr lang="en-US" sz="1200" b="0" dirty="0"/>
          </a:p>
          <a:p>
            <a:pPr algn="l"/>
            <a:r>
              <a:rPr lang="en-US" sz="1200" b="0" dirty="0"/>
              <a:t>Progress continues on group imitative work and capabilities development for the majority of the program, punctuated by a mid-program self-assessment and mid-program presentations of progress. The final ~45 days is the ramp down period, where work is being finalized, executive summaries are developed, Ambassadors complete their final self-assessment, and, if needed, sustainability or hand-off plans to continue progress post-program. The program culminates with a Graduation, where the Ambassadors can gather to share their progress, report on final results, and celebrate. Post-Program, HBA’s Ambassador alumni communities will provide a way to stay connected and engaged with the HBA and your fellow Ambassadors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A0E39-C8C4-4BD1-A2DF-3D0AFF5B06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76656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much of the professional development you’ll receive during this program will be experiential via leadership immersion, however the HBA does put an emphasis on building leadership capabilities to help you get where you want to go. So the program will ask you to start with the end in mind – where you want to go? Where do you want to be at the end of this journey?  choose 1-3 career goals that you hope to reach. AND then you’ll complete a self-assessment of yourself across HBA’s Leadership Capabilities framework. Once you’ve completed your assessment, you’ll want to select a few growth areas to focus on during the course of the program through your day-to-day program work, as well as through the HBA organization, as all our events and offerings are mapped to this framework. By focusing on developing your capabilities in your growth areas throughout the program, you’ll set yourself up to reach each of your career goals</a:t>
            </a:r>
          </a:p>
        </p:txBody>
      </p:sp>
      <p:sp>
        <p:nvSpPr>
          <p:cNvPr id="4" name="Slide Number Placeholder 3"/>
          <p:cNvSpPr>
            <a:spLocks noGrp="1"/>
          </p:cNvSpPr>
          <p:nvPr>
            <p:ph type="sldNum" sz="quarter" idx="5"/>
          </p:nvPr>
        </p:nvSpPr>
        <p:spPr/>
        <p:txBody>
          <a:bodyPr/>
          <a:lstStyle/>
          <a:p>
            <a:fld id="{613A0E39-C8C4-4BD1-A2DF-3D0AFF5B06C8}" type="slidenum">
              <a:rPr lang="en-US" smtClean="0"/>
              <a:t>25</a:t>
            </a:fld>
            <a:endParaRPr lang="en-US"/>
          </a:p>
        </p:txBody>
      </p:sp>
    </p:spTree>
    <p:extLst>
      <p:ext uri="{BB962C8B-B14F-4D97-AF65-F5344CB8AC3E}">
        <p14:creationId xmlns:p14="http://schemas.microsoft.com/office/powerpoint/2010/main" val="17843523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0000"/>
              </a:lnSpc>
              <a:spcBef>
                <a:spcPts val="600"/>
              </a:spcBef>
              <a:buNone/>
            </a:pPr>
            <a:r>
              <a:rPr lang="en-US" sz="1200" dirty="0"/>
              <a:t>The Ambassador Program encourages people to step up and self-select into leadership roles, as this amplifies the opportunities for development, and there is ample opportunity to do so. There are opportunities to participate as a member of the executive committee… and as a team lead…</a:t>
            </a:r>
            <a:endParaRPr lang="en-US" sz="1200" dirty="0">
              <a:ea typeface="Tahoma"/>
              <a:cs typeface="Tahoma"/>
            </a:endParaRPr>
          </a:p>
          <a:p>
            <a:pPr marL="0" indent="0">
              <a:lnSpc>
                <a:spcPct val="110000"/>
              </a:lnSpc>
              <a:spcBef>
                <a:spcPts val="600"/>
              </a:spcBef>
              <a:buNone/>
            </a:pPr>
            <a:endParaRPr lang="en-US" sz="1200" dirty="0">
              <a:ea typeface="Tahoma"/>
              <a:cs typeface="Tahoma"/>
            </a:endParaRPr>
          </a:p>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26</a:t>
            </a:fld>
            <a:endParaRPr lang="en-US"/>
          </a:p>
        </p:txBody>
      </p:sp>
    </p:spTree>
    <p:extLst>
      <p:ext uri="{BB962C8B-B14F-4D97-AF65-F5344CB8AC3E}">
        <p14:creationId xmlns:p14="http://schemas.microsoft.com/office/powerpoint/2010/main" val="7578566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444444"/>
                </a:solidFill>
                <a:effectLst/>
                <a:highlight>
                  <a:srgbClr val="FFFFFF"/>
                </a:highlight>
                <a:latin typeface="Abel" panose="02000506030000020004" pitchFamily="2" charset="0"/>
              </a:rPr>
              <a:t>The HBA Global Ambassador Program Group Initiatives represent a visionary approach to strategic problem-solving. These initiatives foster co-creation and collaboration, harnessing real-time innovation to address gaps, create multiple options for challenges, and cultivate solutions that nurture the next generation of leaders.  </a:t>
            </a:r>
          </a:p>
          <a:p>
            <a:pPr algn="l"/>
            <a:r>
              <a:rPr lang="en-US" b="0" i="0" dirty="0">
                <a:solidFill>
                  <a:srgbClr val="444444"/>
                </a:solidFill>
                <a:effectLst/>
                <a:highlight>
                  <a:srgbClr val="FFFFFF"/>
                </a:highlight>
                <a:latin typeface="Abel" panose="02000506030000020004" pitchFamily="2" charset="0"/>
              </a:rPr>
              <a:t>During the program, your cohort will work on 2-3 group initiatives for the company, in most cases from initial ideation to completion. Group Initiative focuses vary widely and can address any element of DE&amp;I, career or professional development, work/life, company culture, leadership delivery, etc. Employee-focused initiatives benefit the individual, which results in organizational success.</a:t>
            </a:r>
          </a:p>
          <a:p>
            <a:pPr algn="l"/>
            <a:endParaRPr lang="en-US" b="0" i="0" dirty="0">
              <a:solidFill>
                <a:srgbClr val="444444"/>
              </a:solidFill>
              <a:effectLst/>
              <a:highlight>
                <a:srgbClr val="FFFFFF"/>
              </a:highlight>
              <a:latin typeface="Abel" panose="02000506030000020004" pitchFamily="2" charset="0"/>
            </a:endParaRPr>
          </a:p>
          <a:p>
            <a:pPr algn="l"/>
            <a:r>
              <a:rPr lang="en-US" b="0" i="0" dirty="0">
                <a:solidFill>
                  <a:srgbClr val="444444"/>
                </a:solidFill>
                <a:effectLst/>
                <a:highlight>
                  <a:srgbClr val="FFFFFF"/>
                </a:highlight>
                <a:latin typeface="Abel" panose="02000506030000020004" pitchFamily="2" charset="0"/>
              </a:rPr>
              <a:t>Throughout this process, you’ll cultivate a diverse skill set, which includes:</a:t>
            </a:r>
          </a:p>
          <a:p>
            <a:pPr algn="l">
              <a:buFont typeface="Arial" panose="020B0604020202020204" pitchFamily="34" charset="0"/>
              <a:buChar char="•"/>
            </a:pPr>
            <a:r>
              <a:rPr lang="en-US" b="1" i="0" dirty="0">
                <a:solidFill>
                  <a:srgbClr val="444444"/>
                </a:solidFill>
                <a:effectLst/>
                <a:highlight>
                  <a:srgbClr val="FFFFFF"/>
                </a:highlight>
                <a:latin typeface="Abel" panose="02000506030000020004" pitchFamily="2" charset="0"/>
              </a:rPr>
              <a:t>Visualization:</a:t>
            </a:r>
            <a:r>
              <a:rPr lang="en-US" b="0" i="0" dirty="0">
                <a:solidFill>
                  <a:srgbClr val="444444"/>
                </a:solidFill>
                <a:effectLst/>
                <a:highlight>
                  <a:srgbClr val="FFFFFF"/>
                </a:highlight>
                <a:latin typeface="Abel" panose="02000506030000020004" pitchFamily="2" charset="0"/>
              </a:rPr>
              <a:t> The ability to conceive and communicate abstract concepts. </a:t>
            </a:r>
          </a:p>
          <a:p>
            <a:pPr algn="l">
              <a:buFont typeface="Arial" panose="020B0604020202020204" pitchFamily="34" charset="0"/>
              <a:buChar char="•"/>
            </a:pPr>
            <a:r>
              <a:rPr lang="en-US" b="1" i="0" dirty="0">
                <a:solidFill>
                  <a:srgbClr val="444444"/>
                </a:solidFill>
                <a:effectLst/>
                <a:highlight>
                  <a:srgbClr val="FFFFFF"/>
                </a:highlight>
                <a:latin typeface="Abel" panose="02000506030000020004" pitchFamily="2" charset="0"/>
              </a:rPr>
              <a:t>Adaptation and Pivoting:</a:t>
            </a:r>
            <a:r>
              <a:rPr lang="en-US" b="0" i="0" dirty="0">
                <a:solidFill>
                  <a:srgbClr val="444444"/>
                </a:solidFill>
                <a:effectLst/>
                <a:highlight>
                  <a:srgbClr val="FFFFFF"/>
                </a:highlight>
                <a:latin typeface="Abel" panose="02000506030000020004" pitchFamily="2" charset="0"/>
              </a:rPr>
              <a:t> The skill of modifying approaches based on real-time feedback and changing circumstances. </a:t>
            </a:r>
          </a:p>
          <a:p>
            <a:pPr algn="l">
              <a:buFont typeface="Arial" panose="020B0604020202020204" pitchFamily="34" charset="0"/>
              <a:buChar char="•"/>
            </a:pPr>
            <a:r>
              <a:rPr lang="en-US" b="1" i="0" dirty="0">
                <a:solidFill>
                  <a:srgbClr val="444444"/>
                </a:solidFill>
                <a:effectLst/>
                <a:highlight>
                  <a:srgbClr val="FFFFFF"/>
                </a:highlight>
                <a:latin typeface="Abel" panose="02000506030000020004" pitchFamily="2" charset="0"/>
              </a:rPr>
              <a:t>Experimentation</a:t>
            </a:r>
            <a:r>
              <a:rPr lang="en-US" b="0" i="0" dirty="0">
                <a:solidFill>
                  <a:srgbClr val="444444"/>
                </a:solidFill>
                <a:effectLst/>
                <a:highlight>
                  <a:srgbClr val="FFFFFF"/>
                </a:highlight>
                <a:latin typeface="Abel" panose="02000506030000020004" pitchFamily="2" charset="0"/>
              </a:rPr>
              <a:t>, Testing, and Refinement: A culture of constant improvement through iterative testing and analysis. </a:t>
            </a:r>
          </a:p>
          <a:p>
            <a:pPr algn="l">
              <a:buFont typeface="Arial" panose="020B0604020202020204" pitchFamily="34" charset="0"/>
              <a:buChar char="•"/>
            </a:pPr>
            <a:r>
              <a:rPr lang="en-US" b="1" i="0" dirty="0">
                <a:solidFill>
                  <a:srgbClr val="444444"/>
                </a:solidFill>
                <a:effectLst/>
                <a:highlight>
                  <a:srgbClr val="FFFFFF"/>
                </a:highlight>
                <a:latin typeface="Abel" panose="02000506030000020004" pitchFamily="2" charset="0"/>
              </a:rPr>
              <a:t>Prototyping:</a:t>
            </a:r>
            <a:r>
              <a:rPr lang="en-US" b="0" i="0" dirty="0">
                <a:solidFill>
                  <a:srgbClr val="444444"/>
                </a:solidFill>
                <a:effectLst/>
                <a:highlight>
                  <a:srgbClr val="FFFFFF"/>
                </a:highlight>
                <a:latin typeface="Abel" panose="02000506030000020004" pitchFamily="2" charset="0"/>
              </a:rPr>
              <a:t> Transforming concepts into tangible prototypes to evaluate their viability. </a:t>
            </a:r>
          </a:p>
          <a:p>
            <a:pPr algn="l">
              <a:buFont typeface="Arial" panose="020B0604020202020204" pitchFamily="34" charset="0"/>
              <a:buChar char="•"/>
            </a:pPr>
            <a:r>
              <a:rPr lang="en-US" b="1" i="0" dirty="0">
                <a:solidFill>
                  <a:srgbClr val="444444"/>
                </a:solidFill>
                <a:effectLst/>
                <a:highlight>
                  <a:srgbClr val="FFFFFF"/>
                </a:highlight>
                <a:latin typeface="Abel" panose="02000506030000020004" pitchFamily="2" charset="0"/>
              </a:rPr>
              <a:t>Overcoming Challenges:</a:t>
            </a:r>
            <a:r>
              <a:rPr lang="en-US" b="0" i="0" dirty="0">
                <a:solidFill>
                  <a:srgbClr val="444444"/>
                </a:solidFill>
                <a:effectLst/>
                <a:highlight>
                  <a:srgbClr val="FFFFFF"/>
                </a:highlight>
                <a:latin typeface="Abel" panose="02000506030000020004" pitchFamily="2" charset="0"/>
              </a:rPr>
              <a:t> The aptitude to confront obstacles and setbacks with optimism, approaching them as opportunities for growth and innovation. </a:t>
            </a:r>
          </a:p>
          <a:p>
            <a:pPr algn="l"/>
            <a:endParaRPr lang="en-US" b="0" i="0" dirty="0">
              <a:solidFill>
                <a:srgbClr val="444444"/>
              </a:solidFill>
              <a:effectLst/>
              <a:highlight>
                <a:srgbClr val="FFFFFF"/>
              </a:highlight>
              <a:latin typeface="Abel" panose="02000506030000020004" pitchFamily="2" charset="0"/>
            </a:endParaRPr>
          </a:p>
          <a:p>
            <a:pPr algn="l"/>
            <a:r>
              <a:rPr lang="en-US" b="0" i="0" dirty="0">
                <a:solidFill>
                  <a:srgbClr val="444444"/>
                </a:solidFill>
                <a:effectLst/>
                <a:highlight>
                  <a:srgbClr val="FFFFFF"/>
                </a:highlight>
                <a:latin typeface="Abel" panose="02000506030000020004" pitchFamily="2" charset="0"/>
              </a:rPr>
              <a:t>You will be provided a framework within which you can ideate – you may be presented a challenge the company is facing, a focus area to ideate within, or a partially developed initiative to carry forward. No two initiatives are exactly the same, and it will be up to you and your cohort to brainstorm, develop plans and move forward in the execution of each of your program’s initiatives. </a:t>
            </a:r>
          </a:p>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27</a:t>
            </a:fld>
            <a:endParaRPr lang="en-US"/>
          </a:p>
        </p:txBody>
      </p:sp>
    </p:spTree>
    <p:extLst>
      <p:ext uri="{BB962C8B-B14F-4D97-AF65-F5344CB8AC3E}">
        <p14:creationId xmlns:p14="http://schemas.microsoft.com/office/powerpoint/2010/main" val="6115898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latin typeface="+mj-lt"/>
                <a:ea typeface="Calibri" panose="020F0502020204030204" pitchFamily="34" charset="0"/>
                <a:cs typeface="Times New Roman"/>
              </a:rPr>
              <a:t>… are the ideas really viable? </a:t>
            </a:r>
            <a:r>
              <a:rPr lang="en-US" dirty="0">
                <a:latin typeface="Tahoma"/>
                <a:ea typeface="Tahoma"/>
                <a:cs typeface="Tahoma"/>
              </a:rPr>
              <a:t>These first few weeks after launch are the most exciting and critical to setting the cohort up to make progress. But they are also designed to be a challenge and stretch your leadership capabilities. </a:t>
            </a:r>
            <a:r>
              <a:rPr lang="en-US" sz="1200" dirty="0">
                <a:latin typeface="+mj-lt"/>
                <a:ea typeface="Calibri" panose="020F0502020204030204" pitchFamily="34" charset="0"/>
                <a:cs typeface="Times New Roman"/>
              </a:rPr>
              <a:t>This program may be your first time ever feeling empowered to be a leader, and this</a:t>
            </a:r>
            <a:r>
              <a:rPr lang="en-US" dirty="0">
                <a:latin typeface="Tahoma"/>
                <a:ea typeface="Tahoma"/>
                <a:cs typeface="Tahoma"/>
              </a:rPr>
              <a:t> will be your first foray into self-direction and developing your unique leadership style.  </a:t>
            </a:r>
          </a:p>
          <a:p>
            <a:pPr marL="0" indent="0">
              <a:lnSpc>
                <a:spcPct val="107000"/>
              </a:lnSpc>
              <a:spcBef>
                <a:spcPts val="0"/>
              </a:spcBef>
              <a:spcAft>
                <a:spcPts val="800"/>
              </a:spcAft>
              <a:buNone/>
            </a:pPr>
            <a:endParaRPr lang="en-US" sz="1200" dirty="0">
              <a:latin typeface="+mj-lt"/>
              <a:ea typeface="Calibri" panose="020F0502020204030204" pitchFamily="34" charset="0"/>
              <a:cs typeface="Times New Roman"/>
            </a:endParaRPr>
          </a:p>
          <a:p>
            <a:pPr marL="0" indent="0">
              <a:lnSpc>
                <a:spcPct val="107000"/>
              </a:lnSpc>
              <a:spcBef>
                <a:spcPts val="0"/>
              </a:spcBef>
              <a:spcAft>
                <a:spcPts val="800"/>
              </a:spcAft>
              <a:buNone/>
            </a:pPr>
            <a:r>
              <a:rPr lang="en-US" sz="1200" dirty="0">
                <a:latin typeface="+mj-lt"/>
                <a:ea typeface="Calibri" panose="020F0502020204030204" pitchFamily="34" charset="0"/>
                <a:cs typeface="Times New Roman"/>
              </a:rPr>
              <a:t>It may feel uncomfortable if you’ve never been </a:t>
            </a:r>
            <a:r>
              <a:rPr lang="en-US" sz="1200" dirty="0">
                <a:effectLst/>
                <a:latin typeface="+mj-lt"/>
                <a:ea typeface="Calibri" panose="020F0502020204030204" pitchFamily="34" charset="0"/>
                <a:cs typeface="Times New Roman"/>
              </a:rPr>
              <a:t>in a position like this </a:t>
            </a:r>
            <a:r>
              <a:rPr lang="en-US" sz="1200" dirty="0">
                <a:latin typeface="+mj-lt"/>
                <a:ea typeface="Calibri" panose="020F0502020204030204" pitchFamily="34" charset="0"/>
                <a:cs typeface="Times New Roman"/>
              </a:rPr>
              <a:t>before. The HBA, via our volunteer Advisors and Communities of Practice, with collaboration and support from your program champions and executive sponsors will support you through this process and help you navigate through challenges. The goal is to make you </a:t>
            </a:r>
            <a:r>
              <a:rPr lang="en-US" sz="1200" dirty="0">
                <a:effectLst/>
                <a:latin typeface="+mj-lt"/>
                <a:ea typeface="Calibri" panose="020F0502020204030204" pitchFamily="34" charset="0"/>
                <a:cs typeface="Times New Roman"/>
              </a:rPr>
              <a:t>feel empowered to make decisions such as selecting leaders, refining ideas, and developing plans independently.</a:t>
            </a:r>
            <a:r>
              <a:rPr lang="en-US" sz="1200" dirty="0">
                <a:latin typeface="+mj-lt"/>
                <a:ea typeface="Calibri" panose="020F0502020204030204" pitchFamily="34" charset="0"/>
                <a:cs typeface="Times New Roman"/>
              </a:rPr>
              <a:t> This challenging experience is actually what instills THE AMBASSADOR MINDSET, which we’ll review in more detail in the next orientation module. </a:t>
            </a:r>
          </a:p>
          <a:p>
            <a:pPr marL="0" indent="0">
              <a:lnSpc>
                <a:spcPct val="107000"/>
              </a:lnSpc>
              <a:spcBef>
                <a:spcPts val="0"/>
              </a:spcBef>
              <a:spcAft>
                <a:spcPts val="800"/>
              </a:spcAft>
              <a:buNone/>
            </a:pPr>
            <a:endParaRPr lang="en-US" sz="1200" dirty="0">
              <a:latin typeface="+mj-lt"/>
              <a:ea typeface="Calibri" panose="020F0502020204030204" pitchFamily="34" charset="0"/>
              <a:cs typeface="Times New Roman"/>
            </a:endParaRPr>
          </a:p>
        </p:txBody>
      </p:sp>
      <p:sp>
        <p:nvSpPr>
          <p:cNvPr id="4" name="Slide Number Placeholder 3"/>
          <p:cNvSpPr>
            <a:spLocks noGrp="1"/>
          </p:cNvSpPr>
          <p:nvPr>
            <p:ph type="sldNum" sz="quarter" idx="5"/>
          </p:nvPr>
        </p:nvSpPr>
        <p:spPr/>
        <p:txBody>
          <a:bodyPr/>
          <a:lstStyle/>
          <a:p>
            <a:fld id="{0A1918A0-28F0-440C-BB9C-ED3EB12F0F5E}" type="slidenum">
              <a:rPr lang="en-US" smtClean="0"/>
              <a:t>28</a:t>
            </a:fld>
            <a:endParaRPr lang="en-US"/>
          </a:p>
        </p:txBody>
      </p:sp>
    </p:spTree>
    <p:extLst>
      <p:ext uri="{BB962C8B-B14F-4D97-AF65-F5344CB8AC3E}">
        <p14:creationId xmlns:p14="http://schemas.microsoft.com/office/powerpoint/2010/main" val="4223019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not be going through this alone! Your company and the HBA is here to support you on the journey. Lean on your teammates, and take advantage of what the HBA has to offer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Participate in the HBA Communities of Practice (live sessions and online Community forum)</a:t>
            </a:r>
          </a:p>
          <a:p>
            <a:r>
              <a:rPr lang="en-US" dirty="0"/>
              <a:t>Lean on your HBA-trained volunteer Advisors</a:t>
            </a:r>
          </a:p>
          <a:p>
            <a:r>
              <a:rPr lang="en-US" dirty="0"/>
              <a:t>Leverage the GAP Resource Center</a:t>
            </a:r>
          </a:p>
          <a:p>
            <a:r>
              <a:rPr lang="en-US" dirty="0"/>
              <a:t>Explore the Ambassador Learning Center (or ALC) which includes Master Classes and Coaching</a:t>
            </a:r>
          </a:p>
          <a:p>
            <a:r>
              <a:rPr lang="en-US" dirty="0"/>
              <a:t>Get to know the HBA overall, and how our robust network and offerings can support you along the way</a:t>
            </a:r>
          </a:p>
        </p:txBody>
      </p:sp>
      <p:sp>
        <p:nvSpPr>
          <p:cNvPr id="4" name="Slide Number Placeholder 3"/>
          <p:cNvSpPr>
            <a:spLocks noGrp="1"/>
          </p:cNvSpPr>
          <p:nvPr>
            <p:ph type="sldNum" sz="quarter" idx="5"/>
          </p:nvPr>
        </p:nvSpPr>
        <p:spPr/>
        <p:txBody>
          <a:bodyPr/>
          <a:lstStyle/>
          <a:p>
            <a:fld id="{0A1918A0-28F0-440C-BB9C-ED3EB12F0F5E}" type="slidenum">
              <a:rPr lang="en-US" smtClean="0"/>
              <a:t>29</a:t>
            </a:fld>
            <a:endParaRPr lang="en-US"/>
          </a:p>
        </p:txBody>
      </p:sp>
    </p:spTree>
    <p:extLst>
      <p:ext uri="{BB962C8B-B14F-4D97-AF65-F5344CB8AC3E}">
        <p14:creationId xmlns:p14="http://schemas.microsoft.com/office/powerpoint/2010/main" val="20134597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you’ve heard what to expect of the program, but what is expected of you as an Ambassador? Like all good things in life, you will get out of this program what you put in, so be engaged and raise your hand to try new things. </a:t>
            </a:r>
          </a:p>
          <a:p>
            <a:endParaRPr lang="en-US" dirty="0"/>
          </a:p>
          <a:p>
            <a:r>
              <a:rPr lang="en-US" dirty="0"/>
              <a:t>Set aside time to ensure you’re making progress in your growth areas</a:t>
            </a:r>
          </a:p>
          <a:p>
            <a:endParaRPr lang="en-US" dirty="0"/>
          </a:p>
          <a:p>
            <a:r>
              <a:rPr lang="en-US" dirty="0"/>
              <a:t>Work it into your IDP</a:t>
            </a:r>
          </a:p>
        </p:txBody>
      </p:sp>
      <p:sp>
        <p:nvSpPr>
          <p:cNvPr id="4" name="Slide Number Placeholder 3"/>
          <p:cNvSpPr>
            <a:spLocks noGrp="1"/>
          </p:cNvSpPr>
          <p:nvPr>
            <p:ph type="sldNum" sz="quarter" idx="5"/>
          </p:nvPr>
        </p:nvSpPr>
        <p:spPr/>
        <p:txBody>
          <a:bodyPr/>
          <a:lstStyle/>
          <a:p>
            <a:fld id="{0A1918A0-28F0-440C-BB9C-ED3EB12F0F5E}" type="slidenum">
              <a:rPr lang="en-US" smtClean="0"/>
              <a:t>30</a:t>
            </a:fld>
            <a:endParaRPr lang="en-US"/>
          </a:p>
        </p:txBody>
      </p:sp>
    </p:spTree>
    <p:extLst>
      <p:ext uri="{BB962C8B-B14F-4D97-AF65-F5344CB8AC3E}">
        <p14:creationId xmlns:p14="http://schemas.microsoft.com/office/powerpoint/2010/main" val="6026448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31</a:t>
            </a:fld>
            <a:endParaRPr lang="en-US"/>
          </a:p>
        </p:txBody>
      </p:sp>
    </p:spTree>
    <p:extLst>
      <p:ext uri="{BB962C8B-B14F-4D97-AF65-F5344CB8AC3E}">
        <p14:creationId xmlns:p14="http://schemas.microsoft.com/office/powerpoint/2010/main" val="596249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4</a:t>
            </a:fld>
            <a:endParaRPr lang="en-US"/>
          </a:p>
        </p:txBody>
      </p:sp>
    </p:spTree>
    <p:extLst>
      <p:ext uri="{BB962C8B-B14F-4D97-AF65-F5344CB8AC3E}">
        <p14:creationId xmlns:p14="http://schemas.microsoft.com/office/powerpoint/2010/main" val="23809074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918A0-28F0-440C-BB9C-ED3EB12F0F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570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all parties work together and interface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B5979-4CE6-40E1-9808-A3184AB282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33135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F796C-1564-43BF-8817-D23B5E1EC6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26078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improvement will be additional tools and resources. The Playbook, while so helpful to get us through this last year, will be significantly streamlined. </a:t>
            </a:r>
          </a:p>
          <a:p>
            <a:endParaRPr lang="en-US" dirty="0"/>
          </a:p>
          <a:p>
            <a:r>
              <a:rPr lang="en-US" dirty="0"/>
              <a:t>The new version of the playbook will simply contain:</a:t>
            </a:r>
          </a:p>
          <a:p>
            <a:endParaRPr lang="en-US" dirty="0"/>
          </a:p>
          <a:p>
            <a:pPr marL="285750" indent="-285750">
              <a:buFont typeface="Arial" panose="020B0604020202020204" pitchFamily="34" charset="0"/>
              <a:buChar char="•"/>
            </a:pPr>
            <a:r>
              <a:rPr lang="en-US" sz="1200" dirty="0"/>
              <a:t>A program overview with timelines and expectations</a:t>
            </a:r>
          </a:p>
          <a:p>
            <a:pPr marL="285750" indent="-285750">
              <a:buFont typeface="Arial" panose="020B0604020202020204" pitchFamily="34" charset="0"/>
              <a:buChar char="•"/>
            </a:pPr>
            <a:r>
              <a:rPr lang="en-US" sz="1200" dirty="0"/>
              <a:t>High-level role information (who does what)</a:t>
            </a:r>
          </a:p>
          <a:p>
            <a:pPr marL="285750" indent="-285750">
              <a:buFont typeface="Arial" panose="020B0604020202020204" pitchFamily="34" charset="0"/>
              <a:buChar char="•"/>
            </a:pPr>
            <a:r>
              <a:rPr lang="en-US" sz="1200" dirty="0"/>
              <a:t>High-level phases and tasks</a:t>
            </a:r>
          </a:p>
          <a:p>
            <a:endParaRPr lang="en-US" dirty="0"/>
          </a:p>
          <a:p>
            <a:r>
              <a:rPr lang="en-US" dirty="0"/>
              <a:t>But where is all that great guidance going? To the NEW Global Ambassador Program Resource Center, of course!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A0E39-C8C4-4BD1-A2DF-3D0AFF5B06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71067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resource center will house numerous new and existing tools and resources, organized to maximize ease. </a:t>
            </a:r>
          </a:p>
          <a:p>
            <a:r>
              <a:rPr lang="en-US" dirty="0"/>
              <a:t>And that 80+ number is likely a gross underestimation given all the articles that will be created to house current playbook content!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A0E39-C8C4-4BD1-A2DF-3D0AFF5B06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1898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t>Significant improvements in the program inclusions, and additional clarity to set expectations</a:t>
            </a:r>
          </a:p>
          <a:p>
            <a:pPr algn="l"/>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5</a:t>
            </a:fld>
            <a:endParaRPr lang="en-US"/>
          </a:p>
        </p:txBody>
      </p:sp>
    </p:spTree>
    <p:extLst>
      <p:ext uri="{BB962C8B-B14F-4D97-AF65-F5344CB8AC3E}">
        <p14:creationId xmlns:p14="http://schemas.microsoft.com/office/powerpoint/2010/main" val="2921156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t>Improved experience including training, communities, metrics, support along the way, and alumni communities</a:t>
            </a:r>
          </a:p>
          <a:p>
            <a:pPr algn="l"/>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6</a:t>
            </a:fld>
            <a:endParaRPr lang="en-US"/>
          </a:p>
        </p:txBody>
      </p:sp>
    </p:spTree>
    <p:extLst>
      <p:ext uri="{BB962C8B-B14F-4D97-AF65-F5344CB8AC3E}">
        <p14:creationId xmlns:p14="http://schemas.microsoft.com/office/powerpoint/2010/main" val="4127560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7</a:t>
            </a:fld>
            <a:endParaRPr lang="en-US"/>
          </a:p>
        </p:txBody>
      </p:sp>
    </p:spTree>
    <p:extLst>
      <p:ext uri="{BB962C8B-B14F-4D97-AF65-F5344CB8AC3E}">
        <p14:creationId xmlns:p14="http://schemas.microsoft.com/office/powerpoint/2010/main" val="377859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613A0E39-C8C4-4BD1-A2DF-3D0AFF5B06C8}" type="slidenum">
              <a:rPr lang="en-US" smtClean="0"/>
              <a:t>8</a:t>
            </a:fld>
            <a:endParaRPr lang="en-US"/>
          </a:p>
        </p:txBody>
      </p:sp>
    </p:spTree>
    <p:extLst>
      <p:ext uri="{BB962C8B-B14F-4D97-AF65-F5344CB8AC3E}">
        <p14:creationId xmlns:p14="http://schemas.microsoft.com/office/powerpoint/2010/main" val="1098758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1000"/>
              </a:spcAft>
              <a:buClr>
                <a:schemeClr val="accent2"/>
              </a:buClr>
              <a:buFont typeface="Arial" panose="020B0604020202020204" pitchFamily="34" charset="0"/>
              <a:buChar char="•"/>
            </a:pPr>
            <a:r>
              <a:rPr lang="en-US" sz="1200" dirty="0">
                <a:latin typeface="Palatino Linotype" panose="02040502050505030304" pitchFamily="18" charset="0"/>
              </a:rPr>
              <a:t>Ambassadors must be HBA Members. </a:t>
            </a:r>
          </a:p>
          <a:p>
            <a:pPr marL="171450" indent="-171450">
              <a:spcAft>
                <a:spcPts val="1000"/>
              </a:spcAft>
              <a:buClr>
                <a:schemeClr val="accent2"/>
              </a:buClr>
              <a:buFont typeface="Arial" panose="020B0604020202020204" pitchFamily="34" charset="0"/>
              <a:buChar char="•"/>
            </a:pPr>
            <a:r>
              <a:rPr lang="en-US" sz="1200" dirty="0">
                <a:latin typeface="Palatino Linotype" panose="02040502050505030304" pitchFamily="18" charset="0"/>
              </a:rPr>
              <a:t>HBA Partnerships include a specific number of memberships. </a:t>
            </a:r>
          </a:p>
          <a:p>
            <a:pPr marL="171450" indent="-171450">
              <a:spcAft>
                <a:spcPts val="1000"/>
              </a:spcAft>
              <a:buClr>
                <a:schemeClr val="accent2"/>
              </a:buClr>
              <a:buFont typeface="Arial" panose="020B0604020202020204" pitchFamily="34" charset="0"/>
              <a:buChar char="•"/>
            </a:pPr>
            <a:r>
              <a:rPr lang="en-US" sz="1200" dirty="0">
                <a:latin typeface="Palatino Linotype" panose="02040502050505030304" pitchFamily="18" charset="0"/>
              </a:rPr>
              <a:t>If additional memberships are required, high-level Corporate Partners are eligible for discounted memberships.</a:t>
            </a:r>
          </a:p>
          <a:p>
            <a:pPr marL="171450" indent="-171450">
              <a:spcAft>
                <a:spcPts val="1000"/>
              </a:spcAft>
              <a:buClr>
                <a:schemeClr val="accent2"/>
              </a:buClr>
              <a:buFont typeface="Arial" panose="020B0604020202020204" pitchFamily="34" charset="0"/>
              <a:buChar char="•"/>
            </a:pPr>
            <a:r>
              <a:rPr lang="en-US" sz="1200" dirty="0">
                <a:latin typeface="Palatino Linotype" panose="02040502050505030304" pitchFamily="18" charset="0"/>
              </a:rPr>
              <a:t>Corporate Partners must have active HBA partnerships during the 12- month course of the program.  </a:t>
            </a:r>
          </a:p>
          <a:p>
            <a:pPr marL="171450" indent="-171450">
              <a:spcAft>
                <a:spcPts val="1000"/>
              </a:spcAft>
              <a:buClr>
                <a:schemeClr val="accent2"/>
              </a:buClr>
              <a:buFont typeface="Arial" panose="020B0604020202020204" pitchFamily="34" charset="0"/>
              <a:buChar char="•"/>
            </a:pPr>
            <a:r>
              <a:rPr lang="en-US" sz="1200" dirty="0">
                <a:latin typeface="Palatino Linotype" panose="02040502050505030304" pitchFamily="18" charset="0"/>
              </a:rPr>
              <a:t>If a partnership expires during the 12 months, the Ambassador program may also discontinue at the time of expiration.</a:t>
            </a:r>
          </a:p>
          <a:p>
            <a:pPr marL="171450" indent="-171450">
              <a:spcAft>
                <a:spcPts val="1000"/>
              </a:spcAft>
              <a:buClr>
                <a:schemeClr val="accent2"/>
              </a:buClr>
              <a:buFont typeface="Arial" panose="020B0604020202020204" pitchFamily="34" charset="0"/>
              <a:buChar char="•"/>
            </a:pPr>
            <a:r>
              <a:rPr lang="en-US" sz="1200" dirty="0">
                <a:latin typeface="Palatino Linotype" panose="02040502050505030304" pitchFamily="18" charset="0"/>
              </a:rPr>
              <a:t>Each Ambassador program will have 2 HBA Advisors assigned to the group for one year. </a:t>
            </a:r>
          </a:p>
          <a:p>
            <a:pPr marL="171450" indent="-171450">
              <a:spcAft>
                <a:spcPts val="1000"/>
              </a:spcAft>
              <a:buClr>
                <a:schemeClr val="accent2"/>
              </a:buClr>
              <a:buFont typeface="Arial" panose="020B0604020202020204" pitchFamily="34" charset="0"/>
              <a:buChar char="•"/>
            </a:pPr>
            <a:r>
              <a:rPr lang="en-US" sz="1200" dirty="0">
                <a:latin typeface="Palatino Linotype" panose="02040502050505030304" pitchFamily="18" charset="0"/>
              </a:rPr>
              <a:t>There are no costs for assigned HBA Advisors. </a:t>
            </a:r>
          </a:p>
          <a:p>
            <a:pPr marL="171450" indent="-171450">
              <a:spcAft>
                <a:spcPts val="1000"/>
              </a:spcAft>
              <a:buClr>
                <a:schemeClr val="accent2"/>
              </a:buClr>
              <a:buFont typeface="Arial" panose="020B0604020202020204" pitchFamily="34" charset="0"/>
              <a:buChar char="•"/>
            </a:pPr>
            <a:r>
              <a:rPr lang="en-US" sz="1200" dirty="0">
                <a:latin typeface="Palatino Linotype" panose="02040502050505030304" pitchFamily="18" charset="0"/>
              </a:rPr>
              <a:t>The Ambassador program can often provide speakers for fireside chats and panelists often at no cost.</a:t>
            </a:r>
            <a:endParaRPr lang="en-US" dirty="0"/>
          </a:p>
        </p:txBody>
      </p:sp>
      <p:sp>
        <p:nvSpPr>
          <p:cNvPr id="4" name="Slide Number Placeholder 3"/>
          <p:cNvSpPr>
            <a:spLocks noGrp="1"/>
          </p:cNvSpPr>
          <p:nvPr>
            <p:ph type="sldNum" sz="quarter" idx="5"/>
          </p:nvPr>
        </p:nvSpPr>
        <p:spPr/>
        <p:txBody>
          <a:bodyPr/>
          <a:lstStyle/>
          <a:p>
            <a:fld id="{A867647B-382B-47DD-929B-0D25F4D6B345}" type="slidenum">
              <a:rPr lang="en-US" smtClean="0"/>
              <a:t>9</a:t>
            </a:fld>
            <a:endParaRPr lang="en-US"/>
          </a:p>
        </p:txBody>
      </p:sp>
    </p:spTree>
    <p:extLst>
      <p:ext uri="{BB962C8B-B14F-4D97-AF65-F5344CB8AC3E}">
        <p14:creationId xmlns:p14="http://schemas.microsoft.com/office/powerpoint/2010/main" val="1254446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67647B-382B-47DD-929B-0D25F4D6B345}" type="slidenum">
              <a:rPr lang="en-US" smtClean="0"/>
              <a:t>10</a:t>
            </a:fld>
            <a:endParaRPr lang="en-US"/>
          </a:p>
        </p:txBody>
      </p:sp>
    </p:spTree>
    <p:extLst>
      <p:ext uri="{BB962C8B-B14F-4D97-AF65-F5344CB8AC3E}">
        <p14:creationId xmlns:p14="http://schemas.microsoft.com/office/powerpoint/2010/main" val="13003596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jpg"/><Relationship Id="rId1" Type="http://schemas.openxmlformats.org/officeDocument/2006/relationships/slideMaster" Target="../slideMasters/slideMaster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2.jpg"/><Relationship Id="rId1" Type="http://schemas.openxmlformats.org/officeDocument/2006/relationships/slideMaster" Target="../slideMasters/slideMaster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Layouts/_rels/slideLayout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3.jpg"/><Relationship Id="rId1" Type="http://schemas.openxmlformats.org/officeDocument/2006/relationships/slideMaster" Target="../slideMasters/slideMaster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B9B7B0BB-251E-4D4A-8DE2-2258F3114021}"/>
              </a:ext>
            </a:extLst>
          </p:cNvPr>
          <p:cNvSpPr txBox="1">
            <a:spLocks/>
          </p:cNvSpPr>
          <p:nvPr userDrawn="1"/>
        </p:nvSpPr>
        <p:spPr>
          <a:xfrm>
            <a:off x="437745" y="34796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9EB3B"/>
                </a:solidFill>
                <a:latin typeface="Palatino Linotype" panose="02040502050505030304" pitchFamily="18" charset="0"/>
                <a:ea typeface="+mj-ea"/>
                <a:cs typeface="+mj-cs"/>
              </a:defRPr>
            </a:lvl1pPr>
          </a:lstStyle>
          <a:p>
            <a:endParaRPr lang="en-US" dirty="0"/>
          </a:p>
        </p:txBody>
      </p:sp>
    </p:spTree>
    <p:extLst>
      <p:ext uri="{BB962C8B-B14F-4D97-AF65-F5344CB8AC3E}">
        <p14:creationId xmlns:p14="http://schemas.microsoft.com/office/powerpoint/2010/main" val="2888906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F107E7D-50A6-13BD-CF26-C7419D93B73E}"/>
              </a:ext>
            </a:extLst>
          </p:cNvPr>
          <p:cNvSpPr>
            <a:spLocks noGrp="1"/>
          </p:cNvSpPr>
          <p:nvPr>
            <p:ph sz="quarter" idx="10" hasCustomPrompt="1"/>
          </p:nvPr>
        </p:nvSpPr>
        <p:spPr>
          <a:xfrm>
            <a:off x="1116541" y="819444"/>
            <a:ext cx="4421188" cy="4402137"/>
          </a:xfrm>
        </p:spPr>
        <p:txBody>
          <a:bodyPr/>
          <a:lstStyle>
            <a:lvl1pPr marL="0" indent="0">
              <a:buNone/>
              <a:defRPr/>
            </a:lvl1pPr>
          </a:lstStyle>
          <a:p>
            <a:pPr lvl="0"/>
            <a:r>
              <a:rPr lang="en-US" dirty="0"/>
              <a:t>Insert object</a:t>
            </a:r>
          </a:p>
        </p:txBody>
      </p:sp>
      <p:graphicFrame>
        <p:nvGraphicFramePr>
          <p:cNvPr id="10" name="Diagram 9">
            <a:extLst>
              <a:ext uri="{FF2B5EF4-FFF2-40B4-BE49-F238E27FC236}">
                <a16:creationId xmlns:a16="http://schemas.microsoft.com/office/drawing/2014/main" id="{62903065-F7E1-7A57-417C-FD12576FCEDD}"/>
              </a:ext>
            </a:extLst>
          </p:cNvPr>
          <p:cNvGraphicFramePr/>
          <p:nvPr userDrawn="1">
            <p:extLst>
              <p:ext uri="{D42A27DB-BD31-4B8C-83A1-F6EECF244321}">
                <p14:modId xmlns:p14="http://schemas.microsoft.com/office/powerpoint/2010/main" val="2311790975"/>
              </p:ext>
            </p:extLst>
          </p:nvPr>
        </p:nvGraphicFramePr>
        <p:xfrm>
          <a:off x="6654270" y="819444"/>
          <a:ext cx="4421188" cy="4402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6372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E1B91-C42B-6DB7-9973-56E202933943}"/>
              </a:ext>
            </a:extLst>
          </p:cNvPr>
          <p:cNvSpPr>
            <a:spLocks noGrp="1"/>
          </p:cNvSpPr>
          <p:nvPr>
            <p:ph type="title" hasCustomPrompt="1"/>
          </p:nvPr>
        </p:nvSpPr>
        <p:spPr>
          <a:xfrm>
            <a:off x="4260914" y="365125"/>
            <a:ext cx="7411681" cy="1325563"/>
          </a:xfrm>
        </p:spPr>
        <p:txBody>
          <a:bodyPr/>
          <a:lstStyle>
            <a:lvl1pPr>
              <a:defRPr/>
            </a:lvl1pPr>
          </a:lstStyle>
          <a:p>
            <a:r>
              <a:rPr lang="en-US" dirty="0"/>
              <a:t>Title</a:t>
            </a:r>
          </a:p>
        </p:txBody>
      </p:sp>
      <p:sp>
        <p:nvSpPr>
          <p:cNvPr id="4" name="Text Placeholder 3">
            <a:extLst>
              <a:ext uri="{FF2B5EF4-FFF2-40B4-BE49-F238E27FC236}">
                <a16:creationId xmlns:a16="http://schemas.microsoft.com/office/drawing/2014/main" id="{E280CD62-89A4-DCB6-AF95-3E5244247257}"/>
              </a:ext>
            </a:extLst>
          </p:cNvPr>
          <p:cNvSpPr>
            <a:spLocks noGrp="1"/>
          </p:cNvSpPr>
          <p:nvPr>
            <p:ph type="body" sz="quarter" idx="10"/>
          </p:nvPr>
        </p:nvSpPr>
        <p:spPr>
          <a:xfrm>
            <a:off x="4258032" y="2101850"/>
            <a:ext cx="7411681" cy="3875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6982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2D6C-D20A-8839-63FE-9A3BBAD947DD}"/>
              </a:ext>
            </a:extLst>
          </p:cNvPr>
          <p:cNvSpPr>
            <a:spLocks noGrp="1"/>
          </p:cNvSpPr>
          <p:nvPr>
            <p:ph type="title" hasCustomPrompt="1"/>
          </p:nvPr>
        </p:nvSpPr>
        <p:spPr>
          <a:xfrm>
            <a:off x="4685122" y="365125"/>
            <a:ext cx="6987474" cy="1325563"/>
          </a:xfrm>
        </p:spPr>
        <p:txBody>
          <a:bodyPr/>
          <a:lstStyle>
            <a:lvl1pPr>
              <a:defRPr/>
            </a:lvl1pPr>
          </a:lstStyle>
          <a:p>
            <a:r>
              <a:rPr lang="en-US" dirty="0"/>
              <a:t>Title</a:t>
            </a:r>
          </a:p>
        </p:txBody>
      </p:sp>
      <p:sp>
        <p:nvSpPr>
          <p:cNvPr id="4" name="Text Placeholder 3">
            <a:extLst>
              <a:ext uri="{FF2B5EF4-FFF2-40B4-BE49-F238E27FC236}">
                <a16:creationId xmlns:a16="http://schemas.microsoft.com/office/drawing/2014/main" id="{F4348A34-CEA8-B152-E42A-5AC7A44C854B}"/>
              </a:ext>
            </a:extLst>
          </p:cNvPr>
          <p:cNvSpPr>
            <a:spLocks noGrp="1"/>
          </p:cNvSpPr>
          <p:nvPr>
            <p:ph type="body" sz="quarter" idx="10"/>
          </p:nvPr>
        </p:nvSpPr>
        <p:spPr>
          <a:xfrm>
            <a:off x="4685122" y="2027238"/>
            <a:ext cx="6987474" cy="3873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6872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C3DB65E5-8CDC-70E9-AC2D-08B7FF57712B}"/>
              </a:ext>
            </a:extLst>
          </p:cNvPr>
          <p:cNvGraphicFramePr/>
          <p:nvPr userDrawn="1">
            <p:extLst>
              <p:ext uri="{D42A27DB-BD31-4B8C-83A1-F6EECF244321}">
                <p14:modId xmlns:p14="http://schemas.microsoft.com/office/powerpoint/2010/main" val="2968484"/>
              </p:ext>
            </p:extLst>
          </p:nvPr>
        </p:nvGraphicFramePr>
        <p:xfrm>
          <a:off x="4607511" y="819444"/>
          <a:ext cx="6467947" cy="4924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26770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57CE1F5E-538B-AB99-48B5-B89E26A99736}"/>
              </a:ext>
            </a:extLst>
          </p:cNvPr>
          <p:cNvGraphicFramePr/>
          <p:nvPr userDrawn="1">
            <p:extLst>
              <p:ext uri="{D42A27DB-BD31-4B8C-83A1-F6EECF244321}">
                <p14:modId xmlns:p14="http://schemas.microsoft.com/office/powerpoint/2010/main" val="3017800174"/>
              </p:ext>
            </p:extLst>
          </p:nvPr>
        </p:nvGraphicFramePr>
        <p:xfrm>
          <a:off x="4607511" y="819444"/>
          <a:ext cx="6467947" cy="4924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72808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816BF-819D-E126-B0F2-E8A386F2CE61}"/>
              </a:ext>
            </a:extLst>
          </p:cNvPr>
          <p:cNvSpPr>
            <a:spLocks noGrp="1"/>
          </p:cNvSpPr>
          <p:nvPr>
            <p:ph type="title" hasCustomPrompt="1"/>
          </p:nvPr>
        </p:nvSpPr>
        <p:spPr>
          <a:xfrm>
            <a:off x="4750816" y="365125"/>
            <a:ext cx="6921780" cy="1325563"/>
          </a:xfrm>
        </p:spPr>
        <p:txBody>
          <a:bodyPr>
            <a:normAutofit/>
          </a:bodyPr>
          <a:lstStyle>
            <a:lvl1pPr>
              <a:defRPr sz="3600">
                <a:solidFill>
                  <a:schemeClr val="bg2"/>
                </a:solidFill>
              </a:defRPr>
            </a:lvl1pPr>
          </a:lstStyle>
          <a:p>
            <a:r>
              <a:rPr lang="en-US" dirty="0"/>
              <a:t>Title</a:t>
            </a:r>
          </a:p>
        </p:txBody>
      </p:sp>
      <p:sp>
        <p:nvSpPr>
          <p:cNvPr id="3" name="Text Placeholder 3">
            <a:extLst>
              <a:ext uri="{FF2B5EF4-FFF2-40B4-BE49-F238E27FC236}">
                <a16:creationId xmlns:a16="http://schemas.microsoft.com/office/drawing/2014/main" id="{4A880F55-55B5-8F4A-4DC9-560F44A91F46}"/>
              </a:ext>
            </a:extLst>
          </p:cNvPr>
          <p:cNvSpPr>
            <a:spLocks noGrp="1"/>
          </p:cNvSpPr>
          <p:nvPr>
            <p:ph type="body" sz="quarter" idx="10"/>
          </p:nvPr>
        </p:nvSpPr>
        <p:spPr>
          <a:xfrm>
            <a:off x="4751108" y="2120900"/>
            <a:ext cx="6921780" cy="3949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009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6FC9F28-8BFB-9717-1963-C8A13B373C30}"/>
              </a:ext>
            </a:extLst>
          </p:cNvPr>
          <p:cNvSpPr>
            <a:spLocks noGrp="1"/>
          </p:cNvSpPr>
          <p:nvPr>
            <p:ph type="title" hasCustomPrompt="1"/>
          </p:nvPr>
        </p:nvSpPr>
        <p:spPr>
          <a:xfrm>
            <a:off x="4750816" y="365125"/>
            <a:ext cx="6921780" cy="1325563"/>
          </a:xfrm>
        </p:spPr>
        <p:txBody>
          <a:bodyPr>
            <a:normAutofit/>
          </a:bodyPr>
          <a:lstStyle>
            <a:lvl1pPr>
              <a:defRPr sz="3600">
                <a:solidFill>
                  <a:schemeClr val="bg2"/>
                </a:solidFill>
              </a:defRPr>
            </a:lvl1pPr>
          </a:lstStyle>
          <a:p>
            <a:r>
              <a:rPr lang="en-US" dirty="0"/>
              <a:t>Title</a:t>
            </a:r>
          </a:p>
        </p:txBody>
      </p:sp>
      <p:sp>
        <p:nvSpPr>
          <p:cNvPr id="4" name="Text Placeholder 3">
            <a:extLst>
              <a:ext uri="{FF2B5EF4-FFF2-40B4-BE49-F238E27FC236}">
                <a16:creationId xmlns:a16="http://schemas.microsoft.com/office/drawing/2014/main" id="{5B3435E3-B0FE-FD3C-30C5-1C7FCE8F45C3}"/>
              </a:ext>
            </a:extLst>
          </p:cNvPr>
          <p:cNvSpPr>
            <a:spLocks noGrp="1"/>
          </p:cNvSpPr>
          <p:nvPr>
            <p:ph type="body" sz="quarter" idx="10"/>
          </p:nvPr>
        </p:nvSpPr>
        <p:spPr>
          <a:xfrm>
            <a:off x="4751108" y="2120900"/>
            <a:ext cx="6921780" cy="3949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0292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FB850-045F-860A-EBC8-10A0A73A4D5C}"/>
              </a:ext>
            </a:extLst>
          </p:cNvPr>
          <p:cNvSpPr>
            <a:spLocks noGrp="1"/>
          </p:cNvSpPr>
          <p:nvPr>
            <p:ph type="title" hasCustomPrompt="1"/>
          </p:nvPr>
        </p:nvSpPr>
        <p:spPr>
          <a:xfrm>
            <a:off x="678802" y="2215299"/>
            <a:ext cx="10834396" cy="861129"/>
          </a:xfrm>
        </p:spPr>
        <p:txBody>
          <a:bodyPr/>
          <a:lstStyle>
            <a:lvl1pPr>
              <a:defRPr/>
            </a:lvl1pPr>
          </a:lstStyle>
          <a:p>
            <a:r>
              <a:rPr lang="en-US" dirty="0"/>
              <a:t>Title</a:t>
            </a:r>
          </a:p>
        </p:txBody>
      </p:sp>
      <p:sp>
        <p:nvSpPr>
          <p:cNvPr id="4" name="Text Placeholder 3">
            <a:extLst>
              <a:ext uri="{FF2B5EF4-FFF2-40B4-BE49-F238E27FC236}">
                <a16:creationId xmlns:a16="http://schemas.microsoft.com/office/drawing/2014/main" id="{E6DCDACB-370B-482B-F8D2-B8CA63986AFF}"/>
              </a:ext>
            </a:extLst>
          </p:cNvPr>
          <p:cNvSpPr>
            <a:spLocks noGrp="1"/>
          </p:cNvSpPr>
          <p:nvPr>
            <p:ph type="body" sz="quarter" idx="10"/>
          </p:nvPr>
        </p:nvSpPr>
        <p:spPr>
          <a:xfrm>
            <a:off x="678801" y="3327400"/>
            <a:ext cx="10834397" cy="2809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7567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AB89CC-6EC0-AB97-6DC0-5CE02E86F4D1}"/>
              </a:ext>
            </a:extLst>
          </p:cNvPr>
          <p:cNvSpPr>
            <a:spLocks noGrp="1"/>
          </p:cNvSpPr>
          <p:nvPr>
            <p:ph type="title" hasCustomPrompt="1"/>
          </p:nvPr>
        </p:nvSpPr>
        <p:spPr>
          <a:xfrm>
            <a:off x="678802" y="2215299"/>
            <a:ext cx="10834396" cy="861129"/>
          </a:xfrm>
        </p:spPr>
        <p:txBody>
          <a:bodyPr/>
          <a:lstStyle>
            <a:lvl1pPr>
              <a:defRPr/>
            </a:lvl1pPr>
          </a:lstStyle>
          <a:p>
            <a:r>
              <a:rPr lang="en-US" dirty="0"/>
              <a:t>Title</a:t>
            </a:r>
          </a:p>
        </p:txBody>
      </p:sp>
      <p:sp>
        <p:nvSpPr>
          <p:cNvPr id="4" name="Text Placeholder 3">
            <a:extLst>
              <a:ext uri="{FF2B5EF4-FFF2-40B4-BE49-F238E27FC236}">
                <a16:creationId xmlns:a16="http://schemas.microsoft.com/office/drawing/2014/main" id="{1451D9E3-29A6-3F62-FC50-B79FE4753BAD}"/>
              </a:ext>
            </a:extLst>
          </p:cNvPr>
          <p:cNvSpPr>
            <a:spLocks noGrp="1"/>
          </p:cNvSpPr>
          <p:nvPr>
            <p:ph type="body" sz="quarter" idx="10"/>
          </p:nvPr>
        </p:nvSpPr>
        <p:spPr>
          <a:xfrm>
            <a:off x="678801" y="3327400"/>
            <a:ext cx="10834397" cy="2809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36056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0FAFDED-DF1F-1521-CDE8-2F7B3B41A2E8}"/>
              </a:ext>
            </a:extLst>
          </p:cNvPr>
          <p:cNvSpPr>
            <a:spLocks noGrp="1"/>
          </p:cNvSpPr>
          <p:nvPr>
            <p:ph type="title" hasCustomPrompt="1"/>
          </p:nvPr>
        </p:nvSpPr>
        <p:spPr>
          <a:xfrm>
            <a:off x="4260914" y="365125"/>
            <a:ext cx="7411681" cy="1325563"/>
          </a:xfrm>
        </p:spPr>
        <p:txBody>
          <a:bodyPr/>
          <a:lstStyle>
            <a:lvl1pPr>
              <a:defRPr/>
            </a:lvl1pPr>
          </a:lstStyle>
          <a:p>
            <a:r>
              <a:rPr lang="en-US" dirty="0"/>
              <a:t>Title</a:t>
            </a:r>
          </a:p>
        </p:txBody>
      </p:sp>
      <p:sp>
        <p:nvSpPr>
          <p:cNvPr id="4" name="Text Placeholder 3">
            <a:extLst>
              <a:ext uri="{FF2B5EF4-FFF2-40B4-BE49-F238E27FC236}">
                <a16:creationId xmlns:a16="http://schemas.microsoft.com/office/drawing/2014/main" id="{4D846640-2C49-D90C-1AF4-1E51F25D49C6}"/>
              </a:ext>
            </a:extLst>
          </p:cNvPr>
          <p:cNvSpPr>
            <a:spLocks noGrp="1"/>
          </p:cNvSpPr>
          <p:nvPr>
            <p:ph type="body" sz="quarter" idx="10"/>
          </p:nvPr>
        </p:nvSpPr>
        <p:spPr>
          <a:xfrm>
            <a:off x="4258032" y="2101850"/>
            <a:ext cx="7411681" cy="3875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0697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4621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03D1CC1-4700-8C94-E09E-13905A2FCFAA}"/>
              </a:ext>
            </a:extLst>
          </p:cNvPr>
          <p:cNvSpPr>
            <a:spLocks noGrp="1"/>
          </p:cNvSpPr>
          <p:nvPr>
            <p:ph type="title" hasCustomPrompt="1"/>
          </p:nvPr>
        </p:nvSpPr>
        <p:spPr>
          <a:xfrm>
            <a:off x="4260914" y="365125"/>
            <a:ext cx="7411681" cy="1325563"/>
          </a:xfrm>
        </p:spPr>
        <p:txBody>
          <a:bodyPr/>
          <a:lstStyle>
            <a:lvl1pPr>
              <a:defRPr/>
            </a:lvl1pPr>
          </a:lstStyle>
          <a:p>
            <a:r>
              <a:rPr lang="en-US" dirty="0"/>
              <a:t>Title</a:t>
            </a:r>
          </a:p>
        </p:txBody>
      </p:sp>
      <p:sp>
        <p:nvSpPr>
          <p:cNvPr id="4" name="Text Placeholder 3">
            <a:extLst>
              <a:ext uri="{FF2B5EF4-FFF2-40B4-BE49-F238E27FC236}">
                <a16:creationId xmlns:a16="http://schemas.microsoft.com/office/drawing/2014/main" id="{5F9F6E6B-C1AD-DAB0-BAD2-E5B149A4B182}"/>
              </a:ext>
            </a:extLst>
          </p:cNvPr>
          <p:cNvSpPr>
            <a:spLocks noGrp="1"/>
          </p:cNvSpPr>
          <p:nvPr>
            <p:ph type="body" sz="quarter" idx="10"/>
          </p:nvPr>
        </p:nvSpPr>
        <p:spPr>
          <a:xfrm>
            <a:off x="4258032" y="2101850"/>
            <a:ext cx="7411681" cy="3875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9302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0BF30-2EC8-C527-3743-7DD8E9679781}"/>
              </a:ext>
            </a:extLst>
          </p:cNvPr>
          <p:cNvSpPr>
            <a:spLocks noGrp="1"/>
          </p:cNvSpPr>
          <p:nvPr>
            <p:ph type="title" hasCustomPrompt="1"/>
          </p:nvPr>
        </p:nvSpPr>
        <p:spPr>
          <a:xfrm>
            <a:off x="838200" y="365125"/>
            <a:ext cx="8098410" cy="1325563"/>
          </a:xfrm>
        </p:spPr>
        <p:txBody>
          <a:bodyPr/>
          <a:lstStyle>
            <a:lvl1pPr>
              <a:defRPr/>
            </a:lvl1pPr>
          </a:lstStyle>
          <a:p>
            <a:r>
              <a:rPr lang="en-US" dirty="0"/>
              <a:t>Title</a:t>
            </a:r>
          </a:p>
        </p:txBody>
      </p:sp>
      <p:sp>
        <p:nvSpPr>
          <p:cNvPr id="4" name="Text Placeholder 3">
            <a:extLst>
              <a:ext uri="{FF2B5EF4-FFF2-40B4-BE49-F238E27FC236}">
                <a16:creationId xmlns:a16="http://schemas.microsoft.com/office/drawing/2014/main" id="{B1ECEB7F-4F12-9D53-F53E-FE875BBCFDD3}"/>
              </a:ext>
            </a:extLst>
          </p:cNvPr>
          <p:cNvSpPr>
            <a:spLocks noGrp="1"/>
          </p:cNvSpPr>
          <p:nvPr>
            <p:ph type="body" sz="quarter" idx="10"/>
          </p:nvPr>
        </p:nvSpPr>
        <p:spPr>
          <a:xfrm>
            <a:off x="838200" y="1931988"/>
            <a:ext cx="6711950" cy="3497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25244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790598D-8642-EFBB-FC6B-BA418626A1AF}"/>
              </a:ext>
            </a:extLst>
          </p:cNvPr>
          <p:cNvSpPr>
            <a:spLocks noGrp="1"/>
          </p:cNvSpPr>
          <p:nvPr>
            <p:ph type="title" hasCustomPrompt="1"/>
          </p:nvPr>
        </p:nvSpPr>
        <p:spPr>
          <a:xfrm>
            <a:off x="838200" y="365125"/>
            <a:ext cx="8098410" cy="1325563"/>
          </a:xfrm>
        </p:spPr>
        <p:txBody>
          <a:bodyPr/>
          <a:lstStyle>
            <a:lvl1pPr>
              <a:defRPr/>
            </a:lvl1pPr>
          </a:lstStyle>
          <a:p>
            <a:r>
              <a:rPr lang="en-US" dirty="0"/>
              <a:t>Title</a:t>
            </a:r>
          </a:p>
        </p:txBody>
      </p:sp>
      <p:sp>
        <p:nvSpPr>
          <p:cNvPr id="4" name="Text Placeholder 3">
            <a:extLst>
              <a:ext uri="{FF2B5EF4-FFF2-40B4-BE49-F238E27FC236}">
                <a16:creationId xmlns:a16="http://schemas.microsoft.com/office/drawing/2014/main" id="{1E3D9C72-5E1A-CCA7-62EC-41D560CA895B}"/>
              </a:ext>
            </a:extLst>
          </p:cNvPr>
          <p:cNvSpPr>
            <a:spLocks noGrp="1"/>
          </p:cNvSpPr>
          <p:nvPr>
            <p:ph type="body" sz="quarter" idx="10"/>
          </p:nvPr>
        </p:nvSpPr>
        <p:spPr>
          <a:xfrm>
            <a:off x="838200" y="1931988"/>
            <a:ext cx="6711950" cy="3497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21836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A558B-7B5E-4ECF-8EE7-8BFB7086377D}"/>
              </a:ext>
            </a:extLst>
          </p:cNvPr>
          <p:cNvSpPr>
            <a:spLocks noGrp="1"/>
          </p:cNvSpPr>
          <p:nvPr>
            <p:ph type="title" hasCustomPrompt="1"/>
          </p:nvPr>
        </p:nvSpPr>
        <p:spPr>
          <a:xfrm>
            <a:off x="678802" y="1373793"/>
            <a:ext cx="10834396" cy="945201"/>
          </a:xfrm>
        </p:spPr>
        <p:txBody>
          <a:bodyPr/>
          <a:lstStyle>
            <a:lvl1pPr>
              <a:defRPr/>
            </a:lvl1pPr>
          </a:lstStyle>
          <a:p>
            <a:r>
              <a:rPr lang="en-US" dirty="0"/>
              <a:t>Title</a:t>
            </a:r>
          </a:p>
        </p:txBody>
      </p:sp>
      <p:sp>
        <p:nvSpPr>
          <p:cNvPr id="4" name="Text Placeholder 3">
            <a:extLst>
              <a:ext uri="{FF2B5EF4-FFF2-40B4-BE49-F238E27FC236}">
                <a16:creationId xmlns:a16="http://schemas.microsoft.com/office/drawing/2014/main" id="{A3077D6D-7B08-35B9-9320-25F36804ECAA}"/>
              </a:ext>
            </a:extLst>
          </p:cNvPr>
          <p:cNvSpPr>
            <a:spLocks noGrp="1"/>
          </p:cNvSpPr>
          <p:nvPr>
            <p:ph type="body" sz="quarter" idx="10"/>
          </p:nvPr>
        </p:nvSpPr>
        <p:spPr>
          <a:xfrm>
            <a:off x="678154" y="2573338"/>
            <a:ext cx="10834396" cy="3346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73196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50AD8-52A6-370F-DFC4-30E3B5006CF6}"/>
              </a:ext>
            </a:extLst>
          </p:cNvPr>
          <p:cNvSpPr>
            <a:spLocks noGrp="1"/>
          </p:cNvSpPr>
          <p:nvPr>
            <p:ph type="title" hasCustomPrompt="1"/>
          </p:nvPr>
        </p:nvSpPr>
        <p:spPr>
          <a:xfrm>
            <a:off x="2328420" y="365125"/>
            <a:ext cx="9344175" cy="1325563"/>
          </a:xfrm>
        </p:spPr>
        <p:txBody>
          <a:bodyPr/>
          <a:lstStyle>
            <a:lvl1pPr>
              <a:defRPr/>
            </a:lvl1pPr>
          </a:lstStyle>
          <a:p>
            <a:r>
              <a:rPr lang="en-US" dirty="0"/>
              <a:t>Title</a:t>
            </a:r>
          </a:p>
        </p:txBody>
      </p:sp>
      <p:sp>
        <p:nvSpPr>
          <p:cNvPr id="4" name="Text Placeholder 3">
            <a:extLst>
              <a:ext uri="{FF2B5EF4-FFF2-40B4-BE49-F238E27FC236}">
                <a16:creationId xmlns:a16="http://schemas.microsoft.com/office/drawing/2014/main" id="{644E6020-8AA7-2546-00E7-EF8BD570F83D}"/>
              </a:ext>
            </a:extLst>
          </p:cNvPr>
          <p:cNvSpPr>
            <a:spLocks noGrp="1"/>
          </p:cNvSpPr>
          <p:nvPr>
            <p:ph type="body" sz="quarter" idx="10"/>
          </p:nvPr>
        </p:nvSpPr>
        <p:spPr>
          <a:xfrm>
            <a:off x="2328420" y="2101850"/>
            <a:ext cx="9344175" cy="3894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8228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77990-DBBE-A9B0-16B9-82B6628E7C0B}"/>
              </a:ext>
            </a:extLst>
          </p:cNvPr>
          <p:cNvSpPr>
            <a:spLocks noGrp="1"/>
          </p:cNvSpPr>
          <p:nvPr>
            <p:ph type="title" hasCustomPrompt="1"/>
          </p:nvPr>
        </p:nvSpPr>
        <p:spPr/>
        <p:txBody>
          <a:bodyPr/>
          <a:lstStyle>
            <a:lvl1pPr>
              <a:defRPr/>
            </a:lvl1pPr>
          </a:lstStyle>
          <a:p>
            <a:r>
              <a:rPr lang="en-US" dirty="0"/>
              <a:t>Title</a:t>
            </a:r>
          </a:p>
        </p:txBody>
      </p:sp>
      <p:sp>
        <p:nvSpPr>
          <p:cNvPr id="6" name="Text Placeholder 5">
            <a:extLst>
              <a:ext uri="{FF2B5EF4-FFF2-40B4-BE49-F238E27FC236}">
                <a16:creationId xmlns:a16="http://schemas.microsoft.com/office/drawing/2014/main" id="{1D8F3707-CD99-13E4-D9D2-FD0A7D5F67F6}"/>
              </a:ext>
            </a:extLst>
          </p:cNvPr>
          <p:cNvSpPr>
            <a:spLocks noGrp="1"/>
          </p:cNvSpPr>
          <p:nvPr>
            <p:ph type="body" sz="quarter" idx="10"/>
          </p:nvPr>
        </p:nvSpPr>
        <p:spPr>
          <a:xfrm>
            <a:off x="838200" y="2082800"/>
            <a:ext cx="10834688" cy="400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0530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A4B96-1579-D729-02C5-6A6D0AD55EC5}"/>
              </a:ext>
            </a:extLst>
          </p:cNvPr>
          <p:cNvSpPr>
            <a:spLocks noGrp="1"/>
          </p:cNvSpPr>
          <p:nvPr>
            <p:ph type="title" hasCustomPrompt="1"/>
          </p:nvPr>
        </p:nvSpPr>
        <p:spPr/>
        <p:txBody>
          <a:bodyPr/>
          <a:lstStyle>
            <a:lvl1pPr>
              <a:defRPr>
                <a:solidFill>
                  <a:schemeClr val="bg2"/>
                </a:solidFill>
              </a:defRPr>
            </a:lvl1pPr>
          </a:lstStyle>
          <a:p>
            <a:r>
              <a:rPr lang="en-US" dirty="0"/>
              <a:t>Title</a:t>
            </a:r>
          </a:p>
        </p:txBody>
      </p:sp>
      <p:sp>
        <p:nvSpPr>
          <p:cNvPr id="4" name="Text Placeholder 3">
            <a:extLst>
              <a:ext uri="{FF2B5EF4-FFF2-40B4-BE49-F238E27FC236}">
                <a16:creationId xmlns:a16="http://schemas.microsoft.com/office/drawing/2014/main" id="{6450971A-3BCA-5BEE-1495-7348A3F8CE9D}"/>
              </a:ext>
            </a:extLst>
          </p:cNvPr>
          <p:cNvSpPr>
            <a:spLocks noGrp="1"/>
          </p:cNvSpPr>
          <p:nvPr>
            <p:ph type="body" sz="quarter" idx="10"/>
          </p:nvPr>
        </p:nvSpPr>
        <p:spPr>
          <a:xfrm>
            <a:off x="838200" y="1970088"/>
            <a:ext cx="10834396" cy="4062412"/>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82918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2634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ustom layou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60D79-A667-0435-127E-6FB568CC8026}"/>
              </a:ext>
            </a:extLst>
          </p:cNvPr>
          <p:cNvSpPr>
            <a:spLocks noGrp="1"/>
          </p:cNvSpPr>
          <p:nvPr>
            <p:ph type="title" hasCustomPrompt="1"/>
          </p:nvPr>
        </p:nvSpPr>
        <p:spPr>
          <a:xfrm>
            <a:off x="4590854" y="365125"/>
            <a:ext cx="6762946"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744C2D10-A5DF-C06D-24E5-107E0005248A}"/>
              </a:ext>
            </a:extLst>
          </p:cNvPr>
          <p:cNvSpPr>
            <a:spLocks noGrp="1"/>
          </p:cNvSpPr>
          <p:nvPr>
            <p:ph type="body" sz="quarter" idx="10" hasCustomPrompt="1"/>
          </p:nvPr>
        </p:nvSpPr>
        <p:spPr>
          <a:xfrm>
            <a:off x="4590854" y="1885950"/>
            <a:ext cx="6762946" cy="4110038"/>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0904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B951-9768-D64F-69B7-64ABD6D44683}"/>
              </a:ext>
            </a:extLst>
          </p:cNvPr>
          <p:cNvSpPr>
            <a:spLocks noGrp="1"/>
          </p:cNvSpPr>
          <p:nvPr>
            <p:ph type="title" hasCustomPrompt="1"/>
          </p:nvPr>
        </p:nvSpPr>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45AE3A95-9D45-B0E0-D18B-251DB09E4DC0}"/>
              </a:ext>
            </a:extLst>
          </p:cNvPr>
          <p:cNvSpPr>
            <a:spLocks noGrp="1"/>
          </p:cNvSpPr>
          <p:nvPr>
            <p:ph type="body" sz="quarter" idx="10" hasCustomPrompt="1"/>
          </p:nvPr>
        </p:nvSpPr>
        <p:spPr>
          <a:xfrm>
            <a:off x="838200" y="1970088"/>
            <a:ext cx="10515600" cy="24796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260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3D6D98-694B-38C1-252A-A184BB706B56}"/>
              </a:ext>
            </a:extLst>
          </p:cNvPr>
          <p:cNvSpPr>
            <a:spLocks noGrp="1"/>
          </p:cNvSpPr>
          <p:nvPr>
            <p:ph type="title"/>
          </p:nvPr>
        </p:nvSpPr>
        <p:spPr>
          <a:xfrm>
            <a:off x="4694547" y="2203351"/>
            <a:ext cx="6685817" cy="1325563"/>
          </a:xfrm>
        </p:spPr>
        <p:txBody>
          <a:bodyPr/>
          <a:lstStyle>
            <a:lvl1pPr>
              <a:defRPr>
                <a:solidFill>
                  <a:schemeClr val="accent1"/>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61EFFB25-5294-E1CD-3195-A2EF5E239DB8}"/>
              </a:ext>
            </a:extLst>
          </p:cNvPr>
          <p:cNvSpPr>
            <a:spLocks noGrp="1"/>
          </p:cNvSpPr>
          <p:nvPr>
            <p:ph type="body" sz="quarter" idx="10" hasCustomPrompt="1"/>
          </p:nvPr>
        </p:nvSpPr>
        <p:spPr>
          <a:xfrm>
            <a:off x="4694238" y="3836988"/>
            <a:ext cx="6686550" cy="696912"/>
          </a:xfrm>
        </p:spPr>
        <p:txBody>
          <a:bodyPr/>
          <a:lstStyle>
            <a:lvl1pPr marL="0" indent="0">
              <a:buNone/>
              <a:defRPr>
                <a:solidFill>
                  <a:schemeClr val="accent3"/>
                </a:solidFill>
              </a:defRPr>
            </a:lvl1pPr>
          </a:lstStyle>
          <a:p>
            <a:pPr lvl="0"/>
            <a:r>
              <a:rPr lang="en-US" dirty="0"/>
              <a:t>Presentation Subtitle or Date</a:t>
            </a:r>
          </a:p>
        </p:txBody>
      </p:sp>
    </p:spTree>
    <p:extLst>
      <p:ext uri="{BB962C8B-B14F-4D97-AF65-F5344CB8AC3E}">
        <p14:creationId xmlns:p14="http://schemas.microsoft.com/office/powerpoint/2010/main" val="14712430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8DE626F-FC45-295F-68F0-F4F867BC7EB2}"/>
              </a:ext>
            </a:extLst>
          </p:cNvPr>
          <p:cNvSpPr>
            <a:spLocks noGrp="1"/>
          </p:cNvSpPr>
          <p:nvPr>
            <p:ph type="body" sz="quarter" idx="10" hasCustomPrompt="1"/>
          </p:nvPr>
        </p:nvSpPr>
        <p:spPr>
          <a:xfrm>
            <a:off x="838200" y="1652632"/>
            <a:ext cx="10515600" cy="397638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7DF34721-F1F3-559A-0D90-A44B44DC66CC}"/>
              </a:ext>
            </a:extLst>
          </p:cNvPr>
          <p:cNvSpPr txBox="1">
            <a:spLocks/>
          </p:cNvSpPr>
          <p:nvPr userDrawn="1"/>
        </p:nvSpPr>
        <p:spPr>
          <a:xfrm>
            <a:off x="838200" y="542107"/>
            <a:ext cx="10515600" cy="8934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en-US">
                <a:solidFill>
                  <a:schemeClr val="accent1"/>
                </a:solidFill>
              </a:rPr>
              <a:t>TITLE</a:t>
            </a:r>
          </a:p>
        </p:txBody>
      </p:sp>
    </p:spTree>
    <p:extLst>
      <p:ext uri="{BB962C8B-B14F-4D97-AF65-F5344CB8AC3E}">
        <p14:creationId xmlns:p14="http://schemas.microsoft.com/office/powerpoint/2010/main" val="27924729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D869-361B-2BA4-028F-2ADB0F6E9F74}"/>
              </a:ext>
            </a:extLst>
          </p:cNvPr>
          <p:cNvSpPr>
            <a:spLocks noGrp="1"/>
          </p:cNvSpPr>
          <p:nvPr>
            <p:ph type="title" hasCustomPrompt="1"/>
          </p:nvPr>
        </p:nvSpPr>
        <p:spPr>
          <a:xfrm>
            <a:off x="2516955" y="550166"/>
            <a:ext cx="8836843" cy="795142"/>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95E0B41D-B357-DE33-B974-E33D7E4EA6C2}"/>
              </a:ext>
            </a:extLst>
          </p:cNvPr>
          <p:cNvSpPr>
            <a:spLocks noGrp="1"/>
          </p:cNvSpPr>
          <p:nvPr>
            <p:ph type="body" sz="quarter" idx="10" hasCustomPrompt="1"/>
          </p:nvPr>
        </p:nvSpPr>
        <p:spPr>
          <a:xfrm>
            <a:off x="2516956" y="1706252"/>
            <a:ext cx="8836844" cy="4204011"/>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0322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B951-9768-D64F-69B7-64ABD6D44683}"/>
              </a:ext>
            </a:extLst>
          </p:cNvPr>
          <p:cNvSpPr>
            <a:spLocks noGrp="1"/>
          </p:cNvSpPr>
          <p:nvPr>
            <p:ph type="title" hasCustomPrompt="1"/>
          </p:nvPr>
        </p:nvSpPr>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45AE3A95-9D45-B0E0-D18B-251DB09E4DC0}"/>
              </a:ext>
            </a:extLst>
          </p:cNvPr>
          <p:cNvSpPr>
            <a:spLocks noGrp="1"/>
          </p:cNvSpPr>
          <p:nvPr>
            <p:ph type="body" sz="quarter" idx="10" hasCustomPrompt="1"/>
          </p:nvPr>
        </p:nvSpPr>
        <p:spPr>
          <a:xfrm>
            <a:off x="838200" y="1970088"/>
            <a:ext cx="10515600" cy="24796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78085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36167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33176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B951-9768-D64F-69B7-64ABD6D44683}"/>
              </a:ext>
            </a:extLst>
          </p:cNvPr>
          <p:cNvSpPr>
            <a:spLocks noGrp="1"/>
          </p:cNvSpPr>
          <p:nvPr>
            <p:ph type="title" hasCustomPrompt="1"/>
          </p:nvPr>
        </p:nvSpPr>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45AE3A95-9D45-B0E0-D18B-251DB09E4DC0}"/>
              </a:ext>
            </a:extLst>
          </p:cNvPr>
          <p:cNvSpPr>
            <a:spLocks noGrp="1"/>
          </p:cNvSpPr>
          <p:nvPr>
            <p:ph type="body" sz="quarter" idx="10" hasCustomPrompt="1"/>
          </p:nvPr>
        </p:nvSpPr>
        <p:spPr>
          <a:xfrm>
            <a:off x="838200" y="1970088"/>
            <a:ext cx="10515600" cy="24796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52026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B951-9768-D64F-69B7-64ABD6D44683}"/>
              </a:ext>
            </a:extLst>
          </p:cNvPr>
          <p:cNvSpPr>
            <a:spLocks noGrp="1"/>
          </p:cNvSpPr>
          <p:nvPr>
            <p:ph type="title" hasCustomPrompt="1"/>
          </p:nvPr>
        </p:nvSpPr>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45AE3A95-9D45-B0E0-D18B-251DB09E4DC0}"/>
              </a:ext>
            </a:extLst>
          </p:cNvPr>
          <p:cNvSpPr>
            <a:spLocks noGrp="1"/>
          </p:cNvSpPr>
          <p:nvPr>
            <p:ph type="body" sz="quarter" idx="10" hasCustomPrompt="1"/>
          </p:nvPr>
        </p:nvSpPr>
        <p:spPr>
          <a:xfrm>
            <a:off x="838200" y="1970088"/>
            <a:ext cx="10515600" cy="24796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6853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50BE8-338F-299C-1DC6-01EEE28738D8}"/>
              </a:ext>
            </a:extLst>
          </p:cNvPr>
          <p:cNvSpPr>
            <a:spLocks noGrp="1"/>
          </p:cNvSpPr>
          <p:nvPr>
            <p:ph type="title"/>
          </p:nvPr>
        </p:nvSpPr>
        <p:spPr>
          <a:xfrm>
            <a:off x="4637988" y="365125"/>
            <a:ext cx="7034608" cy="1325563"/>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E9C49AA8-CC93-8A8E-09C6-30DD336F4AE4}"/>
              </a:ext>
            </a:extLst>
          </p:cNvPr>
          <p:cNvSpPr>
            <a:spLocks noGrp="1"/>
          </p:cNvSpPr>
          <p:nvPr>
            <p:ph type="body" sz="quarter" idx="10"/>
          </p:nvPr>
        </p:nvSpPr>
        <p:spPr>
          <a:xfrm>
            <a:off x="4637989" y="1912938"/>
            <a:ext cx="7034900" cy="4260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3040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F1250-6372-C807-D414-344749984C17}"/>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9460C701-6071-5263-8C67-2902F959EE06}"/>
              </a:ext>
            </a:extLst>
          </p:cNvPr>
          <p:cNvSpPr>
            <a:spLocks noGrp="1"/>
          </p:cNvSpPr>
          <p:nvPr>
            <p:ph type="body" sz="quarter" idx="10"/>
          </p:nvPr>
        </p:nvSpPr>
        <p:spPr>
          <a:xfrm>
            <a:off x="838200" y="2063750"/>
            <a:ext cx="10834688" cy="2357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051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A559A-6161-D32A-FBB4-1C6F989C6484}"/>
              </a:ext>
            </a:extLst>
          </p:cNvPr>
          <p:cNvSpPr>
            <a:spLocks noGrp="1"/>
          </p:cNvSpPr>
          <p:nvPr>
            <p:ph type="title"/>
          </p:nvPr>
        </p:nvSpPr>
        <p:spPr>
          <a:xfrm>
            <a:off x="838200" y="365126"/>
            <a:ext cx="10834396" cy="888640"/>
          </a:xfrm>
        </p:spPr>
        <p:txBody>
          <a:bodyPr/>
          <a:lstStyle>
            <a:lvl1pPr>
              <a:defRPr>
                <a:solidFill>
                  <a:schemeClr val="bg2"/>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9A617723-F3E7-8761-E4F0-9F3AC9649C66}"/>
              </a:ext>
            </a:extLst>
          </p:cNvPr>
          <p:cNvSpPr>
            <a:spLocks noGrp="1"/>
          </p:cNvSpPr>
          <p:nvPr>
            <p:ph type="body" sz="quarter" idx="10"/>
          </p:nvPr>
        </p:nvSpPr>
        <p:spPr>
          <a:xfrm>
            <a:off x="838200" y="1649413"/>
            <a:ext cx="10834688" cy="4222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5203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81892-C57B-DF08-82FB-613FB7C00418}"/>
              </a:ext>
            </a:extLst>
          </p:cNvPr>
          <p:cNvSpPr>
            <a:spLocks noGrp="1"/>
          </p:cNvSpPr>
          <p:nvPr>
            <p:ph type="title" hasCustomPrompt="1"/>
          </p:nvPr>
        </p:nvSpPr>
        <p:spPr>
          <a:xfrm>
            <a:off x="678802" y="1687399"/>
            <a:ext cx="10834396" cy="2828040"/>
          </a:xfrm>
        </p:spPr>
        <p:txBody>
          <a:bodyPr/>
          <a:lstStyle>
            <a:lvl1pPr>
              <a:defRPr/>
            </a:lvl1pPr>
          </a:lstStyle>
          <a:p>
            <a:r>
              <a:rPr lang="en-US" dirty="0"/>
              <a:t>Insert quote copy</a:t>
            </a:r>
          </a:p>
        </p:txBody>
      </p:sp>
      <p:sp>
        <p:nvSpPr>
          <p:cNvPr id="4" name="Text Placeholder 3">
            <a:extLst>
              <a:ext uri="{FF2B5EF4-FFF2-40B4-BE49-F238E27FC236}">
                <a16:creationId xmlns:a16="http://schemas.microsoft.com/office/drawing/2014/main" id="{FE7AA227-B16E-D262-327A-A5A499B6A046}"/>
              </a:ext>
            </a:extLst>
          </p:cNvPr>
          <p:cNvSpPr>
            <a:spLocks noGrp="1"/>
          </p:cNvSpPr>
          <p:nvPr>
            <p:ph type="body" sz="quarter" idx="10" hasCustomPrompt="1"/>
          </p:nvPr>
        </p:nvSpPr>
        <p:spPr>
          <a:xfrm>
            <a:off x="8126413" y="5251450"/>
            <a:ext cx="3386137" cy="574675"/>
          </a:xfrm>
        </p:spPr>
        <p:txBody>
          <a:bodyPr/>
          <a:lstStyle>
            <a:lvl1pPr marL="0" indent="0">
              <a:buNone/>
              <a:defRPr/>
            </a:lvl1pPr>
            <a:lvl5pPr>
              <a:defRPr/>
            </a:lvl5pPr>
          </a:lstStyle>
          <a:p>
            <a:pPr lvl="0"/>
            <a:r>
              <a:rPr lang="en-US" dirty="0"/>
              <a:t>- Name, Company</a:t>
            </a:r>
          </a:p>
        </p:txBody>
      </p:sp>
    </p:spTree>
    <p:extLst>
      <p:ext uri="{BB962C8B-B14F-4D97-AF65-F5344CB8AC3E}">
        <p14:creationId xmlns:p14="http://schemas.microsoft.com/office/powerpoint/2010/main" val="1251980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CFC7D-BBDC-662F-86B0-46D89EAFE113}"/>
              </a:ext>
            </a:extLst>
          </p:cNvPr>
          <p:cNvSpPr>
            <a:spLocks noGrp="1"/>
          </p:cNvSpPr>
          <p:nvPr>
            <p:ph type="title" hasCustomPrompt="1"/>
          </p:nvPr>
        </p:nvSpPr>
        <p:spPr>
          <a:xfrm>
            <a:off x="678802" y="1694305"/>
            <a:ext cx="10834396" cy="2519476"/>
          </a:xfrm>
        </p:spPr>
        <p:txBody>
          <a:bodyPr/>
          <a:lstStyle>
            <a:lvl1pPr>
              <a:defRPr/>
            </a:lvl1pPr>
          </a:lstStyle>
          <a:p>
            <a:r>
              <a:rPr lang="en-US" dirty="0"/>
              <a:t>Insert quote</a:t>
            </a:r>
          </a:p>
        </p:txBody>
      </p:sp>
      <p:sp>
        <p:nvSpPr>
          <p:cNvPr id="3" name="Text Placeholder 3">
            <a:extLst>
              <a:ext uri="{FF2B5EF4-FFF2-40B4-BE49-F238E27FC236}">
                <a16:creationId xmlns:a16="http://schemas.microsoft.com/office/drawing/2014/main" id="{03A618F3-980B-101D-7B01-A20C4AC542BD}"/>
              </a:ext>
            </a:extLst>
          </p:cNvPr>
          <p:cNvSpPr>
            <a:spLocks noGrp="1"/>
          </p:cNvSpPr>
          <p:nvPr>
            <p:ph type="body" sz="quarter" idx="10" hasCustomPrompt="1"/>
          </p:nvPr>
        </p:nvSpPr>
        <p:spPr>
          <a:xfrm>
            <a:off x="8126413" y="5251450"/>
            <a:ext cx="3386137" cy="574675"/>
          </a:xfrm>
        </p:spPr>
        <p:txBody>
          <a:bodyPr/>
          <a:lstStyle>
            <a:lvl1pPr marL="0" indent="0">
              <a:buNone/>
              <a:defRPr/>
            </a:lvl1pPr>
            <a:lvl5pPr>
              <a:defRPr/>
            </a:lvl5pPr>
          </a:lstStyle>
          <a:p>
            <a:pPr lvl="0"/>
            <a:r>
              <a:rPr lang="en-US" dirty="0"/>
              <a:t>- Name, Company</a:t>
            </a:r>
          </a:p>
        </p:txBody>
      </p:sp>
    </p:spTree>
    <p:extLst>
      <p:ext uri="{BB962C8B-B14F-4D97-AF65-F5344CB8AC3E}">
        <p14:creationId xmlns:p14="http://schemas.microsoft.com/office/powerpoint/2010/main" val="1048860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C93C5-DC69-CF0C-A968-743B7621CDE4}"/>
              </a:ext>
            </a:extLst>
          </p:cNvPr>
          <p:cNvSpPr>
            <a:spLocks noGrp="1"/>
          </p:cNvSpPr>
          <p:nvPr>
            <p:ph type="title"/>
          </p:nvPr>
        </p:nvSpPr>
        <p:spPr/>
        <p:txBody>
          <a:bodyPr/>
          <a:lstStyle>
            <a:lvl1pPr>
              <a:defRPr>
                <a:solidFill>
                  <a:schemeClr val="bg2"/>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978517F2-EDC0-55D1-3C20-37122B382E12}"/>
              </a:ext>
            </a:extLst>
          </p:cNvPr>
          <p:cNvSpPr>
            <a:spLocks noGrp="1"/>
          </p:cNvSpPr>
          <p:nvPr>
            <p:ph type="body" sz="quarter" idx="10"/>
          </p:nvPr>
        </p:nvSpPr>
        <p:spPr>
          <a:xfrm>
            <a:off x="838200" y="2243138"/>
            <a:ext cx="7881938" cy="3290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225680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2B8936-0D94-41B3-A738-1C3524D27662}"/>
              </a:ext>
            </a:extLst>
          </p:cNvPr>
          <p:cNvSpPr>
            <a:spLocks noGrp="1"/>
          </p:cNvSpPr>
          <p:nvPr>
            <p:ph type="title"/>
          </p:nvPr>
        </p:nvSpPr>
        <p:spPr>
          <a:xfrm>
            <a:off x="838200" y="365125"/>
            <a:ext cx="10834396"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9A2EED2-8833-4199-880B-67F4901C3D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7237215"/>
      </p:ext>
    </p:extLst>
  </p:cSld>
  <p:clrMap bg1="lt1" tx1="dk1" bg2="lt2" tx2="dk2" accent1="accent1" accent2="accent2" accent3="accent3" accent4="accent4" accent5="accent5" accent6="accent6" hlink="hlink" folHlink="folHlink"/>
  <p:sldLayoutIdLst>
    <p:sldLayoutId id="2147483660"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3" r:id="rId16"/>
    <p:sldLayoutId id="2147483682"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 id="2147483694" r:id="rId28"/>
    <p:sldLayoutId id="2147483695" r:id="rId29"/>
    <p:sldLayoutId id="2147483697" r:id="rId30"/>
    <p:sldLayoutId id="2147483698" r:id="rId31"/>
    <p:sldLayoutId id="2147483699" r:id="rId32"/>
    <p:sldLayoutId id="2147483700" r:id="rId33"/>
    <p:sldLayoutId id="2147483701" r:id="rId34"/>
    <p:sldLayoutId id="2147483702" r:id="rId35"/>
    <p:sldLayoutId id="2147483703" r:id="rId36"/>
  </p:sldLayoutIdLst>
  <p:hf hdr="0" ftr="0" dt="0"/>
  <p:txStyles>
    <p:titleStyle>
      <a:lvl1pPr algn="l" defTabSz="914400" rtl="0" eaLnBrk="1" latinLnBrk="0" hangingPunct="1">
        <a:lnSpc>
          <a:spcPct val="90000"/>
        </a:lnSpc>
        <a:spcBef>
          <a:spcPct val="0"/>
        </a:spcBef>
        <a:buNone/>
        <a:defRPr sz="440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my.hbanet.org/alc" TargetMode="External"/><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hyperlink" Target="http://www.hbanet.org/membership"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hbanet2-my.sharepoint.com/:b:/g/personal/lpeck_hbanet_org/EYcga7XMpEpEqVMQ4MG4G50B1xyhSBMQoHpjU8q1Uxg8uA?e=9vLpFn"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hyperlink" Target="https://hbanet.org/membership/corporate-partnerships/ambassador-program"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dyzz9obi78pm5.cloudfront.net/app/image/id/65f73e1a9b714239e52dc842/n/executive-sponsor-role-sheet-final.pdf" TargetMode="External"/><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hyperlink" Target="https://dyzz9obi78pm5.cloudfront.net/app/image/id/65f73ea977347275c44e7343/n/champion-role-sheet-final.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s://dyzz9obi78pm5.cloudfront.net/app/image/id/65f73e1a9b714239e52dc842/n/executive-sponsor-role-sheet-final.pdf" TargetMode="External"/><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hyperlink" Target="https://dyzz9obi78pm5.cloudfront.net/app/image/id/65f73ea977347275c44e7343/n/champion-role-sheet-final.pdf"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5.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hyperlink" Target="https://my.hbanet.org/My-HBA/My-Company/Ambassador-Program-A-la-carte"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hyperlink" Target="https://www.pngall.com/world-png/"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2.xml"/><Relationship Id="rId1" Type="http://schemas.openxmlformats.org/officeDocument/2006/relationships/slideLayout" Target="../slideLayouts/slideLayout3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hyperlink" Target="mailto:membership@hbanet.org" TargetMode="External"/><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51DA6-5990-EED5-3AC6-1919F0038F8C}"/>
              </a:ext>
            </a:extLst>
          </p:cNvPr>
          <p:cNvSpPr>
            <a:spLocks noGrp="1"/>
          </p:cNvSpPr>
          <p:nvPr>
            <p:ph type="title"/>
          </p:nvPr>
        </p:nvSpPr>
        <p:spPr/>
        <p:txBody>
          <a:bodyPr/>
          <a:lstStyle/>
          <a:p>
            <a:r>
              <a:rPr lang="en-US" dirty="0"/>
              <a:t>HBA Global Ambassador Program</a:t>
            </a:r>
          </a:p>
        </p:txBody>
      </p:sp>
      <p:sp>
        <p:nvSpPr>
          <p:cNvPr id="3" name="Text Placeholder 2">
            <a:extLst>
              <a:ext uri="{FF2B5EF4-FFF2-40B4-BE49-F238E27FC236}">
                <a16:creationId xmlns:a16="http://schemas.microsoft.com/office/drawing/2014/main" id="{73C649C1-71D3-9869-A1D1-DAF689CD91F2}"/>
              </a:ext>
            </a:extLst>
          </p:cNvPr>
          <p:cNvSpPr>
            <a:spLocks noGrp="1"/>
          </p:cNvSpPr>
          <p:nvPr>
            <p:ph type="body" sz="quarter" idx="10"/>
          </p:nvPr>
        </p:nvSpPr>
        <p:spPr/>
        <p:txBody>
          <a:bodyPr/>
          <a:lstStyle/>
          <a:p>
            <a:r>
              <a:rPr lang="en-US" dirty="0"/>
              <a:t>Overview for Corporate Partners</a:t>
            </a:r>
          </a:p>
        </p:txBody>
      </p:sp>
      <p:sp>
        <p:nvSpPr>
          <p:cNvPr id="5" name="TextBox 4">
            <a:extLst>
              <a:ext uri="{FF2B5EF4-FFF2-40B4-BE49-F238E27FC236}">
                <a16:creationId xmlns:a16="http://schemas.microsoft.com/office/drawing/2014/main" id="{BE670611-0E70-86AE-4BAC-8EDE6718AD56}"/>
              </a:ext>
            </a:extLst>
          </p:cNvPr>
          <p:cNvSpPr txBox="1"/>
          <p:nvPr/>
        </p:nvSpPr>
        <p:spPr>
          <a:xfrm>
            <a:off x="8217568" y="210200"/>
            <a:ext cx="3855940" cy="1377300"/>
          </a:xfrm>
          <a:prstGeom prst="rect">
            <a:avLst/>
          </a:prstGeom>
          <a:noFill/>
        </p:spPr>
        <p:txBody>
          <a:bodyPr wrap="square" rtlCol="0">
            <a:spAutoFit/>
          </a:bodyPr>
          <a:lstStyle/>
          <a:p>
            <a:pPr algn="r"/>
            <a:r>
              <a:rPr lang="en-US" sz="2000" b="1" i="1" dirty="0"/>
              <a:t>I am bolder and have found my place at the table. </a:t>
            </a:r>
          </a:p>
          <a:p>
            <a:endParaRPr lang="en-US" sz="1200" dirty="0"/>
          </a:p>
          <a:p>
            <a:pPr algn="r"/>
            <a:r>
              <a:rPr lang="en-US" sz="1050" b="1" dirty="0"/>
              <a:t>- Nyawira Njeru</a:t>
            </a:r>
          </a:p>
          <a:p>
            <a:pPr algn="r"/>
            <a:r>
              <a:rPr lang="en-US" sz="1050" dirty="0"/>
              <a:t>Former BD Program Champion and </a:t>
            </a:r>
          </a:p>
          <a:p>
            <a:pPr algn="r"/>
            <a:r>
              <a:rPr lang="en-US" sz="1050" dirty="0"/>
              <a:t>2023-2024 HBA Board Member</a:t>
            </a:r>
          </a:p>
        </p:txBody>
      </p:sp>
    </p:spTree>
    <p:extLst>
      <p:ext uri="{BB962C8B-B14F-4D97-AF65-F5344CB8AC3E}">
        <p14:creationId xmlns:p14="http://schemas.microsoft.com/office/powerpoint/2010/main" val="3406142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2A7B9-DD6C-BF16-887A-98890D3AC162}"/>
              </a:ext>
            </a:extLst>
          </p:cNvPr>
          <p:cNvSpPr>
            <a:spLocks noGrp="1"/>
          </p:cNvSpPr>
          <p:nvPr>
            <p:ph type="title"/>
          </p:nvPr>
        </p:nvSpPr>
        <p:spPr/>
        <p:txBody>
          <a:bodyPr>
            <a:noAutofit/>
          </a:bodyPr>
          <a:lstStyle/>
          <a:p>
            <a:pPr>
              <a:lnSpc>
                <a:spcPct val="100000"/>
              </a:lnSpc>
            </a:pPr>
            <a:r>
              <a:rPr lang="en-US"/>
              <a:t>Exclusive Offerings for </a:t>
            </a:r>
            <a:br>
              <a:rPr lang="en-US"/>
            </a:br>
            <a:r>
              <a:rPr lang="en-US"/>
              <a:t>Ambassador Companies</a:t>
            </a:r>
          </a:p>
        </p:txBody>
      </p:sp>
      <p:sp>
        <p:nvSpPr>
          <p:cNvPr id="3" name="Text Placeholder 2">
            <a:extLst>
              <a:ext uri="{FF2B5EF4-FFF2-40B4-BE49-F238E27FC236}">
                <a16:creationId xmlns:a16="http://schemas.microsoft.com/office/drawing/2014/main" id="{D4A8881E-0F85-C043-D3D0-41FE075328D1}"/>
              </a:ext>
            </a:extLst>
          </p:cNvPr>
          <p:cNvSpPr>
            <a:spLocks noGrp="1"/>
          </p:cNvSpPr>
          <p:nvPr>
            <p:ph type="body" sz="quarter" idx="10"/>
          </p:nvPr>
        </p:nvSpPr>
        <p:spPr/>
        <p:txBody>
          <a:bodyPr vert="horz" lIns="91440" tIns="45720" rIns="91440" bIns="45720" rtlCol="0" anchor="t">
            <a:normAutofit fontScale="92500" lnSpcReduction="10000"/>
          </a:bodyPr>
          <a:lstStyle/>
          <a:p>
            <a:pPr marL="0" indent="0">
              <a:lnSpc>
                <a:spcPct val="110000"/>
              </a:lnSpc>
              <a:spcBef>
                <a:spcPts val="0"/>
              </a:spcBef>
              <a:buClrTx/>
              <a:buNone/>
              <a:defRPr/>
            </a:pPr>
            <a:r>
              <a:rPr lang="en-US" sz="1800" dirty="0">
                <a:solidFill>
                  <a:srgbClr val="58595B"/>
                </a:solidFill>
                <a:latin typeface="Tahoma"/>
                <a:ea typeface="Tahoma"/>
                <a:cs typeface="Tahoma"/>
              </a:rPr>
              <a:t>The HBA</a:t>
            </a:r>
            <a:r>
              <a:rPr kumimoji="0" lang="en-US" sz="1800" b="0" i="0" u="none" strike="noStrike" kern="1200" cap="none" spc="0" normalizeH="0" baseline="0" noProof="0" dirty="0">
                <a:ln>
                  <a:noFill/>
                </a:ln>
                <a:solidFill>
                  <a:srgbClr val="58595B"/>
                </a:solidFill>
                <a:effectLst/>
                <a:uLnTx/>
                <a:uFillTx/>
                <a:latin typeface="Tahoma"/>
                <a:ea typeface="Tahoma"/>
                <a:cs typeface="Tahoma"/>
              </a:rPr>
              <a:t> has a number of exclusive </a:t>
            </a:r>
            <a:r>
              <a:rPr lang="en-US" sz="1800" dirty="0">
                <a:solidFill>
                  <a:srgbClr val="58595B"/>
                </a:solidFill>
                <a:latin typeface="Tahoma"/>
                <a:ea typeface="Tahoma"/>
                <a:cs typeface="Tahoma"/>
              </a:rPr>
              <a:t>offerings </a:t>
            </a:r>
            <a:r>
              <a:rPr kumimoji="0" lang="en-US" sz="1800" b="0" i="0" u="none" strike="noStrike" kern="1200" cap="none" spc="0" normalizeH="0" baseline="0" noProof="0" dirty="0">
                <a:ln>
                  <a:noFill/>
                </a:ln>
                <a:solidFill>
                  <a:srgbClr val="58595B"/>
                </a:solidFill>
                <a:effectLst/>
                <a:uLnTx/>
                <a:uFillTx/>
                <a:latin typeface="Tahoma"/>
                <a:ea typeface="Tahoma"/>
                <a:cs typeface="Tahoma"/>
              </a:rPr>
              <a:t>for HBA Ambassador Companies and participants to take advantage of during the program:</a:t>
            </a:r>
          </a:p>
          <a:p>
            <a:pPr marL="285750" indent="-285750">
              <a:lnSpc>
                <a:spcPct val="110000"/>
              </a:lnSpc>
              <a:spcBef>
                <a:spcPts val="0"/>
              </a:spcBef>
              <a:buClr>
                <a:schemeClr val="accent1"/>
              </a:buClr>
              <a:defRPr/>
            </a:pPr>
            <a:r>
              <a:rPr kumimoji="0" lang="en-US" sz="18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Master </a:t>
            </a:r>
            <a:r>
              <a:rPr lang="en-US" sz="1800" dirty="0">
                <a:solidFill>
                  <a:srgbClr val="58595B"/>
                </a:solidFill>
                <a:latin typeface="Tahoma" panose="020B0604030504040204" pitchFamily="34" charset="0"/>
                <a:ea typeface="Tahoma" panose="020B0604030504040204" pitchFamily="34" charset="0"/>
                <a:cs typeface="Tahoma" panose="020B0604030504040204" pitchFamily="34" charset="0"/>
              </a:rPr>
              <a:t>classes</a:t>
            </a:r>
            <a:r>
              <a:rPr kumimoji="0" lang="en-US" sz="18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 and </a:t>
            </a:r>
            <a:r>
              <a:rPr lang="en-US" sz="1800" dirty="0">
                <a:solidFill>
                  <a:srgbClr val="58595B"/>
                </a:solidFill>
                <a:latin typeface="Tahoma" panose="020B0604030504040204" pitchFamily="34" charset="0"/>
                <a:ea typeface="Tahoma" panose="020B0604030504040204" pitchFamily="34" charset="0"/>
                <a:cs typeface="Tahoma" panose="020B0604030504040204" pitchFamily="34" charset="0"/>
              </a:rPr>
              <a:t>coaching </a:t>
            </a:r>
            <a:r>
              <a:rPr kumimoji="0" lang="en-US" sz="18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through our </a:t>
            </a:r>
            <a:r>
              <a:rPr kumimoji="0" lang="en-US" sz="1800" b="1" i="0" u="none" strike="noStrike" kern="1200" cap="none" spc="0" normalizeH="0" baseline="0" noProof="0" dirty="0">
                <a:ln>
                  <a:noFill/>
                </a:ln>
                <a:solidFill>
                  <a:schemeClr val="accent3"/>
                </a:solidFill>
                <a:effectLst/>
                <a:uLnTx/>
                <a:uFillTx/>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Ambassador Learning Center</a:t>
            </a:r>
            <a:endParaRPr kumimoji="0" lang="en-US" sz="1800" b="1" i="0" u="none" strike="noStrike" kern="1200" cap="none" spc="0" normalizeH="0" baseline="0" noProof="0" dirty="0">
              <a:ln>
                <a:noFill/>
              </a:ln>
              <a:solidFill>
                <a:schemeClr val="accent3"/>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rtl="0" eaLnBrk="1" fontAlgn="auto" latinLnBrk="0" hangingPunct="1">
              <a:lnSpc>
                <a:spcPct val="110000"/>
              </a:lnSpc>
              <a:spcBef>
                <a:spcPts val="0"/>
              </a:spcBef>
              <a:spcAft>
                <a:spcPts val="0"/>
              </a:spcAft>
              <a:buClr>
                <a:schemeClr val="accent1"/>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Annual </a:t>
            </a:r>
            <a:r>
              <a:rPr lang="en-US" sz="1800" dirty="0">
                <a:solidFill>
                  <a:srgbClr val="58595B"/>
                </a:solidFill>
                <a:latin typeface="Tahoma" panose="020B0604030504040204" pitchFamily="34" charset="0"/>
                <a:ea typeface="Tahoma" panose="020B0604030504040204" pitchFamily="34" charset="0"/>
                <a:cs typeface="Tahoma" panose="020B0604030504040204" pitchFamily="34" charset="0"/>
              </a:rPr>
              <a:t>award</a:t>
            </a:r>
            <a:r>
              <a:rPr kumimoji="0" lang="en-US" sz="18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sz="1800" dirty="0">
                <a:solidFill>
                  <a:srgbClr val="58595B"/>
                </a:solidFill>
                <a:latin typeface="Tahoma" panose="020B0604030504040204" pitchFamily="34" charset="0"/>
                <a:ea typeface="Tahoma" panose="020B0604030504040204" pitchFamily="34" charset="0"/>
                <a:cs typeface="Tahoma" panose="020B0604030504040204" pitchFamily="34" charset="0"/>
              </a:rPr>
              <a:t>events</a:t>
            </a:r>
            <a:endParaRPr lang="en-US" sz="18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rtl="0" eaLnBrk="1" fontAlgn="auto" latinLnBrk="0" hangingPunct="1">
              <a:lnSpc>
                <a:spcPct val="110000"/>
              </a:lnSpc>
              <a:spcBef>
                <a:spcPts val="0"/>
              </a:spcBef>
              <a:spcAft>
                <a:spcPts val="0"/>
              </a:spcAft>
              <a:buClr>
                <a:schemeClr val="accent1"/>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Networking events in conjunction with HBA Woman of the Year, the HBA European Leadership Summit</a:t>
            </a:r>
            <a:r>
              <a:rPr lang="en-US" sz="1800" dirty="0">
                <a:solidFill>
                  <a:srgbClr val="58595B"/>
                </a:solidFill>
                <a:latin typeface="Tahoma" panose="020B0604030504040204" pitchFamily="34" charset="0"/>
                <a:ea typeface="Tahoma" panose="020B0604030504040204" pitchFamily="34" charset="0"/>
                <a:cs typeface="Tahoma" panose="020B0604030504040204" pitchFamily="34" charset="0"/>
              </a:rPr>
              <a:t>,</a:t>
            </a:r>
            <a:r>
              <a:rPr kumimoji="0" lang="en-US" sz="18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 and the HBA Annual Conference</a:t>
            </a:r>
          </a:p>
          <a:p>
            <a:pPr marL="285750" indent="-285750">
              <a:lnSpc>
                <a:spcPct val="110000"/>
              </a:lnSpc>
            </a:pPr>
            <a:endParaRPr lang="en-US" sz="1800" dirty="0">
              <a:latin typeface="Tahoma" panose="020B0604030504040204" pitchFamily="34" charset="0"/>
              <a:ea typeface="Tahoma" panose="020B0604030504040204" pitchFamily="34" charset="0"/>
              <a:cs typeface="Tahoma" panose="020B0604030504040204" pitchFamily="34" charset="0"/>
            </a:endParaRPr>
          </a:p>
          <a:p>
            <a:pPr marL="0" indent="0">
              <a:lnSpc>
                <a:spcPct val="110000"/>
              </a:lnSpc>
              <a:buNone/>
            </a:pPr>
            <a:r>
              <a:rPr lang="en-US" sz="1800" dirty="0">
                <a:latin typeface="Tahoma" panose="020B0604030504040204" pitchFamily="34" charset="0"/>
                <a:ea typeface="Tahoma" panose="020B0604030504040204" pitchFamily="34" charset="0"/>
                <a:cs typeface="Tahoma" panose="020B0604030504040204" pitchFamily="34" charset="0"/>
              </a:rPr>
              <a:t>Also, as HBA members, Ambassadors have access to a wealth of HBA membership benefits, including:</a:t>
            </a:r>
          </a:p>
          <a:p>
            <a:pPr>
              <a:lnSpc>
                <a:spcPct val="110000"/>
              </a:lnSpc>
            </a:pPr>
            <a:r>
              <a:rPr lang="en-US" sz="1800" dirty="0">
                <a:latin typeface="Tahoma" panose="020B0604030504040204" pitchFamily="34" charset="0"/>
                <a:ea typeface="Tahoma" panose="020B0604030504040204" pitchFamily="34" charset="0"/>
                <a:cs typeface="Tahoma" panose="020B0604030504040204" pitchFamily="34" charset="0"/>
              </a:rPr>
              <a:t>In-person and virtual networking and educational events</a:t>
            </a:r>
          </a:p>
          <a:p>
            <a:pPr>
              <a:lnSpc>
                <a:spcPct val="110000"/>
              </a:lnSpc>
            </a:pPr>
            <a:r>
              <a:rPr lang="en-US" sz="1800" dirty="0">
                <a:latin typeface="Tahoma" panose="020B0604030504040204" pitchFamily="34" charset="0"/>
                <a:ea typeface="Tahoma" panose="020B0604030504040204" pitchFamily="34" charset="0"/>
                <a:cs typeface="Tahoma" panose="020B0604030504040204" pitchFamily="34" charset="0"/>
              </a:rPr>
              <a:t>Leadership opportunities within HBA chapters, regions, and other sanctioned groups</a:t>
            </a:r>
          </a:p>
          <a:p>
            <a:pPr>
              <a:lnSpc>
                <a:spcPct val="110000"/>
              </a:lnSpc>
            </a:pPr>
            <a:r>
              <a:rPr lang="en-US" sz="1800" dirty="0">
                <a:latin typeface="Tahoma" panose="020B0604030504040204" pitchFamily="34" charset="0"/>
                <a:ea typeface="Tahoma" panose="020B0604030504040204" pitchFamily="34" charset="0"/>
                <a:cs typeface="Tahoma" panose="020B0604030504040204" pitchFamily="34" charset="0"/>
              </a:rPr>
              <a:t>More at </a:t>
            </a:r>
            <a:r>
              <a:rPr lang="en-US" sz="1800" b="1" dirty="0">
                <a:solidFill>
                  <a:schemeClr val="accent3"/>
                </a:solidFill>
                <a:latin typeface="Tahoma" panose="020B0604030504040204" pitchFamily="34" charset="0"/>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www.hbanet.org/membership</a:t>
            </a:r>
            <a:endParaRPr lang="en-US" sz="1800" b="1" dirty="0">
              <a:solidFill>
                <a:schemeClr val="accent3"/>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6131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1000"/>
                                        <p:tgtEl>
                                          <p:spTgt spid="3">
                                            <p:txEl>
                                              <p:pRg st="8" end="8"/>
                                            </p:txEl>
                                          </p:spTgt>
                                        </p:tgtEl>
                                      </p:cBhvr>
                                    </p:animEffect>
                                    <p:anim calcmode="lin" valueType="num">
                                      <p:cBhvr>
                                        <p:cTn id="5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CEE4B-CA42-85F2-AFDB-36AD96072932}"/>
              </a:ext>
            </a:extLst>
          </p:cNvPr>
          <p:cNvSpPr>
            <a:spLocks noGrp="1"/>
          </p:cNvSpPr>
          <p:nvPr>
            <p:ph type="title"/>
          </p:nvPr>
        </p:nvSpPr>
        <p:spPr/>
        <p:txBody>
          <a:bodyPr/>
          <a:lstStyle/>
          <a:p>
            <a:r>
              <a:rPr lang="en-US"/>
              <a:t>You’re Interested…Now What?</a:t>
            </a:r>
          </a:p>
        </p:txBody>
      </p:sp>
      <p:sp>
        <p:nvSpPr>
          <p:cNvPr id="3" name="Text Placeholder 2">
            <a:extLst>
              <a:ext uri="{FF2B5EF4-FFF2-40B4-BE49-F238E27FC236}">
                <a16:creationId xmlns:a16="http://schemas.microsoft.com/office/drawing/2014/main" id="{D14EE119-A457-24D2-1B2B-E3F81E0B19BC}"/>
              </a:ext>
            </a:extLst>
          </p:cNvPr>
          <p:cNvSpPr>
            <a:spLocks noGrp="1"/>
          </p:cNvSpPr>
          <p:nvPr>
            <p:ph type="body" sz="quarter" idx="10"/>
          </p:nvPr>
        </p:nvSpPr>
        <p:spPr/>
        <p:txBody>
          <a:bodyPr vert="horz" lIns="91440" tIns="45720" rIns="91440" bIns="45720" rtlCol="0" anchor="t">
            <a:normAutofit fontScale="55000" lnSpcReduction="20000"/>
          </a:bodyPr>
          <a:lstStyle/>
          <a:p>
            <a:pPr marL="0" indent="0">
              <a:buClr>
                <a:schemeClr val="accent1"/>
              </a:buClr>
              <a:buNone/>
            </a:pPr>
            <a:r>
              <a:rPr lang="en-US" sz="3600" b="1" dirty="0"/>
              <a:t>Step 1: </a:t>
            </a:r>
            <a:r>
              <a:rPr lang="en-US" sz="3600" dirty="0"/>
              <a:t>build your team and collaborate with the HBA</a:t>
            </a:r>
          </a:p>
          <a:p>
            <a:pPr marL="0" indent="0">
              <a:buClr>
                <a:schemeClr val="accent1"/>
              </a:buClr>
              <a:buNone/>
            </a:pPr>
            <a:endParaRPr lang="en-US" sz="3600" dirty="0"/>
          </a:p>
          <a:p>
            <a:pPr marL="0" indent="0">
              <a:buClr>
                <a:schemeClr val="accent1"/>
              </a:buClr>
              <a:buNone/>
            </a:pPr>
            <a:r>
              <a:rPr lang="en-US" sz="3600" b="1" dirty="0"/>
              <a:t>Step 2: </a:t>
            </a:r>
            <a:r>
              <a:rPr lang="en-US" sz="3600" dirty="0"/>
              <a:t>develop your program details</a:t>
            </a:r>
            <a:endParaRPr lang="en-US" sz="3600" dirty="0">
              <a:ea typeface="Tahoma"/>
              <a:cs typeface="Tahoma"/>
            </a:endParaRPr>
          </a:p>
          <a:p>
            <a:pPr marL="0" indent="0">
              <a:buClr>
                <a:schemeClr val="accent1"/>
              </a:buClr>
              <a:buNone/>
            </a:pPr>
            <a:endParaRPr lang="en-US" sz="3600" dirty="0"/>
          </a:p>
          <a:p>
            <a:pPr marL="0" indent="0">
              <a:buClr>
                <a:schemeClr val="accent1"/>
              </a:buClr>
              <a:buNone/>
            </a:pPr>
            <a:r>
              <a:rPr lang="en-US" sz="3600" b="1" dirty="0"/>
              <a:t>Step 3: </a:t>
            </a:r>
            <a:r>
              <a:rPr lang="en-US" sz="3600" dirty="0"/>
              <a:t>submit your </a:t>
            </a:r>
            <a:r>
              <a:rPr lang="en-US" sz="3600" b="1" dirty="0"/>
              <a:t>Activation Form </a:t>
            </a:r>
            <a:r>
              <a:rPr lang="en-US" sz="3600" dirty="0"/>
              <a:t>confirming your intent to launch*</a:t>
            </a:r>
          </a:p>
          <a:p>
            <a:pPr marL="0" indent="0">
              <a:buClr>
                <a:schemeClr val="accent1"/>
              </a:buClr>
              <a:buNone/>
            </a:pPr>
            <a:endParaRPr lang="en-US" sz="3600" dirty="0"/>
          </a:p>
          <a:p>
            <a:pPr marL="0" indent="0">
              <a:buClr>
                <a:schemeClr val="accent1"/>
              </a:buClr>
              <a:buNone/>
            </a:pPr>
            <a:r>
              <a:rPr lang="en-US" sz="3600" b="1" dirty="0"/>
              <a:t>Step 4: </a:t>
            </a:r>
            <a:r>
              <a:rPr lang="en-US" sz="3600" dirty="0"/>
              <a:t>Launch, Engage, Assess, and Graduate Your Emerging Leaders!</a:t>
            </a:r>
          </a:p>
          <a:p>
            <a:pPr>
              <a:buClr>
                <a:schemeClr val="accent1"/>
              </a:buClr>
            </a:pPr>
            <a:endParaRPr lang="en-US" dirty="0"/>
          </a:p>
        </p:txBody>
      </p:sp>
      <p:sp>
        <p:nvSpPr>
          <p:cNvPr id="4" name="TextBox 3">
            <a:extLst>
              <a:ext uri="{FF2B5EF4-FFF2-40B4-BE49-F238E27FC236}">
                <a16:creationId xmlns:a16="http://schemas.microsoft.com/office/drawing/2014/main" id="{5B63E209-8685-E78C-5ED1-B24DEFCE512A}"/>
              </a:ext>
            </a:extLst>
          </p:cNvPr>
          <p:cNvSpPr txBox="1"/>
          <p:nvPr/>
        </p:nvSpPr>
        <p:spPr>
          <a:xfrm>
            <a:off x="8036488" y="1488143"/>
            <a:ext cx="3636108" cy="923330"/>
          </a:xfrm>
          <a:prstGeom prst="rect">
            <a:avLst/>
          </a:prstGeom>
          <a:solidFill>
            <a:schemeClr val="accent1">
              <a:lumMod val="20000"/>
              <a:lumOff val="80000"/>
            </a:schemeClr>
          </a:solidFill>
          <a:ln w="76200">
            <a:solidFill>
              <a:schemeClr val="accent1">
                <a:lumMod val="20000"/>
                <a:lumOff val="80000"/>
              </a:schemeClr>
            </a:solidFill>
          </a:ln>
          <a:effectLst>
            <a:glow rad="101600">
              <a:schemeClr val="accent1">
                <a:lumMod val="20000"/>
                <a:lumOff val="80000"/>
                <a:alpha val="60000"/>
              </a:schemeClr>
            </a:glow>
          </a:effectLst>
        </p:spPr>
        <p:txBody>
          <a:bodyPr wrap="square" rtlCol="0">
            <a:spAutoFit/>
          </a:bodyPr>
          <a:lstStyle/>
          <a:p>
            <a:pPr algn="ctr"/>
            <a:r>
              <a:rPr lang="en-US" i="1" dirty="0"/>
              <a:t>Please see the</a:t>
            </a:r>
          </a:p>
          <a:p>
            <a:pPr algn="ctr"/>
            <a:r>
              <a:rPr lang="en-US" b="1" i="1" dirty="0">
                <a:hlinkClick r:id="rId3"/>
              </a:rPr>
              <a:t>GAP Activation Toolkit</a:t>
            </a:r>
            <a:endParaRPr lang="en-US" sz="1050" b="1" i="1" dirty="0">
              <a:highlight>
                <a:srgbClr val="FFFF00"/>
              </a:highlight>
            </a:endParaRPr>
          </a:p>
          <a:p>
            <a:pPr algn="ctr"/>
            <a:r>
              <a:rPr lang="en-US" i="1" dirty="0"/>
              <a:t> to submit your intent to launch.</a:t>
            </a:r>
          </a:p>
        </p:txBody>
      </p:sp>
      <p:sp>
        <p:nvSpPr>
          <p:cNvPr id="6" name="TextBox 5">
            <a:extLst>
              <a:ext uri="{FF2B5EF4-FFF2-40B4-BE49-F238E27FC236}">
                <a16:creationId xmlns:a16="http://schemas.microsoft.com/office/drawing/2014/main" id="{33CDEFE1-2BE6-A45A-1FDC-7BE554071E9F}"/>
              </a:ext>
            </a:extLst>
          </p:cNvPr>
          <p:cNvSpPr txBox="1"/>
          <p:nvPr/>
        </p:nvSpPr>
        <p:spPr>
          <a:xfrm>
            <a:off x="6096000" y="4705647"/>
            <a:ext cx="4648200" cy="461665"/>
          </a:xfrm>
          <a:prstGeom prst="rect">
            <a:avLst/>
          </a:prstGeom>
          <a:noFill/>
        </p:spPr>
        <p:txBody>
          <a:bodyPr wrap="square">
            <a:spAutoFit/>
          </a:bodyPr>
          <a:lstStyle/>
          <a:p>
            <a:pPr marL="0" indent="0" algn="r">
              <a:buClr>
                <a:schemeClr val="accent1"/>
              </a:buClr>
              <a:buNone/>
            </a:pPr>
            <a:r>
              <a:rPr lang="en-US" sz="1200" i="1" dirty="0"/>
              <a:t>*The HBA sets multiple designated launch windows each year. Dates and deadlines can be found on the </a:t>
            </a:r>
            <a:r>
              <a:rPr lang="en-US" sz="1200" i="1" dirty="0">
                <a:hlinkClick r:id="rId4"/>
              </a:rPr>
              <a:t>HBA Website</a:t>
            </a:r>
            <a:r>
              <a:rPr lang="en-US" sz="1200" i="1" dirty="0"/>
              <a:t>.</a:t>
            </a:r>
          </a:p>
        </p:txBody>
      </p:sp>
    </p:spTree>
    <p:extLst>
      <p:ext uri="{BB962C8B-B14F-4D97-AF65-F5344CB8AC3E}">
        <p14:creationId xmlns:p14="http://schemas.microsoft.com/office/powerpoint/2010/main" val="303671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anim calcmode="lin" valueType="num">
                                      <p:cBhvr>
                                        <p:cTn id="2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1000"/>
                                        <p:tgtEl>
                                          <p:spTgt spid="3">
                                            <p:txEl>
                                              <p:pRg st="6" end="6"/>
                                            </p:txEl>
                                          </p:spTgt>
                                        </p:tgtEl>
                                      </p:cBhvr>
                                    </p:animEffect>
                                    <p:anim calcmode="lin" valueType="num">
                                      <p:cBhvr>
                                        <p:cTn id="2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A9D0B7-6325-1068-38A0-B1952A7F8139}"/>
              </a:ext>
            </a:extLst>
          </p:cNvPr>
          <p:cNvSpPr txBox="1"/>
          <p:nvPr/>
        </p:nvSpPr>
        <p:spPr>
          <a:xfrm>
            <a:off x="8723283" y="262343"/>
            <a:ext cx="3316486" cy="1315745"/>
          </a:xfrm>
          <a:prstGeom prst="rect">
            <a:avLst/>
          </a:prstGeom>
          <a:noFill/>
        </p:spPr>
        <p:txBody>
          <a:bodyPr wrap="square" rtlCol="0">
            <a:spAutoFit/>
          </a:bodyPr>
          <a:lstStyle/>
          <a:p>
            <a:pPr algn="r"/>
            <a:r>
              <a:rPr lang="en-US" sz="1600" i="1" dirty="0">
                <a:solidFill>
                  <a:schemeClr val="bg1"/>
                </a:solidFill>
              </a:rPr>
              <a:t>I stand here today with a sense of self-assurance that radiates in my day-to-day activities. </a:t>
            </a:r>
          </a:p>
          <a:p>
            <a:pPr algn="r"/>
            <a:endParaRPr lang="en-US" sz="1050" dirty="0">
              <a:solidFill>
                <a:schemeClr val="bg1"/>
              </a:solidFill>
            </a:endParaRPr>
          </a:p>
          <a:p>
            <a:pPr algn="r"/>
            <a:r>
              <a:rPr lang="en-US" sz="1050" dirty="0">
                <a:solidFill>
                  <a:schemeClr val="bg1"/>
                </a:solidFill>
              </a:rPr>
              <a:t>-</a:t>
            </a:r>
            <a:r>
              <a:rPr lang="en-US" sz="1050" b="1" dirty="0">
                <a:solidFill>
                  <a:schemeClr val="bg1"/>
                </a:solidFill>
              </a:rPr>
              <a:t> Kristin DeWitt</a:t>
            </a:r>
          </a:p>
          <a:p>
            <a:pPr algn="r"/>
            <a:r>
              <a:rPr lang="en-US" sz="1050" dirty="0">
                <a:solidFill>
                  <a:schemeClr val="bg1"/>
                </a:solidFill>
              </a:rPr>
              <a:t>Daiichi Sankyo Ambassador</a:t>
            </a:r>
          </a:p>
        </p:txBody>
      </p:sp>
      <p:sp>
        <p:nvSpPr>
          <p:cNvPr id="4" name="TextBox 3">
            <a:extLst>
              <a:ext uri="{FF2B5EF4-FFF2-40B4-BE49-F238E27FC236}">
                <a16:creationId xmlns:a16="http://schemas.microsoft.com/office/drawing/2014/main" id="{AE650934-22A9-3224-1223-0B136E3A3FBF}"/>
              </a:ext>
            </a:extLst>
          </p:cNvPr>
          <p:cNvSpPr txBox="1"/>
          <p:nvPr/>
        </p:nvSpPr>
        <p:spPr>
          <a:xfrm>
            <a:off x="156571" y="5336997"/>
            <a:ext cx="4501646" cy="1423467"/>
          </a:xfrm>
          <a:prstGeom prst="rect">
            <a:avLst/>
          </a:prstGeom>
          <a:noFill/>
        </p:spPr>
        <p:txBody>
          <a:bodyPr wrap="square" rtlCol="0">
            <a:spAutoFit/>
          </a:bodyPr>
          <a:lstStyle/>
          <a:p>
            <a:r>
              <a:rPr lang="en-US" sz="1100" i="1" dirty="0">
                <a:solidFill>
                  <a:schemeClr val="bg1"/>
                </a:solidFill>
              </a:rPr>
              <a:t>This program has been a game-changer, providing me with a unique opportunity to break down barriers [silos] and collaborate with key stakeholders across my organization. This exposure has been incredibly valuable, prompting a significant shift in my mentality and allowing me to incorporate fresh approaches in my current role. </a:t>
            </a:r>
          </a:p>
          <a:p>
            <a:endParaRPr lang="en-US" sz="1050" dirty="0">
              <a:solidFill>
                <a:schemeClr val="bg1"/>
              </a:solidFill>
            </a:endParaRPr>
          </a:p>
          <a:p>
            <a:r>
              <a:rPr lang="en-US" sz="1050" dirty="0">
                <a:solidFill>
                  <a:schemeClr val="bg1"/>
                </a:solidFill>
              </a:rPr>
              <a:t>- </a:t>
            </a:r>
            <a:r>
              <a:rPr lang="en-US" sz="1050" b="1" dirty="0">
                <a:solidFill>
                  <a:schemeClr val="bg1"/>
                </a:solidFill>
              </a:rPr>
              <a:t>Megan Hernandez</a:t>
            </a:r>
          </a:p>
          <a:p>
            <a:r>
              <a:rPr lang="en-US" sz="1050" dirty="0">
                <a:solidFill>
                  <a:schemeClr val="bg1"/>
                </a:solidFill>
              </a:rPr>
              <a:t>athenahealth Ambassador</a:t>
            </a:r>
          </a:p>
        </p:txBody>
      </p:sp>
      <p:sp>
        <p:nvSpPr>
          <p:cNvPr id="5" name="TextBox 4">
            <a:extLst>
              <a:ext uri="{FF2B5EF4-FFF2-40B4-BE49-F238E27FC236}">
                <a16:creationId xmlns:a16="http://schemas.microsoft.com/office/drawing/2014/main" id="{F53CCC4C-835C-08B3-79E7-B3A018D1285F}"/>
              </a:ext>
            </a:extLst>
          </p:cNvPr>
          <p:cNvSpPr txBox="1"/>
          <p:nvPr/>
        </p:nvSpPr>
        <p:spPr>
          <a:xfrm>
            <a:off x="4034366" y="1578088"/>
            <a:ext cx="4123267" cy="461665"/>
          </a:xfrm>
          <a:prstGeom prst="rect">
            <a:avLst/>
          </a:prstGeom>
          <a:noFill/>
        </p:spPr>
        <p:txBody>
          <a:bodyPr wrap="square" rtlCol="0">
            <a:spAutoFit/>
          </a:bodyPr>
          <a:lstStyle/>
          <a:p>
            <a:pPr algn="ctr"/>
            <a:r>
              <a:rPr lang="en-US" sz="2400" b="1" dirty="0">
                <a:solidFill>
                  <a:schemeClr val="bg1"/>
                </a:solidFill>
              </a:rPr>
              <a:t>Questions?</a:t>
            </a:r>
          </a:p>
        </p:txBody>
      </p:sp>
      <p:sp>
        <p:nvSpPr>
          <p:cNvPr id="6" name="TextBox 5">
            <a:extLst>
              <a:ext uri="{FF2B5EF4-FFF2-40B4-BE49-F238E27FC236}">
                <a16:creationId xmlns:a16="http://schemas.microsoft.com/office/drawing/2014/main" id="{AB4C17E4-92C6-A7ED-56DE-081CC8A9B762}"/>
              </a:ext>
            </a:extLst>
          </p:cNvPr>
          <p:cNvSpPr txBox="1"/>
          <p:nvPr/>
        </p:nvSpPr>
        <p:spPr>
          <a:xfrm>
            <a:off x="4125806" y="4495082"/>
            <a:ext cx="4123267" cy="646331"/>
          </a:xfrm>
          <a:prstGeom prst="rect">
            <a:avLst/>
          </a:prstGeom>
          <a:noFill/>
        </p:spPr>
        <p:txBody>
          <a:bodyPr wrap="square" rtlCol="0">
            <a:spAutoFit/>
          </a:bodyPr>
          <a:lstStyle/>
          <a:p>
            <a:pPr algn="ctr"/>
            <a:endParaRPr lang="en-US" dirty="0">
              <a:solidFill>
                <a:schemeClr val="bg1"/>
              </a:solidFill>
            </a:endParaRPr>
          </a:p>
          <a:p>
            <a:pPr algn="ctr"/>
            <a:r>
              <a:rPr lang="en-US" i="1" dirty="0">
                <a:solidFill>
                  <a:schemeClr val="bg1"/>
                </a:solidFill>
              </a:rPr>
              <a:t>Next up… guidance for getting started</a:t>
            </a:r>
          </a:p>
        </p:txBody>
      </p:sp>
    </p:spTree>
    <p:extLst>
      <p:ext uri="{BB962C8B-B14F-4D97-AF65-F5344CB8AC3E}">
        <p14:creationId xmlns:p14="http://schemas.microsoft.com/office/powerpoint/2010/main" val="1566316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DEEDE-2814-54F8-74DC-76098CA8C7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8F4B7A-55CC-37F8-A6F9-6258CDF0098A}"/>
              </a:ext>
            </a:extLst>
          </p:cNvPr>
          <p:cNvSpPr>
            <a:spLocks noGrp="1"/>
          </p:cNvSpPr>
          <p:nvPr>
            <p:ph type="title" idx="4294967295"/>
          </p:nvPr>
        </p:nvSpPr>
        <p:spPr>
          <a:xfrm>
            <a:off x="838200" y="327069"/>
            <a:ext cx="10515600" cy="1325563"/>
          </a:xfrm>
          <a:solidFill>
            <a:schemeClr val="bg1"/>
          </a:solidFill>
        </p:spPr>
        <p:txBody>
          <a:bodyPr/>
          <a:lstStyle/>
          <a:p>
            <a:r>
              <a:rPr lang="en-US" dirty="0">
                <a:ln w="0"/>
              </a:rPr>
              <a:t>Getting Started…</a:t>
            </a:r>
          </a:p>
        </p:txBody>
      </p:sp>
      <p:sp>
        <p:nvSpPr>
          <p:cNvPr id="4" name="TextBox 3">
            <a:extLst>
              <a:ext uri="{FF2B5EF4-FFF2-40B4-BE49-F238E27FC236}">
                <a16:creationId xmlns:a16="http://schemas.microsoft.com/office/drawing/2014/main" id="{5ABA2F04-A6A8-A312-20CF-7B89FBB21945}"/>
              </a:ext>
            </a:extLst>
          </p:cNvPr>
          <p:cNvSpPr txBox="1"/>
          <p:nvPr/>
        </p:nvSpPr>
        <p:spPr>
          <a:xfrm rot="19751555">
            <a:off x="7823026" y="4045051"/>
            <a:ext cx="124880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September</a:t>
            </a:r>
          </a:p>
        </p:txBody>
      </p:sp>
      <p:sp>
        <p:nvSpPr>
          <p:cNvPr id="5" name="TextBox 4">
            <a:extLst>
              <a:ext uri="{FF2B5EF4-FFF2-40B4-BE49-F238E27FC236}">
                <a16:creationId xmlns:a16="http://schemas.microsoft.com/office/drawing/2014/main" id="{844747B4-BC9F-923D-C0EF-8D13E05F5670}"/>
              </a:ext>
            </a:extLst>
          </p:cNvPr>
          <p:cNvSpPr txBox="1"/>
          <p:nvPr/>
        </p:nvSpPr>
        <p:spPr>
          <a:xfrm rot="19751555">
            <a:off x="1833327" y="4019395"/>
            <a:ext cx="134898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January</a:t>
            </a:r>
          </a:p>
        </p:txBody>
      </p:sp>
      <p:sp>
        <p:nvSpPr>
          <p:cNvPr id="6" name="TextBox 5">
            <a:extLst>
              <a:ext uri="{FF2B5EF4-FFF2-40B4-BE49-F238E27FC236}">
                <a16:creationId xmlns:a16="http://schemas.microsoft.com/office/drawing/2014/main" id="{86844EFC-2736-B549-93B8-5AF136605242}"/>
              </a:ext>
            </a:extLst>
          </p:cNvPr>
          <p:cNvSpPr txBox="1"/>
          <p:nvPr/>
        </p:nvSpPr>
        <p:spPr>
          <a:xfrm rot="19751555">
            <a:off x="2576702" y="4003608"/>
            <a:ext cx="141063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February</a:t>
            </a:r>
          </a:p>
        </p:txBody>
      </p:sp>
      <p:sp>
        <p:nvSpPr>
          <p:cNvPr id="7" name="TextBox 6">
            <a:extLst>
              <a:ext uri="{FF2B5EF4-FFF2-40B4-BE49-F238E27FC236}">
                <a16:creationId xmlns:a16="http://schemas.microsoft.com/office/drawing/2014/main" id="{BC0BD948-B2E4-E26F-BB6B-03EE5C7B440D}"/>
              </a:ext>
            </a:extLst>
          </p:cNvPr>
          <p:cNvSpPr txBox="1"/>
          <p:nvPr/>
        </p:nvSpPr>
        <p:spPr>
          <a:xfrm rot="19751555">
            <a:off x="3319080" y="4039396"/>
            <a:ext cx="127088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58595B"/>
                </a:solidFill>
                <a:latin typeface="Tahoma" panose="020B0604030504040204" pitchFamily="34" charset="0"/>
                <a:ea typeface="Tahoma" panose="020B0604030504040204" pitchFamily="34" charset="0"/>
                <a:cs typeface="Tahoma" panose="020B0604030504040204" pitchFamily="34" charset="0"/>
              </a:rPr>
              <a:t>March</a:t>
            </a:r>
            <a:endParaRPr kumimoji="0" lang="en-US" sz="8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1FB7C2CF-5EAB-DEA9-C585-89643E450939}"/>
              </a:ext>
            </a:extLst>
          </p:cNvPr>
          <p:cNvSpPr txBox="1"/>
          <p:nvPr/>
        </p:nvSpPr>
        <p:spPr>
          <a:xfrm rot="19751555">
            <a:off x="4103326" y="4062280"/>
            <a:ext cx="118152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April</a:t>
            </a:r>
          </a:p>
        </p:txBody>
      </p:sp>
      <p:sp>
        <p:nvSpPr>
          <p:cNvPr id="9" name="TextBox 8">
            <a:extLst>
              <a:ext uri="{FF2B5EF4-FFF2-40B4-BE49-F238E27FC236}">
                <a16:creationId xmlns:a16="http://schemas.microsoft.com/office/drawing/2014/main" id="{F7E5BDE5-9A44-5518-C15C-66EB2FC5FE43}"/>
              </a:ext>
            </a:extLst>
          </p:cNvPr>
          <p:cNvSpPr txBox="1"/>
          <p:nvPr/>
        </p:nvSpPr>
        <p:spPr>
          <a:xfrm rot="19751555">
            <a:off x="4837839" y="4050946"/>
            <a:ext cx="122578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May</a:t>
            </a:r>
          </a:p>
        </p:txBody>
      </p:sp>
      <p:sp>
        <p:nvSpPr>
          <p:cNvPr id="10" name="TextBox 9">
            <a:extLst>
              <a:ext uri="{FF2B5EF4-FFF2-40B4-BE49-F238E27FC236}">
                <a16:creationId xmlns:a16="http://schemas.microsoft.com/office/drawing/2014/main" id="{A8459FEE-CA9C-EAC6-B1A6-210E25EBF898}"/>
              </a:ext>
            </a:extLst>
          </p:cNvPr>
          <p:cNvSpPr txBox="1"/>
          <p:nvPr/>
        </p:nvSpPr>
        <p:spPr>
          <a:xfrm rot="19751555">
            <a:off x="5566074" y="4063537"/>
            <a:ext cx="117661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June</a:t>
            </a:r>
          </a:p>
        </p:txBody>
      </p:sp>
      <p:sp>
        <p:nvSpPr>
          <p:cNvPr id="11" name="TextBox 10">
            <a:extLst>
              <a:ext uri="{FF2B5EF4-FFF2-40B4-BE49-F238E27FC236}">
                <a16:creationId xmlns:a16="http://schemas.microsoft.com/office/drawing/2014/main" id="{37172FC6-2888-367B-F32E-0B1041DA4DF1}"/>
              </a:ext>
            </a:extLst>
          </p:cNvPr>
          <p:cNvSpPr txBox="1"/>
          <p:nvPr/>
        </p:nvSpPr>
        <p:spPr>
          <a:xfrm rot="19751555">
            <a:off x="6343746" y="4055524"/>
            <a:ext cx="120790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July</a:t>
            </a:r>
          </a:p>
        </p:txBody>
      </p:sp>
      <p:sp>
        <p:nvSpPr>
          <p:cNvPr id="12" name="TextBox 11">
            <a:extLst>
              <a:ext uri="{FF2B5EF4-FFF2-40B4-BE49-F238E27FC236}">
                <a16:creationId xmlns:a16="http://schemas.microsoft.com/office/drawing/2014/main" id="{027CF70D-BC61-73A9-E8E3-B197117333A9}"/>
              </a:ext>
            </a:extLst>
          </p:cNvPr>
          <p:cNvSpPr txBox="1"/>
          <p:nvPr/>
        </p:nvSpPr>
        <p:spPr>
          <a:xfrm rot="19751555">
            <a:off x="7074030" y="4053136"/>
            <a:ext cx="121722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August</a:t>
            </a:r>
          </a:p>
        </p:txBody>
      </p:sp>
      <p:sp>
        <p:nvSpPr>
          <p:cNvPr id="13" name="TextBox 12">
            <a:extLst>
              <a:ext uri="{FF2B5EF4-FFF2-40B4-BE49-F238E27FC236}">
                <a16:creationId xmlns:a16="http://schemas.microsoft.com/office/drawing/2014/main" id="{31C39DD3-D81C-DB62-E093-FE578B557869}"/>
              </a:ext>
            </a:extLst>
          </p:cNvPr>
          <p:cNvSpPr txBox="1"/>
          <p:nvPr/>
        </p:nvSpPr>
        <p:spPr>
          <a:xfrm rot="19751555">
            <a:off x="8553224" y="4062084"/>
            <a:ext cx="118228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October</a:t>
            </a:r>
          </a:p>
        </p:txBody>
      </p:sp>
      <p:sp>
        <p:nvSpPr>
          <p:cNvPr id="14" name="TextBox 13">
            <a:extLst>
              <a:ext uri="{FF2B5EF4-FFF2-40B4-BE49-F238E27FC236}">
                <a16:creationId xmlns:a16="http://schemas.microsoft.com/office/drawing/2014/main" id="{44408FC5-A647-39A4-5243-99D7DA447406}"/>
              </a:ext>
            </a:extLst>
          </p:cNvPr>
          <p:cNvSpPr txBox="1"/>
          <p:nvPr/>
        </p:nvSpPr>
        <p:spPr>
          <a:xfrm rot="19751555">
            <a:off x="9287876" y="4056087"/>
            <a:ext cx="120570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November</a:t>
            </a:r>
          </a:p>
        </p:txBody>
      </p:sp>
      <p:sp>
        <p:nvSpPr>
          <p:cNvPr id="16" name="TextBox 15">
            <a:extLst>
              <a:ext uri="{FF2B5EF4-FFF2-40B4-BE49-F238E27FC236}">
                <a16:creationId xmlns:a16="http://schemas.microsoft.com/office/drawing/2014/main" id="{DFA214AF-429F-11B6-B1D5-2D7C0E57BC1A}"/>
              </a:ext>
            </a:extLst>
          </p:cNvPr>
          <p:cNvSpPr txBox="1"/>
          <p:nvPr/>
        </p:nvSpPr>
        <p:spPr>
          <a:xfrm rot="19751555">
            <a:off x="9995801" y="4056087"/>
            <a:ext cx="120570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December</a:t>
            </a:r>
          </a:p>
        </p:txBody>
      </p:sp>
      <p:sp>
        <p:nvSpPr>
          <p:cNvPr id="17" name="Star: 5 Points 16">
            <a:extLst>
              <a:ext uri="{FF2B5EF4-FFF2-40B4-BE49-F238E27FC236}">
                <a16:creationId xmlns:a16="http://schemas.microsoft.com/office/drawing/2014/main" id="{7A3BEEA1-FF58-5748-2C85-41D113A7B6EC}"/>
              </a:ext>
            </a:extLst>
          </p:cNvPr>
          <p:cNvSpPr/>
          <p:nvPr/>
        </p:nvSpPr>
        <p:spPr>
          <a:xfrm>
            <a:off x="3718171" y="4489594"/>
            <a:ext cx="436080" cy="457200"/>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391FA150-13A7-4C87-72BE-3FCF76B480B8}"/>
              </a:ext>
            </a:extLst>
          </p:cNvPr>
          <p:cNvCxnSpPr>
            <a:cxnSpLocks/>
          </p:cNvCxnSpPr>
          <p:nvPr/>
        </p:nvCxnSpPr>
        <p:spPr>
          <a:xfrm flipH="1">
            <a:off x="2067663" y="4452546"/>
            <a:ext cx="19139" cy="170824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1527FB3-3C2F-D40F-97A4-CF4E13D7C840}"/>
              </a:ext>
            </a:extLst>
          </p:cNvPr>
          <p:cNvCxnSpPr>
            <a:cxnSpLocks/>
          </p:cNvCxnSpPr>
          <p:nvPr/>
        </p:nvCxnSpPr>
        <p:spPr>
          <a:xfrm flipH="1">
            <a:off x="2836374" y="4452546"/>
            <a:ext cx="19139" cy="170824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675E175-C98A-3EA5-DEE3-7253B287A58E}"/>
              </a:ext>
            </a:extLst>
          </p:cNvPr>
          <p:cNvCxnSpPr>
            <a:cxnSpLocks/>
          </p:cNvCxnSpPr>
          <p:nvPr/>
        </p:nvCxnSpPr>
        <p:spPr>
          <a:xfrm flipH="1">
            <a:off x="3577735" y="4452546"/>
            <a:ext cx="19139" cy="170824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CC45E4D-5C04-6028-B463-AC533BB6130F}"/>
              </a:ext>
            </a:extLst>
          </p:cNvPr>
          <p:cNvCxnSpPr>
            <a:cxnSpLocks/>
          </p:cNvCxnSpPr>
          <p:nvPr/>
        </p:nvCxnSpPr>
        <p:spPr>
          <a:xfrm flipH="1">
            <a:off x="4319096" y="4452546"/>
            <a:ext cx="19139" cy="170824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A834B7C-1078-2461-A208-74BD68A9D395}"/>
              </a:ext>
            </a:extLst>
          </p:cNvPr>
          <p:cNvCxnSpPr>
            <a:cxnSpLocks/>
          </p:cNvCxnSpPr>
          <p:nvPr/>
        </p:nvCxnSpPr>
        <p:spPr>
          <a:xfrm flipH="1">
            <a:off x="5060457" y="4452546"/>
            <a:ext cx="19139" cy="170824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A7EF4A9-CB27-3258-815A-09039E2454A0}"/>
              </a:ext>
            </a:extLst>
          </p:cNvPr>
          <p:cNvCxnSpPr>
            <a:cxnSpLocks/>
          </p:cNvCxnSpPr>
          <p:nvPr/>
        </p:nvCxnSpPr>
        <p:spPr>
          <a:xfrm flipH="1">
            <a:off x="5801818" y="4452546"/>
            <a:ext cx="19139" cy="170824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D03ED92-B765-184C-552D-A18E769B0F84}"/>
              </a:ext>
            </a:extLst>
          </p:cNvPr>
          <p:cNvCxnSpPr>
            <a:cxnSpLocks/>
          </p:cNvCxnSpPr>
          <p:nvPr/>
        </p:nvCxnSpPr>
        <p:spPr>
          <a:xfrm flipH="1">
            <a:off x="6543179" y="4452546"/>
            <a:ext cx="19139" cy="170824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BE10396-6224-AD8B-A94B-C3A5C674027F}"/>
              </a:ext>
            </a:extLst>
          </p:cNvPr>
          <p:cNvCxnSpPr>
            <a:cxnSpLocks/>
          </p:cNvCxnSpPr>
          <p:nvPr/>
        </p:nvCxnSpPr>
        <p:spPr>
          <a:xfrm flipH="1">
            <a:off x="7284540" y="4452546"/>
            <a:ext cx="19139" cy="170824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CFB6636-6E68-D281-8D3D-2A2805C1C848}"/>
              </a:ext>
            </a:extLst>
          </p:cNvPr>
          <p:cNvCxnSpPr>
            <a:cxnSpLocks/>
          </p:cNvCxnSpPr>
          <p:nvPr/>
        </p:nvCxnSpPr>
        <p:spPr>
          <a:xfrm flipH="1">
            <a:off x="8025901" y="4452546"/>
            <a:ext cx="19139" cy="170824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8D92DAF-0CAC-879D-4FFE-2A2EFDE4268D}"/>
              </a:ext>
            </a:extLst>
          </p:cNvPr>
          <p:cNvCxnSpPr>
            <a:cxnSpLocks/>
          </p:cNvCxnSpPr>
          <p:nvPr/>
        </p:nvCxnSpPr>
        <p:spPr>
          <a:xfrm flipH="1">
            <a:off x="8767262" y="4452546"/>
            <a:ext cx="19139" cy="170824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A52327A-4B75-A5F1-3A4F-6F0A1CE22AAE}"/>
              </a:ext>
            </a:extLst>
          </p:cNvPr>
          <p:cNvCxnSpPr>
            <a:cxnSpLocks/>
          </p:cNvCxnSpPr>
          <p:nvPr/>
        </p:nvCxnSpPr>
        <p:spPr>
          <a:xfrm flipH="1">
            <a:off x="9508623" y="4452546"/>
            <a:ext cx="19139" cy="170824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B845B10-131E-B9DA-8973-1621EF5A273E}"/>
              </a:ext>
            </a:extLst>
          </p:cNvPr>
          <p:cNvCxnSpPr>
            <a:cxnSpLocks/>
          </p:cNvCxnSpPr>
          <p:nvPr/>
        </p:nvCxnSpPr>
        <p:spPr>
          <a:xfrm flipH="1">
            <a:off x="10249980" y="4452546"/>
            <a:ext cx="19139" cy="170824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47753A7-2946-D7BA-371A-F5EAFE9938AA}"/>
              </a:ext>
            </a:extLst>
          </p:cNvPr>
          <p:cNvSpPr txBox="1"/>
          <p:nvPr/>
        </p:nvSpPr>
        <p:spPr>
          <a:xfrm>
            <a:off x="2170511" y="5734444"/>
            <a:ext cx="4251370" cy="369332"/>
          </a:xfrm>
          <a:prstGeom prst="rect">
            <a:avLst/>
          </a:prstGeom>
          <a:noFill/>
        </p:spPr>
        <p:txBody>
          <a:bodyPr wrap="square" rtlCol="0">
            <a:spAutoFit/>
          </a:bodyPr>
          <a:lstStyle/>
          <a:p>
            <a:r>
              <a:rPr lang="en-US" b="1">
                <a:solidFill>
                  <a:schemeClr val="accent1">
                    <a:lumMod val="60000"/>
                    <a:lumOff val="40000"/>
                  </a:schemeClr>
                </a:solidFill>
              </a:rPr>
              <a:t>Example of launch windows</a:t>
            </a:r>
          </a:p>
        </p:txBody>
      </p:sp>
      <p:sp>
        <p:nvSpPr>
          <p:cNvPr id="34" name="Arrow: Right 33">
            <a:extLst>
              <a:ext uri="{FF2B5EF4-FFF2-40B4-BE49-F238E27FC236}">
                <a16:creationId xmlns:a16="http://schemas.microsoft.com/office/drawing/2014/main" id="{379282DC-AB0D-A80C-9F2A-0D3D0A2188D4}"/>
              </a:ext>
            </a:extLst>
          </p:cNvPr>
          <p:cNvSpPr/>
          <p:nvPr/>
        </p:nvSpPr>
        <p:spPr>
          <a:xfrm>
            <a:off x="2114151" y="4565084"/>
            <a:ext cx="1463583" cy="306220"/>
          </a:xfrm>
          <a:prstGeom prst="rightArrow">
            <a:avLst>
              <a:gd name="adj1" fmla="val 50000"/>
              <a:gd name="adj2" fmla="val 1946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t>Setup</a:t>
            </a:r>
          </a:p>
        </p:txBody>
      </p:sp>
      <p:sp>
        <p:nvSpPr>
          <p:cNvPr id="35" name="Arrow: Right 34">
            <a:extLst>
              <a:ext uri="{FF2B5EF4-FFF2-40B4-BE49-F238E27FC236}">
                <a16:creationId xmlns:a16="http://schemas.microsoft.com/office/drawing/2014/main" id="{7234088A-A66A-2E28-99A8-6C962D09B1F4}"/>
              </a:ext>
            </a:extLst>
          </p:cNvPr>
          <p:cNvSpPr/>
          <p:nvPr/>
        </p:nvSpPr>
        <p:spPr>
          <a:xfrm>
            <a:off x="4344126" y="4565084"/>
            <a:ext cx="7044620" cy="306220"/>
          </a:xfrm>
          <a:prstGeom prst="rightArrow">
            <a:avLst>
              <a:gd name="adj1" fmla="val 50000"/>
              <a:gd name="adj2" fmla="val 19465"/>
            </a:avLst>
          </a:prstGeom>
          <a:gradFill flip="none" rotWithShape="1">
            <a:gsLst>
              <a:gs pos="44000">
                <a:schemeClr val="accent1">
                  <a:lumMod val="45000"/>
                  <a:lumOff val="55000"/>
                </a:schemeClr>
              </a:gs>
              <a:gs pos="60000">
                <a:schemeClr val="accent1">
                  <a:lumMod val="45000"/>
                  <a:lumOff val="55000"/>
                </a:schemeClr>
              </a:gs>
              <a:gs pos="74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t>Program Running</a:t>
            </a:r>
          </a:p>
        </p:txBody>
      </p:sp>
      <p:sp>
        <p:nvSpPr>
          <p:cNvPr id="37" name="TextBox 36">
            <a:extLst>
              <a:ext uri="{FF2B5EF4-FFF2-40B4-BE49-F238E27FC236}">
                <a16:creationId xmlns:a16="http://schemas.microsoft.com/office/drawing/2014/main" id="{7CF881A9-DE54-B713-591D-7F1F6CA78829}"/>
              </a:ext>
            </a:extLst>
          </p:cNvPr>
          <p:cNvSpPr txBox="1"/>
          <p:nvPr/>
        </p:nvSpPr>
        <p:spPr>
          <a:xfrm>
            <a:off x="651379" y="4595083"/>
            <a:ext cx="1463583" cy="246221"/>
          </a:xfrm>
          <a:prstGeom prst="rect">
            <a:avLst/>
          </a:prstGeom>
          <a:noFill/>
        </p:spPr>
        <p:txBody>
          <a:bodyPr wrap="square" rtlCol="0">
            <a:spAutoFit/>
          </a:bodyPr>
          <a:lstStyle/>
          <a:p>
            <a:pPr algn="r"/>
            <a:r>
              <a:rPr lang="en-US" sz="1000" b="1"/>
              <a:t>Launch Window 1</a:t>
            </a:r>
          </a:p>
        </p:txBody>
      </p:sp>
      <p:sp>
        <p:nvSpPr>
          <p:cNvPr id="41" name="Star: 5 Points 40">
            <a:extLst>
              <a:ext uri="{FF2B5EF4-FFF2-40B4-BE49-F238E27FC236}">
                <a16:creationId xmlns:a16="http://schemas.microsoft.com/office/drawing/2014/main" id="{2A508497-D79D-CAB3-78CF-BE9E803AC294}"/>
              </a:ext>
            </a:extLst>
          </p:cNvPr>
          <p:cNvSpPr/>
          <p:nvPr/>
        </p:nvSpPr>
        <p:spPr>
          <a:xfrm>
            <a:off x="5936362" y="4836338"/>
            <a:ext cx="436080" cy="457200"/>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Arrow: Right 41">
            <a:extLst>
              <a:ext uri="{FF2B5EF4-FFF2-40B4-BE49-F238E27FC236}">
                <a16:creationId xmlns:a16="http://schemas.microsoft.com/office/drawing/2014/main" id="{54709E9F-25D1-4823-0ED0-65B1180171A4}"/>
              </a:ext>
            </a:extLst>
          </p:cNvPr>
          <p:cNvSpPr/>
          <p:nvPr/>
        </p:nvSpPr>
        <p:spPr>
          <a:xfrm>
            <a:off x="4332342" y="4911828"/>
            <a:ext cx="1463583" cy="306220"/>
          </a:xfrm>
          <a:prstGeom prst="rightArrow">
            <a:avLst>
              <a:gd name="adj1" fmla="val 50000"/>
              <a:gd name="adj2" fmla="val 1946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t>Setup</a:t>
            </a:r>
          </a:p>
        </p:txBody>
      </p:sp>
      <p:sp>
        <p:nvSpPr>
          <p:cNvPr id="43" name="Arrow: Right 42">
            <a:extLst>
              <a:ext uri="{FF2B5EF4-FFF2-40B4-BE49-F238E27FC236}">
                <a16:creationId xmlns:a16="http://schemas.microsoft.com/office/drawing/2014/main" id="{F4F4D875-A899-EC7B-3BA2-EB523A73D6F4}"/>
              </a:ext>
            </a:extLst>
          </p:cNvPr>
          <p:cNvSpPr/>
          <p:nvPr/>
        </p:nvSpPr>
        <p:spPr>
          <a:xfrm>
            <a:off x="6562317" y="4911828"/>
            <a:ext cx="4826429" cy="306220"/>
          </a:xfrm>
          <a:prstGeom prst="rightArrow">
            <a:avLst>
              <a:gd name="adj1" fmla="val 50000"/>
              <a:gd name="adj2" fmla="val 19465"/>
            </a:avLst>
          </a:prstGeom>
          <a:gradFill flip="none" rotWithShape="1">
            <a:gsLst>
              <a:gs pos="22000">
                <a:schemeClr val="accent1">
                  <a:lumMod val="45000"/>
                  <a:lumOff val="55000"/>
                </a:schemeClr>
              </a:gs>
              <a:gs pos="43000">
                <a:schemeClr val="accent1">
                  <a:lumMod val="45000"/>
                  <a:lumOff val="55000"/>
                </a:schemeClr>
              </a:gs>
              <a:gs pos="72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t>Program Running</a:t>
            </a:r>
          </a:p>
        </p:txBody>
      </p:sp>
      <p:sp>
        <p:nvSpPr>
          <p:cNvPr id="44" name="Star: 5 Points 43">
            <a:extLst>
              <a:ext uri="{FF2B5EF4-FFF2-40B4-BE49-F238E27FC236}">
                <a16:creationId xmlns:a16="http://schemas.microsoft.com/office/drawing/2014/main" id="{096450F2-812E-FEE0-7FD1-AE8F477D6BB4}"/>
              </a:ext>
            </a:extLst>
          </p:cNvPr>
          <p:cNvSpPr/>
          <p:nvPr/>
        </p:nvSpPr>
        <p:spPr>
          <a:xfrm>
            <a:off x="8166338" y="5179606"/>
            <a:ext cx="436080" cy="457200"/>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Arrow: Right 44">
            <a:extLst>
              <a:ext uri="{FF2B5EF4-FFF2-40B4-BE49-F238E27FC236}">
                <a16:creationId xmlns:a16="http://schemas.microsoft.com/office/drawing/2014/main" id="{A7F4B152-0CC0-A785-9701-9A0630A9E6A2}"/>
              </a:ext>
            </a:extLst>
          </p:cNvPr>
          <p:cNvSpPr/>
          <p:nvPr/>
        </p:nvSpPr>
        <p:spPr>
          <a:xfrm>
            <a:off x="6562318" y="5255096"/>
            <a:ext cx="1463583" cy="306220"/>
          </a:xfrm>
          <a:prstGeom prst="rightArrow">
            <a:avLst>
              <a:gd name="adj1" fmla="val 50000"/>
              <a:gd name="adj2" fmla="val 1946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t>Setup</a:t>
            </a:r>
          </a:p>
        </p:txBody>
      </p:sp>
      <p:sp>
        <p:nvSpPr>
          <p:cNvPr id="46" name="Arrow: Right 45">
            <a:extLst>
              <a:ext uri="{FF2B5EF4-FFF2-40B4-BE49-F238E27FC236}">
                <a16:creationId xmlns:a16="http://schemas.microsoft.com/office/drawing/2014/main" id="{6E495E98-5E95-A010-5123-7EF9BE187993}"/>
              </a:ext>
            </a:extLst>
          </p:cNvPr>
          <p:cNvSpPr/>
          <p:nvPr/>
        </p:nvSpPr>
        <p:spPr>
          <a:xfrm>
            <a:off x="8792293" y="5255096"/>
            <a:ext cx="2596454" cy="306220"/>
          </a:xfrm>
          <a:prstGeom prst="rightArrow">
            <a:avLst>
              <a:gd name="adj1" fmla="val 50000"/>
              <a:gd name="adj2" fmla="val 19465"/>
            </a:avLst>
          </a:prstGeom>
          <a:gradFill flip="none" rotWithShape="1">
            <a:gsLst>
              <a:gs pos="24000">
                <a:schemeClr val="accent1">
                  <a:lumMod val="45000"/>
                  <a:lumOff val="55000"/>
                </a:schemeClr>
              </a:gs>
              <a:gs pos="8000">
                <a:schemeClr val="accent1">
                  <a:lumMod val="45000"/>
                  <a:lumOff val="55000"/>
                </a:schemeClr>
              </a:gs>
              <a:gs pos="41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t>Program Running</a:t>
            </a:r>
          </a:p>
        </p:txBody>
      </p:sp>
      <p:sp>
        <p:nvSpPr>
          <p:cNvPr id="47" name="Star: 5 Points 46">
            <a:extLst>
              <a:ext uri="{FF2B5EF4-FFF2-40B4-BE49-F238E27FC236}">
                <a16:creationId xmlns:a16="http://schemas.microsoft.com/office/drawing/2014/main" id="{0BBE2825-2A9A-939E-1017-4F7071421CF3}"/>
              </a:ext>
            </a:extLst>
          </p:cNvPr>
          <p:cNvSpPr/>
          <p:nvPr/>
        </p:nvSpPr>
        <p:spPr>
          <a:xfrm>
            <a:off x="10376405" y="5520962"/>
            <a:ext cx="436080" cy="457200"/>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Arrow: Right 47">
            <a:extLst>
              <a:ext uri="{FF2B5EF4-FFF2-40B4-BE49-F238E27FC236}">
                <a16:creationId xmlns:a16="http://schemas.microsoft.com/office/drawing/2014/main" id="{918ABEAF-5366-0B5A-88CB-38B7E73D7A5A}"/>
              </a:ext>
            </a:extLst>
          </p:cNvPr>
          <p:cNvSpPr/>
          <p:nvPr/>
        </p:nvSpPr>
        <p:spPr>
          <a:xfrm>
            <a:off x="8772385" y="5596452"/>
            <a:ext cx="1463583" cy="306220"/>
          </a:xfrm>
          <a:prstGeom prst="rightArrow">
            <a:avLst>
              <a:gd name="adj1" fmla="val 50000"/>
              <a:gd name="adj2" fmla="val 1946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t>Setup</a:t>
            </a:r>
          </a:p>
        </p:txBody>
      </p:sp>
      <p:sp>
        <p:nvSpPr>
          <p:cNvPr id="49" name="Arrow: Right 48">
            <a:extLst>
              <a:ext uri="{FF2B5EF4-FFF2-40B4-BE49-F238E27FC236}">
                <a16:creationId xmlns:a16="http://schemas.microsoft.com/office/drawing/2014/main" id="{75A99EA3-537E-BA56-2EB2-7ECF59DF39F9}"/>
              </a:ext>
            </a:extLst>
          </p:cNvPr>
          <p:cNvSpPr/>
          <p:nvPr/>
        </p:nvSpPr>
        <p:spPr>
          <a:xfrm>
            <a:off x="10952667" y="5596452"/>
            <a:ext cx="436080" cy="306220"/>
          </a:xfrm>
          <a:prstGeom prst="rightArrow">
            <a:avLst>
              <a:gd name="adj1" fmla="val 50000"/>
              <a:gd name="adj2" fmla="val 19465"/>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6" name="Text Placeholder 2">
            <a:extLst>
              <a:ext uri="{FF2B5EF4-FFF2-40B4-BE49-F238E27FC236}">
                <a16:creationId xmlns:a16="http://schemas.microsoft.com/office/drawing/2014/main" id="{8C42ADF1-2593-DC8F-D7BC-4705AF448529}"/>
              </a:ext>
            </a:extLst>
          </p:cNvPr>
          <p:cNvSpPr>
            <a:spLocks noGrp="1"/>
          </p:cNvSpPr>
          <p:nvPr>
            <p:ph type="body" sz="quarter" idx="10"/>
          </p:nvPr>
        </p:nvSpPr>
        <p:spPr>
          <a:xfrm>
            <a:off x="903351" y="1722859"/>
            <a:ext cx="7794945" cy="2325492"/>
          </a:xfrm>
        </p:spPr>
        <p:txBody>
          <a:bodyPr vert="horz" lIns="91440" tIns="45720" rIns="91440" bIns="45720" rtlCol="0" anchor="t">
            <a:normAutofit/>
          </a:bodyPr>
          <a:lstStyle/>
          <a:p>
            <a:pPr marL="0" indent="0">
              <a:lnSpc>
                <a:spcPct val="110000"/>
              </a:lnSpc>
              <a:buNone/>
            </a:pPr>
            <a:r>
              <a:rPr lang="en-US" sz="2000" dirty="0"/>
              <a:t>The HBA GAP launches new programs multiple times each year during designated </a:t>
            </a:r>
            <a:r>
              <a:rPr lang="en-US" sz="2000" b="1" dirty="0"/>
              <a:t>Launch Windows</a:t>
            </a:r>
            <a:r>
              <a:rPr lang="en-US" sz="2000" dirty="0"/>
              <a:t>. </a:t>
            </a:r>
          </a:p>
          <a:p>
            <a:pPr marL="0" indent="0">
              <a:lnSpc>
                <a:spcPct val="110000"/>
              </a:lnSpc>
              <a:buNone/>
            </a:pPr>
            <a:r>
              <a:rPr lang="en-US" sz="2000" dirty="0"/>
              <a:t>These launch windows form an HBA </a:t>
            </a:r>
            <a:r>
              <a:rPr lang="en-US" sz="2000" b="1" dirty="0"/>
              <a:t>Community of Practice</a:t>
            </a:r>
            <a:r>
              <a:rPr lang="en-US" sz="2000" dirty="0"/>
              <a:t>, led by the HBA GAP, and bringing together company leaders involved in the setup of each program for peer-support, guidance, and sharing of best practices.</a:t>
            </a:r>
            <a:endParaRPr lang="en-US" sz="2000" dirty="0">
              <a:ea typeface="Tahoma"/>
              <a:cs typeface="Tahoma"/>
            </a:endParaRPr>
          </a:p>
        </p:txBody>
      </p:sp>
      <p:sp>
        <p:nvSpPr>
          <p:cNvPr id="15" name="TextBox 14">
            <a:extLst>
              <a:ext uri="{FF2B5EF4-FFF2-40B4-BE49-F238E27FC236}">
                <a16:creationId xmlns:a16="http://schemas.microsoft.com/office/drawing/2014/main" id="{51AE70F0-16F2-829E-4607-AA75A0B9A371}"/>
              </a:ext>
            </a:extLst>
          </p:cNvPr>
          <p:cNvSpPr txBox="1"/>
          <p:nvPr/>
        </p:nvSpPr>
        <p:spPr>
          <a:xfrm>
            <a:off x="8786401" y="1287887"/>
            <a:ext cx="2873640" cy="2400657"/>
          </a:xfrm>
          <a:prstGeom prst="rect">
            <a:avLst/>
          </a:prstGeom>
          <a:solidFill>
            <a:schemeClr val="accent3">
              <a:lumMod val="40000"/>
              <a:lumOff val="60000"/>
            </a:schemeClr>
          </a:solidFill>
        </p:spPr>
        <p:txBody>
          <a:bodyPr wrap="square">
            <a:spAutoFit/>
          </a:bodyPr>
          <a:lstStyle/>
          <a:p>
            <a:pPr>
              <a:spcAft>
                <a:spcPts val="600"/>
              </a:spcAft>
            </a:pPr>
            <a:r>
              <a:rPr lang="en-US" b="1" dirty="0"/>
              <a:t>Why launch windows?</a:t>
            </a:r>
          </a:p>
          <a:p>
            <a:pPr marL="285750" indent="-285750">
              <a:spcAft>
                <a:spcPts val="600"/>
              </a:spcAft>
              <a:buFont typeface="Arial" panose="020B0604020202020204" pitchFamily="34" charset="0"/>
              <a:buChar char="•"/>
            </a:pPr>
            <a:r>
              <a:rPr lang="en-US" sz="1600" dirty="0"/>
              <a:t>Leans into peer-support</a:t>
            </a:r>
          </a:p>
          <a:p>
            <a:pPr marL="285750" indent="-285750">
              <a:spcAft>
                <a:spcPts val="600"/>
              </a:spcAft>
              <a:buFont typeface="Arial" panose="020B0604020202020204" pitchFamily="34" charset="0"/>
              <a:buChar char="•"/>
            </a:pPr>
            <a:r>
              <a:rPr lang="en-US" sz="1600" dirty="0"/>
              <a:t>Builds cross-company connections</a:t>
            </a:r>
          </a:p>
          <a:p>
            <a:pPr marL="285750" indent="-285750">
              <a:spcAft>
                <a:spcPts val="600"/>
              </a:spcAft>
              <a:buFont typeface="Arial" panose="020B0604020202020204" pitchFamily="34" charset="0"/>
              <a:buChar char="•"/>
            </a:pPr>
            <a:r>
              <a:rPr lang="en-US" sz="1600" dirty="0"/>
              <a:t>Increases transparency and collaboration</a:t>
            </a:r>
          </a:p>
          <a:p>
            <a:pPr marL="285750" indent="-285750">
              <a:spcAft>
                <a:spcPts val="600"/>
              </a:spcAft>
              <a:buFont typeface="Arial" panose="020B0604020202020204" pitchFamily="34" charset="0"/>
              <a:buChar char="•"/>
            </a:pPr>
            <a:r>
              <a:rPr lang="en-US" sz="1600" dirty="0"/>
              <a:t>Allows for clear, manageable timelines</a:t>
            </a:r>
            <a:endParaRPr lang="en-US" sz="1600" dirty="0">
              <a:solidFill>
                <a:schemeClr val="accent2">
                  <a:lumMod val="50000"/>
                </a:schemeClr>
              </a:solidFill>
            </a:endParaRPr>
          </a:p>
        </p:txBody>
      </p:sp>
      <p:sp>
        <p:nvSpPr>
          <p:cNvPr id="18" name="TextBox 17">
            <a:extLst>
              <a:ext uri="{FF2B5EF4-FFF2-40B4-BE49-F238E27FC236}">
                <a16:creationId xmlns:a16="http://schemas.microsoft.com/office/drawing/2014/main" id="{C4A7A24A-077F-C76A-011C-66B10483C9A4}"/>
              </a:ext>
            </a:extLst>
          </p:cNvPr>
          <p:cNvSpPr txBox="1"/>
          <p:nvPr/>
        </p:nvSpPr>
        <p:spPr>
          <a:xfrm>
            <a:off x="651379" y="4933385"/>
            <a:ext cx="1463583" cy="246221"/>
          </a:xfrm>
          <a:prstGeom prst="rect">
            <a:avLst/>
          </a:prstGeom>
          <a:noFill/>
        </p:spPr>
        <p:txBody>
          <a:bodyPr wrap="square" rtlCol="0">
            <a:spAutoFit/>
          </a:bodyPr>
          <a:lstStyle/>
          <a:p>
            <a:pPr algn="r"/>
            <a:r>
              <a:rPr lang="en-US" sz="1000" b="1"/>
              <a:t>Launch Window 2</a:t>
            </a:r>
          </a:p>
        </p:txBody>
      </p:sp>
      <p:sp>
        <p:nvSpPr>
          <p:cNvPr id="20" name="TextBox 19">
            <a:extLst>
              <a:ext uri="{FF2B5EF4-FFF2-40B4-BE49-F238E27FC236}">
                <a16:creationId xmlns:a16="http://schemas.microsoft.com/office/drawing/2014/main" id="{ACD5548B-611F-409A-430C-84B8C4309592}"/>
              </a:ext>
            </a:extLst>
          </p:cNvPr>
          <p:cNvSpPr txBox="1"/>
          <p:nvPr/>
        </p:nvSpPr>
        <p:spPr>
          <a:xfrm>
            <a:off x="651379" y="5286508"/>
            <a:ext cx="1463583" cy="246221"/>
          </a:xfrm>
          <a:prstGeom prst="rect">
            <a:avLst/>
          </a:prstGeom>
          <a:noFill/>
        </p:spPr>
        <p:txBody>
          <a:bodyPr wrap="square" rtlCol="0">
            <a:spAutoFit/>
          </a:bodyPr>
          <a:lstStyle/>
          <a:p>
            <a:pPr algn="r"/>
            <a:r>
              <a:rPr lang="en-US" sz="1000" b="1"/>
              <a:t>Launch Window 3</a:t>
            </a:r>
          </a:p>
        </p:txBody>
      </p:sp>
      <p:sp>
        <p:nvSpPr>
          <p:cNvPr id="21" name="TextBox 20">
            <a:extLst>
              <a:ext uri="{FF2B5EF4-FFF2-40B4-BE49-F238E27FC236}">
                <a16:creationId xmlns:a16="http://schemas.microsoft.com/office/drawing/2014/main" id="{F279436C-9A89-872C-F7EF-7B8765432CDB}"/>
              </a:ext>
            </a:extLst>
          </p:cNvPr>
          <p:cNvSpPr txBox="1"/>
          <p:nvPr/>
        </p:nvSpPr>
        <p:spPr>
          <a:xfrm>
            <a:off x="651379" y="5626451"/>
            <a:ext cx="1463583" cy="246221"/>
          </a:xfrm>
          <a:prstGeom prst="rect">
            <a:avLst/>
          </a:prstGeom>
          <a:noFill/>
        </p:spPr>
        <p:txBody>
          <a:bodyPr wrap="square" rtlCol="0">
            <a:spAutoFit/>
          </a:bodyPr>
          <a:lstStyle/>
          <a:p>
            <a:pPr algn="r"/>
            <a:r>
              <a:rPr lang="en-US" sz="1000" b="1"/>
              <a:t>Launch Window 4</a:t>
            </a:r>
          </a:p>
        </p:txBody>
      </p:sp>
    </p:spTree>
    <p:extLst>
      <p:ext uri="{BB962C8B-B14F-4D97-AF65-F5344CB8AC3E}">
        <p14:creationId xmlns:p14="http://schemas.microsoft.com/office/powerpoint/2010/main" val="364387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fade">
                                      <p:cBhvr>
                                        <p:cTn id="7" dur="1000"/>
                                        <p:tgtEl>
                                          <p:spTgt spid="36">
                                            <p:txEl>
                                              <p:pRg st="0" end="0"/>
                                            </p:txEl>
                                          </p:spTgt>
                                        </p:tgtEl>
                                      </p:cBhvr>
                                    </p:animEffect>
                                    <p:anim calcmode="lin" valueType="num">
                                      <p:cBhvr>
                                        <p:cTn id="8" dur="10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6">
                                            <p:txEl>
                                              <p:pRg st="1" end="1"/>
                                            </p:txEl>
                                          </p:spTgt>
                                        </p:tgtEl>
                                        <p:attrNameLst>
                                          <p:attrName>style.visibility</p:attrName>
                                        </p:attrNameLst>
                                      </p:cBhvr>
                                      <p:to>
                                        <p:strVal val="visible"/>
                                      </p:to>
                                    </p:set>
                                    <p:animEffect transition="in" filter="fade">
                                      <p:cBhvr>
                                        <p:cTn id="14" dur="1000"/>
                                        <p:tgtEl>
                                          <p:spTgt spid="36">
                                            <p:txEl>
                                              <p:pRg st="1" end="1"/>
                                            </p:txEl>
                                          </p:spTgt>
                                        </p:tgtEl>
                                      </p:cBhvr>
                                    </p:animEffect>
                                    <p:anim calcmode="lin" valueType="num">
                                      <p:cBhvr>
                                        <p:cTn id="15" dur="1000" fill="hold"/>
                                        <p:tgtEl>
                                          <p:spTgt spid="3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left)">
                                      <p:cBhvr>
                                        <p:cTn id="30" dur="1250"/>
                                        <p:tgtEl>
                                          <p:spTgt spid="37"/>
                                        </p:tgtEl>
                                      </p:cBhvr>
                                    </p:animEffect>
                                  </p:childTnLst>
                                </p:cTn>
                              </p:par>
                            </p:childTnLst>
                          </p:cTn>
                        </p:par>
                        <p:par>
                          <p:cTn id="31" fill="hold">
                            <p:stCondLst>
                              <p:cond delay="1750"/>
                            </p:stCondLst>
                            <p:childTnLst>
                              <p:par>
                                <p:cTn id="32" presetID="22" presetClass="entr" presetSubtype="8"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ipe(left)">
                                      <p:cBhvr>
                                        <p:cTn id="34" dur="1250"/>
                                        <p:tgtEl>
                                          <p:spTgt spid="34"/>
                                        </p:tgtEl>
                                      </p:cBhvr>
                                    </p:animEffect>
                                  </p:childTnLst>
                                </p:cTn>
                              </p:par>
                              <p:par>
                                <p:cTn id="35" presetID="22" presetClass="entr" presetSubtype="8"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1250"/>
                                        <p:tgtEl>
                                          <p:spTgt spid="19"/>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1250"/>
                                        <p:tgtEl>
                                          <p:spTgt spid="5"/>
                                        </p:tgtEl>
                                      </p:cBhvr>
                                    </p:animEffect>
                                  </p:childTnLst>
                                </p:cTn>
                              </p:par>
                              <p:par>
                                <p:cTn id="41" presetID="22" presetClass="entr" presetSubtype="8"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left)">
                                      <p:cBhvr>
                                        <p:cTn id="43" dur="1250"/>
                                        <p:tgtEl>
                                          <p:spTgt spid="22"/>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1250"/>
                                        <p:tgtEl>
                                          <p:spTgt spid="6"/>
                                        </p:tgtEl>
                                      </p:cBhvr>
                                    </p:animEffect>
                                  </p:childTnLst>
                                </p:cTn>
                              </p:par>
                              <p:par>
                                <p:cTn id="47" presetID="22" presetClass="entr" presetSubtype="8"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left)">
                                      <p:cBhvr>
                                        <p:cTn id="49" dur="1250"/>
                                        <p:tgtEl>
                                          <p:spTgt spid="23"/>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left)">
                                      <p:cBhvr>
                                        <p:cTn id="52" dur="1250"/>
                                        <p:tgtEl>
                                          <p:spTgt spid="7"/>
                                        </p:tgtEl>
                                      </p:cBhvr>
                                    </p:animEffect>
                                  </p:childTnLst>
                                </p:cTn>
                              </p:par>
                            </p:childTnLst>
                          </p:cTn>
                        </p:par>
                        <p:par>
                          <p:cTn id="53" fill="hold">
                            <p:stCondLst>
                              <p:cond delay="3000"/>
                            </p:stCondLst>
                            <p:childTnLst>
                              <p:par>
                                <p:cTn id="54" presetID="22" presetClass="entr" presetSubtype="8" fill="hold" grpId="0"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left)">
                                      <p:cBhvr>
                                        <p:cTn id="56" dur="500"/>
                                        <p:tgtEl>
                                          <p:spTgt spid="17"/>
                                        </p:tgtEl>
                                      </p:cBhvr>
                                    </p:animEffect>
                                  </p:childTnLst>
                                </p:cTn>
                              </p:par>
                            </p:childTnLst>
                          </p:cTn>
                        </p:par>
                        <p:par>
                          <p:cTn id="57" fill="hold">
                            <p:stCondLst>
                              <p:cond delay="3500"/>
                            </p:stCondLst>
                            <p:childTnLst>
                              <p:par>
                                <p:cTn id="58" presetID="22" presetClass="entr" presetSubtype="8" fill="hold"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left)">
                                      <p:cBhvr>
                                        <p:cTn id="60" dur="500"/>
                                        <p:tgtEl>
                                          <p:spTgt spid="24"/>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wipe(left)">
                                      <p:cBhvr>
                                        <p:cTn id="63" dur="500"/>
                                        <p:tgtEl>
                                          <p:spTgt spid="8"/>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wipe(left)">
                                      <p:cBhvr>
                                        <p:cTn id="66" dur="1250"/>
                                        <p:tgtEl>
                                          <p:spTgt spid="35"/>
                                        </p:tgtEl>
                                      </p:cBhvr>
                                    </p:animEffect>
                                  </p:childTnLst>
                                </p:cTn>
                              </p:par>
                              <p:par>
                                <p:cTn id="67" presetID="22" presetClass="entr" presetSubtype="8"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left)">
                                      <p:cBhvr>
                                        <p:cTn id="69" dur="500"/>
                                        <p:tgtEl>
                                          <p:spTgt spid="25"/>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wipe(left)">
                                      <p:cBhvr>
                                        <p:cTn id="72" dur="500"/>
                                        <p:tgtEl>
                                          <p:spTgt spid="9"/>
                                        </p:tgtEl>
                                      </p:cBhvr>
                                    </p:animEffect>
                                  </p:childTnLst>
                                </p:cTn>
                              </p:par>
                              <p:par>
                                <p:cTn id="73" presetID="22" presetClass="entr" presetSubtype="8" fill="hold" nodeType="with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wipe(left)">
                                      <p:cBhvr>
                                        <p:cTn id="75" dur="500"/>
                                        <p:tgtEl>
                                          <p:spTgt spid="26"/>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wipe(left)">
                                      <p:cBhvr>
                                        <p:cTn id="78" dur="500"/>
                                        <p:tgtEl>
                                          <p:spTgt spid="10"/>
                                        </p:tgtEl>
                                      </p:cBhvr>
                                    </p:animEffect>
                                  </p:childTnLst>
                                </p:cTn>
                              </p:par>
                              <p:par>
                                <p:cTn id="79" presetID="22" presetClass="entr" presetSubtype="8" fill="hold" nodeType="with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wipe(left)">
                                      <p:cBhvr>
                                        <p:cTn id="81" dur="500"/>
                                        <p:tgtEl>
                                          <p:spTgt spid="27"/>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wipe(left)">
                                      <p:cBhvr>
                                        <p:cTn id="84" dur="500"/>
                                        <p:tgtEl>
                                          <p:spTgt spid="11"/>
                                        </p:tgtEl>
                                      </p:cBhvr>
                                    </p:animEffect>
                                  </p:childTnLst>
                                </p:cTn>
                              </p:par>
                              <p:par>
                                <p:cTn id="85" presetID="22" presetClass="entr" presetSubtype="8" fill="hold"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wipe(left)">
                                      <p:cBhvr>
                                        <p:cTn id="87" dur="500"/>
                                        <p:tgtEl>
                                          <p:spTgt spid="28"/>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12"/>
                                        </p:tgtEl>
                                        <p:attrNameLst>
                                          <p:attrName>style.visibility</p:attrName>
                                        </p:attrNameLst>
                                      </p:cBhvr>
                                      <p:to>
                                        <p:strVal val="visible"/>
                                      </p:to>
                                    </p:set>
                                    <p:animEffect transition="in" filter="wipe(left)">
                                      <p:cBhvr>
                                        <p:cTn id="90" dur="500"/>
                                        <p:tgtEl>
                                          <p:spTgt spid="12"/>
                                        </p:tgtEl>
                                      </p:cBhvr>
                                    </p:animEffect>
                                  </p:childTnLst>
                                </p:cTn>
                              </p:par>
                              <p:par>
                                <p:cTn id="91" presetID="22" presetClass="entr" presetSubtype="8" fill="hold" nodeType="with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wipe(left)">
                                      <p:cBhvr>
                                        <p:cTn id="93" dur="500"/>
                                        <p:tgtEl>
                                          <p:spTgt spid="29"/>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4"/>
                                        </p:tgtEl>
                                        <p:attrNameLst>
                                          <p:attrName>style.visibility</p:attrName>
                                        </p:attrNameLst>
                                      </p:cBhvr>
                                      <p:to>
                                        <p:strVal val="visible"/>
                                      </p:to>
                                    </p:set>
                                    <p:animEffect transition="in" filter="wipe(left)">
                                      <p:cBhvr>
                                        <p:cTn id="96" dur="500"/>
                                        <p:tgtEl>
                                          <p:spTgt spid="4"/>
                                        </p:tgtEl>
                                      </p:cBhvr>
                                    </p:animEffect>
                                  </p:childTnLst>
                                </p:cTn>
                              </p:par>
                              <p:par>
                                <p:cTn id="97" presetID="22" presetClass="entr" presetSubtype="8" fill="hold" nodeType="with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wipe(left)">
                                      <p:cBhvr>
                                        <p:cTn id="99" dur="500"/>
                                        <p:tgtEl>
                                          <p:spTgt spid="30"/>
                                        </p:tgtEl>
                                      </p:cBhvr>
                                    </p:animEffect>
                                  </p:childTnLst>
                                </p:cTn>
                              </p:par>
                              <p:par>
                                <p:cTn id="100" presetID="22" presetClass="entr" presetSubtype="8" fill="hold" grpId="0" nodeType="withEffect">
                                  <p:stCondLst>
                                    <p:cond delay="0"/>
                                  </p:stCondLst>
                                  <p:childTnLst>
                                    <p:set>
                                      <p:cBhvr>
                                        <p:cTn id="101" dur="1" fill="hold">
                                          <p:stCondLst>
                                            <p:cond delay="0"/>
                                          </p:stCondLst>
                                        </p:cTn>
                                        <p:tgtEl>
                                          <p:spTgt spid="13"/>
                                        </p:tgtEl>
                                        <p:attrNameLst>
                                          <p:attrName>style.visibility</p:attrName>
                                        </p:attrNameLst>
                                      </p:cBhvr>
                                      <p:to>
                                        <p:strVal val="visible"/>
                                      </p:to>
                                    </p:set>
                                    <p:animEffect transition="in" filter="wipe(left)">
                                      <p:cBhvr>
                                        <p:cTn id="102" dur="500"/>
                                        <p:tgtEl>
                                          <p:spTgt spid="13"/>
                                        </p:tgtEl>
                                      </p:cBhvr>
                                    </p:animEffect>
                                  </p:childTnLst>
                                </p:cTn>
                              </p:par>
                              <p:par>
                                <p:cTn id="103" presetID="22" presetClass="entr" presetSubtype="8" fill="hold" nodeType="withEffect">
                                  <p:stCondLst>
                                    <p:cond delay="0"/>
                                  </p:stCondLst>
                                  <p:childTnLst>
                                    <p:set>
                                      <p:cBhvr>
                                        <p:cTn id="104" dur="1" fill="hold">
                                          <p:stCondLst>
                                            <p:cond delay="0"/>
                                          </p:stCondLst>
                                        </p:cTn>
                                        <p:tgtEl>
                                          <p:spTgt spid="31"/>
                                        </p:tgtEl>
                                        <p:attrNameLst>
                                          <p:attrName>style.visibility</p:attrName>
                                        </p:attrNameLst>
                                      </p:cBhvr>
                                      <p:to>
                                        <p:strVal val="visible"/>
                                      </p:to>
                                    </p:set>
                                    <p:animEffect transition="in" filter="wipe(left)">
                                      <p:cBhvr>
                                        <p:cTn id="105" dur="500"/>
                                        <p:tgtEl>
                                          <p:spTgt spid="31"/>
                                        </p:tgtEl>
                                      </p:cBhvr>
                                    </p:animEffect>
                                  </p:childTnLst>
                                </p:cTn>
                              </p:par>
                              <p:par>
                                <p:cTn id="106" presetID="22" presetClass="entr" presetSubtype="8" fill="hold" grpId="0" nodeType="withEffect">
                                  <p:stCondLst>
                                    <p:cond delay="0"/>
                                  </p:stCondLst>
                                  <p:childTnLst>
                                    <p:set>
                                      <p:cBhvr>
                                        <p:cTn id="107" dur="1" fill="hold">
                                          <p:stCondLst>
                                            <p:cond delay="0"/>
                                          </p:stCondLst>
                                        </p:cTn>
                                        <p:tgtEl>
                                          <p:spTgt spid="14"/>
                                        </p:tgtEl>
                                        <p:attrNameLst>
                                          <p:attrName>style.visibility</p:attrName>
                                        </p:attrNameLst>
                                      </p:cBhvr>
                                      <p:to>
                                        <p:strVal val="visible"/>
                                      </p:to>
                                    </p:set>
                                    <p:animEffect transition="in" filter="wipe(left)">
                                      <p:cBhvr>
                                        <p:cTn id="108" dur="500"/>
                                        <p:tgtEl>
                                          <p:spTgt spid="14"/>
                                        </p:tgtEl>
                                      </p:cBhvr>
                                    </p:animEffect>
                                  </p:childTnLst>
                                </p:cTn>
                              </p:par>
                              <p:par>
                                <p:cTn id="109" presetID="22" presetClass="entr" presetSubtype="8" fill="hold" nodeType="withEffect">
                                  <p:stCondLst>
                                    <p:cond delay="0"/>
                                  </p:stCondLst>
                                  <p:childTnLst>
                                    <p:set>
                                      <p:cBhvr>
                                        <p:cTn id="110" dur="1" fill="hold">
                                          <p:stCondLst>
                                            <p:cond delay="0"/>
                                          </p:stCondLst>
                                        </p:cTn>
                                        <p:tgtEl>
                                          <p:spTgt spid="32"/>
                                        </p:tgtEl>
                                        <p:attrNameLst>
                                          <p:attrName>style.visibility</p:attrName>
                                        </p:attrNameLst>
                                      </p:cBhvr>
                                      <p:to>
                                        <p:strVal val="visible"/>
                                      </p:to>
                                    </p:set>
                                    <p:animEffect transition="in" filter="wipe(left)">
                                      <p:cBhvr>
                                        <p:cTn id="111" dur="500"/>
                                        <p:tgtEl>
                                          <p:spTgt spid="32"/>
                                        </p:tgtEl>
                                      </p:cBhvr>
                                    </p:animEffect>
                                  </p:childTnLst>
                                </p:cTn>
                              </p:par>
                              <p:par>
                                <p:cTn id="112" presetID="22" presetClass="entr" presetSubtype="8" fill="hold" grpId="0" nodeType="withEffect">
                                  <p:stCondLst>
                                    <p:cond delay="0"/>
                                  </p:stCondLst>
                                  <p:childTnLst>
                                    <p:set>
                                      <p:cBhvr>
                                        <p:cTn id="113" dur="1" fill="hold">
                                          <p:stCondLst>
                                            <p:cond delay="0"/>
                                          </p:stCondLst>
                                        </p:cTn>
                                        <p:tgtEl>
                                          <p:spTgt spid="16"/>
                                        </p:tgtEl>
                                        <p:attrNameLst>
                                          <p:attrName>style.visibility</p:attrName>
                                        </p:attrNameLst>
                                      </p:cBhvr>
                                      <p:to>
                                        <p:strVal val="visible"/>
                                      </p:to>
                                    </p:set>
                                    <p:animEffect transition="in" filter="wipe(left)">
                                      <p:cBhvr>
                                        <p:cTn id="114" dur="500"/>
                                        <p:tgtEl>
                                          <p:spTgt spid="16"/>
                                        </p:tgtEl>
                                      </p:cBhvr>
                                    </p:animEffect>
                                  </p:childTnLst>
                                </p:cTn>
                              </p:par>
                            </p:childTnLst>
                          </p:cTn>
                        </p:par>
                        <p:par>
                          <p:cTn id="115" fill="hold">
                            <p:stCondLst>
                              <p:cond delay="4750"/>
                            </p:stCondLst>
                            <p:childTnLst>
                              <p:par>
                                <p:cTn id="116" presetID="22" presetClass="entr" presetSubtype="8" fill="hold" grpId="0" nodeType="afterEffect">
                                  <p:stCondLst>
                                    <p:cond delay="0"/>
                                  </p:stCondLst>
                                  <p:childTnLst>
                                    <p:set>
                                      <p:cBhvr>
                                        <p:cTn id="117" dur="1" fill="hold">
                                          <p:stCondLst>
                                            <p:cond delay="0"/>
                                          </p:stCondLst>
                                        </p:cTn>
                                        <p:tgtEl>
                                          <p:spTgt spid="18"/>
                                        </p:tgtEl>
                                        <p:attrNameLst>
                                          <p:attrName>style.visibility</p:attrName>
                                        </p:attrNameLst>
                                      </p:cBhvr>
                                      <p:to>
                                        <p:strVal val="visible"/>
                                      </p:to>
                                    </p:set>
                                    <p:animEffect transition="in" filter="wipe(left)">
                                      <p:cBhvr>
                                        <p:cTn id="118" dur="1000"/>
                                        <p:tgtEl>
                                          <p:spTgt spid="18"/>
                                        </p:tgtEl>
                                      </p:cBhvr>
                                    </p:animEffect>
                                  </p:childTnLst>
                                </p:cTn>
                              </p:par>
                            </p:childTnLst>
                          </p:cTn>
                        </p:par>
                        <p:par>
                          <p:cTn id="119" fill="hold">
                            <p:stCondLst>
                              <p:cond delay="5750"/>
                            </p:stCondLst>
                            <p:childTnLst>
                              <p:par>
                                <p:cTn id="120" presetID="22" presetClass="entr" presetSubtype="8" fill="hold" grpId="0" nodeType="afterEffect">
                                  <p:stCondLst>
                                    <p:cond delay="0"/>
                                  </p:stCondLst>
                                  <p:childTnLst>
                                    <p:set>
                                      <p:cBhvr>
                                        <p:cTn id="121" dur="1" fill="hold">
                                          <p:stCondLst>
                                            <p:cond delay="0"/>
                                          </p:stCondLst>
                                        </p:cTn>
                                        <p:tgtEl>
                                          <p:spTgt spid="42"/>
                                        </p:tgtEl>
                                        <p:attrNameLst>
                                          <p:attrName>style.visibility</p:attrName>
                                        </p:attrNameLst>
                                      </p:cBhvr>
                                      <p:to>
                                        <p:strVal val="visible"/>
                                      </p:to>
                                    </p:set>
                                    <p:animEffect transition="in" filter="wipe(left)">
                                      <p:cBhvr>
                                        <p:cTn id="122" dur="1000"/>
                                        <p:tgtEl>
                                          <p:spTgt spid="42"/>
                                        </p:tgtEl>
                                      </p:cBhvr>
                                    </p:animEffect>
                                  </p:childTnLst>
                                </p:cTn>
                              </p:par>
                            </p:childTnLst>
                          </p:cTn>
                        </p:par>
                        <p:par>
                          <p:cTn id="123" fill="hold">
                            <p:stCondLst>
                              <p:cond delay="6750"/>
                            </p:stCondLst>
                            <p:childTnLst>
                              <p:par>
                                <p:cTn id="124" presetID="22" presetClass="entr" presetSubtype="8" fill="hold" grpId="0" nodeType="afterEffect">
                                  <p:stCondLst>
                                    <p:cond delay="0"/>
                                  </p:stCondLst>
                                  <p:childTnLst>
                                    <p:set>
                                      <p:cBhvr>
                                        <p:cTn id="125" dur="1" fill="hold">
                                          <p:stCondLst>
                                            <p:cond delay="0"/>
                                          </p:stCondLst>
                                        </p:cTn>
                                        <p:tgtEl>
                                          <p:spTgt spid="41"/>
                                        </p:tgtEl>
                                        <p:attrNameLst>
                                          <p:attrName>style.visibility</p:attrName>
                                        </p:attrNameLst>
                                      </p:cBhvr>
                                      <p:to>
                                        <p:strVal val="visible"/>
                                      </p:to>
                                    </p:set>
                                    <p:animEffect transition="in" filter="wipe(left)">
                                      <p:cBhvr>
                                        <p:cTn id="126" dur="500"/>
                                        <p:tgtEl>
                                          <p:spTgt spid="41"/>
                                        </p:tgtEl>
                                      </p:cBhvr>
                                    </p:animEffect>
                                  </p:childTnLst>
                                </p:cTn>
                              </p:par>
                            </p:childTnLst>
                          </p:cTn>
                        </p:par>
                        <p:par>
                          <p:cTn id="127" fill="hold">
                            <p:stCondLst>
                              <p:cond delay="7250"/>
                            </p:stCondLst>
                            <p:childTnLst>
                              <p:par>
                                <p:cTn id="128" presetID="22" presetClass="entr" presetSubtype="8" fill="hold" grpId="0" nodeType="afterEffect">
                                  <p:stCondLst>
                                    <p:cond delay="0"/>
                                  </p:stCondLst>
                                  <p:childTnLst>
                                    <p:set>
                                      <p:cBhvr>
                                        <p:cTn id="129" dur="1" fill="hold">
                                          <p:stCondLst>
                                            <p:cond delay="0"/>
                                          </p:stCondLst>
                                        </p:cTn>
                                        <p:tgtEl>
                                          <p:spTgt spid="43"/>
                                        </p:tgtEl>
                                        <p:attrNameLst>
                                          <p:attrName>style.visibility</p:attrName>
                                        </p:attrNameLst>
                                      </p:cBhvr>
                                      <p:to>
                                        <p:strVal val="visible"/>
                                      </p:to>
                                    </p:set>
                                    <p:animEffect transition="in" filter="wipe(left)">
                                      <p:cBhvr>
                                        <p:cTn id="130" dur="1000"/>
                                        <p:tgtEl>
                                          <p:spTgt spid="43"/>
                                        </p:tgtEl>
                                      </p:cBhvr>
                                    </p:animEffect>
                                  </p:childTnLst>
                                </p:cTn>
                              </p:par>
                            </p:childTnLst>
                          </p:cTn>
                        </p:par>
                        <p:par>
                          <p:cTn id="131" fill="hold">
                            <p:stCondLst>
                              <p:cond delay="8250"/>
                            </p:stCondLst>
                            <p:childTnLst>
                              <p:par>
                                <p:cTn id="132" presetID="22" presetClass="entr" presetSubtype="8" fill="hold" grpId="0" nodeType="afterEffect">
                                  <p:stCondLst>
                                    <p:cond delay="0"/>
                                  </p:stCondLst>
                                  <p:childTnLst>
                                    <p:set>
                                      <p:cBhvr>
                                        <p:cTn id="133" dur="1" fill="hold">
                                          <p:stCondLst>
                                            <p:cond delay="0"/>
                                          </p:stCondLst>
                                        </p:cTn>
                                        <p:tgtEl>
                                          <p:spTgt spid="20"/>
                                        </p:tgtEl>
                                        <p:attrNameLst>
                                          <p:attrName>style.visibility</p:attrName>
                                        </p:attrNameLst>
                                      </p:cBhvr>
                                      <p:to>
                                        <p:strVal val="visible"/>
                                      </p:to>
                                    </p:set>
                                    <p:animEffect transition="in" filter="wipe(left)">
                                      <p:cBhvr>
                                        <p:cTn id="134" dur="1000"/>
                                        <p:tgtEl>
                                          <p:spTgt spid="20"/>
                                        </p:tgtEl>
                                      </p:cBhvr>
                                    </p:animEffect>
                                  </p:childTnLst>
                                </p:cTn>
                              </p:par>
                            </p:childTnLst>
                          </p:cTn>
                        </p:par>
                        <p:par>
                          <p:cTn id="135" fill="hold">
                            <p:stCondLst>
                              <p:cond delay="9250"/>
                            </p:stCondLst>
                            <p:childTnLst>
                              <p:par>
                                <p:cTn id="136" presetID="22" presetClass="entr" presetSubtype="8" fill="hold" grpId="0" nodeType="afterEffect">
                                  <p:stCondLst>
                                    <p:cond delay="0"/>
                                  </p:stCondLst>
                                  <p:childTnLst>
                                    <p:set>
                                      <p:cBhvr>
                                        <p:cTn id="137" dur="1" fill="hold">
                                          <p:stCondLst>
                                            <p:cond delay="0"/>
                                          </p:stCondLst>
                                        </p:cTn>
                                        <p:tgtEl>
                                          <p:spTgt spid="45"/>
                                        </p:tgtEl>
                                        <p:attrNameLst>
                                          <p:attrName>style.visibility</p:attrName>
                                        </p:attrNameLst>
                                      </p:cBhvr>
                                      <p:to>
                                        <p:strVal val="visible"/>
                                      </p:to>
                                    </p:set>
                                    <p:animEffect transition="in" filter="wipe(left)">
                                      <p:cBhvr>
                                        <p:cTn id="138" dur="1000"/>
                                        <p:tgtEl>
                                          <p:spTgt spid="45"/>
                                        </p:tgtEl>
                                      </p:cBhvr>
                                    </p:animEffect>
                                  </p:childTnLst>
                                </p:cTn>
                              </p:par>
                            </p:childTnLst>
                          </p:cTn>
                        </p:par>
                        <p:par>
                          <p:cTn id="139" fill="hold">
                            <p:stCondLst>
                              <p:cond delay="10250"/>
                            </p:stCondLst>
                            <p:childTnLst>
                              <p:par>
                                <p:cTn id="140" presetID="22" presetClass="entr" presetSubtype="8" fill="hold" grpId="0" nodeType="afterEffect">
                                  <p:stCondLst>
                                    <p:cond delay="0"/>
                                  </p:stCondLst>
                                  <p:childTnLst>
                                    <p:set>
                                      <p:cBhvr>
                                        <p:cTn id="141" dur="1" fill="hold">
                                          <p:stCondLst>
                                            <p:cond delay="0"/>
                                          </p:stCondLst>
                                        </p:cTn>
                                        <p:tgtEl>
                                          <p:spTgt spid="44"/>
                                        </p:tgtEl>
                                        <p:attrNameLst>
                                          <p:attrName>style.visibility</p:attrName>
                                        </p:attrNameLst>
                                      </p:cBhvr>
                                      <p:to>
                                        <p:strVal val="visible"/>
                                      </p:to>
                                    </p:set>
                                    <p:animEffect transition="in" filter="wipe(left)">
                                      <p:cBhvr>
                                        <p:cTn id="142" dur="500"/>
                                        <p:tgtEl>
                                          <p:spTgt spid="44"/>
                                        </p:tgtEl>
                                      </p:cBhvr>
                                    </p:animEffect>
                                  </p:childTnLst>
                                </p:cTn>
                              </p:par>
                            </p:childTnLst>
                          </p:cTn>
                        </p:par>
                        <p:par>
                          <p:cTn id="143" fill="hold">
                            <p:stCondLst>
                              <p:cond delay="10750"/>
                            </p:stCondLst>
                            <p:childTnLst>
                              <p:par>
                                <p:cTn id="144" presetID="22" presetClass="entr" presetSubtype="8" fill="hold" grpId="0" nodeType="afterEffect">
                                  <p:stCondLst>
                                    <p:cond delay="0"/>
                                  </p:stCondLst>
                                  <p:childTnLst>
                                    <p:set>
                                      <p:cBhvr>
                                        <p:cTn id="145" dur="1" fill="hold">
                                          <p:stCondLst>
                                            <p:cond delay="0"/>
                                          </p:stCondLst>
                                        </p:cTn>
                                        <p:tgtEl>
                                          <p:spTgt spid="46"/>
                                        </p:tgtEl>
                                        <p:attrNameLst>
                                          <p:attrName>style.visibility</p:attrName>
                                        </p:attrNameLst>
                                      </p:cBhvr>
                                      <p:to>
                                        <p:strVal val="visible"/>
                                      </p:to>
                                    </p:set>
                                    <p:animEffect transition="in" filter="wipe(left)">
                                      <p:cBhvr>
                                        <p:cTn id="146" dur="1000"/>
                                        <p:tgtEl>
                                          <p:spTgt spid="46"/>
                                        </p:tgtEl>
                                      </p:cBhvr>
                                    </p:animEffect>
                                  </p:childTnLst>
                                </p:cTn>
                              </p:par>
                            </p:childTnLst>
                          </p:cTn>
                        </p:par>
                        <p:par>
                          <p:cTn id="147" fill="hold">
                            <p:stCondLst>
                              <p:cond delay="11750"/>
                            </p:stCondLst>
                            <p:childTnLst>
                              <p:par>
                                <p:cTn id="148" presetID="22" presetClass="entr" presetSubtype="8" fill="hold" grpId="0" nodeType="afterEffect">
                                  <p:stCondLst>
                                    <p:cond delay="0"/>
                                  </p:stCondLst>
                                  <p:childTnLst>
                                    <p:set>
                                      <p:cBhvr>
                                        <p:cTn id="149" dur="1" fill="hold">
                                          <p:stCondLst>
                                            <p:cond delay="0"/>
                                          </p:stCondLst>
                                        </p:cTn>
                                        <p:tgtEl>
                                          <p:spTgt spid="21"/>
                                        </p:tgtEl>
                                        <p:attrNameLst>
                                          <p:attrName>style.visibility</p:attrName>
                                        </p:attrNameLst>
                                      </p:cBhvr>
                                      <p:to>
                                        <p:strVal val="visible"/>
                                      </p:to>
                                    </p:set>
                                    <p:animEffect transition="in" filter="wipe(left)">
                                      <p:cBhvr>
                                        <p:cTn id="150" dur="1000"/>
                                        <p:tgtEl>
                                          <p:spTgt spid="21"/>
                                        </p:tgtEl>
                                      </p:cBhvr>
                                    </p:animEffect>
                                  </p:childTnLst>
                                </p:cTn>
                              </p:par>
                            </p:childTnLst>
                          </p:cTn>
                        </p:par>
                        <p:par>
                          <p:cTn id="151" fill="hold">
                            <p:stCondLst>
                              <p:cond delay="12750"/>
                            </p:stCondLst>
                            <p:childTnLst>
                              <p:par>
                                <p:cTn id="152" presetID="22" presetClass="entr" presetSubtype="8" fill="hold" grpId="0" nodeType="afterEffect">
                                  <p:stCondLst>
                                    <p:cond delay="0"/>
                                  </p:stCondLst>
                                  <p:childTnLst>
                                    <p:set>
                                      <p:cBhvr>
                                        <p:cTn id="153" dur="1" fill="hold">
                                          <p:stCondLst>
                                            <p:cond delay="0"/>
                                          </p:stCondLst>
                                        </p:cTn>
                                        <p:tgtEl>
                                          <p:spTgt spid="48"/>
                                        </p:tgtEl>
                                        <p:attrNameLst>
                                          <p:attrName>style.visibility</p:attrName>
                                        </p:attrNameLst>
                                      </p:cBhvr>
                                      <p:to>
                                        <p:strVal val="visible"/>
                                      </p:to>
                                    </p:set>
                                    <p:animEffect transition="in" filter="wipe(left)">
                                      <p:cBhvr>
                                        <p:cTn id="154" dur="1000"/>
                                        <p:tgtEl>
                                          <p:spTgt spid="48"/>
                                        </p:tgtEl>
                                      </p:cBhvr>
                                    </p:animEffect>
                                  </p:childTnLst>
                                </p:cTn>
                              </p:par>
                            </p:childTnLst>
                          </p:cTn>
                        </p:par>
                        <p:par>
                          <p:cTn id="155" fill="hold">
                            <p:stCondLst>
                              <p:cond delay="13750"/>
                            </p:stCondLst>
                            <p:childTnLst>
                              <p:par>
                                <p:cTn id="156" presetID="22" presetClass="entr" presetSubtype="8" fill="hold" grpId="0" nodeType="afterEffect">
                                  <p:stCondLst>
                                    <p:cond delay="0"/>
                                  </p:stCondLst>
                                  <p:childTnLst>
                                    <p:set>
                                      <p:cBhvr>
                                        <p:cTn id="157" dur="1" fill="hold">
                                          <p:stCondLst>
                                            <p:cond delay="0"/>
                                          </p:stCondLst>
                                        </p:cTn>
                                        <p:tgtEl>
                                          <p:spTgt spid="47"/>
                                        </p:tgtEl>
                                        <p:attrNameLst>
                                          <p:attrName>style.visibility</p:attrName>
                                        </p:attrNameLst>
                                      </p:cBhvr>
                                      <p:to>
                                        <p:strVal val="visible"/>
                                      </p:to>
                                    </p:set>
                                    <p:animEffect transition="in" filter="wipe(left)">
                                      <p:cBhvr>
                                        <p:cTn id="158" dur="500"/>
                                        <p:tgtEl>
                                          <p:spTgt spid="47"/>
                                        </p:tgtEl>
                                      </p:cBhvr>
                                    </p:animEffect>
                                  </p:childTnLst>
                                </p:cTn>
                              </p:par>
                            </p:childTnLst>
                          </p:cTn>
                        </p:par>
                        <p:par>
                          <p:cTn id="159" fill="hold">
                            <p:stCondLst>
                              <p:cond delay="14250"/>
                            </p:stCondLst>
                            <p:childTnLst>
                              <p:par>
                                <p:cTn id="160" presetID="22" presetClass="entr" presetSubtype="8" fill="hold" grpId="0" nodeType="afterEffect">
                                  <p:stCondLst>
                                    <p:cond delay="0"/>
                                  </p:stCondLst>
                                  <p:childTnLst>
                                    <p:set>
                                      <p:cBhvr>
                                        <p:cTn id="161" dur="1" fill="hold">
                                          <p:stCondLst>
                                            <p:cond delay="0"/>
                                          </p:stCondLst>
                                        </p:cTn>
                                        <p:tgtEl>
                                          <p:spTgt spid="49"/>
                                        </p:tgtEl>
                                        <p:attrNameLst>
                                          <p:attrName>style.visibility</p:attrName>
                                        </p:attrNameLst>
                                      </p:cBhvr>
                                      <p:to>
                                        <p:strVal val="visible"/>
                                      </p:to>
                                    </p:set>
                                    <p:animEffect transition="in" filter="wipe(left)">
                                      <p:cBhvr>
                                        <p:cTn id="162"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6" grpId="0"/>
      <p:bldP spid="17" grpId="0" animBg="1"/>
      <p:bldP spid="33" grpId="0"/>
      <p:bldP spid="34" grpId="0" animBg="1"/>
      <p:bldP spid="35" grpId="0" animBg="1"/>
      <p:bldP spid="37" grpId="0"/>
      <p:bldP spid="41" grpId="0" animBg="1"/>
      <p:bldP spid="42" grpId="0" animBg="1"/>
      <p:bldP spid="43" grpId="0" animBg="1"/>
      <p:bldP spid="44" grpId="0" animBg="1"/>
      <p:bldP spid="45" grpId="0" animBg="1"/>
      <p:bldP spid="46" grpId="0" animBg="1"/>
      <p:bldP spid="47" grpId="0" animBg="1"/>
      <p:bldP spid="48" grpId="0" animBg="1"/>
      <p:bldP spid="49" grpId="0" animBg="1"/>
      <p:bldP spid="36" grpId="0" uiExpand="1" build="p"/>
      <p:bldP spid="15" grpId="0" animBg="1"/>
      <p:bldP spid="18" grpId="0"/>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18C89-5F74-1F4C-ADF4-7BD4711658FF}"/>
              </a:ext>
            </a:extLst>
          </p:cNvPr>
          <p:cNvSpPr>
            <a:spLocks noGrp="1"/>
          </p:cNvSpPr>
          <p:nvPr>
            <p:ph type="title"/>
          </p:nvPr>
        </p:nvSpPr>
        <p:spPr/>
        <p:txBody>
          <a:bodyPr>
            <a:normAutofit/>
          </a:bodyPr>
          <a:lstStyle/>
          <a:p>
            <a:r>
              <a:rPr lang="en-US"/>
              <a:t>The GAP Setup Process</a:t>
            </a:r>
          </a:p>
        </p:txBody>
      </p:sp>
      <p:sp>
        <p:nvSpPr>
          <p:cNvPr id="3" name="TextBox 2">
            <a:extLst>
              <a:ext uri="{FF2B5EF4-FFF2-40B4-BE49-F238E27FC236}">
                <a16:creationId xmlns:a16="http://schemas.microsoft.com/office/drawing/2014/main" id="{519A3259-DD03-2779-2FF0-C75797198DC5}"/>
              </a:ext>
            </a:extLst>
          </p:cNvPr>
          <p:cNvSpPr txBox="1"/>
          <p:nvPr/>
        </p:nvSpPr>
        <p:spPr>
          <a:xfrm>
            <a:off x="838200" y="1792048"/>
            <a:ext cx="7797800" cy="3970318"/>
          </a:xfrm>
          <a:prstGeom prst="rect">
            <a:avLst/>
          </a:prstGeom>
          <a:noFill/>
        </p:spPr>
        <p:txBody>
          <a:bodyPr wrap="square" rtlCol="0">
            <a:spAutoFit/>
          </a:bodyPr>
          <a:lstStyle/>
          <a:p>
            <a:r>
              <a:rPr lang="en-US" sz="2800" b="1" dirty="0">
                <a:effectLst>
                  <a:outerShdw blurRad="38100" dist="38100" dir="2700000" algn="tl">
                    <a:srgbClr val="000000">
                      <a:alpha val="43137"/>
                    </a:srgbClr>
                  </a:outerShdw>
                </a:effectLst>
              </a:rPr>
              <a:t>Step 1: </a:t>
            </a:r>
            <a:r>
              <a:rPr lang="en-US" sz="2800" dirty="0"/>
              <a:t>Submit Activation Form</a:t>
            </a:r>
            <a:endParaRPr lang="en-US" sz="2800" b="1" dirty="0"/>
          </a:p>
          <a:p>
            <a:endParaRPr lang="en-US" sz="2800" b="1" dirty="0"/>
          </a:p>
          <a:p>
            <a:r>
              <a:rPr lang="en-US" sz="2800" b="1" dirty="0">
                <a:effectLst>
                  <a:outerShdw blurRad="38100" dist="38100" dir="2700000" algn="tl">
                    <a:srgbClr val="000000">
                      <a:alpha val="43137"/>
                    </a:srgbClr>
                  </a:outerShdw>
                </a:effectLst>
              </a:rPr>
              <a:t>Step 2: </a:t>
            </a:r>
            <a:r>
              <a:rPr lang="en-US" sz="2800" dirty="0"/>
              <a:t>Select Ambassadors</a:t>
            </a:r>
          </a:p>
          <a:p>
            <a:endParaRPr lang="en-US" sz="2800" dirty="0"/>
          </a:p>
          <a:p>
            <a:r>
              <a:rPr lang="en-US" sz="2800" b="1" dirty="0">
                <a:effectLst>
                  <a:outerShdw blurRad="38100" dist="38100" dir="2700000" algn="tl">
                    <a:srgbClr val="000000">
                      <a:alpha val="43137"/>
                    </a:srgbClr>
                  </a:outerShdw>
                </a:effectLst>
              </a:rPr>
              <a:t>Step 3: </a:t>
            </a:r>
            <a:r>
              <a:rPr lang="en-US" sz="2800" dirty="0"/>
              <a:t>Plan Launch event</a:t>
            </a:r>
          </a:p>
          <a:p>
            <a:endParaRPr lang="en-US" sz="2800" dirty="0"/>
          </a:p>
          <a:p>
            <a:r>
              <a:rPr lang="en-US" sz="2800" b="1" dirty="0">
                <a:effectLst>
                  <a:outerShdw blurRad="38100" dist="38100" dir="2700000" algn="tl">
                    <a:srgbClr val="000000">
                      <a:alpha val="43137"/>
                    </a:srgbClr>
                  </a:outerShdw>
                </a:effectLst>
              </a:rPr>
              <a:t>Step 4: </a:t>
            </a:r>
            <a:r>
              <a:rPr lang="en-US" sz="2800" dirty="0"/>
              <a:t>Determine cohort focus(es)</a:t>
            </a:r>
          </a:p>
          <a:p>
            <a:endParaRPr lang="en-US" sz="2800" dirty="0"/>
          </a:p>
          <a:p>
            <a:r>
              <a:rPr lang="en-US" sz="2800" b="1" dirty="0">
                <a:effectLst>
                  <a:outerShdw blurRad="38100" dist="38100" dir="2700000" algn="tl">
                    <a:srgbClr val="000000">
                      <a:alpha val="43137"/>
                    </a:srgbClr>
                  </a:outerShdw>
                </a:effectLst>
              </a:rPr>
              <a:t>Step 5: </a:t>
            </a:r>
            <a:r>
              <a:rPr lang="en-US" sz="2800" dirty="0"/>
              <a:t>LAUNCH!</a:t>
            </a:r>
          </a:p>
        </p:txBody>
      </p:sp>
      <p:sp>
        <p:nvSpPr>
          <p:cNvPr id="10" name="TextBox 9">
            <a:extLst>
              <a:ext uri="{FF2B5EF4-FFF2-40B4-BE49-F238E27FC236}">
                <a16:creationId xmlns:a16="http://schemas.microsoft.com/office/drawing/2014/main" id="{08ACF6CC-DD3F-F787-7400-E7FFB3B64B0A}"/>
              </a:ext>
            </a:extLst>
          </p:cNvPr>
          <p:cNvSpPr txBox="1"/>
          <p:nvPr/>
        </p:nvSpPr>
        <p:spPr>
          <a:xfrm>
            <a:off x="7643190" y="1763419"/>
            <a:ext cx="3945836" cy="577081"/>
          </a:xfrm>
          <a:prstGeom prst="rect">
            <a:avLst/>
          </a:prstGeom>
          <a:noFill/>
        </p:spPr>
        <p:txBody>
          <a:bodyPr wrap="square" rtlCol="0">
            <a:spAutoFit/>
          </a:bodyPr>
          <a:lstStyle/>
          <a:p>
            <a:r>
              <a:rPr lang="en-US" sz="1050" i="1">
                <a:solidFill>
                  <a:schemeClr val="accent1"/>
                </a:solidFill>
              </a:rPr>
              <a:t>Automated form makes it easier for companies to provide HBA all we need to know to start the setup process on their own time/at their own pace (some pre-work required)</a:t>
            </a:r>
          </a:p>
        </p:txBody>
      </p:sp>
      <p:sp>
        <p:nvSpPr>
          <p:cNvPr id="11" name="TextBox 10">
            <a:extLst>
              <a:ext uri="{FF2B5EF4-FFF2-40B4-BE49-F238E27FC236}">
                <a16:creationId xmlns:a16="http://schemas.microsoft.com/office/drawing/2014/main" id="{B51B4217-C941-3F89-D62C-30B3CD66D33B}"/>
              </a:ext>
            </a:extLst>
          </p:cNvPr>
          <p:cNvSpPr txBox="1"/>
          <p:nvPr/>
        </p:nvSpPr>
        <p:spPr>
          <a:xfrm>
            <a:off x="7738838" y="3088563"/>
            <a:ext cx="3945836" cy="577081"/>
          </a:xfrm>
          <a:prstGeom prst="rect">
            <a:avLst/>
          </a:prstGeom>
          <a:noFill/>
        </p:spPr>
        <p:txBody>
          <a:bodyPr wrap="square" rtlCol="0">
            <a:spAutoFit/>
          </a:bodyPr>
          <a:lstStyle/>
          <a:p>
            <a:r>
              <a:rPr lang="en-US" sz="1050" i="1">
                <a:solidFill>
                  <a:schemeClr val="accent1"/>
                </a:solidFill>
              </a:rPr>
              <a:t>[Champion] Enhanced by peer Communities of Practice, and armed with numerous tools, resources, and best practices to help make it easy</a:t>
            </a:r>
          </a:p>
        </p:txBody>
      </p:sp>
      <p:sp>
        <p:nvSpPr>
          <p:cNvPr id="12" name="TextBox 11">
            <a:extLst>
              <a:ext uri="{FF2B5EF4-FFF2-40B4-BE49-F238E27FC236}">
                <a16:creationId xmlns:a16="http://schemas.microsoft.com/office/drawing/2014/main" id="{DA21B2EC-E656-3F63-5A47-FC970E50CB98}"/>
              </a:ext>
            </a:extLst>
          </p:cNvPr>
          <p:cNvSpPr txBox="1"/>
          <p:nvPr/>
        </p:nvSpPr>
        <p:spPr>
          <a:xfrm>
            <a:off x="7643191" y="4413707"/>
            <a:ext cx="4548809" cy="415498"/>
          </a:xfrm>
          <a:prstGeom prst="rect">
            <a:avLst/>
          </a:prstGeom>
          <a:noFill/>
        </p:spPr>
        <p:txBody>
          <a:bodyPr wrap="square" rtlCol="0">
            <a:spAutoFit/>
          </a:bodyPr>
          <a:lstStyle/>
          <a:p>
            <a:r>
              <a:rPr lang="en-US" sz="1050" i="1">
                <a:solidFill>
                  <a:schemeClr val="accent1"/>
                </a:solidFill>
              </a:rPr>
              <a:t>[Executive Sponsor] Provides the framework to ensure group initiatives achieve game-changing results for the organization, supported by HBA</a:t>
            </a:r>
          </a:p>
        </p:txBody>
      </p:sp>
      <p:sp>
        <p:nvSpPr>
          <p:cNvPr id="14" name="TextBox 13">
            <a:extLst>
              <a:ext uri="{FF2B5EF4-FFF2-40B4-BE49-F238E27FC236}">
                <a16:creationId xmlns:a16="http://schemas.microsoft.com/office/drawing/2014/main" id="{EF0AA787-904C-4D63-4770-DD57DDF3CB02}"/>
              </a:ext>
            </a:extLst>
          </p:cNvPr>
          <p:cNvSpPr txBox="1"/>
          <p:nvPr/>
        </p:nvSpPr>
        <p:spPr>
          <a:xfrm>
            <a:off x="7643190" y="5298420"/>
            <a:ext cx="4137132" cy="415498"/>
          </a:xfrm>
          <a:prstGeom prst="rect">
            <a:avLst/>
          </a:prstGeom>
          <a:noFill/>
        </p:spPr>
        <p:txBody>
          <a:bodyPr wrap="square" lIns="91440" tIns="45720" rIns="91440" bIns="45720" rtlCol="0" anchor="t">
            <a:spAutoFit/>
          </a:bodyPr>
          <a:lstStyle/>
          <a:p>
            <a:r>
              <a:rPr lang="en-US" sz="1050" i="1">
                <a:solidFill>
                  <a:schemeClr val="accent1"/>
                </a:solidFill>
              </a:rPr>
              <a:t>A robust 3- to 4- hour live event experience to ensure the program is kicked off with gusto </a:t>
            </a:r>
            <a:endParaRPr lang="en-US" sz="1050" i="1">
              <a:solidFill>
                <a:schemeClr val="accent1"/>
              </a:solidFill>
              <a:ea typeface="Tahoma"/>
              <a:cs typeface="Tahoma"/>
            </a:endParaRPr>
          </a:p>
        </p:txBody>
      </p:sp>
      <p:cxnSp>
        <p:nvCxnSpPr>
          <p:cNvPr id="16" name="Straight Arrow Connector 15">
            <a:extLst>
              <a:ext uri="{FF2B5EF4-FFF2-40B4-BE49-F238E27FC236}">
                <a16:creationId xmlns:a16="http://schemas.microsoft.com/office/drawing/2014/main" id="{4475439F-2AF5-D446-FB1F-4F7BE81E6EEF}"/>
              </a:ext>
            </a:extLst>
          </p:cNvPr>
          <p:cNvCxnSpPr>
            <a:cxnSpLocks/>
            <a:endCxn id="10" idx="1"/>
          </p:cNvCxnSpPr>
          <p:nvPr/>
        </p:nvCxnSpPr>
        <p:spPr>
          <a:xfrm>
            <a:off x="6096000" y="2051960"/>
            <a:ext cx="154719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831F32D-FD8A-47FE-EFB3-0625BE41B68E}"/>
              </a:ext>
            </a:extLst>
          </p:cNvPr>
          <p:cNvCxnSpPr>
            <a:cxnSpLocks/>
          </p:cNvCxnSpPr>
          <p:nvPr/>
        </p:nvCxnSpPr>
        <p:spPr>
          <a:xfrm>
            <a:off x="5722950" y="3343037"/>
            <a:ext cx="19202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7AD1DA0-B205-1B06-EB8D-0855264A2DAB}"/>
              </a:ext>
            </a:extLst>
          </p:cNvPr>
          <p:cNvCxnSpPr>
            <a:cxnSpLocks/>
            <a:endCxn id="14" idx="1"/>
          </p:cNvCxnSpPr>
          <p:nvPr/>
        </p:nvCxnSpPr>
        <p:spPr>
          <a:xfrm>
            <a:off x="3816626" y="5506169"/>
            <a:ext cx="382656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B0DF028-5B28-F888-6EFE-7B85CC0DDF74}"/>
              </a:ext>
            </a:extLst>
          </p:cNvPr>
          <p:cNvCxnSpPr>
            <a:cxnSpLocks/>
          </p:cNvCxnSpPr>
          <p:nvPr/>
        </p:nvCxnSpPr>
        <p:spPr>
          <a:xfrm>
            <a:off x="6668219" y="4639443"/>
            <a:ext cx="9749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Right Brace 5">
            <a:extLst>
              <a:ext uri="{FF2B5EF4-FFF2-40B4-BE49-F238E27FC236}">
                <a16:creationId xmlns:a16="http://schemas.microsoft.com/office/drawing/2014/main" id="{BA3E62F4-9F9B-FE59-9FD1-B92BA18551F9}"/>
              </a:ext>
            </a:extLst>
          </p:cNvPr>
          <p:cNvSpPr/>
          <p:nvPr/>
        </p:nvSpPr>
        <p:spPr>
          <a:xfrm>
            <a:off x="5410898" y="2736020"/>
            <a:ext cx="371342" cy="122038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5769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anim calcmode="lin" valueType="num">
                                      <p:cBhvr>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1000"/>
                                        <p:tgtEl>
                                          <p:spTgt spid="3">
                                            <p:txEl>
                                              <p:pRg st="4" end="4"/>
                                            </p:txEl>
                                          </p:spTgt>
                                        </p:tgtEl>
                                      </p:cBhvr>
                                    </p:animEffect>
                                    <p:anim calcmode="lin" valueType="num">
                                      <p:cBhvr>
                                        <p:cTn id="3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anim calcmode="lin" valueType="num">
                                      <p:cBhvr>
                                        <p:cTn id="46" dur="1000" fill="hold"/>
                                        <p:tgtEl>
                                          <p:spTgt spid="6"/>
                                        </p:tgtEl>
                                        <p:attrNameLst>
                                          <p:attrName>ppt_x</p:attrName>
                                        </p:attrNameLst>
                                      </p:cBhvr>
                                      <p:tavLst>
                                        <p:tav tm="0">
                                          <p:val>
                                            <p:strVal val="#ppt_x"/>
                                          </p:val>
                                        </p:tav>
                                        <p:tav tm="100000">
                                          <p:val>
                                            <p:strVal val="#ppt_x"/>
                                          </p:val>
                                        </p:tav>
                                      </p:tavLst>
                                    </p:anim>
                                    <p:anim calcmode="lin" valueType="num">
                                      <p:cBhvr>
                                        <p:cTn id="4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Effect transition="in" filter="fade">
                                      <p:cBhvr>
                                        <p:cTn id="52" dur="1000"/>
                                        <p:tgtEl>
                                          <p:spTgt spid="3">
                                            <p:txEl>
                                              <p:pRg st="6" end="6"/>
                                            </p:txEl>
                                          </p:spTgt>
                                        </p:tgtEl>
                                      </p:cBhvr>
                                    </p:animEffect>
                                    <p:anim calcmode="lin" valueType="num">
                                      <p:cBhvr>
                                        <p:cTn id="5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1000"/>
                                        <p:tgtEl>
                                          <p:spTgt spid="12"/>
                                        </p:tgtEl>
                                      </p:cBhvr>
                                    </p:animEffect>
                                    <p:anim calcmode="lin" valueType="num">
                                      <p:cBhvr>
                                        <p:cTn id="58" dur="1000" fill="hold"/>
                                        <p:tgtEl>
                                          <p:spTgt spid="12"/>
                                        </p:tgtEl>
                                        <p:attrNameLst>
                                          <p:attrName>ppt_x</p:attrName>
                                        </p:attrNameLst>
                                      </p:cBhvr>
                                      <p:tavLst>
                                        <p:tav tm="0">
                                          <p:val>
                                            <p:strVal val="#ppt_x"/>
                                          </p:val>
                                        </p:tav>
                                        <p:tav tm="100000">
                                          <p:val>
                                            <p:strVal val="#ppt_x"/>
                                          </p:val>
                                        </p:tav>
                                      </p:tavLst>
                                    </p:anim>
                                    <p:anim calcmode="lin" valueType="num">
                                      <p:cBhvr>
                                        <p:cTn id="59" dur="1000" fill="hold"/>
                                        <p:tgtEl>
                                          <p:spTgt spid="12"/>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1000"/>
                                        <p:tgtEl>
                                          <p:spTgt spid="27"/>
                                        </p:tgtEl>
                                      </p:cBhvr>
                                    </p:animEffect>
                                    <p:anim calcmode="lin" valueType="num">
                                      <p:cBhvr>
                                        <p:cTn id="63" dur="1000" fill="hold"/>
                                        <p:tgtEl>
                                          <p:spTgt spid="27"/>
                                        </p:tgtEl>
                                        <p:attrNameLst>
                                          <p:attrName>ppt_x</p:attrName>
                                        </p:attrNameLst>
                                      </p:cBhvr>
                                      <p:tavLst>
                                        <p:tav tm="0">
                                          <p:val>
                                            <p:strVal val="#ppt_x"/>
                                          </p:val>
                                        </p:tav>
                                        <p:tav tm="100000">
                                          <p:val>
                                            <p:strVal val="#ppt_x"/>
                                          </p:val>
                                        </p:tav>
                                      </p:tavLst>
                                    </p:anim>
                                    <p:anim calcmode="lin" valueType="num">
                                      <p:cBhvr>
                                        <p:cTn id="6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3">
                                            <p:txEl>
                                              <p:pRg st="8" end="8"/>
                                            </p:txEl>
                                          </p:spTgt>
                                        </p:tgtEl>
                                        <p:attrNameLst>
                                          <p:attrName>style.visibility</p:attrName>
                                        </p:attrNameLst>
                                      </p:cBhvr>
                                      <p:to>
                                        <p:strVal val="visible"/>
                                      </p:to>
                                    </p:set>
                                    <p:animEffect transition="in" filter="fade">
                                      <p:cBhvr>
                                        <p:cTn id="69" dur="1000"/>
                                        <p:tgtEl>
                                          <p:spTgt spid="3">
                                            <p:txEl>
                                              <p:pRg st="8" end="8"/>
                                            </p:txEl>
                                          </p:spTgt>
                                        </p:tgtEl>
                                      </p:cBhvr>
                                    </p:animEffect>
                                    <p:anim calcmode="lin" valueType="num">
                                      <p:cBhvr>
                                        <p:cTn id="7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71" dur="1000" fill="hold"/>
                                        <p:tgtEl>
                                          <p:spTgt spid="3">
                                            <p:txEl>
                                              <p:pRg st="8" end="8"/>
                                            </p:txEl>
                                          </p:spTgt>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1000"/>
                                        <p:tgtEl>
                                          <p:spTgt spid="14"/>
                                        </p:tgtEl>
                                      </p:cBhvr>
                                    </p:animEffect>
                                    <p:anim calcmode="lin" valueType="num">
                                      <p:cBhvr>
                                        <p:cTn id="75" dur="1000" fill="hold"/>
                                        <p:tgtEl>
                                          <p:spTgt spid="14"/>
                                        </p:tgtEl>
                                        <p:attrNameLst>
                                          <p:attrName>ppt_x</p:attrName>
                                        </p:attrNameLst>
                                      </p:cBhvr>
                                      <p:tavLst>
                                        <p:tav tm="0">
                                          <p:val>
                                            <p:strVal val="#ppt_x"/>
                                          </p:val>
                                        </p:tav>
                                        <p:tav tm="100000">
                                          <p:val>
                                            <p:strVal val="#ppt_x"/>
                                          </p:val>
                                        </p:tav>
                                      </p:tavLst>
                                    </p:anim>
                                    <p:anim calcmode="lin" valueType="num">
                                      <p:cBhvr>
                                        <p:cTn id="76" dur="1000" fill="hold"/>
                                        <p:tgtEl>
                                          <p:spTgt spid="14"/>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fade">
                                      <p:cBhvr>
                                        <p:cTn id="79" dur="1000"/>
                                        <p:tgtEl>
                                          <p:spTgt spid="24"/>
                                        </p:tgtEl>
                                      </p:cBhvr>
                                    </p:animEffect>
                                    <p:anim calcmode="lin" valueType="num">
                                      <p:cBhvr>
                                        <p:cTn id="80" dur="1000" fill="hold"/>
                                        <p:tgtEl>
                                          <p:spTgt spid="24"/>
                                        </p:tgtEl>
                                        <p:attrNameLst>
                                          <p:attrName>ppt_x</p:attrName>
                                        </p:attrNameLst>
                                      </p:cBhvr>
                                      <p:tavLst>
                                        <p:tav tm="0">
                                          <p:val>
                                            <p:strVal val="#ppt_x"/>
                                          </p:val>
                                        </p:tav>
                                        <p:tav tm="100000">
                                          <p:val>
                                            <p:strVal val="#ppt_x"/>
                                          </p:val>
                                        </p:tav>
                                      </p:tavLst>
                                    </p:anim>
                                    <p:anim calcmode="lin" valueType="num">
                                      <p:cBhvr>
                                        <p:cTn id="8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p:bldP spid="11" grpId="0"/>
      <p:bldP spid="12" grpId="0"/>
      <p:bldP spid="14" grpId="0"/>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75A0F-F045-78B7-F4D3-167652552C62}"/>
              </a:ext>
            </a:extLst>
          </p:cNvPr>
          <p:cNvSpPr>
            <a:spLocks noGrp="1"/>
          </p:cNvSpPr>
          <p:nvPr>
            <p:ph type="title"/>
          </p:nvPr>
        </p:nvSpPr>
        <p:spPr/>
        <p:txBody>
          <a:bodyPr/>
          <a:lstStyle/>
          <a:p>
            <a:r>
              <a:rPr lang="en-US" dirty="0"/>
              <a:t>Setting up for success</a:t>
            </a:r>
          </a:p>
        </p:txBody>
      </p:sp>
      <p:sp>
        <p:nvSpPr>
          <p:cNvPr id="3" name="Text Placeholder 2">
            <a:extLst>
              <a:ext uri="{FF2B5EF4-FFF2-40B4-BE49-F238E27FC236}">
                <a16:creationId xmlns:a16="http://schemas.microsoft.com/office/drawing/2014/main" id="{E86A9BAA-2153-0AE9-756B-D46A9D4253A6}"/>
              </a:ext>
            </a:extLst>
          </p:cNvPr>
          <p:cNvSpPr>
            <a:spLocks noGrp="1"/>
          </p:cNvSpPr>
          <p:nvPr>
            <p:ph type="body" sz="quarter" idx="10"/>
          </p:nvPr>
        </p:nvSpPr>
        <p:spPr>
          <a:xfrm>
            <a:off x="678157" y="2230537"/>
            <a:ext cx="10834395" cy="3689253"/>
          </a:xfrm>
        </p:spPr>
        <p:txBody>
          <a:bodyPr vert="horz" lIns="91440" tIns="45719" rIns="91440" bIns="45719" rtlCol="0" anchor="t">
            <a:normAutofit/>
          </a:bodyPr>
          <a:lstStyle/>
          <a:p>
            <a:pPr marL="0" indent="0">
              <a:lnSpc>
                <a:spcPct val="120000"/>
              </a:lnSpc>
              <a:spcBef>
                <a:spcPts val="0"/>
              </a:spcBef>
              <a:spcAft>
                <a:spcPts val="1801"/>
              </a:spcAft>
              <a:buNone/>
            </a:pPr>
            <a:r>
              <a:rPr lang="en-US" sz="1200" dirty="0"/>
              <a:t>It is critical to pre-determine the key individuals supporting the Ambassador Program internally at your company so the HBA can best orient and support them through the process. </a:t>
            </a:r>
            <a:endParaRPr lang="en-US" sz="1801" dirty="0">
              <a:latin typeface="Calibri" panose="020F0502020204030204" pitchFamily="34" charset="0"/>
              <a:ea typeface="Calibri" panose="020F0502020204030204" pitchFamily="34" charset="0"/>
              <a:cs typeface="Times New Roman" panose="02020603050405020304" pitchFamily="18" charset="0"/>
            </a:endParaRPr>
          </a:p>
          <a:p>
            <a:pPr marL="342893" marR="676260" indent="-342893" algn="just">
              <a:lnSpc>
                <a:spcPct val="107000"/>
              </a:lnSpc>
              <a:spcBef>
                <a:spcPts val="0"/>
              </a:spcBef>
              <a:spcAft>
                <a:spcPts val="800"/>
              </a:spcAft>
              <a:buFont typeface="Symbol" panose="05050102010706020507" pitchFamily="18" charset="2"/>
              <a:buChar char=""/>
            </a:pPr>
            <a:endParaRPr lang="en-US" sz="1801" dirty="0">
              <a:latin typeface="Calibri" panose="020F0502020204030204" pitchFamily="34" charset="0"/>
              <a:ea typeface="Calibri" panose="020F0502020204030204" pitchFamily="34" charset="0"/>
              <a:cs typeface="Times New Roman" panose="02020603050405020304" pitchFamily="18" charset="0"/>
            </a:endParaRPr>
          </a:p>
          <a:p>
            <a:pPr marL="342893" marR="676260" indent="-342893" algn="just">
              <a:lnSpc>
                <a:spcPct val="107000"/>
              </a:lnSpc>
              <a:spcBef>
                <a:spcPts val="0"/>
              </a:spcBef>
              <a:spcAft>
                <a:spcPts val="800"/>
              </a:spcAft>
              <a:buFont typeface="Symbol" panose="05050102010706020507" pitchFamily="18" charset="2"/>
              <a:buChar char=""/>
            </a:pPr>
            <a:endParaRPr lang="en-US" sz="1801" dirty="0">
              <a:latin typeface="Calibri" panose="020F0502020204030204" pitchFamily="34" charset="0"/>
              <a:ea typeface="Calibri" panose="020F0502020204030204" pitchFamily="34" charset="0"/>
              <a:cs typeface="Times New Roman" panose="02020603050405020304" pitchFamily="18" charset="0"/>
            </a:endParaRPr>
          </a:p>
          <a:p>
            <a:pPr marL="342893" marR="676260" indent="-342893" algn="just">
              <a:lnSpc>
                <a:spcPct val="107000"/>
              </a:lnSpc>
              <a:spcBef>
                <a:spcPts val="0"/>
              </a:spcBef>
              <a:spcAft>
                <a:spcPts val="800"/>
              </a:spcAft>
              <a:buFont typeface="Symbol" panose="05050102010706020507" pitchFamily="18" charset="2"/>
              <a:buChar char=""/>
            </a:pPr>
            <a:endParaRPr lang="en-US" sz="1801" dirty="0">
              <a:latin typeface="Calibri" panose="020F0502020204030204" pitchFamily="34" charset="0"/>
              <a:ea typeface="Calibri" panose="020F0502020204030204" pitchFamily="34" charset="0"/>
              <a:cs typeface="Times New Roman" panose="02020603050405020304" pitchFamily="18" charset="0"/>
            </a:endParaRPr>
          </a:p>
          <a:p>
            <a:pPr marL="342893" marR="676260" indent="-342893" algn="just">
              <a:lnSpc>
                <a:spcPct val="107000"/>
              </a:lnSpc>
              <a:spcBef>
                <a:spcPts val="0"/>
              </a:spcBef>
              <a:spcAft>
                <a:spcPts val="800"/>
              </a:spcAft>
              <a:buFont typeface="Symbol" panose="05050102010706020507" pitchFamily="18" charset="2"/>
              <a:buChar char=""/>
            </a:pPr>
            <a:endParaRPr lang="en-US" sz="1801"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2856A9A3-C9E6-EAB0-8787-9B6FCA325A4E}"/>
              </a:ext>
            </a:extLst>
          </p:cNvPr>
          <p:cNvSpPr txBox="1"/>
          <p:nvPr/>
        </p:nvSpPr>
        <p:spPr>
          <a:xfrm>
            <a:off x="4286296" y="6271344"/>
            <a:ext cx="6567234" cy="646331"/>
          </a:xfrm>
          <a:prstGeom prst="rect">
            <a:avLst/>
          </a:prstGeom>
          <a:noFill/>
        </p:spPr>
        <p:txBody>
          <a:bodyPr wrap="square">
            <a:spAutoFit/>
          </a:bodyPr>
          <a:lstStyle/>
          <a:p>
            <a:pPr fontAlgn="base"/>
            <a:r>
              <a:rPr lang="en-US" sz="900" dirty="0">
                <a:latin typeface="Tahoma" panose="020B0604030504040204" pitchFamily="34" charset="0"/>
              </a:rPr>
              <a:t>*HBA membership is also strongly recommended for these key roles. HBA profiles are required.</a:t>
            </a:r>
          </a:p>
          <a:p>
            <a:pPr fontAlgn="base"/>
            <a:r>
              <a:rPr lang="en-US" sz="900" dirty="0"/>
              <a:t>**The HBA also recommends identifying 2-3 lower/mid-level employees (a ‘Program Launch Team’) support the Champion(s) in the logistics of the launch planning in return for participation in the program’s professional development opportunities.</a:t>
            </a:r>
          </a:p>
          <a:p>
            <a:pPr algn="l" rtl="0" fontAlgn="base"/>
            <a:endParaRPr lang="en-US" sz="900" dirty="0">
              <a:latin typeface="Tahoma" panose="020B0604030504040204" pitchFamily="34" charset="0"/>
            </a:endParaRPr>
          </a:p>
        </p:txBody>
      </p:sp>
      <p:sp>
        <p:nvSpPr>
          <p:cNvPr id="4" name="TextBox 3">
            <a:extLst>
              <a:ext uri="{FF2B5EF4-FFF2-40B4-BE49-F238E27FC236}">
                <a16:creationId xmlns:a16="http://schemas.microsoft.com/office/drawing/2014/main" id="{48D32A95-FC63-BC38-CCD9-13525E3696DC}"/>
              </a:ext>
            </a:extLst>
          </p:cNvPr>
          <p:cNvSpPr txBox="1"/>
          <p:nvPr/>
        </p:nvSpPr>
        <p:spPr>
          <a:xfrm>
            <a:off x="7357654" y="1543762"/>
            <a:ext cx="4737540" cy="584775"/>
          </a:xfrm>
          <a:prstGeom prst="rect">
            <a:avLst/>
          </a:prstGeom>
          <a:solidFill>
            <a:schemeClr val="accent4">
              <a:lumMod val="60000"/>
              <a:lumOff val="40000"/>
            </a:schemeClr>
          </a:solidFill>
          <a:effectLst>
            <a:softEdge rad="63500"/>
          </a:effectLst>
        </p:spPr>
        <p:txBody>
          <a:bodyPr wrap="square" rtlCol="0">
            <a:spAutoFit/>
          </a:bodyPr>
          <a:lstStyle/>
          <a:p>
            <a:pPr algn="ctr"/>
            <a:r>
              <a:rPr lang="en-US" sz="1600" dirty="0"/>
              <a:t>Please refer to our </a:t>
            </a:r>
            <a:r>
              <a:rPr lang="en-US" sz="1600" dirty="0">
                <a:solidFill>
                  <a:srgbClr val="0070C0"/>
                </a:solidFill>
                <a:hlinkClick r:id="rId3">
                  <a:extLst>
                    <a:ext uri="{A12FA001-AC4F-418D-AE19-62706E023703}">
                      <ahyp:hlinkClr xmlns:ahyp="http://schemas.microsoft.com/office/drawing/2018/hyperlinkcolor" val="tx"/>
                    </a:ext>
                  </a:extLst>
                </a:hlinkClick>
              </a:rPr>
              <a:t>Executive Sponsor </a:t>
            </a:r>
            <a:r>
              <a:rPr lang="en-US" sz="1600" dirty="0"/>
              <a:t>and </a:t>
            </a:r>
            <a:r>
              <a:rPr lang="en-US" sz="1600" dirty="0">
                <a:hlinkClick r:id="rId4"/>
              </a:rPr>
              <a:t>Champion</a:t>
            </a:r>
            <a:r>
              <a:rPr lang="en-US" sz="1600" dirty="0"/>
              <a:t> One-Pagers for additional information.</a:t>
            </a:r>
          </a:p>
        </p:txBody>
      </p:sp>
      <p:sp>
        <p:nvSpPr>
          <p:cNvPr id="10" name="TextBox 9">
            <a:extLst>
              <a:ext uri="{FF2B5EF4-FFF2-40B4-BE49-F238E27FC236}">
                <a16:creationId xmlns:a16="http://schemas.microsoft.com/office/drawing/2014/main" id="{8BA1E98A-81C5-3D63-DC2B-A793F35F6B17}"/>
              </a:ext>
            </a:extLst>
          </p:cNvPr>
          <p:cNvSpPr txBox="1"/>
          <p:nvPr/>
        </p:nvSpPr>
        <p:spPr>
          <a:xfrm>
            <a:off x="1597450" y="3046695"/>
            <a:ext cx="3862865" cy="538737"/>
          </a:xfrm>
          <a:prstGeom prst="rect">
            <a:avLst/>
          </a:prstGeom>
          <a:noFill/>
        </p:spPr>
        <p:txBody>
          <a:bodyPr wrap="square">
            <a:spAutoFit/>
          </a:bodyPr>
          <a:lstStyle/>
          <a:p>
            <a:pPr algn="ctr">
              <a:lnSpc>
                <a:spcPct val="120000"/>
              </a:lnSpc>
            </a:pPr>
            <a:r>
              <a:rPr lang="en-US" sz="1400" b="1" dirty="0"/>
              <a:t>Executive Sponsors</a:t>
            </a:r>
          </a:p>
          <a:p>
            <a:pPr algn="ctr">
              <a:lnSpc>
                <a:spcPct val="120000"/>
              </a:lnSpc>
            </a:pPr>
            <a:r>
              <a:rPr lang="en-US" sz="1100" dirty="0">
                <a:solidFill>
                  <a:schemeClr val="accent1"/>
                </a:solidFill>
                <a:ea typeface="Calibri" panose="020F0502020204030204" pitchFamily="34" charset="0"/>
                <a:cs typeface="Times New Roman" panose="02020603050405020304" pitchFamily="18" charset="0"/>
              </a:rPr>
              <a:t>T</a:t>
            </a:r>
            <a:r>
              <a:rPr lang="en-US" sz="1100" dirty="0">
                <a:solidFill>
                  <a:srgbClr val="58595B"/>
                </a:solidFill>
                <a:ea typeface="Calibri" panose="020F0502020204030204" pitchFamily="34" charset="0"/>
                <a:cs typeface="Times New Roman" panose="02020603050405020304" pitchFamily="18" charset="0"/>
              </a:rPr>
              <a:t>he</a:t>
            </a:r>
            <a:r>
              <a:rPr lang="en-US" sz="1100" dirty="0">
                <a:solidFill>
                  <a:srgbClr val="58595B"/>
                </a:solidFill>
                <a:latin typeface="Tahoma" panose="020B0604030504040204" pitchFamily="34" charset="0"/>
                <a:ea typeface="Calibri" panose="020F0502020204030204" pitchFamily="34" charset="0"/>
                <a:cs typeface="Times New Roman" panose="02020603050405020304" pitchFamily="18" charset="0"/>
              </a:rPr>
              <a:t> senior executive supporters of the program who: </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D0C6FDC5-98E6-E7B8-A04D-DA5E5D8F9295}"/>
              </a:ext>
            </a:extLst>
          </p:cNvPr>
          <p:cNvSpPr txBox="1"/>
          <p:nvPr/>
        </p:nvSpPr>
        <p:spPr>
          <a:xfrm>
            <a:off x="6168019" y="3046695"/>
            <a:ext cx="4328042" cy="538737"/>
          </a:xfrm>
          <a:prstGeom prst="rect">
            <a:avLst/>
          </a:prstGeom>
          <a:noFill/>
        </p:spPr>
        <p:txBody>
          <a:bodyPr wrap="square">
            <a:spAutoFit/>
          </a:bodyPr>
          <a:lstStyle/>
          <a:p>
            <a:pPr algn="ctr">
              <a:lnSpc>
                <a:spcPct val="120000"/>
              </a:lnSpc>
            </a:pPr>
            <a:r>
              <a:rPr lang="en-US" sz="1400" b="1" dirty="0"/>
              <a:t>Champions</a:t>
            </a:r>
            <a:endParaRPr lang="en-US" sz="1400" dirty="0">
              <a:latin typeface="Tahoma" panose="020B0604030504040204" pitchFamily="34" charset="0"/>
              <a:ea typeface="Calibri" panose="020F0502020204030204" pitchFamily="34" charset="0"/>
              <a:cs typeface="Times New Roman" panose="02020603050405020304" pitchFamily="18" charset="0"/>
            </a:endParaRPr>
          </a:p>
          <a:p>
            <a:pPr algn="ctr">
              <a:lnSpc>
                <a:spcPct val="120000"/>
              </a:lnSpc>
            </a:pPr>
            <a:r>
              <a:rPr lang="en-US" sz="1100" dirty="0">
                <a:solidFill>
                  <a:srgbClr val="58595B"/>
                </a:solidFill>
                <a:latin typeface="Tahoma" panose="020B0604030504040204" pitchFamily="34" charset="0"/>
                <a:ea typeface="Calibri" panose="020F0502020204030204" pitchFamily="34" charset="0"/>
                <a:cs typeface="Times New Roman" panose="02020603050405020304" pitchFamily="18" charset="0"/>
              </a:rPr>
              <a:t>The key internal success drivers of the Ambassador Program who:</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7CB68C4B-1B27-1001-3896-E6A86A266063}"/>
              </a:ext>
            </a:extLst>
          </p:cNvPr>
          <p:cNvSpPr txBox="1"/>
          <p:nvPr/>
        </p:nvSpPr>
        <p:spPr>
          <a:xfrm>
            <a:off x="1362458" y="3737654"/>
            <a:ext cx="4822167" cy="2144433"/>
          </a:xfrm>
          <a:prstGeom prst="rect">
            <a:avLst/>
          </a:prstGeom>
          <a:noFill/>
        </p:spPr>
        <p:txBody>
          <a:bodyPr wrap="square">
            <a:spAutoFit/>
          </a:bodyPr>
          <a:lstStyle/>
          <a:p>
            <a:pPr marL="342893" marR="676260" indent="-342893">
              <a:lnSpc>
                <a:spcPct val="107000"/>
              </a:lnSpc>
              <a:spcAft>
                <a:spcPts val="800"/>
              </a:spcAft>
              <a:buFont typeface="Symbol" panose="05050102010706020507" pitchFamily="18" charset="2"/>
              <a:buChar char=""/>
            </a:pPr>
            <a:r>
              <a:rPr lang="en-US" sz="1049" dirty="0">
                <a:solidFill>
                  <a:srgbClr val="58595B"/>
                </a:solidFill>
                <a:latin typeface="Tahoma" panose="020B0604030504040204" pitchFamily="34" charset="0"/>
                <a:ea typeface="Calibri" panose="020F0502020204030204" pitchFamily="34" charset="0"/>
                <a:cs typeface="Times New Roman" panose="02020603050405020304" pitchFamily="18" charset="0"/>
              </a:rPr>
              <a:t>Provide strategic guidance and framework for group initiative ideation</a:t>
            </a:r>
            <a:endParaRPr lang="en-US" sz="1049" dirty="0">
              <a:latin typeface="Calibri" panose="020F0502020204030204" pitchFamily="34" charset="0"/>
              <a:ea typeface="Calibri" panose="020F0502020204030204" pitchFamily="34" charset="0"/>
              <a:cs typeface="Times New Roman" panose="02020603050405020304" pitchFamily="18" charset="0"/>
            </a:endParaRPr>
          </a:p>
          <a:p>
            <a:pPr marL="342893" marR="676260" indent="-342893">
              <a:lnSpc>
                <a:spcPct val="107000"/>
              </a:lnSpc>
              <a:spcAft>
                <a:spcPts val="800"/>
              </a:spcAft>
              <a:buFont typeface="Symbol" panose="05050102010706020507" pitchFamily="18" charset="2"/>
              <a:buChar char=""/>
            </a:pPr>
            <a:r>
              <a:rPr lang="en-US" sz="1049" dirty="0">
                <a:solidFill>
                  <a:srgbClr val="58595B"/>
                </a:solidFill>
                <a:latin typeface="Tahoma" panose="020B0604030504040204" pitchFamily="34" charset="0"/>
                <a:ea typeface="Calibri" panose="020F0502020204030204" pitchFamily="34" charset="0"/>
                <a:cs typeface="Times New Roman" panose="02020603050405020304" pitchFamily="18" charset="0"/>
              </a:rPr>
              <a:t>Assist the program in identifying key stakeholders and open doors for budgetary needs, HR or legal approvals, etc.</a:t>
            </a:r>
            <a:endParaRPr lang="en-US" sz="1049" dirty="0">
              <a:latin typeface="Calibri" panose="020F0502020204030204" pitchFamily="34" charset="0"/>
              <a:ea typeface="Calibri" panose="020F0502020204030204" pitchFamily="34" charset="0"/>
              <a:cs typeface="Times New Roman" panose="02020603050405020304" pitchFamily="18" charset="0"/>
            </a:endParaRPr>
          </a:p>
          <a:p>
            <a:pPr marL="342893" marR="676260" indent="-342893">
              <a:lnSpc>
                <a:spcPct val="107000"/>
              </a:lnSpc>
              <a:spcAft>
                <a:spcPts val="800"/>
              </a:spcAft>
              <a:buFont typeface="Symbol" panose="05050102010706020507" pitchFamily="18" charset="2"/>
              <a:buChar char=""/>
            </a:pPr>
            <a:r>
              <a:rPr lang="en-US" sz="1049" dirty="0">
                <a:solidFill>
                  <a:srgbClr val="58595B"/>
                </a:solidFill>
                <a:latin typeface="Tahoma" panose="020B0604030504040204" pitchFamily="34" charset="0"/>
                <a:ea typeface="Calibri" panose="020F0502020204030204" pitchFamily="34" charset="0"/>
                <a:cs typeface="Times New Roman" panose="02020603050405020304" pitchFamily="18" charset="0"/>
              </a:rPr>
              <a:t>Inspire and mentor the cohort to excel, providing helpful feedback during meetings and progress presentations </a:t>
            </a:r>
          </a:p>
          <a:p>
            <a:pPr marR="676260">
              <a:lnSpc>
                <a:spcPct val="107000"/>
              </a:lnSpc>
              <a:spcAft>
                <a:spcPts val="800"/>
              </a:spcAft>
            </a:pPr>
            <a:endParaRPr lang="en-US" sz="1049" b="1" dirty="0">
              <a:solidFill>
                <a:srgbClr val="58595B"/>
              </a:solidFill>
              <a:latin typeface="Tahoma" panose="020B0604030504040204" pitchFamily="34" charset="0"/>
              <a:ea typeface="Calibri" panose="020F0502020204030204" pitchFamily="34" charset="0"/>
              <a:cs typeface="Times New Roman" panose="02020603050405020304" pitchFamily="18" charset="0"/>
            </a:endParaRPr>
          </a:p>
          <a:p>
            <a:pPr marR="676260" algn="ctr">
              <a:lnSpc>
                <a:spcPct val="107000"/>
              </a:lnSpc>
              <a:spcAft>
                <a:spcPts val="800"/>
              </a:spcAft>
            </a:pPr>
            <a:r>
              <a:rPr lang="en-US" sz="1049" b="1" dirty="0">
                <a:solidFill>
                  <a:schemeClr val="accent1"/>
                </a:solidFill>
                <a:latin typeface="Tahoma" panose="020B0604030504040204" pitchFamily="34" charset="0"/>
                <a:ea typeface="Calibri" panose="020F0502020204030204" pitchFamily="34" charset="0"/>
                <a:cs typeface="Times New Roman" panose="02020603050405020304" pitchFamily="18" charset="0"/>
              </a:rPr>
              <a:t>Identify 1-2 Executive Sponsors per cohort</a:t>
            </a:r>
          </a:p>
          <a:p>
            <a:pPr marL="342893" marR="676260" indent="-342893">
              <a:lnSpc>
                <a:spcPct val="107000"/>
              </a:lnSpc>
              <a:spcAft>
                <a:spcPts val="800"/>
              </a:spcAft>
              <a:buFont typeface="Symbol" panose="05050102010706020507" pitchFamily="18" charset="2"/>
              <a:buChar char=""/>
            </a:pPr>
            <a:endParaRPr lang="en-US" sz="1049" dirty="0">
              <a:solidFill>
                <a:srgbClr val="58595B"/>
              </a:solidFill>
              <a:latin typeface="Tahoma" panose="020B060403050404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914661DB-C58E-FE34-25EC-B209DDD92CB5}"/>
              </a:ext>
            </a:extLst>
          </p:cNvPr>
          <p:cNvSpPr txBox="1"/>
          <p:nvPr/>
        </p:nvSpPr>
        <p:spPr>
          <a:xfrm>
            <a:off x="6314533" y="3737653"/>
            <a:ext cx="4822167" cy="2041841"/>
          </a:xfrm>
          <a:prstGeom prst="rect">
            <a:avLst/>
          </a:prstGeom>
          <a:noFill/>
        </p:spPr>
        <p:txBody>
          <a:bodyPr wrap="square">
            <a:spAutoFit/>
          </a:bodyPr>
          <a:lstStyle/>
          <a:p>
            <a:pPr marL="342893" marR="676260" indent="-342893">
              <a:lnSpc>
                <a:spcPct val="107000"/>
              </a:lnSpc>
              <a:spcAft>
                <a:spcPts val="800"/>
              </a:spcAft>
              <a:buFont typeface="Symbol" panose="05050102010706020507" pitchFamily="18" charset="2"/>
              <a:buChar char=""/>
            </a:pPr>
            <a:r>
              <a:rPr lang="en-US" sz="1049" dirty="0">
                <a:solidFill>
                  <a:srgbClr val="58595B"/>
                </a:solidFill>
                <a:latin typeface="Tahoma" panose="020B0604030504040204" pitchFamily="34" charset="0"/>
                <a:ea typeface="Calibri" panose="020F0502020204030204" pitchFamily="34" charset="0"/>
                <a:cs typeface="Times New Roman" panose="02020603050405020304" pitchFamily="18" charset="0"/>
              </a:rPr>
              <a:t>Strategically and tactically plan the program’s setup and launch**</a:t>
            </a:r>
            <a:r>
              <a:rPr lang="en-US" sz="1049" b="1" dirty="0">
                <a:solidFill>
                  <a:srgbClr val="58595B"/>
                </a:solidFill>
                <a:latin typeface="Tahoma" panose="020B0604030504040204" pitchFamily="34" charset="0"/>
                <a:ea typeface="Calibri" panose="020F0502020204030204" pitchFamily="34" charset="0"/>
                <a:cs typeface="Times New Roman" panose="02020603050405020304" pitchFamily="18" charset="0"/>
              </a:rPr>
              <a:t> </a:t>
            </a:r>
            <a:endParaRPr lang="en-US" sz="1049" dirty="0">
              <a:latin typeface="Calibri" panose="020F0502020204030204" pitchFamily="34" charset="0"/>
              <a:ea typeface="Calibri" panose="020F0502020204030204" pitchFamily="34" charset="0"/>
              <a:cs typeface="Times New Roman" panose="02020603050405020304" pitchFamily="18" charset="0"/>
            </a:endParaRPr>
          </a:p>
          <a:p>
            <a:pPr marL="342893" marR="676260" indent="-342893">
              <a:lnSpc>
                <a:spcPct val="107000"/>
              </a:lnSpc>
              <a:spcAft>
                <a:spcPts val="800"/>
              </a:spcAft>
              <a:buFont typeface="Symbol" panose="05050102010706020507" pitchFamily="18" charset="2"/>
              <a:buChar char=""/>
            </a:pPr>
            <a:r>
              <a:rPr lang="en-US" sz="1049" dirty="0">
                <a:solidFill>
                  <a:srgbClr val="58595B"/>
                </a:solidFill>
                <a:latin typeface="Tahoma" panose="020B0604030504040204" pitchFamily="34" charset="0"/>
                <a:ea typeface="Calibri" panose="020F0502020204030204" pitchFamily="34" charset="0"/>
                <a:cs typeface="Times New Roman" panose="02020603050405020304" pitchFamily="18" charset="0"/>
              </a:rPr>
              <a:t>Oversee cohort progress via collaboration with HBA Advisors and by leveraging situational leadership to motivate the group</a:t>
            </a:r>
            <a:endParaRPr lang="en-US" sz="1049" dirty="0">
              <a:latin typeface="Calibri" panose="020F0502020204030204" pitchFamily="34" charset="0"/>
              <a:ea typeface="Calibri" panose="020F0502020204030204" pitchFamily="34" charset="0"/>
              <a:cs typeface="Times New Roman" panose="02020603050405020304" pitchFamily="18" charset="0"/>
            </a:endParaRPr>
          </a:p>
          <a:p>
            <a:pPr marL="342893" marR="676260" indent="-342893">
              <a:lnSpc>
                <a:spcPct val="107000"/>
              </a:lnSpc>
              <a:spcAft>
                <a:spcPts val="800"/>
              </a:spcAft>
              <a:buFont typeface="Symbol" panose="05050102010706020507" pitchFamily="18" charset="2"/>
              <a:buChar char=""/>
            </a:pPr>
            <a:r>
              <a:rPr lang="en-US" sz="1049" dirty="0">
                <a:solidFill>
                  <a:srgbClr val="58595B"/>
                </a:solidFill>
                <a:latin typeface="Tahoma" panose="020B0604030504040204" pitchFamily="34" charset="0"/>
                <a:ea typeface="Calibri" panose="020F0502020204030204" pitchFamily="34" charset="0"/>
                <a:cs typeface="Times New Roman" panose="02020603050405020304" pitchFamily="18" charset="0"/>
              </a:rPr>
              <a:t>Serve as a conduit of communication to the Executive Sponsors</a:t>
            </a:r>
          </a:p>
          <a:p>
            <a:pPr marR="676260" algn="ctr">
              <a:lnSpc>
                <a:spcPct val="107000"/>
              </a:lnSpc>
              <a:spcAft>
                <a:spcPts val="800"/>
              </a:spcAft>
            </a:pPr>
            <a:r>
              <a:rPr lang="en-US" sz="1049" b="1" dirty="0">
                <a:solidFill>
                  <a:schemeClr val="accent1"/>
                </a:solidFill>
                <a:latin typeface="Tahoma" panose="020B0604030504040204" pitchFamily="34" charset="0"/>
                <a:ea typeface="Calibri" panose="020F0502020204030204" pitchFamily="34" charset="0"/>
                <a:cs typeface="Times New Roman" panose="02020603050405020304" pitchFamily="18" charset="0"/>
              </a:rPr>
              <a:t>Identify 1-2 Champions per cohort</a:t>
            </a:r>
          </a:p>
          <a:p>
            <a:pPr marL="342893" marR="676260" indent="-342893">
              <a:lnSpc>
                <a:spcPct val="107000"/>
              </a:lnSpc>
              <a:spcAft>
                <a:spcPts val="800"/>
              </a:spcAft>
              <a:buFont typeface="Symbol" panose="05050102010706020507" pitchFamily="18" charset="2"/>
              <a:buChar char=""/>
            </a:pPr>
            <a:endParaRPr lang="en-US" sz="1049" dirty="0">
              <a:solidFill>
                <a:srgbClr val="58595B"/>
              </a:solidFill>
              <a:latin typeface="Tahoma"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25860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2F90F-9267-B51A-EBE3-BB7C78B77290}"/>
              </a:ext>
            </a:extLst>
          </p:cNvPr>
          <p:cNvSpPr>
            <a:spLocks noGrp="1"/>
          </p:cNvSpPr>
          <p:nvPr>
            <p:ph type="title"/>
          </p:nvPr>
        </p:nvSpPr>
        <p:spPr/>
        <p:txBody>
          <a:bodyPr/>
          <a:lstStyle/>
          <a:p>
            <a:r>
              <a:rPr lang="en-US" dirty="0"/>
              <a:t>What is a Community of Practice?</a:t>
            </a:r>
          </a:p>
        </p:txBody>
      </p:sp>
      <p:sp>
        <p:nvSpPr>
          <p:cNvPr id="3" name="Text Placeholder 2">
            <a:extLst>
              <a:ext uri="{FF2B5EF4-FFF2-40B4-BE49-F238E27FC236}">
                <a16:creationId xmlns:a16="http://schemas.microsoft.com/office/drawing/2014/main" id="{FB5F7F83-31E1-48A1-6297-D0B615E80F28}"/>
              </a:ext>
            </a:extLst>
          </p:cNvPr>
          <p:cNvSpPr>
            <a:spLocks noGrp="1"/>
          </p:cNvSpPr>
          <p:nvPr>
            <p:ph type="body" sz="quarter" idx="10"/>
          </p:nvPr>
        </p:nvSpPr>
        <p:spPr>
          <a:xfrm>
            <a:off x="3784600" y="2063750"/>
            <a:ext cx="7888288" cy="2357438"/>
          </a:xfrm>
        </p:spPr>
        <p:txBody>
          <a:bodyPr vert="horz" lIns="91440" tIns="45720" rIns="91440" bIns="45720" rtlCol="0" anchor="t">
            <a:normAutofit fontScale="77500" lnSpcReduction="20000"/>
          </a:bodyPr>
          <a:lstStyle/>
          <a:p>
            <a:pPr marL="0" indent="0">
              <a:lnSpc>
                <a:spcPct val="110000"/>
              </a:lnSpc>
              <a:buNone/>
            </a:pPr>
            <a:r>
              <a:rPr lang="en-US" b="0" i="0" dirty="0">
                <a:effectLst/>
                <a:latin typeface="+mj-lt"/>
              </a:rPr>
              <a:t>A forum to enhance the diversity, scope, and richness of the HBA Ambassador experience through shared knowledge and best practices for all participants, both external and internal.</a:t>
            </a:r>
            <a:endParaRPr lang="en-US" dirty="0"/>
          </a:p>
          <a:p>
            <a:pPr marL="0" indent="0">
              <a:lnSpc>
                <a:spcPct val="110000"/>
              </a:lnSpc>
              <a:buNone/>
            </a:pPr>
            <a:endParaRPr lang="en-US" sz="100" dirty="0">
              <a:latin typeface="+mj-lt"/>
              <a:ea typeface="Tahoma"/>
              <a:cs typeface="Tahoma"/>
            </a:endParaRPr>
          </a:p>
          <a:p>
            <a:pPr marL="0" indent="0">
              <a:lnSpc>
                <a:spcPct val="110000"/>
              </a:lnSpc>
              <a:buNone/>
            </a:pPr>
            <a:r>
              <a:rPr lang="en-US" dirty="0">
                <a:latin typeface="+mj-lt"/>
              </a:rPr>
              <a:t>The HBA will deliver our Communities of Practice via a combination of </a:t>
            </a:r>
            <a:r>
              <a:rPr lang="en-US" b="1" dirty="0">
                <a:latin typeface="+mj-lt"/>
              </a:rPr>
              <a:t>live meetings </a:t>
            </a:r>
            <a:r>
              <a:rPr lang="en-US" dirty="0">
                <a:latin typeface="+mj-lt"/>
              </a:rPr>
              <a:t>and </a:t>
            </a:r>
            <a:r>
              <a:rPr lang="en-US" b="1" dirty="0">
                <a:latin typeface="+mj-lt"/>
              </a:rPr>
              <a:t>virtual Community forums</a:t>
            </a:r>
            <a:r>
              <a:rPr lang="en-US" dirty="0">
                <a:latin typeface="+mj-lt"/>
              </a:rPr>
              <a:t>.</a:t>
            </a:r>
            <a:endParaRPr lang="en-US" dirty="0">
              <a:latin typeface="+mj-lt"/>
              <a:ea typeface="Tahoma"/>
              <a:cs typeface="Tahoma"/>
            </a:endParaRPr>
          </a:p>
          <a:p>
            <a:pPr marL="0" indent="0">
              <a:lnSpc>
                <a:spcPct val="110000"/>
              </a:lnSpc>
              <a:buNone/>
            </a:pPr>
            <a:endParaRPr lang="en-US" dirty="0">
              <a:latin typeface="+mj-lt"/>
              <a:ea typeface="Tahoma"/>
              <a:cs typeface="Tahoma"/>
            </a:endParaRPr>
          </a:p>
        </p:txBody>
      </p:sp>
      <p:pic>
        <p:nvPicPr>
          <p:cNvPr id="2050" name="Picture 2" descr="Community people graphic Royalty Free Vector Image">
            <a:extLst>
              <a:ext uri="{FF2B5EF4-FFF2-40B4-BE49-F238E27FC236}">
                <a16:creationId xmlns:a16="http://schemas.microsoft.com/office/drawing/2014/main" id="{F9CD1899-9DEA-B6BF-E7ED-9B3286667D71}"/>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60164" y="1690688"/>
            <a:ext cx="2853196" cy="26853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CDDB981-2A5A-BA57-E39A-3ABFAEE451F0}"/>
              </a:ext>
            </a:extLst>
          </p:cNvPr>
          <p:cNvSpPr txBox="1"/>
          <p:nvPr/>
        </p:nvSpPr>
        <p:spPr>
          <a:xfrm>
            <a:off x="5674760" y="4704822"/>
            <a:ext cx="5102832" cy="461665"/>
          </a:xfrm>
          <a:prstGeom prst="rect">
            <a:avLst/>
          </a:prstGeom>
          <a:noFill/>
        </p:spPr>
        <p:txBody>
          <a:bodyPr wrap="square" rtlCol="0">
            <a:spAutoFit/>
          </a:bodyPr>
          <a:lstStyle/>
          <a:p>
            <a:pPr algn="r"/>
            <a:r>
              <a:rPr lang="en-US" sz="1200" i="1" dirty="0"/>
              <a:t>*Note: the Champion Community of Practice for program setup is 6 sessions across 8-12 weeks. Attendance is critical for setup success</a:t>
            </a:r>
          </a:p>
        </p:txBody>
      </p:sp>
    </p:spTree>
    <p:extLst>
      <p:ext uri="{BB962C8B-B14F-4D97-AF65-F5344CB8AC3E}">
        <p14:creationId xmlns:p14="http://schemas.microsoft.com/office/powerpoint/2010/main" val="191890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EAC3C-19EA-79C6-6D75-7D8D37D64D38}"/>
              </a:ext>
            </a:extLst>
          </p:cNvPr>
          <p:cNvSpPr>
            <a:spLocks noGrp="1"/>
          </p:cNvSpPr>
          <p:nvPr>
            <p:ph type="title"/>
          </p:nvPr>
        </p:nvSpPr>
        <p:spPr/>
        <p:txBody>
          <a:bodyPr/>
          <a:lstStyle/>
          <a:p>
            <a:r>
              <a:rPr lang="en-US" dirty="0"/>
              <a:t>How to recruit</a:t>
            </a:r>
          </a:p>
        </p:txBody>
      </p:sp>
      <p:sp>
        <p:nvSpPr>
          <p:cNvPr id="3" name="Text Placeholder 2">
            <a:extLst>
              <a:ext uri="{FF2B5EF4-FFF2-40B4-BE49-F238E27FC236}">
                <a16:creationId xmlns:a16="http://schemas.microsoft.com/office/drawing/2014/main" id="{9748A3AA-6087-4006-1544-A53A92033B2A}"/>
              </a:ext>
            </a:extLst>
          </p:cNvPr>
          <p:cNvSpPr>
            <a:spLocks noGrp="1"/>
          </p:cNvSpPr>
          <p:nvPr>
            <p:ph type="body" sz="quarter" idx="10"/>
          </p:nvPr>
        </p:nvSpPr>
        <p:spPr/>
        <p:txBody>
          <a:bodyPr>
            <a:normAutofit fontScale="62500" lnSpcReduction="20000"/>
          </a:bodyPr>
          <a:lstStyle/>
          <a:p>
            <a:pPr marL="0" indent="0">
              <a:buNone/>
            </a:pPr>
            <a:r>
              <a:rPr lang="en-US" sz="2800" b="1" i="0" dirty="0">
                <a:effectLst/>
                <a:latin typeface="Tahoma" panose="020B0604030504040204" pitchFamily="34" charset="0"/>
              </a:rPr>
              <a:t>Executive Sponsors </a:t>
            </a:r>
          </a:p>
          <a:p>
            <a:r>
              <a:rPr lang="en-US" sz="2800" b="0" i="0" dirty="0">
                <a:effectLst/>
                <a:latin typeface="Tahoma" panose="020B0604030504040204" pitchFamily="34" charset="0"/>
              </a:rPr>
              <a:t>Tap senior HBA partnership advocates</a:t>
            </a:r>
          </a:p>
          <a:p>
            <a:r>
              <a:rPr lang="en-US" sz="2800" b="0" i="0" dirty="0">
                <a:effectLst/>
                <a:latin typeface="Tahoma" panose="020B0604030504040204" pitchFamily="34" charset="0"/>
              </a:rPr>
              <a:t>Previous HBA Luminaries</a:t>
            </a:r>
          </a:p>
          <a:p>
            <a:r>
              <a:rPr lang="en-US" dirty="0">
                <a:latin typeface="Tahoma" panose="020B0604030504040204" pitchFamily="34" charset="0"/>
              </a:rPr>
              <a:t>Former IWN or ERG leadership</a:t>
            </a:r>
          </a:p>
          <a:p>
            <a:endParaRPr lang="en-US" dirty="0"/>
          </a:p>
          <a:p>
            <a:pPr marL="0" indent="0">
              <a:buNone/>
            </a:pPr>
            <a:r>
              <a:rPr lang="en-US" sz="2800" b="1" i="0" dirty="0">
                <a:effectLst/>
                <a:latin typeface="Tahoma" panose="020B0604030504040204" pitchFamily="34" charset="0"/>
              </a:rPr>
              <a:t>Champions</a:t>
            </a:r>
          </a:p>
          <a:p>
            <a:r>
              <a:rPr lang="en-US" dirty="0">
                <a:latin typeface="Tahoma" panose="020B0604030504040204" pitchFamily="34" charset="0"/>
              </a:rPr>
              <a:t>Previous HBA Rising Stars</a:t>
            </a:r>
          </a:p>
          <a:p>
            <a:r>
              <a:rPr lang="en-US" sz="2800" i="0" dirty="0">
                <a:effectLst/>
                <a:latin typeface="Tahoma" panose="020B0604030504040204" pitchFamily="34" charset="0"/>
              </a:rPr>
              <a:t>Previous Ambassadors (if the program has been run before)</a:t>
            </a:r>
          </a:p>
          <a:p>
            <a:r>
              <a:rPr lang="en-US" dirty="0">
                <a:latin typeface="Tahoma" panose="020B0604030504040204" pitchFamily="34" charset="0"/>
              </a:rPr>
              <a:t>IWN or ERG emerging leaders: </a:t>
            </a:r>
            <a:r>
              <a:rPr lang="en-US" dirty="0"/>
              <a:t>Are there individuals looking to step up, step out, or do something that is outside the ERG but still a massive benefit to it?</a:t>
            </a:r>
          </a:p>
          <a:p>
            <a:r>
              <a:rPr lang="en-US" sz="2800" i="0" dirty="0">
                <a:effectLst/>
                <a:latin typeface="Tahoma" panose="020B0604030504040204" pitchFamily="34" charset="0"/>
              </a:rPr>
              <a:t>Put out a call on internal comms channels</a:t>
            </a:r>
          </a:p>
          <a:p>
            <a:endParaRPr lang="en-US" dirty="0"/>
          </a:p>
        </p:txBody>
      </p:sp>
      <p:sp>
        <p:nvSpPr>
          <p:cNvPr id="4" name="TextBox 3">
            <a:extLst>
              <a:ext uri="{FF2B5EF4-FFF2-40B4-BE49-F238E27FC236}">
                <a16:creationId xmlns:a16="http://schemas.microsoft.com/office/drawing/2014/main" id="{DB0E9424-D237-C23B-0CFF-672783DD9A3A}"/>
              </a:ext>
            </a:extLst>
          </p:cNvPr>
          <p:cNvSpPr txBox="1"/>
          <p:nvPr/>
        </p:nvSpPr>
        <p:spPr>
          <a:xfrm>
            <a:off x="9525202" y="2228671"/>
            <a:ext cx="2147394" cy="1323439"/>
          </a:xfrm>
          <a:prstGeom prst="rect">
            <a:avLst/>
          </a:prstGeom>
          <a:solidFill>
            <a:schemeClr val="accent4">
              <a:lumMod val="60000"/>
              <a:lumOff val="40000"/>
            </a:schemeClr>
          </a:solidFill>
          <a:effectLst>
            <a:softEdge rad="63500"/>
          </a:effectLst>
        </p:spPr>
        <p:txBody>
          <a:bodyPr wrap="square" rtlCol="0">
            <a:spAutoFit/>
          </a:bodyPr>
          <a:lstStyle/>
          <a:p>
            <a:pPr algn="ctr"/>
            <a:r>
              <a:rPr lang="en-US" sz="1600" dirty="0"/>
              <a:t>Please refer to our </a:t>
            </a:r>
          </a:p>
          <a:p>
            <a:pPr algn="ctr"/>
            <a:r>
              <a:rPr lang="en-US" sz="1600" dirty="0">
                <a:solidFill>
                  <a:srgbClr val="0070C0"/>
                </a:solidFill>
                <a:hlinkClick r:id="rId3">
                  <a:extLst>
                    <a:ext uri="{A12FA001-AC4F-418D-AE19-62706E023703}">
                      <ahyp:hlinkClr xmlns:ahyp="http://schemas.microsoft.com/office/drawing/2018/hyperlinkcolor" val="tx"/>
                    </a:ext>
                  </a:extLst>
                </a:hlinkClick>
              </a:rPr>
              <a:t>Executive Sponsor </a:t>
            </a:r>
            <a:r>
              <a:rPr lang="en-US" sz="1600" dirty="0"/>
              <a:t>and </a:t>
            </a:r>
            <a:r>
              <a:rPr lang="en-US" sz="1600" dirty="0">
                <a:hlinkClick r:id="rId4"/>
              </a:rPr>
              <a:t>Champion</a:t>
            </a:r>
            <a:r>
              <a:rPr lang="en-US" sz="1600" dirty="0"/>
              <a:t> One-Pagers for additional information.</a:t>
            </a:r>
          </a:p>
        </p:txBody>
      </p:sp>
    </p:spTree>
    <p:extLst>
      <p:ext uri="{BB962C8B-B14F-4D97-AF65-F5344CB8AC3E}">
        <p14:creationId xmlns:p14="http://schemas.microsoft.com/office/powerpoint/2010/main" val="2034540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75A0F-F045-78B7-F4D3-167652552C62}"/>
              </a:ext>
            </a:extLst>
          </p:cNvPr>
          <p:cNvSpPr>
            <a:spLocks noGrp="1"/>
          </p:cNvSpPr>
          <p:nvPr>
            <p:ph type="title"/>
          </p:nvPr>
        </p:nvSpPr>
        <p:spPr/>
        <p:txBody>
          <a:bodyPr/>
          <a:lstStyle/>
          <a:p>
            <a:r>
              <a:rPr lang="en-US" dirty="0"/>
              <a:t>Setting up for success</a:t>
            </a:r>
          </a:p>
        </p:txBody>
      </p:sp>
      <p:sp>
        <p:nvSpPr>
          <p:cNvPr id="3" name="Text Placeholder 2">
            <a:extLst>
              <a:ext uri="{FF2B5EF4-FFF2-40B4-BE49-F238E27FC236}">
                <a16:creationId xmlns:a16="http://schemas.microsoft.com/office/drawing/2014/main" id="{E86A9BAA-2153-0AE9-756B-D46A9D4253A6}"/>
              </a:ext>
            </a:extLst>
          </p:cNvPr>
          <p:cNvSpPr>
            <a:spLocks noGrp="1"/>
          </p:cNvSpPr>
          <p:nvPr>
            <p:ph type="body" sz="quarter" idx="10"/>
          </p:nvPr>
        </p:nvSpPr>
        <p:spPr>
          <a:xfrm>
            <a:off x="678157" y="2230537"/>
            <a:ext cx="10834395" cy="3689253"/>
          </a:xfrm>
        </p:spPr>
        <p:txBody>
          <a:bodyPr vert="horz" lIns="91440" tIns="45719" rIns="91440" bIns="45719" rtlCol="0" anchor="t">
            <a:normAutofit/>
          </a:bodyPr>
          <a:lstStyle/>
          <a:p>
            <a:pPr marL="0" indent="0">
              <a:lnSpc>
                <a:spcPct val="120000"/>
              </a:lnSpc>
              <a:spcBef>
                <a:spcPts val="0"/>
              </a:spcBef>
              <a:spcAft>
                <a:spcPts val="1801"/>
              </a:spcAft>
              <a:buNone/>
            </a:pPr>
            <a:r>
              <a:rPr lang="en-US" sz="1200" dirty="0"/>
              <a:t>Once your Executive Sponsors and Champions have been determined, it’s time put some thought into your program details, specifically:</a:t>
            </a:r>
          </a:p>
          <a:p>
            <a:pPr marL="342893" marR="676260" indent="-342893" algn="just">
              <a:lnSpc>
                <a:spcPct val="107000"/>
              </a:lnSpc>
              <a:spcBef>
                <a:spcPts val="0"/>
              </a:spcBef>
              <a:spcAft>
                <a:spcPts val="800"/>
              </a:spcAft>
              <a:buFont typeface="Symbol" panose="05050102010706020507" pitchFamily="18" charset="2"/>
              <a:buChar char=""/>
            </a:pPr>
            <a:endParaRPr lang="en-US" sz="1801" dirty="0">
              <a:latin typeface="Calibri" panose="020F0502020204030204" pitchFamily="34" charset="0"/>
              <a:ea typeface="Calibri" panose="020F0502020204030204" pitchFamily="34" charset="0"/>
              <a:cs typeface="Times New Roman" panose="02020603050405020304" pitchFamily="18" charset="0"/>
            </a:endParaRPr>
          </a:p>
          <a:p>
            <a:pPr marL="342893" marR="676260" indent="-342893" algn="just">
              <a:lnSpc>
                <a:spcPct val="107000"/>
              </a:lnSpc>
              <a:spcBef>
                <a:spcPts val="0"/>
              </a:spcBef>
              <a:spcAft>
                <a:spcPts val="800"/>
              </a:spcAft>
              <a:buFont typeface="Symbol" panose="05050102010706020507" pitchFamily="18" charset="2"/>
              <a:buChar char=""/>
            </a:pPr>
            <a:endParaRPr lang="en-US" sz="1801" dirty="0">
              <a:latin typeface="Calibri" panose="020F0502020204030204" pitchFamily="34" charset="0"/>
              <a:ea typeface="Calibri" panose="020F0502020204030204" pitchFamily="34" charset="0"/>
              <a:cs typeface="Times New Roman" panose="02020603050405020304" pitchFamily="18" charset="0"/>
            </a:endParaRPr>
          </a:p>
          <a:p>
            <a:pPr marL="342893" marR="676260" indent="-342893" algn="just">
              <a:lnSpc>
                <a:spcPct val="107000"/>
              </a:lnSpc>
              <a:spcBef>
                <a:spcPts val="0"/>
              </a:spcBef>
              <a:spcAft>
                <a:spcPts val="800"/>
              </a:spcAft>
              <a:buFont typeface="Symbol" panose="05050102010706020507" pitchFamily="18" charset="2"/>
              <a:buChar char=""/>
            </a:pPr>
            <a:endParaRPr lang="en-US" sz="1801" dirty="0">
              <a:latin typeface="Calibri" panose="020F0502020204030204" pitchFamily="34" charset="0"/>
              <a:ea typeface="Calibri" panose="020F0502020204030204" pitchFamily="34" charset="0"/>
              <a:cs typeface="Times New Roman" panose="02020603050405020304" pitchFamily="18" charset="0"/>
            </a:endParaRPr>
          </a:p>
          <a:p>
            <a:pPr marL="342893" marR="676260" indent="-342893" algn="just">
              <a:lnSpc>
                <a:spcPct val="107000"/>
              </a:lnSpc>
              <a:spcBef>
                <a:spcPts val="0"/>
              </a:spcBef>
              <a:spcAft>
                <a:spcPts val="800"/>
              </a:spcAft>
              <a:buFont typeface="Symbol" panose="05050102010706020507" pitchFamily="18" charset="2"/>
              <a:buChar char=""/>
            </a:pPr>
            <a:endParaRPr lang="en-US" sz="1801" dirty="0">
              <a:latin typeface="Calibri" panose="020F0502020204030204" pitchFamily="34" charset="0"/>
              <a:ea typeface="Calibri" panose="020F0502020204030204" pitchFamily="34" charset="0"/>
              <a:cs typeface="Times New Roman" panose="02020603050405020304" pitchFamily="18" charset="0"/>
            </a:endParaRPr>
          </a:p>
          <a:p>
            <a:pPr marL="342893" marR="676260" indent="-342893" algn="just">
              <a:lnSpc>
                <a:spcPct val="107000"/>
              </a:lnSpc>
              <a:spcBef>
                <a:spcPts val="0"/>
              </a:spcBef>
              <a:spcAft>
                <a:spcPts val="800"/>
              </a:spcAft>
              <a:buFont typeface="Symbol" panose="05050102010706020507" pitchFamily="18" charset="2"/>
              <a:buChar char=""/>
            </a:pPr>
            <a:endParaRPr lang="en-US" sz="1801"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8D32A95-FC63-BC38-CCD9-13525E3696DC}"/>
              </a:ext>
            </a:extLst>
          </p:cNvPr>
          <p:cNvSpPr txBox="1"/>
          <p:nvPr/>
        </p:nvSpPr>
        <p:spPr>
          <a:xfrm>
            <a:off x="8229600" y="1543762"/>
            <a:ext cx="3865594" cy="584775"/>
          </a:xfrm>
          <a:prstGeom prst="rect">
            <a:avLst/>
          </a:prstGeom>
          <a:solidFill>
            <a:schemeClr val="accent4">
              <a:lumMod val="60000"/>
              <a:lumOff val="40000"/>
            </a:schemeClr>
          </a:solidFill>
          <a:effectLst>
            <a:softEdge rad="63500"/>
          </a:effectLst>
        </p:spPr>
        <p:txBody>
          <a:bodyPr wrap="square" rtlCol="0">
            <a:spAutoFit/>
          </a:bodyPr>
          <a:lstStyle/>
          <a:p>
            <a:pPr algn="ctr"/>
            <a:r>
              <a:rPr lang="en-US" sz="1600" dirty="0"/>
              <a:t>Please refer to HBA’s Activation Toolkit for additional information and guidance.</a:t>
            </a:r>
          </a:p>
        </p:txBody>
      </p:sp>
      <p:sp>
        <p:nvSpPr>
          <p:cNvPr id="6" name="TextBox 5">
            <a:extLst>
              <a:ext uri="{FF2B5EF4-FFF2-40B4-BE49-F238E27FC236}">
                <a16:creationId xmlns:a16="http://schemas.microsoft.com/office/drawing/2014/main" id="{F67C7A6F-AC89-AC17-8949-DCD5BE8C2454}"/>
              </a:ext>
            </a:extLst>
          </p:cNvPr>
          <p:cNvSpPr txBox="1"/>
          <p:nvPr/>
        </p:nvSpPr>
        <p:spPr>
          <a:xfrm>
            <a:off x="2629114" y="2826407"/>
            <a:ext cx="3351944" cy="923714"/>
          </a:xfrm>
          <a:prstGeom prst="rect">
            <a:avLst/>
          </a:prstGeom>
          <a:solidFill>
            <a:schemeClr val="accent3"/>
          </a:solidFill>
        </p:spPr>
        <p:txBody>
          <a:bodyPr wrap="square">
            <a:spAutoFit/>
          </a:bodyPr>
          <a:lstStyle/>
          <a:p>
            <a:pPr algn="ctr"/>
            <a:endParaRPr lang="en-US" sz="1801" b="1" dirty="0">
              <a:effectLst>
                <a:outerShdw blurRad="50800" dist="38100" dir="5400000" algn="t" rotWithShape="0">
                  <a:schemeClr val="accent1">
                    <a:alpha val="40000"/>
                  </a:schemeClr>
                </a:outerShdw>
              </a:effectLst>
              <a:ea typeface="Tahoma"/>
              <a:cs typeface="Tahoma"/>
            </a:endParaRPr>
          </a:p>
          <a:p>
            <a:pPr algn="ctr"/>
            <a:r>
              <a:rPr lang="en-US" sz="1801" b="1" dirty="0">
                <a:effectLst>
                  <a:outerShdw blurRad="50800" dist="38100" dir="5400000" algn="t" rotWithShape="0">
                    <a:schemeClr val="accent1">
                      <a:alpha val="40000"/>
                    </a:schemeClr>
                  </a:outerShdw>
                </a:effectLst>
                <a:ea typeface="Tahoma"/>
                <a:cs typeface="Tahoma"/>
              </a:rPr>
              <a:t>Preliminary Launch Details</a:t>
            </a:r>
          </a:p>
          <a:p>
            <a:pPr algn="ctr"/>
            <a:endParaRPr lang="en-US" sz="1801" b="1" dirty="0">
              <a:effectLst>
                <a:outerShdw blurRad="50800" dist="38100" dir="5400000" algn="t" rotWithShape="0">
                  <a:schemeClr val="accent1">
                    <a:alpha val="40000"/>
                  </a:schemeClr>
                </a:outerShdw>
              </a:effectLst>
              <a:ea typeface="Tahoma"/>
              <a:cs typeface="Tahoma"/>
            </a:endParaRPr>
          </a:p>
        </p:txBody>
      </p:sp>
      <p:sp>
        <p:nvSpPr>
          <p:cNvPr id="7" name="TextBox 6">
            <a:extLst>
              <a:ext uri="{FF2B5EF4-FFF2-40B4-BE49-F238E27FC236}">
                <a16:creationId xmlns:a16="http://schemas.microsoft.com/office/drawing/2014/main" id="{CFB5C172-BA0F-FD81-AA29-6410A7F276BC}"/>
              </a:ext>
            </a:extLst>
          </p:cNvPr>
          <p:cNvSpPr txBox="1"/>
          <p:nvPr/>
        </p:nvSpPr>
        <p:spPr>
          <a:xfrm>
            <a:off x="6096000" y="2826407"/>
            <a:ext cx="3351944" cy="923714"/>
          </a:xfrm>
          <a:prstGeom prst="rect">
            <a:avLst/>
          </a:prstGeom>
          <a:solidFill>
            <a:schemeClr val="accent3"/>
          </a:solidFill>
        </p:spPr>
        <p:txBody>
          <a:bodyPr wrap="square">
            <a:spAutoFit/>
          </a:bodyPr>
          <a:lstStyle/>
          <a:p>
            <a:pPr algn="ctr"/>
            <a:endParaRPr lang="en-US" sz="1801" b="1" dirty="0">
              <a:effectLst>
                <a:outerShdw blurRad="50800" dist="38100" dir="5400000" algn="t" rotWithShape="0">
                  <a:schemeClr val="accent1">
                    <a:alpha val="40000"/>
                  </a:schemeClr>
                </a:outerShdw>
              </a:effectLst>
              <a:ea typeface="Tahoma"/>
              <a:cs typeface="Tahoma"/>
            </a:endParaRPr>
          </a:p>
          <a:p>
            <a:pPr algn="ctr"/>
            <a:r>
              <a:rPr lang="en-US" sz="1801" b="1" dirty="0">
                <a:effectLst>
                  <a:outerShdw blurRad="50800" dist="38100" dir="5400000" algn="t" rotWithShape="0">
                    <a:schemeClr val="accent1">
                      <a:alpha val="40000"/>
                    </a:schemeClr>
                  </a:outerShdw>
                </a:effectLst>
                <a:ea typeface="Tahoma"/>
                <a:cs typeface="Tahoma"/>
              </a:rPr>
              <a:t>Program Composition</a:t>
            </a:r>
          </a:p>
          <a:p>
            <a:pPr algn="ctr"/>
            <a:endParaRPr lang="en-US" sz="1801" b="1" dirty="0">
              <a:effectLst>
                <a:outerShdw blurRad="50800" dist="38100" dir="5400000" algn="t" rotWithShape="0">
                  <a:schemeClr val="accent1">
                    <a:alpha val="40000"/>
                  </a:schemeClr>
                </a:outerShdw>
              </a:effectLst>
              <a:ea typeface="Tahoma"/>
              <a:cs typeface="Tahoma"/>
            </a:endParaRPr>
          </a:p>
        </p:txBody>
      </p:sp>
      <p:sp>
        <p:nvSpPr>
          <p:cNvPr id="11" name="TextBox 10">
            <a:extLst>
              <a:ext uri="{FF2B5EF4-FFF2-40B4-BE49-F238E27FC236}">
                <a16:creationId xmlns:a16="http://schemas.microsoft.com/office/drawing/2014/main" id="{7C7C073C-6B38-0A6C-0775-843E72635D3C}"/>
              </a:ext>
            </a:extLst>
          </p:cNvPr>
          <p:cNvSpPr txBox="1"/>
          <p:nvPr/>
        </p:nvSpPr>
        <p:spPr>
          <a:xfrm>
            <a:off x="2629114" y="4054817"/>
            <a:ext cx="3351944" cy="1477328"/>
          </a:xfrm>
          <a:prstGeom prst="rect">
            <a:avLst/>
          </a:prstGeom>
          <a:noFill/>
        </p:spPr>
        <p:txBody>
          <a:bodyPr wrap="square" rtlCol="0">
            <a:spAutoFit/>
          </a:bodyPr>
          <a:lstStyle/>
          <a:p>
            <a:pPr marL="285750" indent="-285750">
              <a:buFont typeface="Arial" panose="020B0604020202020204" pitchFamily="34" charset="0"/>
              <a:buChar char="•"/>
            </a:pPr>
            <a:r>
              <a:rPr lang="en-US" dirty="0"/>
              <a:t>Which upcoming launch window?</a:t>
            </a:r>
          </a:p>
          <a:p>
            <a:pPr marL="285750" indent="-285750">
              <a:buFont typeface="Arial" panose="020B0604020202020204" pitchFamily="34" charset="0"/>
              <a:buChar char="•"/>
            </a:pPr>
            <a:r>
              <a:rPr lang="en-US" dirty="0"/>
              <a:t>Target launch date?</a:t>
            </a:r>
          </a:p>
          <a:p>
            <a:pPr marL="285750" indent="-285750">
              <a:buFont typeface="Arial" panose="020B0604020202020204" pitchFamily="34" charset="0"/>
              <a:buChar char="•"/>
            </a:pPr>
            <a:r>
              <a:rPr lang="en-US" dirty="0"/>
              <a:t>Launch format (virtual/in-person)</a:t>
            </a:r>
          </a:p>
        </p:txBody>
      </p:sp>
      <p:sp>
        <p:nvSpPr>
          <p:cNvPr id="13" name="TextBox 12">
            <a:extLst>
              <a:ext uri="{FF2B5EF4-FFF2-40B4-BE49-F238E27FC236}">
                <a16:creationId xmlns:a16="http://schemas.microsoft.com/office/drawing/2014/main" id="{24F64AD9-A52D-A8B6-5DCE-FAF7920E7268}"/>
              </a:ext>
            </a:extLst>
          </p:cNvPr>
          <p:cNvSpPr txBox="1"/>
          <p:nvPr/>
        </p:nvSpPr>
        <p:spPr>
          <a:xfrm>
            <a:off x="6096000" y="3990465"/>
            <a:ext cx="3351944" cy="2031325"/>
          </a:xfrm>
          <a:prstGeom prst="rect">
            <a:avLst/>
          </a:prstGeom>
          <a:noFill/>
        </p:spPr>
        <p:txBody>
          <a:bodyPr wrap="square" rtlCol="0">
            <a:spAutoFit/>
          </a:bodyPr>
          <a:lstStyle/>
          <a:p>
            <a:pPr marL="285750" indent="-285750">
              <a:buFont typeface="Arial" panose="020B0604020202020204" pitchFamily="34" charset="0"/>
              <a:buChar char="•"/>
            </a:pPr>
            <a:r>
              <a:rPr lang="en-US" dirty="0"/>
              <a:t>Preliminary program focuses</a:t>
            </a:r>
          </a:p>
          <a:p>
            <a:pPr marL="285750" indent="-285750">
              <a:buFont typeface="Arial" panose="020B0604020202020204" pitchFamily="34" charset="0"/>
              <a:buChar char="•"/>
            </a:pPr>
            <a:r>
              <a:rPr lang="en-US" dirty="0"/>
              <a:t>Program composition (geography, business unit, </a:t>
            </a:r>
            <a:r>
              <a:rPr lang="en-US" dirty="0" err="1"/>
              <a:t>etc</a:t>
            </a:r>
            <a:r>
              <a:rPr lang="en-US" dirty="0"/>
              <a:t>)</a:t>
            </a:r>
          </a:p>
          <a:p>
            <a:pPr marL="285750" indent="-285750">
              <a:buFont typeface="Arial" panose="020B0604020202020204" pitchFamily="34" charset="0"/>
              <a:buChar char="•"/>
            </a:pPr>
            <a:r>
              <a:rPr lang="en-US" dirty="0"/>
              <a:t>Preliminary Ambassador Criteria</a:t>
            </a:r>
          </a:p>
          <a:p>
            <a:pPr marL="285750" indent="-285750">
              <a:buFont typeface="Arial" panose="020B0604020202020204" pitchFamily="34" charset="0"/>
              <a:buChar char="•"/>
            </a:pPr>
            <a:r>
              <a:rPr lang="en-US" dirty="0"/>
              <a:t>Cohort size and needs</a:t>
            </a:r>
          </a:p>
        </p:txBody>
      </p:sp>
    </p:spTree>
    <p:extLst>
      <p:ext uri="{BB962C8B-B14F-4D97-AF65-F5344CB8AC3E}">
        <p14:creationId xmlns:p14="http://schemas.microsoft.com/office/powerpoint/2010/main" val="1302404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45E95-DE29-C068-5099-C45576707FF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A88B944-2D77-5674-C796-2CE05A5C2FA0}"/>
              </a:ext>
            </a:extLst>
          </p:cNvPr>
          <p:cNvSpPr txBox="1"/>
          <p:nvPr/>
        </p:nvSpPr>
        <p:spPr>
          <a:xfrm>
            <a:off x="934073" y="3328288"/>
            <a:ext cx="5489045" cy="3002169"/>
          </a:xfrm>
          <a:prstGeom prst="rect">
            <a:avLst/>
          </a:prstGeom>
          <a:noFill/>
        </p:spPr>
        <p:txBody>
          <a:bodyPr wrap="square" rtlCol="0">
            <a:spAutoFit/>
          </a:bodyPr>
          <a:lstStyle/>
          <a:p>
            <a:r>
              <a:rPr lang="en-US" sz="1801" dirty="0">
                <a:ea typeface="Tahoma"/>
                <a:cs typeface="Tahoma"/>
              </a:rPr>
              <a:t>The HBA GAP Activation Form is an easy way to provide the HBA all the information needed to begin the setup of your program. Multiple programs may be launched simultaneously, however a separate form must be submitted for each program.</a:t>
            </a:r>
          </a:p>
          <a:p>
            <a:pPr>
              <a:lnSpc>
                <a:spcPct val="150000"/>
              </a:lnSpc>
            </a:pPr>
            <a:endParaRPr lang="en-US" sz="1801" dirty="0">
              <a:ea typeface="Tahoma"/>
              <a:cs typeface="Tahoma"/>
            </a:endParaRPr>
          </a:p>
          <a:p>
            <a:pPr marL="285745" indent="-285745">
              <a:buFont typeface="Arial" panose="020B0604020202020204" pitchFamily="34" charset="0"/>
              <a:buChar char="•"/>
            </a:pPr>
            <a:endParaRPr lang="en-US" sz="1801" dirty="0">
              <a:ea typeface="Tahoma"/>
              <a:cs typeface="Tahoma"/>
            </a:endParaRPr>
          </a:p>
          <a:p>
            <a:pPr marL="285745" indent="-285745">
              <a:buFont typeface="Arial" panose="020B0604020202020204" pitchFamily="34" charset="0"/>
              <a:buChar char="•"/>
            </a:pPr>
            <a:endParaRPr lang="en-US" sz="1801" dirty="0">
              <a:ea typeface="Tahoma"/>
              <a:cs typeface="Tahoma"/>
            </a:endParaRPr>
          </a:p>
          <a:p>
            <a:endParaRPr lang="en-US" sz="1801" dirty="0">
              <a:ea typeface="Tahoma"/>
              <a:cs typeface="Tahoma"/>
            </a:endParaRPr>
          </a:p>
          <a:p>
            <a:endParaRPr lang="en-US" sz="1801" dirty="0"/>
          </a:p>
        </p:txBody>
      </p:sp>
      <p:sp>
        <p:nvSpPr>
          <p:cNvPr id="3" name="Title 2">
            <a:extLst>
              <a:ext uri="{FF2B5EF4-FFF2-40B4-BE49-F238E27FC236}">
                <a16:creationId xmlns:a16="http://schemas.microsoft.com/office/drawing/2014/main" id="{1AACEB35-B430-C3E0-D429-456A6C2DB195}"/>
              </a:ext>
            </a:extLst>
          </p:cNvPr>
          <p:cNvSpPr>
            <a:spLocks noGrp="1"/>
          </p:cNvSpPr>
          <p:nvPr>
            <p:ph type="title"/>
          </p:nvPr>
        </p:nvSpPr>
        <p:spPr/>
        <p:txBody>
          <a:bodyPr/>
          <a:lstStyle/>
          <a:p>
            <a:r>
              <a:rPr lang="en-US" dirty="0"/>
              <a:t>The GAP Activation Form</a:t>
            </a:r>
            <a:br>
              <a:rPr lang="en-US" dirty="0"/>
            </a:br>
            <a:r>
              <a:rPr lang="en-US" sz="2800" dirty="0"/>
              <a:t>Submitting your intent to launch</a:t>
            </a:r>
            <a:endParaRPr lang="en-US" dirty="0"/>
          </a:p>
        </p:txBody>
      </p:sp>
      <p:sp>
        <p:nvSpPr>
          <p:cNvPr id="4" name="TextBox 3">
            <a:extLst>
              <a:ext uri="{FF2B5EF4-FFF2-40B4-BE49-F238E27FC236}">
                <a16:creationId xmlns:a16="http://schemas.microsoft.com/office/drawing/2014/main" id="{F18F953E-CFDE-C54E-6236-D1013879B8CC}"/>
              </a:ext>
            </a:extLst>
          </p:cNvPr>
          <p:cNvSpPr txBox="1"/>
          <p:nvPr/>
        </p:nvSpPr>
        <p:spPr>
          <a:xfrm>
            <a:off x="1049845" y="5242800"/>
            <a:ext cx="4834807" cy="923330"/>
          </a:xfrm>
          <a:prstGeom prst="rect">
            <a:avLst/>
          </a:prstGeom>
          <a:solidFill>
            <a:schemeClr val="accent4">
              <a:lumMod val="60000"/>
              <a:lumOff val="40000"/>
            </a:schemeClr>
          </a:solidFill>
          <a:effectLst>
            <a:softEdge rad="63500"/>
          </a:effectLst>
        </p:spPr>
        <p:txBody>
          <a:bodyPr wrap="square" rtlCol="0">
            <a:spAutoFit/>
          </a:bodyPr>
          <a:lstStyle/>
          <a:p>
            <a:pPr algn="ctr"/>
            <a:r>
              <a:rPr lang="en-US" dirty="0"/>
              <a:t>Please utilize our </a:t>
            </a:r>
            <a:r>
              <a:rPr lang="en-US" b="1" dirty="0"/>
              <a:t>Activation Toolkit</a:t>
            </a:r>
            <a:r>
              <a:rPr lang="en-US" dirty="0"/>
              <a:t>, which provides significant additional detail about this process and helpful guidance. </a:t>
            </a:r>
          </a:p>
        </p:txBody>
      </p:sp>
      <p:pic>
        <p:nvPicPr>
          <p:cNvPr id="6" name="Picture 5">
            <a:extLst>
              <a:ext uri="{FF2B5EF4-FFF2-40B4-BE49-F238E27FC236}">
                <a16:creationId xmlns:a16="http://schemas.microsoft.com/office/drawing/2014/main" id="{E232C97A-433F-5724-CE9B-4A5ECBF1CADE}"/>
              </a:ext>
            </a:extLst>
          </p:cNvPr>
          <p:cNvPicPr>
            <a:picLocks noChangeAspect="1"/>
          </p:cNvPicPr>
          <p:nvPr/>
        </p:nvPicPr>
        <p:blipFill>
          <a:blip r:embed="rId3"/>
          <a:stretch>
            <a:fillRect/>
          </a:stretch>
        </p:blipFill>
        <p:spPr>
          <a:xfrm>
            <a:off x="7100619" y="1577014"/>
            <a:ext cx="4200888" cy="3958256"/>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EBF18BFD-0316-303B-6F9B-6921FA7A2B32}"/>
              </a:ext>
            </a:extLst>
          </p:cNvPr>
          <p:cNvSpPr txBox="1"/>
          <p:nvPr/>
        </p:nvSpPr>
        <p:spPr>
          <a:xfrm>
            <a:off x="934073" y="2114687"/>
            <a:ext cx="5066353" cy="923714"/>
          </a:xfrm>
          <a:prstGeom prst="rect">
            <a:avLst/>
          </a:prstGeom>
          <a:noFill/>
        </p:spPr>
        <p:txBody>
          <a:bodyPr wrap="square">
            <a:spAutoFit/>
          </a:bodyPr>
          <a:lstStyle/>
          <a:p>
            <a:pPr marL="0" indent="0">
              <a:spcBef>
                <a:spcPts val="1200"/>
              </a:spcBef>
              <a:buNone/>
            </a:pPr>
            <a:r>
              <a:rPr lang="en-US" sz="1801" dirty="0"/>
              <a:t>Once you have determined these items, it is time to indicate your </a:t>
            </a:r>
            <a:r>
              <a:rPr lang="en-US" sz="1801" b="1" dirty="0"/>
              <a:t>intent to launch </a:t>
            </a:r>
            <a:r>
              <a:rPr lang="en-US" sz="1801" dirty="0"/>
              <a:t>by submitting a completed </a:t>
            </a:r>
            <a:r>
              <a:rPr lang="en-US" sz="1801" b="1" dirty="0">
                <a:solidFill>
                  <a:schemeClr val="accent1"/>
                </a:solidFill>
              </a:rPr>
              <a:t>GAP Activation Form</a:t>
            </a:r>
            <a:r>
              <a:rPr lang="en-US" sz="1801" dirty="0"/>
              <a:t>. </a:t>
            </a:r>
          </a:p>
        </p:txBody>
      </p:sp>
    </p:spTree>
    <p:extLst>
      <p:ext uri="{BB962C8B-B14F-4D97-AF65-F5344CB8AC3E}">
        <p14:creationId xmlns:p14="http://schemas.microsoft.com/office/powerpoint/2010/main" val="4057676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C019E-85FE-A99C-43AE-9B374C1FC685}"/>
              </a:ext>
            </a:extLst>
          </p:cNvPr>
          <p:cNvSpPr>
            <a:spLocks noGrp="1"/>
          </p:cNvSpPr>
          <p:nvPr>
            <p:ph type="title"/>
          </p:nvPr>
        </p:nvSpPr>
        <p:spPr/>
        <p:txBody>
          <a:bodyPr/>
          <a:lstStyle/>
          <a:p>
            <a:r>
              <a:rPr lang="en-US" dirty="0"/>
              <a:t>Agenda</a:t>
            </a:r>
          </a:p>
        </p:txBody>
      </p:sp>
      <p:sp>
        <p:nvSpPr>
          <p:cNvPr id="3" name="Text Placeholder 2">
            <a:extLst>
              <a:ext uri="{FF2B5EF4-FFF2-40B4-BE49-F238E27FC236}">
                <a16:creationId xmlns:a16="http://schemas.microsoft.com/office/drawing/2014/main" id="{68791196-5F4C-2040-A1ED-A5DACB55DB3F}"/>
              </a:ext>
            </a:extLst>
          </p:cNvPr>
          <p:cNvSpPr>
            <a:spLocks noGrp="1"/>
          </p:cNvSpPr>
          <p:nvPr>
            <p:ph type="body" sz="quarter" idx="10"/>
          </p:nvPr>
        </p:nvSpPr>
        <p:spPr/>
        <p:txBody>
          <a:bodyPr/>
          <a:lstStyle/>
          <a:p>
            <a:r>
              <a:rPr lang="en-US" dirty="0"/>
              <a:t>HBA Global Ambassador Program Overview</a:t>
            </a:r>
          </a:p>
          <a:p>
            <a:r>
              <a:rPr lang="en-US" dirty="0"/>
              <a:t>Getting Started</a:t>
            </a:r>
          </a:p>
          <a:p>
            <a:r>
              <a:rPr lang="en-US" dirty="0"/>
              <a:t>The Ambassador Journey</a:t>
            </a:r>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2698336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E415E-05D8-BE66-069A-4ACDF522E9D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F2A0121-A44E-43E8-009A-E41E9F575022}"/>
              </a:ext>
            </a:extLst>
          </p:cNvPr>
          <p:cNvSpPr txBox="1"/>
          <p:nvPr/>
        </p:nvSpPr>
        <p:spPr>
          <a:xfrm>
            <a:off x="803416" y="1813335"/>
            <a:ext cx="6426440" cy="5186035"/>
          </a:xfrm>
          <a:prstGeom prst="rect">
            <a:avLst/>
          </a:prstGeom>
          <a:noFill/>
        </p:spPr>
        <p:txBody>
          <a:bodyPr wrap="square">
            <a:spAutoFit/>
          </a:bodyPr>
          <a:lstStyle/>
          <a:p>
            <a:r>
              <a:rPr lang="en-US" sz="2400" b="1" dirty="0">
                <a:solidFill>
                  <a:schemeClr val="accent1"/>
                </a:solidFill>
                <a:ea typeface="Tahoma"/>
                <a:cs typeface="Tahoma"/>
              </a:rPr>
              <a:t>Activating a program in an HBA Corporate Partnership</a:t>
            </a:r>
          </a:p>
          <a:p>
            <a:endParaRPr lang="en-US" sz="2400" dirty="0">
              <a:ea typeface="Tahoma"/>
              <a:cs typeface="Tahoma"/>
            </a:endParaRPr>
          </a:p>
          <a:p>
            <a:r>
              <a:rPr lang="en-US" sz="2400" dirty="0">
                <a:ea typeface="Tahoma"/>
                <a:cs typeface="Tahoma"/>
              </a:rPr>
              <a:t>Only </a:t>
            </a:r>
            <a:r>
              <a:rPr lang="en-US" sz="2400" b="1" dirty="0">
                <a:ea typeface="Tahoma"/>
                <a:cs typeface="Tahoma"/>
              </a:rPr>
              <a:t>designated partnership contacts </a:t>
            </a:r>
            <a:r>
              <a:rPr lang="en-US" sz="2400" dirty="0">
                <a:ea typeface="Tahoma"/>
                <a:cs typeface="Tahoma"/>
              </a:rPr>
              <a:t>have access to activate the programs.</a:t>
            </a:r>
          </a:p>
          <a:p>
            <a:endParaRPr lang="en-US" sz="2400" dirty="0">
              <a:ea typeface="Tahoma"/>
              <a:cs typeface="Tahoma"/>
            </a:endParaRPr>
          </a:p>
          <a:p>
            <a:r>
              <a:rPr lang="en-US" sz="2400" dirty="0">
                <a:ea typeface="Tahoma"/>
                <a:cs typeface="Tahoma"/>
              </a:rPr>
              <a:t>To activate, please visit the HBA Corporate Partner Portal in your HBA profile and select ‘Ambassador Programs’</a:t>
            </a:r>
          </a:p>
          <a:p>
            <a:endParaRPr lang="en-US" sz="500" i="1" dirty="0">
              <a:ea typeface="Tahoma"/>
              <a:cs typeface="Tahoma"/>
            </a:endParaRPr>
          </a:p>
          <a:p>
            <a:pPr algn="r"/>
            <a:endParaRPr lang="en-US" sz="1000" i="1" dirty="0">
              <a:ea typeface="Tahoma"/>
              <a:cs typeface="Tahoma"/>
            </a:endParaRPr>
          </a:p>
          <a:p>
            <a:pPr algn="r"/>
            <a:endParaRPr lang="en-US" sz="1000" i="1" dirty="0">
              <a:ea typeface="Tahoma"/>
              <a:cs typeface="Tahoma"/>
            </a:endParaRPr>
          </a:p>
          <a:p>
            <a:pPr algn="r"/>
            <a:r>
              <a:rPr lang="en-US" sz="1000" i="1" dirty="0">
                <a:ea typeface="Tahoma"/>
                <a:cs typeface="Tahoma"/>
              </a:rPr>
              <a:t>Please note: if you are not a partnership contact, please connect with them to determine if any programs remain. Your company’s primary contact name can be found in your HBA Profile under My Company &gt; Company Details.</a:t>
            </a:r>
          </a:p>
          <a:p>
            <a:pPr marL="742935" lvl="1" indent="-285745"/>
            <a:endParaRPr lang="en-US" sz="1200" dirty="0">
              <a:ea typeface="Tahoma"/>
              <a:cs typeface="Tahoma"/>
            </a:endParaRPr>
          </a:p>
          <a:p>
            <a:pPr marL="742935" lvl="1" indent="-285745"/>
            <a:endParaRPr lang="en-US" sz="1200" dirty="0">
              <a:ea typeface="Tahoma"/>
              <a:cs typeface="Tahoma"/>
            </a:endParaRPr>
          </a:p>
          <a:p>
            <a:pPr marL="742935" lvl="1" indent="-285745"/>
            <a:endParaRPr lang="en-US" sz="1200" dirty="0">
              <a:ea typeface="Tahoma"/>
              <a:cs typeface="Tahoma"/>
            </a:endParaRPr>
          </a:p>
          <a:p>
            <a:pPr marL="742935" lvl="1" indent="-285745"/>
            <a:endParaRPr lang="en-US" sz="1200" dirty="0">
              <a:ea typeface="Tahoma"/>
              <a:cs typeface="Tahoma"/>
            </a:endParaRPr>
          </a:p>
          <a:p>
            <a:pPr marL="742935" lvl="1" indent="-285745"/>
            <a:endParaRPr lang="en-US" sz="1200" dirty="0">
              <a:ea typeface="Tahoma"/>
              <a:cs typeface="Tahoma"/>
            </a:endParaRPr>
          </a:p>
        </p:txBody>
      </p:sp>
      <p:grpSp>
        <p:nvGrpSpPr>
          <p:cNvPr id="5" name="Group 4">
            <a:extLst>
              <a:ext uri="{FF2B5EF4-FFF2-40B4-BE49-F238E27FC236}">
                <a16:creationId xmlns:a16="http://schemas.microsoft.com/office/drawing/2014/main" id="{1321BA7D-63AA-B676-3B85-7B74A4D0AE1A}"/>
              </a:ext>
            </a:extLst>
          </p:cNvPr>
          <p:cNvGrpSpPr/>
          <p:nvPr/>
        </p:nvGrpSpPr>
        <p:grpSpPr>
          <a:xfrm>
            <a:off x="7229856" y="2184678"/>
            <a:ext cx="4366569" cy="2488644"/>
            <a:chOff x="1124963" y="2985573"/>
            <a:chExt cx="4791744" cy="2422194"/>
          </a:xfrm>
          <a:effectLst/>
        </p:grpSpPr>
        <p:pic>
          <p:nvPicPr>
            <p:cNvPr id="10" name="Picture 9">
              <a:extLst>
                <a:ext uri="{FF2B5EF4-FFF2-40B4-BE49-F238E27FC236}">
                  <a16:creationId xmlns:a16="http://schemas.microsoft.com/office/drawing/2014/main" id="{FAC9806A-5CC3-586E-73E0-4E484DB79516}"/>
                </a:ext>
              </a:extLst>
            </p:cNvPr>
            <p:cNvPicPr>
              <a:picLocks noChangeAspect="1"/>
            </p:cNvPicPr>
            <p:nvPr/>
          </p:nvPicPr>
          <p:blipFill rotWithShape="1">
            <a:blip r:embed="rId3"/>
            <a:srcRect r="2574"/>
            <a:stretch/>
          </p:blipFill>
          <p:spPr>
            <a:xfrm>
              <a:off x="1124963" y="2985573"/>
              <a:ext cx="4791744" cy="886854"/>
            </a:xfrm>
            <a:prstGeom prst="rect">
              <a:avLst/>
            </a:prstGeom>
            <a:effectLst>
              <a:outerShdw blurRad="50800" dist="38100" algn="l" rotWithShape="0">
                <a:prstClr val="black">
                  <a:alpha val="40000"/>
                </a:prstClr>
              </a:outerShdw>
            </a:effectLst>
          </p:spPr>
        </p:pic>
        <p:pic>
          <p:nvPicPr>
            <p:cNvPr id="12" name="Picture 11">
              <a:extLst>
                <a:ext uri="{FF2B5EF4-FFF2-40B4-BE49-F238E27FC236}">
                  <a16:creationId xmlns:a16="http://schemas.microsoft.com/office/drawing/2014/main" id="{C2BDA445-5F55-E7D6-D4D8-B3C1616946BC}"/>
                </a:ext>
              </a:extLst>
            </p:cNvPr>
            <p:cNvPicPr>
              <a:picLocks noChangeAspect="1"/>
            </p:cNvPicPr>
            <p:nvPr/>
          </p:nvPicPr>
          <p:blipFill rotWithShape="1">
            <a:blip r:embed="rId4"/>
            <a:srcRect b="34811"/>
            <a:stretch/>
          </p:blipFill>
          <p:spPr>
            <a:xfrm>
              <a:off x="1505413" y="3838107"/>
              <a:ext cx="4411293" cy="1569660"/>
            </a:xfrm>
            <a:prstGeom prst="rect">
              <a:avLst/>
            </a:prstGeom>
            <a:effectLst>
              <a:outerShdw blurRad="50800" dist="38100" dir="2700000" algn="tl" rotWithShape="0">
                <a:prstClr val="black">
                  <a:alpha val="40000"/>
                </a:prstClr>
              </a:outerShdw>
            </a:effectLst>
          </p:spPr>
        </p:pic>
      </p:grpSp>
      <p:sp>
        <p:nvSpPr>
          <p:cNvPr id="2" name="Title 1">
            <a:extLst>
              <a:ext uri="{FF2B5EF4-FFF2-40B4-BE49-F238E27FC236}">
                <a16:creationId xmlns:a16="http://schemas.microsoft.com/office/drawing/2014/main" id="{79E6360C-6E6E-8ABA-B61C-E3939497E1E4}"/>
              </a:ext>
            </a:extLst>
          </p:cNvPr>
          <p:cNvSpPr>
            <a:spLocks noGrp="1"/>
          </p:cNvSpPr>
          <p:nvPr>
            <p:ph type="title"/>
          </p:nvPr>
        </p:nvSpPr>
        <p:spPr>
          <a:xfrm>
            <a:off x="775450" y="234650"/>
            <a:ext cx="10834395" cy="1325562"/>
          </a:xfrm>
        </p:spPr>
        <p:txBody>
          <a:bodyPr>
            <a:normAutofit/>
          </a:bodyPr>
          <a:lstStyle/>
          <a:p>
            <a:r>
              <a:rPr lang="en-US" sz="4900" dirty="0"/>
              <a:t>GAP Activation Form</a:t>
            </a:r>
            <a:endParaRPr lang="en-US" dirty="0"/>
          </a:p>
        </p:txBody>
      </p:sp>
    </p:spTree>
    <p:extLst>
      <p:ext uri="{BB962C8B-B14F-4D97-AF65-F5344CB8AC3E}">
        <p14:creationId xmlns:p14="http://schemas.microsoft.com/office/powerpoint/2010/main" val="1076222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E415E-05D8-BE66-069A-4ACDF522E9D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F2A0121-A44E-43E8-009A-E41E9F575022}"/>
              </a:ext>
            </a:extLst>
          </p:cNvPr>
          <p:cNvSpPr txBox="1"/>
          <p:nvPr/>
        </p:nvSpPr>
        <p:spPr>
          <a:xfrm>
            <a:off x="803416" y="1813335"/>
            <a:ext cx="5780264" cy="4278094"/>
          </a:xfrm>
          <a:prstGeom prst="rect">
            <a:avLst/>
          </a:prstGeom>
          <a:noFill/>
        </p:spPr>
        <p:txBody>
          <a:bodyPr wrap="square">
            <a:spAutoFit/>
          </a:bodyPr>
          <a:lstStyle/>
          <a:p>
            <a:r>
              <a:rPr lang="en-US" sz="2400" b="1" dirty="0">
                <a:solidFill>
                  <a:schemeClr val="accent1"/>
                </a:solidFill>
                <a:ea typeface="Tahoma"/>
                <a:cs typeface="Tahoma"/>
              </a:rPr>
              <a:t>Activating a program in an HBA Corporate Partnership</a:t>
            </a:r>
          </a:p>
          <a:p>
            <a:endParaRPr lang="en-US" sz="2400" dirty="0">
              <a:ea typeface="Tahoma"/>
              <a:cs typeface="Tahoma"/>
            </a:endParaRPr>
          </a:p>
          <a:p>
            <a:r>
              <a:rPr lang="en-US" sz="2000" dirty="0">
                <a:ea typeface="Tahoma"/>
                <a:cs typeface="Tahoma"/>
              </a:rPr>
              <a:t>Within the Ambassador Program section of the CP Portal, designated contacts may:</a:t>
            </a:r>
          </a:p>
          <a:p>
            <a:endParaRPr lang="en-US" sz="2000" dirty="0">
              <a:ea typeface="Tahoma"/>
              <a:cs typeface="Tahoma"/>
            </a:endParaRPr>
          </a:p>
          <a:p>
            <a:pPr marL="342900" indent="-342900">
              <a:buFont typeface="Arial" panose="020B0604020202020204" pitchFamily="34" charset="0"/>
              <a:buChar char="•"/>
            </a:pPr>
            <a:r>
              <a:rPr lang="en-US" sz="2000" dirty="0">
                <a:ea typeface="Tahoma"/>
                <a:cs typeface="Tahoma"/>
              </a:rPr>
              <a:t>Click the “Add New Program” button to complete the Activation Form themselves</a:t>
            </a:r>
          </a:p>
          <a:p>
            <a:pPr marL="342900" indent="-342900">
              <a:buFont typeface="Arial" panose="020B0604020202020204" pitchFamily="34" charset="0"/>
              <a:buChar char="•"/>
            </a:pPr>
            <a:r>
              <a:rPr lang="en-US" sz="2000" dirty="0">
                <a:ea typeface="Tahoma"/>
                <a:cs typeface="Tahoma"/>
              </a:rPr>
              <a:t>OR copy the Shareable Link and provide it to a trusted contact to complete the form.</a:t>
            </a:r>
          </a:p>
          <a:p>
            <a:pPr marL="742935" lvl="1" indent="-285745"/>
            <a:endParaRPr lang="en-US" sz="1100" dirty="0">
              <a:ea typeface="Tahoma"/>
              <a:cs typeface="Tahoma"/>
            </a:endParaRPr>
          </a:p>
          <a:p>
            <a:pPr marL="742935" lvl="1" indent="-285745"/>
            <a:endParaRPr lang="en-US" sz="1200" dirty="0">
              <a:ea typeface="Tahoma"/>
              <a:cs typeface="Tahoma"/>
            </a:endParaRPr>
          </a:p>
          <a:p>
            <a:pPr marL="742935" lvl="1" indent="-285745"/>
            <a:endParaRPr lang="en-US" sz="1200" dirty="0">
              <a:ea typeface="Tahoma"/>
              <a:cs typeface="Tahoma"/>
            </a:endParaRPr>
          </a:p>
          <a:p>
            <a:pPr marL="742935" lvl="1" indent="-285745"/>
            <a:endParaRPr lang="en-US" sz="1200" dirty="0">
              <a:ea typeface="Tahoma"/>
              <a:cs typeface="Tahoma"/>
            </a:endParaRPr>
          </a:p>
          <a:p>
            <a:pPr marL="742935" lvl="1" indent="-285745"/>
            <a:endParaRPr lang="en-US" sz="1200" dirty="0">
              <a:ea typeface="Tahoma"/>
              <a:cs typeface="Tahoma"/>
            </a:endParaRPr>
          </a:p>
        </p:txBody>
      </p:sp>
      <p:sp>
        <p:nvSpPr>
          <p:cNvPr id="2" name="Title 1">
            <a:extLst>
              <a:ext uri="{FF2B5EF4-FFF2-40B4-BE49-F238E27FC236}">
                <a16:creationId xmlns:a16="http://schemas.microsoft.com/office/drawing/2014/main" id="{79E6360C-6E6E-8ABA-B61C-E3939497E1E4}"/>
              </a:ext>
            </a:extLst>
          </p:cNvPr>
          <p:cNvSpPr>
            <a:spLocks noGrp="1"/>
          </p:cNvSpPr>
          <p:nvPr>
            <p:ph type="title"/>
          </p:nvPr>
        </p:nvSpPr>
        <p:spPr>
          <a:xfrm>
            <a:off x="775450" y="234650"/>
            <a:ext cx="10834395" cy="1325562"/>
          </a:xfrm>
        </p:spPr>
        <p:txBody>
          <a:bodyPr>
            <a:normAutofit/>
          </a:bodyPr>
          <a:lstStyle/>
          <a:p>
            <a:r>
              <a:rPr lang="en-US" sz="4900" dirty="0"/>
              <a:t>GAP Activation Form</a:t>
            </a:r>
            <a:endParaRPr lang="en-US" dirty="0"/>
          </a:p>
        </p:txBody>
      </p:sp>
      <p:pic>
        <p:nvPicPr>
          <p:cNvPr id="3" name="Picture 2">
            <a:extLst>
              <a:ext uri="{FF2B5EF4-FFF2-40B4-BE49-F238E27FC236}">
                <a16:creationId xmlns:a16="http://schemas.microsoft.com/office/drawing/2014/main" id="{9C059372-47FA-D563-3DE3-C908A200A9B5}"/>
              </a:ext>
            </a:extLst>
          </p:cNvPr>
          <p:cNvPicPr>
            <a:picLocks noChangeAspect="1"/>
          </p:cNvPicPr>
          <p:nvPr/>
        </p:nvPicPr>
        <p:blipFill>
          <a:blip r:embed="rId3"/>
          <a:stretch>
            <a:fillRect/>
          </a:stretch>
        </p:blipFill>
        <p:spPr>
          <a:xfrm>
            <a:off x="6690450" y="2046223"/>
            <a:ext cx="5289113" cy="2874518"/>
          </a:xfrm>
          <a:prstGeom prst="rect">
            <a:avLst/>
          </a:prstGeom>
        </p:spPr>
      </p:pic>
      <p:sp>
        <p:nvSpPr>
          <p:cNvPr id="4" name="Arrow: Left 3">
            <a:extLst>
              <a:ext uri="{FF2B5EF4-FFF2-40B4-BE49-F238E27FC236}">
                <a16:creationId xmlns:a16="http://schemas.microsoft.com/office/drawing/2014/main" id="{D0428863-41B9-1F2E-B5AF-B17894DFFE87}"/>
              </a:ext>
            </a:extLst>
          </p:cNvPr>
          <p:cNvSpPr/>
          <p:nvPr/>
        </p:nvSpPr>
        <p:spPr>
          <a:xfrm rot="21065999">
            <a:off x="7878895" y="4258555"/>
            <a:ext cx="614593" cy="219510"/>
          </a:xfrm>
          <a:prstGeom prst="leftArrow">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1801"/>
          </a:p>
        </p:txBody>
      </p:sp>
      <p:sp>
        <p:nvSpPr>
          <p:cNvPr id="6" name="Arrow: Left 5">
            <a:extLst>
              <a:ext uri="{FF2B5EF4-FFF2-40B4-BE49-F238E27FC236}">
                <a16:creationId xmlns:a16="http://schemas.microsoft.com/office/drawing/2014/main" id="{6E47292E-DF69-1C0D-3D77-284DD4827B6B}"/>
              </a:ext>
            </a:extLst>
          </p:cNvPr>
          <p:cNvSpPr/>
          <p:nvPr/>
        </p:nvSpPr>
        <p:spPr>
          <a:xfrm rot="9032364">
            <a:off x="11326016" y="2633594"/>
            <a:ext cx="218851" cy="207351"/>
          </a:xfrm>
          <a:prstGeom prst="leftArrow">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1801"/>
          </a:p>
        </p:txBody>
      </p:sp>
      <p:sp>
        <p:nvSpPr>
          <p:cNvPr id="7" name="TextBox 6">
            <a:extLst>
              <a:ext uri="{FF2B5EF4-FFF2-40B4-BE49-F238E27FC236}">
                <a16:creationId xmlns:a16="http://schemas.microsoft.com/office/drawing/2014/main" id="{93AEFA46-9750-5D13-B59B-74ACB5EAC050}"/>
              </a:ext>
            </a:extLst>
          </p:cNvPr>
          <p:cNvSpPr txBox="1"/>
          <p:nvPr/>
        </p:nvSpPr>
        <p:spPr>
          <a:xfrm>
            <a:off x="8446951" y="4138750"/>
            <a:ext cx="3050330" cy="307777"/>
          </a:xfrm>
          <a:prstGeom prst="rect">
            <a:avLst/>
          </a:prstGeom>
          <a:noFill/>
        </p:spPr>
        <p:txBody>
          <a:bodyPr wrap="square" rtlCol="0">
            <a:spAutoFit/>
          </a:bodyPr>
          <a:lstStyle/>
          <a:p>
            <a:r>
              <a:rPr lang="en-US" sz="1400" b="1" dirty="0">
                <a:solidFill>
                  <a:schemeClr val="accent2"/>
                </a:solidFill>
              </a:rPr>
              <a:t>Add New Program</a:t>
            </a:r>
          </a:p>
        </p:txBody>
      </p:sp>
      <p:sp>
        <p:nvSpPr>
          <p:cNvPr id="9" name="TextBox 8">
            <a:extLst>
              <a:ext uri="{FF2B5EF4-FFF2-40B4-BE49-F238E27FC236}">
                <a16:creationId xmlns:a16="http://schemas.microsoft.com/office/drawing/2014/main" id="{921E5E19-B4EB-93F0-9F7D-20F3CA6D5E75}"/>
              </a:ext>
            </a:extLst>
          </p:cNvPr>
          <p:cNvSpPr txBox="1"/>
          <p:nvPr/>
        </p:nvSpPr>
        <p:spPr>
          <a:xfrm>
            <a:off x="9881519" y="2689424"/>
            <a:ext cx="3050330" cy="307777"/>
          </a:xfrm>
          <a:prstGeom prst="rect">
            <a:avLst/>
          </a:prstGeom>
          <a:noFill/>
        </p:spPr>
        <p:txBody>
          <a:bodyPr wrap="square" rtlCol="0">
            <a:spAutoFit/>
          </a:bodyPr>
          <a:lstStyle/>
          <a:p>
            <a:r>
              <a:rPr lang="en-US" sz="1400" b="1" dirty="0">
                <a:solidFill>
                  <a:schemeClr val="accent2"/>
                </a:solidFill>
              </a:rPr>
              <a:t>Shareable Link</a:t>
            </a:r>
          </a:p>
        </p:txBody>
      </p:sp>
      <p:sp>
        <p:nvSpPr>
          <p:cNvPr id="11" name="TextBox 10">
            <a:extLst>
              <a:ext uri="{FF2B5EF4-FFF2-40B4-BE49-F238E27FC236}">
                <a16:creationId xmlns:a16="http://schemas.microsoft.com/office/drawing/2014/main" id="{E1D38F4E-824F-1E0D-656C-DD80FB1BAD3E}"/>
              </a:ext>
            </a:extLst>
          </p:cNvPr>
          <p:cNvSpPr txBox="1"/>
          <p:nvPr/>
        </p:nvSpPr>
        <p:spPr>
          <a:xfrm>
            <a:off x="803416" y="5588076"/>
            <a:ext cx="10525959" cy="646587"/>
          </a:xfrm>
          <a:prstGeom prst="rect">
            <a:avLst/>
          </a:prstGeom>
          <a:noFill/>
        </p:spPr>
        <p:txBody>
          <a:bodyPr wrap="square">
            <a:spAutoFit/>
          </a:bodyPr>
          <a:lstStyle/>
          <a:p>
            <a:r>
              <a:rPr lang="en-US" sz="1801" b="1" dirty="0">
                <a:solidFill>
                  <a:schemeClr val="accent1"/>
                </a:solidFill>
                <a:ea typeface="Tahoma"/>
                <a:cs typeface="Tahoma"/>
              </a:rPr>
              <a:t>If you would like to purchase an additional program a la carte</a:t>
            </a:r>
            <a:r>
              <a:rPr lang="en-US" sz="1801" dirty="0">
                <a:ea typeface="Tahoma"/>
                <a:cs typeface="Tahoma"/>
              </a:rPr>
              <a:t>, please </a:t>
            </a:r>
            <a:r>
              <a:rPr lang="en-US" sz="1801" dirty="0">
                <a:ea typeface="Tahoma"/>
                <a:cs typeface="Tahoma"/>
                <a:hlinkClick r:id="rId4"/>
              </a:rPr>
              <a:t>click here</a:t>
            </a:r>
            <a:r>
              <a:rPr lang="en-US" sz="1801" dirty="0">
                <a:ea typeface="Tahoma"/>
                <a:cs typeface="Tahoma"/>
              </a:rPr>
              <a:t>. Once processed, the form will be sent to you via email with your purchase confirmation.</a:t>
            </a:r>
          </a:p>
        </p:txBody>
      </p:sp>
    </p:spTree>
    <p:extLst>
      <p:ext uri="{BB962C8B-B14F-4D97-AF65-F5344CB8AC3E}">
        <p14:creationId xmlns:p14="http://schemas.microsoft.com/office/powerpoint/2010/main" val="1925787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D9B93-A475-306D-1319-37973D1DFBDC}"/>
              </a:ext>
            </a:extLst>
          </p:cNvPr>
          <p:cNvSpPr>
            <a:spLocks noGrp="1"/>
          </p:cNvSpPr>
          <p:nvPr>
            <p:ph type="title"/>
          </p:nvPr>
        </p:nvSpPr>
        <p:spPr>
          <a:xfrm>
            <a:off x="4637992" y="639739"/>
            <a:ext cx="7034609" cy="1325563"/>
          </a:xfrm>
        </p:spPr>
        <p:txBody>
          <a:bodyPr>
            <a:normAutofit/>
          </a:bodyPr>
          <a:lstStyle/>
          <a:p>
            <a:r>
              <a:rPr lang="en-US" dirty="0"/>
              <a:t>What happens after submission?</a:t>
            </a:r>
          </a:p>
        </p:txBody>
      </p:sp>
      <p:sp>
        <p:nvSpPr>
          <p:cNvPr id="3" name="Text Placeholder 2">
            <a:extLst>
              <a:ext uri="{FF2B5EF4-FFF2-40B4-BE49-F238E27FC236}">
                <a16:creationId xmlns:a16="http://schemas.microsoft.com/office/drawing/2014/main" id="{0B3C2A15-14CE-650E-A2D7-0F3B93F7EE29}"/>
              </a:ext>
            </a:extLst>
          </p:cNvPr>
          <p:cNvSpPr>
            <a:spLocks noGrp="1"/>
          </p:cNvSpPr>
          <p:nvPr>
            <p:ph type="body" sz="quarter" idx="10"/>
          </p:nvPr>
        </p:nvSpPr>
        <p:spPr>
          <a:xfrm>
            <a:off x="4637701" y="639739"/>
            <a:ext cx="7034900" cy="5716588"/>
          </a:xfrm>
        </p:spPr>
        <p:txBody>
          <a:bodyPr vert="horz" lIns="91440" tIns="45719" rIns="91440" bIns="45719" rtlCol="0" anchor="t">
            <a:normAutofit fontScale="62500" lnSpcReduction="20000"/>
          </a:bodyPr>
          <a:lstStyle/>
          <a:p>
            <a:pPr marL="0" indent="0">
              <a:lnSpc>
                <a:spcPct val="120000"/>
              </a:lnSpc>
              <a:buNone/>
            </a:pPr>
            <a:endParaRPr lang="en-US" b="1" dirty="0"/>
          </a:p>
          <a:p>
            <a:pPr marL="0" indent="0">
              <a:lnSpc>
                <a:spcPct val="120000"/>
              </a:lnSpc>
              <a:buNone/>
            </a:pPr>
            <a:endParaRPr lang="en-US" b="1" dirty="0"/>
          </a:p>
          <a:p>
            <a:pPr marL="0" indent="0">
              <a:lnSpc>
                <a:spcPct val="120000"/>
              </a:lnSpc>
              <a:buNone/>
            </a:pPr>
            <a:endParaRPr lang="en-US" b="1" dirty="0"/>
          </a:p>
          <a:p>
            <a:pPr marL="0" indent="0">
              <a:lnSpc>
                <a:spcPct val="120000"/>
              </a:lnSpc>
              <a:buNone/>
            </a:pPr>
            <a:endParaRPr lang="en-US" b="1" dirty="0"/>
          </a:p>
          <a:p>
            <a:pPr marL="0" indent="0">
              <a:lnSpc>
                <a:spcPct val="120000"/>
              </a:lnSpc>
              <a:buNone/>
            </a:pPr>
            <a:r>
              <a:rPr lang="en-US" b="1" dirty="0"/>
              <a:t>Soon after submission, Champions and Executive Sponsors will receive communications with:</a:t>
            </a:r>
          </a:p>
          <a:p>
            <a:pPr>
              <a:lnSpc>
                <a:spcPct val="120000"/>
              </a:lnSpc>
            </a:pPr>
            <a:r>
              <a:rPr lang="en-US" dirty="0"/>
              <a:t>Their tools/resources to get started</a:t>
            </a:r>
          </a:p>
          <a:p>
            <a:pPr>
              <a:lnSpc>
                <a:spcPct val="120000"/>
              </a:lnSpc>
            </a:pPr>
            <a:r>
              <a:rPr lang="en-US" dirty="0"/>
              <a:t>Access to the HBA GAP Resource Center</a:t>
            </a:r>
          </a:p>
          <a:p>
            <a:pPr>
              <a:lnSpc>
                <a:spcPct val="120000"/>
              </a:lnSpc>
            </a:pPr>
            <a:r>
              <a:rPr lang="en-US" dirty="0"/>
              <a:t>Community of Practice schedule of live meetings to get set up for launch </a:t>
            </a:r>
          </a:p>
          <a:p>
            <a:pPr marL="0" indent="0">
              <a:lnSpc>
                <a:spcPct val="120000"/>
              </a:lnSpc>
              <a:buNone/>
            </a:pPr>
            <a:r>
              <a:rPr lang="en-US" b="1" dirty="0">
                <a:ea typeface="Tahoma"/>
                <a:cs typeface="Tahoma"/>
              </a:rPr>
              <a:t>The HBA will:</a:t>
            </a:r>
          </a:p>
          <a:p>
            <a:pPr>
              <a:lnSpc>
                <a:spcPct val="120000"/>
              </a:lnSpc>
            </a:pPr>
            <a:r>
              <a:rPr lang="en-US" dirty="0">
                <a:ea typeface="Tahoma"/>
                <a:cs typeface="Tahoma"/>
              </a:rPr>
              <a:t>Assign Advisors, Program Excellence Manager, and Launch Leader, making introductions once assignments are made </a:t>
            </a:r>
          </a:p>
          <a:p>
            <a:pPr>
              <a:lnSpc>
                <a:spcPct val="120000"/>
              </a:lnSpc>
            </a:pPr>
            <a:r>
              <a:rPr lang="en-US" dirty="0">
                <a:ea typeface="Tahoma"/>
                <a:cs typeface="Tahoma"/>
              </a:rPr>
              <a:t>Host Community of Practice Sessions to support you through the setup and launch of your programs</a:t>
            </a:r>
          </a:p>
          <a:p>
            <a:pPr>
              <a:lnSpc>
                <a:spcPct val="120000"/>
              </a:lnSpc>
            </a:pPr>
            <a:endParaRPr lang="en-US" dirty="0">
              <a:ea typeface="Tahoma"/>
              <a:cs typeface="Tahoma"/>
            </a:endParaRPr>
          </a:p>
          <a:p>
            <a:pPr marL="0" indent="0">
              <a:lnSpc>
                <a:spcPct val="120000"/>
              </a:lnSpc>
              <a:buNone/>
            </a:pPr>
            <a:endParaRPr lang="en-US" dirty="0">
              <a:ea typeface="Tahoma"/>
              <a:cs typeface="Tahoma"/>
            </a:endParaRPr>
          </a:p>
          <a:p>
            <a:pPr marL="0" indent="0">
              <a:buNone/>
            </a:pPr>
            <a:endParaRPr lang="en-US" dirty="0"/>
          </a:p>
        </p:txBody>
      </p:sp>
    </p:spTree>
    <p:extLst>
      <p:ext uri="{BB962C8B-B14F-4D97-AF65-F5344CB8AC3E}">
        <p14:creationId xmlns:p14="http://schemas.microsoft.com/office/powerpoint/2010/main" val="4520135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3CCC4C-835C-08B3-79E7-B3A018D1285F}"/>
              </a:ext>
            </a:extLst>
          </p:cNvPr>
          <p:cNvSpPr txBox="1"/>
          <p:nvPr/>
        </p:nvSpPr>
        <p:spPr>
          <a:xfrm>
            <a:off x="4034366" y="1578088"/>
            <a:ext cx="4123267" cy="461665"/>
          </a:xfrm>
          <a:prstGeom prst="rect">
            <a:avLst/>
          </a:prstGeom>
          <a:noFill/>
        </p:spPr>
        <p:txBody>
          <a:bodyPr wrap="square" rtlCol="0">
            <a:spAutoFit/>
          </a:bodyPr>
          <a:lstStyle/>
          <a:p>
            <a:pPr algn="ctr"/>
            <a:r>
              <a:rPr lang="en-US" sz="2400" b="1" dirty="0">
                <a:solidFill>
                  <a:schemeClr val="bg1"/>
                </a:solidFill>
              </a:rPr>
              <a:t>Questions?</a:t>
            </a:r>
          </a:p>
        </p:txBody>
      </p:sp>
      <p:sp>
        <p:nvSpPr>
          <p:cNvPr id="6" name="TextBox 5">
            <a:extLst>
              <a:ext uri="{FF2B5EF4-FFF2-40B4-BE49-F238E27FC236}">
                <a16:creationId xmlns:a16="http://schemas.microsoft.com/office/drawing/2014/main" id="{AB4C17E4-92C6-A7ED-56DE-081CC8A9B762}"/>
              </a:ext>
            </a:extLst>
          </p:cNvPr>
          <p:cNvSpPr txBox="1"/>
          <p:nvPr/>
        </p:nvSpPr>
        <p:spPr>
          <a:xfrm>
            <a:off x="4125806" y="4495082"/>
            <a:ext cx="4123267" cy="646331"/>
          </a:xfrm>
          <a:prstGeom prst="rect">
            <a:avLst/>
          </a:prstGeom>
          <a:noFill/>
        </p:spPr>
        <p:txBody>
          <a:bodyPr wrap="square" rtlCol="0">
            <a:spAutoFit/>
          </a:bodyPr>
          <a:lstStyle/>
          <a:p>
            <a:pPr algn="ctr"/>
            <a:endParaRPr lang="en-US" dirty="0">
              <a:solidFill>
                <a:schemeClr val="bg1"/>
              </a:solidFill>
            </a:endParaRPr>
          </a:p>
          <a:p>
            <a:pPr algn="ctr"/>
            <a:r>
              <a:rPr lang="en-US" i="1" dirty="0">
                <a:solidFill>
                  <a:schemeClr val="bg1"/>
                </a:solidFill>
              </a:rPr>
              <a:t>Next up… the Ambassador Journey</a:t>
            </a:r>
          </a:p>
        </p:txBody>
      </p:sp>
      <p:sp>
        <p:nvSpPr>
          <p:cNvPr id="2" name="TextBox 1">
            <a:extLst>
              <a:ext uri="{FF2B5EF4-FFF2-40B4-BE49-F238E27FC236}">
                <a16:creationId xmlns:a16="http://schemas.microsoft.com/office/drawing/2014/main" id="{CBDD7D17-CEE2-A935-4E4A-FFB8AF833B14}"/>
              </a:ext>
            </a:extLst>
          </p:cNvPr>
          <p:cNvSpPr txBox="1"/>
          <p:nvPr/>
        </p:nvSpPr>
        <p:spPr>
          <a:xfrm>
            <a:off x="8001000" y="152150"/>
            <a:ext cx="4068864" cy="1131079"/>
          </a:xfrm>
          <a:prstGeom prst="rect">
            <a:avLst/>
          </a:prstGeom>
          <a:noFill/>
        </p:spPr>
        <p:txBody>
          <a:bodyPr wrap="square">
            <a:spAutoFit/>
          </a:bodyPr>
          <a:lstStyle/>
          <a:p>
            <a:pPr algn="r"/>
            <a:r>
              <a:rPr lang="en-US" sz="1200" i="1" dirty="0">
                <a:solidFill>
                  <a:schemeClr val="bg1"/>
                </a:solidFill>
              </a:rPr>
              <a:t>[The team] has been ignited with a wave of enthusiasm, active participation, and also enabled collaboration among employees across our organization.</a:t>
            </a:r>
          </a:p>
          <a:p>
            <a:pPr algn="r"/>
            <a:endParaRPr lang="en-US" sz="1050" dirty="0">
              <a:solidFill>
                <a:schemeClr val="bg1"/>
              </a:solidFill>
            </a:endParaRPr>
          </a:p>
          <a:p>
            <a:pPr algn="r"/>
            <a:r>
              <a:rPr lang="en-US" sz="1050" dirty="0">
                <a:solidFill>
                  <a:schemeClr val="bg1"/>
                </a:solidFill>
              </a:rPr>
              <a:t>- </a:t>
            </a:r>
            <a:r>
              <a:rPr lang="en-US" sz="1050" b="1" dirty="0">
                <a:solidFill>
                  <a:schemeClr val="bg1"/>
                </a:solidFill>
              </a:rPr>
              <a:t>Gabriella Caravello</a:t>
            </a:r>
          </a:p>
          <a:p>
            <a:pPr algn="r"/>
            <a:r>
              <a:rPr lang="en-US" sz="1050" dirty="0">
                <a:solidFill>
                  <a:schemeClr val="bg1"/>
                </a:solidFill>
              </a:rPr>
              <a:t>speaking on the </a:t>
            </a:r>
            <a:r>
              <a:rPr lang="en-US" sz="1050" dirty="0" err="1">
                <a:solidFill>
                  <a:schemeClr val="bg1"/>
                </a:solidFill>
              </a:rPr>
              <a:t>Syneos</a:t>
            </a:r>
            <a:r>
              <a:rPr lang="en-US" sz="1050" dirty="0">
                <a:solidFill>
                  <a:schemeClr val="bg1"/>
                </a:solidFill>
              </a:rPr>
              <a:t> Health Argentina Cohort</a:t>
            </a:r>
          </a:p>
        </p:txBody>
      </p:sp>
      <p:sp>
        <p:nvSpPr>
          <p:cNvPr id="7" name="TextBox 6">
            <a:extLst>
              <a:ext uri="{FF2B5EF4-FFF2-40B4-BE49-F238E27FC236}">
                <a16:creationId xmlns:a16="http://schemas.microsoft.com/office/drawing/2014/main" id="{DFD2F8FB-73A1-2399-018A-6BC80B5EB719}"/>
              </a:ext>
            </a:extLst>
          </p:cNvPr>
          <p:cNvSpPr txBox="1"/>
          <p:nvPr/>
        </p:nvSpPr>
        <p:spPr>
          <a:xfrm>
            <a:off x="201922" y="5409637"/>
            <a:ext cx="3302671" cy="1315745"/>
          </a:xfrm>
          <a:prstGeom prst="rect">
            <a:avLst/>
          </a:prstGeom>
          <a:noFill/>
        </p:spPr>
        <p:txBody>
          <a:bodyPr wrap="square" rtlCol="0">
            <a:spAutoFit/>
          </a:bodyPr>
          <a:lstStyle/>
          <a:p>
            <a:r>
              <a:rPr lang="en-US" sz="1600" i="1" dirty="0">
                <a:solidFill>
                  <a:schemeClr val="bg1"/>
                </a:solidFill>
              </a:rPr>
              <a:t>I have discovered a stronger core skill in strategy, and leading teams to navigate through ambiguity. </a:t>
            </a:r>
          </a:p>
          <a:p>
            <a:endParaRPr lang="en-US" sz="1050" dirty="0">
              <a:solidFill>
                <a:schemeClr val="bg1"/>
              </a:solidFill>
            </a:endParaRPr>
          </a:p>
          <a:p>
            <a:r>
              <a:rPr lang="en-US" sz="1050" dirty="0">
                <a:solidFill>
                  <a:schemeClr val="bg1"/>
                </a:solidFill>
              </a:rPr>
              <a:t>- </a:t>
            </a:r>
            <a:r>
              <a:rPr lang="en-US" sz="1050" b="1" dirty="0">
                <a:solidFill>
                  <a:schemeClr val="bg1"/>
                </a:solidFill>
              </a:rPr>
              <a:t>Nana-Ama Amaning</a:t>
            </a:r>
          </a:p>
          <a:p>
            <a:r>
              <a:rPr lang="en-US" sz="1050" dirty="0">
                <a:solidFill>
                  <a:schemeClr val="bg1"/>
                </a:solidFill>
              </a:rPr>
              <a:t>J&amp;J Ambassador and 2024 HBA Rising Star</a:t>
            </a:r>
          </a:p>
        </p:txBody>
      </p:sp>
    </p:spTree>
    <p:extLst>
      <p:ext uri="{BB962C8B-B14F-4D97-AF65-F5344CB8AC3E}">
        <p14:creationId xmlns:p14="http://schemas.microsoft.com/office/powerpoint/2010/main" val="15111594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89BDE88-4DA5-DC7F-8646-9A98633B5637}"/>
              </a:ext>
            </a:extLst>
          </p:cNvPr>
          <p:cNvCxnSpPr>
            <a:cxnSpLocks/>
          </p:cNvCxnSpPr>
          <p:nvPr/>
        </p:nvCxnSpPr>
        <p:spPr>
          <a:xfrm flipH="1">
            <a:off x="1039792" y="1770758"/>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95BD166-5F52-BC1A-8F84-DF2230DB5867}"/>
              </a:ext>
            </a:extLst>
          </p:cNvPr>
          <p:cNvCxnSpPr>
            <a:cxnSpLocks/>
          </p:cNvCxnSpPr>
          <p:nvPr/>
        </p:nvCxnSpPr>
        <p:spPr>
          <a:xfrm flipH="1">
            <a:off x="1781153" y="1770758"/>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D602240-2E46-73CF-20C3-DF4D1023F540}"/>
              </a:ext>
            </a:extLst>
          </p:cNvPr>
          <p:cNvCxnSpPr>
            <a:cxnSpLocks/>
          </p:cNvCxnSpPr>
          <p:nvPr/>
        </p:nvCxnSpPr>
        <p:spPr>
          <a:xfrm flipH="1">
            <a:off x="2522514" y="1770758"/>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2941E44-A3B2-73DB-0497-7277396A2353}"/>
              </a:ext>
            </a:extLst>
          </p:cNvPr>
          <p:cNvCxnSpPr>
            <a:cxnSpLocks/>
          </p:cNvCxnSpPr>
          <p:nvPr/>
        </p:nvCxnSpPr>
        <p:spPr>
          <a:xfrm flipH="1">
            <a:off x="3263875" y="1770758"/>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CED2C2A-505B-892D-2BE3-6EF38A17A132}"/>
              </a:ext>
            </a:extLst>
          </p:cNvPr>
          <p:cNvCxnSpPr>
            <a:cxnSpLocks/>
          </p:cNvCxnSpPr>
          <p:nvPr/>
        </p:nvCxnSpPr>
        <p:spPr>
          <a:xfrm flipH="1">
            <a:off x="4005236" y="1770758"/>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6E39283-EB22-5E61-9FA2-C7CEC892B7F4}"/>
              </a:ext>
            </a:extLst>
          </p:cNvPr>
          <p:cNvCxnSpPr>
            <a:cxnSpLocks/>
          </p:cNvCxnSpPr>
          <p:nvPr/>
        </p:nvCxnSpPr>
        <p:spPr>
          <a:xfrm flipH="1">
            <a:off x="4746597" y="1770758"/>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2826E9C-B34E-353A-5C6A-7B8E9C598FF4}"/>
              </a:ext>
            </a:extLst>
          </p:cNvPr>
          <p:cNvCxnSpPr>
            <a:cxnSpLocks/>
          </p:cNvCxnSpPr>
          <p:nvPr/>
        </p:nvCxnSpPr>
        <p:spPr>
          <a:xfrm flipH="1">
            <a:off x="5487958" y="1770758"/>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09B012A-9EE2-D97A-6D97-3AD425A45518}"/>
              </a:ext>
            </a:extLst>
          </p:cNvPr>
          <p:cNvCxnSpPr>
            <a:cxnSpLocks/>
          </p:cNvCxnSpPr>
          <p:nvPr/>
        </p:nvCxnSpPr>
        <p:spPr>
          <a:xfrm flipH="1">
            <a:off x="6229319" y="1770758"/>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459A7F5-666D-F9B2-143B-BE2BA13D14B4}"/>
              </a:ext>
            </a:extLst>
          </p:cNvPr>
          <p:cNvCxnSpPr>
            <a:cxnSpLocks/>
          </p:cNvCxnSpPr>
          <p:nvPr/>
        </p:nvCxnSpPr>
        <p:spPr>
          <a:xfrm flipH="1">
            <a:off x="6970680" y="1770758"/>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7C8AD16-26E0-B8D2-1010-79123B2E32E6}"/>
              </a:ext>
            </a:extLst>
          </p:cNvPr>
          <p:cNvCxnSpPr>
            <a:cxnSpLocks/>
          </p:cNvCxnSpPr>
          <p:nvPr/>
        </p:nvCxnSpPr>
        <p:spPr>
          <a:xfrm flipH="1">
            <a:off x="7712041" y="1770758"/>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3C54A55-18EF-0EAA-92C5-B14D82A36972}"/>
              </a:ext>
            </a:extLst>
          </p:cNvPr>
          <p:cNvCxnSpPr>
            <a:cxnSpLocks/>
          </p:cNvCxnSpPr>
          <p:nvPr/>
        </p:nvCxnSpPr>
        <p:spPr>
          <a:xfrm flipH="1">
            <a:off x="8453398" y="1770758"/>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5597B85-825A-AAE5-7A66-34EB615CABCC}"/>
              </a:ext>
            </a:extLst>
          </p:cNvPr>
          <p:cNvCxnSpPr>
            <a:cxnSpLocks/>
          </p:cNvCxnSpPr>
          <p:nvPr/>
        </p:nvCxnSpPr>
        <p:spPr>
          <a:xfrm flipH="1">
            <a:off x="9132244" y="1770758"/>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CD4FE9B-934E-8DC5-A856-119B610F9B41}"/>
              </a:ext>
            </a:extLst>
          </p:cNvPr>
          <p:cNvCxnSpPr>
            <a:cxnSpLocks/>
          </p:cNvCxnSpPr>
          <p:nvPr/>
        </p:nvCxnSpPr>
        <p:spPr>
          <a:xfrm flipH="1">
            <a:off x="9873605" y="1770758"/>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060C629D-4B3A-F122-CF6C-7682C445431A}"/>
              </a:ext>
            </a:extLst>
          </p:cNvPr>
          <p:cNvSpPr txBox="1"/>
          <p:nvPr/>
        </p:nvSpPr>
        <p:spPr>
          <a:xfrm rot="5400000">
            <a:off x="43063" y="3666485"/>
            <a:ext cx="4255818" cy="369332"/>
          </a:xfrm>
          <a:prstGeom prst="rect">
            <a:avLst/>
          </a:prstGeom>
          <a:solidFill>
            <a:schemeClr val="accent1">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ahoma"/>
                <a:ea typeface="+mn-ea"/>
                <a:cs typeface="+mn-cs"/>
              </a:rPr>
              <a:t>LAUNCH</a:t>
            </a:r>
          </a:p>
        </p:txBody>
      </p:sp>
      <p:sp>
        <p:nvSpPr>
          <p:cNvPr id="43" name="Arrow: Right 42">
            <a:extLst>
              <a:ext uri="{FF2B5EF4-FFF2-40B4-BE49-F238E27FC236}">
                <a16:creationId xmlns:a16="http://schemas.microsoft.com/office/drawing/2014/main" id="{70222EB2-919B-AEC7-3B31-78943678C7CD}"/>
              </a:ext>
            </a:extLst>
          </p:cNvPr>
          <p:cNvSpPr/>
          <p:nvPr/>
        </p:nvSpPr>
        <p:spPr>
          <a:xfrm>
            <a:off x="2457347" y="1509768"/>
            <a:ext cx="7722714" cy="1073562"/>
          </a:xfrm>
          <a:prstGeom prst="rightArrow">
            <a:avLst>
              <a:gd name="adj1" fmla="val 50000"/>
              <a:gd name="adj2" fmla="val 19465"/>
            </a:avLst>
          </a:prstGeom>
          <a:gradFill flip="none" rotWithShape="1">
            <a:gsLst>
              <a:gs pos="0">
                <a:schemeClr val="accent1">
                  <a:lumMod val="45000"/>
                  <a:lumOff val="55000"/>
                </a:schemeClr>
              </a:gs>
              <a:gs pos="21000">
                <a:schemeClr val="accent1">
                  <a:lumMod val="45000"/>
                  <a:lumOff val="55000"/>
                </a:schemeClr>
              </a:gs>
              <a:gs pos="74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ahoma"/>
                <a:ea typeface="+mn-ea"/>
                <a:cs typeface="+mn-cs"/>
              </a:rPr>
              <a:t>HBA Ambassador Community of Practice</a:t>
            </a:r>
          </a:p>
        </p:txBody>
      </p:sp>
      <p:sp>
        <p:nvSpPr>
          <p:cNvPr id="44" name="Arrow: Right 43">
            <a:extLst>
              <a:ext uri="{FF2B5EF4-FFF2-40B4-BE49-F238E27FC236}">
                <a16:creationId xmlns:a16="http://schemas.microsoft.com/office/drawing/2014/main" id="{B9FA657F-BF36-4116-9873-4DAAB50FA8FA}"/>
              </a:ext>
            </a:extLst>
          </p:cNvPr>
          <p:cNvSpPr/>
          <p:nvPr/>
        </p:nvSpPr>
        <p:spPr>
          <a:xfrm>
            <a:off x="2552825" y="4841583"/>
            <a:ext cx="7722714" cy="622072"/>
          </a:xfrm>
          <a:prstGeom prst="rightArrow">
            <a:avLst>
              <a:gd name="adj1" fmla="val 50000"/>
              <a:gd name="adj2" fmla="val 19465"/>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Tahoma"/>
              </a:rPr>
              <a:t>Interna</a:t>
            </a:r>
            <a:r>
              <a:rPr lang="en-US" sz="900" dirty="0">
                <a:solidFill>
                  <a:prstClr val="white"/>
                </a:solidFill>
                <a:latin typeface="Tahoma"/>
              </a:rPr>
              <a:t>l leadership team</a:t>
            </a:r>
            <a:endParaRPr kumimoji="0" lang="en-US" sz="900" b="0" i="0" u="none" strike="noStrike" kern="1200" cap="none" spc="0" normalizeH="0" baseline="0" noProof="0" dirty="0">
              <a:ln>
                <a:noFill/>
              </a:ln>
              <a:solidFill>
                <a:prstClr val="white"/>
              </a:solidFill>
              <a:effectLst/>
              <a:uLnTx/>
              <a:uFillTx/>
              <a:latin typeface="Tahoma"/>
            </a:endParaRPr>
          </a:p>
        </p:txBody>
      </p:sp>
      <p:sp>
        <p:nvSpPr>
          <p:cNvPr id="45" name="TextBox 44">
            <a:extLst>
              <a:ext uri="{FF2B5EF4-FFF2-40B4-BE49-F238E27FC236}">
                <a16:creationId xmlns:a16="http://schemas.microsoft.com/office/drawing/2014/main" id="{58B61161-00F4-1451-DB8D-2FE64AFAA28E}"/>
              </a:ext>
            </a:extLst>
          </p:cNvPr>
          <p:cNvSpPr txBox="1"/>
          <p:nvPr/>
        </p:nvSpPr>
        <p:spPr>
          <a:xfrm>
            <a:off x="1000310" y="4949045"/>
            <a:ext cx="118619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58595B"/>
                </a:solidFill>
                <a:effectLst/>
                <a:uLnTx/>
                <a:uFillTx/>
                <a:latin typeface="Tahoma"/>
                <a:ea typeface="+mn-ea"/>
                <a:cs typeface="+mn-cs"/>
              </a:rPr>
              <a:t>Executive Committee</a:t>
            </a:r>
          </a:p>
        </p:txBody>
      </p:sp>
      <p:sp>
        <p:nvSpPr>
          <p:cNvPr id="46" name="Arrow: Right 45">
            <a:extLst>
              <a:ext uri="{FF2B5EF4-FFF2-40B4-BE49-F238E27FC236}">
                <a16:creationId xmlns:a16="http://schemas.microsoft.com/office/drawing/2014/main" id="{647E3E3A-6DFA-D65D-33D9-A638DF6D56C7}"/>
              </a:ext>
            </a:extLst>
          </p:cNvPr>
          <p:cNvSpPr/>
          <p:nvPr/>
        </p:nvSpPr>
        <p:spPr>
          <a:xfrm>
            <a:off x="832818" y="2303524"/>
            <a:ext cx="1158697" cy="1071722"/>
          </a:xfrm>
          <a:prstGeom prst="rightArrow">
            <a:avLst>
              <a:gd name="adj1" fmla="val 50000"/>
              <a:gd name="adj2" fmla="val 19465"/>
            </a:avLst>
          </a:prstGeom>
          <a:solidFill>
            <a:schemeClr val="accent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kumimoji="0" lang="en-US" sz="700" b="0" i="0" u="none" strike="noStrike" kern="1200" cap="none" spc="0" normalizeH="0" baseline="0" noProof="0" dirty="0">
                <a:ln>
                  <a:noFill/>
                </a:ln>
                <a:solidFill>
                  <a:prstClr val="white"/>
                </a:solidFill>
                <a:effectLst/>
                <a:uLnTx/>
                <a:uFillTx/>
                <a:latin typeface="Tahoma"/>
                <a:ea typeface="+mn-ea"/>
                <a:cs typeface="+mn-cs"/>
              </a:rPr>
              <a:t>Orientation</a:t>
            </a:r>
          </a:p>
        </p:txBody>
      </p:sp>
      <p:sp>
        <p:nvSpPr>
          <p:cNvPr id="47" name="Star: 5 Points 46">
            <a:extLst>
              <a:ext uri="{FF2B5EF4-FFF2-40B4-BE49-F238E27FC236}">
                <a16:creationId xmlns:a16="http://schemas.microsoft.com/office/drawing/2014/main" id="{DFE0BF6A-F42C-CAC3-8158-410718B3FE58}"/>
              </a:ext>
            </a:extLst>
          </p:cNvPr>
          <p:cNvSpPr/>
          <p:nvPr/>
        </p:nvSpPr>
        <p:spPr>
          <a:xfrm>
            <a:off x="2826789" y="2465082"/>
            <a:ext cx="190592" cy="222167"/>
          </a:xfrm>
          <a:prstGeom prst="star5">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Star: 5 Points 48">
            <a:extLst>
              <a:ext uri="{FF2B5EF4-FFF2-40B4-BE49-F238E27FC236}">
                <a16:creationId xmlns:a16="http://schemas.microsoft.com/office/drawing/2014/main" id="{30B6BC0D-F34A-1EA7-9175-AC322009BCEA}"/>
              </a:ext>
            </a:extLst>
          </p:cNvPr>
          <p:cNvSpPr/>
          <p:nvPr/>
        </p:nvSpPr>
        <p:spPr>
          <a:xfrm>
            <a:off x="3534689" y="2465082"/>
            <a:ext cx="190592" cy="222167"/>
          </a:xfrm>
          <a:prstGeom prst="star5">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Star: 5 Points 50">
            <a:extLst>
              <a:ext uri="{FF2B5EF4-FFF2-40B4-BE49-F238E27FC236}">
                <a16:creationId xmlns:a16="http://schemas.microsoft.com/office/drawing/2014/main" id="{AC79FD82-FA1F-B58F-83EB-22C3B514CE53}"/>
              </a:ext>
            </a:extLst>
          </p:cNvPr>
          <p:cNvSpPr/>
          <p:nvPr/>
        </p:nvSpPr>
        <p:spPr>
          <a:xfrm>
            <a:off x="4242589" y="2484917"/>
            <a:ext cx="190592" cy="222167"/>
          </a:xfrm>
          <a:prstGeom prst="star5">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Star: 5 Points 52">
            <a:extLst>
              <a:ext uri="{FF2B5EF4-FFF2-40B4-BE49-F238E27FC236}">
                <a16:creationId xmlns:a16="http://schemas.microsoft.com/office/drawing/2014/main" id="{22960067-09B1-B33B-D0DD-6CC2627811D8}"/>
              </a:ext>
            </a:extLst>
          </p:cNvPr>
          <p:cNvSpPr/>
          <p:nvPr/>
        </p:nvSpPr>
        <p:spPr>
          <a:xfrm>
            <a:off x="4950489" y="2484917"/>
            <a:ext cx="190592" cy="222167"/>
          </a:xfrm>
          <a:prstGeom prst="star5">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Star: 5 Points 54">
            <a:extLst>
              <a:ext uri="{FF2B5EF4-FFF2-40B4-BE49-F238E27FC236}">
                <a16:creationId xmlns:a16="http://schemas.microsoft.com/office/drawing/2014/main" id="{78745869-8CCA-CE90-D247-9DD19FF53272}"/>
              </a:ext>
            </a:extLst>
          </p:cNvPr>
          <p:cNvSpPr/>
          <p:nvPr/>
        </p:nvSpPr>
        <p:spPr>
          <a:xfrm>
            <a:off x="5658389" y="2483593"/>
            <a:ext cx="190592" cy="222167"/>
          </a:xfrm>
          <a:prstGeom prst="star5">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Star: 5 Points 56">
            <a:extLst>
              <a:ext uri="{FF2B5EF4-FFF2-40B4-BE49-F238E27FC236}">
                <a16:creationId xmlns:a16="http://schemas.microsoft.com/office/drawing/2014/main" id="{53396D7D-8159-72B6-DD6F-B1372B66EAF6}"/>
              </a:ext>
            </a:extLst>
          </p:cNvPr>
          <p:cNvSpPr/>
          <p:nvPr/>
        </p:nvSpPr>
        <p:spPr>
          <a:xfrm>
            <a:off x="6366289" y="2483593"/>
            <a:ext cx="190592" cy="222167"/>
          </a:xfrm>
          <a:prstGeom prst="star5">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Star: 5 Points 58">
            <a:extLst>
              <a:ext uri="{FF2B5EF4-FFF2-40B4-BE49-F238E27FC236}">
                <a16:creationId xmlns:a16="http://schemas.microsoft.com/office/drawing/2014/main" id="{E232633D-BC49-2473-61E1-2B06C790DA82}"/>
              </a:ext>
            </a:extLst>
          </p:cNvPr>
          <p:cNvSpPr/>
          <p:nvPr/>
        </p:nvSpPr>
        <p:spPr>
          <a:xfrm>
            <a:off x="7074189" y="2488074"/>
            <a:ext cx="190592" cy="222167"/>
          </a:xfrm>
          <a:prstGeom prst="star5">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Star: 5 Points 60">
            <a:extLst>
              <a:ext uri="{FF2B5EF4-FFF2-40B4-BE49-F238E27FC236}">
                <a16:creationId xmlns:a16="http://schemas.microsoft.com/office/drawing/2014/main" id="{D3180D09-5E88-6261-9830-038965FEEAB5}"/>
              </a:ext>
            </a:extLst>
          </p:cNvPr>
          <p:cNvSpPr/>
          <p:nvPr/>
        </p:nvSpPr>
        <p:spPr>
          <a:xfrm>
            <a:off x="7782089" y="2488074"/>
            <a:ext cx="190592" cy="222167"/>
          </a:xfrm>
          <a:prstGeom prst="star5">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Star: 5 Points 62">
            <a:extLst>
              <a:ext uri="{FF2B5EF4-FFF2-40B4-BE49-F238E27FC236}">
                <a16:creationId xmlns:a16="http://schemas.microsoft.com/office/drawing/2014/main" id="{147D26DC-3B79-A7E7-D95A-CC16046BF30D}"/>
              </a:ext>
            </a:extLst>
          </p:cNvPr>
          <p:cNvSpPr/>
          <p:nvPr/>
        </p:nvSpPr>
        <p:spPr>
          <a:xfrm>
            <a:off x="8489989" y="2472079"/>
            <a:ext cx="190592" cy="222167"/>
          </a:xfrm>
          <a:prstGeom prst="star5">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Star: 5 Points 64">
            <a:extLst>
              <a:ext uri="{FF2B5EF4-FFF2-40B4-BE49-F238E27FC236}">
                <a16:creationId xmlns:a16="http://schemas.microsoft.com/office/drawing/2014/main" id="{6E5E1736-C516-0085-A606-71DD755B10DB}"/>
              </a:ext>
            </a:extLst>
          </p:cNvPr>
          <p:cNvSpPr/>
          <p:nvPr/>
        </p:nvSpPr>
        <p:spPr>
          <a:xfrm>
            <a:off x="9197889" y="2472079"/>
            <a:ext cx="190592" cy="222167"/>
          </a:xfrm>
          <a:prstGeom prst="star5">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Star: 5 Points 66">
            <a:extLst>
              <a:ext uri="{FF2B5EF4-FFF2-40B4-BE49-F238E27FC236}">
                <a16:creationId xmlns:a16="http://schemas.microsoft.com/office/drawing/2014/main" id="{D839A08F-D073-FE10-094F-53155EBD028D}"/>
              </a:ext>
            </a:extLst>
          </p:cNvPr>
          <p:cNvSpPr/>
          <p:nvPr/>
        </p:nvSpPr>
        <p:spPr>
          <a:xfrm>
            <a:off x="9905781" y="2446438"/>
            <a:ext cx="190592" cy="222167"/>
          </a:xfrm>
          <a:prstGeom prst="star5">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Arrow: Right 72">
            <a:extLst>
              <a:ext uri="{FF2B5EF4-FFF2-40B4-BE49-F238E27FC236}">
                <a16:creationId xmlns:a16="http://schemas.microsoft.com/office/drawing/2014/main" id="{12EBCA4F-924A-F847-0150-76237C3FF748}"/>
              </a:ext>
            </a:extLst>
          </p:cNvPr>
          <p:cNvSpPr/>
          <p:nvPr/>
        </p:nvSpPr>
        <p:spPr>
          <a:xfrm>
            <a:off x="2344274" y="4616070"/>
            <a:ext cx="726745" cy="1098124"/>
          </a:xfrm>
          <a:prstGeom prst="rightArrow">
            <a:avLst>
              <a:gd name="adj1" fmla="val 50000"/>
              <a:gd name="adj2" fmla="val 21579"/>
            </a:avLst>
          </a:prstGeom>
          <a:solidFill>
            <a:schemeClr val="accent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Tahoma"/>
                <a:ea typeface="+mn-ea"/>
                <a:cs typeface="+mn-cs"/>
              </a:rPr>
              <a:t>Leadership Orientation</a:t>
            </a:r>
          </a:p>
        </p:txBody>
      </p:sp>
      <p:sp>
        <p:nvSpPr>
          <p:cNvPr id="87" name="Callout: Right Arrow 86">
            <a:extLst>
              <a:ext uri="{FF2B5EF4-FFF2-40B4-BE49-F238E27FC236}">
                <a16:creationId xmlns:a16="http://schemas.microsoft.com/office/drawing/2014/main" id="{F04E72F7-76ED-7EB8-5972-49BF1BCDA6AF}"/>
              </a:ext>
            </a:extLst>
          </p:cNvPr>
          <p:cNvSpPr/>
          <p:nvPr/>
        </p:nvSpPr>
        <p:spPr>
          <a:xfrm>
            <a:off x="10315376" y="1761657"/>
            <a:ext cx="1126219" cy="4215580"/>
          </a:xfrm>
          <a:prstGeom prst="rightArrowCallout">
            <a:avLst>
              <a:gd name="adj1" fmla="val 53896"/>
              <a:gd name="adj2" fmla="val 159227"/>
              <a:gd name="adj3" fmla="val 25000"/>
              <a:gd name="adj4" fmla="val 30014"/>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9" name="TextBox 88">
            <a:extLst>
              <a:ext uri="{FF2B5EF4-FFF2-40B4-BE49-F238E27FC236}">
                <a16:creationId xmlns:a16="http://schemas.microsoft.com/office/drawing/2014/main" id="{A8337C88-14BB-7A74-2131-1FBA65C4D592}"/>
              </a:ext>
            </a:extLst>
          </p:cNvPr>
          <p:cNvSpPr txBox="1"/>
          <p:nvPr/>
        </p:nvSpPr>
        <p:spPr>
          <a:xfrm rot="5400000">
            <a:off x="9692754" y="3816767"/>
            <a:ext cx="16098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ahoma"/>
                <a:ea typeface="+mn-ea"/>
                <a:cs typeface="+mn-cs"/>
              </a:rPr>
              <a:t>GRADUATION</a:t>
            </a:r>
          </a:p>
        </p:txBody>
      </p:sp>
      <p:sp>
        <p:nvSpPr>
          <p:cNvPr id="90" name="TextBox 89">
            <a:extLst>
              <a:ext uri="{FF2B5EF4-FFF2-40B4-BE49-F238E27FC236}">
                <a16:creationId xmlns:a16="http://schemas.microsoft.com/office/drawing/2014/main" id="{5F51AE0B-5A77-AB70-512A-165D653FDBC6}"/>
              </a:ext>
            </a:extLst>
          </p:cNvPr>
          <p:cNvSpPr txBox="1"/>
          <p:nvPr/>
        </p:nvSpPr>
        <p:spPr>
          <a:xfrm>
            <a:off x="10557226" y="3651645"/>
            <a:ext cx="88631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Palatino Linotype" panose="02040502050505030304" pitchFamily="18" charset="0"/>
                <a:ea typeface="+mn-ea"/>
                <a:cs typeface="+mn-cs"/>
              </a:rPr>
              <a:t>HBA Alumni Communities</a:t>
            </a:r>
          </a:p>
        </p:txBody>
      </p:sp>
      <p:sp>
        <p:nvSpPr>
          <p:cNvPr id="71" name="TextBox 70">
            <a:extLst>
              <a:ext uri="{FF2B5EF4-FFF2-40B4-BE49-F238E27FC236}">
                <a16:creationId xmlns:a16="http://schemas.microsoft.com/office/drawing/2014/main" id="{ED4FD528-E324-436A-BCFF-797585074331}"/>
              </a:ext>
            </a:extLst>
          </p:cNvPr>
          <p:cNvSpPr txBox="1"/>
          <p:nvPr/>
        </p:nvSpPr>
        <p:spPr>
          <a:xfrm>
            <a:off x="2910279" y="2630775"/>
            <a:ext cx="5368394" cy="246221"/>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Tahoma"/>
                <a:ea typeface="+mn-ea"/>
                <a:cs typeface="+mn-cs"/>
              </a:rPr>
              <a:t>HBA Advisor support</a:t>
            </a:r>
          </a:p>
        </p:txBody>
      </p:sp>
      <p:sp>
        <p:nvSpPr>
          <p:cNvPr id="29" name="Star: 4 Points 28">
            <a:extLst>
              <a:ext uri="{FF2B5EF4-FFF2-40B4-BE49-F238E27FC236}">
                <a16:creationId xmlns:a16="http://schemas.microsoft.com/office/drawing/2014/main" id="{8D94AE04-323E-AEED-7887-49482DBADFB6}"/>
              </a:ext>
            </a:extLst>
          </p:cNvPr>
          <p:cNvSpPr/>
          <p:nvPr/>
        </p:nvSpPr>
        <p:spPr>
          <a:xfrm>
            <a:off x="9726854" y="4557164"/>
            <a:ext cx="331780" cy="326401"/>
          </a:xfrm>
          <a:prstGeom prst="star4">
            <a:avLst/>
          </a:prstGeom>
          <a:solidFill>
            <a:schemeClr val="accent2"/>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tar: 4 Points 30">
            <a:extLst>
              <a:ext uri="{FF2B5EF4-FFF2-40B4-BE49-F238E27FC236}">
                <a16:creationId xmlns:a16="http://schemas.microsoft.com/office/drawing/2014/main" id="{52CB634C-F36A-E3AC-4BA2-F16437638959}"/>
              </a:ext>
            </a:extLst>
          </p:cNvPr>
          <p:cNvSpPr/>
          <p:nvPr/>
        </p:nvSpPr>
        <p:spPr>
          <a:xfrm>
            <a:off x="2204218" y="2749512"/>
            <a:ext cx="331780" cy="326401"/>
          </a:xfrm>
          <a:prstGeom prst="star4">
            <a:avLst/>
          </a:prstGeom>
          <a:solidFill>
            <a:schemeClr val="accent2"/>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Arrow: Right 31">
            <a:extLst>
              <a:ext uri="{FF2B5EF4-FFF2-40B4-BE49-F238E27FC236}">
                <a16:creationId xmlns:a16="http://schemas.microsoft.com/office/drawing/2014/main" id="{36B9FE7B-1885-8A10-218B-E5E387C5AB96}"/>
              </a:ext>
            </a:extLst>
          </p:cNvPr>
          <p:cNvSpPr/>
          <p:nvPr/>
        </p:nvSpPr>
        <p:spPr>
          <a:xfrm>
            <a:off x="2365668" y="2946075"/>
            <a:ext cx="1332573" cy="1071722"/>
          </a:xfrm>
          <a:prstGeom prst="rightArrow">
            <a:avLst>
              <a:gd name="adj1" fmla="val 50000"/>
              <a:gd name="adj2" fmla="val 19465"/>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kumimoji="0" lang="en-US" sz="1050" b="1" i="0" u="none" strike="noStrike" kern="1200" cap="none" spc="0" normalizeH="0" baseline="0" noProof="0" dirty="0">
                <a:ln>
                  <a:noFill/>
                </a:ln>
                <a:solidFill>
                  <a:prstClr val="white"/>
                </a:solidFill>
                <a:effectLst/>
                <a:uLnTx/>
                <a:uFillTx/>
                <a:latin typeface="Tahoma"/>
                <a:ea typeface="+mn-ea"/>
                <a:cs typeface="+mn-cs"/>
              </a:rPr>
              <a:t>Ramp Up</a:t>
            </a:r>
          </a:p>
        </p:txBody>
      </p:sp>
      <p:sp>
        <p:nvSpPr>
          <p:cNvPr id="33" name="Arrow: Right 32">
            <a:extLst>
              <a:ext uri="{FF2B5EF4-FFF2-40B4-BE49-F238E27FC236}">
                <a16:creationId xmlns:a16="http://schemas.microsoft.com/office/drawing/2014/main" id="{9BF090E8-BD3C-34EB-5C3A-01FAE8E4181C}"/>
              </a:ext>
            </a:extLst>
          </p:cNvPr>
          <p:cNvSpPr/>
          <p:nvPr/>
        </p:nvSpPr>
        <p:spPr>
          <a:xfrm>
            <a:off x="3705645" y="3350523"/>
            <a:ext cx="5203495" cy="1071722"/>
          </a:xfrm>
          <a:prstGeom prst="rightArrow">
            <a:avLst>
              <a:gd name="adj1" fmla="val 50000"/>
              <a:gd name="adj2" fmla="val 19465"/>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kumimoji="0" lang="en-US" sz="1050" b="1" i="0" u="none" strike="noStrike" kern="1200" cap="none" spc="0" normalizeH="0" baseline="0" noProof="0" dirty="0">
                <a:ln>
                  <a:noFill/>
                </a:ln>
                <a:solidFill>
                  <a:prstClr val="white"/>
                </a:solidFill>
                <a:effectLst/>
                <a:uLnTx/>
                <a:uFillTx/>
                <a:latin typeface="Tahoma"/>
                <a:ea typeface="+mn-ea"/>
                <a:cs typeface="+mn-cs"/>
              </a:rPr>
              <a:t>Making Progress</a:t>
            </a:r>
          </a:p>
        </p:txBody>
      </p:sp>
      <p:sp>
        <p:nvSpPr>
          <p:cNvPr id="42" name="Arrow: Right 41">
            <a:extLst>
              <a:ext uri="{FF2B5EF4-FFF2-40B4-BE49-F238E27FC236}">
                <a16:creationId xmlns:a16="http://schemas.microsoft.com/office/drawing/2014/main" id="{F5F420CB-C787-E74A-E721-0AA9C0C1F506}"/>
              </a:ext>
            </a:extLst>
          </p:cNvPr>
          <p:cNvSpPr/>
          <p:nvPr/>
        </p:nvSpPr>
        <p:spPr>
          <a:xfrm>
            <a:off x="8917728" y="3772356"/>
            <a:ext cx="1274996" cy="1071722"/>
          </a:xfrm>
          <a:prstGeom prst="rightArrow">
            <a:avLst>
              <a:gd name="adj1" fmla="val 50000"/>
              <a:gd name="adj2" fmla="val 19465"/>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kumimoji="0" lang="en-US" sz="1050" b="1" i="0" u="none" strike="noStrike" kern="1200" cap="none" spc="0" normalizeH="0" baseline="0" noProof="0" dirty="0">
                <a:ln>
                  <a:noFill/>
                </a:ln>
                <a:solidFill>
                  <a:prstClr val="white"/>
                </a:solidFill>
                <a:effectLst/>
                <a:uLnTx/>
                <a:uFillTx/>
                <a:latin typeface="Tahoma"/>
                <a:ea typeface="+mn-ea"/>
                <a:cs typeface="+mn-cs"/>
              </a:rPr>
              <a:t>Ramp Down</a:t>
            </a:r>
          </a:p>
        </p:txBody>
      </p:sp>
      <p:sp>
        <p:nvSpPr>
          <p:cNvPr id="68" name="Cross 67">
            <a:extLst>
              <a:ext uri="{FF2B5EF4-FFF2-40B4-BE49-F238E27FC236}">
                <a16:creationId xmlns:a16="http://schemas.microsoft.com/office/drawing/2014/main" id="{A74B1178-C012-1C8E-1E32-997746807458}"/>
              </a:ext>
            </a:extLst>
          </p:cNvPr>
          <p:cNvSpPr/>
          <p:nvPr/>
        </p:nvSpPr>
        <p:spPr>
          <a:xfrm>
            <a:off x="3584987" y="3330130"/>
            <a:ext cx="274616" cy="274320"/>
          </a:xfrm>
          <a:prstGeom prst="plus">
            <a:avLst/>
          </a:prstGeom>
          <a:solidFill>
            <a:schemeClr val="accent4"/>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ross 69">
            <a:extLst>
              <a:ext uri="{FF2B5EF4-FFF2-40B4-BE49-F238E27FC236}">
                <a16:creationId xmlns:a16="http://schemas.microsoft.com/office/drawing/2014/main" id="{B2AB6A9E-2400-2268-68C6-1D6D14E687DF}"/>
              </a:ext>
            </a:extLst>
          </p:cNvPr>
          <p:cNvSpPr/>
          <p:nvPr/>
        </p:nvSpPr>
        <p:spPr>
          <a:xfrm>
            <a:off x="6111150" y="4099692"/>
            <a:ext cx="274616" cy="274320"/>
          </a:xfrm>
          <a:prstGeom prst="plus">
            <a:avLst/>
          </a:prstGeom>
          <a:solidFill>
            <a:schemeClr val="accent4"/>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14A7582E-5ECA-32DE-82FD-13DC2CD306D5}"/>
              </a:ext>
            </a:extLst>
          </p:cNvPr>
          <p:cNvSpPr txBox="1"/>
          <p:nvPr/>
        </p:nvSpPr>
        <p:spPr>
          <a:xfrm>
            <a:off x="3807675" y="3264868"/>
            <a:ext cx="1663880" cy="215444"/>
          </a:xfrm>
          <a:prstGeom prst="rect">
            <a:avLst/>
          </a:prstGeom>
          <a:noFill/>
        </p:spPr>
        <p:txBody>
          <a:bodyPr wrap="square" rtlCol="0">
            <a:spAutoFit/>
          </a:bodyPr>
          <a:lstStyle/>
          <a:p>
            <a:r>
              <a:rPr lang="en-US" sz="800" dirty="0"/>
              <a:t>MVP Presentations (as needed)</a:t>
            </a:r>
          </a:p>
        </p:txBody>
      </p:sp>
      <p:sp>
        <p:nvSpPr>
          <p:cNvPr id="75" name="TextBox 74">
            <a:extLst>
              <a:ext uri="{FF2B5EF4-FFF2-40B4-BE49-F238E27FC236}">
                <a16:creationId xmlns:a16="http://schemas.microsoft.com/office/drawing/2014/main" id="{33B20BFF-8653-3504-B09A-E1B4CE364391}"/>
              </a:ext>
            </a:extLst>
          </p:cNvPr>
          <p:cNvSpPr txBox="1"/>
          <p:nvPr/>
        </p:nvSpPr>
        <p:spPr>
          <a:xfrm>
            <a:off x="6346906" y="4129130"/>
            <a:ext cx="1979725" cy="215444"/>
          </a:xfrm>
          <a:prstGeom prst="rect">
            <a:avLst/>
          </a:prstGeom>
          <a:noFill/>
        </p:spPr>
        <p:txBody>
          <a:bodyPr wrap="square" rtlCol="0">
            <a:spAutoFit/>
          </a:bodyPr>
          <a:lstStyle/>
          <a:p>
            <a:r>
              <a:rPr lang="en-US" sz="800" dirty="0"/>
              <a:t>Mid-program progress presentations</a:t>
            </a:r>
          </a:p>
        </p:txBody>
      </p:sp>
      <p:sp>
        <p:nvSpPr>
          <p:cNvPr id="30" name="Star: 4 Points 29">
            <a:extLst>
              <a:ext uri="{FF2B5EF4-FFF2-40B4-BE49-F238E27FC236}">
                <a16:creationId xmlns:a16="http://schemas.microsoft.com/office/drawing/2014/main" id="{AC16BF02-B856-4EC1-14FF-90767A35DA73}"/>
              </a:ext>
            </a:extLst>
          </p:cNvPr>
          <p:cNvSpPr/>
          <p:nvPr/>
        </p:nvSpPr>
        <p:spPr>
          <a:xfrm>
            <a:off x="5692855" y="4273764"/>
            <a:ext cx="331780" cy="326401"/>
          </a:xfrm>
          <a:prstGeom prst="star4">
            <a:avLst/>
          </a:prstGeom>
          <a:solidFill>
            <a:schemeClr val="accent2"/>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TextBox 75">
            <a:extLst>
              <a:ext uri="{FF2B5EF4-FFF2-40B4-BE49-F238E27FC236}">
                <a16:creationId xmlns:a16="http://schemas.microsoft.com/office/drawing/2014/main" id="{A071A1F8-E565-2E18-539F-4C4CFD717C5C}"/>
              </a:ext>
            </a:extLst>
          </p:cNvPr>
          <p:cNvSpPr txBox="1"/>
          <p:nvPr/>
        </p:nvSpPr>
        <p:spPr>
          <a:xfrm>
            <a:off x="8682273" y="4616070"/>
            <a:ext cx="1979725" cy="215444"/>
          </a:xfrm>
          <a:prstGeom prst="rect">
            <a:avLst/>
          </a:prstGeom>
          <a:noFill/>
        </p:spPr>
        <p:txBody>
          <a:bodyPr wrap="square" rtlCol="0">
            <a:spAutoFit/>
          </a:bodyPr>
          <a:lstStyle/>
          <a:p>
            <a:r>
              <a:rPr lang="en-US" sz="800" dirty="0"/>
              <a:t>Final self-assessment</a:t>
            </a:r>
          </a:p>
        </p:txBody>
      </p:sp>
      <p:sp>
        <p:nvSpPr>
          <p:cNvPr id="77" name="TextBox 76">
            <a:extLst>
              <a:ext uri="{FF2B5EF4-FFF2-40B4-BE49-F238E27FC236}">
                <a16:creationId xmlns:a16="http://schemas.microsoft.com/office/drawing/2014/main" id="{E9D7A8C5-DA88-CEB2-B128-AD54B799F232}"/>
              </a:ext>
            </a:extLst>
          </p:cNvPr>
          <p:cNvSpPr txBox="1"/>
          <p:nvPr/>
        </p:nvSpPr>
        <p:spPr>
          <a:xfrm>
            <a:off x="9274261" y="4065081"/>
            <a:ext cx="1979725" cy="215444"/>
          </a:xfrm>
          <a:prstGeom prst="rect">
            <a:avLst/>
          </a:prstGeom>
          <a:noFill/>
        </p:spPr>
        <p:txBody>
          <a:bodyPr wrap="square" rtlCol="0">
            <a:spAutoFit/>
          </a:bodyPr>
          <a:lstStyle/>
          <a:p>
            <a:r>
              <a:rPr lang="en-US" sz="800" dirty="0"/>
              <a:t>Final presentations</a:t>
            </a:r>
          </a:p>
        </p:txBody>
      </p:sp>
      <p:sp>
        <p:nvSpPr>
          <p:cNvPr id="78" name="TextBox 77">
            <a:extLst>
              <a:ext uri="{FF2B5EF4-FFF2-40B4-BE49-F238E27FC236}">
                <a16:creationId xmlns:a16="http://schemas.microsoft.com/office/drawing/2014/main" id="{1395E9BE-15A3-C764-AA94-D863BB0DB463}"/>
              </a:ext>
            </a:extLst>
          </p:cNvPr>
          <p:cNvSpPr txBox="1"/>
          <p:nvPr/>
        </p:nvSpPr>
        <p:spPr>
          <a:xfrm>
            <a:off x="5964598" y="4344591"/>
            <a:ext cx="1979725" cy="215444"/>
          </a:xfrm>
          <a:prstGeom prst="rect">
            <a:avLst/>
          </a:prstGeom>
          <a:noFill/>
        </p:spPr>
        <p:txBody>
          <a:bodyPr wrap="square" rtlCol="0">
            <a:spAutoFit/>
          </a:bodyPr>
          <a:lstStyle/>
          <a:p>
            <a:r>
              <a:rPr lang="en-US" sz="800" dirty="0"/>
              <a:t>Mid-program self-assessment</a:t>
            </a:r>
          </a:p>
        </p:txBody>
      </p:sp>
      <p:sp>
        <p:nvSpPr>
          <p:cNvPr id="79" name="TextBox 78">
            <a:extLst>
              <a:ext uri="{FF2B5EF4-FFF2-40B4-BE49-F238E27FC236}">
                <a16:creationId xmlns:a16="http://schemas.microsoft.com/office/drawing/2014/main" id="{319D3484-9B8A-B485-408B-3FCB31EB4D3A}"/>
              </a:ext>
            </a:extLst>
          </p:cNvPr>
          <p:cNvSpPr txBox="1"/>
          <p:nvPr/>
        </p:nvSpPr>
        <p:spPr>
          <a:xfrm>
            <a:off x="2324107" y="2879350"/>
            <a:ext cx="1979725" cy="215444"/>
          </a:xfrm>
          <a:prstGeom prst="rect">
            <a:avLst/>
          </a:prstGeom>
          <a:noFill/>
        </p:spPr>
        <p:txBody>
          <a:bodyPr wrap="square" rtlCol="0">
            <a:spAutoFit/>
          </a:bodyPr>
          <a:lstStyle/>
          <a:p>
            <a:r>
              <a:rPr lang="en-US" sz="800" dirty="0"/>
              <a:t>Goal selection and self-assessment</a:t>
            </a:r>
          </a:p>
        </p:txBody>
      </p:sp>
      <p:sp>
        <p:nvSpPr>
          <p:cNvPr id="80" name="Arrow: Right 79">
            <a:extLst>
              <a:ext uri="{FF2B5EF4-FFF2-40B4-BE49-F238E27FC236}">
                <a16:creationId xmlns:a16="http://schemas.microsoft.com/office/drawing/2014/main" id="{0EDDAA4F-B5EB-9916-0095-2A1E8E1C4554}"/>
              </a:ext>
            </a:extLst>
          </p:cNvPr>
          <p:cNvSpPr/>
          <p:nvPr/>
        </p:nvSpPr>
        <p:spPr>
          <a:xfrm>
            <a:off x="2405507" y="5466974"/>
            <a:ext cx="7870032" cy="353683"/>
          </a:xfrm>
          <a:prstGeom prst="rightArrow">
            <a:avLst>
              <a:gd name="adj1" fmla="val 50000"/>
              <a:gd name="adj2" fmla="val 19465"/>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prstClr val="white"/>
                </a:solidFill>
                <a:latin typeface="Tahoma"/>
              </a:rPr>
              <a:t>Oversight and motivation of the cohort</a:t>
            </a:r>
            <a:endParaRPr kumimoji="0" lang="en-US" sz="900" b="0" i="0" u="none" strike="noStrike" kern="1200" cap="none" spc="0" normalizeH="0" baseline="0" noProof="0" dirty="0">
              <a:ln>
                <a:noFill/>
              </a:ln>
              <a:solidFill>
                <a:prstClr val="white"/>
              </a:solidFill>
              <a:effectLst/>
              <a:uLnTx/>
              <a:uFillTx/>
              <a:latin typeface="Tahoma"/>
            </a:endParaRPr>
          </a:p>
        </p:txBody>
      </p:sp>
      <p:sp>
        <p:nvSpPr>
          <p:cNvPr id="81" name="TextBox 80">
            <a:extLst>
              <a:ext uri="{FF2B5EF4-FFF2-40B4-BE49-F238E27FC236}">
                <a16:creationId xmlns:a16="http://schemas.microsoft.com/office/drawing/2014/main" id="{E841A042-29C7-F060-9281-FA3F907D19B4}"/>
              </a:ext>
            </a:extLst>
          </p:cNvPr>
          <p:cNvSpPr txBox="1"/>
          <p:nvPr/>
        </p:nvSpPr>
        <p:spPr>
          <a:xfrm>
            <a:off x="980108" y="5520704"/>
            <a:ext cx="1186194"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solidFill>
                  <a:srgbClr val="58595B"/>
                </a:solidFill>
                <a:latin typeface="Tahoma"/>
              </a:rPr>
              <a:t>Champions</a:t>
            </a:r>
            <a:endParaRPr kumimoji="0" lang="en-US" sz="1000" b="1" i="0" u="none" strike="noStrike" kern="1200" cap="none" spc="0" normalizeH="0" baseline="0" noProof="0" dirty="0">
              <a:ln>
                <a:noFill/>
              </a:ln>
              <a:solidFill>
                <a:srgbClr val="58595B"/>
              </a:solidFill>
              <a:effectLst/>
              <a:uLnTx/>
              <a:uFillTx/>
              <a:latin typeface="Tahoma"/>
              <a:ea typeface="+mn-ea"/>
              <a:cs typeface="+mn-cs"/>
            </a:endParaRPr>
          </a:p>
        </p:txBody>
      </p:sp>
      <p:sp>
        <p:nvSpPr>
          <p:cNvPr id="84" name="Arrow: Right 83">
            <a:extLst>
              <a:ext uri="{FF2B5EF4-FFF2-40B4-BE49-F238E27FC236}">
                <a16:creationId xmlns:a16="http://schemas.microsoft.com/office/drawing/2014/main" id="{6FB27009-CE56-C89B-F875-FE8A3297226E}"/>
              </a:ext>
            </a:extLst>
          </p:cNvPr>
          <p:cNvSpPr/>
          <p:nvPr/>
        </p:nvSpPr>
        <p:spPr>
          <a:xfrm>
            <a:off x="2420839" y="5741167"/>
            <a:ext cx="7870032" cy="353683"/>
          </a:xfrm>
          <a:prstGeom prst="rightArrow">
            <a:avLst>
              <a:gd name="adj1" fmla="val 50000"/>
              <a:gd name="adj2" fmla="val 19465"/>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noProof="0" dirty="0">
                <a:solidFill>
                  <a:prstClr val="white"/>
                </a:solidFill>
                <a:latin typeface="Tahoma"/>
              </a:rPr>
              <a:t>Inspiration and mentoring of the cohort</a:t>
            </a:r>
            <a:endParaRPr kumimoji="0" lang="en-US" sz="900" b="0" i="0" u="none" strike="noStrike" kern="1200" cap="none" spc="0" normalizeH="0" baseline="0" noProof="0" dirty="0">
              <a:ln>
                <a:noFill/>
              </a:ln>
              <a:solidFill>
                <a:prstClr val="white"/>
              </a:solidFill>
              <a:effectLst/>
              <a:uLnTx/>
              <a:uFillTx/>
              <a:latin typeface="Tahoma"/>
            </a:endParaRPr>
          </a:p>
        </p:txBody>
      </p:sp>
      <p:sp>
        <p:nvSpPr>
          <p:cNvPr id="85" name="TextBox 84">
            <a:extLst>
              <a:ext uri="{FF2B5EF4-FFF2-40B4-BE49-F238E27FC236}">
                <a16:creationId xmlns:a16="http://schemas.microsoft.com/office/drawing/2014/main" id="{8CA698C3-FAE1-5B27-AD8A-7D16A23F0A39}"/>
              </a:ext>
            </a:extLst>
          </p:cNvPr>
          <p:cNvSpPr txBox="1"/>
          <p:nvPr/>
        </p:nvSpPr>
        <p:spPr>
          <a:xfrm>
            <a:off x="432079" y="5762447"/>
            <a:ext cx="173677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solidFill>
                  <a:srgbClr val="58595B"/>
                </a:solidFill>
                <a:latin typeface="Tahoma"/>
              </a:rPr>
              <a:t>Executive Sponsors</a:t>
            </a:r>
            <a:endParaRPr kumimoji="0" lang="en-US" sz="1000" b="1" i="0" u="none" strike="noStrike" kern="1200" cap="none" spc="0" normalizeH="0" baseline="0" noProof="0" dirty="0">
              <a:ln>
                <a:noFill/>
              </a:ln>
              <a:solidFill>
                <a:srgbClr val="58595B"/>
              </a:solidFill>
              <a:effectLst/>
              <a:uLnTx/>
              <a:uFillTx/>
              <a:latin typeface="Tahoma"/>
              <a:ea typeface="+mn-ea"/>
              <a:cs typeface="+mn-cs"/>
            </a:endParaRPr>
          </a:p>
        </p:txBody>
      </p:sp>
      <p:sp>
        <p:nvSpPr>
          <p:cNvPr id="86" name="Title 85">
            <a:extLst>
              <a:ext uri="{FF2B5EF4-FFF2-40B4-BE49-F238E27FC236}">
                <a16:creationId xmlns:a16="http://schemas.microsoft.com/office/drawing/2014/main" id="{43844A43-885F-9B67-16A6-C3C69E5BD47C}"/>
              </a:ext>
            </a:extLst>
          </p:cNvPr>
          <p:cNvSpPr>
            <a:spLocks noGrp="1"/>
          </p:cNvSpPr>
          <p:nvPr>
            <p:ph type="title"/>
          </p:nvPr>
        </p:nvSpPr>
        <p:spPr/>
        <p:txBody>
          <a:bodyPr/>
          <a:lstStyle/>
          <a:p>
            <a:r>
              <a:rPr kumimoji="0" lang="en-US" sz="4400" b="1" i="0" u="none" strike="noStrike" kern="1200" cap="none" spc="0" normalizeH="0" baseline="0" noProof="0" dirty="0">
                <a:ln>
                  <a:noFill/>
                </a:ln>
                <a:effectLst/>
                <a:uLnTx/>
                <a:uFillTx/>
                <a:latin typeface="Tahoma"/>
                <a:ea typeface="+mn-ea"/>
                <a:cs typeface="+mn-cs"/>
              </a:rPr>
              <a:t>The Ambassador Experience</a:t>
            </a:r>
            <a:endParaRPr lang="en-US" dirty="0"/>
          </a:p>
        </p:txBody>
      </p:sp>
      <p:sp>
        <p:nvSpPr>
          <p:cNvPr id="2" name="Cross 1">
            <a:extLst>
              <a:ext uri="{FF2B5EF4-FFF2-40B4-BE49-F238E27FC236}">
                <a16:creationId xmlns:a16="http://schemas.microsoft.com/office/drawing/2014/main" id="{ADC69BDE-CF52-8D27-2050-D79FA3D727B1}"/>
              </a:ext>
            </a:extLst>
          </p:cNvPr>
          <p:cNvSpPr/>
          <p:nvPr/>
        </p:nvSpPr>
        <p:spPr>
          <a:xfrm>
            <a:off x="10217472" y="4112437"/>
            <a:ext cx="274616" cy="274320"/>
          </a:xfrm>
          <a:prstGeom prst="plus">
            <a:avLst/>
          </a:prstGeom>
          <a:solidFill>
            <a:schemeClr val="accent4"/>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549CA53-04E1-6726-6B3C-8B829A123713}"/>
              </a:ext>
            </a:extLst>
          </p:cNvPr>
          <p:cNvSpPr txBox="1"/>
          <p:nvPr/>
        </p:nvSpPr>
        <p:spPr>
          <a:xfrm>
            <a:off x="9273059" y="759064"/>
            <a:ext cx="2568334" cy="646331"/>
          </a:xfrm>
          <a:prstGeom prst="rect">
            <a:avLst/>
          </a:prstGeom>
          <a:noFill/>
        </p:spPr>
        <p:txBody>
          <a:bodyPr wrap="square" rtlCol="0">
            <a:spAutoFit/>
          </a:bodyPr>
          <a:lstStyle/>
          <a:p>
            <a:pPr marL="285750" indent="-285750">
              <a:buFont typeface="Arial" panose="020B0604020202020204" pitchFamily="34" charset="0"/>
              <a:buChar char="•"/>
            </a:pPr>
            <a:r>
              <a:rPr lang="en-US" sz="1200" dirty="0"/>
              <a:t>Set Career Goals</a:t>
            </a:r>
          </a:p>
          <a:p>
            <a:pPr marL="285750" indent="-285750">
              <a:buFont typeface="Arial" panose="020B0604020202020204" pitchFamily="34" charset="0"/>
              <a:buChar char="•"/>
            </a:pPr>
            <a:r>
              <a:rPr lang="en-US" sz="1200" dirty="0"/>
              <a:t>Develop Group Initiatives</a:t>
            </a:r>
          </a:p>
          <a:p>
            <a:pPr marL="285750" indent="-285750">
              <a:buFont typeface="Arial" panose="020B0604020202020204" pitchFamily="34" charset="0"/>
              <a:buChar char="•"/>
            </a:pPr>
            <a:r>
              <a:rPr lang="en-US" sz="1200" dirty="0"/>
              <a:t>Build Leadership Capabilities</a:t>
            </a:r>
          </a:p>
        </p:txBody>
      </p:sp>
    </p:spTree>
    <p:extLst>
      <p:ext uri="{BB962C8B-B14F-4D97-AF65-F5344CB8AC3E}">
        <p14:creationId xmlns:p14="http://schemas.microsoft.com/office/powerpoint/2010/main" val="9320795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1878">
        <p159:morph option="byObject"/>
      </p:transition>
    </mc:Choice>
    <mc:Fallback xmlns="">
      <p:transition spd="slow" advTm="118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700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1000" fill="hold"/>
                                        <p:tgtEl>
                                          <p:spTgt spid="46"/>
                                        </p:tgtEl>
                                        <p:attrNameLst>
                                          <p:attrName>ppt_x</p:attrName>
                                        </p:attrNameLst>
                                      </p:cBhvr>
                                      <p:tavLst>
                                        <p:tav tm="0">
                                          <p:val>
                                            <p:strVal val="0-#ppt_w/2"/>
                                          </p:val>
                                        </p:tav>
                                        <p:tav tm="100000">
                                          <p:val>
                                            <p:strVal val="#ppt_x"/>
                                          </p:val>
                                        </p:tav>
                                      </p:tavLst>
                                    </p:anim>
                                    <p:anim calcmode="lin" valueType="num">
                                      <p:cBhvr additive="base">
                                        <p:cTn id="8" dur="1000" fill="hold"/>
                                        <p:tgtEl>
                                          <p:spTgt spid="46"/>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1700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par>
                                <p:cTn id="12" presetID="10" presetClass="entr" presetSubtype="0" fill="hold" nodeType="withEffect">
                                  <p:stCondLst>
                                    <p:cond delay="1700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par>
                                <p:cTn id="15" presetID="10" presetClass="entr" presetSubtype="0" fill="hold" nodeType="withEffect">
                                  <p:stCondLst>
                                    <p:cond delay="170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0" presetClass="entr" presetSubtype="0" fill="hold" nodeType="withEffect">
                                  <p:stCondLst>
                                    <p:cond delay="1700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170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nodeType="withEffect">
                                  <p:stCondLst>
                                    <p:cond delay="1700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nodeType="withEffect">
                                  <p:stCondLst>
                                    <p:cond delay="1700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nodeType="withEffect">
                                  <p:stCondLst>
                                    <p:cond delay="1700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nodeType="withEffect">
                                  <p:stCondLst>
                                    <p:cond delay="1700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nodeType="withEffect">
                                  <p:stCondLst>
                                    <p:cond delay="1700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nodeType="withEffect">
                                  <p:stCondLst>
                                    <p:cond delay="1700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par>
                                <p:cTn id="42" presetID="10" presetClass="entr" presetSubtype="0" fill="hold" nodeType="withEffect">
                                  <p:stCondLst>
                                    <p:cond delay="1700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par>
                                <p:cTn id="45" presetID="10" presetClass="entr" presetSubtype="0" fill="hold" nodeType="withEffect">
                                  <p:stCondLst>
                                    <p:cond delay="1700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par>
                                <p:cTn id="48" presetID="10" presetClass="entr" presetSubtype="0" fill="hold" grpId="0" nodeType="withEffect">
                                  <p:stCondLst>
                                    <p:cond delay="2200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900"/>
                                        <p:tgtEl>
                                          <p:spTgt spid="37"/>
                                        </p:tgtEl>
                                      </p:cBhvr>
                                    </p:animEffect>
                                  </p:childTnLst>
                                </p:cTn>
                              </p:par>
                              <p:par>
                                <p:cTn id="51" presetID="10" presetClass="entr" presetSubtype="0" fill="hold" grpId="0" nodeType="withEffect">
                                  <p:stCondLst>
                                    <p:cond delay="2220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par>
                                <p:cTn id="54" presetID="10" presetClass="entr" presetSubtype="0" fill="hold" grpId="0" nodeType="withEffect">
                                  <p:stCondLst>
                                    <p:cond delay="22100"/>
                                  </p:stCondLst>
                                  <p:childTnLst>
                                    <p:set>
                                      <p:cBhvr>
                                        <p:cTn id="55" dur="1" fill="hold">
                                          <p:stCondLst>
                                            <p:cond delay="0"/>
                                          </p:stCondLst>
                                        </p:cTn>
                                        <p:tgtEl>
                                          <p:spTgt spid="79"/>
                                        </p:tgtEl>
                                        <p:attrNameLst>
                                          <p:attrName>style.visibility</p:attrName>
                                        </p:attrNameLst>
                                      </p:cBhvr>
                                      <p:to>
                                        <p:strVal val="visible"/>
                                      </p:to>
                                    </p:set>
                                    <p:animEffect transition="in" filter="fade">
                                      <p:cBhvr>
                                        <p:cTn id="56" dur="1000"/>
                                        <p:tgtEl>
                                          <p:spTgt spid="79"/>
                                        </p:tgtEl>
                                      </p:cBhvr>
                                    </p:animEffect>
                                  </p:childTnLst>
                                </p:cTn>
                              </p:par>
                              <p:par>
                                <p:cTn id="57" presetID="2" presetClass="entr" presetSubtype="8" fill="hold" grpId="0" nodeType="withEffect">
                                  <p:stCondLst>
                                    <p:cond delay="30900"/>
                                  </p:stCondLst>
                                  <p:childTnLst>
                                    <p:set>
                                      <p:cBhvr>
                                        <p:cTn id="58" dur="1" fill="hold">
                                          <p:stCondLst>
                                            <p:cond delay="0"/>
                                          </p:stCondLst>
                                        </p:cTn>
                                        <p:tgtEl>
                                          <p:spTgt spid="32"/>
                                        </p:tgtEl>
                                        <p:attrNameLst>
                                          <p:attrName>style.visibility</p:attrName>
                                        </p:attrNameLst>
                                      </p:cBhvr>
                                      <p:to>
                                        <p:strVal val="visible"/>
                                      </p:to>
                                    </p:set>
                                    <p:anim calcmode="lin" valueType="num">
                                      <p:cBhvr additive="base">
                                        <p:cTn id="59" dur="1000" fill="hold"/>
                                        <p:tgtEl>
                                          <p:spTgt spid="32"/>
                                        </p:tgtEl>
                                        <p:attrNameLst>
                                          <p:attrName>ppt_x</p:attrName>
                                        </p:attrNameLst>
                                      </p:cBhvr>
                                      <p:tavLst>
                                        <p:tav tm="0">
                                          <p:val>
                                            <p:strVal val="0-#ppt_w/2"/>
                                          </p:val>
                                        </p:tav>
                                        <p:tav tm="100000">
                                          <p:val>
                                            <p:strVal val="#ppt_x"/>
                                          </p:val>
                                        </p:tav>
                                      </p:tavLst>
                                    </p:anim>
                                    <p:anim calcmode="lin" valueType="num">
                                      <p:cBhvr additive="base">
                                        <p:cTn id="60" dur="1000" fill="hold"/>
                                        <p:tgtEl>
                                          <p:spTgt spid="32"/>
                                        </p:tgtEl>
                                        <p:attrNameLst>
                                          <p:attrName>ppt_y</p:attrName>
                                        </p:attrNameLst>
                                      </p:cBhvr>
                                      <p:tavLst>
                                        <p:tav tm="0">
                                          <p:val>
                                            <p:strVal val="#ppt_y"/>
                                          </p:val>
                                        </p:tav>
                                        <p:tav tm="100000">
                                          <p:val>
                                            <p:strVal val="#ppt_y"/>
                                          </p:val>
                                        </p:tav>
                                      </p:tavLst>
                                    </p:anim>
                                  </p:childTnLst>
                                </p:cTn>
                              </p:par>
                              <p:par>
                                <p:cTn id="61" presetID="10" presetClass="entr" presetSubtype="0" fill="hold" grpId="0" nodeType="withEffect">
                                  <p:stCondLst>
                                    <p:cond delay="44000"/>
                                  </p:stCondLst>
                                  <p:childTnLst>
                                    <p:set>
                                      <p:cBhvr>
                                        <p:cTn id="62" dur="1" fill="hold">
                                          <p:stCondLst>
                                            <p:cond delay="0"/>
                                          </p:stCondLst>
                                        </p:cTn>
                                        <p:tgtEl>
                                          <p:spTgt spid="68"/>
                                        </p:tgtEl>
                                        <p:attrNameLst>
                                          <p:attrName>style.visibility</p:attrName>
                                        </p:attrNameLst>
                                      </p:cBhvr>
                                      <p:to>
                                        <p:strVal val="visible"/>
                                      </p:to>
                                    </p:set>
                                    <p:animEffect transition="in" filter="fade">
                                      <p:cBhvr>
                                        <p:cTn id="63" dur="500"/>
                                        <p:tgtEl>
                                          <p:spTgt spid="68"/>
                                        </p:tgtEl>
                                      </p:cBhvr>
                                    </p:animEffect>
                                  </p:childTnLst>
                                </p:cTn>
                              </p:par>
                              <p:par>
                                <p:cTn id="64" presetID="10" presetClass="entr" presetSubtype="0" fill="hold" grpId="0" nodeType="withEffect">
                                  <p:stCondLst>
                                    <p:cond delay="44100"/>
                                  </p:stCondLst>
                                  <p:childTnLst>
                                    <p:set>
                                      <p:cBhvr>
                                        <p:cTn id="65" dur="1" fill="hold">
                                          <p:stCondLst>
                                            <p:cond delay="0"/>
                                          </p:stCondLst>
                                        </p:cTn>
                                        <p:tgtEl>
                                          <p:spTgt spid="74"/>
                                        </p:tgtEl>
                                        <p:attrNameLst>
                                          <p:attrName>style.visibility</p:attrName>
                                        </p:attrNameLst>
                                      </p:cBhvr>
                                      <p:to>
                                        <p:strVal val="visible"/>
                                      </p:to>
                                    </p:set>
                                    <p:animEffect transition="in" filter="fade">
                                      <p:cBhvr>
                                        <p:cTn id="66" dur="500"/>
                                        <p:tgtEl>
                                          <p:spTgt spid="74"/>
                                        </p:tgtEl>
                                      </p:cBhvr>
                                    </p:animEffect>
                                  </p:childTnLst>
                                </p:cTn>
                              </p:par>
                              <p:par>
                                <p:cTn id="67" presetID="2" presetClass="entr" presetSubtype="8" fill="hold" grpId="0" nodeType="withEffect">
                                  <p:stCondLst>
                                    <p:cond delay="52100"/>
                                  </p:stCondLst>
                                  <p:childTnLst>
                                    <p:set>
                                      <p:cBhvr>
                                        <p:cTn id="68" dur="1" fill="hold">
                                          <p:stCondLst>
                                            <p:cond delay="0"/>
                                          </p:stCondLst>
                                        </p:cTn>
                                        <p:tgtEl>
                                          <p:spTgt spid="73"/>
                                        </p:tgtEl>
                                        <p:attrNameLst>
                                          <p:attrName>style.visibility</p:attrName>
                                        </p:attrNameLst>
                                      </p:cBhvr>
                                      <p:to>
                                        <p:strVal val="visible"/>
                                      </p:to>
                                    </p:set>
                                    <p:anim calcmode="lin" valueType="num">
                                      <p:cBhvr additive="base">
                                        <p:cTn id="69" dur="1000" fill="hold"/>
                                        <p:tgtEl>
                                          <p:spTgt spid="73"/>
                                        </p:tgtEl>
                                        <p:attrNameLst>
                                          <p:attrName>ppt_x</p:attrName>
                                        </p:attrNameLst>
                                      </p:cBhvr>
                                      <p:tavLst>
                                        <p:tav tm="0">
                                          <p:val>
                                            <p:strVal val="0-#ppt_w/2"/>
                                          </p:val>
                                        </p:tav>
                                        <p:tav tm="100000">
                                          <p:val>
                                            <p:strVal val="#ppt_x"/>
                                          </p:val>
                                        </p:tav>
                                      </p:tavLst>
                                    </p:anim>
                                    <p:anim calcmode="lin" valueType="num">
                                      <p:cBhvr additive="base">
                                        <p:cTn id="70" dur="1000" fill="hold"/>
                                        <p:tgtEl>
                                          <p:spTgt spid="73"/>
                                        </p:tgtEl>
                                        <p:attrNameLst>
                                          <p:attrName>ppt_y</p:attrName>
                                        </p:attrNameLst>
                                      </p:cBhvr>
                                      <p:tavLst>
                                        <p:tav tm="0">
                                          <p:val>
                                            <p:strVal val="#ppt_y"/>
                                          </p:val>
                                        </p:tav>
                                        <p:tav tm="100000">
                                          <p:val>
                                            <p:strVal val="#ppt_y"/>
                                          </p:val>
                                        </p:tav>
                                      </p:tavLst>
                                    </p:anim>
                                  </p:childTnLst>
                                </p:cTn>
                              </p:par>
                              <p:par>
                                <p:cTn id="71" presetID="10" presetClass="entr" presetSubtype="0" fill="hold" grpId="0" nodeType="withEffect">
                                  <p:stCondLst>
                                    <p:cond delay="5190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500"/>
                                        <p:tgtEl>
                                          <p:spTgt spid="45"/>
                                        </p:tgtEl>
                                      </p:cBhvr>
                                    </p:animEffect>
                                  </p:childTnLst>
                                </p:cTn>
                              </p:par>
                              <p:par>
                                <p:cTn id="74" presetID="22" presetClass="entr" presetSubtype="8" fill="hold" grpId="0" nodeType="withEffect">
                                  <p:stCondLst>
                                    <p:cond delay="57200"/>
                                  </p:stCondLst>
                                  <p:childTnLst>
                                    <p:set>
                                      <p:cBhvr>
                                        <p:cTn id="75" dur="1" fill="hold">
                                          <p:stCondLst>
                                            <p:cond delay="0"/>
                                          </p:stCondLst>
                                        </p:cTn>
                                        <p:tgtEl>
                                          <p:spTgt spid="44"/>
                                        </p:tgtEl>
                                        <p:attrNameLst>
                                          <p:attrName>style.visibility</p:attrName>
                                        </p:attrNameLst>
                                      </p:cBhvr>
                                      <p:to>
                                        <p:strVal val="visible"/>
                                      </p:to>
                                    </p:set>
                                    <p:animEffect transition="in" filter="wipe(left)">
                                      <p:cBhvr>
                                        <p:cTn id="76" dur="500"/>
                                        <p:tgtEl>
                                          <p:spTgt spid="44"/>
                                        </p:tgtEl>
                                      </p:cBhvr>
                                    </p:animEffect>
                                  </p:childTnLst>
                                </p:cTn>
                              </p:par>
                              <p:par>
                                <p:cTn id="77" presetID="22" presetClass="entr" presetSubtype="8" fill="hold" grpId="0" nodeType="withEffect">
                                  <p:stCondLst>
                                    <p:cond delay="58500"/>
                                  </p:stCondLst>
                                  <p:childTnLst>
                                    <p:set>
                                      <p:cBhvr>
                                        <p:cTn id="78" dur="1" fill="hold">
                                          <p:stCondLst>
                                            <p:cond delay="0"/>
                                          </p:stCondLst>
                                        </p:cTn>
                                        <p:tgtEl>
                                          <p:spTgt spid="81"/>
                                        </p:tgtEl>
                                        <p:attrNameLst>
                                          <p:attrName>style.visibility</p:attrName>
                                        </p:attrNameLst>
                                      </p:cBhvr>
                                      <p:to>
                                        <p:strVal val="visible"/>
                                      </p:to>
                                    </p:set>
                                    <p:animEffect transition="in" filter="wipe(left)">
                                      <p:cBhvr>
                                        <p:cTn id="79" dur="500"/>
                                        <p:tgtEl>
                                          <p:spTgt spid="81"/>
                                        </p:tgtEl>
                                      </p:cBhvr>
                                    </p:animEffect>
                                  </p:childTnLst>
                                </p:cTn>
                              </p:par>
                              <p:par>
                                <p:cTn id="80" presetID="22" presetClass="entr" presetSubtype="8" fill="hold" grpId="0" nodeType="withEffect">
                                  <p:stCondLst>
                                    <p:cond delay="58600"/>
                                  </p:stCondLst>
                                  <p:childTnLst>
                                    <p:set>
                                      <p:cBhvr>
                                        <p:cTn id="81" dur="1" fill="hold">
                                          <p:stCondLst>
                                            <p:cond delay="0"/>
                                          </p:stCondLst>
                                        </p:cTn>
                                        <p:tgtEl>
                                          <p:spTgt spid="80"/>
                                        </p:tgtEl>
                                        <p:attrNameLst>
                                          <p:attrName>style.visibility</p:attrName>
                                        </p:attrNameLst>
                                      </p:cBhvr>
                                      <p:to>
                                        <p:strVal val="visible"/>
                                      </p:to>
                                    </p:set>
                                    <p:animEffect transition="in" filter="wipe(left)">
                                      <p:cBhvr>
                                        <p:cTn id="82" dur="500"/>
                                        <p:tgtEl>
                                          <p:spTgt spid="80"/>
                                        </p:tgtEl>
                                      </p:cBhvr>
                                    </p:animEffect>
                                  </p:childTnLst>
                                </p:cTn>
                              </p:par>
                              <p:par>
                                <p:cTn id="83" presetID="22" presetClass="entr" presetSubtype="8" fill="hold" grpId="0" nodeType="withEffect">
                                  <p:stCondLst>
                                    <p:cond delay="62000"/>
                                  </p:stCondLst>
                                  <p:childTnLst>
                                    <p:set>
                                      <p:cBhvr>
                                        <p:cTn id="84" dur="1" fill="hold">
                                          <p:stCondLst>
                                            <p:cond delay="0"/>
                                          </p:stCondLst>
                                        </p:cTn>
                                        <p:tgtEl>
                                          <p:spTgt spid="85"/>
                                        </p:tgtEl>
                                        <p:attrNameLst>
                                          <p:attrName>style.visibility</p:attrName>
                                        </p:attrNameLst>
                                      </p:cBhvr>
                                      <p:to>
                                        <p:strVal val="visible"/>
                                      </p:to>
                                    </p:set>
                                    <p:animEffect transition="in" filter="wipe(left)">
                                      <p:cBhvr>
                                        <p:cTn id="85" dur="500"/>
                                        <p:tgtEl>
                                          <p:spTgt spid="85"/>
                                        </p:tgtEl>
                                      </p:cBhvr>
                                    </p:animEffect>
                                  </p:childTnLst>
                                </p:cTn>
                              </p:par>
                              <p:par>
                                <p:cTn id="86" presetID="22" presetClass="entr" presetSubtype="8" fill="hold" grpId="0" nodeType="withEffect">
                                  <p:stCondLst>
                                    <p:cond delay="62100"/>
                                  </p:stCondLst>
                                  <p:childTnLst>
                                    <p:set>
                                      <p:cBhvr>
                                        <p:cTn id="87" dur="1" fill="hold">
                                          <p:stCondLst>
                                            <p:cond delay="0"/>
                                          </p:stCondLst>
                                        </p:cTn>
                                        <p:tgtEl>
                                          <p:spTgt spid="84"/>
                                        </p:tgtEl>
                                        <p:attrNameLst>
                                          <p:attrName>style.visibility</p:attrName>
                                        </p:attrNameLst>
                                      </p:cBhvr>
                                      <p:to>
                                        <p:strVal val="visible"/>
                                      </p:to>
                                    </p:set>
                                    <p:animEffect transition="in" filter="wipe(left)">
                                      <p:cBhvr>
                                        <p:cTn id="88" dur="500"/>
                                        <p:tgtEl>
                                          <p:spTgt spid="84"/>
                                        </p:tgtEl>
                                      </p:cBhvr>
                                    </p:animEffect>
                                  </p:childTnLst>
                                </p:cTn>
                              </p:par>
                              <p:par>
                                <p:cTn id="89" presetID="22" presetClass="entr" presetSubtype="8" fill="hold" grpId="0" nodeType="withEffect">
                                  <p:stCondLst>
                                    <p:cond delay="68300"/>
                                  </p:stCondLst>
                                  <p:childTnLst>
                                    <p:set>
                                      <p:cBhvr>
                                        <p:cTn id="90" dur="1" fill="hold">
                                          <p:stCondLst>
                                            <p:cond delay="0"/>
                                          </p:stCondLst>
                                        </p:cTn>
                                        <p:tgtEl>
                                          <p:spTgt spid="43"/>
                                        </p:tgtEl>
                                        <p:attrNameLst>
                                          <p:attrName>style.visibility</p:attrName>
                                        </p:attrNameLst>
                                      </p:cBhvr>
                                      <p:to>
                                        <p:strVal val="visible"/>
                                      </p:to>
                                    </p:set>
                                    <p:animEffect transition="in" filter="wipe(left)">
                                      <p:cBhvr>
                                        <p:cTn id="91" dur="500"/>
                                        <p:tgtEl>
                                          <p:spTgt spid="43"/>
                                        </p:tgtEl>
                                      </p:cBhvr>
                                    </p:animEffect>
                                  </p:childTnLst>
                                </p:cTn>
                              </p:par>
                              <p:par>
                                <p:cTn id="92" presetID="10" presetClass="entr" presetSubtype="0" fill="hold" grpId="0" nodeType="withEffect">
                                  <p:stCondLst>
                                    <p:cond delay="85100"/>
                                  </p:stCondLst>
                                  <p:childTnLst>
                                    <p:set>
                                      <p:cBhvr>
                                        <p:cTn id="93" dur="1" fill="hold">
                                          <p:stCondLst>
                                            <p:cond delay="0"/>
                                          </p:stCondLst>
                                        </p:cTn>
                                        <p:tgtEl>
                                          <p:spTgt spid="47"/>
                                        </p:tgtEl>
                                        <p:attrNameLst>
                                          <p:attrName>style.visibility</p:attrName>
                                        </p:attrNameLst>
                                      </p:cBhvr>
                                      <p:to>
                                        <p:strVal val="visible"/>
                                      </p:to>
                                    </p:set>
                                    <p:animEffect transition="in" filter="fade">
                                      <p:cBhvr>
                                        <p:cTn id="94" dur="500"/>
                                        <p:tgtEl>
                                          <p:spTgt spid="47"/>
                                        </p:tgtEl>
                                      </p:cBhvr>
                                    </p:animEffect>
                                  </p:childTnLst>
                                </p:cTn>
                              </p:par>
                              <p:par>
                                <p:cTn id="95" presetID="10" presetClass="entr" presetSubtype="0" fill="hold" grpId="0" nodeType="withEffect">
                                  <p:stCondLst>
                                    <p:cond delay="85300"/>
                                  </p:stCondLst>
                                  <p:childTnLst>
                                    <p:set>
                                      <p:cBhvr>
                                        <p:cTn id="96" dur="1" fill="hold">
                                          <p:stCondLst>
                                            <p:cond delay="0"/>
                                          </p:stCondLst>
                                        </p:cTn>
                                        <p:tgtEl>
                                          <p:spTgt spid="49"/>
                                        </p:tgtEl>
                                        <p:attrNameLst>
                                          <p:attrName>style.visibility</p:attrName>
                                        </p:attrNameLst>
                                      </p:cBhvr>
                                      <p:to>
                                        <p:strVal val="visible"/>
                                      </p:to>
                                    </p:set>
                                    <p:animEffect transition="in" filter="fade">
                                      <p:cBhvr>
                                        <p:cTn id="97" dur="500"/>
                                        <p:tgtEl>
                                          <p:spTgt spid="49"/>
                                        </p:tgtEl>
                                      </p:cBhvr>
                                    </p:animEffect>
                                  </p:childTnLst>
                                </p:cTn>
                              </p:par>
                              <p:par>
                                <p:cTn id="98" presetID="10" presetClass="entr" presetSubtype="0" fill="hold" grpId="0" nodeType="withEffect">
                                  <p:stCondLst>
                                    <p:cond delay="85500"/>
                                  </p:stCondLst>
                                  <p:childTnLst>
                                    <p:set>
                                      <p:cBhvr>
                                        <p:cTn id="99" dur="1" fill="hold">
                                          <p:stCondLst>
                                            <p:cond delay="0"/>
                                          </p:stCondLst>
                                        </p:cTn>
                                        <p:tgtEl>
                                          <p:spTgt spid="51"/>
                                        </p:tgtEl>
                                        <p:attrNameLst>
                                          <p:attrName>style.visibility</p:attrName>
                                        </p:attrNameLst>
                                      </p:cBhvr>
                                      <p:to>
                                        <p:strVal val="visible"/>
                                      </p:to>
                                    </p:set>
                                    <p:animEffect transition="in" filter="fade">
                                      <p:cBhvr>
                                        <p:cTn id="100" dur="500"/>
                                        <p:tgtEl>
                                          <p:spTgt spid="51"/>
                                        </p:tgtEl>
                                      </p:cBhvr>
                                    </p:animEffect>
                                  </p:childTnLst>
                                </p:cTn>
                              </p:par>
                              <p:par>
                                <p:cTn id="101" presetID="10" presetClass="entr" presetSubtype="0" fill="hold" grpId="0" nodeType="withEffect">
                                  <p:stCondLst>
                                    <p:cond delay="85700"/>
                                  </p:stCondLst>
                                  <p:childTnLst>
                                    <p:set>
                                      <p:cBhvr>
                                        <p:cTn id="102" dur="1" fill="hold">
                                          <p:stCondLst>
                                            <p:cond delay="0"/>
                                          </p:stCondLst>
                                        </p:cTn>
                                        <p:tgtEl>
                                          <p:spTgt spid="53"/>
                                        </p:tgtEl>
                                        <p:attrNameLst>
                                          <p:attrName>style.visibility</p:attrName>
                                        </p:attrNameLst>
                                      </p:cBhvr>
                                      <p:to>
                                        <p:strVal val="visible"/>
                                      </p:to>
                                    </p:set>
                                    <p:animEffect transition="in" filter="fade">
                                      <p:cBhvr>
                                        <p:cTn id="103" dur="500"/>
                                        <p:tgtEl>
                                          <p:spTgt spid="53"/>
                                        </p:tgtEl>
                                      </p:cBhvr>
                                    </p:animEffect>
                                  </p:childTnLst>
                                </p:cTn>
                              </p:par>
                              <p:par>
                                <p:cTn id="104" presetID="10" presetClass="entr" presetSubtype="0" fill="hold" grpId="0" nodeType="withEffect">
                                  <p:stCondLst>
                                    <p:cond delay="86000"/>
                                  </p:stCondLst>
                                  <p:childTnLst>
                                    <p:set>
                                      <p:cBhvr>
                                        <p:cTn id="105" dur="1" fill="hold">
                                          <p:stCondLst>
                                            <p:cond delay="0"/>
                                          </p:stCondLst>
                                        </p:cTn>
                                        <p:tgtEl>
                                          <p:spTgt spid="55"/>
                                        </p:tgtEl>
                                        <p:attrNameLst>
                                          <p:attrName>style.visibility</p:attrName>
                                        </p:attrNameLst>
                                      </p:cBhvr>
                                      <p:to>
                                        <p:strVal val="visible"/>
                                      </p:to>
                                    </p:set>
                                    <p:animEffect transition="in" filter="fade">
                                      <p:cBhvr>
                                        <p:cTn id="106" dur="500"/>
                                        <p:tgtEl>
                                          <p:spTgt spid="55"/>
                                        </p:tgtEl>
                                      </p:cBhvr>
                                    </p:animEffect>
                                  </p:childTnLst>
                                </p:cTn>
                              </p:par>
                              <p:par>
                                <p:cTn id="107" presetID="10" presetClass="entr" presetSubtype="0" fill="hold" grpId="0" nodeType="withEffect">
                                  <p:stCondLst>
                                    <p:cond delay="86300"/>
                                  </p:stCondLst>
                                  <p:childTnLst>
                                    <p:set>
                                      <p:cBhvr>
                                        <p:cTn id="108" dur="1" fill="hold">
                                          <p:stCondLst>
                                            <p:cond delay="0"/>
                                          </p:stCondLst>
                                        </p:cTn>
                                        <p:tgtEl>
                                          <p:spTgt spid="57"/>
                                        </p:tgtEl>
                                        <p:attrNameLst>
                                          <p:attrName>style.visibility</p:attrName>
                                        </p:attrNameLst>
                                      </p:cBhvr>
                                      <p:to>
                                        <p:strVal val="visible"/>
                                      </p:to>
                                    </p:set>
                                    <p:animEffect transition="in" filter="fade">
                                      <p:cBhvr>
                                        <p:cTn id="109" dur="500"/>
                                        <p:tgtEl>
                                          <p:spTgt spid="57"/>
                                        </p:tgtEl>
                                      </p:cBhvr>
                                    </p:animEffect>
                                  </p:childTnLst>
                                </p:cTn>
                              </p:par>
                              <p:par>
                                <p:cTn id="110" presetID="10" presetClass="entr" presetSubtype="0" fill="hold" grpId="0" nodeType="withEffect">
                                  <p:stCondLst>
                                    <p:cond delay="86700"/>
                                  </p:stCondLst>
                                  <p:childTnLst>
                                    <p:set>
                                      <p:cBhvr>
                                        <p:cTn id="111" dur="1" fill="hold">
                                          <p:stCondLst>
                                            <p:cond delay="0"/>
                                          </p:stCondLst>
                                        </p:cTn>
                                        <p:tgtEl>
                                          <p:spTgt spid="59"/>
                                        </p:tgtEl>
                                        <p:attrNameLst>
                                          <p:attrName>style.visibility</p:attrName>
                                        </p:attrNameLst>
                                      </p:cBhvr>
                                      <p:to>
                                        <p:strVal val="visible"/>
                                      </p:to>
                                    </p:set>
                                    <p:animEffect transition="in" filter="fade">
                                      <p:cBhvr>
                                        <p:cTn id="112" dur="500"/>
                                        <p:tgtEl>
                                          <p:spTgt spid="59"/>
                                        </p:tgtEl>
                                      </p:cBhvr>
                                    </p:animEffect>
                                  </p:childTnLst>
                                </p:cTn>
                              </p:par>
                              <p:par>
                                <p:cTn id="113" presetID="10" presetClass="entr" presetSubtype="0" fill="hold" grpId="0" nodeType="withEffect">
                                  <p:stCondLst>
                                    <p:cond delay="87000"/>
                                  </p:stCondLst>
                                  <p:childTnLst>
                                    <p:set>
                                      <p:cBhvr>
                                        <p:cTn id="114" dur="1" fill="hold">
                                          <p:stCondLst>
                                            <p:cond delay="0"/>
                                          </p:stCondLst>
                                        </p:cTn>
                                        <p:tgtEl>
                                          <p:spTgt spid="61"/>
                                        </p:tgtEl>
                                        <p:attrNameLst>
                                          <p:attrName>style.visibility</p:attrName>
                                        </p:attrNameLst>
                                      </p:cBhvr>
                                      <p:to>
                                        <p:strVal val="visible"/>
                                      </p:to>
                                    </p:set>
                                    <p:animEffect transition="in" filter="fade">
                                      <p:cBhvr>
                                        <p:cTn id="115" dur="500"/>
                                        <p:tgtEl>
                                          <p:spTgt spid="61"/>
                                        </p:tgtEl>
                                      </p:cBhvr>
                                    </p:animEffect>
                                  </p:childTnLst>
                                </p:cTn>
                              </p:par>
                              <p:par>
                                <p:cTn id="116" presetID="10" presetClass="entr" presetSubtype="0" fill="hold" grpId="0" nodeType="withEffect">
                                  <p:stCondLst>
                                    <p:cond delay="87100"/>
                                  </p:stCondLst>
                                  <p:childTnLst>
                                    <p:set>
                                      <p:cBhvr>
                                        <p:cTn id="117" dur="1" fill="hold">
                                          <p:stCondLst>
                                            <p:cond delay="0"/>
                                          </p:stCondLst>
                                        </p:cTn>
                                        <p:tgtEl>
                                          <p:spTgt spid="63"/>
                                        </p:tgtEl>
                                        <p:attrNameLst>
                                          <p:attrName>style.visibility</p:attrName>
                                        </p:attrNameLst>
                                      </p:cBhvr>
                                      <p:to>
                                        <p:strVal val="visible"/>
                                      </p:to>
                                    </p:set>
                                    <p:animEffect transition="in" filter="fade">
                                      <p:cBhvr>
                                        <p:cTn id="118" dur="500"/>
                                        <p:tgtEl>
                                          <p:spTgt spid="63"/>
                                        </p:tgtEl>
                                      </p:cBhvr>
                                    </p:animEffect>
                                  </p:childTnLst>
                                </p:cTn>
                              </p:par>
                              <p:par>
                                <p:cTn id="119" presetID="10" presetClass="entr" presetSubtype="0" fill="hold" grpId="0" nodeType="withEffect">
                                  <p:stCondLst>
                                    <p:cond delay="87300"/>
                                  </p:stCondLst>
                                  <p:childTnLst>
                                    <p:set>
                                      <p:cBhvr>
                                        <p:cTn id="120" dur="1" fill="hold">
                                          <p:stCondLst>
                                            <p:cond delay="0"/>
                                          </p:stCondLst>
                                        </p:cTn>
                                        <p:tgtEl>
                                          <p:spTgt spid="65"/>
                                        </p:tgtEl>
                                        <p:attrNameLst>
                                          <p:attrName>style.visibility</p:attrName>
                                        </p:attrNameLst>
                                      </p:cBhvr>
                                      <p:to>
                                        <p:strVal val="visible"/>
                                      </p:to>
                                    </p:set>
                                    <p:animEffect transition="in" filter="fade">
                                      <p:cBhvr>
                                        <p:cTn id="121" dur="500"/>
                                        <p:tgtEl>
                                          <p:spTgt spid="65"/>
                                        </p:tgtEl>
                                      </p:cBhvr>
                                    </p:animEffect>
                                  </p:childTnLst>
                                </p:cTn>
                              </p:par>
                              <p:par>
                                <p:cTn id="122" presetID="10" presetClass="entr" presetSubtype="0" fill="hold" grpId="0" nodeType="withEffect">
                                  <p:stCondLst>
                                    <p:cond delay="87500"/>
                                  </p:stCondLst>
                                  <p:childTnLst>
                                    <p:set>
                                      <p:cBhvr>
                                        <p:cTn id="123" dur="1" fill="hold">
                                          <p:stCondLst>
                                            <p:cond delay="0"/>
                                          </p:stCondLst>
                                        </p:cTn>
                                        <p:tgtEl>
                                          <p:spTgt spid="67"/>
                                        </p:tgtEl>
                                        <p:attrNameLst>
                                          <p:attrName>style.visibility</p:attrName>
                                        </p:attrNameLst>
                                      </p:cBhvr>
                                      <p:to>
                                        <p:strVal val="visible"/>
                                      </p:to>
                                    </p:set>
                                    <p:animEffect transition="in" filter="fade">
                                      <p:cBhvr>
                                        <p:cTn id="124" dur="500"/>
                                        <p:tgtEl>
                                          <p:spTgt spid="67"/>
                                        </p:tgtEl>
                                      </p:cBhvr>
                                    </p:animEffect>
                                  </p:childTnLst>
                                </p:cTn>
                              </p:par>
                              <p:par>
                                <p:cTn id="125" presetID="10" presetClass="entr" presetSubtype="0" fill="hold" grpId="0" nodeType="withEffect">
                                  <p:stCondLst>
                                    <p:cond delay="86000"/>
                                  </p:stCondLst>
                                  <p:childTnLst>
                                    <p:set>
                                      <p:cBhvr>
                                        <p:cTn id="126" dur="1" fill="hold">
                                          <p:stCondLst>
                                            <p:cond delay="0"/>
                                          </p:stCondLst>
                                        </p:cTn>
                                        <p:tgtEl>
                                          <p:spTgt spid="71"/>
                                        </p:tgtEl>
                                        <p:attrNameLst>
                                          <p:attrName>style.visibility</p:attrName>
                                        </p:attrNameLst>
                                      </p:cBhvr>
                                      <p:to>
                                        <p:strVal val="visible"/>
                                      </p:to>
                                    </p:set>
                                    <p:animEffect transition="in" filter="fade">
                                      <p:cBhvr>
                                        <p:cTn id="127" dur="1500"/>
                                        <p:tgtEl>
                                          <p:spTgt spid="71"/>
                                        </p:tgtEl>
                                      </p:cBhvr>
                                    </p:animEffect>
                                  </p:childTnLst>
                                </p:cTn>
                              </p:par>
                              <p:par>
                                <p:cTn id="128" presetID="22" presetClass="entr" presetSubtype="8" fill="hold" grpId="0" nodeType="withEffect">
                                  <p:stCondLst>
                                    <p:cond delay="95800"/>
                                  </p:stCondLst>
                                  <p:childTnLst>
                                    <p:set>
                                      <p:cBhvr>
                                        <p:cTn id="129" dur="1" fill="hold">
                                          <p:stCondLst>
                                            <p:cond delay="0"/>
                                          </p:stCondLst>
                                        </p:cTn>
                                        <p:tgtEl>
                                          <p:spTgt spid="33"/>
                                        </p:tgtEl>
                                        <p:attrNameLst>
                                          <p:attrName>style.visibility</p:attrName>
                                        </p:attrNameLst>
                                      </p:cBhvr>
                                      <p:to>
                                        <p:strVal val="visible"/>
                                      </p:to>
                                    </p:set>
                                    <p:animEffect transition="in" filter="wipe(left)">
                                      <p:cBhvr>
                                        <p:cTn id="130" dur="500"/>
                                        <p:tgtEl>
                                          <p:spTgt spid="33"/>
                                        </p:tgtEl>
                                      </p:cBhvr>
                                    </p:animEffect>
                                  </p:childTnLst>
                                </p:cTn>
                              </p:par>
                              <p:par>
                                <p:cTn id="131" presetID="10" presetClass="entr" presetSubtype="0" fill="hold" grpId="0" nodeType="withEffect">
                                  <p:stCondLst>
                                    <p:cond delay="102000"/>
                                  </p:stCondLst>
                                  <p:childTnLst>
                                    <p:set>
                                      <p:cBhvr>
                                        <p:cTn id="132" dur="1" fill="hold">
                                          <p:stCondLst>
                                            <p:cond delay="0"/>
                                          </p:stCondLst>
                                        </p:cTn>
                                        <p:tgtEl>
                                          <p:spTgt spid="30"/>
                                        </p:tgtEl>
                                        <p:attrNameLst>
                                          <p:attrName>style.visibility</p:attrName>
                                        </p:attrNameLst>
                                      </p:cBhvr>
                                      <p:to>
                                        <p:strVal val="visible"/>
                                      </p:to>
                                    </p:set>
                                    <p:animEffect transition="in" filter="fade">
                                      <p:cBhvr>
                                        <p:cTn id="133" dur="500"/>
                                        <p:tgtEl>
                                          <p:spTgt spid="30"/>
                                        </p:tgtEl>
                                      </p:cBhvr>
                                    </p:animEffect>
                                  </p:childTnLst>
                                </p:cTn>
                              </p:par>
                              <p:par>
                                <p:cTn id="134" presetID="10" presetClass="entr" presetSubtype="0" fill="hold" grpId="0" nodeType="withEffect">
                                  <p:stCondLst>
                                    <p:cond delay="102000"/>
                                  </p:stCondLst>
                                  <p:childTnLst>
                                    <p:set>
                                      <p:cBhvr>
                                        <p:cTn id="135" dur="1" fill="hold">
                                          <p:stCondLst>
                                            <p:cond delay="0"/>
                                          </p:stCondLst>
                                        </p:cTn>
                                        <p:tgtEl>
                                          <p:spTgt spid="78"/>
                                        </p:tgtEl>
                                        <p:attrNameLst>
                                          <p:attrName>style.visibility</p:attrName>
                                        </p:attrNameLst>
                                      </p:cBhvr>
                                      <p:to>
                                        <p:strVal val="visible"/>
                                      </p:to>
                                    </p:set>
                                    <p:animEffect transition="in" filter="fade">
                                      <p:cBhvr>
                                        <p:cTn id="136" dur="500"/>
                                        <p:tgtEl>
                                          <p:spTgt spid="78"/>
                                        </p:tgtEl>
                                      </p:cBhvr>
                                    </p:animEffect>
                                  </p:childTnLst>
                                </p:cTn>
                              </p:par>
                              <p:par>
                                <p:cTn id="137" presetID="10" presetClass="entr" presetSubtype="0" fill="hold" grpId="0" nodeType="withEffect">
                                  <p:stCondLst>
                                    <p:cond delay="104300"/>
                                  </p:stCondLst>
                                  <p:childTnLst>
                                    <p:set>
                                      <p:cBhvr>
                                        <p:cTn id="138" dur="1" fill="hold">
                                          <p:stCondLst>
                                            <p:cond delay="0"/>
                                          </p:stCondLst>
                                        </p:cTn>
                                        <p:tgtEl>
                                          <p:spTgt spid="70"/>
                                        </p:tgtEl>
                                        <p:attrNameLst>
                                          <p:attrName>style.visibility</p:attrName>
                                        </p:attrNameLst>
                                      </p:cBhvr>
                                      <p:to>
                                        <p:strVal val="visible"/>
                                      </p:to>
                                    </p:set>
                                    <p:animEffect transition="in" filter="fade">
                                      <p:cBhvr>
                                        <p:cTn id="139" dur="500"/>
                                        <p:tgtEl>
                                          <p:spTgt spid="70"/>
                                        </p:tgtEl>
                                      </p:cBhvr>
                                    </p:animEffect>
                                  </p:childTnLst>
                                </p:cTn>
                              </p:par>
                              <p:par>
                                <p:cTn id="140" presetID="10" presetClass="entr" presetSubtype="0" fill="hold" grpId="0" nodeType="withEffect">
                                  <p:stCondLst>
                                    <p:cond delay="104400"/>
                                  </p:stCondLst>
                                  <p:childTnLst>
                                    <p:set>
                                      <p:cBhvr>
                                        <p:cTn id="141" dur="1" fill="hold">
                                          <p:stCondLst>
                                            <p:cond delay="0"/>
                                          </p:stCondLst>
                                        </p:cTn>
                                        <p:tgtEl>
                                          <p:spTgt spid="75"/>
                                        </p:tgtEl>
                                        <p:attrNameLst>
                                          <p:attrName>style.visibility</p:attrName>
                                        </p:attrNameLst>
                                      </p:cBhvr>
                                      <p:to>
                                        <p:strVal val="visible"/>
                                      </p:to>
                                    </p:set>
                                    <p:animEffect transition="in" filter="fade">
                                      <p:cBhvr>
                                        <p:cTn id="142" dur="500"/>
                                        <p:tgtEl>
                                          <p:spTgt spid="75"/>
                                        </p:tgtEl>
                                      </p:cBhvr>
                                    </p:animEffect>
                                  </p:childTnLst>
                                </p:cTn>
                              </p:par>
                              <p:par>
                                <p:cTn id="143" presetID="22" presetClass="entr" presetSubtype="8" fill="hold" grpId="0" nodeType="withEffect">
                                  <p:stCondLst>
                                    <p:cond delay="106000"/>
                                  </p:stCondLst>
                                  <p:childTnLst>
                                    <p:set>
                                      <p:cBhvr>
                                        <p:cTn id="144" dur="1" fill="hold">
                                          <p:stCondLst>
                                            <p:cond delay="0"/>
                                          </p:stCondLst>
                                        </p:cTn>
                                        <p:tgtEl>
                                          <p:spTgt spid="42"/>
                                        </p:tgtEl>
                                        <p:attrNameLst>
                                          <p:attrName>style.visibility</p:attrName>
                                        </p:attrNameLst>
                                      </p:cBhvr>
                                      <p:to>
                                        <p:strVal val="visible"/>
                                      </p:to>
                                    </p:set>
                                    <p:animEffect transition="in" filter="wipe(left)">
                                      <p:cBhvr>
                                        <p:cTn id="145" dur="500"/>
                                        <p:tgtEl>
                                          <p:spTgt spid="42"/>
                                        </p:tgtEl>
                                      </p:cBhvr>
                                    </p:animEffect>
                                  </p:childTnLst>
                                </p:cTn>
                              </p:par>
                              <p:par>
                                <p:cTn id="146" presetID="10" presetClass="entr" presetSubtype="0" fill="hold" grpId="0" nodeType="withEffect">
                                  <p:stCondLst>
                                    <p:cond delay="115900"/>
                                  </p:stCondLst>
                                  <p:childTnLst>
                                    <p:set>
                                      <p:cBhvr>
                                        <p:cTn id="147" dur="1" fill="hold">
                                          <p:stCondLst>
                                            <p:cond delay="0"/>
                                          </p:stCondLst>
                                        </p:cTn>
                                        <p:tgtEl>
                                          <p:spTgt spid="29"/>
                                        </p:tgtEl>
                                        <p:attrNameLst>
                                          <p:attrName>style.visibility</p:attrName>
                                        </p:attrNameLst>
                                      </p:cBhvr>
                                      <p:to>
                                        <p:strVal val="visible"/>
                                      </p:to>
                                    </p:set>
                                    <p:animEffect transition="in" filter="fade">
                                      <p:cBhvr>
                                        <p:cTn id="148" dur="500"/>
                                        <p:tgtEl>
                                          <p:spTgt spid="29"/>
                                        </p:tgtEl>
                                      </p:cBhvr>
                                    </p:animEffect>
                                  </p:childTnLst>
                                </p:cTn>
                              </p:par>
                              <p:par>
                                <p:cTn id="149" presetID="10" presetClass="entr" presetSubtype="0" fill="hold" grpId="0" nodeType="withEffect">
                                  <p:stCondLst>
                                    <p:cond delay="116200"/>
                                  </p:stCondLst>
                                  <p:childTnLst>
                                    <p:set>
                                      <p:cBhvr>
                                        <p:cTn id="150" dur="1" fill="hold">
                                          <p:stCondLst>
                                            <p:cond delay="0"/>
                                          </p:stCondLst>
                                        </p:cTn>
                                        <p:tgtEl>
                                          <p:spTgt spid="76"/>
                                        </p:tgtEl>
                                        <p:attrNameLst>
                                          <p:attrName>style.visibility</p:attrName>
                                        </p:attrNameLst>
                                      </p:cBhvr>
                                      <p:to>
                                        <p:strVal val="visible"/>
                                      </p:to>
                                    </p:set>
                                    <p:animEffect transition="in" filter="fade">
                                      <p:cBhvr>
                                        <p:cTn id="151" dur="500"/>
                                        <p:tgtEl>
                                          <p:spTgt spid="76"/>
                                        </p:tgtEl>
                                      </p:cBhvr>
                                    </p:animEffect>
                                  </p:childTnLst>
                                </p:cTn>
                              </p:par>
                              <p:par>
                                <p:cTn id="152" presetID="10" presetClass="entr" presetSubtype="0" fill="hold" grpId="0" nodeType="withEffect">
                                  <p:stCondLst>
                                    <p:cond delay="130600"/>
                                  </p:stCondLst>
                                  <p:childTnLst>
                                    <p:set>
                                      <p:cBhvr>
                                        <p:cTn id="153" dur="1" fill="hold">
                                          <p:stCondLst>
                                            <p:cond delay="0"/>
                                          </p:stCondLst>
                                        </p:cTn>
                                        <p:tgtEl>
                                          <p:spTgt spid="2"/>
                                        </p:tgtEl>
                                        <p:attrNameLst>
                                          <p:attrName>style.visibility</p:attrName>
                                        </p:attrNameLst>
                                      </p:cBhvr>
                                      <p:to>
                                        <p:strVal val="visible"/>
                                      </p:to>
                                    </p:set>
                                    <p:animEffect transition="in" filter="fade">
                                      <p:cBhvr>
                                        <p:cTn id="154" dur="500"/>
                                        <p:tgtEl>
                                          <p:spTgt spid="2"/>
                                        </p:tgtEl>
                                      </p:cBhvr>
                                    </p:animEffect>
                                  </p:childTnLst>
                                </p:cTn>
                              </p:par>
                              <p:par>
                                <p:cTn id="155" presetID="10" presetClass="entr" presetSubtype="0" fill="hold" grpId="0" nodeType="withEffect">
                                  <p:stCondLst>
                                    <p:cond delay="130600"/>
                                  </p:stCondLst>
                                  <p:childTnLst>
                                    <p:set>
                                      <p:cBhvr>
                                        <p:cTn id="156" dur="1" fill="hold">
                                          <p:stCondLst>
                                            <p:cond delay="0"/>
                                          </p:stCondLst>
                                        </p:cTn>
                                        <p:tgtEl>
                                          <p:spTgt spid="77"/>
                                        </p:tgtEl>
                                        <p:attrNameLst>
                                          <p:attrName>style.visibility</p:attrName>
                                        </p:attrNameLst>
                                      </p:cBhvr>
                                      <p:to>
                                        <p:strVal val="visible"/>
                                      </p:to>
                                    </p:set>
                                    <p:animEffect transition="in" filter="fade">
                                      <p:cBhvr>
                                        <p:cTn id="157" dur="500"/>
                                        <p:tgtEl>
                                          <p:spTgt spid="77"/>
                                        </p:tgtEl>
                                      </p:cBhvr>
                                    </p:animEffect>
                                  </p:childTnLst>
                                </p:cTn>
                              </p:par>
                              <p:par>
                                <p:cTn id="158" presetID="10" presetClass="entr" presetSubtype="0" fill="hold" grpId="0" nodeType="withEffect">
                                  <p:stCondLst>
                                    <p:cond delay="126200"/>
                                  </p:stCondLst>
                                  <p:childTnLst>
                                    <p:set>
                                      <p:cBhvr>
                                        <p:cTn id="159" dur="1" fill="hold">
                                          <p:stCondLst>
                                            <p:cond delay="0"/>
                                          </p:stCondLst>
                                        </p:cTn>
                                        <p:tgtEl>
                                          <p:spTgt spid="87"/>
                                        </p:tgtEl>
                                        <p:attrNameLst>
                                          <p:attrName>style.visibility</p:attrName>
                                        </p:attrNameLst>
                                      </p:cBhvr>
                                      <p:to>
                                        <p:strVal val="visible"/>
                                      </p:to>
                                    </p:set>
                                    <p:animEffect transition="in" filter="fade">
                                      <p:cBhvr>
                                        <p:cTn id="160" dur="500"/>
                                        <p:tgtEl>
                                          <p:spTgt spid="87"/>
                                        </p:tgtEl>
                                      </p:cBhvr>
                                    </p:animEffect>
                                  </p:childTnLst>
                                </p:cTn>
                              </p:par>
                              <p:par>
                                <p:cTn id="161" presetID="10" presetClass="entr" presetSubtype="0" fill="hold" grpId="0" nodeType="withEffect">
                                  <p:stCondLst>
                                    <p:cond delay="135300"/>
                                  </p:stCondLst>
                                  <p:childTnLst>
                                    <p:set>
                                      <p:cBhvr>
                                        <p:cTn id="162" dur="1" fill="hold">
                                          <p:stCondLst>
                                            <p:cond delay="0"/>
                                          </p:stCondLst>
                                        </p:cTn>
                                        <p:tgtEl>
                                          <p:spTgt spid="90"/>
                                        </p:tgtEl>
                                        <p:attrNameLst>
                                          <p:attrName>style.visibility</p:attrName>
                                        </p:attrNameLst>
                                      </p:cBhvr>
                                      <p:to>
                                        <p:strVal val="visible"/>
                                      </p:to>
                                    </p:set>
                                    <p:animEffect transition="in" filter="fade">
                                      <p:cBhvr>
                                        <p:cTn id="163"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3" grpId="0" animBg="1"/>
      <p:bldP spid="44" grpId="0" animBg="1"/>
      <p:bldP spid="45" grpId="0"/>
      <p:bldP spid="46" grpId="0" animBg="1"/>
      <p:bldP spid="47" grpId="0" animBg="1"/>
      <p:bldP spid="49" grpId="0" animBg="1"/>
      <p:bldP spid="51" grpId="0" animBg="1"/>
      <p:bldP spid="53" grpId="0" animBg="1"/>
      <p:bldP spid="55" grpId="0" animBg="1"/>
      <p:bldP spid="57" grpId="0" animBg="1"/>
      <p:bldP spid="59" grpId="0" animBg="1"/>
      <p:bldP spid="61" grpId="0" animBg="1"/>
      <p:bldP spid="63" grpId="0" animBg="1"/>
      <p:bldP spid="65" grpId="0" animBg="1"/>
      <p:bldP spid="67" grpId="0" animBg="1"/>
      <p:bldP spid="73" grpId="0" animBg="1"/>
      <p:bldP spid="87" grpId="0" animBg="1"/>
      <p:bldP spid="90" grpId="0"/>
      <p:bldP spid="71" grpId="0"/>
      <p:bldP spid="29" grpId="0" animBg="1"/>
      <p:bldP spid="31" grpId="0" animBg="1"/>
      <p:bldP spid="32" grpId="0" animBg="1"/>
      <p:bldP spid="33" grpId="0" animBg="1"/>
      <p:bldP spid="42" grpId="0" animBg="1"/>
      <p:bldP spid="68" grpId="0" animBg="1"/>
      <p:bldP spid="70" grpId="0" animBg="1"/>
      <p:bldP spid="74" grpId="0"/>
      <p:bldP spid="75" grpId="0"/>
      <p:bldP spid="30" grpId="0" animBg="1"/>
      <p:bldP spid="76" grpId="0"/>
      <p:bldP spid="77" grpId="0"/>
      <p:bldP spid="78" grpId="0"/>
      <p:bldP spid="79" grpId="0"/>
      <p:bldP spid="80" grpId="0" animBg="1"/>
      <p:bldP spid="81" grpId="0"/>
      <p:bldP spid="84" grpId="0" animBg="1"/>
      <p:bldP spid="85" grpId="0"/>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06EA9-8ED9-3B57-FE48-22D34FE5BD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39A630-C075-7791-A894-BFCC43D524BF}"/>
              </a:ext>
            </a:extLst>
          </p:cNvPr>
          <p:cNvSpPr>
            <a:spLocks noGrp="1"/>
          </p:cNvSpPr>
          <p:nvPr>
            <p:ph type="title"/>
          </p:nvPr>
        </p:nvSpPr>
        <p:spPr/>
        <p:txBody>
          <a:bodyPr>
            <a:normAutofit/>
          </a:bodyPr>
          <a:lstStyle/>
          <a:p>
            <a:r>
              <a:rPr lang="en-US"/>
              <a:t>Goals and Self-Assessments</a:t>
            </a:r>
          </a:p>
        </p:txBody>
      </p:sp>
      <p:sp>
        <p:nvSpPr>
          <p:cNvPr id="3" name="TextBox 2">
            <a:extLst>
              <a:ext uri="{FF2B5EF4-FFF2-40B4-BE49-F238E27FC236}">
                <a16:creationId xmlns:a16="http://schemas.microsoft.com/office/drawing/2014/main" id="{C24C5463-12A6-C9B4-501D-9BE3A28872C1}"/>
              </a:ext>
            </a:extLst>
          </p:cNvPr>
          <p:cNvSpPr txBox="1"/>
          <p:nvPr/>
        </p:nvSpPr>
        <p:spPr>
          <a:xfrm>
            <a:off x="838200" y="1413393"/>
            <a:ext cx="5921537" cy="707886"/>
          </a:xfrm>
          <a:prstGeom prst="rect">
            <a:avLst/>
          </a:prstGeom>
          <a:noFill/>
        </p:spPr>
        <p:txBody>
          <a:bodyPr wrap="square" rtlCol="0">
            <a:spAutoFit/>
          </a:bodyPr>
          <a:lstStyle/>
          <a:p>
            <a:r>
              <a:rPr lang="en-US" sz="2000" dirty="0"/>
              <a:t>Ask yourself – where do you want to be by the end of this journey? How will you get there? </a:t>
            </a:r>
          </a:p>
        </p:txBody>
      </p:sp>
      <p:pic>
        <p:nvPicPr>
          <p:cNvPr id="7" name="Picture 6">
            <a:extLst>
              <a:ext uri="{FF2B5EF4-FFF2-40B4-BE49-F238E27FC236}">
                <a16:creationId xmlns:a16="http://schemas.microsoft.com/office/drawing/2014/main" id="{7AED4528-EAD9-DA5D-AB74-13728299880D}"/>
              </a:ext>
            </a:extLst>
          </p:cNvPr>
          <p:cNvPicPr>
            <a:picLocks noChangeAspect="1"/>
          </p:cNvPicPr>
          <p:nvPr/>
        </p:nvPicPr>
        <p:blipFill rotWithShape="1">
          <a:blip r:embed="rId3"/>
          <a:srcRect b="79300"/>
          <a:stretch/>
        </p:blipFill>
        <p:spPr>
          <a:xfrm>
            <a:off x="7062670" y="1331147"/>
            <a:ext cx="4157052" cy="1122587"/>
          </a:xfrm>
          <a:prstGeom prst="rect">
            <a:avLst/>
          </a:prstGeom>
        </p:spPr>
      </p:pic>
      <p:sp>
        <p:nvSpPr>
          <p:cNvPr id="4" name="TextBox 3">
            <a:extLst>
              <a:ext uri="{FF2B5EF4-FFF2-40B4-BE49-F238E27FC236}">
                <a16:creationId xmlns:a16="http://schemas.microsoft.com/office/drawing/2014/main" id="{A54517D8-08CB-CD97-0B08-64DA355E93B9}"/>
              </a:ext>
            </a:extLst>
          </p:cNvPr>
          <p:cNvSpPr txBox="1"/>
          <p:nvPr/>
        </p:nvSpPr>
        <p:spPr>
          <a:xfrm>
            <a:off x="838200" y="2412920"/>
            <a:ext cx="5130521" cy="4170372"/>
          </a:xfrm>
          <a:prstGeom prst="rect">
            <a:avLst/>
          </a:prstGeom>
          <a:noFill/>
        </p:spPr>
        <p:txBody>
          <a:bodyPr wrap="square" rtlCol="0">
            <a:spAutoFit/>
          </a:bodyPr>
          <a:lstStyle/>
          <a:p>
            <a:pPr algn="ctr">
              <a:spcAft>
                <a:spcPts val="1200"/>
              </a:spcAft>
              <a:tabLst>
                <a:tab pos="228600" algn="l"/>
                <a:tab pos="457200" algn="l"/>
              </a:tabLst>
              <a:defRPr/>
            </a:pPr>
            <a:r>
              <a:rPr kumimoji="0" lang="en-US" sz="2000" b="1" i="0" u="none" strike="noStrike" kern="1200" cap="none" spc="0" normalizeH="0" baseline="0" noProof="0" dirty="0">
                <a:ln>
                  <a:solidFill>
                    <a:schemeClr val="accent1"/>
                  </a:solidFill>
                </a:ln>
                <a:solidFill>
                  <a:schemeClr val="accent1"/>
                </a:solidFill>
                <a:effectLst>
                  <a:reflection blurRad="6350" stA="55000" endA="300" endPos="45500" dir="5400000" sy="-100000" algn="bl" rotWithShape="0"/>
                </a:effectLst>
                <a:uLnTx/>
                <a:uFillTx/>
                <a:latin typeface="+mj-lt"/>
                <a:ea typeface="Calibri" panose="020F0502020204030204" pitchFamily="34" charset="0"/>
                <a:cs typeface="Times New Roman" panose="02020603050405020304" pitchFamily="18" charset="0"/>
              </a:rPr>
              <a:t>Select 1-3 Career Goals</a:t>
            </a:r>
          </a:p>
          <a:p>
            <a:pPr marL="342900" indent="-342900" algn="just">
              <a:spcAft>
                <a:spcPts val="1200"/>
              </a:spcAft>
              <a:buFont typeface="+mj-lt"/>
              <a:buAutoNum type="arabicPeriod"/>
              <a:tabLst>
                <a:tab pos="228600" algn="l"/>
                <a:tab pos="457200" algn="l"/>
              </a:tabLst>
              <a:defRPr/>
            </a:pPr>
            <a:r>
              <a:rPr kumimoji="0" lang="en-US" sz="1100" b="1" i="0" u="none" strike="noStrike" kern="1200" cap="none" spc="0" normalizeH="0" baseline="0" noProof="0" dirty="0">
                <a:ln>
                  <a:noFill/>
                </a:ln>
                <a:effectLst/>
                <a:uLnTx/>
                <a:uFillTx/>
                <a:latin typeface="+mj-lt"/>
                <a:ea typeface="Calibri" panose="020F0502020204030204" pitchFamily="34" charset="0"/>
                <a:cs typeface="Times New Roman" panose="02020603050405020304" pitchFamily="18" charset="0"/>
              </a:rPr>
              <a:t>Increased scope: </a:t>
            </a:r>
            <a:r>
              <a:rPr kumimoji="0" lang="en-US" sz="1100" b="0" i="0" u="none" strike="noStrike" kern="1200" cap="none" spc="0" normalizeH="0" baseline="0" noProof="0" dirty="0">
                <a:ln>
                  <a:noFill/>
                </a:ln>
                <a:effectLst/>
                <a:uLnTx/>
                <a:uFillTx/>
                <a:latin typeface="+mj-lt"/>
                <a:ea typeface="Calibri" panose="020F0502020204030204" pitchFamily="34" charset="0"/>
                <a:cs typeface="Times New Roman" panose="02020603050405020304" pitchFamily="18" charset="0"/>
              </a:rPr>
              <a:t>additional job responsibilities within current position </a:t>
            </a:r>
            <a:endParaRPr lang="en-US" sz="1100" dirty="0">
              <a:latin typeface="+mj-lt"/>
              <a:ea typeface="Calibri" panose="020F0502020204030204" pitchFamily="34" charset="0"/>
              <a:cs typeface="Times New Roman" panose="02020603050405020304" pitchFamily="18" charset="0"/>
            </a:endParaRPr>
          </a:p>
          <a:p>
            <a:pPr marL="342900" indent="-342900" algn="just">
              <a:spcAft>
                <a:spcPts val="1200"/>
              </a:spcAft>
              <a:buFont typeface="+mj-lt"/>
              <a:buAutoNum type="arabicPeriod"/>
              <a:tabLst>
                <a:tab pos="228600" algn="l"/>
                <a:tab pos="457200" algn="l"/>
              </a:tabLst>
              <a:defRPr/>
            </a:pPr>
            <a:r>
              <a:rPr lang="en-US" sz="1100" b="1" dirty="0">
                <a:latin typeface="+mj-lt"/>
                <a:ea typeface="Calibri" panose="020F0502020204030204" pitchFamily="34" charset="0"/>
                <a:cs typeface="Times New Roman" panose="02020603050405020304" pitchFamily="18" charset="0"/>
              </a:rPr>
              <a:t>Achieve new role: </a:t>
            </a:r>
            <a:r>
              <a:rPr lang="en-US" sz="1100" dirty="0">
                <a:latin typeface="+mj-lt"/>
                <a:ea typeface="Calibri" panose="020F0502020204030204" pitchFamily="34" charset="0"/>
                <a:cs typeface="Times New Roman" panose="02020603050405020304" pitchFamily="18" charset="0"/>
              </a:rPr>
              <a:t>promotion or up-level opportunity gained</a:t>
            </a:r>
            <a:endParaRPr kumimoji="0" lang="en-US" sz="1100" b="0" i="0" u="none" strike="noStrike" kern="1200" cap="none" spc="0" normalizeH="0" baseline="0" noProof="0" dirty="0">
              <a:ln>
                <a:noFill/>
              </a:ln>
              <a:effectLst/>
              <a:uLnTx/>
              <a:uFillTx/>
              <a:latin typeface="+mj-lt"/>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spcBef>
                <a:spcPts val="0"/>
              </a:spcBef>
              <a:spcAft>
                <a:spcPts val="1200"/>
              </a:spcAft>
              <a:buClrTx/>
              <a:buSzTx/>
              <a:buFont typeface="+mj-lt"/>
              <a:buAutoNum type="arabicPeriod"/>
              <a:tabLst>
                <a:tab pos="228600" algn="l"/>
                <a:tab pos="457200" algn="l"/>
              </a:tabLst>
              <a:defRPr/>
            </a:pPr>
            <a:r>
              <a:rPr kumimoji="0" lang="en-US" sz="1100" b="1" i="0" u="none" strike="noStrike" kern="1200" cap="none" spc="0" normalizeH="0" baseline="0" noProof="0" dirty="0">
                <a:ln>
                  <a:noFill/>
                </a:ln>
                <a:effectLst/>
                <a:uLnTx/>
                <a:uFillTx/>
                <a:latin typeface="+mj-lt"/>
                <a:ea typeface="Calibri" panose="020F0502020204030204" pitchFamily="34" charset="0"/>
                <a:cs typeface="Times New Roman" panose="02020603050405020304" pitchFamily="18" charset="0"/>
              </a:rPr>
              <a:t>Cross-functional collaboration: </a:t>
            </a:r>
            <a:r>
              <a:rPr kumimoji="0" lang="en-US" sz="1100" b="0" i="0" u="none" strike="noStrike" kern="1200" cap="none" spc="0" normalizeH="0" baseline="0" noProof="0" dirty="0">
                <a:ln>
                  <a:noFill/>
                </a:ln>
                <a:effectLst/>
                <a:uLnTx/>
                <a:uFillTx/>
                <a:latin typeface="+mj-lt"/>
                <a:ea typeface="Calibri" panose="020F0502020204030204" pitchFamily="34" charset="0"/>
                <a:cs typeface="Times New Roman" panose="02020603050405020304" pitchFamily="18" charset="0"/>
              </a:rPr>
              <a:t>successful completion of project in or with another cross-functional area</a:t>
            </a:r>
          </a:p>
          <a:p>
            <a:pPr marL="342900" marR="0" lvl="0" indent="-342900" algn="just" defTabSz="914400" rtl="0" eaLnBrk="1" fontAlgn="auto" latinLnBrk="0" hangingPunct="1">
              <a:spcBef>
                <a:spcPts val="0"/>
              </a:spcBef>
              <a:spcAft>
                <a:spcPts val="1200"/>
              </a:spcAft>
              <a:buClrTx/>
              <a:buSzTx/>
              <a:buFont typeface="+mj-lt"/>
              <a:buAutoNum type="arabicPeriod"/>
              <a:tabLst>
                <a:tab pos="228600" algn="l"/>
                <a:tab pos="457200" algn="l"/>
              </a:tabLst>
              <a:defRPr/>
            </a:pPr>
            <a:r>
              <a:rPr kumimoji="0" lang="en-US" sz="1100" b="1" i="0" u="none" strike="noStrike" kern="1200" cap="none" spc="0" normalizeH="0" baseline="0" noProof="0" dirty="0">
                <a:ln>
                  <a:noFill/>
                </a:ln>
                <a:effectLst/>
                <a:uLnTx/>
                <a:uFillTx/>
                <a:latin typeface="+mj-lt"/>
                <a:ea typeface="Calibri" panose="020F0502020204030204" pitchFamily="34" charset="0"/>
                <a:cs typeface="Times New Roman" panose="02020603050405020304" pitchFamily="18" charset="0"/>
              </a:rPr>
              <a:t>Personal brand: </a:t>
            </a:r>
            <a:r>
              <a:rPr kumimoji="0" lang="en-US" sz="1100" b="0" i="0" u="none" strike="noStrike" kern="1200" cap="none" spc="0" normalizeH="0" baseline="0" noProof="0" dirty="0">
                <a:ln>
                  <a:noFill/>
                </a:ln>
                <a:effectLst/>
                <a:uLnTx/>
                <a:uFillTx/>
                <a:latin typeface="+mj-lt"/>
                <a:ea typeface="Calibri" panose="020F0502020204030204" pitchFamily="34" charset="0"/>
                <a:cs typeface="Times New Roman" panose="02020603050405020304" pitchFamily="18" charset="0"/>
              </a:rPr>
              <a:t>substantial expansion of sphere of influence internally and externally </a:t>
            </a:r>
          </a:p>
          <a:p>
            <a:pPr marL="342900" marR="0" lvl="0" indent="-342900" algn="just" defTabSz="914400" rtl="0" eaLnBrk="1" fontAlgn="auto" latinLnBrk="0" hangingPunct="1">
              <a:spcBef>
                <a:spcPts val="0"/>
              </a:spcBef>
              <a:spcAft>
                <a:spcPts val="1200"/>
              </a:spcAft>
              <a:buClrTx/>
              <a:buSzTx/>
              <a:buFont typeface="+mj-lt"/>
              <a:buAutoNum type="arabicPeriod"/>
              <a:tabLst>
                <a:tab pos="228600" algn="l"/>
                <a:tab pos="457200" algn="l"/>
              </a:tabLst>
              <a:defRPr/>
            </a:pPr>
            <a:r>
              <a:rPr kumimoji="0" lang="en-US" sz="1100" b="1" i="0" u="none" strike="noStrike" kern="1200" cap="none" spc="0" normalizeH="0" baseline="0" noProof="0" dirty="0">
                <a:ln>
                  <a:noFill/>
                </a:ln>
                <a:effectLst/>
                <a:uLnTx/>
                <a:uFillTx/>
                <a:latin typeface="+mj-lt"/>
                <a:ea typeface="Calibri" panose="020F0502020204030204" pitchFamily="34" charset="0"/>
                <a:cs typeface="Times New Roman" panose="02020603050405020304" pitchFamily="18" charset="0"/>
              </a:rPr>
              <a:t>Executive demeanor &amp; delivery: </a:t>
            </a:r>
            <a:r>
              <a:rPr kumimoji="0" lang="en-US" sz="1100" b="0" i="0" u="none" strike="noStrike" kern="1200" cap="none" spc="0" normalizeH="0" baseline="0" noProof="0" dirty="0">
                <a:ln>
                  <a:noFill/>
                </a:ln>
                <a:effectLst/>
                <a:uLnTx/>
                <a:uFillTx/>
                <a:latin typeface="+mj-lt"/>
                <a:ea typeface="Calibri" panose="020F0502020204030204" pitchFamily="34" charset="0"/>
                <a:cs typeface="Times New Roman" panose="02020603050405020304" pitchFamily="18" charset="0"/>
              </a:rPr>
              <a:t>increased confidence and authentic, professional self-presentation necessary to support consideration for the next level of management</a:t>
            </a:r>
          </a:p>
          <a:p>
            <a:pPr marL="342900" marR="0" lvl="0" indent="-342900" algn="just" defTabSz="914400" rtl="0" eaLnBrk="1" fontAlgn="auto" latinLnBrk="0" hangingPunct="1">
              <a:spcBef>
                <a:spcPts val="0"/>
              </a:spcBef>
              <a:spcAft>
                <a:spcPts val="1200"/>
              </a:spcAft>
              <a:buClrTx/>
              <a:buSzTx/>
              <a:buFont typeface="+mj-lt"/>
              <a:buAutoNum type="arabicPeriod"/>
              <a:tabLst>
                <a:tab pos="228600" algn="l"/>
                <a:tab pos="457200" algn="l"/>
              </a:tabLst>
              <a:defRPr/>
            </a:pPr>
            <a:r>
              <a:rPr kumimoji="0" lang="en-US" sz="1100" b="1" i="0" u="none" strike="noStrike" kern="1200" cap="none" spc="0" normalizeH="0" baseline="0" noProof="0" dirty="0">
                <a:ln>
                  <a:noFill/>
                </a:ln>
                <a:effectLst/>
                <a:uLnTx/>
                <a:uFillTx/>
                <a:latin typeface="+mj-lt"/>
                <a:ea typeface="Calibri" panose="020F0502020204030204" pitchFamily="34" charset="0"/>
                <a:cs typeface="Times New Roman" panose="02020603050405020304" pitchFamily="18" charset="0"/>
              </a:rPr>
              <a:t>Executive support: </a:t>
            </a:r>
            <a:r>
              <a:rPr kumimoji="0" lang="en-US" sz="1100" b="0" i="0" u="none" strike="noStrike" kern="1200" cap="none" spc="0" normalizeH="0" baseline="0" noProof="0" dirty="0">
                <a:ln>
                  <a:noFill/>
                </a:ln>
                <a:effectLst/>
                <a:uLnTx/>
                <a:uFillTx/>
                <a:latin typeface="+mj-lt"/>
                <a:ea typeface="Calibri" panose="020F0502020204030204" pitchFamily="34" charset="0"/>
                <a:cs typeface="Times New Roman" panose="02020603050405020304" pitchFamily="18" charset="0"/>
              </a:rPr>
              <a:t>develop senior advocates and mentors internally/ externally</a:t>
            </a:r>
          </a:p>
          <a:p>
            <a:pPr marL="342900" marR="0" lvl="0" indent="-342900" algn="just" defTabSz="914400" rtl="0" eaLnBrk="1" fontAlgn="auto" latinLnBrk="0" hangingPunct="1">
              <a:spcBef>
                <a:spcPts val="0"/>
              </a:spcBef>
              <a:spcAft>
                <a:spcPts val="1200"/>
              </a:spcAft>
              <a:buClrTx/>
              <a:buSzTx/>
              <a:buFont typeface="+mj-lt"/>
              <a:buAutoNum type="arabicPeriod"/>
              <a:tabLst>
                <a:tab pos="228600" algn="l"/>
                <a:tab pos="457200" algn="l"/>
              </a:tabLst>
              <a:defRPr/>
            </a:pPr>
            <a:r>
              <a:rPr kumimoji="0" lang="en-US" sz="1100" b="1" i="0" u="none" strike="noStrike" kern="1200" cap="none" spc="0" normalizeH="0" baseline="0" noProof="0" dirty="0">
                <a:ln>
                  <a:noFill/>
                </a:ln>
                <a:effectLst/>
                <a:uLnTx/>
                <a:uFillTx/>
                <a:latin typeface="+mj-lt"/>
                <a:ea typeface="Calibri" panose="020F0502020204030204" pitchFamily="34" charset="0"/>
                <a:cs typeface="Times New Roman" panose="02020603050405020304" pitchFamily="18" charset="0"/>
              </a:rPr>
              <a:t>Subject matter expertise: </a:t>
            </a:r>
            <a:r>
              <a:rPr kumimoji="0" lang="en-US" sz="1100" b="0" i="0" u="none" strike="noStrike" kern="1200" cap="none" spc="0" normalizeH="0" baseline="0" noProof="0" dirty="0">
                <a:ln>
                  <a:noFill/>
                </a:ln>
                <a:effectLst/>
                <a:uLnTx/>
                <a:uFillTx/>
                <a:latin typeface="+mj-lt"/>
                <a:ea typeface="Calibri" panose="020F0502020204030204" pitchFamily="34" charset="0"/>
                <a:cs typeface="Times New Roman" panose="02020603050405020304" pitchFamily="18" charset="0"/>
              </a:rPr>
              <a:t>substantially advance knowledge and/</a:t>
            </a:r>
            <a:r>
              <a:rPr lang="en-US" sz="1100" dirty="0">
                <a:latin typeface="+mj-lt"/>
                <a:ea typeface="Calibri" panose="020F0502020204030204" pitchFamily="34" charset="0"/>
                <a:cs typeface="Times New Roman" panose="02020603050405020304" pitchFamily="18" charset="0"/>
              </a:rPr>
              <a:t>or </a:t>
            </a:r>
            <a:r>
              <a:rPr kumimoji="0" lang="en-US" sz="1100" b="0" i="0" u="none" strike="noStrike" kern="1200" cap="none" spc="0" normalizeH="0" baseline="0" noProof="0" dirty="0">
                <a:ln>
                  <a:noFill/>
                </a:ln>
                <a:effectLst/>
                <a:uLnTx/>
                <a:uFillTx/>
                <a:latin typeface="+mj-lt"/>
                <a:ea typeface="Calibri" panose="020F0502020204030204" pitchFamily="34" charset="0"/>
                <a:cs typeface="Times New Roman" panose="02020603050405020304" pitchFamily="18" charset="0"/>
              </a:rPr>
              <a:t>recognition in preferred subject-matter area</a:t>
            </a:r>
          </a:p>
          <a:p>
            <a:pPr marL="342900" marR="0" lvl="0" indent="-342900" algn="just" defTabSz="914400" rtl="0" eaLnBrk="1" fontAlgn="auto" latinLnBrk="0" hangingPunct="1">
              <a:spcBef>
                <a:spcPts val="0"/>
              </a:spcBef>
              <a:spcAft>
                <a:spcPts val="1200"/>
              </a:spcAft>
              <a:buClrTx/>
              <a:buSzTx/>
              <a:buFont typeface="+mj-lt"/>
              <a:buAutoNum type="arabicPeriod"/>
              <a:tabLst>
                <a:tab pos="228600" algn="l"/>
                <a:tab pos="457200" algn="l"/>
              </a:tabLst>
              <a:defRPr/>
            </a:pPr>
            <a:r>
              <a:rPr kumimoji="0" lang="en-US" sz="1100" b="1" i="0" u="none" strike="noStrike" kern="1200" cap="none" spc="0" normalizeH="0" baseline="0" noProof="0" dirty="0">
                <a:ln>
                  <a:noFill/>
                </a:ln>
                <a:effectLst/>
                <a:uLnTx/>
                <a:uFillTx/>
                <a:latin typeface="+mj-lt"/>
                <a:ea typeface="Calibri" panose="020F0502020204030204" pitchFamily="34" charset="0"/>
                <a:cs typeface="Times New Roman" panose="02020603050405020304" pitchFamily="18" charset="0"/>
              </a:rPr>
              <a:t>Increased Global Exposure: </a:t>
            </a:r>
            <a:r>
              <a:rPr kumimoji="0" lang="en-US" sz="1100" b="0" i="0" u="none" strike="noStrike" kern="1200" cap="none" spc="0" normalizeH="0" baseline="0" noProof="0" dirty="0">
                <a:ln>
                  <a:noFill/>
                </a:ln>
                <a:effectLst/>
                <a:uLnTx/>
                <a:uFillTx/>
                <a:latin typeface="+mj-lt"/>
                <a:ea typeface="Calibri" panose="020F0502020204030204" pitchFamily="34" charset="0"/>
                <a:cs typeface="Times New Roman" panose="02020603050405020304" pitchFamily="18" charset="0"/>
              </a:rPr>
              <a:t>across the organization via a new role or project</a:t>
            </a:r>
          </a:p>
        </p:txBody>
      </p:sp>
      <p:sp>
        <p:nvSpPr>
          <p:cNvPr id="5" name="Arrow: Right 4">
            <a:extLst>
              <a:ext uri="{FF2B5EF4-FFF2-40B4-BE49-F238E27FC236}">
                <a16:creationId xmlns:a16="http://schemas.microsoft.com/office/drawing/2014/main" id="{470B1937-C2A8-84CA-F870-C0FB6FB71C65}"/>
              </a:ext>
            </a:extLst>
          </p:cNvPr>
          <p:cNvSpPr/>
          <p:nvPr/>
        </p:nvSpPr>
        <p:spPr>
          <a:xfrm>
            <a:off x="6073354" y="2490434"/>
            <a:ext cx="803869" cy="1877131"/>
          </a:xfrm>
          <a:prstGeom prst="righ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a:t>and</a:t>
            </a:r>
          </a:p>
        </p:txBody>
      </p:sp>
      <p:sp>
        <p:nvSpPr>
          <p:cNvPr id="6" name="TextBox 5">
            <a:extLst>
              <a:ext uri="{FF2B5EF4-FFF2-40B4-BE49-F238E27FC236}">
                <a16:creationId xmlns:a16="http://schemas.microsoft.com/office/drawing/2014/main" id="{CBE381B1-BE8B-2F49-8A1B-B20778329F89}"/>
              </a:ext>
            </a:extLst>
          </p:cNvPr>
          <p:cNvSpPr txBox="1"/>
          <p:nvPr/>
        </p:nvSpPr>
        <p:spPr>
          <a:xfrm>
            <a:off x="6759737" y="2382533"/>
            <a:ext cx="4762918" cy="707886"/>
          </a:xfrm>
          <a:prstGeom prst="rect">
            <a:avLst/>
          </a:prstGeom>
          <a:solidFill>
            <a:schemeClr val="bg1"/>
          </a:solidFill>
        </p:spPr>
        <p:txBody>
          <a:bodyPr wrap="square" rtlCol="0">
            <a:spAutoFit/>
          </a:bodyPr>
          <a:lstStyle/>
          <a:p>
            <a:pPr algn="ctr">
              <a:spcAft>
                <a:spcPts val="600"/>
              </a:spcAft>
              <a:tabLst>
                <a:tab pos="228600" algn="l"/>
                <a:tab pos="457200" algn="l"/>
              </a:tabLst>
              <a:defRPr/>
            </a:pPr>
            <a:r>
              <a:rPr kumimoji="0" lang="en-US" sz="2000" b="1" i="0" u="none" strike="noStrike" kern="1200" cap="none" spc="0" normalizeH="0" baseline="0" noProof="0">
                <a:ln>
                  <a:noFill/>
                </a:ln>
                <a:solidFill>
                  <a:schemeClr val="accent1"/>
                </a:solidFill>
                <a:effectLst/>
                <a:uLnTx/>
                <a:uFillTx/>
                <a:latin typeface="+mj-lt"/>
                <a:ea typeface="Calibri" panose="020F0502020204030204" pitchFamily="34" charset="0"/>
                <a:cs typeface="Times New Roman" panose="02020603050405020304" pitchFamily="18" charset="0"/>
              </a:rPr>
              <a:t>Self-Assess Across HBA’s </a:t>
            </a:r>
            <a:r>
              <a:rPr kumimoji="0" lang="en-US" sz="2000" b="1" i="0" u="none" strike="noStrike" kern="1200" cap="none" spc="0" normalizeH="0" baseline="0" noProof="0">
                <a:ln>
                  <a:noFill/>
                </a:ln>
                <a:solidFill>
                  <a:schemeClr val="accent1"/>
                </a:solidFill>
                <a:effectLst>
                  <a:reflection blurRad="6350" stA="55000" endA="300" endPos="45500" dir="5400000" sy="-100000" algn="bl" rotWithShape="0"/>
                </a:effectLst>
                <a:uLnTx/>
                <a:uFillTx/>
                <a:latin typeface="+mj-lt"/>
                <a:ea typeface="Calibri" panose="020F0502020204030204" pitchFamily="34" charset="0"/>
                <a:cs typeface="Times New Roman" panose="02020603050405020304" pitchFamily="18" charset="0"/>
              </a:rPr>
              <a:t>Leadership Capabilities</a:t>
            </a:r>
          </a:p>
        </p:txBody>
      </p:sp>
      <p:pic>
        <p:nvPicPr>
          <p:cNvPr id="8" name="Picture 7">
            <a:extLst>
              <a:ext uri="{FF2B5EF4-FFF2-40B4-BE49-F238E27FC236}">
                <a16:creationId xmlns:a16="http://schemas.microsoft.com/office/drawing/2014/main" id="{89666CF6-9E2B-593D-A3AC-7E26AF055E7B}"/>
              </a:ext>
            </a:extLst>
          </p:cNvPr>
          <p:cNvPicPr>
            <a:picLocks noChangeAspect="1"/>
          </p:cNvPicPr>
          <p:nvPr/>
        </p:nvPicPr>
        <p:blipFill rotWithShape="1">
          <a:blip r:embed="rId3"/>
          <a:srcRect t="23484" b="8777"/>
          <a:stretch/>
        </p:blipFill>
        <p:spPr>
          <a:xfrm>
            <a:off x="7071236" y="3058974"/>
            <a:ext cx="4139920" cy="3658349"/>
          </a:xfrm>
          <a:prstGeom prst="rect">
            <a:avLst/>
          </a:prstGeom>
        </p:spPr>
      </p:pic>
      <p:pic>
        <p:nvPicPr>
          <p:cNvPr id="12" name="Picture 11">
            <a:extLst>
              <a:ext uri="{FF2B5EF4-FFF2-40B4-BE49-F238E27FC236}">
                <a16:creationId xmlns:a16="http://schemas.microsoft.com/office/drawing/2014/main" id="{B03C1CF3-3FCB-3AC2-8211-26D03A6F5C67}"/>
              </a:ext>
            </a:extLst>
          </p:cNvPr>
          <p:cNvPicPr>
            <a:picLocks noChangeAspect="1"/>
          </p:cNvPicPr>
          <p:nvPr/>
        </p:nvPicPr>
        <p:blipFill>
          <a:blip r:embed="rId4"/>
          <a:stretch>
            <a:fillRect/>
          </a:stretch>
        </p:blipFill>
        <p:spPr>
          <a:xfrm>
            <a:off x="10845800" y="6309004"/>
            <a:ext cx="1346200" cy="548576"/>
          </a:xfrm>
          <a:prstGeom prst="rect">
            <a:avLst/>
          </a:prstGeom>
        </p:spPr>
      </p:pic>
    </p:spTree>
    <p:extLst>
      <p:ext uri="{BB962C8B-B14F-4D97-AF65-F5344CB8AC3E}">
        <p14:creationId xmlns:p14="http://schemas.microsoft.com/office/powerpoint/2010/main" val="1928560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1234">
        <p159:morph option="byObject"/>
      </p:transition>
    </mc:Choice>
    <mc:Fallback xmlns="">
      <p:transition spd="slow" advTm="612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6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820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840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850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860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1000"/>
                                        <p:tgtEl>
                                          <p:spTgt spid="4">
                                            <p:txEl>
                                              <p:pRg st="4" end="4"/>
                                            </p:txEl>
                                          </p:spTgt>
                                        </p:tgtEl>
                                      </p:cBhvr>
                                    </p:animEffect>
                                    <p:anim calcmode="lin" valueType="num">
                                      <p:cBhvr>
                                        <p:cTn id="2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860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1000"/>
                                        <p:tgtEl>
                                          <p:spTgt spid="4">
                                            <p:txEl>
                                              <p:pRg st="5" end="5"/>
                                            </p:txEl>
                                          </p:spTgt>
                                        </p:tgtEl>
                                      </p:cBhvr>
                                    </p:animEffect>
                                    <p:anim calcmode="lin" valueType="num">
                                      <p:cBhvr>
                                        <p:cTn id="3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2880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1000"/>
                                        <p:tgtEl>
                                          <p:spTgt spid="4">
                                            <p:txEl>
                                              <p:pRg st="6" end="6"/>
                                            </p:txEl>
                                          </p:spTgt>
                                        </p:tgtEl>
                                      </p:cBhvr>
                                    </p:animEffect>
                                    <p:anim calcmode="lin" valueType="num">
                                      <p:cBhvr>
                                        <p:cTn id="38"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2880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1000"/>
                                        <p:tgtEl>
                                          <p:spTgt spid="4">
                                            <p:txEl>
                                              <p:pRg st="7" end="7"/>
                                            </p:txEl>
                                          </p:spTgt>
                                        </p:tgtEl>
                                      </p:cBhvr>
                                    </p:animEffect>
                                    <p:anim calcmode="lin" valueType="num">
                                      <p:cBhvr>
                                        <p:cTn id="43"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2900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fade">
                                      <p:cBhvr>
                                        <p:cTn id="47" dur="1000"/>
                                        <p:tgtEl>
                                          <p:spTgt spid="4">
                                            <p:txEl>
                                              <p:pRg st="8" end="8"/>
                                            </p:txEl>
                                          </p:spTgt>
                                        </p:tgtEl>
                                      </p:cBhvr>
                                    </p:animEffect>
                                    <p:anim calcmode="lin" valueType="num">
                                      <p:cBhvr>
                                        <p:cTn id="48"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8" end="8"/>
                                            </p:txEl>
                                          </p:spTgt>
                                        </p:tgtEl>
                                        <p:attrNameLst>
                                          <p:attrName>ppt_y</p:attrName>
                                        </p:attrNameLst>
                                      </p:cBhvr>
                                      <p:tavLst>
                                        <p:tav tm="0">
                                          <p:val>
                                            <p:strVal val="#ppt_y+.1"/>
                                          </p:val>
                                        </p:tav>
                                        <p:tav tm="100000">
                                          <p:val>
                                            <p:strVal val="#ppt_y"/>
                                          </p:val>
                                        </p:tav>
                                      </p:tavLst>
                                    </p:anim>
                                  </p:childTnLst>
                                </p:cTn>
                              </p:par>
                              <p:par>
                                <p:cTn id="50" presetID="22" presetClass="entr" presetSubtype="8" fill="hold" grpId="0" nodeType="withEffect">
                                  <p:stCondLst>
                                    <p:cond delay="31000"/>
                                  </p:stCondLst>
                                  <p:childTnLst>
                                    <p:set>
                                      <p:cBhvr>
                                        <p:cTn id="51" dur="1" fill="hold">
                                          <p:stCondLst>
                                            <p:cond delay="0"/>
                                          </p:stCondLst>
                                        </p:cTn>
                                        <p:tgtEl>
                                          <p:spTgt spid="5"/>
                                        </p:tgtEl>
                                        <p:attrNameLst>
                                          <p:attrName>style.visibility</p:attrName>
                                        </p:attrNameLst>
                                      </p:cBhvr>
                                      <p:to>
                                        <p:strVal val="visible"/>
                                      </p:to>
                                    </p:set>
                                    <p:animEffect transition="in" filter="wipe(left)">
                                      <p:cBhvr>
                                        <p:cTn id="52" dur="500"/>
                                        <p:tgtEl>
                                          <p:spTgt spid="5"/>
                                        </p:tgtEl>
                                      </p:cBhvr>
                                    </p:animEffect>
                                  </p:childTnLst>
                                </p:cTn>
                              </p:par>
                              <p:par>
                                <p:cTn id="53" presetID="10" presetClass="entr" presetSubtype="0" fill="hold" grpId="0" nodeType="withEffect">
                                  <p:stCondLst>
                                    <p:cond delay="3100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par>
                                <p:cTn id="56" presetID="10" presetClass="entr" presetSubtype="0" fill="hold" nodeType="withEffect">
                                  <p:stCondLst>
                                    <p:cond delay="33400"/>
                                  </p:stCondLst>
                                  <p:childTnLst>
                                    <p:set>
                                      <p:cBhvr>
                                        <p:cTn id="57" dur="1" fill="hold">
                                          <p:stCondLst>
                                            <p:cond delay="0"/>
                                          </p:stCondLst>
                                        </p:cTn>
                                        <p:tgtEl>
                                          <p:spTgt spid="7"/>
                                        </p:tgtEl>
                                        <p:attrNameLst>
                                          <p:attrName>style.visibility</p:attrName>
                                        </p:attrNameLst>
                                      </p:cBhvr>
                                      <p:to>
                                        <p:strVal val="visible"/>
                                      </p:to>
                                    </p:set>
                                    <p:animEffect transition="in" filter="fade">
                                      <p:cBhvr>
                                        <p:cTn id="58" dur="500"/>
                                        <p:tgtEl>
                                          <p:spTgt spid="7"/>
                                        </p:tgtEl>
                                      </p:cBhvr>
                                    </p:animEffect>
                                  </p:childTnLst>
                                </p:cTn>
                              </p:par>
                              <p:par>
                                <p:cTn id="59" presetID="10" presetClass="entr" presetSubtype="0" fill="hold" nodeType="withEffect">
                                  <p:stCondLst>
                                    <p:cond delay="3350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9C43E-7BFB-5FD6-5BE0-9CD639F74F66}"/>
              </a:ext>
            </a:extLst>
          </p:cNvPr>
          <p:cNvSpPr>
            <a:spLocks noGrp="1"/>
          </p:cNvSpPr>
          <p:nvPr>
            <p:ph type="title"/>
          </p:nvPr>
        </p:nvSpPr>
        <p:spPr/>
        <p:txBody>
          <a:bodyPr/>
          <a:lstStyle/>
          <a:p>
            <a:r>
              <a:rPr lang="en-US" dirty="0"/>
              <a:t>Leadership Opportunities</a:t>
            </a:r>
          </a:p>
        </p:txBody>
      </p:sp>
      <p:sp>
        <p:nvSpPr>
          <p:cNvPr id="3" name="Text Placeholder 2">
            <a:extLst>
              <a:ext uri="{FF2B5EF4-FFF2-40B4-BE49-F238E27FC236}">
                <a16:creationId xmlns:a16="http://schemas.microsoft.com/office/drawing/2014/main" id="{B2327314-3B91-B19B-724E-3CC6976F30F3}"/>
              </a:ext>
            </a:extLst>
          </p:cNvPr>
          <p:cNvSpPr>
            <a:spLocks noGrp="1"/>
          </p:cNvSpPr>
          <p:nvPr>
            <p:ph type="body" sz="quarter" idx="10"/>
          </p:nvPr>
        </p:nvSpPr>
        <p:spPr/>
        <p:txBody>
          <a:bodyPr vert="horz" lIns="91440" tIns="45720" rIns="91440" bIns="45720" rtlCol="0" anchor="t">
            <a:normAutofit/>
          </a:bodyPr>
          <a:lstStyle/>
          <a:p>
            <a:pPr marL="0" indent="0">
              <a:lnSpc>
                <a:spcPct val="110000"/>
              </a:lnSpc>
              <a:spcBef>
                <a:spcPts val="600"/>
              </a:spcBef>
              <a:buNone/>
            </a:pPr>
            <a:r>
              <a:rPr lang="en-US" sz="1600" dirty="0"/>
              <a:t>During the launch, time will be dedicated to group discussion of the cohort’s organizational needs. There will be opportunities to enhance your program participation by self-selecting into a leadership role:</a:t>
            </a:r>
          </a:p>
          <a:p>
            <a:pPr marL="0" indent="0">
              <a:lnSpc>
                <a:spcPct val="110000"/>
              </a:lnSpc>
              <a:spcBef>
                <a:spcPts val="600"/>
              </a:spcBef>
              <a:buNone/>
            </a:pPr>
            <a:endParaRPr lang="en-US" sz="1600" dirty="0">
              <a:ea typeface="Tahoma"/>
              <a:cs typeface="Tahoma"/>
            </a:endParaRPr>
          </a:p>
          <a:p>
            <a:pPr marL="514350" indent="-285750">
              <a:lnSpc>
                <a:spcPct val="110000"/>
              </a:lnSpc>
              <a:spcBef>
                <a:spcPts val="600"/>
              </a:spcBef>
            </a:pPr>
            <a:r>
              <a:rPr lang="en-US" sz="1600" b="1" dirty="0"/>
              <a:t>Executive Committee members: </a:t>
            </a:r>
            <a:r>
              <a:rPr lang="en-US" sz="1600" dirty="0"/>
              <a:t>the leaders of the cohort overall, collaborating to oversee cohort and initiative advancement, manage Ambassadors, and report out progress towards goals</a:t>
            </a:r>
            <a:endParaRPr lang="en-US" sz="1600" dirty="0">
              <a:ea typeface="Tahoma"/>
              <a:cs typeface="Tahoma"/>
            </a:endParaRPr>
          </a:p>
          <a:p>
            <a:pPr marL="514350" indent="-285750">
              <a:lnSpc>
                <a:spcPct val="110000"/>
              </a:lnSpc>
              <a:spcBef>
                <a:spcPts val="600"/>
              </a:spcBef>
            </a:pPr>
            <a:r>
              <a:rPr lang="en-US" sz="1600" b="1" dirty="0"/>
              <a:t>Team Leads: </a:t>
            </a:r>
            <a:r>
              <a:rPr lang="en-US" sz="1600" dirty="0"/>
              <a:t>lead each of the cohort Group Initiatives, developing plans, overseeing team members in the execution, tracking and reporting on progress</a:t>
            </a:r>
            <a:endParaRPr lang="en-US" sz="1600" dirty="0">
              <a:ea typeface="Tahoma"/>
              <a:cs typeface="Tahoma"/>
            </a:endParaRPr>
          </a:p>
          <a:p>
            <a:pPr marL="0" indent="0">
              <a:lnSpc>
                <a:spcPct val="110000"/>
              </a:lnSpc>
              <a:spcBef>
                <a:spcPts val="600"/>
              </a:spcBef>
              <a:buNone/>
            </a:pPr>
            <a:endParaRPr lang="en-US" sz="1600" dirty="0">
              <a:ea typeface="Tahoma"/>
              <a:cs typeface="Tahoma"/>
            </a:endParaRPr>
          </a:p>
        </p:txBody>
      </p:sp>
    </p:spTree>
    <p:extLst>
      <p:ext uri="{BB962C8B-B14F-4D97-AF65-F5344CB8AC3E}">
        <p14:creationId xmlns:p14="http://schemas.microsoft.com/office/powerpoint/2010/main" val="38120154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1403">
        <p159:morph option="byObject"/>
      </p:transition>
    </mc:Choice>
    <mc:Fallback xmlns="">
      <p:transition spd="slow" advTm="51403">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529BC-C0DF-C508-2BC1-73AC378CDFBD}"/>
              </a:ext>
            </a:extLst>
          </p:cNvPr>
          <p:cNvSpPr>
            <a:spLocks noGrp="1"/>
          </p:cNvSpPr>
          <p:nvPr>
            <p:ph type="title"/>
          </p:nvPr>
        </p:nvSpPr>
        <p:spPr>
          <a:xfrm>
            <a:off x="4194927" y="365125"/>
            <a:ext cx="7415181" cy="1325563"/>
          </a:xfrm>
        </p:spPr>
        <p:txBody>
          <a:bodyPr/>
          <a:lstStyle/>
          <a:p>
            <a:r>
              <a:rPr lang="en-US">
                <a:solidFill>
                  <a:schemeClr val="bg1"/>
                </a:solidFill>
              </a:rPr>
              <a:t>Group Initiatives</a:t>
            </a:r>
          </a:p>
        </p:txBody>
      </p:sp>
      <p:sp>
        <p:nvSpPr>
          <p:cNvPr id="3" name="Text Placeholder 2">
            <a:extLst>
              <a:ext uri="{FF2B5EF4-FFF2-40B4-BE49-F238E27FC236}">
                <a16:creationId xmlns:a16="http://schemas.microsoft.com/office/drawing/2014/main" id="{1A923276-578F-A078-5ED1-B358B16C2F1D}"/>
              </a:ext>
            </a:extLst>
          </p:cNvPr>
          <p:cNvSpPr>
            <a:spLocks noGrp="1"/>
          </p:cNvSpPr>
          <p:nvPr>
            <p:ph type="body" sz="quarter" idx="10"/>
          </p:nvPr>
        </p:nvSpPr>
        <p:spPr>
          <a:xfrm>
            <a:off x="685799" y="2356610"/>
            <a:ext cx="10924309" cy="4643755"/>
          </a:xfrm>
        </p:spPr>
        <p:txBody>
          <a:bodyPr>
            <a:normAutofit/>
          </a:bodyPr>
          <a:lstStyle/>
          <a:p>
            <a:pPr marL="0" indent="0" algn="just">
              <a:buNone/>
            </a:pPr>
            <a:r>
              <a:rPr lang="en-US" sz="1300" dirty="0"/>
              <a:t>During the program, you will be asked to brainstorm and collaborate to bring big ideas to life to solve real challenges. These big ideas are the </a:t>
            </a:r>
            <a:r>
              <a:rPr lang="en-US" sz="1300" b="1" dirty="0"/>
              <a:t>Group Initiatives</a:t>
            </a:r>
            <a:r>
              <a:rPr lang="en-US" sz="1300" dirty="0"/>
              <a:t>. Here are a few examples of an identified problem, and the proposed initiative developed to solve it.</a:t>
            </a:r>
          </a:p>
        </p:txBody>
      </p:sp>
      <p:graphicFrame>
        <p:nvGraphicFramePr>
          <p:cNvPr id="4" name="Table 3">
            <a:extLst>
              <a:ext uri="{FF2B5EF4-FFF2-40B4-BE49-F238E27FC236}">
                <a16:creationId xmlns:a16="http://schemas.microsoft.com/office/drawing/2014/main" id="{760BA035-AA24-6E66-A5AC-1007B7701688}"/>
              </a:ext>
            </a:extLst>
          </p:cNvPr>
          <p:cNvGraphicFramePr>
            <a:graphicFrameLocks noGrp="1"/>
          </p:cNvGraphicFramePr>
          <p:nvPr/>
        </p:nvGraphicFramePr>
        <p:xfrm>
          <a:off x="2037521" y="3160643"/>
          <a:ext cx="8289236" cy="3465158"/>
        </p:xfrm>
        <a:graphic>
          <a:graphicData uri="http://schemas.openxmlformats.org/drawingml/2006/table">
            <a:tbl>
              <a:tblPr firstRow="1" firstCol="1" bandRow="1">
                <a:tableStyleId>{BC89EF96-8CEA-46FF-86C4-4CE0E7609802}</a:tableStyleId>
              </a:tblPr>
              <a:tblGrid>
                <a:gridCol w="4144618">
                  <a:extLst>
                    <a:ext uri="{9D8B030D-6E8A-4147-A177-3AD203B41FA5}">
                      <a16:colId xmlns:a16="http://schemas.microsoft.com/office/drawing/2014/main" val="1361232499"/>
                    </a:ext>
                  </a:extLst>
                </a:gridCol>
                <a:gridCol w="4144618">
                  <a:extLst>
                    <a:ext uri="{9D8B030D-6E8A-4147-A177-3AD203B41FA5}">
                      <a16:colId xmlns:a16="http://schemas.microsoft.com/office/drawing/2014/main" val="1562682920"/>
                    </a:ext>
                  </a:extLst>
                </a:gridCol>
              </a:tblGrid>
              <a:tr h="175518">
                <a:tc>
                  <a:txBody>
                    <a:bodyPr/>
                    <a:lstStyle/>
                    <a:p>
                      <a:pPr marL="0" marR="0" algn="ctr">
                        <a:lnSpc>
                          <a:spcPct val="107000"/>
                        </a:lnSpc>
                        <a:spcBef>
                          <a:spcPts val="0"/>
                        </a:spcBef>
                        <a:spcAft>
                          <a:spcPts val="0"/>
                        </a:spcAft>
                      </a:pPr>
                      <a:r>
                        <a:rPr lang="en-US" sz="1050">
                          <a:solidFill>
                            <a:schemeClr val="bg1"/>
                          </a:solidFill>
                          <a:effectLst/>
                        </a:rPr>
                        <a:t>Problem/Issue</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203" marR="51203" marT="0" marB="0">
                    <a:solidFill>
                      <a:schemeClr val="accent1"/>
                    </a:solidFill>
                  </a:tcPr>
                </a:tc>
                <a:tc>
                  <a:txBody>
                    <a:bodyPr/>
                    <a:lstStyle/>
                    <a:p>
                      <a:pPr marL="0" marR="0" algn="ctr">
                        <a:lnSpc>
                          <a:spcPct val="107000"/>
                        </a:lnSpc>
                        <a:spcBef>
                          <a:spcPts val="0"/>
                        </a:spcBef>
                        <a:spcAft>
                          <a:spcPts val="0"/>
                        </a:spcAft>
                      </a:pPr>
                      <a:r>
                        <a:rPr lang="en-US" sz="1050">
                          <a:solidFill>
                            <a:schemeClr val="bg1"/>
                          </a:solidFill>
                          <a:effectLst/>
                        </a:rPr>
                        <a:t>Proposed Initiative*</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203" marR="51203" marT="0" marB="0">
                    <a:solidFill>
                      <a:schemeClr val="accent1"/>
                    </a:solidFill>
                  </a:tcPr>
                </a:tc>
                <a:extLst>
                  <a:ext uri="{0D108BD9-81ED-4DB2-BD59-A6C34878D82A}">
                    <a16:rowId xmlns:a16="http://schemas.microsoft.com/office/drawing/2014/main" val="2472514190"/>
                  </a:ext>
                </a:extLst>
              </a:tr>
              <a:tr h="741877">
                <a:tc>
                  <a:txBody>
                    <a:bodyPr/>
                    <a:lstStyle/>
                    <a:p>
                      <a:pPr marL="228600" marR="0" algn="l">
                        <a:lnSpc>
                          <a:spcPct val="107000"/>
                        </a:lnSpc>
                        <a:spcBef>
                          <a:spcPts val="0"/>
                        </a:spcBef>
                        <a:spcAft>
                          <a:spcPts val="0"/>
                        </a:spcAft>
                      </a:pPr>
                      <a:r>
                        <a:rPr lang="en-US" sz="1050">
                          <a:effectLst/>
                        </a:rPr>
                        <a:t>Outdated company policy on flex-time, impacting recruitment and retention of employees with children. Need external models from other companies that adhere to government and company requirements </a:t>
                      </a:r>
                    </a:p>
                  </a:txBody>
                  <a:tcPr marL="51203" marR="51203" marT="0" marB="0" anchor="ctr"/>
                </a:tc>
                <a:tc>
                  <a:txBody>
                    <a:bodyPr/>
                    <a:lstStyle/>
                    <a:p>
                      <a:pPr marL="228600" marR="0" algn="l">
                        <a:lnSpc>
                          <a:spcPct val="107000"/>
                        </a:lnSpc>
                        <a:spcBef>
                          <a:spcPts val="0"/>
                        </a:spcBef>
                        <a:spcAft>
                          <a:spcPts val="0"/>
                        </a:spcAft>
                      </a:pPr>
                      <a:r>
                        <a:rPr lang="en-US" sz="1050">
                          <a:effectLst/>
                        </a:rPr>
                        <a:t>Create a task force and bring in experts to review and model their country specific program that worked.</a:t>
                      </a:r>
                    </a:p>
                    <a:p>
                      <a:pPr marL="228600" marR="0" algn="l">
                        <a:lnSpc>
                          <a:spcPct val="107000"/>
                        </a:lnSpc>
                        <a:spcBef>
                          <a:spcPts val="0"/>
                        </a:spcBef>
                        <a:spcAft>
                          <a:spcPts val="0"/>
                        </a:spcAft>
                      </a:pPr>
                      <a:r>
                        <a:rPr lang="en-US" sz="1050">
                          <a:effectLst/>
                        </a:rPr>
                        <a:t>Seek to make a formal proposal to policy holder group for company or department.</a:t>
                      </a:r>
                    </a:p>
                  </a:txBody>
                  <a:tcPr marL="51203" marR="51203" marT="0" marB="0" anchor="ctr"/>
                </a:tc>
                <a:extLst>
                  <a:ext uri="{0D108BD9-81ED-4DB2-BD59-A6C34878D82A}">
                    <a16:rowId xmlns:a16="http://schemas.microsoft.com/office/drawing/2014/main" val="736426681"/>
                  </a:ext>
                </a:extLst>
              </a:tr>
              <a:tr h="911110">
                <a:tc>
                  <a:txBody>
                    <a:bodyPr/>
                    <a:lstStyle/>
                    <a:p>
                      <a:pPr marL="228600" marR="0" algn="l">
                        <a:lnSpc>
                          <a:spcPct val="107000"/>
                        </a:lnSpc>
                        <a:spcBef>
                          <a:spcPts val="0"/>
                        </a:spcBef>
                        <a:spcAft>
                          <a:spcPts val="0"/>
                        </a:spcAft>
                      </a:pPr>
                      <a:r>
                        <a:rPr lang="de-DE" sz="1050">
                          <a:effectLst/>
                        </a:rPr>
                        <a:t>No one to go to in the company to get advice from and get ready for interviewing and gaining advocate support for internal positions that are posted. </a:t>
                      </a:r>
                      <a:endParaRPr lang="en-US" sz="1050">
                        <a:effectLst/>
                      </a:endParaRPr>
                    </a:p>
                  </a:txBody>
                  <a:tcPr marL="51203" marR="51203" marT="0" marB="0" anchor="ctr"/>
                </a:tc>
                <a:tc>
                  <a:txBody>
                    <a:bodyPr/>
                    <a:lstStyle/>
                    <a:p>
                      <a:pPr marL="228600" marR="0" algn="l">
                        <a:lnSpc>
                          <a:spcPct val="107000"/>
                        </a:lnSpc>
                        <a:spcBef>
                          <a:spcPts val="0"/>
                        </a:spcBef>
                        <a:spcAft>
                          <a:spcPts val="0"/>
                        </a:spcAft>
                      </a:pPr>
                      <a:r>
                        <a:rPr lang="de-DE" sz="1050">
                          <a:effectLst/>
                        </a:rPr>
                        <a:t>Create a small group of  internal interview coaches that are available to all company employees at the site. The Ambassadors provided training for these coaches from the Ambassador committee and HBA resources and design in sustainable process for on-going use.</a:t>
                      </a:r>
                      <a:endParaRPr lang="en-US" sz="1050">
                        <a:effectLst/>
                      </a:endParaRPr>
                    </a:p>
                  </a:txBody>
                  <a:tcPr marL="51203" marR="51203" marT="0" marB="0" anchor="ctr"/>
                </a:tc>
                <a:extLst>
                  <a:ext uri="{0D108BD9-81ED-4DB2-BD59-A6C34878D82A}">
                    <a16:rowId xmlns:a16="http://schemas.microsoft.com/office/drawing/2014/main" val="3243731271"/>
                  </a:ext>
                </a:extLst>
              </a:tr>
              <a:tr h="911110">
                <a:tc>
                  <a:txBody>
                    <a:bodyPr/>
                    <a:lstStyle/>
                    <a:p>
                      <a:pPr marL="228600" marR="0" algn="l">
                        <a:lnSpc>
                          <a:spcPct val="107000"/>
                        </a:lnSpc>
                        <a:spcBef>
                          <a:spcPts val="0"/>
                        </a:spcBef>
                        <a:spcAft>
                          <a:spcPts val="0"/>
                        </a:spcAft>
                      </a:pPr>
                      <a:r>
                        <a:rPr lang="de-DE" sz="1050">
                          <a:effectLst/>
                        </a:rPr>
                        <a:t>Newer employees do not have access to a network of decision makers and thought leaders</a:t>
                      </a:r>
                      <a:endParaRPr lang="en-US" sz="1050">
                        <a:effectLst/>
                      </a:endParaRPr>
                    </a:p>
                  </a:txBody>
                  <a:tcPr marL="51203" marR="51203" marT="0" marB="0" anchor="ctr"/>
                </a:tc>
                <a:tc>
                  <a:txBody>
                    <a:bodyPr/>
                    <a:lstStyle/>
                    <a:p>
                      <a:pPr marL="228600" marR="0" algn="l">
                        <a:lnSpc>
                          <a:spcPct val="107000"/>
                        </a:lnSpc>
                        <a:spcBef>
                          <a:spcPts val="0"/>
                        </a:spcBef>
                        <a:spcAft>
                          <a:spcPts val="0"/>
                        </a:spcAft>
                      </a:pPr>
                      <a:r>
                        <a:rPr lang="de-DE" sz="1050">
                          <a:effectLst/>
                        </a:rPr>
                        <a:t>Determine how onboarding of new hires are built and the Ambassadors propose an additional 30 minute segment that cohort designs to introduce key leaders in their department / company to showcase what their roles are from a strategic standpoint. </a:t>
                      </a:r>
                      <a:endParaRPr lang="en-US" sz="1050">
                        <a:effectLst/>
                      </a:endParaRPr>
                    </a:p>
                  </a:txBody>
                  <a:tcPr marL="51203" marR="51203" marT="0" marB="0" anchor="ctr"/>
                </a:tc>
                <a:extLst>
                  <a:ext uri="{0D108BD9-81ED-4DB2-BD59-A6C34878D82A}">
                    <a16:rowId xmlns:a16="http://schemas.microsoft.com/office/drawing/2014/main" val="619191457"/>
                  </a:ext>
                </a:extLst>
              </a:tr>
              <a:tr h="725543">
                <a:tc>
                  <a:txBody>
                    <a:bodyPr/>
                    <a:lstStyle/>
                    <a:p>
                      <a:pPr marL="228600" marR="0" algn="l">
                        <a:lnSpc>
                          <a:spcPct val="107000"/>
                        </a:lnSpc>
                        <a:spcBef>
                          <a:spcPts val="0"/>
                        </a:spcBef>
                        <a:spcAft>
                          <a:spcPts val="0"/>
                        </a:spcAft>
                      </a:pPr>
                      <a:r>
                        <a:rPr lang="en-US" sz="1050">
                          <a:effectLst/>
                        </a:rPr>
                        <a:t>Feeling unknown in the company, because long term employees have their own network and most functional areas in the company stick to themselves</a:t>
                      </a:r>
                    </a:p>
                  </a:txBody>
                  <a:tcPr marL="51203" marR="51203" marT="0" marB="0" anchor="ctr"/>
                </a:tc>
                <a:tc>
                  <a:txBody>
                    <a:bodyPr/>
                    <a:lstStyle/>
                    <a:p>
                      <a:pPr marL="228600" marR="0" algn="l">
                        <a:lnSpc>
                          <a:spcPct val="107000"/>
                        </a:lnSpc>
                        <a:spcBef>
                          <a:spcPts val="0"/>
                        </a:spcBef>
                        <a:spcAft>
                          <a:spcPts val="0"/>
                        </a:spcAft>
                      </a:pPr>
                      <a:r>
                        <a:rPr lang="en-US" sz="1050">
                          <a:effectLst/>
                        </a:rPr>
                        <a:t>Create a cadence of on site or virtual events with Ambassadors as moderators, panelists, organizers. Invite long term employees to participate and be presenters. Ambassadors to influence actions to cross-fertilize functional silos with vigor and purpose.</a:t>
                      </a:r>
                    </a:p>
                  </a:txBody>
                  <a:tcPr marL="51203" marR="51203" marT="0" marB="0" anchor="ctr"/>
                </a:tc>
                <a:extLst>
                  <a:ext uri="{0D108BD9-81ED-4DB2-BD59-A6C34878D82A}">
                    <a16:rowId xmlns:a16="http://schemas.microsoft.com/office/drawing/2014/main" val="1981775656"/>
                  </a:ext>
                </a:extLst>
              </a:tr>
            </a:tbl>
          </a:graphicData>
        </a:graphic>
      </p:graphicFrame>
    </p:spTree>
    <p:extLst>
      <p:ext uri="{BB962C8B-B14F-4D97-AF65-F5344CB8AC3E}">
        <p14:creationId xmlns:p14="http://schemas.microsoft.com/office/powerpoint/2010/main" val="17939141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9142">
        <p159:morph option="byObject"/>
      </p:transition>
    </mc:Choice>
    <mc:Fallback xmlns="">
      <p:transition spd="slow" advTm="109142">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2F3559-F4EF-8CD4-ABCD-784C23673242}"/>
              </a:ext>
            </a:extLst>
          </p:cNvPr>
          <p:cNvSpPr>
            <a:spLocks noGrp="1"/>
          </p:cNvSpPr>
          <p:nvPr>
            <p:ph type="title"/>
          </p:nvPr>
        </p:nvSpPr>
        <p:spPr/>
        <p:txBody>
          <a:bodyPr/>
          <a:lstStyle/>
          <a:p>
            <a:r>
              <a:rPr lang="en-US" dirty="0"/>
              <a:t>Shifting the Mindset</a:t>
            </a:r>
          </a:p>
        </p:txBody>
      </p:sp>
      <p:sp>
        <p:nvSpPr>
          <p:cNvPr id="5" name="Text Placeholder 4">
            <a:extLst>
              <a:ext uri="{FF2B5EF4-FFF2-40B4-BE49-F238E27FC236}">
                <a16:creationId xmlns:a16="http://schemas.microsoft.com/office/drawing/2014/main" id="{DFE32294-A8FC-16D3-7DAF-D5DA05125000}"/>
              </a:ext>
            </a:extLst>
          </p:cNvPr>
          <p:cNvSpPr>
            <a:spLocks noGrp="1"/>
          </p:cNvSpPr>
          <p:nvPr>
            <p:ph type="body" sz="quarter" idx="10"/>
          </p:nvPr>
        </p:nvSpPr>
        <p:spPr>
          <a:xfrm>
            <a:off x="838199" y="1931987"/>
            <a:ext cx="6402573" cy="4181733"/>
          </a:xfrm>
        </p:spPr>
        <p:txBody>
          <a:bodyPr vert="horz" lIns="91440" tIns="45720" rIns="91440" bIns="45720" rtlCol="0" anchor="t">
            <a:normAutofit fontScale="77500" lnSpcReduction="20000"/>
          </a:bodyPr>
          <a:lstStyle/>
          <a:p>
            <a:pPr marL="0" indent="0">
              <a:buNone/>
            </a:pPr>
            <a:r>
              <a:rPr lang="en-US" sz="3400" dirty="0">
                <a:latin typeface="Tahoma"/>
                <a:ea typeface="Tahoma"/>
                <a:cs typeface="Tahoma"/>
              </a:rPr>
              <a:t>In the weeks following Launch, you cohort will likely be:</a:t>
            </a:r>
            <a:endParaRPr lang="en-US" sz="3400" dirty="0"/>
          </a:p>
          <a:p>
            <a:pPr marL="1143000" marR="0" lvl="2" indent="-228600">
              <a:lnSpc>
                <a:spcPct val="107000"/>
              </a:lnSpc>
              <a:spcBef>
                <a:spcPts val="0"/>
              </a:spcBef>
              <a:spcAft>
                <a:spcPts val="0"/>
              </a:spcAft>
              <a:buFont typeface="Wingdings" panose="05000000000000000000" pitchFamily="2" charset="2"/>
              <a:buChar char=""/>
            </a:pPr>
            <a:endParaRPr lang="en-US" dirty="0">
              <a:effectLst/>
              <a:latin typeface="Tahoma"/>
              <a:ea typeface="Calibri" panose="020F0502020204030204" pitchFamily="34" charset="0"/>
              <a:cs typeface="Times New Roman" panose="02020603050405020304" pitchFamily="18" charset="0"/>
            </a:endParaRPr>
          </a:p>
          <a:p>
            <a:pPr lvl="1">
              <a:lnSpc>
                <a:spcPct val="107000"/>
              </a:lnSpc>
              <a:spcBef>
                <a:spcPts val="0"/>
              </a:spcBef>
              <a:buFont typeface="Wingdings" panose="05000000000000000000" pitchFamily="2" charset="2"/>
              <a:buChar char=""/>
            </a:pPr>
            <a:r>
              <a:rPr lang="en-US" sz="2300" dirty="0">
                <a:effectLst/>
                <a:latin typeface="Tahoma"/>
                <a:ea typeface="Calibri" panose="020F0502020204030204" pitchFamily="34" charset="0"/>
                <a:cs typeface="Times New Roman"/>
              </a:rPr>
              <a:t>Selecting team leads</a:t>
            </a:r>
          </a:p>
          <a:p>
            <a:pPr lvl="1">
              <a:lnSpc>
                <a:spcPct val="107000"/>
              </a:lnSpc>
              <a:spcBef>
                <a:spcPts val="0"/>
              </a:spcBef>
              <a:buFont typeface="Wingdings" panose="05000000000000000000" pitchFamily="2" charset="2"/>
              <a:buChar char=""/>
            </a:pPr>
            <a:r>
              <a:rPr lang="en-US" sz="2300" dirty="0">
                <a:effectLst/>
                <a:latin typeface="Tahoma"/>
                <a:ea typeface="Calibri" panose="020F0502020204030204" pitchFamily="34" charset="0"/>
                <a:cs typeface="Times New Roman"/>
              </a:rPr>
              <a:t>Refining group initiatives and charters</a:t>
            </a:r>
          </a:p>
          <a:p>
            <a:pPr lvl="1">
              <a:lnSpc>
                <a:spcPct val="107000"/>
              </a:lnSpc>
              <a:spcBef>
                <a:spcPts val="0"/>
              </a:spcBef>
              <a:buFont typeface="Wingdings" panose="05000000000000000000" pitchFamily="2" charset="2"/>
              <a:buChar char=""/>
            </a:pPr>
            <a:r>
              <a:rPr lang="en-US" sz="2300" dirty="0">
                <a:effectLst/>
                <a:latin typeface="Tahoma"/>
                <a:ea typeface="Calibri" panose="020F0502020204030204" pitchFamily="34" charset="0"/>
                <a:cs typeface="Times New Roman"/>
              </a:rPr>
              <a:t>Conducting necessary research to inform planning and direction</a:t>
            </a:r>
          </a:p>
          <a:p>
            <a:pPr lvl="1">
              <a:lnSpc>
                <a:spcPct val="107000"/>
              </a:lnSpc>
              <a:spcBef>
                <a:spcPts val="0"/>
              </a:spcBef>
              <a:buFont typeface="Wingdings" panose="05000000000000000000" pitchFamily="2" charset="2"/>
              <a:buChar char=""/>
            </a:pPr>
            <a:r>
              <a:rPr lang="en-US" sz="2300" dirty="0">
                <a:effectLst/>
                <a:latin typeface="Tahoma"/>
                <a:ea typeface="Calibri" panose="020F0502020204030204" pitchFamily="34" charset="0"/>
                <a:cs typeface="Times New Roman"/>
              </a:rPr>
              <a:t>Cross-functionally collaborating, and requesting necessary approvals</a:t>
            </a:r>
          </a:p>
          <a:p>
            <a:pPr lvl="1">
              <a:lnSpc>
                <a:spcPct val="107000"/>
              </a:lnSpc>
              <a:spcBef>
                <a:spcPts val="0"/>
              </a:spcBef>
              <a:buFont typeface="Wingdings" panose="05000000000000000000" pitchFamily="2" charset="2"/>
              <a:buChar char=""/>
            </a:pPr>
            <a:r>
              <a:rPr lang="en-US" sz="2300" dirty="0">
                <a:effectLst/>
                <a:latin typeface="Tahoma"/>
                <a:ea typeface="Calibri" panose="020F0502020204030204" pitchFamily="34" charset="0"/>
                <a:cs typeface="Times New Roman"/>
              </a:rPr>
              <a:t>And often conducting MVP presentations: are the ideas really viable?</a:t>
            </a:r>
          </a:p>
          <a:p>
            <a:pPr marL="1143000" marR="0" lvl="2" indent="-228600">
              <a:lnSpc>
                <a:spcPct val="107000"/>
              </a:lnSpc>
              <a:spcBef>
                <a:spcPts val="0"/>
              </a:spcBef>
              <a:spcAft>
                <a:spcPts val="0"/>
              </a:spcAft>
              <a:buFont typeface="Wingdings" panose="05000000000000000000" pitchFamily="2" charset="2"/>
              <a:buChar char=""/>
            </a:pPr>
            <a:endParaRPr lang="en-US" dirty="0">
              <a:latin typeface="Tahoma"/>
              <a:ea typeface="Calibri" panose="020F0502020204030204" pitchFamily="34" charset="0"/>
              <a:cs typeface="Times New Roman"/>
            </a:endParaRPr>
          </a:p>
          <a:p>
            <a:pPr marL="0" indent="0">
              <a:lnSpc>
                <a:spcPct val="107000"/>
              </a:lnSpc>
              <a:spcBef>
                <a:spcPts val="0"/>
              </a:spcBef>
              <a:buNone/>
            </a:pPr>
            <a:r>
              <a:rPr lang="en-US" sz="2900" dirty="0">
                <a:effectLst/>
                <a:latin typeface="Tahoma"/>
                <a:ea typeface="Calibri" panose="020F0502020204030204" pitchFamily="34" charset="0"/>
                <a:cs typeface="Times New Roman"/>
              </a:rPr>
              <a:t>The HBA Advisors and Community of Practice will be there to support you during this critical period, along with internal support from your Champions and Executive Sponsors. </a:t>
            </a:r>
          </a:p>
          <a:p>
            <a:pPr marL="0" indent="0">
              <a:buNone/>
            </a:pPr>
            <a:endParaRPr lang="en-US" dirty="0"/>
          </a:p>
        </p:txBody>
      </p:sp>
    </p:spTree>
    <p:extLst>
      <p:ext uri="{BB962C8B-B14F-4D97-AF65-F5344CB8AC3E}">
        <p14:creationId xmlns:p14="http://schemas.microsoft.com/office/powerpoint/2010/main" val="1252817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2659">
        <p159:morph option="byObject"/>
      </p:transition>
    </mc:Choice>
    <mc:Fallback xmlns="">
      <p:transition spd="slow" advTm="92659">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A40AB-E7CC-F41A-91B1-13D4A27CFEE9}"/>
              </a:ext>
            </a:extLst>
          </p:cNvPr>
          <p:cNvSpPr>
            <a:spLocks noGrp="1"/>
          </p:cNvSpPr>
          <p:nvPr>
            <p:ph type="title"/>
          </p:nvPr>
        </p:nvSpPr>
        <p:spPr/>
        <p:txBody>
          <a:bodyPr/>
          <a:lstStyle/>
          <a:p>
            <a:r>
              <a:rPr lang="en-US" dirty="0"/>
              <a:t>Support on the Journey…</a:t>
            </a:r>
          </a:p>
        </p:txBody>
      </p:sp>
      <p:graphicFrame>
        <p:nvGraphicFramePr>
          <p:cNvPr id="5" name="Diagram 4">
            <a:extLst>
              <a:ext uri="{FF2B5EF4-FFF2-40B4-BE49-F238E27FC236}">
                <a16:creationId xmlns:a16="http://schemas.microsoft.com/office/drawing/2014/main" id="{8CCACCF7-8F88-BE75-FD98-DB6E10649C81}"/>
              </a:ext>
            </a:extLst>
          </p:cNvPr>
          <p:cNvGraphicFramePr/>
          <p:nvPr/>
        </p:nvGraphicFramePr>
        <p:xfrm>
          <a:off x="-1467293" y="1594883"/>
          <a:ext cx="15863777" cy="2934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E11D82AE-53B8-865F-001A-14B144DD09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9756" y="2178061"/>
            <a:ext cx="1875695" cy="884115"/>
          </a:xfrm>
          <a:prstGeom prst="rect">
            <a:avLst/>
          </a:prstGeom>
        </p:spPr>
      </p:pic>
    </p:spTree>
    <p:extLst>
      <p:ext uri="{BB962C8B-B14F-4D97-AF65-F5344CB8AC3E}">
        <p14:creationId xmlns:p14="http://schemas.microsoft.com/office/powerpoint/2010/main" val="521897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8721">
        <p159:morph option="byObject"/>
      </p:transition>
    </mc:Choice>
    <mc:Fallback xmlns="">
      <p:transition spd="slow" advTm="58721">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7FD12-C6FB-78AB-FFDD-EB772435631E}"/>
              </a:ext>
            </a:extLst>
          </p:cNvPr>
          <p:cNvSpPr>
            <a:spLocks noGrp="1"/>
          </p:cNvSpPr>
          <p:nvPr>
            <p:ph type="title"/>
          </p:nvPr>
        </p:nvSpPr>
        <p:spPr>
          <a:xfrm>
            <a:off x="838200" y="390525"/>
            <a:ext cx="10834396" cy="1325563"/>
          </a:xfrm>
        </p:spPr>
        <p:txBody>
          <a:bodyPr/>
          <a:lstStyle/>
          <a:p>
            <a:pPr algn="r"/>
            <a:r>
              <a:rPr lang="en-US" sz="4400" dirty="0"/>
              <a:t>HBA Global Ambassador Program</a:t>
            </a:r>
            <a:endParaRPr lang="en-US" dirty="0"/>
          </a:p>
        </p:txBody>
      </p:sp>
      <p:sp>
        <p:nvSpPr>
          <p:cNvPr id="6" name="Text Placeholder 3">
            <a:extLst>
              <a:ext uri="{FF2B5EF4-FFF2-40B4-BE49-F238E27FC236}">
                <a16:creationId xmlns:a16="http://schemas.microsoft.com/office/drawing/2014/main" id="{C34AD95D-15E6-D3F8-E770-7F8908AA1AEE}"/>
              </a:ext>
            </a:extLst>
          </p:cNvPr>
          <p:cNvSpPr>
            <a:spLocks noGrp="1"/>
          </p:cNvSpPr>
          <p:nvPr>
            <p:ph type="body" sz="quarter" idx="10"/>
          </p:nvPr>
        </p:nvSpPr>
        <p:spPr>
          <a:xfrm>
            <a:off x="4792338" y="1813499"/>
            <a:ext cx="6737460" cy="4183089"/>
          </a:xfrm>
        </p:spPr>
        <p:txBody>
          <a:bodyPr vert="horz" lIns="91440" tIns="45720" rIns="91440" bIns="45720" rtlCol="0" anchor="t">
            <a:noAutofit/>
          </a:bodyPr>
          <a:lstStyle/>
          <a:p>
            <a:pPr marL="0" indent="0" algn="just">
              <a:lnSpc>
                <a:spcPct val="120000"/>
              </a:lnSpc>
              <a:spcBef>
                <a:spcPts val="0"/>
              </a:spcBef>
              <a:buNone/>
            </a:pPr>
            <a:r>
              <a:rPr lang="en-US" sz="1400" dirty="0"/>
              <a:t>The Global Ambassador Program (GAP) is the HBA’s premier corporate program for leadership development. Serving as a global resource for HBA Corporate Partners*, it offers leadership immersion to address gaps in current professional development opportunities. The program transcends existing ERGs, aiming to elevate women to influential decision-making roles.</a:t>
            </a:r>
          </a:p>
          <a:p>
            <a:pPr algn="just">
              <a:lnSpc>
                <a:spcPct val="120000"/>
              </a:lnSpc>
              <a:spcBef>
                <a:spcPts val="0"/>
              </a:spcBef>
            </a:pPr>
            <a:endParaRPr lang="en-US" sz="1400" dirty="0"/>
          </a:p>
          <a:p>
            <a:pPr marL="0" indent="0" algn="just">
              <a:lnSpc>
                <a:spcPct val="120000"/>
              </a:lnSpc>
              <a:spcBef>
                <a:spcPts val="600"/>
              </a:spcBef>
              <a:buNone/>
            </a:pPr>
            <a:r>
              <a:rPr lang="en-US" sz="1400" dirty="0"/>
              <a:t>The program also ‘bridges the GAP’ across Corporate Partners to:</a:t>
            </a:r>
            <a:endParaRPr lang="en-US" sz="1400" dirty="0">
              <a:ea typeface="Tahoma"/>
              <a:cs typeface="Tahoma"/>
            </a:endParaRPr>
          </a:p>
          <a:p>
            <a:pPr marL="457200" indent="-457200">
              <a:lnSpc>
                <a:spcPct val="120000"/>
              </a:lnSpc>
              <a:spcBef>
                <a:spcPts val="600"/>
              </a:spcBef>
              <a:buFont typeface="Arial" panose="020B0604020202020204" pitchFamily="34" charset="0"/>
              <a:buChar char="•"/>
            </a:pPr>
            <a:r>
              <a:rPr lang="en-US" sz="1200" dirty="0"/>
              <a:t>Collect and share best practices on equity and inclusion</a:t>
            </a:r>
            <a:endParaRPr lang="en-US" sz="1200" dirty="0">
              <a:ea typeface="Tahoma"/>
              <a:cs typeface="Tahoma"/>
            </a:endParaRPr>
          </a:p>
          <a:p>
            <a:pPr marL="457200" indent="-457200">
              <a:lnSpc>
                <a:spcPct val="120000"/>
              </a:lnSpc>
              <a:spcBef>
                <a:spcPts val="600"/>
              </a:spcBef>
              <a:buFont typeface="Arial" panose="020B0604020202020204" pitchFamily="34" charset="0"/>
              <a:buChar char="•"/>
            </a:pPr>
            <a:r>
              <a:rPr lang="en-US" sz="1200" dirty="0"/>
              <a:t>Foster community and connections among participating business professionals, resulting in robust HBA networks both internally and externally</a:t>
            </a:r>
            <a:endParaRPr lang="en-US" sz="1200" dirty="0">
              <a:ea typeface="Tahoma"/>
              <a:cs typeface="Tahoma"/>
            </a:endParaRPr>
          </a:p>
          <a:p>
            <a:pPr marL="457200" indent="-457200">
              <a:lnSpc>
                <a:spcPct val="120000"/>
              </a:lnSpc>
              <a:spcBef>
                <a:spcPts val="600"/>
              </a:spcBef>
              <a:buFont typeface="Arial" panose="020B0604020202020204" pitchFamily="34" charset="0"/>
              <a:buChar char="•"/>
            </a:pPr>
            <a:r>
              <a:rPr lang="en-US" sz="1200" dirty="0"/>
              <a:t>Activate executives as allies and sponsors, enhancing their commitment as champions of DE&amp;I and gender equity</a:t>
            </a:r>
            <a:endParaRPr lang="en-US" sz="1200" dirty="0">
              <a:ea typeface="Tahoma"/>
              <a:cs typeface="Tahoma"/>
            </a:endParaRPr>
          </a:p>
          <a:p>
            <a:pPr marL="457200" indent="-457200">
              <a:lnSpc>
                <a:spcPct val="120000"/>
              </a:lnSpc>
              <a:spcBef>
                <a:spcPts val="600"/>
              </a:spcBef>
              <a:buFont typeface="Arial" panose="020B0604020202020204" pitchFamily="34" charset="0"/>
              <a:buChar char="•"/>
            </a:pPr>
            <a:r>
              <a:rPr lang="en-US" sz="1200" dirty="0"/>
              <a:t>Accelerate HBA’s growth in new markets</a:t>
            </a:r>
            <a:endParaRPr lang="en-US" sz="1400" dirty="0"/>
          </a:p>
        </p:txBody>
      </p:sp>
      <p:pic>
        <p:nvPicPr>
          <p:cNvPr id="7" name="Picture 6">
            <a:extLst>
              <a:ext uri="{FF2B5EF4-FFF2-40B4-BE49-F238E27FC236}">
                <a16:creationId xmlns:a16="http://schemas.microsoft.com/office/drawing/2014/main" id="{A5237222-B207-95E6-F6C9-3DE299B3004D}"/>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62202" y="1716088"/>
            <a:ext cx="3275125" cy="3691766"/>
          </a:xfrm>
          <a:prstGeom prst="rect">
            <a:avLst/>
          </a:prstGeom>
        </p:spPr>
      </p:pic>
      <p:sp>
        <p:nvSpPr>
          <p:cNvPr id="8" name="TextBox 7">
            <a:extLst>
              <a:ext uri="{FF2B5EF4-FFF2-40B4-BE49-F238E27FC236}">
                <a16:creationId xmlns:a16="http://schemas.microsoft.com/office/drawing/2014/main" id="{901BE096-476F-892A-45C2-6CA736C9A107}"/>
              </a:ext>
            </a:extLst>
          </p:cNvPr>
          <p:cNvSpPr txBox="1"/>
          <p:nvPr/>
        </p:nvSpPr>
        <p:spPr>
          <a:xfrm>
            <a:off x="4668818" y="6424403"/>
            <a:ext cx="6070600" cy="261610"/>
          </a:xfrm>
          <a:prstGeom prst="rect">
            <a:avLst/>
          </a:prstGeom>
          <a:noFill/>
        </p:spPr>
        <p:txBody>
          <a:bodyPr wrap="square" lIns="91440" tIns="45720" rIns="91440" bIns="45720" rtlCol="0" anchor="t">
            <a:spAutoFit/>
          </a:bodyPr>
          <a:lstStyle/>
          <a:p>
            <a:pPr algn="r"/>
            <a:r>
              <a:rPr lang="en-US" sz="1100" i="1" dirty="0"/>
              <a:t>*Currently exclusively available for Purple, Gold, and Silver level Corporate Partners</a:t>
            </a:r>
          </a:p>
        </p:txBody>
      </p:sp>
    </p:spTree>
    <p:extLst>
      <p:ext uri="{BB962C8B-B14F-4D97-AF65-F5344CB8AC3E}">
        <p14:creationId xmlns:p14="http://schemas.microsoft.com/office/powerpoint/2010/main" val="284995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1000"/>
                                        <p:tgtEl>
                                          <p:spTgt spid="6">
                                            <p:txEl>
                                              <p:pRg st="2" end="2"/>
                                            </p:txEl>
                                          </p:spTgt>
                                        </p:tgtEl>
                                      </p:cBhvr>
                                    </p:animEffect>
                                    <p:anim calcmode="lin" valueType="num">
                                      <p:cBhvr>
                                        <p:cTn id="20"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1000"/>
                                        <p:tgtEl>
                                          <p:spTgt spid="6">
                                            <p:txEl>
                                              <p:pRg st="3" end="3"/>
                                            </p:txEl>
                                          </p:spTgt>
                                        </p:tgtEl>
                                      </p:cBhvr>
                                    </p:animEffect>
                                    <p:anim calcmode="lin" valueType="num">
                                      <p:cBhvr>
                                        <p:cTn id="26"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fade">
                                      <p:cBhvr>
                                        <p:cTn id="31" dur="1000"/>
                                        <p:tgtEl>
                                          <p:spTgt spid="6">
                                            <p:txEl>
                                              <p:pRg st="4" end="4"/>
                                            </p:txEl>
                                          </p:spTgt>
                                        </p:tgtEl>
                                      </p:cBhvr>
                                    </p:animEffect>
                                    <p:anim calcmode="lin" valueType="num">
                                      <p:cBhvr>
                                        <p:cTn id="3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fade">
                                      <p:cBhvr>
                                        <p:cTn id="37" dur="1000"/>
                                        <p:tgtEl>
                                          <p:spTgt spid="6">
                                            <p:txEl>
                                              <p:pRg st="5" end="5"/>
                                            </p:txEl>
                                          </p:spTgt>
                                        </p:tgtEl>
                                      </p:cBhvr>
                                    </p:animEffect>
                                    <p:anim calcmode="lin" valueType="num">
                                      <p:cBhvr>
                                        <p:cTn id="38"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Effect transition="in" filter="fade">
                                      <p:cBhvr>
                                        <p:cTn id="43" dur="1000"/>
                                        <p:tgtEl>
                                          <p:spTgt spid="6">
                                            <p:txEl>
                                              <p:pRg st="6" end="6"/>
                                            </p:txEl>
                                          </p:spTgt>
                                        </p:tgtEl>
                                      </p:cBhvr>
                                    </p:animEffect>
                                    <p:anim calcmode="lin" valueType="num">
                                      <p:cBhvr>
                                        <p:cTn id="44"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F645F-BE5B-DF91-9390-3C545737D40B}"/>
              </a:ext>
            </a:extLst>
          </p:cNvPr>
          <p:cNvSpPr>
            <a:spLocks noGrp="1"/>
          </p:cNvSpPr>
          <p:nvPr>
            <p:ph type="title"/>
          </p:nvPr>
        </p:nvSpPr>
        <p:spPr/>
        <p:txBody>
          <a:bodyPr/>
          <a:lstStyle/>
          <a:p>
            <a:r>
              <a:rPr lang="en-US" dirty="0"/>
              <a:t>What is expected of you?</a:t>
            </a:r>
          </a:p>
        </p:txBody>
      </p:sp>
      <p:sp>
        <p:nvSpPr>
          <p:cNvPr id="3" name="Text Placeholder 2">
            <a:extLst>
              <a:ext uri="{FF2B5EF4-FFF2-40B4-BE49-F238E27FC236}">
                <a16:creationId xmlns:a16="http://schemas.microsoft.com/office/drawing/2014/main" id="{228EE5D2-926E-FE43-CDE7-C4440AEFDEDA}"/>
              </a:ext>
            </a:extLst>
          </p:cNvPr>
          <p:cNvSpPr>
            <a:spLocks noGrp="1"/>
          </p:cNvSpPr>
          <p:nvPr>
            <p:ph type="body" sz="quarter" idx="10"/>
          </p:nvPr>
        </p:nvSpPr>
        <p:spPr/>
        <p:txBody>
          <a:bodyPr>
            <a:normAutofit fontScale="70000" lnSpcReduction="20000"/>
          </a:bodyPr>
          <a:lstStyle/>
          <a:p>
            <a:r>
              <a:rPr lang="en-US" dirty="0"/>
              <a:t>Be engaged – you get out what you put in</a:t>
            </a:r>
            <a:endParaRPr lang="en-US" b="1" dirty="0"/>
          </a:p>
          <a:p>
            <a:r>
              <a:rPr lang="en-US" dirty="0"/>
              <a:t>Prioritize program meetings including cohort meetings, group initiative meetings, HBA Communities of Practice and exclusive HBA offerings</a:t>
            </a:r>
          </a:p>
          <a:p>
            <a:r>
              <a:rPr lang="en-US" dirty="0"/>
              <a:t>Don’t forget to focus on your own capabilities development</a:t>
            </a:r>
          </a:p>
          <a:p>
            <a:r>
              <a:rPr lang="en-US" dirty="0"/>
              <a:t>Keep your manager informed of progress so they can support you on your journey</a:t>
            </a:r>
          </a:p>
          <a:p>
            <a:endParaRPr lang="en-US" dirty="0"/>
          </a:p>
          <a:p>
            <a:pPr marL="0" indent="0">
              <a:buNone/>
            </a:pPr>
            <a:r>
              <a:rPr lang="en-US" dirty="0"/>
              <a:t>You can expect to dedicate ~2 hours per week to program-related activities</a:t>
            </a:r>
          </a:p>
          <a:p>
            <a:pPr marL="0" indent="0">
              <a:buNone/>
            </a:pPr>
            <a:endParaRPr lang="en-US" dirty="0"/>
          </a:p>
          <a:p>
            <a:endParaRPr lang="en-US" dirty="0"/>
          </a:p>
        </p:txBody>
      </p:sp>
    </p:spTree>
    <p:extLst>
      <p:ext uri="{BB962C8B-B14F-4D97-AF65-F5344CB8AC3E}">
        <p14:creationId xmlns:p14="http://schemas.microsoft.com/office/powerpoint/2010/main" val="905061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3641">
        <p159:morph option="byObject"/>
      </p:transition>
    </mc:Choice>
    <mc:Fallback xmlns="">
      <p:transition spd="slow" advTm="53641">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3CCC4C-835C-08B3-79E7-B3A018D1285F}"/>
              </a:ext>
            </a:extLst>
          </p:cNvPr>
          <p:cNvSpPr txBox="1"/>
          <p:nvPr/>
        </p:nvSpPr>
        <p:spPr>
          <a:xfrm>
            <a:off x="4034366" y="5260072"/>
            <a:ext cx="4123267" cy="461665"/>
          </a:xfrm>
          <a:prstGeom prst="rect">
            <a:avLst/>
          </a:prstGeom>
          <a:noFill/>
        </p:spPr>
        <p:txBody>
          <a:bodyPr wrap="square" rtlCol="0">
            <a:spAutoFit/>
          </a:bodyPr>
          <a:lstStyle/>
          <a:p>
            <a:pPr algn="ctr"/>
            <a:r>
              <a:rPr lang="en-US" sz="2400" b="1" dirty="0">
                <a:solidFill>
                  <a:schemeClr val="bg1"/>
                </a:solidFill>
              </a:rPr>
              <a:t>Thank You</a:t>
            </a:r>
          </a:p>
        </p:txBody>
      </p:sp>
      <p:sp>
        <p:nvSpPr>
          <p:cNvPr id="3" name="TextBox 2">
            <a:extLst>
              <a:ext uri="{FF2B5EF4-FFF2-40B4-BE49-F238E27FC236}">
                <a16:creationId xmlns:a16="http://schemas.microsoft.com/office/drawing/2014/main" id="{4D611319-6166-9C11-7685-DC3FF0BA9034}"/>
              </a:ext>
            </a:extLst>
          </p:cNvPr>
          <p:cNvSpPr txBox="1"/>
          <p:nvPr/>
        </p:nvSpPr>
        <p:spPr>
          <a:xfrm>
            <a:off x="7499270" y="262343"/>
            <a:ext cx="4534911" cy="1315745"/>
          </a:xfrm>
          <a:prstGeom prst="rect">
            <a:avLst/>
          </a:prstGeom>
          <a:noFill/>
        </p:spPr>
        <p:txBody>
          <a:bodyPr wrap="square" lIns="91440" tIns="45720" rIns="91440" bIns="45720" rtlCol="0" anchor="t">
            <a:spAutoFit/>
          </a:bodyPr>
          <a:lstStyle/>
          <a:p>
            <a:r>
              <a:rPr lang="en-US" sz="1200" i="1" dirty="0">
                <a:solidFill>
                  <a:schemeClr val="bg1"/>
                </a:solidFill>
              </a:rPr>
              <a:t>I found that the time spent within this program really provided me with a safe space to explore my potential in new ways… [the program] also taught me the essential skills and techniques I need to look at challenges from different perspectives. </a:t>
            </a:r>
          </a:p>
          <a:p>
            <a:endParaRPr lang="en-US" sz="1050" dirty="0">
              <a:solidFill>
                <a:schemeClr val="bg1"/>
              </a:solidFill>
            </a:endParaRPr>
          </a:p>
          <a:p>
            <a:pPr algn="r"/>
            <a:r>
              <a:rPr lang="en-US" sz="1050" dirty="0">
                <a:solidFill>
                  <a:schemeClr val="bg1"/>
                </a:solidFill>
              </a:rPr>
              <a:t>- </a:t>
            </a:r>
            <a:r>
              <a:rPr lang="en-US" sz="1050" b="1" dirty="0" err="1">
                <a:solidFill>
                  <a:schemeClr val="bg1"/>
                </a:solidFill>
              </a:rPr>
              <a:t>Manesha</a:t>
            </a:r>
            <a:r>
              <a:rPr lang="en-US" sz="1050" b="1" dirty="0">
                <a:solidFill>
                  <a:schemeClr val="bg1"/>
                </a:solidFill>
              </a:rPr>
              <a:t> </a:t>
            </a:r>
            <a:r>
              <a:rPr lang="en-US" sz="1050" b="1" dirty="0" err="1">
                <a:solidFill>
                  <a:schemeClr val="bg1"/>
                </a:solidFill>
              </a:rPr>
              <a:t>Shedh</a:t>
            </a:r>
            <a:endParaRPr lang="en-US" sz="1050" b="1" dirty="0">
              <a:solidFill>
                <a:schemeClr val="bg1"/>
              </a:solidFill>
            </a:endParaRPr>
          </a:p>
          <a:p>
            <a:pPr algn="r"/>
            <a:r>
              <a:rPr lang="en-US" sz="1050" dirty="0">
                <a:solidFill>
                  <a:schemeClr val="bg1"/>
                </a:solidFill>
              </a:rPr>
              <a:t>Johnson &amp; Johnson Ambassador </a:t>
            </a:r>
          </a:p>
        </p:txBody>
      </p:sp>
    </p:spTree>
    <p:extLst>
      <p:ext uri="{BB962C8B-B14F-4D97-AF65-F5344CB8AC3E}">
        <p14:creationId xmlns:p14="http://schemas.microsoft.com/office/powerpoint/2010/main" val="9555977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5575E-76D7-4F4E-E1FB-FB225D4FB142}"/>
              </a:ext>
            </a:extLst>
          </p:cNvPr>
          <p:cNvSpPr>
            <a:spLocks noGrp="1"/>
          </p:cNvSpPr>
          <p:nvPr>
            <p:ph type="title"/>
          </p:nvPr>
        </p:nvSpPr>
        <p:spPr/>
        <p:txBody>
          <a:bodyPr/>
          <a:lstStyle/>
          <a:p>
            <a:r>
              <a:rPr lang="en-US" dirty="0"/>
              <a:t>Table of Contents</a:t>
            </a:r>
          </a:p>
        </p:txBody>
      </p:sp>
      <p:sp>
        <p:nvSpPr>
          <p:cNvPr id="3" name="Text Placeholder 2">
            <a:extLst>
              <a:ext uri="{FF2B5EF4-FFF2-40B4-BE49-F238E27FC236}">
                <a16:creationId xmlns:a16="http://schemas.microsoft.com/office/drawing/2014/main" id="{37B298C5-6018-3B15-E96F-59B7EFBB8E3E}"/>
              </a:ext>
            </a:extLst>
          </p:cNvPr>
          <p:cNvSpPr>
            <a:spLocks noGrp="1"/>
          </p:cNvSpPr>
          <p:nvPr>
            <p:ph type="body" sz="quarter" idx="10"/>
          </p:nvPr>
        </p:nvSpPr>
        <p:spPr/>
        <p:txBody>
          <a:bodyPr/>
          <a:lstStyle/>
          <a:p>
            <a:r>
              <a:rPr lang="en-US" dirty="0"/>
              <a:t>Who does what?</a:t>
            </a:r>
          </a:p>
          <a:p>
            <a:r>
              <a:rPr lang="en-US" dirty="0"/>
              <a:t>Role definitions</a:t>
            </a:r>
          </a:p>
          <a:p>
            <a:r>
              <a:rPr lang="en-US" dirty="0"/>
              <a:t>Program process and phases</a:t>
            </a:r>
          </a:p>
          <a:p>
            <a:r>
              <a:rPr lang="en-US" dirty="0"/>
              <a:t>Tools and Resources </a:t>
            </a:r>
          </a:p>
          <a:p>
            <a:r>
              <a:rPr lang="en-US" dirty="0"/>
              <a:t>Launch</a:t>
            </a:r>
          </a:p>
          <a:p>
            <a:endParaRPr lang="en-US" dirty="0"/>
          </a:p>
          <a:p>
            <a:endParaRPr lang="en-US" dirty="0"/>
          </a:p>
        </p:txBody>
      </p:sp>
    </p:spTree>
    <p:extLst>
      <p:ext uri="{BB962C8B-B14F-4D97-AF65-F5344CB8AC3E}">
        <p14:creationId xmlns:p14="http://schemas.microsoft.com/office/powerpoint/2010/main" val="33517022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5A87F-A5D6-0881-3771-81E6F944E831}"/>
              </a:ext>
            </a:extLst>
          </p:cNvPr>
          <p:cNvSpPr>
            <a:spLocks noGrp="1"/>
          </p:cNvSpPr>
          <p:nvPr>
            <p:ph type="title"/>
          </p:nvPr>
        </p:nvSpPr>
        <p:spPr>
          <a:xfrm>
            <a:off x="838200" y="305858"/>
            <a:ext cx="10834396" cy="1325563"/>
          </a:xfrm>
        </p:spPr>
        <p:txBody>
          <a:bodyPr/>
          <a:lstStyle/>
          <a:p>
            <a:r>
              <a:rPr lang="en-US" dirty="0"/>
              <a:t>What Does Each Party Do?</a:t>
            </a:r>
          </a:p>
        </p:txBody>
      </p:sp>
      <p:sp>
        <p:nvSpPr>
          <p:cNvPr id="7" name="Subtitle 6">
            <a:extLst>
              <a:ext uri="{FF2B5EF4-FFF2-40B4-BE49-F238E27FC236}">
                <a16:creationId xmlns:a16="http://schemas.microsoft.com/office/drawing/2014/main" id="{4D945F27-9F83-0D39-9038-B3683E4222BA}"/>
              </a:ext>
            </a:extLst>
          </p:cNvPr>
          <p:cNvSpPr>
            <a:spLocks noGrp="1"/>
          </p:cNvSpPr>
          <p:nvPr>
            <p:ph type="body" sz="quarter" idx="10"/>
          </p:nvPr>
        </p:nvSpPr>
        <p:spPr>
          <a:xfrm rot="16200000">
            <a:off x="2311095" y="1902883"/>
            <a:ext cx="10834688" cy="2357438"/>
          </a:xfrm>
        </p:spPr>
        <p:txBody>
          <a:bodyPr>
            <a:normAutofit/>
          </a:bodyPr>
          <a:lstStyle/>
          <a:p>
            <a:pPr marL="0" indent="0" algn="ctr">
              <a:buNone/>
            </a:pPr>
            <a:r>
              <a:rPr lang="en-US" sz="2000" b="1" dirty="0">
                <a:solidFill>
                  <a:schemeClr val="accent1"/>
                </a:solidFill>
                <a:latin typeface="+mj-lt"/>
              </a:rPr>
              <a:t>Your Company</a:t>
            </a:r>
          </a:p>
        </p:txBody>
      </p:sp>
      <p:sp>
        <p:nvSpPr>
          <p:cNvPr id="8" name="Content Placeholder 7">
            <a:extLst>
              <a:ext uri="{FF2B5EF4-FFF2-40B4-BE49-F238E27FC236}">
                <a16:creationId xmlns:a16="http://schemas.microsoft.com/office/drawing/2014/main" id="{D82D5355-2AC9-5177-766E-2A4A4DDFDD4E}"/>
              </a:ext>
            </a:extLst>
          </p:cNvPr>
          <p:cNvSpPr>
            <a:spLocks noGrp="1"/>
          </p:cNvSpPr>
          <p:nvPr>
            <p:ph idx="4294967295"/>
          </p:nvPr>
        </p:nvSpPr>
        <p:spPr>
          <a:xfrm>
            <a:off x="6870700" y="1385888"/>
            <a:ext cx="5321300" cy="3706812"/>
          </a:xfrm>
        </p:spPr>
        <p:txBody>
          <a:bodyPr>
            <a:noAutofit/>
          </a:bodyPr>
          <a:lstStyle/>
          <a:p>
            <a:pPr marL="285750" indent="-285750">
              <a:buFont typeface="Arial" panose="020B0604020202020204" pitchFamily="34" charset="0"/>
              <a:buChar char="•"/>
            </a:pPr>
            <a:r>
              <a:rPr lang="en-US" sz="1050" dirty="0">
                <a:latin typeface="+mj-lt"/>
              </a:rPr>
              <a:t>Identifies internal core team, program needs and Ambassadors; Completes Activation form indicating intent to launch</a:t>
            </a:r>
          </a:p>
          <a:p>
            <a:pPr marL="285750" indent="-285750">
              <a:buFont typeface="Arial" panose="020B0604020202020204" pitchFamily="34" charset="0"/>
              <a:buChar char="•"/>
            </a:pPr>
            <a:r>
              <a:rPr lang="en-US" sz="1050" dirty="0">
                <a:latin typeface="+mj-lt"/>
              </a:rPr>
              <a:t>Works with Launch Leader to determine launch date and communicate internally; plans launch event</a:t>
            </a:r>
          </a:p>
          <a:p>
            <a:pPr marL="285750" indent="-285750">
              <a:buFont typeface="Arial" panose="020B0604020202020204" pitchFamily="34" charset="0"/>
              <a:buChar char="•"/>
            </a:pPr>
            <a:r>
              <a:rPr lang="en-US" sz="1050" dirty="0">
                <a:latin typeface="+mj-lt"/>
              </a:rPr>
              <a:t>Recruits and selects Ambassadors; provides framework for group initiative ideation</a:t>
            </a:r>
          </a:p>
          <a:p>
            <a:pPr marL="285750" indent="-285750">
              <a:buFont typeface="Arial" panose="020B0604020202020204" pitchFamily="34" charset="0"/>
              <a:buChar char="•"/>
            </a:pPr>
            <a:r>
              <a:rPr lang="en-US" sz="1050" dirty="0">
                <a:latin typeface="+mj-lt"/>
              </a:rPr>
              <a:t>Executive Sponsors, Champions and Ambassadors participate in launch; Ambassadors determine governance and initiatives</a:t>
            </a:r>
          </a:p>
          <a:p>
            <a:pPr marL="285750" indent="-285750">
              <a:buFont typeface="Arial" panose="020B0604020202020204" pitchFamily="34" charset="0"/>
              <a:buChar char="•"/>
            </a:pPr>
            <a:r>
              <a:rPr lang="en-US" sz="1050" dirty="0">
                <a:latin typeface="+mj-lt"/>
              </a:rPr>
              <a:t>Cohort executive committee meets regularly with HBA Advisors to determine cohort needs / keep group on track</a:t>
            </a:r>
          </a:p>
          <a:p>
            <a:pPr marL="285750" indent="-285750">
              <a:buFont typeface="Arial" panose="020B0604020202020204" pitchFamily="34" charset="0"/>
              <a:buChar char="•"/>
            </a:pPr>
            <a:r>
              <a:rPr lang="en-US" sz="1050" dirty="0">
                <a:latin typeface="+mj-lt"/>
              </a:rPr>
              <a:t>Cohort meets monthly/quarterly for progress updates, bonding and professional development</a:t>
            </a:r>
          </a:p>
          <a:p>
            <a:pPr marL="285750" indent="-285750">
              <a:buFont typeface="Arial" panose="020B0604020202020204" pitchFamily="34" charset="0"/>
              <a:buChar char="•"/>
            </a:pPr>
            <a:r>
              <a:rPr lang="en-US" sz="1050" dirty="0">
                <a:latin typeface="+mj-lt"/>
              </a:rPr>
              <a:t>Cohort works throughout the program on individual goals and selected group initiatives; complete mid-and year-end assessments; exec committee presents results to Executive Sponsors</a:t>
            </a:r>
          </a:p>
          <a:p>
            <a:pPr marL="285750" indent="-285750">
              <a:buFont typeface="Arial" panose="020B0604020202020204" pitchFamily="34" charset="0"/>
              <a:buChar char="•"/>
            </a:pPr>
            <a:r>
              <a:rPr lang="en-US" sz="1050" dirty="0">
                <a:latin typeface="+mj-lt"/>
              </a:rPr>
              <a:t>Exec committee plans/executes graduation needs; Champions work with the HBA to determine re-launch details</a:t>
            </a:r>
          </a:p>
          <a:p>
            <a:pPr marL="285750" indent="-285750">
              <a:buFont typeface="Arial" panose="020B0604020202020204" pitchFamily="34" charset="0"/>
              <a:buChar char="•"/>
            </a:pPr>
            <a:endParaRPr lang="en-US" sz="1050" dirty="0">
              <a:latin typeface="+mj-lt"/>
            </a:endParaRPr>
          </a:p>
        </p:txBody>
      </p:sp>
      <p:sp>
        <p:nvSpPr>
          <p:cNvPr id="10" name="Subtitle 6">
            <a:extLst>
              <a:ext uri="{FF2B5EF4-FFF2-40B4-BE49-F238E27FC236}">
                <a16:creationId xmlns:a16="http://schemas.microsoft.com/office/drawing/2014/main" id="{6EA4ECD1-16F8-AA7F-615A-1BFCC9267830}"/>
              </a:ext>
            </a:extLst>
          </p:cNvPr>
          <p:cNvSpPr txBox="1">
            <a:spLocks/>
          </p:cNvSpPr>
          <p:nvPr/>
        </p:nvSpPr>
        <p:spPr>
          <a:xfrm rot="16200000">
            <a:off x="-1842672" y="2945384"/>
            <a:ext cx="5212080" cy="272437"/>
          </a:xfrm>
          <a:prstGeom prst="rect">
            <a:avLst/>
          </a:prstGeom>
          <a:noFill/>
        </p:spPr>
        <p:txBody>
          <a:bodyPr lIns="91440" tIns="45720" rIns="91440" bIns="45720" anchor="ct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bg1"/>
                </a:solidFill>
                <a:latin typeface="Palatino Linotype" panose="02040502050505030304" pitchFamily="18" charset="0"/>
                <a:ea typeface="+mn-ea"/>
                <a:cs typeface="Palatino Linotype" panose="0204050205050503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7757A1"/>
                </a:solidFill>
                <a:effectLst/>
                <a:uLnTx/>
                <a:uFillTx/>
                <a:latin typeface="Tahoma"/>
                <a:ea typeface="+mn-ea"/>
              </a:rPr>
              <a:t>The HBA</a:t>
            </a:r>
          </a:p>
        </p:txBody>
      </p:sp>
      <p:sp>
        <p:nvSpPr>
          <p:cNvPr id="11" name="Content Placeholder 7">
            <a:extLst>
              <a:ext uri="{FF2B5EF4-FFF2-40B4-BE49-F238E27FC236}">
                <a16:creationId xmlns:a16="http://schemas.microsoft.com/office/drawing/2014/main" id="{06C03866-E7A4-793F-CC6E-EECB713E37E3}"/>
              </a:ext>
            </a:extLst>
          </p:cNvPr>
          <p:cNvSpPr txBox="1">
            <a:spLocks/>
          </p:cNvSpPr>
          <p:nvPr/>
        </p:nvSpPr>
        <p:spPr>
          <a:xfrm>
            <a:off x="838200" y="1385461"/>
            <a:ext cx="5303520" cy="370663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1"/>
                </a:solidFill>
                <a:latin typeface="Palatino Linotype" panose="02040502050505030304" pitchFamily="18" charset="0"/>
                <a:ea typeface="+mn-ea"/>
                <a:cs typeface="Palatino Linotype" panose="0204050205050503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58595B"/>
                </a:solidFill>
                <a:effectLst/>
                <a:uLnTx/>
                <a:uFillTx/>
                <a:latin typeface="Tahoma"/>
                <a:ea typeface="+mn-ea"/>
              </a:rPr>
              <a:t>Identifies Advisors and PEM; and completes internal program administration; preps Ambassadors for the experience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58595B"/>
                </a:solidFill>
                <a:effectLst/>
                <a:uLnTx/>
                <a:uFillTx/>
                <a:latin typeface="Tahoma"/>
                <a:ea typeface="+mn-ea"/>
              </a:rPr>
              <a:t>Kicks off Communities of Practice for Setup; orients company roles and participants; provides access to GAP Resource Center</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58595B"/>
                </a:solidFill>
                <a:effectLst/>
                <a:uLnTx/>
                <a:uFillTx/>
                <a:latin typeface="Tahoma"/>
                <a:ea typeface="+mn-ea"/>
              </a:rPr>
              <a:t>Assigns Launch Leader for launch; works with Champions to finalize Launch agenda</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58595B"/>
                </a:solidFill>
                <a:effectLst/>
                <a:uLnTx/>
                <a:uFillTx/>
                <a:latin typeface="Tahoma"/>
                <a:ea typeface="+mn-ea"/>
              </a:rPr>
              <a:t>Launch Leaders leads launch, other HBA reps participate; set expectations and guide decisions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58595B"/>
                </a:solidFill>
                <a:effectLst/>
                <a:uLnTx/>
                <a:uFillTx/>
                <a:latin typeface="Tahoma"/>
                <a:ea typeface="+mn-ea"/>
              </a:rPr>
              <a:t>Advisors meet regularly with executive committee to help guide and advise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58595B"/>
                </a:solidFill>
                <a:effectLst/>
                <a:uLnTx/>
                <a:uFillTx/>
                <a:latin typeface="Tahoma"/>
                <a:ea typeface="+mn-ea"/>
              </a:rPr>
              <a:t>Program Excellence Manager checks in with Advisors and executive committee at regular intervals to ensure progress and satisfaction</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58595B"/>
                </a:solidFill>
                <a:effectLst/>
                <a:uLnTx/>
                <a:uFillTx/>
                <a:latin typeface="Tahoma"/>
                <a:ea typeface="+mn-ea"/>
              </a:rPr>
              <a:t>Launches program mid- and year-end surveys; analyzes results and provides back to cohort for inclusion</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58595B"/>
                </a:solidFill>
                <a:effectLst/>
                <a:uLnTx/>
                <a:uFillTx/>
                <a:latin typeface="Tahoma"/>
                <a:ea typeface="+mn-ea"/>
              </a:rPr>
              <a:t>Advisors guide graduation needs; the HBA Program Excellence Manager works with champions (and HBA staff) on re-launch</a:t>
            </a:r>
          </a:p>
        </p:txBody>
      </p:sp>
    </p:spTree>
    <p:extLst>
      <p:ext uri="{BB962C8B-B14F-4D97-AF65-F5344CB8AC3E}">
        <p14:creationId xmlns:p14="http://schemas.microsoft.com/office/powerpoint/2010/main" val="4510878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75A0F-F045-78B7-F4D3-167652552C62}"/>
              </a:ext>
            </a:extLst>
          </p:cNvPr>
          <p:cNvSpPr>
            <a:spLocks noGrp="1"/>
          </p:cNvSpPr>
          <p:nvPr>
            <p:ph type="title"/>
          </p:nvPr>
        </p:nvSpPr>
        <p:spPr/>
        <p:txBody>
          <a:bodyPr/>
          <a:lstStyle/>
          <a:p>
            <a:r>
              <a:rPr lang="en-US"/>
              <a:t>Role Definitions </a:t>
            </a:r>
            <a:br>
              <a:rPr lang="en-US"/>
            </a:br>
            <a:r>
              <a:rPr lang="en-US" sz="2800"/>
              <a:t>Company roles</a:t>
            </a:r>
            <a:endParaRPr lang="en-US"/>
          </a:p>
        </p:txBody>
      </p:sp>
      <p:sp>
        <p:nvSpPr>
          <p:cNvPr id="3" name="Text Placeholder 2">
            <a:extLst>
              <a:ext uri="{FF2B5EF4-FFF2-40B4-BE49-F238E27FC236}">
                <a16:creationId xmlns:a16="http://schemas.microsoft.com/office/drawing/2014/main" id="{E86A9BAA-2153-0AE9-756B-D46A9D4253A6}"/>
              </a:ext>
            </a:extLst>
          </p:cNvPr>
          <p:cNvSpPr>
            <a:spLocks noGrp="1"/>
          </p:cNvSpPr>
          <p:nvPr>
            <p:ph type="body" sz="quarter" idx="10"/>
          </p:nvPr>
        </p:nvSpPr>
        <p:spPr/>
        <p:txBody>
          <a:bodyPr vert="horz" lIns="91440" tIns="45720" rIns="91440" bIns="45720" rtlCol="0" anchor="t">
            <a:normAutofit fontScale="70000" lnSpcReduction="20000"/>
          </a:bodyPr>
          <a:lstStyle/>
          <a:p>
            <a:pPr marL="0" indent="0">
              <a:lnSpc>
                <a:spcPct val="120000"/>
              </a:lnSpc>
              <a:spcBef>
                <a:spcPts val="0"/>
              </a:spcBef>
              <a:spcAft>
                <a:spcPts val="1800"/>
              </a:spcAft>
              <a:buNone/>
            </a:pPr>
            <a:r>
              <a:rPr lang="en-US" sz="1400" b="1" dirty="0">
                <a:solidFill>
                  <a:schemeClr val="accent1"/>
                </a:solidFill>
              </a:rPr>
              <a:t>Executive Sponsor (1-2 needed) : </a:t>
            </a:r>
            <a:r>
              <a:rPr lang="en-US" sz="1400" dirty="0"/>
              <a:t>senior executive (usually VP or higher) supporters of the program, providing budgetary support and strategic guidance when needed. Provides guidance and framework for group initiative ideation, and inspires and motivates the cohort to excel. Provides feedback and mentorship during progress presentations.</a:t>
            </a:r>
          </a:p>
          <a:p>
            <a:pPr marL="0" indent="0">
              <a:lnSpc>
                <a:spcPct val="120000"/>
              </a:lnSpc>
              <a:spcBef>
                <a:spcPts val="0"/>
              </a:spcBef>
              <a:spcAft>
                <a:spcPts val="1800"/>
              </a:spcAft>
              <a:buNone/>
            </a:pPr>
            <a:r>
              <a:rPr lang="en-US" sz="1400" b="1" dirty="0">
                <a:solidFill>
                  <a:schemeClr val="accent1"/>
                </a:solidFill>
              </a:rPr>
              <a:t>Champion (1-2 needed): </a:t>
            </a:r>
            <a:r>
              <a:rPr lang="en-US" sz="1400" dirty="0"/>
              <a:t>the key drivers of the Ambassador Program internally, working to strategically and tactically plan the program’s setup, launch, and monitor progress. Typically director / senior director level, with some visibility and pull within the organization. They are usually driven deeply involved in diversity, equity, and inclusion (DE&amp;I) initiatives, viewing them as advantageous for personal, company, and broader community benefits, and may have even tried other leadership development programs to fill training gaps. Candidates with HBA experience or lower-level candidates with exceptional motivation and diverse professional backgrounds, such as cross-functional or global experience, may also be considered. Lead a team to execute the launch.</a:t>
            </a:r>
          </a:p>
          <a:p>
            <a:pPr marL="0" indent="0">
              <a:lnSpc>
                <a:spcPct val="120000"/>
              </a:lnSpc>
              <a:spcBef>
                <a:spcPts val="0"/>
              </a:spcBef>
              <a:spcAft>
                <a:spcPts val="1800"/>
              </a:spcAft>
              <a:buNone/>
            </a:pPr>
            <a:r>
              <a:rPr lang="en-US" sz="1400" b="1" dirty="0">
                <a:solidFill>
                  <a:schemeClr val="accent1"/>
                </a:solidFill>
              </a:rPr>
              <a:t>Ambassadors: </a:t>
            </a:r>
            <a:r>
              <a:rPr lang="en-US" sz="1400" dirty="0"/>
              <a:t>the participants of the company’s current program cohort</a:t>
            </a:r>
          </a:p>
          <a:p>
            <a:pPr marL="0" indent="0">
              <a:lnSpc>
                <a:spcPct val="120000"/>
              </a:lnSpc>
              <a:spcBef>
                <a:spcPts val="0"/>
              </a:spcBef>
              <a:spcAft>
                <a:spcPts val="1800"/>
              </a:spcAft>
              <a:buNone/>
            </a:pPr>
            <a:r>
              <a:rPr lang="en-US" sz="1400" b="1" dirty="0">
                <a:solidFill>
                  <a:schemeClr val="accent1"/>
                </a:solidFill>
              </a:rPr>
              <a:t>Executive Committee:</a:t>
            </a:r>
            <a:r>
              <a:rPr lang="en-US" sz="1400" dirty="0"/>
              <a:t> five to six </a:t>
            </a:r>
            <a:r>
              <a:rPr lang="en-US" sz="1400" b="1" dirty="0">
                <a:solidFill>
                  <a:schemeClr val="accent1"/>
                </a:solidFill>
              </a:rPr>
              <a:t>Ambassadors </a:t>
            </a:r>
            <a:r>
              <a:rPr lang="en-US" sz="1400" dirty="0">
                <a:solidFill>
                  <a:srgbClr val="58595B"/>
                </a:solidFill>
              </a:rPr>
              <a:t>who </a:t>
            </a:r>
            <a:r>
              <a:rPr lang="en-US" sz="1400" dirty="0"/>
              <a:t>self-select into the leadership team of the program; works closely with HBA advisors to ensure group is making progress towards goals</a:t>
            </a:r>
          </a:p>
          <a:p>
            <a:pPr marL="0" marR="0" indent="0">
              <a:lnSpc>
                <a:spcPct val="120000"/>
              </a:lnSpc>
              <a:spcBef>
                <a:spcPts val="0"/>
              </a:spcBef>
              <a:spcAft>
                <a:spcPts val="1800"/>
              </a:spcAft>
              <a:buNone/>
            </a:pPr>
            <a:r>
              <a:rPr lang="en-US" sz="1400" b="1" dirty="0">
                <a:solidFill>
                  <a:schemeClr val="accent1"/>
                </a:solidFill>
              </a:rPr>
              <a:t>Team lead(s): </a:t>
            </a:r>
            <a:r>
              <a:rPr lang="en-US" sz="1400" dirty="0"/>
              <a:t>individuals who self-select into leading one of the identified group initiatives or functional committees.</a:t>
            </a:r>
          </a:p>
          <a:p>
            <a:pPr marL="0" marR="0" indent="0">
              <a:lnSpc>
                <a:spcPct val="120000"/>
              </a:lnSpc>
              <a:spcBef>
                <a:spcPts val="0"/>
              </a:spcBef>
              <a:spcAft>
                <a:spcPts val="1800"/>
              </a:spcAft>
              <a:buNone/>
            </a:pPr>
            <a:r>
              <a:rPr lang="en-US" sz="1400" b="1" dirty="0">
                <a:solidFill>
                  <a:schemeClr val="accent1"/>
                </a:solidFill>
              </a:rPr>
              <a:t>Cohort: </a:t>
            </a:r>
            <a:r>
              <a:rPr lang="en-US" sz="1400" dirty="0"/>
              <a:t>refers to a group of Ambassadors participating in a company’s current, particular Ambassador Program </a:t>
            </a:r>
          </a:p>
        </p:txBody>
      </p:sp>
    </p:spTree>
    <p:extLst>
      <p:ext uri="{BB962C8B-B14F-4D97-AF65-F5344CB8AC3E}">
        <p14:creationId xmlns:p14="http://schemas.microsoft.com/office/powerpoint/2010/main" val="21431654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75A0F-F045-78B7-F4D3-167652552C62}"/>
              </a:ext>
            </a:extLst>
          </p:cNvPr>
          <p:cNvSpPr>
            <a:spLocks noGrp="1"/>
          </p:cNvSpPr>
          <p:nvPr>
            <p:ph type="title"/>
          </p:nvPr>
        </p:nvSpPr>
        <p:spPr/>
        <p:txBody>
          <a:bodyPr/>
          <a:lstStyle/>
          <a:p>
            <a:r>
              <a:rPr lang="en-US"/>
              <a:t>Role Definitions </a:t>
            </a:r>
            <a:br>
              <a:rPr lang="en-US"/>
            </a:br>
            <a:r>
              <a:rPr lang="en-US" sz="2800"/>
              <a:t>HBA roles</a:t>
            </a:r>
            <a:endParaRPr lang="en-US"/>
          </a:p>
        </p:txBody>
      </p:sp>
      <p:sp>
        <p:nvSpPr>
          <p:cNvPr id="3" name="Text Placeholder 2">
            <a:extLst>
              <a:ext uri="{FF2B5EF4-FFF2-40B4-BE49-F238E27FC236}">
                <a16:creationId xmlns:a16="http://schemas.microsoft.com/office/drawing/2014/main" id="{E86A9BAA-2153-0AE9-756B-D46A9D4253A6}"/>
              </a:ext>
            </a:extLst>
          </p:cNvPr>
          <p:cNvSpPr>
            <a:spLocks noGrp="1"/>
          </p:cNvSpPr>
          <p:nvPr>
            <p:ph type="body" sz="quarter" idx="10"/>
          </p:nvPr>
        </p:nvSpPr>
        <p:spPr>
          <a:xfrm>
            <a:off x="838200" y="1921404"/>
            <a:ext cx="7881938" cy="3290887"/>
          </a:xfrm>
        </p:spPr>
        <p:txBody>
          <a:bodyPr vert="horz" lIns="91440" tIns="45720" rIns="91440" bIns="45720" rtlCol="0" anchor="t">
            <a:noAutofit/>
          </a:bodyPr>
          <a:lstStyle/>
          <a:p>
            <a:pPr marL="0" indent="0">
              <a:lnSpc>
                <a:spcPct val="120000"/>
              </a:lnSpc>
              <a:spcBef>
                <a:spcPts val="0"/>
              </a:spcBef>
              <a:buNone/>
            </a:pPr>
            <a:r>
              <a:rPr lang="en-US" sz="1100" b="1" dirty="0">
                <a:solidFill>
                  <a:schemeClr val="accent1"/>
                </a:solidFill>
                <a:effectLst/>
                <a:latin typeface="Tahoma"/>
                <a:ea typeface="Tahoma"/>
                <a:cs typeface="Tahoma"/>
              </a:rPr>
              <a:t>*Program Excellence Manager – the key program contact</a:t>
            </a:r>
            <a:r>
              <a:rPr lang="en-US" sz="1100" b="1" dirty="0">
                <a:solidFill>
                  <a:schemeClr val="accent1"/>
                </a:solidFill>
                <a:latin typeface="Tahoma"/>
                <a:ea typeface="Tahoma"/>
                <a:cs typeface="Tahoma"/>
              </a:rPr>
              <a:t> from the HBA</a:t>
            </a:r>
            <a:endParaRPr lang="en-US" sz="1100" b="1" dirty="0">
              <a:solidFill>
                <a:schemeClr val="accent1"/>
              </a:solidFill>
              <a:effectLst/>
              <a:latin typeface="Tahoma"/>
              <a:ea typeface="Tahoma"/>
              <a:cs typeface="Tahoma"/>
            </a:endParaRPr>
          </a:p>
          <a:p>
            <a:pPr marL="0" indent="0">
              <a:lnSpc>
                <a:spcPct val="120000"/>
              </a:lnSpc>
              <a:spcBef>
                <a:spcPts val="0"/>
              </a:spcBef>
              <a:buNone/>
            </a:pPr>
            <a:r>
              <a:rPr lang="en-US" sz="1000" dirty="0">
                <a:latin typeface="Tahoma"/>
                <a:ea typeface="Tahoma"/>
                <a:cs typeface="Tahoma"/>
              </a:rPr>
              <a:t>HBA-trained volunteers are a</a:t>
            </a:r>
            <a:r>
              <a:rPr lang="en-US" sz="1000" dirty="0">
                <a:effectLst/>
                <a:latin typeface="Tahoma"/>
                <a:ea typeface="Tahoma"/>
                <a:cs typeface="Tahoma"/>
              </a:rPr>
              <a:t>ssigned to serve to one or more HBA Corporate Partner companies and are responsible for overseeing the Ambassador Program(s) within those companies. The Program Excellence Manager (PEM) manages the relationship with the company</a:t>
            </a:r>
            <a:r>
              <a:rPr lang="en-US" sz="1000" dirty="0">
                <a:latin typeface="Tahoma"/>
                <a:ea typeface="Tahoma"/>
                <a:cs typeface="Tahoma"/>
              </a:rPr>
              <a:t>’s</a:t>
            </a:r>
            <a:r>
              <a:rPr lang="en-US" sz="1000" dirty="0">
                <a:effectLst/>
                <a:latin typeface="Tahoma"/>
                <a:ea typeface="Tahoma"/>
                <a:cs typeface="Tahoma"/>
              </a:rPr>
              <a:t> internal Ambassador Program contacts; s</a:t>
            </a:r>
            <a:r>
              <a:rPr lang="en-US" sz="1000" dirty="0">
                <a:latin typeface="Tahoma"/>
                <a:ea typeface="Tahoma"/>
                <a:cs typeface="Tahoma"/>
              </a:rPr>
              <a:t>tarts </a:t>
            </a:r>
            <a:r>
              <a:rPr lang="en-US" sz="1000" dirty="0">
                <a:effectLst/>
                <a:latin typeface="Tahoma"/>
                <a:ea typeface="Tahoma"/>
                <a:cs typeface="Tahoma"/>
              </a:rPr>
              <a:t>up new programs, facilitates program renewals, and ensures overall program quality; and acts as the primary connection point for the programs, staff, participants, advisors and HBA regions/chapters. </a:t>
            </a:r>
            <a:r>
              <a:rPr lang="en-US" sz="1000" i="1" dirty="0">
                <a:effectLst/>
                <a:latin typeface="Tahoma"/>
                <a:ea typeface="Tahoma"/>
                <a:cs typeface="Tahoma"/>
              </a:rPr>
              <a:t>Program Excellence Managers are not the advisors who guide the cohort participants through the program.</a:t>
            </a:r>
            <a:r>
              <a:rPr lang="en-US" sz="1000" i="1" dirty="0">
                <a:latin typeface="Tahoma"/>
                <a:ea typeface="Tahoma"/>
                <a:cs typeface="Tahoma"/>
              </a:rPr>
              <a:t> </a:t>
            </a:r>
            <a:endParaRPr lang="en-US" sz="1000" i="1" dirty="0">
              <a:effectLst/>
              <a:latin typeface="Tahoma" panose="020B0604030504040204" pitchFamily="34" charset="0"/>
              <a:ea typeface="Tahoma" panose="020B0604030504040204" pitchFamily="34" charset="0"/>
              <a:cs typeface="Tahoma" panose="020B0604030504040204" pitchFamily="34" charset="0"/>
            </a:endParaRPr>
          </a:p>
          <a:p>
            <a:pPr marL="0" indent="0">
              <a:lnSpc>
                <a:spcPct val="120000"/>
              </a:lnSpc>
              <a:spcBef>
                <a:spcPts val="0"/>
              </a:spcBef>
              <a:buNone/>
            </a:pPr>
            <a:r>
              <a:rPr lang="en-US" sz="1000" b="1" dirty="0">
                <a:latin typeface="Tahoma" panose="020B0604030504040204" pitchFamily="34" charset="0"/>
                <a:ea typeface="Tahoma" panose="020B0604030504040204" pitchFamily="34" charset="0"/>
                <a:cs typeface="Tahoma" panose="020B0604030504040204" pitchFamily="34" charset="0"/>
              </a:rPr>
              <a:t>Every Ambassador Program company is assigned one HBA Program Excellence Manager</a:t>
            </a:r>
            <a:endParaRPr lang="en-US" sz="1000" b="1"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a:lnSpc>
                <a:spcPct val="120000"/>
              </a:lnSpc>
              <a:spcBef>
                <a:spcPts val="0"/>
              </a:spcBef>
            </a:pPr>
            <a:endParaRPr lang="en-US" sz="10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indent="0">
              <a:lnSpc>
                <a:spcPct val="120000"/>
              </a:lnSpc>
              <a:spcBef>
                <a:spcPts val="0"/>
              </a:spcBef>
              <a:buNone/>
            </a:pPr>
            <a:r>
              <a:rPr lang="en-US" sz="1100" b="1" dirty="0">
                <a:solidFill>
                  <a:schemeClr val="accent1"/>
                </a:solidFill>
                <a:latin typeface="Tahoma"/>
                <a:ea typeface="Tahoma"/>
                <a:cs typeface="Tahoma"/>
              </a:rPr>
              <a:t>*</a:t>
            </a:r>
            <a:r>
              <a:rPr lang="en-US" sz="1100" b="1" dirty="0">
                <a:solidFill>
                  <a:schemeClr val="accent1"/>
                </a:solidFill>
                <a:effectLst/>
                <a:latin typeface="Tahoma"/>
                <a:ea typeface="Tahoma"/>
                <a:cs typeface="Tahoma"/>
              </a:rPr>
              <a:t>Advisor</a:t>
            </a:r>
            <a:r>
              <a:rPr lang="en-US" sz="1100" b="1" dirty="0">
                <a:solidFill>
                  <a:schemeClr val="accent1"/>
                </a:solidFill>
                <a:latin typeface="Tahoma"/>
                <a:ea typeface="Tahoma"/>
                <a:cs typeface="Tahoma"/>
              </a:rPr>
              <a:t> – </a:t>
            </a:r>
            <a:r>
              <a:rPr lang="en-US" sz="1100" b="1" dirty="0">
                <a:solidFill>
                  <a:schemeClr val="accent1"/>
                </a:solidFill>
                <a:effectLst/>
                <a:latin typeface="Tahoma"/>
                <a:ea typeface="Tahoma"/>
                <a:cs typeface="Tahoma"/>
              </a:rPr>
              <a:t>guides the cohort</a:t>
            </a:r>
          </a:p>
          <a:p>
            <a:pPr marL="0" marR="0" indent="0">
              <a:lnSpc>
                <a:spcPct val="120000"/>
              </a:lnSpc>
              <a:spcBef>
                <a:spcPts val="0"/>
              </a:spcBef>
              <a:buNone/>
            </a:pPr>
            <a:r>
              <a:rPr lang="en-US" sz="1000" dirty="0">
                <a:effectLst/>
                <a:latin typeface="Tahoma" panose="020B0604030504040204" pitchFamily="34" charset="0"/>
                <a:ea typeface="Tahoma" panose="020B0604030504040204" pitchFamily="34" charset="0"/>
                <a:cs typeface="Tahoma" panose="020B0604030504040204" pitchFamily="34" charset="0"/>
              </a:rPr>
              <a:t>HBA-trained volunteer leaders assigned to each Ambassador cohort, working closely with the executive committee, driving the group and ensuring the cohor</a:t>
            </a:r>
            <a:r>
              <a:rPr lang="en-US" sz="1000" dirty="0">
                <a:latin typeface="Tahoma" panose="020B0604030504040204" pitchFamily="34" charset="0"/>
                <a:ea typeface="Tahoma" panose="020B0604030504040204" pitchFamily="34" charset="0"/>
                <a:cs typeface="Tahoma" panose="020B0604030504040204" pitchFamily="34" charset="0"/>
              </a:rPr>
              <a:t>t is making progress towards goals. Advisors are assigned and introduced to the cohort pre-launch, are often involved in pre-launch conversations, and take part in the launch when able</a:t>
            </a:r>
            <a:r>
              <a:rPr lang="en-US" sz="1000" dirty="0">
                <a:effectLst/>
                <a:latin typeface="Tahoma" panose="020B0604030504040204" pitchFamily="34" charset="0"/>
                <a:ea typeface="Tahoma" panose="020B0604030504040204" pitchFamily="34" charset="0"/>
                <a:cs typeface="Tahoma" panose="020B0604030504040204" pitchFamily="34" charset="0"/>
              </a:rPr>
              <a:t>. Each Ambassador cohort has two HBA Advisors.</a:t>
            </a:r>
          </a:p>
          <a:p>
            <a:pPr marL="0" indent="0">
              <a:lnSpc>
                <a:spcPct val="120000"/>
              </a:lnSpc>
              <a:spcBef>
                <a:spcPts val="0"/>
              </a:spcBef>
              <a:buNone/>
            </a:pPr>
            <a:r>
              <a:rPr lang="en-US" sz="1000" b="1" dirty="0">
                <a:latin typeface="Tahoma" panose="020B0604030504040204" pitchFamily="34" charset="0"/>
                <a:ea typeface="Tahoma" panose="020B0604030504040204" pitchFamily="34" charset="0"/>
                <a:cs typeface="Tahoma" panose="020B0604030504040204" pitchFamily="34" charset="0"/>
              </a:rPr>
              <a:t>Every Ambassador Program is assigned two HBA Advisors</a:t>
            </a:r>
            <a:endParaRPr lang="en-US" sz="1000" b="1"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marR="0" indent="0">
              <a:lnSpc>
                <a:spcPct val="120000"/>
              </a:lnSpc>
              <a:spcBef>
                <a:spcPts val="0"/>
              </a:spcBef>
              <a:buNone/>
            </a:pPr>
            <a:endParaRPr lang="en-US" sz="1000" dirty="0">
              <a:effectLst/>
              <a:latin typeface="Tahoma" panose="020B0604030504040204" pitchFamily="34" charset="0"/>
              <a:ea typeface="Tahoma" panose="020B0604030504040204" pitchFamily="34" charset="0"/>
              <a:cs typeface="Tahoma" panose="020B0604030504040204" pitchFamily="34" charset="0"/>
            </a:endParaRPr>
          </a:p>
          <a:p>
            <a:pPr marL="0" indent="0">
              <a:lnSpc>
                <a:spcPct val="120000"/>
              </a:lnSpc>
              <a:spcBef>
                <a:spcPts val="0"/>
              </a:spcBef>
              <a:buNone/>
            </a:pPr>
            <a:r>
              <a:rPr lang="en-US" sz="1100" b="1"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HBA Regional or Chapter leadership – your local partners in collaboration</a:t>
            </a:r>
          </a:p>
          <a:p>
            <a:pPr marL="0" indent="0">
              <a:lnSpc>
                <a:spcPct val="120000"/>
              </a:lnSpc>
              <a:spcBef>
                <a:spcPts val="0"/>
              </a:spcBef>
              <a:buNone/>
            </a:pPr>
            <a:r>
              <a:rPr lang="en-US" sz="1000" dirty="0">
                <a:effectLst/>
                <a:latin typeface="Tahoma" panose="020B0604030504040204" pitchFamily="34" charset="0"/>
                <a:ea typeface="Tahoma" panose="020B0604030504040204" pitchFamily="34" charset="0"/>
                <a:cs typeface="Tahoma" panose="020B0604030504040204" pitchFamily="34" charset="0"/>
              </a:rPr>
              <a:t>When </a:t>
            </a:r>
            <a:r>
              <a:rPr lang="en-US" sz="1000" dirty="0">
                <a:latin typeface="Tahoma" panose="020B0604030504040204" pitchFamily="34" charset="0"/>
                <a:ea typeface="Tahoma" panose="020B0604030504040204" pitchFamily="34" charset="0"/>
                <a:cs typeface="Tahoma" panose="020B0604030504040204" pitchFamily="34" charset="0"/>
              </a:rPr>
              <a:t>programs are running in an existing HBA chapter or region, the Program Excellence Manager will make the connection to the local leadership team to ensure the cohort has access to all the benefits of the location and to collaborate. The local region/chapter can also provide HBA overviews (called Lunch and Learns) to employees within or outside of the Ambassador cohort to help individuals get the most out of the organization.</a:t>
            </a:r>
          </a:p>
          <a:p>
            <a:pPr marL="0" indent="0">
              <a:lnSpc>
                <a:spcPct val="120000"/>
              </a:lnSpc>
              <a:spcBef>
                <a:spcPts val="0"/>
              </a:spcBef>
              <a:buNone/>
            </a:pPr>
            <a:endParaRPr lang="en-US" sz="1000" dirty="0">
              <a:latin typeface="Tahoma" panose="020B0604030504040204" pitchFamily="34" charset="0"/>
              <a:ea typeface="Tahoma" panose="020B0604030504040204" pitchFamily="34" charset="0"/>
              <a:cs typeface="Tahoma" panose="020B0604030504040204" pitchFamily="34" charset="0"/>
            </a:endParaRPr>
          </a:p>
          <a:p>
            <a:pPr marL="0" indent="0">
              <a:lnSpc>
                <a:spcPct val="120000"/>
              </a:lnSpc>
              <a:spcBef>
                <a:spcPts val="0"/>
              </a:spcBef>
              <a:buFont typeface="Arial" panose="020B0604020202020204" pitchFamily="34" charset="0"/>
              <a:buNone/>
            </a:pPr>
            <a:r>
              <a:rPr lang="en-US" sz="1100" b="1" dirty="0">
                <a:solidFill>
                  <a:schemeClr val="accent1"/>
                </a:solidFill>
                <a:latin typeface="Tahoma" panose="020B0604030504040204" pitchFamily="34" charset="0"/>
                <a:ea typeface="Tahoma" panose="020B0604030504040204" pitchFamily="34" charset="0"/>
                <a:cs typeface="Tahoma" panose="020B0604030504040204" pitchFamily="34" charset="0"/>
              </a:rPr>
              <a:t>Launch Leader – leads/executes the launch</a:t>
            </a:r>
          </a:p>
          <a:p>
            <a:pPr marL="0" indent="0">
              <a:lnSpc>
                <a:spcPct val="120000"/>
              </a:lnSpc>
              <a:spcBef>
                <a:spcPts val="0"/>
              </a:spcBef>
              <a:buFont typeface="Arial" panose="020B0604020202020204" pitchFamily="34" charset="0"/>
              <a:buNone/>
            </a:pPr>
            <a:r>
              <a:rPr lang="en-US" sz="1000" dirty="0">
                <a:latin typeface="Tahoma" panose="020B0604030504040204" pitchFamily="34" charset="0"/>
                <a:ea typeface="Tahoma" panose="020B0604030504040204" pitchFamily="34" charset="0"/>
                <a:cs typeface="Tahoma" panose="020B0604030504040204" pitchFamily="34" charset="0"/>
              </a:rPr>
              <a:t>An HBA leader with significant experience in leading Ambassador Program launch events. The Launch Leader will lead the full launch event from start to finish, ensuring the program is set up for success</a:t>
            </a:r>
          </a:p>
          <a:p>
            <a:pPr marL="0" indent="0">
              <a:lnSpc>
                <a:spcPct val="120000"/>
              </a:lnSpc>
              <a:spcBef>
                <a:spcPts val="0"/>
              </a:spcBef>
              <a:buNone/>
            </a:pPr>
            <a:endParaRPr lang="en-US" sz="1000" dirty="0">
              <a:latin typeface="Tahoma" panose="020B0604030504040204" pitchFamily="34" charset="0"/>
              <a:ea typeface="Tahoma" panose="020B0604030504040204" pitchFamily="34" charset="0"/>
              <a:cs typeface="Tahoma" panose="020B0604030504040204" pitchFamily="34" charset="0"/>
            </a:endParaRPr>
          </a:p>
          <a:p>
            <a:pPr marL="0" indent="0">
              <a:lnSpc>
                <a:spcPct val="120000"/>
              </a:lnSpc>
              <a:spcBef>
                <a:spcPts val="0"/>
              </a:spcBef>
              <a:buNone/>
            </a:pPr>
            <a:endParaRPr lang="en-US" sz="1000" b="1" dirty="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337940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365380B-7B6D-6F8F-EC4D-45A81E20032A}"/>
              </a:ext>
            </a:extLst>
          </p:cNvPr>
          <p:cNvSpPr/>
          <p:nvPr/>
        </p:nvSpPr>
        <p:spPr>
          <a:xfrm>
            <a:off x="314930" y="4337986"/>
            <a:ext cx="11567618" cy="1346319"/>
          </a:xfrm>
          <a:prstGeom prst="roundRect">
            <a:avLst>
              <a:gd name="adj" fmla="val 5696"/>
            </a:avLst>
          </a:prstGeom>
          <a:solidFill>
            <a:srgbClr val="B1B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0" name="Rectangle: Rounded Corners 89">
            <a:extLst>
              <a:ext uri="{FF2B5EF4-FFF2-40B4-BE49-F238E27FC236}">
                <a16:creationId xmlns:a16="http://schemas.microsoft.com/office/drawing/2014/main" id="{EF614720-B38D-4F92-9907-0022F6F596BB}"/>
              </a:ext>
            </a:extLst>
          </p:cNvPr>
          <p:cNvSpPr/>
          <p:nvPr/>
        </p:nvSpPr>
        <p:spPr>
          <a:xfrm>
            <a:off x="314929" y="2018072"/>
            <a:ext cx="11567619" cy="2214708"/>
          </a:xfrm>
          <a:prstGeom prst="roundRect">
            <a:avLst>
              <a:gd name="adj" fmla="val 5696"/>
            </a:avLst>
          </a:prstGeom>
          <a:solidFill>
            <a:srgbClr val="B1B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9" name="Rectangle: Rounded Corners 88">
            <a:extLst>
              <a:ext uri="{FF2B5EF4-FFF2-40B4-BE49-F238E27FC236}">
                <a16:creationId xmlns:a16="http://schemas.microsoft.com/office/drawing/2014/main" id="{6C067C30-1C5E-4782-8655-E0FC95B01514}"/>
              </a:ext>
            </a:extLst>
          </p:cNvPr>
          <p:cNvSpPr/>
          <p:nvPr/>
        </p:nvSpPr>
        <p:spPr>
          <a:xfrm>
            <a:off x="328792" y="733330"/>
            <a:ext cx="11567618" cy="1204455"/>
          </a:xfrm>
          <a:prstGeom prst="roundRect">
            <a:avLst/>
          </a:prstGeom>
          <a:solidFill>
            <a:srgbClr val="B1B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Rectangle: Rounded Corners 5">
            <a:extLst>
              <a:ext uri="{FF2B5EF4-FFF2-40B4-BE49-F238E27FC236}">
                <a16:creationId xmlns:a16="http://schemas.microsoft.com/office/drawing/2014/main" id="{B542B589-7332-4DCB-9599-0036F9709B64}"/>
              </a:ext>
            </a:extLst>
          </p:cNvPr>
          <p:cNvSpPr/>
          <p:nvPr/>
        </p:nvSpPr>
        <p:spPr>
          <a:xfrm>
            <a:off x="3295682" y="959934"/>
            <a:ext cx="2052320" cy="701040"/>
          </a:xfrm>
          <a:prstGeom prst="roundRect">
            <a:avLst/>
          </a:prstGeom>
          <a:solidFill>
            <a:srgbClr val="86D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Key Contact</a:t>
            </a:r>
          </a:p>
        </p:txBody>
      </p:sp>
      <p:sp>
        <p:nvSpPr>
          <p:cNvPr id="7" name="Rectangle: Rounded Corners 6">
            <a:extLst>
              <a:ext uri="{FF2B5EF4-FFF2-40B4-BE49-F238E27FC236}">
                <a16:creationId xmlns:a16="http://schemas.microsoft.com/office/drawing/2014/main" id="{4BD5DB0F-302F-4A19-B8A0-600ED680F63C}"/>
              </a:ext>
            </a:extLst>
          </p:cNvPr>
          <p:cNvSpPr/>
          <p:nvPr/>
        </p:nvSpPr>
        <p:spPr>
          <a:xfrm>
            <a:off x="6738359" y="959934"/>
            <a:ext cx="2052320" cy="701040"/>
          </a:xfrm>
          <a:prstGeom prst="roundRect">
            <a:avLst/>
          </a:pr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Account Manager</a:t>
            </a:r>
          </a:p>
        </p:txBody>
      </p:sp>
      <p:sp>
        <p:nvSpPr>
          <p:cNvPr id="8" name="Rectangle: Rounded Corners 7">
            <a:extLst>
              <a:ext uri="{FF2B5EF4-FFF2-40B4-BE49-F238E27FC236}">
                <a16:creationId xmlns:a16="http://schemas.microsoft.com/office/drawing/2014/main" id="{CE8FABAB-2F26-4E46-BC5A-FA03AC8FDB43}"/>
              </a:ext>
            </a:extLst>
          </p:cNvPr>
          <p:cNvSpPr/>
          <p:nvPr/>
        </p:nvSpPr>
        <p:spPr>
          <a:xfrm>
            <a:off x="3295682" y="2885254"/>
            <a:ext cx="2052320" cy="701040"/>
          </a:xfrm>
          <a:prstGeom prst="roundRect">
            <a:avLst/>
          </a:prstGeom>
          <a:solidFill>
            <a:srgbClr val="A1DF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Internal Program Management Team</a:t>
            </a:r>
          </a:p>
        </p:txBody>
      </p:sp>
      <p:sp>
        <p:nvSpPr>
          <p:cNvPr id="11" name="Rectangle: Rounded Corners 10">
            <a:extLst>
              <a:ext uri="{FF2B5EF4-FFF2-40B4-BE49-F238E27FC236}">
                <a16:creationId xmlns:a16="http://schemas.microsoft.com/office/drawing/2014/main" id="{D81A1803-167D-49B7-BC6A-0040B818F8AB}"/>
              </a:ext>
            </a:extLst>
          </p:cNvPr>
          <p:cNvSpPr/>
          <p:nvPr/>
        </p:nvSpPr>
        <p:spPr>
          <a:xfrm>
            <a:off x="3663199" y="4608496"/>
            <a:ext cx="1317283" cy="820032"/>
          </a:xfrm>
          <a:prstGeom prst="roundRect">
            <a:avLst/>
          </a:prstGeom>
          <a:solidFill>
            <a:srgbClr val="BDE9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Ambassador Program</a:t>
            </a:r>
          </a:p>
        </p:txBody>
      </p:sp>
      <p:sp>
        <p:nvSpPr>
          <p:cNvPr id="13" name="Rectangle: Rounded Corners 12">
            <a:extLst>
              <a:ext uri="{FF2B5EF4-FFF2-40B4-BE49-F238E27FC236}">
                <a16:creationId xmlns:a16="http://schemas.microsoft.com/office/drawing/2014/main" id="{9FEF6748-5F47-45E9-97D4-D3FC4D37AB6B}"/>
              </a:ext>
            </a:extLst>
          </p:cNvPr>
          <p:cNvSpPr/>
          <p:nvPr/>
        </p:nvSpPr>
        <p:spPr>
          <a:xfrm>
            <a:off x="6552841" y="2819628"/>
            <a:ext cx="2423356" cy="858842"/>
          </a:xfrm>
          <a:prstGeom prst="roundRect">
            <a:avLst/>
          </a:prstGeom>
          <a:solidFill>
            <a:srgbClr val="9B82BC"/>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HBA Program Excellence Manager</a:t>
            </a:r>
          </a:p>
        </p:txBody>
      </p:sp>
      <p:sp>
        <p:nvSpPr>
          <p:cNvPr id="16" name="Rectangle: Rounded Corners 15">
            <a:extLst>
              <a:ext uri="{FF2B5EF4-FFF2-40B4-BE49-F238E27FC236}">
                <a16:creationId xmlns:a16="http://schemas.microsoft.com/office/drawing/2014/main" id="{9E1CD142-920B-4567-83BF-81C2C92CC84A}"/>
              </a:ext>
            </a:extLst>
          </p:cNvPr>
          <p:cNvSpPr/>
          <p:nvPr/>
        </p:nvSpPr>
        <p:spPr>
          <a:xfrm>
            <a:off x="7118772" y="4419366"/>
            <a:ext cx="1317283" cy="820032"/>
          </a:xfrm>
          <a:prstGeom prst="roundRect">
            <a:avLst/>
          </a:prstGeom>
          <a:solidFill>
            <a:srgbClr val="9B8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Program Advisors</a:t>
            </a:r>
          </a:p>
        </p:txBody>
      </p:sp>
      <p:cxnSp>
        <p:nvCxnSpPr>
          <p:cNvPr id="20" name="Straight Connector 19">
            <a:extLst>
              <a:ext uri="{FF2B5EF4-FFF2-40B4-BE49-F238E27FC236}">
                <a16:creationId xmlns:a16="http://schemas.microsoft.com/office/drawing/2014/main" id="{ADBB7B5A-1B5B-4351-B65B-ED7FFDE8AFB3}"/>
              </a:ext>
            </a:extLst>
          </p:cNvPr>
          <p:cNvCxnSpPr>
            <a:cxnSpLocks/>
            <a:stCxn id="16" idx="1"/>
            <a:endCxn id="27" idx="3"/>
          </p:cNvCxnSpPr>
          <p:nvPr/>
        </p:nvCxnSpPr>
        <p:spPr>
          <a:xfrm flipH="1" flipV="1">
            <a:off x="5398108" y="4634308"/>
            <a:ext cx="1720664" cy="195074"/>
          </a:xfrm>
          <a:prstGeom prst="line">
            <a:avLst/>
          </a:prstGeom>
          <a:ln w="12700">
            <a:solidFill>
              <a:srgbClr val="58595B"/>
            </a:solidFill>
            <a:prstDash val="lg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8641259-93E2-44D6-BC4D-D2D069AE666C}"/>
              </a:ext>
            </a:extLst>
          </p:cNvPr>
          <p:cNvCxnSpPr>
            <a:cxnSpLocks/>
            <a:stCxn id="7" idx="1"/>
            <a:endCxn id="6" idx="3"/>
          </p:cNvCxnSpPr>
          <p:nvPr/>
        </p:nvCxnSpPr>
        <p:spPr>
          <a:xfrm flipH="1">
            <a:off x="5348002" y="1310454"/>
            <a:ext cx="1390357" cy="0"/>
          </a:xfrm>
          <a:prstGeom prst="line">
            <a:avLst/>
          </a:prstGeom>
          <a:ln w="12700">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48EA97F-A547-4B55-945D-1A86227E56F9}"/>
              </a:ext>
            </a:extLst>
          </p:cNvPr>
          <p:cNvCxnSpPr>
            <a:cxnSpLocks/>
            <a:stCxn id="13" idx="1"/>
            <a:endCxn id="8" idx="3"/>
          </p:cNvCxnSpPr>
          <p:nvPr/>
        </p:nvCxnSpPr>
        <p:spPr>
          <a:xfrm flipH="1" flipV="1">
            <a:off x="5348002" y="3235774"/>
            <a:ext cx="1204839" cy="13275"/>
          </a:xfrm>
          <a:prstGeom prst="line">
            <a:avLst/>
          </a:prstGeom>
          <a:ln w="12700">
            <a:solidFill>
              <a:srgbClr val="58595B"/>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296143AD-7DAF-4746-8A2C-627B72FA3E4F}"/>
              </a:ext>
            </a:extLst>
          </p:cNvPr>
          <p:cNvSpPr/>
          <p:nvPr/>
        </p:nvSpPr>
        <p:spPr>
          <a:xfrm>
            <a:off x="1820224" y="5763323"/>
            <a:ext cx="1360183" cy="657225"/>
          </a:xfrm>
          <a:prstGeom prst="rect">
            <a:avLst/>
          </a:prstGeom>
          <a:no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a:ln>
                  <a:noFill/>
                </a:ln>
                <a:solidFill>
                  <a:srgbClr val="5AC6B4"/>
                </a:solidFill>
                <a:effectLst/>
                <a:uLnTx/>
                <a:uFillTx/>
                <a:latin typeface="Tahoma" panose="020B0604030504040204" pitchFamily="34" charset="0"/>
                <a:ea typeface="Tahoma" panose="020B0604030504040204" pitchFamily="34" charset="0"/>
                <a:cs typeface="Tahoma" panose="020B0604030504040204" pitchFamily="34" charset="0"/>
              </a:rPr>
              <a:t>Benefits to other employees</a:t>
            </a:r>
            <a:endParaRPr kumimoji="0" lang="en-US" sz="900" b="1" i="1" u="none" strike="noStrike" kern="1200" cap="none" spc="0" normalizeH="0" baseline="0" noProof="0">
              <a:ln>
                <a:noFill/>
              </a:ln>
              <a:solidFill>
                <a:srgbClr val="5AC6B4"/>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39" name="Straight Connector 38">
            <a:extLst>
              <a:ext uri="{FF2B5EF4-FFF2-40B4-BE49-F238E27FC236}">
                <a16:creationId xmlns:a16="http://schemas.microsoft.com/office/drawing/2014/main" id="{8F5EC222-8DE1-42E4-AC70-622272EEC159}"/>
              </a:ext>
            </a:extLst>
          </p:cNvPr>
          <p:cNvCxnSpPr>
            <a:cxnSpLocks/>
            <a:stCxn id="7" idx="2"/>
            <a:endCxn id="13" idx="0"/>
          </p:cNvCxnSpPr>
          <p:nvPr/>
        </p:nvCxnSpPr>
        <p:spPr>
          <a:xfrm>
            <a:off x="7764519" y="1660974"/>
            <a:ext cx="0" cy="1158654"/>
          </a:xfrm>
          <a:prstGeom prst="line">
            <a:avLst/>
          </a:prstGeom>
          <a:ln>
            <a:solidFill>
              <a:srgbClr val="58595B"/>
            </a:solidFill>
            <a:prstDash val="lgDash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A503DD8-9A6C-42BD-B889-1C1355B9A6B7}"/>
              </a:ext>
            </a:extLst>
          </p:cNvPr>
          <p:cNvCxnSpPr>
            <a:cxnSpLocks/>
            <a:stCxn id="13" idx="2"/>
            <a:endCxn id="16" idx="0"/>
          </p:cNvCxnSpPr>
          <p:nvPr/>
        </p:nvCxnSpPr>
        <p:spPr>
          <a:xfrm>
            <a:off x="7764519" y="3678470"/>
            <a:ext cx="12895" cy="740896"/>
          </a:xfrm>
          <a:prstGeom prst="line">
            <a:avLst/>
          </a:prstGeom>
          <a:ln>
            <a:solidFill>
              <a:srgbClr val="58595B"/>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E4A8E08-E18C-4237-960D-FB2D7975A66C}"/>
              </a:ext>
            </a:extLst>
          </p:cNvPr>
          <p:cNvCxnSpPr>
            <a:cxnSpLocks/>
            <a:stCxn id="8" idx="2"/>
            <a:endCxn id="11" idx="0"/>
          </p:cNvCxnSpPr>
          <p:nvPr/>
        </p:nvCxnSpPr>
        <p:spPr>
          <a:xfrm flipH="1">
            <a:off x="4321841" y="3586294"/>
            <a:ext cx="1" cy="1022202"/>
          </a:xfrm>
          <a:prstGeom prst="line">
            <a:avLst/>
          </a:prstGeom>
          <a:ln>
            <a:solidFill>
              <a:srgbClr val="58595B"/>
            </a:solidFill>
            <a:prstDash val="lgDashDot"/>
          </a:ln>
        </p:spPr>
        <p:style>
          <a:lnRef idx="1">
            <a:schemeClr val="accent1"/>
          </a:lnRef>
          <a:fillRef idx="0">
            <a:schemeClr val="accent1"/>
          </a:fillRef>
          <a:effectRef idx="0">
            <a:schemeClr val="accent1"/>
          </a:effectRef>
          <a:fontRef idx="minor">
            <a:schemeClr val="tx1"/>
          </a:fontRef>
        </p:style>
      </p:cxnSp>
      <p:sp>
        <p:nvSpPr>
          <p:cNvPr id="65" name="Rectangle: Rounded Corners 64">
            <a:extLst>
              <a:ext uri="{FF2B5EF4-FFF2-40B4-BE49-F238E27FC236}">
                <a16:creationId xmlns:a16="http://schemas.microsoft.com/office/drawing/2014/main" id="{B41037F5-3AA4-45B5-B12B-8C32965168E6}"/>
              </a:ext>
            </a:extLst>
          </p:cNvPr>
          <p:cNvSpPr/>
          <p:nvPr/>
        </p:nvSpPr>
        <p:spPr>
          <a:xfrm>
            <a:off x="2616178" y="2606613"/>
            <a:ext cx="1495524" cy="311070"/>
          </a:xfrm>
          <a:prstGeom prst="roundRect">
            <a:avLst/>
          </a:prstGeom>
          <a:solidFill>
            <a:srgbClr val="A1DFD5"/>
          </a:solidFill>
          <a:ln>
            <a:solidFill>
              <a:srgbClr val="5AC6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Executive Sponsors</a:t>
            </a:r>
          </a:p>
        </p:txBody>
      </p:sp>
      <p:cxnSp>
        <p:nvCxnSpPr>
          <p:cNvPr id="67" name="Straight Connector 66">
            <a:extLst>
              <a:ext uri="{FF2B5EF4-FFF2-40B4-BE49-F238E27FC236}">
                <a16:creationId xmlns:a16="http://schemas.microsoft.com/office/drawing/2014/main" id="{C9F5CDBF-8005-438A-9851-67C2404B7A38}"/>
              </a:ext>
            </a:extLst>
          </p:cNvPr>
          <p:cNvCxnSpPr>
            <a:cxnSpLocks/>
            <a:stCxn id="6" idx="2"/>
            <a:endCxn id="8" idx="0"/>
          </p:cNvCxnSpPr>
          <p:nvPr/>
        </p:nvCxnSpPr>
        <p:spPr>
          <a:xfrm>
            <a:off x="4321842" y="1660974"/>
            <a:ext cx="0" cy="1224280"/>
          </a:xfrm>
          <a:prstGeom prst="line">
            <a:avLst/>
          </a:prstGeom>
          <a:ln>
            <a:solidFill>
              <a:srgbClr val="58595B"/>
            </a:solidFill>
            <a:prstDash val="lgDashDot"/>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3EFEC133-FC4D-4BD6-935C-8BAFDE898703}"/>
              </a:ext>
            </a:extLst>
          </p:cNvPr>
          <p:cNvGrpSpPr/>
          <p:nvPr/>
        </p:nvGrpSpPr>
        <p:grpSpPr>
          <a:xfrm>
            <a:off x="3143812" y="4957153"/>
            <a:ext cx="2356059" cy="2356059"/>
            <a:chOff x="-367714" y="2055055"/>
            <a:chExt cx="1920240" cy="1920240"/>
          </a:xfrm>
          <a:scene3d>
            <a:camera prst="isometricOffAxis1Top"/>
            <a:lightRig rig="threePt" dir="t"/>
          </a:scene3d>
        </p:grpSpPr>
        <p:sp>
          <p:nvSpPr>
            <p:cNvPr id="70" name="Oval 69">
              <a:extLst>
                <a:ext uri="{FF2B5EF4-FFF2-40B4-BE49-F238E27FC236}">
                  <a16:creationId xmlns:a16="http://schemas.microsoft.com/office/drawing/2014/main" id="{94E4D092-2CC9-4BC3-BAA2-868A2CA3F08C}"/>
                </a:ext>
              </a:extLst>
            </p:cNvPr>
            <p:cNvSpPr/>
            <p:nvPr/>
          </p:nvSpPr>
          <p:spPr>
            <a:xfrm>
              <a:off x="447040" y="2866098"/>
              <a:ext cx="311070" cy="311070"/>
            </a:xfrm>
            <a:prstGeom prst="ellipse">
              <a:avLst/>
            </a:prstGeom>
            <a:noFill/>
            <a:ln w="28575">
              <a:solidFill>
                <a:srgbClr val="5AC6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C6B4"/>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1" name="Oval 70">
              <a:extLst>
                <a:ext uri="{FF2B5EF4-FFF2-40B4-BE49-F238E27FC236}">
                  <a16:creationId xmlns:a16="http://schemas.microsoft.com/office/drawing/2014/main" id="{5C5FB3D0-7BD7-466C-8B57-CB01B3071A88}"/>
                </a:ext>
              </a:extLst>
            </p:cNvPr>
            <p:cNvSpPr>
              <a:spLocks noChangeAspect="1"/>
            </p:cNvSpPr>
            <p:nvPr/>
          </p:nvSpPr>
          <p:spPr>
            <a:xfrm>
              <a:off x="328255" y="2747313"/>
              <a:ext cx="548640" cy="548640"/>
            </a:xfrm>
            <a:prstGeom prst="ellipse">
              <a:avLst/>
            </a:prstGeom>
            <a:noFill/>
            <a:ln w="28575">
              <a:solidFill>
                <a:srgbClr val="5AC6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C6B4"/>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2" name="Oval 71">
              <a:extLst>
                <a:ext uri="{FF2B5EF4-FFF2-40B4-BE49-F238E27FC236}">
                  <a16:creationId xmlns:a16="http://schemas.microsoft.com/office/drawing/2014/main" id="{6C8E8C6E-65BB-4468-9574-3E8AF281B60C}"/>
                </a:ext>
              </a:extLst>
            </p:cNvPr>
            <p:cNvSpPr>
              <a:spLocks noChangeAspect="1"/>
            </p:cNvSpPr>
            <p:nvPr/>
          </p:nvSpPr>
          <p:spPr>
            <a:xfrm>
              <a:off x="191095" y="2603695"/>
              <a:ext cx="822960" cy="822960"/>
            </a:xfrm>
            <a:prstGeom prst="ellipse">
              <a:avLst/>
            </a:prstGeom>
            <a:noFill/>
            <a:ln w="28575">
              <a:solidFill>
                <a:srgbClr val="5AC6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C6B4"/>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3" name="Oval 72">
              <a:extLst>
                <a:ext uri="{FF2B5EF4-FFF2-40B4-BE49-F238E27FC236}">
                  <a16:creationId xmlns:a16="http://schemas.microsoft.com/office/drawing/2014/main" id="{AD3A8415-B483-491F-853F-ACD6BC04B6BB}"/>
                </a:ext>
              </a:extLst>
            </p:cNvPr>
            <p:cNvSpPr>
              <a:spLocks noChangeAspect="1"/>
            </p:cNvSpPr>
            <p:nvPr/>
          </p:nvSpPr>
          <p:spPr>
            <a:xfrm>
              <a:off x="53935" y="2472993"/>
              <a:ext cx="1097280" cy="1097280"/>
            </a:xfrm>
            <a:prstGeom prst="ellipse">
              <a:avLst/>
            </a:prstGeom>
            <a:noFill/>
            <a:ln w="28575">
              <a:solidFill>
                <a:srgbClr val="5AC6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C6B4"/>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4" name="Oval 73">
              <a:extLst>
                <a:ext uri="{FF2B5EF4-FFF2-40B4-BE49-F238E27FC236}">
                  <a16:creationId xmlns:a16="http://schemas.microsoft.com/office/drawing/2014/main" id="{FBC2724D-9960-4B94-A18E-D528819FF185}"/>
                </a:ext>
              </a:extLst>
            </p:cNvPr>
            <p:cNvSpPr>
              <a:spLocks noChangeAspect="1"/>
            </p:cNvSpPr>
            <p:nvPr/>
          </p:nvSpPr>
          <p:spPr>
            <a:xfrm>
              <a:off x="-83225" y="2335833"/>
              <a:ext cx="1371600" cy="1371600"/>
            </a:xfrm>
            <a:prstGeom prst="ellipse">
              <a:avLst/>
            </a:prstGeom>
            <a:noFill/>
            <a:ln w="28575">
              <a:solidFill>
                <a:srgbClr val="5AC6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C6B4"/>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5" name="Oval 74">
              <a:extLst>
                <a:ext uri="{FF2B5EF4-FFF2-40B4-BE49-F238E27FC236}">
                  <a16:creationId xmlns:a16="http://schemas.microsoft.com/office/drawing/2014/main" id="{BBA54130-B36F-41BD-BFE7-361F82A85F2A}"/>
                </a:ext>
              </a:extLst>
            </p:cNvPr>
            <p:cNvSpPr>
              <a:spLocks noChangeAspect="1"/>
            </p:cNvSpPr>
            <p:nvPr/>
          </p:nvSpPr>
          <p:spPr>
            <a:xfrm>
              <a:off x="-214728" y="2192215"/>
              <a:ext cx="1645920" cy="1645920"/>
            </a:xfrm>
            <a:prstGeom prst="ellipse">
              <a:avLst/>
            </a:prstGeom>
            <a:noFill/>
            <a:ln w="28575">
              <a:solidFill>
                <a:srgbClr val="5AC6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C6B4"/>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6" name="Oval 75">
              <a:extLst>
                <a:ext uri="{FF2B5EF4-FFF2-40B4-BE49-F238E27FC236}">
                  <a16:creationId xmlns:a16="http://schemas.microsoft.com/office/drawing/2014/main" id="{5124ABD6-5C3F-46C8-B2D7-3585745E5CC8}"/>
                </a:ext>
              </a:extLst>
            </p:cNvPr>
            <p:cNvSpPr>
              <a:spLocks noChangeAspect="1"/>
            </p:cNvSpPr>
            <p:nvPr/>
          </p:nvSpPr>
          <p:spPr>
            <a:xfrm>
              <a:off x="-367714" y="2055055"/>
              <a:ext cx="1920240" cy="1920240"/>
            </a:xfrm>
            <a:prstGeom prst="ellipse">
              <a:avLst/>
            </a:prstGeom>
            <a:noFill/>
            <a:ln w="28575">
              <a:solidFill>
                <a:srgbClr val="5AC6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C6B4"/>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78" name="Teardrop 77">
            <a:extLst>
              <a:ext uri="{FF2B5EF4-FFF2-40B4-BE49-F238E27FC236}">
                <a16:creationId xmlns:a16="http://schemas.microsoft.com/office/drawing/2014/main" id="{8B24ABAD-D6F5-44A1-9E07-0D2A9CAE4B28}"/>
              </a:ext>
            </a:extLst>
          </p:cNvPr>
          <p:cNvSpPr/>
          <p:nvPr/>
        </p:nvSpPr>
        <p:spPr>
          <a:xfrm rot="-2700000">
            <a:off x="4173251" y="5689896"/>
            <a:ext cx="297183" cy="297183"/>
          </a:xfrm>
          <a:prstGeom prst="teardrop">
            <a:avLst>
              <a:gd name="adj" fmla="val 196799"/>
            </a:avLst>
          </a:prstGeom>
          <a:solidFill>
            <a:srgbClr val="86D5C8"/>
          </a:solidFill>
          <a:ln>
            <a:solidFill>
              <a:srgbClr val="5AC6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C6B4"/>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1" name="TextBox 90">
            <a:extLst>
              <a:ext uri="{FF2B5EF4-FFF2-40B4-BE49-F238E27FC236}">
                <a16:creationId xmlns:a16="http://schemas.microsoft.com/office/drawing/2014/main" id="{A55152A2-51CF-4EF4-8076-36F3FCEA2081}"/>
              </a:ext>
            </a:extLst>
          </p:cNvPr>
          <p:cNvSpPr txBox="1"/>
          <p:nvPr/>
        </p:nvSpPr>
        <p:spPr>
          <a:xfrm>
            <a:off x="314146" y="972131"/>
            <a:ext cx="18291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Global HBA Partnership</a:t>
            </a:r>
          </a:p>
        </p:txBody>
      </p:sp>
      <p:sp>
        <p:nvSpPr>
          <p:cNvPr id="92" name="TextBox 91">
            <a:extLst>
              <a:ext uri="{FF2B5EF4-FFF2-40B4-BE49-F238E27FC236}">
                <a16:creationId xmlns:a16="http://schemas.microsoft.com/office/drawing/2014/main" id="{CC3664A0-FB62-4F47-8E85-18BF4FC50958}"/>
              </a:ext>
            </a:extLst>
          </p:cNvPr>
          <p:cNvSpPr txBox="1"/>
          <p:nvPr/>
        </p:nvSpPr>
        <p:spPr>
          <a:xfrm>
            <a:off x="328792" y="2737436"/>
            <a:ext cx="18291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Ambassador Relationship</a:t>
            </a:r>
          </a:p>
        </p:txBody>
      </p:sp>
      <p:sp>
        <p:nvSpPr>
          <p:cNvPr id="93" name="TextBox 92">
            <a:extLst>
              <a:ext uri="{FF2B5EF4-FFF2-40B4-BE49-F238E27FC236}">
                <a16:creationId xmlns:a16="http://schemas.microsoft.com/office/drawing/2014/main" id="{E5B7F8ED-3F95-47AF-8C89-C63B97F5090B}"/>
              </a:ext>
            </a:extLst>
          </p:cNvPr>
          <p:cNvSpPr txBox="1"/>
          <p:nvPr/>
        </p:nvSpPr>
        <p:spPr>
          <a:xfrm>
            <a:off x="2690591" y="321264"/>
            <a:ext cx="32624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Corporate Partner</a:t>
            </a:r>
          </a:p>
        </p:txBody>
      </p:sp>
      <p:sp>
        <p:nvSpPr>
          <p:cNvPr id="94" name="TextBox 93">
            <a:extLst>
              <a:ext uri="{FF2B5EF4-FFF2-40B4-BE49-F238E27FC236}">
                <a16:creationId xmlns:a16="http://schemas.microsoft.com/office/drawing/2014/main" id="{8A136173-8B81-4CD3-B5FF-0C567A3AED19}"/>
              </a:ext>
            </a:extLst>
          </p:cNvPr>
          <p:cNvSpPr txBox="1"/>
          <p:nvPr/>
        </p:nvSpPr>
        <p:spPr>
          <a:xfrm>
            <a:off x="6105313" y="288857"/>
            <a:ext cx="634062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HBA</a:t>
            </a:r>
          </a:p>
        </p:txBody>
      </p:sp>
      <p:cxnSp>
        <p:nvCxnSpPr>
          <p:cNvPr id="5" name="Straight Connector 4">
            <a:extLst>
              <a:ext uri="{FF2B5EF4-FFF2-40B4-BE49-F238E27FC236}">
                <a16:creationId xmlns:a16="http://schemas.microsoft.com/office/drawing/2014/main" id="{CA8B0360-BD9F-4723-B241-7B26D354D86B}"/>
              </a:ext>
            </a:extLst>
          </p:cNvPr>
          <p:cNvCxnSpPr>
            <a:cxnSpLocks/>
          </p:cNvCxnSpPr>
          <p:nvPr/>
        </p:nvCxnSpPr>
        <p:spPr>
          <a:xfrm flipH="1">
            <a:off x="4947030" y="3597706"/>
            <a:ext cx="1662756" cy="1065030"/>
          </a:xfrm>
          <a:prstGeom prst="line">
            <a:avLst/>
          </a:prstGeom>
          <a:ln>
            <a:prstDash val="lgDash"/>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8FB676F3-65F2-235C-A74A-316A8EAC7EC2}"/>
              </a:ext>
            </a:extLst>
          </p:cNvPr>
          <p:cNvSpPr txBox="1"/>
          <p:nvPr/>
        </p:nvSpPr>
        <p:spPr>
          <a:xfrm>
            <a:off x="341658" y="4632280"/>
            <a:ext cx="18291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Ambassador Program</a:t>
            </a:r>
          </a:p>
        </p:txBody>
      </p:sp>
      <p:sp>
        <p:nvSpPr>
          <p:cNvPr id="17" name="Rectangle: Rounded Corners 16">
            <a:extLst>
              <a:ext uri="{FF2B5EF4-FFF2-40B4-BE49-F238E27FC236}">
                <a16:creationId xmlns:a16="http://schemas.microsoft.com/office/drawing/2014/main" id="{653B2BDE-3017-CDC0-4B65-423AEB984AD9}"/>
              </a:ext>
            </a:extLst>
          </p:cNvPr>
          <p:cNvSpPr/>
          <p:nvPr/>
        </p:nvSpPr>
        <p:spPr>
          <a:xfrm>
            <a:off x="9747676" y="2885254"/>
            <a:ext cx="2052320" cy="701040"/>
          </a:xfrm>
          <a:prstGeom prst="roundRect">
            <a:avLst/>
          </a:prstGeom>
          <a:solidFill>
            <a:srgbClr val="9B8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Global Ambassador Committee</a:t>
            </a:r>
          </a:p>
        </p:txBody>
      </p:sp>
      <p:sp>
        <p:nvSpPr>
          <p:cNvPr id="19" name="Rectangle: Rounded Corners 18">
            <a:extLst>
              <a:ext uri="{FF2B5EF4-FFF2-40B4-BE49-F238E27FC236}">
                <a16:creationId xmlns:a16="http://schemas.microsoft.com/office/drawing/2014/main" id="{3204552F-BE41-77AB-923F-F1AC3CB87FC7}"/>
              </a:ext>
            </a:extLst>
          </p:cNvPr>
          <p:cNvSpPr/>
          <p:nvPr/>
        </p:nvSpPr>
        <p:spPr>
          <a:xfrm>
            <a:off x="10166447" y="4549833"/>
            <a:ext cx="1317283" cy="899336"/>
          </a:xfrm>
          <a:prstGeom prst="roundRect">
            <a:avLst/>
          </a:prstGeom>
          <a:solidFill>
            <a:srgbClr val="BFB0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Local Regions/ Chapters</a:t>
            </a:r>
          </a:p>
        </p:txBody>
      </p:sp>
      <p:cxnSp>
        <p:nvCxnSpPr>
          <p:cNvPr id="21" name="Straight Connector 20">
            <a:extLst>
              <a:ext uri="{FF2B5EF4-FFF2-40B4-BE49-F238E27FC236}">
                <a16:creationId xmlns:a16="http://schemas.microsoft.com/office/drawing/2014/main" id="{9FBCC9FF-92A5-95DA-AC34-A2D106770EA2}"/>
              </a:ext>
            </a:extLst>
          </p:cNvPr>
          <p:cNvCxnSpPr>
            <a:cxnSpLocks/>
            <a:stCxn id="17" idx="1"/>
            <a:endCxn id="13" idx="3"/>
          </p:cNvCxnSpPr>
          <p:nvPr/>
        </p:nvCxnSpPr>
        <p:spPr>
          <a:xfrm flipH="1">
            <a:off x="8976197" y="3235774"/>
            <a:ext cx="771479" cy="13275"/>
          </a:xfrm>
          <a:prstGeom prst="line">
            <a:avLst/>
          </a:prstGeom>
          <a:ln w="12700">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23BA92A-679C-BB29-27D5-2EC4A8752F39}"/>
              </a:ext>
            </a:extLst>
          </p:cNvPr>
          <p:cNvCxnSpPr>
            <a:cxnSpLocks/>
          </p:cNvCxnSpPr>
          <p:nvPr/>
        </p:nvCxnSpPr>
        <p:spPr>
          <a:xfrm>
            <a:off x="8840785" y="3608952"/>
            <a:ext cx="1336453" cy="974348"/>
          </a:xfrm>
          <a:prstGeom prst="line">
            <a:avLst/>
          </a:prstGeom>
          <a:ln>
            <a:prstDash val="lgDash"/>
          </a:ln>
        </p:spPr>
        <p:style>
          <a:lnRef idx="1">
            <a:schemeClr val="dk1"/>
          </a:lnRef>
          <a:fillRef idx="0">
            <a:schemeClr val="dk1"/>
          </a:fillRef>
          <a:effectRef idx="0">
            <a:schemeClr val="dk1"/>
          </a:effectRef>
          <a:fontRef idx="minor">
            <a:schemeClr val="tx1"/>
          </a:fontRef>
        </p:style>
      </p:cxnSp>
      <p:sp>
        <p:nvSpPr>
          <p:cNvPr id="63" name="Freeform: Shape 62">
            <a:extLst>
              <a:ext uri="{FF2B5EF4-FFF2-40B4-BE49-F238E27FC236}">
                <a16:creationId xmlns:a16="http://schemas.microsoft.com/office/drawing/2014/main" id="{2A12D362-BEDC-3F22-0CB7-BB86692F6368}"/>
              </a:ext>
            </a:extLst>
          </p:cNvPr>
          <p:cNvSpPr/>
          <p:nvPr/>
        </p:nvSpPr>
        <p:spPr>
          <a:xfrm>
            <a:off x="5001138" y="5023544"/>
            <a:ext cx="5155580" cy="392068"/>
          </a:xfrm>
          <a:custGeom>
            <a:avLst/>
            <a:gdLst>
              <a:gd name="connsiteX0" fmla="*/ 0 w 5109587"/>
              <a:gd name="connsiteY0" fmla="*/ 0 h 663194"/>
              <a:gd name="connsiteX1" fmla="*/ 2813539 w 5109587"/>
              <a:gd name="connsiteY1" fmla="*/ 663191 h 663194"/>
              <a:gd name="connsiteX2" fmla="*/ 5109587 w 5109587"/>
              <a:gd name="connsiteY2" fmla="*/ 10048 h 663194"/>
              <a:gd name="connsiteX3" fmla="*/ 5109587 w 5109587"/>
              <a:gd name="connsiteY3" fmla="*/ 10048 h 663194"/>
            </a:gdLst>
            <a:ahLst/>
            <a:cxnLst>
              <a:cxn ang="0">
                <a:pos x="connsiteX0" y="connsiteY0"/>
              </a:cxn>
              <a:cxn ang="0">
                <a:pos x="connsiteX1" y="connsiteY1"/>
              </a:cxn>
              <a:cxn ang="0">
                <a:pos x="connsiteX2" y="connsiteY2"/>
              </a:cxn>
              <a:cxn ang="0">
                <a:pos x="connsiteX3" y="connsiteY3"/>
              </a:cxn>
            </a:cxnLst>
            <a:rect l="l" t="t" r="r" b="b"/>
            <a:pathLst>
              <a:path w="5109587" h="663194">
                <a:moveTo>
                  <a:pt x="0" y="0"/>
                </a:moveTo>
                <a:cubicBezTo>
                  <a:pt x="980970" y="330758"/>
                  <a:pt x="1961941" y="661516"/>
                  <a:pt x="2813539" y="663191"/>
                </a:cubicBezTo>
                <a:cubicBezTo>
                  <a:pt x="3665137" y="664866"/>
                  <a:pt x="5109587" y="10048"/>
                  <a:pt x="5109587" y="10048"/>
                </a:cubicBezTo>
                <a:lnTo>
                  <a:pt x="5109587" y="10048"/>
                </a:lnTo>
              </a:path>
            </a:pathLst>
          </a:custGeom>
          <a:ln cap="sq">
            <a:solidFill>
              <a:schemeClr val="tx1">
                <a:lumMod val="50000"/>
                <a:lumOff val="50000"/>
              </a:schemeClr>
            </a:solidFill>
            <a:prstDash val="sysDot"/>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2" name="Rectangle: Rounded Corners 1">
            <a:extLst>
              <a:ext uri="{FF2B5EF4-FFF2-40B4-BE49-F238E27FC236}">
                <a16:creationId xmlns:a16="http://schemas.microsoft.com/office/drawing/2014/main" id="{BBBC8C85-D231-1575-0998-27655BF44C36}"/>
              </a:ext>
            </a:extLst>
          </p:cNvPr>
          <p:cNvSpPr/>
          <p:nvPr/>
        </p:nvSpPr>
        <p:spPr>
          <a:xfrm>
            <a:off x="9747676" y="962884"/>
            <a:ext cx="2052320" cy="701040"/>
          </a:xfrm>
          <a:prstGeom prst="roundRect">
            <a:avLst/>
          </a:pr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HBA Central</a:t>
            </a:r>
          </a:p>
        </p:txBody>
      </p:sp>
      <p:cxnSp>
        <p:nvCxnSpPr>
          <p:cNvPr id="3" name="Straight Connector 2">
            <a:extLst>
              <a:ext uri="{FF2B5EF4-FFF2-40B4-BE49-F238E27FC236}">
                <a16:creationId xmlns:a16="http://schemas.microsoft.com/office/drawing/2014/main" id="{1129F9E4-8807-97E3-C718-03EF6CB82A9A}"/>
              </a:ext>
            </a:extLst>
          </p:cNvPr>
          <p:cNvCxnSpPr>
            <a:cxnSpLocks/>
            <a:stCxn id="2" idx="1"/>
            <a:endCxn id="7" idx="3"/>
          </p:cNvCxnSpPr>
          <p:nvPr/>
        </p:nvCxnSpPr>
        <p:spPr>
          <a:xfrm flipH="1" flipV="1">
            <a:off x="8790679" y="1310454"/>
            <a:ext cx="956997" cy="2950"/>
          </a:xfrm>
          <a:prstGeom prst="line">
            <a:avLst/>
          </a:prstGeom>
          <a:ln>
            <a:solidFill>
              <a:srgbClr val="58595B"/>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912C74D-9C2B-BD00-5681-5734B7CABAE8}"/>
              </a:ext>
            </a:extLst>
          </p:cNvPr>
          <p:cNvCxnSpPr>
            <a:cxnSpLocks/>
            <a:stCxn id="2" idx="2"/>
            <a:endCxn id="17" idx="0"/>
          </p:cNvCxnSpPr>
          <p:nvPr/>
        </p:nvCxnSpPr>
        <p:spPr>
          <a:xfrm>
            <a:off x="10773836" y="1663924"/>
            <a:ext cx="0" cy="1221330"/>
          </a:xfrm>
          <a:prstGeom prst="line">
            <a:avLst/>
          </a:prstGeom>
          <a:ln>
            <a:solidFill>
              <a:srgbClr val="58595B"/>
            </a:solidFill>
            <a:prstDash val="solid"/>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EBA87BD7-41CF-6FA7-E27D-77F9B4EEFF2C}"/>
              </a:ext>
            </a:extLst>
          </p:cNvPr>
          <p:cNvSpPr/>
          <p:nvPr/>
        </p:nvSpPr>
        <p:spPr>
          <a:xfrm>
            <a:off x="4456440" y="4410470"/>
            <a:ext cx="941668" cy="447675"/>
          </a:xfrm>
          <a:prstGeom prst="roundRect">
            <a:avLst/>
          </a:prstGeom>
          <a:solidFill>
            <a:srgbClr val="BDE9E2"/>
          </a:solidFill>
          <a:ln>
            <a:solidFill>
              <a:srgbClr val="5AC6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Executive Committee</a:t>
            </a:r>
          </a:p>
        </p:txBody>
      </p:sp>
      <p:sp>
        <p:nvSpPr>
          <p:cNvPr id="38" name="TextBox 37">
            <a:extLst>
              <a:ext uri="{FF2B5EF4-FFF2-40B4-BE49-F238E27FC236}">
                <a16:creationId xmlns:a16="http://schemas.microsoft.com/office/drawing/2014/main" id="{6CA0D082-6847-0C24-54A1-02E8AC08BB7F}"/>
              </a:ext>
            </a:extLst>
          </p:cNvPr>
          <p:cNvSpPr txBox="1"/>
          <p:nvPr/>
        </p:nvSpPr>
        <p:spPr>
          <a:xfrm>
            <a:off x="7169653" y="5366737"/>
            <a:ext cx="131728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Collaboration</a:t>
            </a:r>
          </a:p>
        </p:txBody>
      </p:sp>
      <p:sp>
        <p:nvSpPr>
          <p:cNvPr id="10" name="Rectangle: Rounded Corners 9">
            <a:extLst>
              <a:ext uri="{FF2B5EF4-FFF2-40B4-BE49-F238E27FC236}">
                <a16:creationId xmlns:a16="http://schemas.microsoft.com/office/drawing/2014/main" id="{7264499E-EA9E-E0CB-CF0A-C96803429A65}"/>
              </a:ext>
            </a:extLst>
          </p:cNvPr>
          <p:cNvSpPr/>
          <p:nvPr/>
        </p:nvSpPr>
        <p:spPr>
          <a:xfrm>
            <a:off x="2616178" y="3532092"/>
            <a:ext cx="1495524" cy="311070"/>
          </a:xfrm>
          <a:prstGeom prst="roundRect">
            <a:avLst/>
          </a:prstGeom>
          <a:solidFill>
            <a:srgbClr val="A1DFD5"/>
          </a:solidFill>
          <a:ln>
            <a:solidFill>
              <a:srgbClr val="5AC6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Champion(s)</a:t>
            </a:r>
          </a:p>
        </p:txBody>
      </p:sp>
      <p:sp>
        <p:nvSpPr>
          <p:cNvPr id="15" name="Freeform: Shape 14">
            <a:extLst>
              <a:ext uri="{FF2B5EF4-FFF2-40B4-BE49-F238E27FC236}">
                <a16:creationId xmlns:a16="http://schemas.microsoft.com/office/drawing/2014/main" id="{52AAB9CE-7BEC-9272-C61E-63F9A6AC6294}"/>
              </a:ext>
            </a:extLst>
          </p:cNvPr>
          <p:cNvSpPr/>
          <p:nvPr/>
        </p:nvSpPr>
        <p:spPr>
          <a:xfrm>
            <a:off x="4980482" y="5026727"/>
            <a:ext cx="5196756" cy="392068"/>
          </a:xfrm>
          <a:custGeom>
            <a:avLst/>
            <a:gdLst>
              <a:gd name="connsiteX0" fmla="*/ 0 w 5109587"/>
              <a:gd name="connsiteY0" fmla="*/ 0 h 663194"/>
              <a:gd name="connsiteX1" fmla="*/ 2813539 w 5109587"/>
              <a:gd name="connsiteY1" fmla="*/ 663191 h 663194"/>
              <a:gd name="connsiteX2" fmla="*/ 5109587 w 5109587"/>
              <a:gd name="connsiteY2" fmla="*/ 10048 h 663194"/>
              <a:gd name="connsiteX3" fmla="*/ 5109587 w 5109587"/>
              <a:gd name="connsiteY3" fmla="*/ 10048 h 663194"/>
            </a:gdLst>
            <a:ahLst/>
            <a:cxnLst>
              <a:cxn ang="0">
                <a:pos x="connsiteX0" y="connsiteY0"/>
              </a:cxn>
              <a:cxn ang="0">
                <a:pos x="connsiteX1" y="connsiteY1"/>
              </a:cxn>
              <a:cxn ang="0">
                <a:pos x="connsiteX2" y="connsiteY2"/>
              </a:cxn>
              <a:cxn ang="0">
                <a:pos x="connsiteX3" y="connsiteY3"/>
              </a:cxn>
            </a:cxnLst>
            <a:rect l="l" t="t" r="r" b="b"/>
            <a:pathLst>
              <a:path w="5109587" h="663194">
                <a:moveTo>
                  <a:pt x="0" y="0"/>
                </a:moveTo>
                <a:cubicBezTo>
                  <a:pt x="980970" y="330758"/>
                  <a:pt x="1961941" y="661516"/>
                  <a:pt x="2813539" y="663191"/>
                </a:cubicBezTo>
                <a:cubicBezTo>
                  <a:pt x="3665137" y="664866"/>
                  <a:pt x="5109587" y="10048"/>
                  <a:pt x="5109587" y="10048"/>
                </a:cubicBezTo>
                <a:lnTo>
                  <a:pt x="5109587" y="10048"/>
                </a:lnTo>
              </a:path>
            </a:pathLst>
          </a:custGeom>
          <a:ln cap="sq">
            <a:solidFill>
              <a:schemeClr val="tx1">
                <a:lumMod val="75000"/>
              </a:schemeClr>
            </a:solidFill>
            <a:prstDash val="sysDot"/>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Tree>
    <p:extLst>
      <p:ext uri="{BB962C8B-B14F-4D97-AF65-F5344CB8AC3E}">
        <p14:creationId xmlns:p14="http://schemas.microsoft.com/office/powerpoint/2010/main" val="38561452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45F065-877E-59E6-D269-88CC3E6A21D1}"/>
              </a:ext>
            </a:extLst>
          </p:cNvPr>
          <p:cNvSpPr txBox="1"/>
          <p:nvPr/>
        </p:nvSpPr>
        <p:spPr>
          <a:xfrm>
            <a:off x="289865" y="721724"/>
            <a:ext cx="2276475" cy="53340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31" name="Arrow: Curved Left 30">
            <a:extLst>
              <a:ext uri="{FF2B5EF4-FFF2-40B4-BE49-F238E27FC236}">
                <a16:creationId xmlns:a16="http://schemas.microsoft.com/office/drawing/2014/main" id="{074F038E-D2CD-1DD8-CAE7-EF2A64D80287}"/>
              </a:ext>
            </a:extLst>
          </p:cNvPr>
          <p:cNvSpPr/>
          <p:nvPr/>
        </p:nvSpPr>
        <p:spPr>
          <a:xfrm rot="7379440">
            <a:off x="2580811" y="916416"/>
            <a:ext cx="1976999" cy="6909314"/>
          </a:xfrm>
          <a:prstGeom prst="curvedLeftArrow">
            <a:avLst>
              <a:gd name="adj1" fmla="val 9220"/>
              <a:gd name="adj2" fmla="val 20266"/>
              <a:gd name="adj3" fmla="val 140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graphicFrame>
        <p:nvGraphicFramePr>
          <p:cNvPr id="6" name="Diagram 5">
            <a:extLst>
              <a:ext uri="{FF2B5EF4-FFF2-40B4-BE49-F238E27FC236}">
                <a16:creationId xmlns:a16="http://schemas.microsoft.com/office/drawing/2014/main" id="{3EB90F48-91BD-774E-E120-1A850F99677D}"/>
              </a:ext>
            </a:extLst>
          </p:cNvPr>
          <p:cNvGraphicFramePr/>
          <p:nvPr/>
        </p:nvGraphicFramePr>
        <p:xfrm>
          <a:off x="236409" y="365797"/>
          <a:ext cx="11353800" cy="60192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 name="TextBox 31">
            <a:extLst>
              <a:ext uri="{FF2B5EF4-FFF2-40B4-BE49-F238E27FC236}">
                <a16:creationId xmlns:a16="http://schemas.microsoft.com/office/drawing/2014/main" id="{A65D6FE3-C40C-4FAF-32BE-86F337BBC3CB}"/>
              </a:ext>
            </a:extLst>
          </p:cNvPr>
          <p:cNvSpPr txBox="1"/>
          <p:nvPr/>
        </p:nvSpPr>
        <p:spPr>
          <a:xfrm rot="2062566">
            <a:off x="1583109" y="4069463"/>
            <a:ext cx="3399070" cy="1213157"/>
          </a:xfrm>
          <a:prstGeom prst="ellipse">
            <a:avLst/>
          </a:prstGeom>
          <a:noFill/>
        </p:spPr>
        <p:txBody>
          <a:bodyPr wrap="square" rtlCol="0">
            <a:prstTxWarp prst="textArchDown">
              <a:avLst>
                <a:gd name="adj" fmla="val 2236618"/>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Tahoma"/>
                <a:ea typeface="+mn-ea"/>
                <a:cs typeface="+mn-cs"/>
              </a:rPr>
              <a:t>Repeat for next cohort</a:t>
            </a:r>
          </a:p>
        </p:txBody>
      </p:sp>
      <p:grpSp>
        <p:nvGrpSpPr>
          <p:cNvPr id="7" name="Group 6">
            <a:extLst>
              <a:ext uri="{FF2B5EF4-FFF2-40B4-BE49-F238E27FC236}">
                <a16:creationId xmlns:a16="http://schemas.microsoft.com/office/drawing/2014/main" id="{5C4A7ED5-252E-2C95-1CB7-80B4EE9D9C01}"/>
              </a:ext>
            </a:extLst>
          </p:cNvPr>
          <p:cNvGrpSpPr/>
          <p:nvPr/>
        </p:nvGrpSpPr>
        <p:grpSpPr>
          <a:xfrm>
            <a:off x="9173058" y="5672927"/>
            <a:ext cx="2417151" cy="610793"/>
            <a:chOff x="9574062" y="6092313"/>
            <a:chExt cx="1983824" cy="610793"/>
          </a:xfrm>
        </p:grpSpPr>
        <p:sp>
          <p:nvSpPr>
            <p:cNvPr id="8" name="Rectangle 7">
              <a:extLst>
                <a:ext uri="{FF2B5EF4-FFF2-40B4-BE49-F238E27FC236}">
                  <a16:creationId xmlns:a16="http://schemas.microsoft.com/office/drawing/2014/main" id="{198BA3AF-C5E3-4B30-6C30-B1C756C59D28}"/>
                </a:ext>
              </a:extLst>
            </p:cNvPr>
            <p:cNvSpPr/>
            <p:nvPr/>
          </p:nvSpPr>
          <p:spPr>
            <a:xfrm>
              <a:off x="9600189" y="6101022"/>
              <a:ext cx="1442165" cy="60208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hueOff val="0"/>
                    <a:satOff val="0"/>
                    <a:lumOff val="0"/>
                    <a:alphaOff val="0"/>
                  </a:srgbClr>
                </a:solidFill>
                <a:effectLst/>
                <a:uLnTx/>
                <a:uFillTx/>
                <a:latin typeface="Tahoma"/>
                <a:ea typeface="+mn-ea"/>
                <a:cs typeface="+mn-cs"/>
              </a:endParaRPr>
            </a:p>
          </p:txBody>
        </p:sp>
        <p:sp>
          <p:nvSpPr>
            <p:cNvPr id="9" name="TextBox 8">
              <a:extLst>
                <a:ext uri="{FF2B5EF4-FFF2-40B4-BE49-F238E27FC236}">
                  <a16:creationId xmlns:a16="http://schemas.microsoft.com/office/drawing/2014/main" id="{D5CE573E-EA50-0996-180A-97A8AEC03067}"/>
                </a:ext>
              </a:extLst>
            </p:cNvPr>
            <p:cNvSpPr txBox="1"/>
            <p:nvPr/>
          </p:nvSpPr>
          <p:spPr>
            <a:xfrm>
              <a:off x="9574062" y="6092313"/>
              <a:ext cx="1983824" cy="60208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9530" tIns="49530" rIns="49530" bIns="49530" numCol="1" spcCol="1270" anchor="ctr" anchorCtr="0">
              <a:noAutofit/>
            </a:bodyPr>
            <a:lstStyle/>
            <a:p>
              <a:pPr marL="114300" marR="0" lvl="1" indent="-114300" algn="l" defTabSz="57785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58595B"/>
                  </a:solidFill>
                  <a:effectLst/>
                  <a:uLnTx/>
                  <a:uFillTx/>
                  <a:latin typeface="Tahoma"/>
                  <a:ea typeface="+mn-ea"/>
                  <a:cs typeface="+mn-cs"/>
                </a:rPr>
                <a:t>Year-end assessment and presentation to executive sponsors</a:t>
              </a:r>
            </a:p>
            <a:p>
              <a:pPr marL="114300" marR="0" lvl="1" indent="-114300" algn="l" defTabSz="57785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58595B"/>
                  </a:solidFill>
                  <a:effectLst/>
                  <a:uLnTx/>
                  <a:uFillTx/>
                  <a:latin typeface="Tahoma"/>
                  <a:ea typeface="+mn-ea"/>
                  <a:cs typeface="+mn-cs"/>
                </a:rPr>
                <a:t>Ambassador graduation</a:t>
              </a:r>
            </a:p>
            <a:p>
              <a:pPr marL="114300" marR="0" lvl="1" indent="-114300" algn="l" defTabSz="57785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58595B"/>
                  </a:solidFill>
                  <a:effectLst/>
                  <a:uLnTx/>
                  <a:uFillTx/>
                  <a:latin typeface="Tahoma"/>
                  <a:ea typeface="+mn-ea"/>
                  <a:cs typeface="+mn-cs"/>
                </a:rPr>
                <a:t>HBA next steps</a:t>
              </a:r>
            </a:p>
          </p:txBody>
        </p:sp>
      </p:grpSp>
      <p:sp>
        <p:nvSpPr>
          <p:cNvPr id="5" name="Title 1">
            <a:extLst>
              <a:ext uri="{FF2B5EF4-FFF2-40B4-BE49-F238E27FC236}">
                <a16:creationId xmlns:a16="http://schemas.microsoft.com/office/drawing/2014/main" id="{DCC36F6A-C558-2801-ECF5-886AAD82F382}"/>
              </a:ext>
            </a:extLst>
          </p:cNvPr>
          <p:cNvSpPr txBox="1">
            <a:spLocks/>
          </p:cNvSpPr>
          <p:nvPr/>
        </p:nvSpPr>
        <p:spPr>
          <a:xfrm>
            <a:off x="6399084" y="365797"/>
            <a:ext cx="5191125" cy="1325563"/>
          </a:xfrm>
          <a:prstGeom prst="rect">
            <a:avLst/>
          </a:prstGeom>
        </p:spPr>
        <p:txBody>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58595B"/>
                </a:solidFill>
                <a:effectLst/>
                <a:uLnTx/>
                <a:uFillTx/>
                <a:latin typeface="Tahoma"/>
                <a:ea typeface="+mj-ea"/>
                <a:cs typeface="+mj-cs"/>
              </a:rPr>
              <a:t>Program Process and Phases</a:t>
            </a:r>
          </a:p>
        </p:txBody>
      </p:sp>
    </p:spTree>
    <p:extLst>
      <p:ext uri="{BB962C8B-B14F-4D97-AF65-F5344CB8AC3E}">
        <p14:creationId xmlns:p14="http://schemas.microsoft.com/office/powerpoint/2010/main" val="10094825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18C89-5F74-1F4C-ADF4-7BD4711658FF}"/>
              </a:ext>
            </a:extLst>
          </p:cNvPr>
          <p:cNvSpPr>
            <a:spLocks noGrp="1"/>
          </p:cNvSpPr>
          <p:nvPr>
            <p:ph type="title"/>
          </p:nvPr>
        </p:nvSpPr>
        <p:spPr/>
        <p:txBody>
          <a:bodyPr/>
          <a:lstStyle/>
          <a:p>
            <a:r>
              <a:rPr lang="en-US"/>
              <a:t>Additional Tools and Resources</a:t>
            </a:r>
          </a:p>
        </p:txBody>
      </p:sp>
      <p:sp>
        <p:nvSpPr>
          <p:cNvPr id="6" name="TextBox 5">
            <a:extLst>
              <a:ext uri="{FF2B5EF4-FFF2-40B4-BE49-F238E27FC236}">
                <a16:creationId xmlns:a16="http://schemas.microsoft.com/office/drawing/2014/main" id="{CA600449-7AF0-66D1-6360-B999C1705A04}"/>
              </a:ext>
            </a:extLst>
          </p:cNvPr>
          <p:cNvSpPr txBox="1"/>
          <p:nvPr/>
        </p:nvSpPr>
        <p:spPr>
          <a:xfrm>
            <a:off x="791633" y="1514137"/>
            <a:ext cx="10608733" cy="28392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8595B"/>
                </a:solidFill>
                <a:effectLst/>
                <a:uLnTx/>
                <a:uFillTx/>
                <a:latin typeface="Tahoma"/>
                <a:ea typeface="+mn-ea"/>
                <a:cs typeface="+mn-cs"/>
              </a:rPr>
              <a:t>The current Playbook is being significantly streamlined, removing all substantial detail and best practices to helpful program kits based on role/task.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8595B"/>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8595B"/>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58595B"/>
                </a:solidFill>
                <a:effectLst/>
                <a:uLnTx/>
                <a:uFillTx/>
                <a:latin typeface="Tahoma"/>
                <a:ea typeface="+mn-ea"/>
                <a:cs typeface="+mn-cs"/>
              </a:rPr>
              <a:t>Where are all the resources from the Playbook going?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1" u="none" strike="noStrike" kern="1200" cap="none" spc="0" normalizeH="0" baseline="0" noProof="0" dirty="0">
              <a:ln>
                <a:noFill/>
              </a:ln>
              <a:solidFill>
                <a:srgbClr val="58595B"/>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8595B"/>
                </a:solidFill>
                <a:effectLst/>
                <a:uLnTx/>
                <a:uFillTx/>
                <a:latin typeface="Tahoma"/>
                <a:ea typeface="+mn-ea"/>
                <a:cs typeface="+mn-cs"/>
              </a:rPr>
              <a:t>They will be housed in a brand new </a:t>
            </a:r>
            <a:r>
              <a:rPr kumimoji="0" lang="en-US" sz="2400" b="1" i="0" u="none" strike="noStrike" kern="1200" cap="none" spc="0" normalizeH="0" baseline="0" noProof="0" dirty="0">
                <a:ln>
                  <a:noFill/>
                </a:ln>
                <a:solidFill>
                  <a:srgbClr val="7757A1"/>
                </a:solidFill>
                <a:effectLst/>
                <a:uLnTx/>
                <a:uFillTx/>
                <a:latin typeface="Tahoma"/>
                <a:ea typeface="+mn-ea"/>
                <a:cs typeface="+mn-cs"/>
              </a:rPr>
              <a:t>HBA Global Ambassador Program Resource Center</a:t>
            </a:r>
            <a:r>
              <a:rPr kumimoji="0" lang="en-US" sz="2000" b="1" i="0" u="none" strike="noStrike" kern="1200" cap="none" spc="0" normalizeH="0" baseline="0" noProof="0" dirty="0">
                <a:ln>
                  <a:noFill/>
                </a:ln>
                <a:solidFill>
                  <a:srgbClr val="58595B"/>
                </a:solidFill>
                <a:effectLst/>
                <a:uLnTx/>
                <a:uFillTx/>
                <a:latin typeface="Tahoma"/>
                <a:ea typeface="+mn-ea"/>
                <a:cs typeface="+mn-cs"/>
              </a:rPr>
              <a:t>, </a:t>
            </a:r>
            <a:r>
              <a:rPr kumimoji="0" lang="en-US" sz="2000" b="0" i="0" u="none" strike="noStrike" kern="1200" cap="none" spc="0" normalizeH="0" baseline="0" noProof="0" dirty="0">
                <a:ln>
                  <a:noFill/>
                </a:ln>
                <a:solidFill>
                  <a:srgbClr val="58595B"/>
                </a:solidFill>
                <a:effectLst/>
                <a:uLnTx/>
                <a:uFillTx/>
                <a:latin typeface="Tahoma"/>
                <a:ea typeface="+mn-ea"/>
                <a:cs typeface="+mn-cs"/>
              </a:rPr>
              <a:t>a knowledge base* organized to make it easier for participants to find what they need as they walk through the process.</a:t>
            </a:r>
          </a:p>
        </p:txBody>
      </p:sp>
      <p:sp>
        <p:nvSpPr>
          <p:cNvPr id="29" name="TextBox 28">
            <a:extLst>
              <a:ext uri="{FF2B5EF4-FFF2-40B4-BE49-F238E27FC236}">
                <a16:creationId xmlns:a16="http://schemas.microsoft.com/office/drawing/2014/main" id="{A7A26CCB-3805-432B-FD0A-E1852126FC3A}"/>
              </a:ext>
            </a:extLst>
          </p:cNvPr>
          <p:cNvSpPr txBox="1"/>
          <p:nvPr/>
        </p:nvSpPr>
        <p:spPr>
          <a:xfrm>
            <a:off x="4724846" y="4845808"/>
            <a:ext cx="7285382" cy="27699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Tahoma"/>
                <a:ea typeface="+mn-ea"/>
                <a:cs typeface="+mn-cs"/>
              </a:rPr>
              <a:t>*Knowledge Base will be password protected for enhanced intellectual property security.</a:t>
            </a:r>
          </a:p>
        </p:txBody>
      </p:sp>
    </p:spTree>
    <p:extLst>
      <p:ext uri="{BB962C8B-B14F-4D97-AF65-F5344CB8AC3E}">
        <p14:creationId xmlns:p14="http://schemas.microsoft.com/office/powerpoint/2010/main" val="261538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animEffect transition="in" filter="fade">
                                      <p:cBhvr>
                                        <p:cTn id="17" dur="500"/>
                                        <p:tgtEl>
                                          <p:spTgt spid="6">
                                            <p:txEl>
                                              <p:pRg st="5" end="5"/>
                                            </p:txEl>
                                          </p:spTgt>
                                        </p:tgtEl>
                                      </p:cBhvr>
                                    </p:animEffect>
                                  </p:childTnLst>
                                </p:cTn>
                              </p:par>
                            </p:childTnLst>
                          </p:cTn>
                        </p:par>
                        <p:par>
                          <p:cTn id="18" fill="hold">
                            <p:stCondLst>
                              <p:cond delay="500"/>
                            </p:stCondLst>
                            <p:childTnLst>
                              <p:par>
                                <p:cTn id="19" presetID="42" presetClass="entr" presetSubtype="0"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2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18C89-5F74-1F4C-ADF4-7BD4711658FF}"/>
              </a:ext>
            </a:extLst>
          </p:cNvPr>
          <p:cNvSpPr>
            <a:spLocks noGrp="1"/>
          </p:cNvSpPr>
          <p:nvPr>
            <p:ph type="title"/>
          </p:nvPr>
        </p:nvSpPr>
        <p:spPr/>
        <p:txBody>
          <a:bodyPr/>
          <a:lstStyle/>
          <a:p>
            <a:r>
              <a:rPr lang="en-US" dirty="0"/>
              <a:t>Resource Center and Tools </a:t>
            </a:r>
          </a:p>
        </p:txBody>
      </p:sp>
      <p:pic>
        <p:nvPicPr>
          <p:cNvPr id="5" name="Picture 4">
            <a:extLst>
              <a:ext uri="{FF2B5EF4-FFF2-40B4-BE49-F238E27FC236}">
                <a16:creationId xmlns:a16="http://schemas.microsoft.com/office/drawing/2014/main" id="{AF30E43B-F8D6-EF7B-9E3B-173F009D7CF3}"/>
              </a:ext>
            </a:extLst>
          </p:cNvPr>
          <p:cNvPicPr>
            <a:picLocks noChangeAspect="1"/>
          </p:cNvPicPr>
          <p:nvPr/>
        </p:nvPicPr>
        <p:blipFill>
          <a:blip r:embed="rId3"/>
          <a:stretch>
            <a:fillRect/>
          </a:stretch>
        </p:blipFill>
        <p:spPr>
          <a:xfrm>
            <a:off x="3800357" y="2365990"/>
            <a:ext cx="4591286" cy="39499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CA600449-7AF0-66D1-6360-B999C1705A04}"/>
              </a:ext>
            </a:extLst>
          </p:cNvPr>
          <p:cNvSpPr txBox="1"/>
          <p:nvPr/>
        </p:nvSpPr>
        <p:spPr>
          <a:xfrm>
            <a:off x="782805" y="2147262"/>
            <a:ext cx="282882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58595B"/>
                </a:solidFill>
                <a:effectLst/>
                <a:uLnTx/>
                <a:uFillTx/>
                <a:latin typeface="Tahoma"/>
                <a:ea typeface="+mn-ea"/>
                <a:cs typeface="+mn-cs"/>
              </a:rPr>
              <a:t>Role sheets </a:t>
            </a:r>
            <a:r>
              <a:rPr kumimoji="0" lang="en-US" sz="1500" b="0" i="0" u="none" strike="noStrike" kern="1200" cap="none" spc="0" normalizeH="0" baseline="0" noProof="0" dirty="0">
                <a:ln>
                  <a:noFill/>
                </a:ln>
                <a:solidFill>
                  <a:srgbClr val="58595B"/>
                </a:solidFill>
                <a:effectLst/>
                <a:uLnTx/>
                <a:uFillTx/>
                <a:latin typeface="Tahoma"/>
                <a:ea typeface="+mn-ea"/>
                <a:cs typeface="+mn-cs"/>
              </a:rPr>
              <a:t>will provide each individual clarity in their role, responsibilities, and the tools to do it quickly and easily</a:t>
            </a:r>
          </a:p>
        </p:txBody>
      </p:sp>
      <p:sp>
        <p:nvSpPr>
          <p:cNvPr id="7" name="TextBox 6">
            <a:extLst>
              <a:ext uri="{FF2B5EF4-FFF2-40B4-BE49-F238E27FC236}">
                <a16:creationId xmlns:a16="http://schemas.microsoft.com/office/drawing/2014/main" id="{19377644-A107-341F-4FEC-3996C65E0671}"/>
              </a:ext>
            </a:extLst>
          </p:cNvPr>
          <p:cNvSpPr txBox="1"/>
          <p:nvPr/>
        </p:nvSpPr>
        <p:spPr>
          <a:xfrm>
            <a:off x="1804360" y="3624590"/>
            <a:ext cx="18626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8595B"/>
                </a:solidFill>
                <a:effectLst/>
                <a:uLnTx/>
                <a:uFillTx/>
                <a:latin typeface="Tahoma"/>
                <a:ea typeface="+mn-ea"/>
                <a:cs typeface="+mn-cs"/>
              </a:rPr>
              <a:t>Simplified responsibilities</a:t>
            </a:r>
          </a:p>
        </p:txBody>
      </p:sp>
      <p:sp>
        <p:nvSpPr>
          <p:cNvPr id="8" name="TextBox 7">
            <a:extLst>
              <a:ext uri="{FF2B5EF4-FFF2-40B4-BE49-F238E27FC236}">
                <a16:creationId xmlns:a16="http://schemas.microsoft.com/office/drawing/2014/main" id="{65B501B9-72D4-303A-675D-67AB07BD9C69}"/>
              </a:ext>
            </a:extLst>
          </p:cNvPr>
          <p:cNvSpPr txBox="1"/>
          <p:nvPr/>
        </p:nvSpPr>
        <p:spPr>
          <a:xfrm>
            <a:off x="9048337" y="3060789"/>
            <a:ext cx="214206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8595B"/>
                </a:solidFill>
                <a:effectLst/>
                <a:uLnTx/>
                <a:uFillTx/>
                <a:latin typeface="Tahoma"/>
                <a:ea typeface="+mn-ea"/>
                <a:cs typeface="+mn-cs"/>
              </a:rPr>
              <a:t>Resources readily available to complete responsibilities</a:t>
            </a:r>
          </a:p>
        </p:txBody>
      </p:sp>
      <p:sp>
        <p:nvSpPr>
          <p:cNvPr id="9" name="TextBox 8">
            <a:extLst>
              <a:ext uri="{FF2B5EF4-FFF2-40B4-BE49-F238E27FC236}">
                <a16:creationId xmlns:a16="http://schemas.microsoft.com/office/drawing/2014/main" id="{5A088032-915C-D68C-2AFA-8EF8C2DD5545}"/>
              </a:ext>
            </a:extLst>
          </p:cNvPr>
          <p:cNvSpPr txBox="1"/>
          <p:nvPr/>
        </p:nvSpPr>
        <p:spPr>
          <a:xfrm>
            <a:off x="1680615" y="5192798"/>
            <a:ext cx="170544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8595B"/>
                </a:solidFill>
                <a:effectLst/>
                <a:uLnTx/>
                <a:uFillTx/>
                <a:latin typeface="Tahoma"/>
                <a:ea typeface="+mn-ea"/>
                <a:cs typeface="+mn-cs"/>
              </a:rPr>
              <a:t>A clearly defined WIIFM</a:t>
            </a:r>
          </a:p>
        </p:txBody>
      </p:sp>
      <p:sp>
        <p:nvSpPr>
          <p:cNvPr id="15" name="TextBox 14">
            <a:extLst>
              <a:ext uri="{FF2B5EF4-FFF2-40B4-BE49-F238E27FC236}">
                <a16:creationId xmlns:a16="http://schemas.microsoft.com/office/drawing/2014/main" id="{8489581D-8D4A-C280-FD58-0CBD961CFE7F}"/>
              </a:ext>
            </a:extLst>
          </p:cNvPr>
          <p:cNvSpPr txBox="1"/>
          <p:nvPr/>
        </p:nvSpPr>
        <p:spPr>
          <a:xfrm>
            <a:off x="9048337" y="4557319"/>
            <a:ext cx="29342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58595B"/>
                </a:solidFill>
                <a:effectLst/>
                <a:uLnTx/>
                <a:uFillTx/>
                <a:latin typeface="Tahoma"/>
                <a:ea typeface="+mn-ea"/>
                <a:cs typeface="+mn-cs"/>
              </a:rPr>
              <a:t>Resource Kits </a:t>
            </a:r>
            <a:r>
              <a:rPr kumimoji="0" lang="en-US" sz="1500" b="0" i="0" u="none" strike="noStrike" kern="1200" cap="none" spc="0" normalizeH="0" baseline="0" noProof="0" dirty="0">
                <a:ln>
                  <a:noFill/>
                </a:ln>
                <a:solidFill>
                  <a:srgbClr val="58595B"/>
                </a:solidFill>
                <a:effectLst/>
                <a:uLnTx/>
                <a:uFillTx/>
                <a:latin typeface="Tahoma"/>
                <a:ea typeface="+mn-ea"/>
                <a:cs typeface="+mn-cs"/>
              </a:rPr>
              <a:t>include best practices, documents, tools and resources organized by task to make things easy</a:t>
            </a:r>
          </a:p>
        </p:txBody>
      </p:sp>
      <p:cxnSp>
        <p:nvCxnSpPr>
          <p:cNvPr id="17" name="Straight Connector 16">
            <a:extLst>
              <a:ext uri="{FF2B5EF4-FFF2-40B4-BE49-F238E27FC236}">
                <a16:creationId xmlns:a16="http://schemas.microsoft.com/office/drawing/2014/main" id="{E94CEA39-C256-B7B8-10E1-DB73CF3C4385}"/>
              </a:ext>
            </a:extLst>
          </p:cNvPr>
          <p:cNvCxnSpPr>
            <a:cxnSpLocks/>
          </p:cNvCxnSpPr>
          <p:nvPr/>
        </p:nvCxnSpPr>
        <p:spPr>
          <a:xfrm flipV="1">
            <a:off x="2817107" y="3494121"/>
            <a:ext cx="1137905" cy="276037"/>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B4CBEAB-EF66-8CC5-4C94-66D1D1E6833D}"/>
              </a:ext>
            </a:extLst>
          </p:cNvPr>
          <p:cNvCxnSpPr>
            <a:cxnSpLocks/>
          </p:cNvCxnSpPr>
          <p:nvPr/>
        </p:nvCxnSpPr>
        <p:spPr>
          <a:xfrm flipV="1">
            <a:off x="3110284" y="5016943"/>
            <a:ext cx="1207655" cy="323723"/>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142705D-BB99-8D8C-52F7-56AD072E09D6}"/>
              </a:ext>
            </a:extLst>
          </p:cNvPr>
          <p:cNvCxnSpPr>
            <a:cxnSpLocks/>
            <a:endCxn id="8" idx="1"/>
          </p:cNvCxnSpPr>
          <p:nvPr/>
        </p:nvCxnSpPr>
        <p:spPr>
          <a:xfrm flipV="1">
            <a:off x="8012784" y="3430121"/>
            <a:ext cx="1035553" cy="117188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C2ACDBB-A18F-9E28-142A-76EE885862D6}"/>
              </a:ext>
            </a:extLst>
          </p:cNvPr>
          <p:cNvCxnSpPr>
            <a:cxnSpLocks/>
            <a:endCxn id="15" idx="1"/>
          </p:cNvCxnSpPr>
          <p:nvPr/>
        </p:nvCxnSpPr>
        <p:spPr>
          <a:xfrm flipV="1">
            <a:off x="7874063" y="5065151"/>
            <a:ext cx="1174274" cy="230832"/>
          </a:xfrm>
          <a:prstGeom prst="line">
            <a:avLst/>
          </a:prstGeom>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BE579535-B2E0-7C1B-7C6B-12945365E8DF}"/>
              </a:ext>
            </a:extLst>
          </p:cNvPr>
          <p:cNvCxnSpPr>
            <a:cxnSpLocks/>
          </p:cNvCxnSpPr>
          <p:nvPr/>
        </p:nvCxnSpPr>
        <p:spPr>
          <a:xfrm>
            <a:off x="3493927" y="2449133"/>
            <a:ext cx="461085" cy="175855"/>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26EF03B-95F4-C327-2904-4ACE7642CA78}"/>
              </a:ext>
            </a:extLst>
          </p:cNvPr>
          <p:cNvSpPr txBox="1"/>
          <p:nvPr/>
        </p:nvSpPr>
        <p:spPr>
          <a:xfrm>
            <a:off x="8965106" y="1373793"/>
            <a:ext cx="3017520" cy="1463040"/>
          </a:xfrm>
          <a:prstGeom prst="rect">
            <a:avLst/>
          </a:prstGeom>
          <a:solidFill>
            <a:schemeClr val="accent4"/>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58595B"/>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58595B"/>
                </a:solidFill>
                <a:effectLst/>
                <a:uLnTx/>
                <a:uFillTx/>
                <a:latin typeface="Tahoma"/>
                <a:ea typeface="+mn-ea"/>
                <a:cs typeface="+mn-cs"/>
              </a:rPr>
              <a:t>Will include 80+ new and revised tools, resources, and articles!</a:t>
            </a:r>
          </a:p>
        </p:txBody>
      </p:sp>
    </p:spTree>
    <p:extLst>
      <p:ext uri="{BB962C8B-B14F-4D97-AF65-F5344CB8AC3E}">
        <p14:creationId xmlns:p14="http://schemas.microsoft.com/office/powerpoint/2010/main" val="404089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par>
                                <p:cTn id="22" presetID="53" presetClass="entr" presetSubtype="16"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par>
                                <p:cTn id="34" presetID="53" presetClass="entr" presetSubtype="16"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500" fill="hold"/>
                                        <p:tgtEl>
                                          <p:spTgt spid="20"/>
                                        </p:tgtEl>
                                        <p:attrNameLst>
                                          <p:attrName>ppt_w</p:attrName>
                                        </p:attrNameLst>
                                      </p:cBhvr>
                                      <p:tavLst>
                                        <p:tav tm="0">
                                          <p:val>
                                            <p:fltVal val="0"/>
                                          </p:val>
                                        </p:tav>
                                        <p:tav tm="100000">
                                          <p:val>
                                            <p:strVal val="#ppt_w"/>
                                          </p:val>
                                        </p:tav>
                                      </p:tavLst>
                                    </p:anim>
                                    <p:anim calcmode="lin" valueType="num">
                                      <p:cBhvr>
                                        <p:cTn id="37" dur="500" fill="hold"/>
                                        <p:tgtEl>
                                          <p:spTgt spid="20"/>
                                        </p:tgtEl>
                                        <p:attrNameLst>
                                          <p:attrName>ppt_h</p:attrName>
                                        </p:attrNameLst>
                                      </p:cBhvr>
                                      <p:tavLst>
                                        <p:tav tm="0">
                                          <p:val>
                                            <p:fltVal val="0"/>
                                          </p:val>
                                        </p:tav>
                                        <p:tav tm="100000">
                                          <p:val>
                                            <p:strVal val="#ppt_h"/>
                                          </p:val>
                                        </p:tav>
                                      </p:tavLst>
                                    </p:anim>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Effect transition="in" filter="fade">
                                      <p:cBhvr>
                                        <p:cTn id="45" dur="500"/>
                                        <p:tgtEl>
                                          <p:spTgt spid="15"/>
                                        </p:tgtEl>
                                      </p:cBhvr>
                                    </p:animEffect>
                                  </p:childTnLst>
                                </p:cTn>
                              </p:par>
                              <p:par>
                                <p:cTn id="46" presetID="53" presetClass="entr" presetSubtype="16"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p:cTn id="48" dur="500" fill="hold"/>
                                        <p:tgtEl>
                                          <p:spTgt spid="26"/>
                                        </p:tgtEl>
                                        <p:attrNameLst>
                                          <p:attrName>ppt_w</p:attrName>
                                        </p:attrNameLst>
                                      </p:cBhvr>
                                      <p:tavLst>
                                        <p:tav tm="0">
                                          <p:val>
                                            <p:fltVal val="0"/>
                                          </p:val>
                                        </p:tav>
                                        <p:tav tm="100000">
                                          <p:val>
                                            <p:strVal val="#ppt_w"/>
                                          </p:val>
                                        </p:tav>
                                      </p:tavLst>
                                    </p:anim>
                                    <p:anim calcmode="lin" valueType="num">
                                      <p:cBhvr>
                                        <p:cTn id="49" dur="500" fill="hold"/>
                                        <p:tgtEl>
                                          <p:spTgt spid="26"/>
                                        </p:tgtEl>
                                        <p:attrNameLst>
                                          <p:attrName>ppt_h</p:attrName>
                                        </p:attrNameLst>
                                      </p:cBhvr>
                                      <p:tavLst>
                                        <p:tav tm="0">
                                          <p:val>
                                            <p:fltVal val="0"/>
                                          </p:val>
                                        </p:tav>
                                        <p:tav tm="100000">
                                          <p:val>
                                            <p:strVal val="#ppt_h"/>
                                          </p:val>
                                        </p:tav>
                                      </p:tavLst>
                                    </p:anim>
                                    <p:animEffect transition="in" filter="fade">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p:cTn id="55" dur="500" fill="hold"/>
                                        <p:tgtEl>
                                          <p:spTgt spid="8"/>
                                        </p:tgtEl>
                                        <p:attrNameLst>
                                          <p:attrName>ppt_w</p:attrName>
                                        </p:attrNameLst>
                                      </p:cBhvr>
                                      <p:tavLst>
                                        <p:tav tm="0">
                                          <p:val>
                                            <p:fltVal val="0"/>
                                          </p:val>
                                        </p:tav>
                                        <p:tav tm="100000">
                                          <p:val>
                                            <p:strVal val="#ppt_w"/>
                                          </p:val>
                                        </p:tav>
                                      </p:tavLst>
                                    </p:anim>
                                    <p:anim calcmode="lin" valueType="num">
                                      <p:cBhvr>
                                        <p:cTn id="56" dur="500" fill="hold"/>
                                        <p:tgtEl>
                                          <p:spTgt spid="8"/>
                                        </p:tgtEl>
                                        <p:attrNameLst>
                                          <p:attrName>ppt_h</p:attrName>
                                        </p:attrNameLst>
                                      </p:cBhvr>
                                      <p:tavLst>
                                        <p:tav tm="0">
                                          <p:val>
                                            <p:fltVal val="0"/>
                                          </p:val>
                                        </p:tav>
                                        <p:tav tm="100000">
                                          <p:val>
                                            <p:strVal val="#ppt_h"/>
                                          </p:val>
                                        </p:tav>
                                      </p:tavLst>
                                    </p:anim>
                                    <p:animEffect transition="in" filter="fade">
                                      <p:cBhvr>
                                        <p:cTn id="57" dur="500"/>
                                        <p:tgtEl>
                                          <p:spTgt spid="8"/>
                                        </p:tgtEl>
                                      </p:cBhvr>
                                    </p:animEffect>
                                  </p:childTnLst>
                                </p:cTn>
                              </p:par>
                              <p:par>
                                <p:cTn id="58" presetID="53" presetClass="entr" presetSubtype="16" fill="hold" nodeType="withEffect">
                                  <p:stCondLst>
                                    <p:cond delay="0"/>
                                  </p:stCondLst>
                                  <p:childTnLst>
                                    <p:set>
                                      <p:cBhvr>
                                        <p:cTn id="59" dur="1" fill="hold">
                                          <p:stCondLst>
                                            <p:cond delay="0"/>
                                          </p:stCondLst>
                                        </p:cTn>
                                        <p:tgtEl>
                                          <p:spTgt spid="23"/>
                                        </p:tgtEl>
                                        <p:attrNameLst>
                                          <p:attrName>style.visibility</p:attrName>
                                        </p:attrNameLst>
                                      </p:cBhvr>
                                      <p:to>
                                        <p:strVal val="visible"/>
                                      </p:to>
                                    </p:set>
                                    <p:anim calcmode="lin" valueType="num">
                                      <p:cBhvr>
                                        <p:cTn id="60" dur="500" fill="hold"/>
                                        <p:tgtEl>
                                          <p:spTgt spid="23"/>
                                        </p:tgtEl>
                                        <p:attrNameLst>
                                          <p:attrName>ppt_w</p:attrName>
                                        </p:attrNameLst>
                                      </p:cBhvr>
                                      <p:tavLst>
                                        <p:tav tm="0">
                                          <p:val>
                                            <p:fltVal val="0"/>
                                          </p:val>
                                        </p:tav>
                                        <p:tav tm="100000">
                                          <p:val>
                                            <p:strVal val="#ppt_w"/>
                                          </p:val>
                                        </p:tav>
                                      </p:tavLst>
                                    </p:anim>
                                    <p:anim calcmode="lin" valueType="num">
                                      <p:cBhvr>
                                        <p:cTn id="61" dur="500" fill="hold"/>
                                        <p:tgtEl>
                                          <p:spTgt spid="23"/>
                                        </p:tgtEl>
                                        <p:attrNameLst>
                                          <p:attrName>ppt_h</p:attrName>
                                        </p:attrNameLst>
                                      </p:cBhvr>
                                      <p:tavLst>
                                        <p:tav tm="0">
                                          <p:val>
                                            <p:fltVal val="0"/>
                                          </p:val>
                                        </p:tav>
                                        <p:tav tm="100000">
                                          <p:val>
                                            <p:strVal val="#ppt_h"/>
                                          </p:val>
                                        </p:tav>
                                      </p:tavLst>
                                    </p:anim>
                                    <p:animEffect transition="in" filter="fade">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5" grpId="0"/>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94EDC-7436-1CD1-7D57-7C09E969F9C9}"/>
              </a:ext>
            </a:extLst>
          </p:cNvPr>
          <p:cNvSpPr>
            <a:spLocks noGrp="1"/>
          </p:cNvSpPr>
          <p:nvPr>
            <p:ph type="title"/>
          </p:nvPr>
        </p:nvSpPr>
        <p:spPr/>
        <p:txBody>
          <a:bodyPr/>
          <a:lstStyle/>
          <a:p>
            <a:r>
              <a:rPr lang="en-US" dirty="0"/>
              <a:t>How does it work?</a:t>
            </a:r>
          </a:p>
        </p:txBody>
      </p:sp>
      <p:sp>
        <p:nvSpPr>
          <p:cNvPr id="3" name="Text Placeholder 2">
            <a:extLst>
              <a:ext uri="{FF2B5EF4-FFF2-40B4-BE49-F238E27FC236}">
                <a16:creationId xmlns:a16="http://schemas.microsoft.com/office/drawing/2014/main" id="{478A8EDF-FC48-43D7-06DC-AEB693DCCB7B}"/>
              </a:ext>
            </a:extLst>
          </p:cNvPr>
          <p:cNvSpPr>
            <a:spLocks noGrp="1"/>
          </p:cNvSpPr>
          <p:nvPr>
            <p:ph type="body" sz="quarter" idx="10"/>
          </p:nvPr>
        </p:nvSpPr>
        <p:spPr>
          <a:xfrm>
            <a:off x="678802" y="3101153"/>
            <a:ext cx="7034332" cy="3436552"/>
          </a:xfrm>
        </p:spPr>
        <p:txBody>
          <a:bodyPr>
            <a:normAutofit fontScale="62500" lnSpcReduction="20000"/>
          </a:bodyPr>
          <a:lstStyle/>
          <a:p>
            <a:pPr marL="0" indent="0" algn="just">
              <a:lnSpc>
                <a:spcPct val="120000"/>
              </a:lnSpc>
              <a:spcBef>
                <a:spcPts val="1800"/>
              </a:spcBef>
              <a:buNone/>
            </a:pPr>
            <a:r>
              <a:rPr lang="en-US" sz="2800" dirty="0"/>
              <a:t>The HBA Global Ambassador Program is a 12-month self-directed leadership development program for 15-30 mid-level, emerging leaders (HBA members*), embedded in the workday, office-based or virtually. Designed to accelerate their advancement, the HBA and HBA-trained volunteer Advisors will empower and guide the ‘Ambassadors’ through the development and execution of:</a:t>
            </a:r>
            <a:endParaRPr lang="en-US" sz="2800" dirty="0">
              <a:ea typeface="Tahoma"/>
              <a:cs typeface="Tahoma"/>
            </a:endParaRPr>
          </a:p>
          <a:p>
            <a:pPr marL="285750" indent="-285750" algn="just">
              <a:lnSpc>
                <a:spcPct val="120000"/>
              </a:lnSpc>
              <a:spcBef>
                <a:spcPts val="1800"/>
              </a:spcBef>
            </a:pPr>
            <a:r>
              <a:rPr lang="en-US" sz="2000" b="1" dirty="0"/>
              <a:t>Individual goals and leadership capabilities development </a:t>
            </a:r>
            <a:r>
              <a:rPr lang="en-US" sz="2000" dirty="0"/>
              <a:t>to ready themselves for the next step on their career ladder</a:t>
            </a:r>
          </a:p>
          <a:p>
            <a:pPr marL="285750" indent="-285750" algn="just">
              <a:lnSpc>
                <a:spcPct val="120000"/>
              </a:lnSpc>
              <a:spcBef>
                <a:spcPts val="1800"/>
              </a:spcBef>
            </a:pPr>
            <a:r>
              <a:rPr lang="en-US" sz="2000" b="1" dirty="0"/>
              <a:t>Group initiatives</a:t>
            </a:r>
            <a:r>
              <a:rPr lang="en-US" sz="2000" dirty="0"/>
              <a:t> for the company, which empower the Ambassadors to explore their leadership potential in new ways </a:t>
            </a:r>
            <a:r>
              <a:rPr lang="en-US" sz="2000" i="1" dirty="0"/>
              <a:t>and</a:t>
            </a:r>
            <a:r>
              <a:rPr lang="en-US" sz="2000" dirty="0"/>
              <a:t> result in positive impacts and benefits across the organization</a:t>
            </a:r>
          </a:p>
        </p:txBody>
      </p:sp>
      <p:sp>
        <p:nvSpPr>
          <p:cNvPr id="10" name="TextBox 9">
            <a:extLst>
              <a:ext uri="{FF2B5EF4-FFF2-40B4-BE49-F238E27FC236}">
                <a16:creationId xmlns:a16="http://schemas.microsoft.com/office/drawing/2014/main" id="{F8695D25-E401-82A4-8AF4-8CA34B787A8F}"/>
              </a:ext>
            </a:extLst>
          </p:cNvPr>
          <p:cNvSpPr txBox="1"/>
          <p:nvPr/>
        </p:nvSpPr>
        <p:spPr>
          <a:xfrm>
            <a:off x="8339271" y="2674947"/>
            <a:ext cx="3200400" cy="1446550"/>
          </a:xfrm>
          <a:prstGeom prst="rect">
            <a:avLst/>
          </a:prstGeom>
          <a:noFill/>
        </p:spPr>
        <p:txBody>
          <a:bodyPr wrap="square" lIns="91440" tIns="45720" rIns="91440" bIns="45720" anchor="t">
            <a:spAutoFit/>
          </a:bodyPr>
          <a:lstStyle/>
          <a:p>
            <a:pPr algn="ctr"/>
            <a:r>
              <a:rPr lang="en-US" sz="1400" b="1" dirty="0"/>
              <a:t>For the Ambassadors:</a:t>
            </a:r>
          </a:p>
          <a:p>
            <a:pPr algn="ctr"/>
            <a:endParaRPr lang="en-US" sz="1400" b="1" dirty="0"/>
          </a:p>
          <a:p>
            <a:pPr marL="285750" indent="-285750">
              <a:buFont typeface="Arial" panose="020B0604020202020204" pitchFamily="34" charset="0"/>
              <a:buChar char="•"/>
            </a:pPr>
            <a:r>
              <a:rPr lang="en-US" sz="1200" dirty="0"/>
              <a:t>Significant cross-functional exposure </a:t>
            </a:r>
            <a:endParaRPr lang="en-US" sz="1200" dirty="0">
              <a:ea typeface="Tahoma"/>
              <a:cs typeface="Tahoma"/>
            </a:endParaRPr>
          </a:p>
          <a:p>
            <a:pPr marL="285750" indent="-285750">
              <a:buFont typeface="Arial" panose="020B0604020202020204" pitchFamily="34" charset="0"/>
              <a:buChar char="•"/>
            </a:pPr>
            <a:r>
              <a:rPr lang="en-US" sz="1200" dirty="0"/>
              <a:t>Visibility</a:t>
            </a:r>
            <a:endParaRPr lang="en-US" sz="1200" dirty="0">
              <a:ea typeface="Tahoma"/>
              <a:cs typeface="Tahoma"/>
            </a:endParaRPr>
          </a:p>
          <a:p>
            <a:pPr marL="285750" indent="-285750">
              <a:buFont typeface="Arial" panose="020B0604020202020204" pitchFamily="34" charset="0"/>
              <a:buChar char="•"/>
            </a:pPr>
            <a:r>
              <a:rPr lang="en-US" sz="1200" dirty="0"/>
              <a:t>Confidence-boosting autonomy </a:t>
            </a:r>
            <a:endParaRPr lang="en-US" sz="1200" dirty="0">
              <a:ea typeface="Tahoma"/>
              <a:cs typeface="Tahoma"/>
            </a:endParaRPr>
          </a:p>
          <a:p>
            <a:pPr marL="285750" indent="-285750">
              <a:buFont typeface="Arial" panose="020B0604020202020204" pitchFamily="34" charset="0"/>
              <a:buChar char="•"/>
            </a:pPr>
            <a:r>
              <a:rPr lang="en-US" sz="1200" dirty="0"/>
              <a:t>Customized leadership development</a:t>
            </a:r>
            <a:endParaRPr lang="en-US" sz="1200" dirty="0">
              <a:ea typeface="Tahoma"/>
              <a:cs typeface="Tahoma"/>
            </a:endParaRPr>
          </a:p>
          <a:p>
            <a:pPr marL="285750" indent="-285750">
              <a:buFont typeface="Arial" panose="020B0604020202020204" pitchFamily="34" charset="0"/>
              <a:buChar char="•"/>
            </a:pPr>
            <a:r>
              <a:rPr lang="en-US" sz="1200" dirty="0"/>
              <a:t>Accelerated advancement </a:t>
            </a:r>
          </a:p>
        </p:txBody>
      </p:sp>
      <p:sp>
        <p:nvSpPr>
          <p:cNvPr id="11" name="TextBox 10">
            <a:extLst>
              <a:ext uri="{FF2B5EF4-FFF2-40B4-BE49-F238E27FC236}">
                <a16:creationId xmlns:a16="http://schemas.microsoft.com/office/drawing/2014/main" id="{7C150700-06ED-5145-E0D6-84EC28A09BD0}"/>
              </a:ext>
            </a:extLst>
          </p:cNvPr>
          <p:cNvSpPr txBox="1"/>
          <p:nvPr/>
        </p:nvSpPr>
        <p:spPr>
          <a:xfrm>
            <a:off x="8339271" y="4383049"/>
            <a:ext cx="3200400" cy="1631216"/>
          </a:xfrm>
          <a:prstGeom prst="rect">
            <a:avLst/>
          </a:prstGeom>
          <a:noFill/>
        </p:spPr>
        <p:txBody>
          <a:bodyPr wrap="square" lIns="91440" tIns="45720" rIns="91440" bIns="45720" anchor="t">
            <a:spAutoFit/>
          </a:bodyPr>
          <a:lstStyle/>
          <a:p>
            <a:pPr algn="ctr"/>
            <a:r>
              <a:rPr lang="en-US" sz="1400" b="1" i="0" dirty="0">
                <a:effectLst/>
                <a:latin typeface="+mj-lt"/>
              </a:rPr>
              <a:t>For the Company:</a:t>
            </a:r>
          </a:p>
          <a:p>
            <a:pPr algn="ctr"/>
            <a:endParaRPr lang="en-US" sz="1400" b="1" i="0" dirty="0">
              <a:effectLst/>
              <a:latin typeface="+mj-lt"/>
            </a:endParaRPr>
          </a:p>
          <a:p>
            <a:pPr marL="285750" indent="-285750">
              <a:buFont typeface="Arial" panose="020B0604020202020204" pitchFamily="34" charset="0"/>
              <a:buChar char="•"/>
            </a:pPr>
            <a:r>
              <a:rPr lang="en-US" sz="1200" dirty="0">
                <a:latin typeface="+mj-lt"/>
              </a:rPr>
              <a:t>An </a:t>
            </a:r>
            <a:r>
              <a:rPr lang="en-US" sz="1200" b="0" i="0" dirty="0">
                <a:effectLst/>
                <a:latin typeface="+mj-lt"/>
              </a:rPr>
              <a:t>engaged HBA Community internally</a:t>
            </a:r>
            <a:endParaRPr lang="en-US" sz="1200" b="0" i="0" dirty="0">
              <a:effectLst/>
              <a:latin typeface="+mj-lt"/>
              <a:ea typeface="Tahoma"/>
              <a:cs typeface="Tahoma"/>
            </a:endParaRPr>
          </a:p>
          <a:p>
            <a:pPr marL="285750" indent="-285750" algn="l">
              <a:buFont typeface="Arial" panose="020B0604020202020204" pitchFamily="34" charset="0"/>
              <a:buChar char="•"/>
            </a:pPr>
            <a:r>
              <a:rPr lang="en-US" sz="1200" dirty="0">
                <a:latin typeface="+mj-lt"/>
              </a:rPr>
              <a:t>Customized</a:t>
            </a:r>
            <a:r>
              <a:rPr lang="en-US" sz="1200" b="0" i="0" dirty="0">
                <a:effectLst/>
                <a:latin typeface="+mj-lt"/>
              </a:rPr>
              <a:t> task force for strategic priorities</a:t>
            </a:r>
            <a:endParaRPr lang="en-US" sz="1200" b="0" i="0" dirty="0">
              <a:effectLst/>
              <a:latin typeface="+mj-lt"/>
              <a:ea typeface="Tahoma"/>
              <a:cs typeface="Tahoma"/>
            </a:endParaRPr>
          </a:p>
          <a:p>
            <a:pPr marL="285750" indent="-285750" algn="l">
              <a:buFont typeface="Arial" panose="020B0604020202020204" pitchFamily="34" charset="0"/>
              <a:buChar char="•"/>
            </a:pPr>
            <a:r>
              <a:rPr lang="en-US" sz="1200" dirty="0">
                <a:latin typeface="+mj-lt"/>
              </a:rPr>
              <a:t>Showcases</a:t>
            </a:r>
            <a:r>
              <a:rPr lang="en-US" sz="1200" b="0" i="0" dirty="0">
                <a:effectLst/>
                <a:latin typeface="+mj-lt"/>
              </a:rPr>
              <a:t> inclusion initiatives</a:t>
            </a:r>
            <a:endParaRPr lang="en-US" sz="1200" b="0" i="0" dirty="0">
              <a:effectLst/>
              <a:latin typeface="+mj-lt"/>
              <a:ea typeface="Tahoma"/>
              <a:cs typeface="Tahoma"/>
            </a:endParaRPr>
          </a:p>
          <a:p>
            <a:pPr marL="285750" indent="-285750">
              <a:buFont typeface="Arial" panose="020B0604020202020204" pitchFamily="34" charset="0"/>
              <a:buChar char="•"/>
            </a:pPr>
            <a:r>
              <a:rPr lang="en-US" sz="1200" dirty="0">
                <a:latin typeface="+mj-lt"/>
              </a:rPr>
              <a:t>Positive </a:t>
            </a:r>
            <a:r>
              <a:rPr lang="en-US" sz="1200" b="0" i="0" dirty="0">
                <a:effectLst/>
                <a:latin typeface="+mj-lt"/>
              </a:rPr>
              <a:t>impacts from group initiatives</a:t>
            </a:r>
            <a:endParaRPr lang="en-US" sz="1200" b="0" i="0" dirty="0">
              <a:effectLst/>
              <a:latin typeface="+mj-lt"/>
              <a:ea typeface="Tahoma"/>
              <a:cs typeface="Tahoma"/>
            </a:endParaRPr>
          </a:p>
          <a:p>
            <a:pPr marL="285750" indent="-285750" algn="l">
              <a:buFont typeface="Arial" panose="020B0604020202020204" pitchFamily="34" charset="0"/>
              <a:buChar char="•"/>
            </a:pPr>
            <a:r>
              <a:rPr lang="en-US" sz="1200" dirty="0">
                <a:latin typeface="+mj-lt"/>
              </a:rPr>
              <a:t>Develops</a:t>
            </a:r>
            <a:r>
              <a:rPr lang="en-US" sz="1200" b="0" i="0" dirty="0">
                <a:effectLst/>
                <a:latin typeface="+mj-lt"/>
              </a:rPr>
              <a:t>, diversifies, retains talent</a:t>
            </a:r>
            <a:endParaRPr lang="en-US" sz="1200" b="0" i="0" dirty="0">
              <a:effectLst/>
              <a:latin typeface="+mj-lt"/>
              <a:ea typeface="Tahoma"/>
              <a:cs typeface="Tahoma"/>
            </a:endParaRPr>
          </a:p>
        </p:txBody>
      </p:sp>
      <p:sp>
        <p:nvSpPr>
          <p:cNvPr id="12" name="TextBox 11">
            <a:extLst>
              <a:ext uri="{FF2B5EF4-FFF2-40B4-BE49-F238E27FC236}">
                <a16:creationId xmlns:a16="http://schemas.microsoft.com/office/drawing/2014/main" id="{BB7320C4-0A82-F468-E4A4-7BC2D1A4ECD5}"/>
              </a:ext>
            </a:extLst>
          </p:cNvPr>
          <p:cNvSpPr txBox="1"/>
          <p:nvPr/>
        </p:nvSpPr>
        <p:spPr>
          <a:xfrm>
            <a:off x="8307447" y="2190574"/>
            <a:ext cx="3264049" cy="646331"/>
          </a:xfrm>
          <a:prstGeom prst="rect">
            <a:avLst/>
          </a:prstGeom>
          <a:noFill/>
        </p:spPr>
        <p:txBody>
          <a:bodyPr wrap="square" rtlCol="0">
            <a:spAutoFit/>
          </a:bodyPr>
          <a:lstStyle/>
          <a:p>
            <a:pPr algn="ctr"/>
            <a:r>
              <a:rPr lang="en-US" b="1" dirty="0"/>
              <a:t>THE RESULTS</a:t>
            </a:r>
          </a:p>
          <a:p>
            <a:endParaRPr lang="en-US" dirty="0"/>
          </a:p>
        </p:txBody>
      </p:sp>
      <p:sp>
        <p:nvSpPr>
          <p:cNvPr id="13" name="TextBox 12">
            <a:extLst>
              <a:ext uri="{FF2B5EF4-FFF2-40B4-BE49-F238E27FC236}">
                <a16:creationId xmlns:a16="http://schemas.microsoft.com/office/drawing/2014/main" id="{2F69D145-44D6-D5B3-2C8C-16FE9D886C3C}"/>
              </a:ext>
            </a:extLst>
          </p:cNvPr>
          <p:cNvSpPr txBox="1"/>
          <p:nvPr/>
        </p:nvSpPr>
        <p:spPr>
          <a:xfrm>
            <a:off x="4932191" y="6363842"/>
            <a:ext cx="5773108" cy="400110"/>
          </a:xfrm>
          <a:prstGeom prst="rect">
            <a:avLst/>
          </a:prstGeom>
          <a:noFill/>
        </p:spPr>
        <p:txBody>
          <a:bodyPr wrap="square">
            <a:spAutoFit/>
          </a:bodyPr>
          <a:lstStyle/>
          <a:p>
            <a:pPr marL="0" indent="0" algn="r">
              <a:buClr>
                <a:schemeClr val="accent1"/>
              </a:buClr>
              <a:buNone/>
            </a:pPr>
            <a:r>
              <a:rPr lang="en-US" sz="1000" i="1" dirty="0"/>
              <a:t>*Many companies provide designee memberships to their Ambassadors, but the HBA can facilitate a bulk membership purchase if needed. Please </a:t>
            </a:r>
            <a:r>
              <a:rPr lang="en-US" sz="1000" i="1" dirty="0">
                <a:hlinkClick r:id="rId3"/>
              </a:rPr>
              <a:t>contact us</a:t>
            </a:r>
            <a:r>
              <a:rPr lang="en-US" sz="1000" i="1" dirty="0"/>
              <a:t>.</a:t>
            </a:r>
          </a:p>
        </p:txBody>
      </p:sp>
    </p:spTree>
    <p:extLst>
      <p:ext uri="{BB962C8B-B14F-4D97-AF65-F5344CB8AC3E}">
        <p14:creationId xmlns:p14="http://schemas.microsoft.com/office/powerpoint/2010/main" val="80554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2" presetClass="entr" presetSubtype="0"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42" presetClass="entr" presetSubtype="0"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p:bldP spid="11" grpId="0"/>
      <p:bldP spid="12"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18C89-5F74-1F4C-ADF4-7BD4711658FF}"/>
              </a:ext>
            </a:extLst>
          </p:cNvPr>
          <p:cNvSpPr>
            <a:spLocks noGrp="1"/>
          </p:cNvSpPr>
          <p:nvPr>
            <p:ph type="title"/>
          </p:nvPr>
        </p:nvSpPr>
        <p:spPr/>
        <p:txBody>
          <a:bodyPr/>
          <a:lstStyle/>
          <a:p>
            <a:r>
              <a:rPr lang="en-US" dirty="0"/>
              <a:t>Launch</a:t>
            </a:r>
          </a:p>
        </p:txBody>
      </p:sp>
      <p:sp>
        <p:nvSpPr>
          <p:cNvPr id="3" name="Text Placeholder 2">
            <a:extLst>
              <a:ext uri="{FF2B5EF4-FFF2-40B4-BE49-F238E27FC236}">
                <a16:creationId xmlns:a16="http://schemas.microsoft.com/office/drawing/2014/main" id="{33683103-DAA3-5370-F5D0-28536139A8CA}"/>
              </a:ext>
            </a:extLst>
          </p:cNvPr>
          <p:cNvSpPr>
            <a:spLocks noGrp="1"/>
          </p:cNvSpPr>
          <p:nvPr>
            <p:ph type="body" sz="quarter" idx="10"/>
          </p:nvPr>
        </p:nvSpPr>
        <p:spPr/>
        <p:txBody>
          <a:bodyPr>
            <a:normAutofit fontScale="55000" lnSpcReduction="20000"/>
          </a:bodyPr>
          <a:lstStyle/>
          <a:p>
            <a:pPr marL="0" indent="0">
              <a:buNone/>
            </a:pPr>
            <a:r>
              <a:rPr lang="en-US" dirty="0"/>
              <a:t>The program Launch makes a big impact in one 3-4 hour session.</a:t>
            </a:r>
          </a:p>
          <a:p>
            <a:pPr marL="0" indent="0">
              <a:buNone/>
            </a:pPr>
            <a:endParaRPr lang="en-US" dirty="0"/>
          </a:p>
          <a:p>
            <a:pPr marL="0" indent="0">
              <a:lnSpc>
                <a:spcPct val="100000"/>
              </a:lnSpc>
              <a:spcBef>
                <a:spcPts val="1200"/>
              </a:spcBef>
              <a:buNone/>
            </a:pPr>
            <a:r>
              <a:rPr lang="en-US" sz="3600" b="1" dirty="0">
                <a:latin typeface="+mj-lt"/>
                <a:ea typeface="Calibri" panose="020F0502020204030204" pitchFamily="34" charset="0"/>
                <a:cs typeface="Times New Roman" panose="02020603050405020304" pitchFamily="18" charset="0"/>
              </a:rPr>
              <a:t>Agenda</a:t>
            </a:r>
          </a:p>
          <a:p>
            <a:pPr>
              <a:lnSpc>
                <a:spcPct val="100000"/>
              </a:lnSpc>
              <a:spcBef>
                <a:spcPts val="1200"/>
              </a:spcBef>
            </a:pPr>
            <a:r>
              <a:rPr lang="en-US" sz="2500" b="1" dirty="0">
                <a:latin typeface="+mj-lt"/>
                <a:ea typeface="Calibri" panose="020F0502020204030204" pitchFamily="34" charset="0"/>
                <a:cs typeface="Times New Roman"/>
              </a:rPr>
              <a:t>Introduction from the Champions: </a:t>
            </a:r>
            <a:r>
              <a:rPr lang="en-US" sz="2500" dirty="0">
                <a:latin typeface="+mj-lt"/>
                <a:ea typeface="Calibri" panose="020F0502020204030204" pitchFamily="34" charset="0"/>
                <a:cs typeface="Times New Roman"/>
              </a:rPr>
              <a:t>Setting the stage for the Launch and HBA intros </a:t>
            </a:r>
            <a:r>
              <a:rPr lang="en-US" sz="2500" i="1" dirty="0">
                <a:latin typeface="+mj-lt"/>
                <a:ea typeface="Calibri" panose="020F0502020204030204" pitchFamily="34" charset="0"/>
                <a:cs typeface="Times New Roman"/>
              </a:rPr>
              <a:t>(10 mins)</a:t>
            </a:r>
          </a:p>
          <a:p>
            <a:pPr>
              <a:lnSpc>
                <a:spcPct val="100000"/>
              </a:lnSpc>
              <a:spcBef>
                <a:spcPts val="1200"/>
              </a:spcBef>
            </a:pPr>
            <a:r>
              <a:rPr lang="en-US" sz="2500" b="1" i="1" dirty="0">
                <a:latin typeface="+mj-lt"/>
                <a:ea typeface="Calibri" panose="020F0502020204030204" pitchFamily="34" charset="0"/>
                <a:cs typeface="Times New Roman"/>
              </a:rPr>
              <a:t>Breakout session</a:t>
            </a:r>
            <a:r>
              <a:rPr lang="en-US" sz="2500" b="1" dirty="0">
                <a:latin typeface="+mj-lt"/>
                <a:ea typeface="Calibri" panose="020F0502020204030204" pitchFamily="34" charset="0"/>
                <a:cs typeface="Times New Roman"/>
              </a:rPr>
              <a:t>: </a:t>
            </a:r>
            <a:r>
              <a:rPr lang="en-US" sz="2500" dirty="0">
                <a:latin typeface="+mj-lt"/>
                <a:ea typeface="Calibri" panose="020F0502020204030204" pitchFamily="34" charset="0"/>
                <a:cs typeface="Times New Roman"/>
              </a:rPr>
              <a:t>Networking/individual goals discussion </a:t>
            </a:r>
            <a:r>
              <a:rPr lang="en-US" sz="2500" i="1" dirty="0">
                <a:latin typeface="+mj-lt"/>
                <a:ea typeface="Calibri" panose="020F0502020204030204" pitchFamily="34" charset="0"/>
                <a:cs typeface="Times New Roman"/>
              </a:rPr>
              <a:t>(20-30 mins)</a:t>
            </a:r>
          </a:p>
          <a:p>
            <a:pPr>
              <a:lnSpc>
                <a:spcPct val="100000"/>
              </a:lnSpc>
              <a:spcBef>
                <a:spcPts val="1200"/>
              </a:spcBef>
            </a:pPr>
            <a:r>
              <a:rPr lang="en-US" sz="2500" b="1" dirty="0">
                <a:latin typeface="+mj-lt"/>
                <a:ea typeface="Calibri" panose="020F0502020204030204" pitchFamily="34" charset="0"/>
                <a:cs typeface="Times New Roman"/>
              </a:rPr>
              <a:t>Introduction from the Executive Sponsors: </a:t>
            </a:r>
            <a:r>
              <a:rPr lang="en-US" sz="2500" dirty="0">
                <a:latin typeface="+mj-lt"/>
                <a:ea typeface="Calibri" panose="020F0502020204030204" pitchFamily="34" charset="0"/>
                <a:cs typeface="Times New Roman"/>
              </a:rPr>
              <a:t>Delivering the problem statement and inspiring the cohort </a:t>
            </a:r>
            <a:r>
              <a:rPr lang="en-US" sz="2500" i="1" dirty="0">
                <a:latin typeface="+mj-lt"/>
                <a:ea typeface="Calibri" panose="020F0502020204030204" pitchFamily="34" charset="0"/>
                <a:cs typeface="Times New Roman"/>
              </a:rPr>
              <a:t>(~20 minutes)</a:t>
            </a:r>
            <a:endParaRPr lang="en-US" sz="2500" b="1" i="1" dirty="0">
              <a:latin typeface="+mj-lt"/>
              <a:ea typeface="Calibri" panose="020F0502020204030204" pitchFamily="34" charset="0"/>
              <a:cs typeface="Times New Roman"/>
            </a:endParaRPr>
          </a:p>
          <a:p>
            <a:pPr>
              <a:lnSpc>
                <a:spcPct val="100000"/>
              </a:lnSpc>
              <a:spcBef>
                <a:spcPts val="1200"/>
              </a:spcBef>
            </a:pPr>
            <a:r>
              <a:rPr lang="en-US" sz="2500" b="1" i="1" dirty="0">
                <a:latin typeface="+mj-lt"/>
                <a:ea typeface="Calibri" panose="020F0502020204030204" pitchFamily="34" charset="0"/>
                <a:cs typeface="Times New Roman"/>
              </a:rPr>
              <a:t>Breakout session: </a:t>
            </a:r>
            <a:r>
              <a:rPr lang="en-US" sz="2500" dirty="0">
                <a:latin typeface="+mj-lt"/>
                <a:ea typeface="Calibri" panose="020F0502020204030204" pitchFamily="34" charset="0"/>
                <a:cs typeface="Times New Roman"/>
              </a:rPr>
              <a:t>Group initiatives ideation</a:t>
            </a:r>
            <a:r>
              <a:rPr lang="en-US" sz="2500" b="1" dirty="0">
                <a:latin typeface="+mj-lt"/>
                <a:ea typeface="Calibri" panose="020F0502020204030204" pitchFamily="34" charset="0"/>
                <a:cs typeface="Times New Roman"/>
              </a:rPr>
              <a:t> </a:t>
            </a:r>
            <a:r>
              <a:rPr lang="en-US" sz="2500" i="1" dirty="0">
                <a:latin typeface="+mj-lt"/>
                <a:ea typeface="Calibri" panose="020F0502020204030204" pitchFamily="34" charset="0"/>
                <a:cs typeface="Times New Roman"/>
              </a:rPr>
              <a:t>(~40 mins)</a:t>
            </a:r>
          </a:p>
          <a:p>
            <a:pPr>
              <a:lnSpc>
                <a:spcPct val="100000"/>
              </a:lnSpc>
              <a:spcBef>
                <a:spcPts val="1200"/>
              </a:spcBef>
            </a:pPr>
            <a:r>
              <a:rPr lang="en-US" sz="2500" b="1" dirty="0">
                <a:latin typeface="+mj-lt"/>
                <a:ea typeface="Calibri" panose="020F0502020204030204" pitchFamily="34" charset="0"/>
                <a:cs typeface="Times New Roman"/>
              </a:rPr>
              <a:t>Group initiatives discussion</a:t>
            </a:r>
            <a:r>
              <a:rPr lang="en-US" sz="2500" dirty="0">
                <a:latin typeface="+mj-lt"/>
                <a:ea typeface="Calibri" panose="020F0502020204030204" pitchFamily="34" charset="0"/>
                <a:cs typeface="Times New Roman"/>
              </a:rPr>
              <a:t>: Narrowing in on top ideas</a:t>
            </a:r>
            <a:r>
              <a:rPr lang="en-US" sz="2500" b="1" dirty="0">
                <a:latin typeface="+mj-lt"/>
                <a:ea typeface="Calibri" panose="020F0502020204030204" pitchFamily="34" charset="0"/>
                <a:cs typeface="Times New Roman"/>
              </a:rPr>
              <a:t> </a:t>
            </a:r>
            <a:r>
              <a:rPr lang="en-US" sz="2500" i="1" dirty="0">
                <a:latin typeface="+mj-lt"/>
                <a:ea typeface="Calibri" panose="020F0502020204030204" pitchFamily="34" charset="0"/>
                <a:cs typeface="Times New Roman"/>
              </a:rPr>
              <a:t>(45 mins)</a:t>
            </a:r>
          </a:p>
          <a:p>
            <a:pPr>
              <a:lnSpc>
                <a:spcPct val="100000"/>
              </a:lnSpc>
              <a:spcBef>
                <a:spcPts val="1200"/>
              </a:spcBef>
            </a:pPr>
            <a:r>
              <a:rPr lang="en-US" sz="2500" b="1" dirty="0">
                <a:latin typeface="+mj-lt"/>
                <a:ea typeface="Calibri" panose="020F0502020204030204" pitchFamily="34" charset="0"/>
                <a:cs typeface="Times New Roman"/>
              </a:rPr>
              <a:t>Interactive group session: </a:t>
            </a:r>
            <a:r>
              <a:rPr lang="en-US" sz="2500" dirty="0">
                <a:latin typeface="+mj-lt"/>
                <a:ea typeface="Calibri" panose="020F0502020204030204" pitchFamily="34" charset="0"/>
                <a:cs typeface="Times New Roman"/>
              </a:rPr>
              <a:t>Self-organization of the group and what to expect the first 45 days</a:t>
            </a:r>
            <a:r>
              <a:rPr lang="en-US" sz="2500" b="1" dirty="0">
                <a:latin typeface="+mj-lt"/>
                <a:ea typeface="Calibri" panose="020F0502020204030204" pitchFamily="34" charset="0"/>
                <a:cs typeface="Times New Roman"/>
              </a:rPr>
              <a:t> </a:t>
            </a:r>
            <a:r>
              <a:rPr lang="en-US" sz="2500" i="1" dirty="0">
                <a:latin typeface="+mj-lt"/>
                <a:ea typeface="Calibri" panose="020F0502020204030204" pitchFamily="34" charset="0"/>
                <a:cs typeface="Times New Roman"/>
              </a:rPr>
              <a:t>(40 mins)</a:t>
            </a:r>
            <a:endParaRPr lang="en-US" sz="2500" i="1" dirty="0">
              <a:latin typeface="+mj-lt"/>
              <a:ea typeface="Calibri" panose="020F0502020204030204" pitchFamily="34" charset="0"/>
              <a:cs typeface="Times New Roman" panose="02020603050405020304" pitchFamily="18" charset="0"/>
            </a:endParaRPr>
          </a:p>
          <a:p>
            <a:pPr>
              <a:lnSpc>
                <a:spcPct val="100000"/>
              </a:lnSpc>
              <a:spcBef>
                <a:spcPts val="1200"/>
              </a:spcBef>
            </a:pPr>
            <a:r>
              <a:rPr lang="en-US" sz="2500" b="1" dirty="0">
                <a:latin typeface="+mj-lt"/>
                <a:ea typeface="Calibri" panose="020F0502020204030204" pitchFamily="34" charset="0"/>
                <a:cs typeface="Times New Roman"/>
              </a:rPr>
              <a:t>Launch next steps and close</a:t>
            </a:r>
            <a:r>
              <a:rPr lang="en-US" sz="2500" dirty="0">
                <a:latin typeface="+mj-lt"/>
                <a:ea typeface="Calibri" panose="020F0502020204030204" pitchFamily="34" charset="0"/>
                <a:cs typeface="Times New Roman"/>
              </a:rPr>
              <a:t> </a:t>
            </a:r>
            <a:r>
              <a:rPr lang="en-US" sz="2500" b="1" dirty="0">
                <a:latin typeface="+mj-lt"/>
                <a:ea typeface="Calibri" panose="020F0502020204030204" pitchFamily="34" charset="0"/>
                <a:cs typeface="Times New Roman"/>
              </a:rPr>
              <a:t>from Champions </a:t>
            </a:r>
            <a:endParaRPr lang="en-US" sz="2500" i="1" dirty="0">
              <a:latin typeface="+mj-lt"/>
              <a:ea typeface="Calibri" panose="020F0502020204030204" pitchFamily="34" charset="0"/>
              <a:cs typeface="Times New Roman" panose="02020603050405020304" pitchFamily="18" charset="0"/>
            </a:endParaRPr>
          </a:p>
          <a:p>
            <a:pPr>
              <a:lnSpc>
                <a:spcPct val="107000"/>
              </a:lnSpc>
              <a:spcBef>
                <a:spcPts val="1200"/>
              </a:spcBef>
              <a:spcAft>
                <a:spcPts val="800"/>
              </a:spcAft>
            </a:pPr>
            <a:endParaRPr lang="en-US" sz="4000" b="1" dirty="0">
              <a:latin typeface="+mj-lt"/>
              <a:ea typeface="Calibri" panose="020F0502020204030204" pitchFamily="34" charset="0"/>
              <a:cs typeface="Times New Roman" panose="02020603050405020304" pitchFamily="18" charset="0"/>
            </a:endParaRPr>
          </a:p>
          <a:p>
            <a:pPr marL="0" indent="0">
              <a:buNone/>
            </a:pPr>
            <a:endParaRPr lang="en-US" dirty="0"/>
          </a:p>
        </p:txBody>
      </p:sp>
      <p:sp>
        <p:nvSpPr>
          <p:cNvPr id="5" name="Content Placeholder 7">
            <a:extLst>
              <a:ext uri="{FF2B5EF4-FFF2-40B4-BE49-F238E27FC236}">
                <a16:creationId xmlns:a16="http://schemas.microsoft.com/office/drawing/2014/main" id="{AF94EB4C-7F78-9B09-C0A1-C514D9831A61}"/>
              </a:ext>
            </a:extLst>
          </p:cNvPr>
          <p:cNvSpPr txBox="1">
            <a:spLocks/>
          </p:cNvSpPr>
          <p:nvPr/>
        </p:nvSpPr>
        <p:spPr>
          <a:xfrm>
            <a:off x="6126466" y="2104867"/>
            <a:ext cx="5669280" cy="277084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7000"/>
              </a:lnSpc>
              <a:spcBef>
                <a:spcPts val="1200"/>
              </a:spcBef>
              <a:spcAft>
                <a:spcPts val="0"/>
              </a:spcAft>
              <a:buClr>
                <a:srgbClr val="86D5C8"/>
              </a:buClr>
              <a:buSzTx/>
              <a:buFont typeface="Arial" panose="020B0604020202020204" pitchFamily="34" charset="0"/>
              <a:buChar char="•"/>
              <a:tabLst/>
              <a:defRPr/>
            </a:pPr>
            <a:endParaRPr kumimoji="0" lang="en-US" sz="1400" b="1" i="0" u="none" strike="noStrike" kern="1200" cap="none" spc="0" normalizeH="0" baseline="0" noProof="0" dirty="0">
              <a:ln>
                <a:noFill/>
              </a:ln>
              <a:solidFill>
                <a:srgbClr val="58595B"/>
              </a:solidFill>
              <a:effectLst/>
              <a:uLnTx/>
              <a:uFillTx/>
              <a:latin typeface="Tahoma"/>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6706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A9008-D1E6-6277-BFC3-821B93D2010F}"/>
              </a:ext>
            </a:extLst>
          </p:cNvPr>
          <p:cNvSpPr>
            <a:spLocks noGrp="1"/>
          </p:cNvSpPr>
          <p:nvPr>
            <p:ph type="title"/>
          </p:nvPr>
        </p:nvSpPr>
        <p:spPr/>
        <p:txBody>
          <a:bodyPr/>
          <a:lstStyle/>
          <a:p>
            <a:pPr algn="ctr"/>
            <a:r>
              <a:rPr lang="en-US" dirty="0"/>
              <a:t>What’s included?</a:t>
            </a:r>
          </a:p>
        </p:txBody>
      </p:sp>
      <p:sp>
        <p:nvSpPr>
          <p:cNvPr id="4" name="Text Placeholder 4">
            <a:extLst>
              <a:ext uri="{FF2B5EF4-FFF2-40B4-BE49-F238E27FC236}">
                <a16:creationId xmlns:a16="http://schemas.microsoft.com/office/drawing/2014/main" id="{3F0DEE1C-24FC-B1D0-E36D-3EA2B46D1C19}"/>
              </a:ext>
            </a:extLst>
          </p:cNvPr>
          <p:cNvSpPr txBox="1">
            <a:spLocks/>
          </p:cNvSpPr>
          <p:nvPr/>
        </p:nvSpPr>
        <p:spPr>
          <a:xfrm>
            <a:off x="642088" y="1489980"/>
            <a:ext cx="1905863" cy="352667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600" b="1" dirty="0">
                <a:solidFill>
                  <a:schemeClr val="accent1"/>
                </a:solidFill>
                <a:effectLst>
                  <a:outerShdw blurRad="50800" dist="38100" dir="2700000" algn="tl" rotWithShape="0">
                    <a:prstClr val="black">
                      <a:alpha val="40000"/>
                    </a:prstClr>
                  </a:outerShdw>
                </a:effectLst>
              </a:rPr>
              <a:t>5</a:t>
            </a:r>
            <a:endParaRPr lang="en-US" sz="6600" dirty="0">
              <a:effectLst>
                <a:outerShdw blurRad="50800" dist="38100" dir="2700000" algn="tl" rotWithShape="0">
                  <a:prstClr val="black">
                    <a:alpha val="40000"/>
                  </a:prstClr>
                </a:outerShdw>
              </a:effectLst>
            </a:endParaRPr>
          </a:p>
          <a:p>
            <a:pPr marL="0" indent="0" algn="ctr">
              <a:buFont typeface="Arial" panose="020B0604020202020204" pitchFamily="34" charset="0"/>
              <a:buNone/>
            </a:pPr>
            <a:r>
              <a:rPr lang="en-US" sz="1800" dirty="0"/>
              <a:t>Live and virtual peer-support ‘communities of practice’ for:</a:t>
            </a:r>
          </a:p>
          <a:p>
            <a:pPr>
              <a:spcBef>
                <a:spcPts val="600"/>
              </a:spcBef>
            </a:pPr>
            <a:r>
              <a:rPr lang="en-US" sz="1050" dirty="0"/>
              <a:t>Champions</a:t>
            </a:r>
            <a:endParaRPr lang="en-US" sz="1050" dirty="0">
              <a:ea typeface="Tahoma"/>
              <a:cs typeface="Tahoma"/>
            </a:endParaRPr>
          </a:p>
          <a:p>
            <a:pPr>
              <a:spcBef>
                <a:spcPts val="600"/>
              </a:spcBef>
            </a:pPr>
            <a:r>
              <a:rPr lang="en-US" sz="1050" dirty="0"/>
              <a:t>Executive Sponsors </a:t>
            </a:r>
            <a:endParaRPr lang="en-US" sz="1050" dirty="0">
              <a:ea typeface="Tahoma"/>
              <a:cs typeface="Tahoma"/>
            </a:endParaRPr>
          </a:p>
          <a:p>
            <a:pPr>
              <a:spcBef>
                <a:spcPts val="600"/>
              </a:spcBef>
            </a:pPr>
            <a:r>
              <a:rPr lang="en-US" sz="1050" dirty="0"/>
              <a:t>Executive Committees</a:t>
            </a:r>
            <a:endParaRPr lang="en-US" sz="1050" dirty="0">
              <a:ea typeface="Tahoma"/>
              <a:cs typeface="Tahoma"/>
            </a:endParaRPr>
          </a:p>
          <a:p>
            <a:pPr>
              <a:spcBef>
                <a:spcPts val="600"/>
              </a:spcBef>
            </a:pPr>
            <a:r>
              <a:rPr lang="en-US" sz="1050" dirty="0"/>
              <a:t>Ambassadors</a:t>
            </a:r>
            <a:endParaRPr lang="en-US" sz="1050" dirty="0">
              <a:ea typeface="Tahoma"/>
              <a:cs typeface="Tahoma"/>
            </a:endParaRPr>
          </a:p>
          <a:p>
            <a:pPr>
              <a:spcBef>
                <a:spcPts val="600"/>
              </a:spcBef>
            </a:pPr>
            <a:r>
              <a:rPr lang="en-US" sz="1050" dirty="0"/>
              <a:t>And Alumni</a:t>
            </a:r>
            <a:endParaRPr lang="en-US" sz="1800" dirty="0"/>
          </a:p>
        </p:txBody>
      </p:sp>
      <p:sp>
        <p:nvSpPr>
          <p:cNvPr id="5" name="Text Placeholder 4">
            <a:extLst>
              <a:ext uri="{FF2B5EF4-FFF2-40B4-BE49-F238E27FC236}">
                <a16:creationId xmlns:a16="http://schemas.microsoft.com/office/drawing/2014/main" id="{E532F562-B8E8-171F-AF6F-FC1D8B8F4628}"/>
              </a:ext>
            </a:extLst>
          </p:cNvPr>
          <p:cNvSpPr txBox="1">
            <a:spLocks/>
          </p:cNvSpPr>
          <p:nvPr/>
        </p:nvSpPr>
        <p:spPr>
          <a:xfrm>
            <a:off x="2539178" y="1489980"/>
            <a:ext cx="1796266" cy="11679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600" b="1">
                <a:solidFill>
                  <a:schemeClr val="accent1"/>
                </a:solidFill>
                <a:effectLst>
                  <a:outerShdw blurRad="50800" dist="38100" dir="2700000" algn="tl" rotWithShape="0">
                    <a:prstClr val="black">
                      <a:alpha val="40000"/>
                    </a:prstClr>
                  </a:outerShdw>
                </a:effectLst>
              </a:rPr>
              <a:t>6</a:t>
            </a:r>
            <a:r>
              <a:rPr lang="en-US" sz="2400" b="1">
                <a:effectLst>
                  <a:outerShdw blurRad="50800" dist="38100" dir="2700000" algn="tl" rotWithShape="0">
                    <a:prstClr val="black">
                      <a:alpha val="40000"/>
                    </a:prstClr>
                  </a:outerShdw>
                </a:effectLst>
              </a:rPr>
              <a:t> </a:t>
            </a:r>
          </a:p>
          <a:p>
            <a:pPr marL="0" indent="0" algn="ctr">
              <a:buFont typeface="Arial" panose="020B0604020202020204" pitchFamily="34" charset="0"/>
              <a:buNone/>
            </a:pPr>
            <a:r>
              <a:rPr lang="en-US" sz="1800"/>
              <a:t>6+ hours of HBA-led live sessions to get set up for success</a:t>
            </a:r>
          </a:p>
          <a:p>
            <a:pPr marL="0" indent="0" algn="ctr">
              <a:buFont typeface="Arial" panose="020B0604020202020204" pitchFamily="34" charset="0"/>
              <a:buNone/>
            </a:pPr>
            <a:endParaRPr lang="en-US" sz="1800"/>
          </a:p>
        </p:txBody>
      </p:sp>
      <p:sp>
        <p:nvSpPr>
          <p:cNvPr id="6" name="Text Placeholder 4">
            <a:extLst>
              <a:ext uri="{FF2B5EF4-FFF2-40B4-BE49-F238E27FC236}">
                <a16:creationId xmlns:a16="http://schemas.microsoft.com/office/drawing/2014/main" id="{B78137F4-8597-E1CE-F309-3D70396532A7}"/>
              </a:ext>
            </a:extLst>
          </p:cNvPr>
          <p:cNvSpPr txBox="1">
            <a:spLocks/>
          </p:cNvSpPr>
          <p:nvPr/>
        </p:nvSpPr>
        <p:spPr>
          <a:xfrm>
            <a:off x="4243393" y="1489980"/>
            <a:ext cx="1920240" cy="21382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600" b="1" dirty="0">
                <a:solidFill>
                  <a:schemeClr val="accent1"/>
                </a:solidFill>
                <a:effectLst>
                  <a:outerShdw blurRad="50800" dist="38100" dir="2700000" algn="tl" rotWithShape="0">
                    <a:prstClr val="black">
                      <a:alpha val="40000"/>
                    </a:prstClr>
                  </a:outerShdw>
                </a:effectLst>
              </a:rPr>
              <a:t>1</a:t>
            </a:r>
            <a:r>
              <a:rPr lang="en-US" sz="4400" b="1" dirty="0">
                <a:solidFill>
                  <a:schemeClr val="accent1"/>
                </a:solidFill>
                <a:effectLst>
                  <a:outerShdw blurRad="50800" dist="38100" dir="2700000" algn="tl" rotWithShape="0">
                    <a:prstClr val="black">
                      <a:alpha val="40000"/>
                    </a:prstClr>
                  </a:outerShdw>
                </a:effectLst>
              </a:rPr>
              <a:t> </a:t>
            </a:r>
          </a:p>
          <a:p>
            <a:pPr marL="0" indent="0" algn="ctr">
              <a:buFont typeface="Arial" panose="020B0604020202020204" pitchFamily="34" charset="0"/>
              <a:buNone/>
            </a:pPr>
            <a:r>
              <a:rPr lang="en-US" sz="1800" dirty="0"/>
              <a:t>Live Launch event during a designated launch window</a:t>
            </a:r>
          </a:p>
          <a:p>
            <a:pPr marL="0" indent="0" algn="ctr">
              <a:buFont typeface="Arial" panose="020B0604020202020204" pitchFamily="34" charset="0"/>
              <a:buNone/>
            </a:pPr>
            <a:endParaRPr lang="en-US" sz="1800" dirty="0"/>
          </a:p>
        </p:txBody>
      </p:sp>
      <p:sp>
        <p:nvSpPr>
          <p:cNvPr id="7" name="Text Placeholder 4">
            <a:extLst>
              <a:ext uri="{FF2B5EF4-FFF2-40B4-BE49-F238E27FC236}">
                <a16:creationId xmlns:a16="http://schemas.microsoft.com/office/drawing/2014/main" id="{1D8B49C9-8DC7-FC2B-00BE-F9D052823910}"/>
              </a:ext>
            </a:extLst>
          </p:cNvPr>
          <p:cNvSpPr txBox="1">
            <a:spLocks/>
          </p:cNvSpPr>
          <p:nvPr/>
        </p:nvSpPr>
        <p:spPr>
          <a:xfrm>
            <a:off x="6030886" y="1489980"/>
            <a:ext cx="1920240" cy="26784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600" b="1">
                <a:solidFill>
                  <a:schemeClr val="accent1"/>
                </a:solidFill>
                <a:effectLst>
                  <a:outerShdw blurRad="50800" dist="38100" dir="2700000" algn="tl" rotWithShape="0">
                    <a:prstClr val="black">
                      <a:alpha val="40000"/>
                    </a:prstClr>
                  </a:outerShdw>
                </a:effectLst>
              </a:rPr>
              <a:t>2</a:t>
            </a:r>
          </a:p>
          <a:p>
            <a:pPr marL="0" indent="0" algn="ctr">
              <a:buFont typeface="Arial" panose="020B0604020202020204" pitchFamily="34" charset="0"/>
              <a:buNone/>
            </a:pPr>
            <a:r>
              <a:rPr lang="en-US" sz="1800"/>
              <a:t>HBA-trained volunteer Advisors</a:t>
            </a:r>
          </a:p>
          <a:p>
            <a:pPr marL="0" indent="0" algn="ctr">
              <a:buFont typeface="Arial" panose="020B0604020202020204" pitchFamily="34" charset="0"/>
              <a:buNone/>
            </a:pPr>
            <a:endParaRPr lang="en-US" sz="1800"/>
          </a:p>
        </p:txBody>
      </p:sp>
      <p:sp>
        <p:nvSpPr>
          <p:cNvPr id="8" name="Text Placeholder 4">
            <a:extLst>
              <a:ext uri="{FF2B5EF4-FFF2-40B4-BE49-F238E27FC236}">
                <a16:creationId xmlns:a16="http://schemas.microsoft.com/office/drawing/2014/main" id="{A4E7225C-30D7-707C-4646-532BBAB05CF6}"/>
              </a:ext>
            </a:extLst>
          </p:cNvPr>
          <p:cNvSpPr txBox="1">
            <a:spLocks/>
          </p:cNvSpPr>
          <p:nvPr/>
        </p:nvSpPr>
        <p:spPr>
          <a:xfrm>
            <a:off x="9623417" y="1489980"/>
            <a:ext cx="1920240" cy="15373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600" b="1">
                <a:solidFill>
                  <a:schemeClr val="accent1"/>
                </a:solidFill>
                <a:effectLst>
                  <a:outerShdw blurRad="50800" dist="38100" dir="2700000" algn="tl" rotWithShape="0">
                    <a:prstClr val="black">
                      <a:alpha val="40000"/>
                    </a:prstClr>
                  </a:outerShdw>
                </a:effectLst>
              </a:rPr>
              <a:t>30</a:t>
            </a:r>
            <a:r>
              <a:rPr lang="en-US" sz="1800" b="1">
                <a:solidFill>
                  <a:schemeClr val="accent1"/>
                </a:solidFill>
              </a:rPr>
              <a:t> </a:t>
            </a:r>
          </a:p>
          <a:p>
            <a:pPr marL="0" indent="0" algn="ctr">
              <a:buFont typeface="Arial" panose="020B0604020202020204" pitchFamily="34" charset="0"/>
              <a:buNone/>
            </a:pPr>
            <a:r>
              <a:rPr lang="en-US" sz="1800"/>
              <a:t>Digital Badges to showcase Ambassador credentials</a:t>
            </a:r>
          </a:p>
        </p:txBody>
      </p:sp>
      <p:sp>
        <p:nvSpPr>
          <p:cNvPr id="9" name="TextBox 8">
            <a:extLst>
              <a:ext uri="{FF2B5EF4-FFF2-40B4-BE49-F238E27FC236}">
                <a16:creationId xmlns:a16="http://schemas.microsoft.com/office/drawing/2014/main" id="{3E7AEB1B-8656-59FB-0573-5651107A0EA6}"/>
              </a:ext>
            </a:extLst>
          </p:cNvPr>
          <p:cNvSpPr txBox="1"/>
          <p:nvPr/>
        </p:nvSpPr>
        <p:spPr>
          <a:xfrm>
            <a:off x="7827151" y="1382872"/>
            <a:ext cx="1920240" cy="2492990"/>
          </a:xfrm>
          <a:prstGeom prst="rect">
            <a:avLst/>
          </a:prstGeom>
          <a:noFill/>
        </p:spPr>
        <p:txBody>
          <a:bodyPr wrap="square">
            <a:spAutoFit/>
          </a:bodyPr>
          <a:lstStyle/>
          <a:p>
            <a:pPr marL="0" indent="0" algn="ctr">
              <a:buFont typeface="Arial" panose="020B0604020202020204" pitchFamily="34" charset="0"/>
              <a:buNone/>
            </a:pPr>
            <a:r>
              <a:rPr lang="en-US" sz="6600" b="1" dirty="0">
                <a:solidFill>
                  <a:schemeClr val="accent1"/>
                </a:solidFill>
                <a:effectLst>
                  <a:outerShdw blurRad="50800" dist="38100" dir="2700000" algn="tl" rotWithShape="0">
                    <a:prstClr val="black">
                      <a:alpha val="40000"/>
                    </a:prstClr>
                  </a:outerShdw>
                </a:effectLst>
              </a:rPr>
              <a:t>1</a:t>
            </a:r>
          </a:p>
          <a:p>
            <a:pPr marL="0" indent="0" algn="ctr">
              <a:buFont typeface="Arial" panose="020B0604020202020204" pitchFamily="34" charset="0"/>
              <a:buNone/>
            </a:pPr>
            <a:r>
              <a:rPr lang="en-US" dirty="0"/>
              <a:t>HBA-trained volunteer Program Excellence Manager</a:t>
            </a:r>
          </a:p>
        </p:txBody>
      </p:sp>
      <p:sp>
        <p:nvSpPr>
          <p:cNvPr id="10" name="Text Placeholder 4">
            <a:extLst>
              <a:ext uri="{FF2B5EF4-FFF2-40B4-BE49-F238E27FC236}">
                <a16:creationId xmlns:a16="http://schemas.microsoft.com/office/drawing/2014/main" id="{22D09B4D-E6F1-C91D-94B9-2A947693EE93}"/>
              </a:ext>
            </a:extLst>
          </p:cNvPr>
          <p:cNvSpPr txBox="1">
            <a:spLocks/>
          </p:cNvSpPr>
          <p:nvPr/>
        </p:nvSpPr>
        <p:spPr>
          <a:xfrm>
            <a:off x="2887662" y="3990371"/>
            <a:ext cx="6286448" cy="27552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a:effectLst>
                  <a:outerShdw blurRad="50800" dist="38100" dir="2700000" algn="tl" rotWithShape="0">
                    <a:prstClr val="black">
                      <a:alpha val="40000"/>
                    </a:prstClr>
                  </a:outerShdw>
                </a:effectLst>
              </a:rPr>
              <a:t>And exclusive access to:</a:t>
            </a:r>
          </a:p>
          <a:p>
            <a:pPr algn="ctr"/>
            <a:r>
              <a:rPr lang="en-US" sz="1600" dirty="0"/>
              <a:t>The HBA GAP Resource Center</a:t>
            </a:r>
          </a:p>
          <a:p>
            <a:pPr algn="ctr"/>
            <a:r>
              <a:rPr lang="en-US" sz="1600" dirty="0"/>
              <a:t>Ambassador Program events, content, and offerings</a:t>
            </a:r>
          </a:p>
          <a:p>
            <a:pPr marL="0" indent="0" algn="ctr">
              <a:buFont typeface="Arial" panose="020B0604020202020204" pitchFamily="34" charset="0"/>
              <a:buNone/>
            </a:pPr>
            <a:endParaRPr lang="en-US" sz="2400" b="1" dirty="0"/>
          </a:p>
          <a:p>
            <a:pPr marL="0" indent="0" algn="ctr">
              <a:buFont typeface="Arial" panose="020B0604020202020204" pitchFamily="34" charset="0"/>
              <a:buNone/>
            </a:pPr>
            <a:endParaRPr lang="en-US" sz="2400" dirty="0"/>
          </a:p>
        </p:txBody>
      </p:sp>
    </p:spTree>
    <p:extLst>
      <p:ext uri="{BB962C8B-B14F-4D97-AF65-F5344CB8AC3E}">
        <p14:creationId xmlns:p14="http://schemas.microsoft.com/office/powerpoint/2010/main" val="140832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0"/>
                                        <p:tgtEl>
                                          <p:spTgt spid="4"/>
                                        </p:tgtEl>
                                      </p:cBhvr>
                                    </p:animEffect>
                                    <p:anim calcmode="lin" valueType="num">
                                      <p:cBhvr>
                                        <p:cTn id="8" dur="2500" fill="hold"/>
                                        <p:tgtEl>
                                          <p:spTgt spid="4"/>
                                        </p:tgtEl>
                                        <p:attrNameLst>
                                          <p:attrName>ppt_x</p:attrName>
                                        </p:attrNameLst>
                                      </p:cBhvr>
                                      <p:tavLst>
                                        <p:tav tm="0">
                                          <p:val>
                                            <p:strVal val="#ppt_x"/>
                                          </p:val>
                                        </p:tav>
                                        <p:tav tm="100000">
                                          <p:val>
                                            <p:strVal val="#ppt_x"/>
                                          </p:val>
                                        </p:tav>
                                      </p:tavLst>
                                    </p:anim>
                                    <p:anim calcmode="lin" valueType="num">
                                      <p:cBhvr>
                                        <p:cTn id="9" dur="2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5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500"/>
                                        <p:tgtEl>
                                          <p:spTgt spid="5"/>
                                        </p:tgtEl>
                                      </p:cBhvr>
                                    </p:animEffect>
                                    <p:anim calcmode="lin" valueType="num">
                                      <p:cBhvr>
                                        <p:cTn id="14" dur="2500" fill="hold"/>
                                        <p:tgtEl>
                                          <p:spTgt spid="5"/>
                                        </p:tgtEl>
                                        <p:attrNameLst>
                                          <p:attrName>ppt_x</p:attrName>
                                        </p:attrNameLst>
                                      </p:cBhvr>
                                      <p:tavLst>
                                        <p:tav tm="0">
                                          <p:val>
                                            <p:strVal val="#ppt_x"/>
                                          </p:val>
                                        </p:tav>
                                        <p:tav tm="100000">
                                          <p:val>
                                            <p:strVal val="#ppt_x"/>
                                          </p:val>
                                        </p:tav>
                                      </p:tavLst>
                                    </p:anim>
                                    <p:anim calcmode="lin" valueType="num">
                                      <p:cBhvr>
                                        <p:cTn id="15" dur="25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5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0"/>
                                        <p:tgtEl>
                                          <p:spTgt spid="6"/>
                                        </p:tgtEl>
                                      </p:cBhvr>
                                    </p:animEffect>
                                    <p:anim calcmode="lin" valueType="num">
                                      <p:cBhvr>
                                        <p:cTn id="20" dur="2500" fill="hold"/>
                                        <p:tgtEl>
                                          <p:spTgt spid="6"/>
                                        </p:tgtEl>
                                        <p:attrNameLst>
                                          <p:attrName>ppt_x</p:attrName>
                                        </p:attrNameLst>
                                      </p:cBhvr>
                                      <p:tavLst>
                                        <p:tav tm="0">
                                          <p:val>
                                            <p:strVal val="#ppt_x"/>
                                          </p:val>
                                        </p:tav>
                                        <p:tav tm="100000">
                                          <p:val>
                                            <p:strVal val="#ppt_x"/>
                                          </p:val>
                                        </p:tav>
                                      </p:tavLst>
                                    </p:anim>
                                    <p:anim calcmode="lin" valueType="num">
                                      <p:cBhvr>
                                        <p:cTn id="21" dur="25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7500"/>
                            </p:stCondLst>
                            <p:childTnLst>
                              <p:par>
                                <p:cTn id="23" presetID="42"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500"/>
                                        <p:tgtEl>
                                          <p:spTgt spid="7"/>
                                        </p:tgtEl>
                                      </p:cBhvr>
                                    </p:animEffect>
                                    <p:anim calcmode="lin" valueType="num">
                                      <p:cBhvr>
                                        <p:cTn id="26" dur="2500" fill="hold"/>
                                        <p:tgtEl>
                                          <p:spTgt spid="7"/>
                                        </p:tgtEl>
                                        <p:attrNameLst>
                                          <p:attrName>ppt_x</p:attrName>
                                        </p:attrNameLst>
                                      </p:cBhvr>
                                      <p:tavLst>
                                        <p:tav tm="0">
                                          <p:val>
                                            <p:strVal val="#ppt_x"/>
                                          </p:val>
                                        </p:tav>
                                        <p:tav tm="100000">
                                          <p:val>
                                            <p:strVal val="#ppt_x"/>
                                          </p:val>
                                        </p:tav>
                                      </p:tavLst>
                                    </p:anim>
                                    <p:anim calcmode="lin" valueType="num">
                                      <p:cBhvr>
                                        <p:cTn id="27" dur="25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10000"/>
                            </p:stCondLst>
                            <p:childTnLst>
                              <p:par>
                                <p:cTn id="29" presetID="42"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500"/>
                                        <p:tgtEl>
                                          <p:spTgt spid="9"/>
                                        </p:tgtEl>
                                      </p:cBhvr>
                                    </p:animEffect>
                                    <p:anim calcmode="lin" valueType="num">
                                      <p:cBhvr>
                                        <p:cTn id="32" dur="2500" fill="hold"/>
                                        <p:tgtEl>
                                          <p:spTgt spid="9"/>
                                        </p:tgtEl>
                                        <p:attrNameLst>
                                          <p:attrName>ppt_x</p:attrName>
                                        </p:attrNameLst>
                                      </p:cBhvr>
                                      <p:tavLst>
                                        <p:tav tm="0">
                                          <p:val>
                                            <p:strVal val="#ppt_x"/>
                                          </p:val>
                                        </p:tav>
                                        <p:tav tm="100000">
                                          <p:val>
                                            <p:strVal val="#ppt_x"/>
                                          </p:val>
                                        </p:tav>
                                      </p:tavLst>
                                    </p:anim>
                                    <p:anim calcmode="lin" valueType="num">
                                      <p:cBhvr>
                                        <p:cTn id="33" dur="25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12500"/>
                            </p:stCondLst>
                            <p:childTnLst>
                              <p:par>
                                <p:cTn id="35" presetID="42"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2500"/>
                                        <p:tgtEl>
                                          <p:spTgt spid="8"/>
                                        </p:tgtEl>
                                      </p:cBhvr>
                                    </p:animEffect>
                                    <p:anim calcmode="lin" valueType="num">
                                      <p:cBhvr>
                                        <p:cTn id="38" dur="2500" fill="hold"/>
                                        <p:tgtEl>
                                          <p:spTgt spid="8"/>
                                        </p:tgtEl>
                                        <p:attrNameLst>
                                          <p:attrName>ppt_x</p:attrName>
                                        </p:attrNameLst>
                                      </p:cBhvr>
                                      <p:tavLst>
                                        <p:tav tm="0">
                                          <p:val>
                                            <p:strVal val="#ppt_x"/>
                                          </p:val>
                                        </p:tav>
                                        <p:tav tm="100000">
                                          <p:val>
                                            <p:strVal val="#ppt_x"/>
                                          </p:val>
                                        </p:tav>
                                      </p:tavLst>
                                    </p:anim>
                                    <p:anim calcmode="lin" valueType="num">
                                      <p:cBhvr>
                                        <p:cTn id="39" dur="2500" fill="hold"/>
                                        <p:tgtEl>
                                          <p:spTgt spid="8"/>
                                        </p:tgtEl>
                                        <p:attrNameLst>
                                          <p:attrName>ppt_y</p:attrName>
                                        </p:attrNameLst>
                                      </p:cBhvr>
                                      <p:tavLst>
                                        <p:tav tm="0">
                                          <p:val>
                                            <p:strVal val="#ppt_y+.1"/>
                                          </p:val>
                                        </p:tav>
                                        <p:tav tm="100000">
                                          <p:val>
                                            <p:strVal val="#ppt_y"/>
                                          </p:val>
                                        </p:tav>
                                      </p:tavLst>
                                    </p:anim>
                                  </p:childTnLst>
                                </p:cTn>
                              </p:par>
                            </p:childTnLst>
                          </p:cTn>
                        </p:par>
                        <p:par>
                          <p:cTn id="40" fill="hold">
                            <p:stCondLst>
                              <p:cond delay="15000"/>
                            </p:stCondLst>
                            <p:childTnLst>
                              <p:par>
                                <p:cTn id="41" presetID="42" presetClass="entr" presetSubtype="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2500"/>
                                        <p:tgtEl>
                                          <p:spTgt spid="10"/>
                                        </p:tgtEl>
                                      </p:cBhvr>
                                    </p:animEffect>
                                    <p:anim calcmode="lin" valueType="num">
                                      <p:cBhvr>
                                        <p:cTn id="44" dur="2500" fill="hold"/>
                                        <p:tgtEl>
                                          <p:spTgt spid="10"/>
                                        </p:tgtEl>
                                        <p:attrNameLst>
                                          <p:attrName>ppt_x</p:attrName>
                                        </p:attrNameLst>
                                      </p:cBhvr>
                                      <p:tavLst>
                                        <p:tav tm="0">
                                          <p:val>
                                            <p:strVal val="#ppt_x"/>
                                          </p:val>
                                        </p:tav>
                                        <p:tav tm="100000">
                                          <p:val>
                                            <p:strVal val="#ppt_x"/>
                                          </p:val>
                                        </p:tav>
                                      </p:tavLst>
                                    </p:anim>
                                    <p:anim calcmode="lin" valueType="num">
                                      <p:cBhvr>
                                        <p:cTn id="45" dur="2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97FD4-5206-D8E8-38AF-5992B794F9E4}"/>
              </a:ext>
            </a:extLst>
          </p:cNvPr>
          <p:cNvSpPr>
            <a:spLocks noGrp="1"/>
          </p:cNvSpPr>
          <p:nvPr>
            <p:ph type="title"/>
          </p:nvPr>
        </p:nvSpPr>
        <p:spPr/>
        <p:txBody>
          <a:bodyPr/>
          <a:lstStyle/>
          <a:p>
            <a:r>
              <a:rPr lang="en-US" dirty="0"/>
              <a:t>The GAP Experience</a:t>
            </a:r>
          </a:p>
        </p:txBody>
      </p:sp>
      <p:cxnSp>
        <p:nvCxnSpPr>
          <p:cNvPr id="4" name="Straight Connector 3">
            <a:extLst>
              <a:ext uri="{FF2B5EF4-FFF2-40B4-BE49-F238E27FC236}">
                <a16:creationId xmlns:a16="http://schemas.microsoft.com/office/drawing/2014/main" id="{7E458BFC-1B4A-3048-806D-5C9ACEC3A188}"/>
              </a:ext>
            </a:extLst>
          </p:cNvPr>
          <p:cNvCxnSpPr>
            <a:cxnSpLocks/>
          </p:cNvCxnSpPr>
          <p:nvPr/>
        </p:nvCxnSpPr>
        <p:spPr>
          <a:xfrm flipH="1">
            <a:off x="975766" y="1860209"/>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C0C4861-254F-1D85-2548-3BE3F6831C1F}"/>
              </a:ext>
            </a:extLst>
          </p:cNvPr>
          <p:cNvCxnSpPr>
            <a:cxnSpLocks/>
          </p:cNvCxnSpPr>
          <p:nvPr/>
        </p:nvCxnSpPr>
        <p:spPr>
          <a:xfrm flipH="1">
            <a:off x="1717127" y="1860209"/>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6799480-6791-668F-B9AF-247A77F65EB8}"/>
              </a:ext>
            </a:extLst>
          </p:cNvPr>
          <p:cNvCxnSpPr>
            <a:cxnSpLocks/>
          </p:cNvCxnSpPr>
          <p:nvPr/>
        </p:nvCxnSpPr>
        <p:spPr>
          <a:xfrm flipH="1">
            <a:off x="2458488" y="1860209"/>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86B22B4-506C-275C-5A3A-A61A64BB149A}"/>
              </a:ext>
            </a:extLst>
          </p:cNvPr>
          <p:cNvCxnSpPr>
            <a:cxnSpLocks/>
          </p:cNvCxnSpPr>
          <p:nvPr/>
        </p:nvCxnSpPr>
        <p:spPr>
          <a:xfrm flipH="1">
            <a:off x="3199849" y="1860209"/>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D0843AE-AD7D-D83C-BCD6-B907256A7073}"/>
              </a:ext>
            </a:extLst>
          </p:cNvPr>
          <p:cNvCxnSpPr>
            <a:cxnSpLocks/>
          </p:cNvCxnSpPr>
          <p:nvPr/>
        </p:nvCxnSpPr>
        <p:spPr>
          <a:xfrm flipH="1">
            <a:off x="3941210" y="1860209"/>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5BB1E00-3616-B9DA-26E9-F58685216E24}"/>
              </a:ext>
            </a:extLst>
          </p:cNvPr>
          <p:cNvCxnSpPr>
            <a:cxnSpLocks/>
          </p:cNvCxnSpPr>
          <p:nvPr/>
        </p:nvCxnSpPr>
        <p:spPr>
          <a:xfrm flipH="1">
            <a:off x="4682571" y="1860209"/>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136E035-6222-87D7-B96D-8CCD84A66393}"/>
              </a:ext>
            </a:extLst>
          </p:cNvPr>
          <p:cNvCxnSpPr>
            <a:cxnSpLocks/>
          </p:cNvCxnSpPr>
          <p:nvPr/>
        </p:nvCxnSpPr>
        <p:spPr>
          <a:xfrm flipH="1">
            <a:off x="5423932" y="1860209"/>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0B2C059-9302-D655-4B5A-45C0FD2A1600}"/>
              </a:ext>
            </a:extLst>
          </p:cNvPr>
          <p:cNvCxnSpPr>
            <a:cxnSpLocks/>
          </p:cNvCxnSpPr>
          <p:nvPr/>
        </p:nvCxnSpPr>
        <p:spPr>
          <a:xfrm flipH="1">
            <a:off x="6165293" y="1860209"/>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F9DC9CA-F6B3-F898-3AC7-D49FA978EC30}"/>
              </a:ext>
            </a:extLst>
          </p:cNvPr>
          <p:cNvCxnSpPr>
            <a:cxnSpLocks/>
          </p:cNvCxnSpPr>
          <p:nvPr/>
        </p:nvCxnSpPr>
        <p:spPr>
          <a:xfrm flipH="1">
            <a:off x="6906654" y="1860209"/>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4D70484-3313-D348-BBEF-5779FE80C413}"/>
              </a:ext>
            </a:extLst>
          </p:cNvPr>
          <p:cNvCxnSpPr>
            <a:cxnSpLocks/>
          </p:cNvCxnSpPr>
          <p:nvPr/>
        </p:nvCxnSpPr>
        <p:spPr>
          <a:xfrm flipH="1">
            <a:off x="7648015" y="1860209"/>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43FE7A5-EA00-1931-8452-A6AE45F67641}"/>
              </a:ext>
            </a:extLst>
          </p:cNvPr>
          <p:cNvCxnSpPr>
            <a:cxnSpLocks/>
          </p:cNvCxnSpPr>
          <p:nvPr/>
        </p:nvCxnSpPr>
        <p:spPr>
          <a:xfrm flipH="1">
            <a:off x="8389376" y="1860209"/>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F0BA6B6-81CC-CF9E-99D2-B35F22BC577A}"/>
              </a:ext>
            </a:extLst>
          </p:cNvPr>
          <p:cNvCxnSpPr>
            <a:cxnSpLocks/>
          </p:cNvCxnSpPr>
          <p:nvPr/>
        </p:nvCxnSpPr>
        <p:spPr>
          <a:xfrm flipH="1">
            <a:off x="9130733" y="1860209"/>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6" name="Arrow: Right 15">
            <a:extLst>
              <a:ext uri="{FF2B5EF4-FFF2-40B4-BE49-F238E27FC236}">
                <a16:creationId xmlns:a16="http://schemas.microsoft.com/office/drawing/2014/main" id="{EF710DE4-1F37-CBCE-0E1A-51A1DDD9ADDE}"/>
              </a:ext>
            </a:extLst>
          </p:cNvPr>
          <p:cNvSpPr/>
          <p:nvPr/>
        </p:nvSpPr>
        <p:spPr>
          <a:xfrm>
            <a:off x="994904" y="1972747"/>
            <a:ext cx="1463583" cy="1071722"/>
          </a:xfrm>
          <a:prstGeom prst="rightArrow">
            <a:avLst>
              <a:gd name="adj1" fmla="val 50000"/>
              <a:gd name="adj2" fmla="val 1946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t>Ambassador Selection and Launch Planning</a:t>
            </a:r>
          </a:p>
        </p:txBody>
      </p:sp>
      <p:sp>
        <p:nvSpPr>
          <p:cNvPr id="17" name="Arrow: Right 16">
            <a:extLst>
              <a:ext uri="{FF2B5EF4-FFF2-40B4-BE49-F238E27FC236}">
                <a16:creationId xmlns:a16="http://schemas.microsoft.com/office/drawing/2014/main" id="{7D70C1B2-DDE7-BE66-3490-75657CAB6BF1}"/>
              </a:ext>
            </a:extLst>
          </p:cNvPr>
          <p:cNvSpPr/>
          <p:nvPr/>
        </p:nvSpPr>
        <p:spPr>
          <a:xfrm>
            <a:off x="3246090" y="1970908"/>
            <a:ext cx="7722714" cy="1073562"/>
          </a:xfrm>
          <a:prstGeom prst="rightArrow">
            <a:avLst>
              <a:gd name="adj1" fmla="val 50000"/>
              <a:gd name="adj2" fmla="val 19465"/>
            </a:avLst>
          </a:prstGeom>
          <a:gradFill flip="none" rotWithShape="1">
            <a:gsLst>
              <a:gs pos="0">
                <a:schemeClr val="accent1">
                  <a:lumMod val="45000"/>
                  <a:lumOff val="55000"/>
                </a:schemeClr>
              </a:gs>
              <a:gs pos="21000">
                <a:schemeClr val="accent1">
                  <a:lumMod val="45000"/>
                  <a:lumOff val="55000"/>
                </a:schemeClr>
              </a:gs>
              <a:gs pos="74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Leadership and Motivating the Cohort</a:t>
            </a:r>
          </a:p>
        </p:txBody>
      </p:sp>
      <p:sp>
        <p:nvSpPr>
          <p:cNvPr id="18" name="TextBox 17">
            <a:extLst>
              <a:ext uri="{FF2B5EF4-FFF2-40B4-BE49-F238E27FC236}">
                <a16:creationId xmlns:a16="http://schemas.microsoft.com/office/drawing/2014/main" id="{DCF8244A-CCD4-293C-3B86-A3F303B7F406}"/>
              </a:ext>
            </a:extLst>
          </p:cNvPr>
          <p:cNvSpPr txBox="1"/>
          <p:nvPr/>
        </p:nvSpPr>
        <p:spPr>
          <a:xfrm>
            <a:off x="-130642" y="2454980"/>
            <a:ext cx="1186194" cy="246221"/>
          </a:xfrm>
          <a:prstGeom prst="rect">
            <a:avLst/>
          </a:prstGeom>
          <a:noFill/>
        </p:spPr>
        <p:txBody>
          <a:bodyPr wrap="square" rtlCol="0">
            <a:spAutoFit/>
          </a:bodyPr>
          <a:lstStyle/>
          <a:p>
            <a:pPr algn="ctr"/>
            <a:r>
              <a:rPr lang="en-US" sz="1000" b="1"/>
              <a:t>Champion</a:t>
            </a:r>
          </a:p>
        </p:txBody>
      </p:sp>
      <p:sp>
        <p:nvSpPr>
          <p:cNvPr id="19" name="Star: 5 Points 18">
            <a:extLst>
              <a:ext uri="{FF2B5EF4-FFF2-40B4-BE49-F238E27FC236}">
                <a16:creationId xmlns:a16="http://schemas.microsoft.com/office/drawing/2014/main" id="{08A2EB1D-ED0B-3BE6-9AEE-F2A81DB69016}"/>
              </a:ext>
            </a:extLst>
          </p:cNvPr>
          <p:cNvSpPr/>
          <p:nvPr/>
        </p:nvSpPr>
        <p:spPr>
          <a:xfrm>
            <a:off x="3115643" y="5129460"/>
            <a:ext cx="190592" cy="222167"/>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52F033DD-1381-6187-819D-B49BFC798F7E}"/>
              </a:ext>
            </a:extLst>
          </p:cNvPr>
          <p:cNvCxnSpPr>
            <a:cxnSpLocks/>
          </p:cNvCxnSpPr>
          <p:nvPr/>
        </p:nvCxnSpPr>
        <p:spPr>
          <a:xfrm flipH="1">
            <a:off x="9809579" y="1860209"/>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221E67D-B950-753B-C72B-452AD7612C69}"/>
              </a:ext>
            </a:extLst>
          </p:cNvPr>
          <p:cNvCxnSpPr>
            <a:cxnSpLocks/>
          </p:cNvCxnSpPr>
          <p:nvPr/>
        </p:nvCxnSpPr>
        <p:spPr>
          <a:xfrm flipH="1">
            <a:off x="10550940" y="1860209"/>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BF46233-1DD8-6DA3-4F63-CC66FE310A36}"/>
              </a:ext>
            </a:extLst>
          </p:cNvPr>
          <p:cNvSpPr txBox="1"/>
          <p:nvPr/>
        </p:nvSpPr>
        <p:spPr>
          <a:xfrm rot="5400000">
            <a:off x="720398" y="3755936"/>
            <a:ext cx="4255818" cy="369332"/>
          </a:xfrm>
          <a:prstGeom prst="rect">
            <a:avLst/>
          </a:prstGeom>
          <a:solidFill>
            <a:schemeClr val="accent1">
              <a:lumMod val="75000"/>
            </a:schemeClr>
          </a:solidFill>
        </p:spPr>
        <p:txBody>
          <a:bodyPr wrap="square" rtlCol="0">
            <a:spAutoFit/>
          </a:bodyPr>
          <a:lstStyle/>
          <a:p>
            <a:pPr algn="ctr"/>
            <a:r>
              <a:rPr lang="en-US">
                <a:solidFill>
                  <a:schemeClr val="bg1"/>
                </a:solidFill>
              </a:rPr>
              <a:t>LAUNCH</a:t>
            </a:r>
          </a:p>
        </p:txBody>
      </p:sp>
      <p:sp>
        <p:nvSpPr>
          <p:cNvPr id="23" name="TextBox 22">
            <a:extLst>
              <a:ext uri="{FF2B5EF4-FFF2-40B4-BE49-F238E27FC236}">
                <a16:creationId xmlns:a16="http://schemas.microsoft.com/office/drawing/2014/main" id="{7B81849F-EC50-EF06-F909-CEB2C3439B60}"/>
              </a:ext>
            </a:extLst>
          </p:cNvPr>
          <p:cNvSpPr txBox="1"/>
          <p:nvPr/>
        </p:nvSpPr>
        <p:spPr>
          <a:xfrm>
            <a:off x="-110016" y="3492500"/>
            <a:ext cx="1186194" cy="400110"/>
          </a:xfrm>
          <a:prstGeom prst="rect">
            <a:avLst/>
          </a:prstGeom>
          <a:noFill/>
        </p:spPr>
        <p:txBody>
          <a:bodyPr wrap="square" rtlCol="0">
            <a:spAutoFit/>
          </a:bodyPr>
          <a:lstStyle/>
          <a:p>
            <a:pPr algn="ctr"/>
            <a:r>
              <a:rPr lang="en-US" sz="1000" b="1"/>
              <a:t>Executive Sponsor</a:t>
            </a:r>
          </a:p>
        </p:txBody>
      </p:sp>
      <p:sp>
        <p:nvSpPr>
          <p:cNvPr id="24" name="Arrow: Right 23">
            <a:extLst>
              <a:ext uri="{FF2B5EF4-FFF2-40B4-BE49-F238E27FC236}">
                <a16:creationId xmlns:a16="http://schemas.microsoft.com/office/drawing/2014/main" id="{C72057E6-E5BE-26F9-26E1-C142CA5EDD29}"/>
              </a:ext>
            </a:extLst>
          </p:cNvPr>
          <p:cNvSpPr/>
          <p:nvPr/>
        </p:nvSpPr>
        <p:spPr>
          <a:xfrm>
            <a:off x="985335" y="3078033"/>
            <a:ext cx="1463583" cy="1071722"/>
          </a:xfrm>
          <a:prstGeom prst="rightArrow">
            <a:avLst>
              <a:gd name="adj1" fmla="val 50000"/>
              <a:gd name="adj2" fmla="val 1946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t>Opportunities and Best Practices*</a:t>
            </a:r>
          </a:p>
        </p:txBody>
      </p:sp>
      <p:sp>
        <p:nvSpPr>
          <p:cNvPr id="25" name="Arrow: Right 24">
            <a:extLst>
              <a:ext uri="{FF2B5EF4-FFF2-40B4-BE49-F238E27FC236}">
                <a16:creationId xmlns:a16="http://schemas.microsoft.com/office/drawing/2014/main" id="{E6CF9A28-7A45-36DA-7B0A-4AE10F5B4F65}"/>
              </a:ext>
            </a:extLst>
          </p:cNvPr>
          <p:cNvSpPr/>
          <p:nvPr/>
        </p:nvSpPr>
        <p:spPr>
          <a:xfrm>
            <a:off x="3209418" y="3078033"/>
            <a:ext cx="7722714" cy="1073562"/>
          </a:xfrm>
          <a:prstGeom prst="rightArrow">
            <a:avLst>
              <a:gd name="adj1" fmla="val 50000"/>
              <a:gd name="adj2" fmla="val 19465"/>
            </a:avLst>
          </a:prstGeom>
          <a:gradFill flip="none" rotWithShape="1">
            <a:gsLst>
              <a:gs pos="0">
                <a:schemeClr val="accent1">
                  <a:lumMod val="45000"/>
                  <a:lumOff val="55000"/>
                </a:schemeClr>
              </a:gs>
              <a:gs pos="21000">
                <a:schemeClr val="accent1">
                  <a:lumMod val="45000"/>
                  <a:lumOff val="55000"/>
                </a:schemeClr>
              </a:gs>
              <a:gs pos="74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Inspiration and Mentoring*</a:t>
            </a:r>
          </a:p>
        </p:txBody>
      </p:sp>
      <p:sp>
        <p:nvSpPr>
          <p:cNvPr id="26" name="TextBox 25">
            <a:extLst>
              <a:ext uri="{FF2B5EF4-FFF2-40B4-BE49-F238E27FC236}">
                <a16:creationId xmlns:a16="http://schemas.microsoft.com/office/drawing/2014/main" id="{E2A8AA98-7033-4FED-6F00-CBDB97307726}"/>
              </a:ext>
            </a:extLst>
          </p:cNvPr>
          <p:cNvSpPr txBox="1"/>
          <p:nvPr/>
        </p:nvSpPr>
        <p:spPr>
          <a:xfrm>
            <a:off x="-96512" y="4570877"/>
            <a:ext cx="1186194" cy="246221"/>
          </a:xfrm>
          <a:prstGeom prst="rect">
            <a:avLst/>
          </a:prstGeom>
          <a:noFill/>
        </p:spPr>
        <p:txBody>
          <a:bodyPr wrap="square" rtlCol="0">
            <a:spAutoFit/>
          </a:bodyPr>
          <a:lstStyle/>
          <a:p>
            <a:pPr algn="ctr"/>
            <a:r>
              <a:rPr lang="en-US" sz="1000" b="1"/>
              <a:t>Ambassadors</a:t>
            </a:r>
          </a:p>
        </p:txBody>
      </p:sp>
      <p:sp>
        <p:nvSpPr>
          <p:cNvPr id="27" name="Arrow: Right 26">
            <a:extLst>
              <a:ext uri="{FF2B5EF4-FFF2-40B4-BE49-F238E27FC236}">
                <a16:creationId xmlns:a16="http://schemas.microsoft.com/office/drawing/2014/main" id="{867F5C2C-300A-3D10-2576-BAD9A93895D2}"/>
              </a:ext>
            </a:extLst>
          </p:cNvPr>
          <p:cNvSpPr/>
          <p:nvPr/>
        </p:nvSpPr>
        <p:spPr>
          <a:xfrm>
            <a:off x="3222922" y="4156410"/>
            <a:ext cx="7722714" cy="1073562"/>
          </a:xfrm>
          <a:prstGeom prst="rightArrow">
            <a:avLst>
              <a:gd name="adj1" fmla="val 50000"/>
              <a:gd name="adj2" fmla="val 19465"/>
            </a:avLst>
          </a:prstGeom>
          <a:gradFill flip="none" rotWithShape="1">
            <a:gsLst>
              <a:gs pos="0">
                <a:schemeClr val="accent1">
                  <a:lumMod val="45000"/>
                  <a:lumOff val="55000"/>
                </a:schemeClr>
              </a:gs>
              <a:gs pos="21000">
                <a:schemeClr val="accent1">
                  <a:lumMod val="45000"/>
                  <a:lumOff val="55000"/>
                </a:schemeClr>
              </a:gs>
              <a:gs pos="74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Making Progress</a:t>
            </a:r>
          </a:p>
        </p:txBody>
      </p:sp>
      <p:sp>
        <p:nvSpPr>
          <p:cNvPr id="28" name="Arrow: Right 27">
            <a:extLst>
              <a:ext uri="{FF2B5EF4-FFF2-40B4-BE49-F238E27FC236}">
                <a16:creationId xmlns:a16="http://schemas.microsoft.com/office/drawing/2014/main" id="{4942921D-3C45-D08A-CBC6-1B7AE7DD38A8}"/>
              </a:ext>
            </a:extLst>
          </p:cNvPr>
          <p:cNvSpPr/>
          <p:nvPr/>
        </p:nvSpPr>
        <p:spPr>
          <a:xfrm>
            <a:off x="3223901" y="5251115"/>
            <a:ext cx="7722714" cy="1073562"/>
          </a:xfrm>
          <a:prstGeom prst="rightArrow">
            <a:avLst>
              <a:gd name="adj1" fmla="val 50000"/>
              <a:gd name="adj2" fmla="val 19465"/>
            </a:avLst>
          </a:prstGeom>
          <a:gradFill flip="none" rotWithShape="1">
            <a:gsLst>
              <a:gs pos="0">
                <a:schemeClr val="accent1">
                  <a:lumMod val="45000"/>
                  <a:lumOff val="55000"/>
                </a:schemeClr>
              </a:gs>
              <a:gs pos="21000">
                <a:schemeClr val="accent1">
                  <a:lumMod val="45000"/>
                  <a:lumOff val="55000"/>
                </a:schemeClr>
              </a:gs>
              <a:gs pos="74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Leading the Cohort*</a:t>
            </a:r>
          </a:p>
        </p:txBody>
      </p:sp>
      <p:sp>
        <p:nvSpPr>
          <p:cNvPr id="29" name="TextBox 28">
            <a:extLst>
              <a:ext uri="{FF2B5EF4-FFF2-40B4-BE49-F238E27FC236}">
                <a16:creationId xmlns:a16="http://schemas.microsoft.com/office/drawing/2014/main" id="{787E30FF-DE0E-1415-5A28-F08AE665AF71}"/>
              </a:ext>
            </a:extLst>
          </p:cNvPr>
          <p:cNvSpPr txBox="1"/>
          <p:nvPr/>
        </p:nvSpPr>
        <p:spPr>
          <a:xfrm>
            <a:off x="-110016" y="5622460"/>
            <a:ext cx="1186194" cy="400110"/>
          </a:xfrm>
          <a:prstGeom prst="rect">
            <a:avLst/>
          </a:prstGeom>
          <a:noFill/>
        </p:spPr>
        <p:txBody>
          <a:bodyPr wrap="square" rtlCol="0">
            <a:spAutoFit/>
          </a:bodyPr>
          <a:lstStyle/>
          <a:p>
            <a:pPr algn="ctr"/>
            <a:r>
              <a:rPr lang="en-US" sz="1000" b="1"/>
              <a:t>Executive Committee</a:t>
            </a:r>
          </a:p>
        </p:txBody>
      </p:sp>
      <p:sp>
        <p:nvSpPr>
          <p:cNvPr id="30" name="Arrow: Right 29">
            <a:extLst>
              <a:ext uri="{FF2B5EF4-FFF2-40B4-BE49-F238E27FC236}">
                <a16:creationId xmlns:a16="http://schemas.microsoft.com/office/drawing/2014/main" id="{CDBDC486-46B0-F892-32AC-0CAABEE1A6BD}"/>
              </a:ext>
            </a:extLst>
          </p:cNvPr>
          <p:cNvSpPr/>
          <p:nvPr/>
        </p:nvSpPr>
        <p:spPr>
          <a:xfrm>
            <a:off x="1872624" y="4150176"/>
            <a:ext cx="769425" cy="1071722"/>
          </a:xfrm>
          <a:prstGeom prst="rightArrow">
            <a:avLst>
              <a:gd name="adj1" fmla="val 50000"/>
              <a:gd name="adj2" fmla="val 19465"/>
            </a:avLst>
          </a:prstGeom>
          <a:solidFill>
            <a:schemeClr val="accent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a:t>Program Orientation and Goal Selection</a:t>
            </a:r>
          </a:p>
        </p:txBody>
      </p:sp>
      <p:sp>
        <p:nvSpPr>
          <p:cNvPr id="31" name="Star: 5 Points 30">
            <a:extLst>
              <a:ext uri="{FF2B5EF4-FFF2-40B4-BE49-F238E27FC236}">
                <a16:creationId xmlns:a16="http://schemas.microsoft.com/office/drawing/2014/main" id="{5074531D-8303-4145-EEA3-4CD7DE4DBEFC}"/>
              </a:ext>
            </a:extLst>
          </p:cNvPr>
          <p:cNvSpPr/>
          <p:nvPr/>
        </p:nvSpPr>
        <p:spPr>
          <a:xfrm>
            <a:off x="3469593" y="5129459"/>
            <a:ext cx="190592" cy="222167"/>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Star: 5 Points 31">
            <a:extLst>
              <a:ext uri="{FF2B5EF4-FFF2-40B4-BE49-F238E27FC236}">
                <a16:creationId xmlns:a16="http://schemas.microsoft.com/office/drawing/2014/main" id="{5DACC019-028B-4EB1-B391-0EA31E0BA509}"/>
              </a:ext>
            </a:extLst>
          </p:cNvPr>
          <p:cNvSpPr/>
          <p:nvPr/>
        </p:nvSpPr>
        <p:spPr>
          <a:xfrm>
            <a:off x="3823543" y="5129460"/>
            <a:ext cx="190592" cy="222167"/>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Star: 5 Points 32">
            <a:extLst>
              <a:ext uri="{FF2B5EF4-FFF2-40B4-BE49-F238E27FC236}">
                <a16:creationId xmlns:a16="http://schemas.microsoft.com/office/drawing/2014/main" id="{A3042A48-72BE-6CBC-0559-30B5EC137013}"/>
              </a:ext>
            </a:extLst>
          </p:cNvPr>
          <p:cNvSpPr/>
          <p:nvPr/>
        </p:nvSpPr>
        <p:spPr>
          <a:xfrm>
            <a:off x="4177493" y="5129459"/>
            <a:ext cx="190592" cy="222167"/>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Star: 5 Points 33">
            <a:extLst>
              <a:ext uri="{FF2B5EF4-FFF2-40B4-BE49-F238E27FC236}">
                <a16:creationId xmlns:a16="http://schemas.microsoft.com/office/drawing/2014/main" id="{D325D8CB-EB77-2146-C91D-9CA3A618E792}"/>
              </a:ext>
            </a:extLst>
          </p:cNvPr>
          <p:cNvSpPr/>
          <p:nvPr/>
        </p:nvSpPr>
        <p:spPr>
          <a:xfrm>
            <a:off x="4531443" y="5149295"/>
            <a:ext cx="190592" cy="222167"/>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Star: 5 Points 34">
            <a:extLst>
              <a:ext uri="{FF2B5EF4-FFF2-40B4-BE49-F238E27FC236}">
                <a16:creationId xmlns:a16="http://schemas.microsoft.com/office/drawing/2014/main" id="{DA73FFD9-90A9-C6B1-6A9B-ED95A939791D}"/>
              </a:ext>
            </a:extLst>
          </p:cNvPr>
          <p:cNvSpPr/>
          <p:nvPr/>
        </p:nvSpPr>
        <p:spPr>
          <a:xfrm>
            <a:off x="4885393" y="5149294"/>
            <a:ext cx="190592" cy="222167"/>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Star: 5 Points 35">
            <a:extLst>
              <a:ext uri="{FF2B5EF4-FFF2-40B4-BE49-F238E27FC236}">
                <a16:creationId xmlns:a16="http://schemas.microsoft.com/office/drawing/2014/main" id="{F3891176-45E3-05B6-4493-85340FC81485}"/>
              </a:ext>
            </a:extLst>
          </p:cNvPr>
          <p:cNvSpPr/>
          <p:nvPr/>
        </p:nvSpPr>
        <p:spPr>
          <a:xfrm>
            <a:off x="5239343" y="5149295"/>
            <a:ext cx="190592" cy="222167"/>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Star: 5 Points 36">
            <a:extLst>
              <a:ext uri="{FF2B5EF4-FFF2-40B4-BE49-F238E27FC236}">
                <a16:creationId xmlns:a16="http://schemas.microsoft.com/office/drawing/2014/main" id="{E007BFF0-F28B-12DF-28D0-ACA0B2D03B06}"/>
              </a:ext>
            </a:extLst>
          </p:cNvPr>
          <p:cNvSpPr/>
          <p:nvPr/>
        </p:nvSpPr>
        <p:spPr>
          <a:xfrm>
            <a:off x="5593293" y="5149294"/>
            <a:ext cx="190592" cy="222167"/>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Star: 5 Points 37">
            <a:extLst>
              <a:ext uri="{FF2B5EF4-FFF2-40B4-BE49-F238E27FC236}">
                <a16:creationId xmlns:a16="http://schemas.microsoft.com/office/drawing/2014/main" id="{A997C1C8-2CE3-5B44-56E2-0A8BC2F7D8AA}"/>
              </a:ext>
            </a:extLst>
          </p:cNvPr>
          <p:cNvSpPr/>
          <p:nvPr/>
        </p:nvSpPr>
        <p:spPr>
          <a:xfrm>
            <a:off x="5947243" y="5147971"/>
            <a:ext cx="190592" cy="222167"/>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Star: 5 Points 38">
            <a:extLst>
              <a:ext uri="{FF2B5EF4-FFF2-40B4-BE49-F238E27FC236}">
                <a16:creationId xmlns:a16="http://schemas.microsoft.com/office/drawing/2014/main" id="{AE388BA9-7A9C-A4A9-4F34-B0026BBF0736}"/>
              </a:ext>
            </a:extLst>
          </p:cNvPr>
          <p:cNvSpPr/>
          <p:nvPr/>
        </p:nvSpPr>
        <p:spPr>
          <a:xfrm>
            <a:off x="6301193" y="5147970"/>
            <a:ext cx="190592" cy="222167"/>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Star: 5 Points 39">
            <a:extLst>
              <a:ext uri="{FF2B5EF4-FFF2-40B4-BE49-F238E27FC236}">
                <a16:creationId xmlns:a16="http://schemas.microsoft.com/office/drawing/2014/main" id="{96485C60-D4B6-BC99-3B98-708830196F42}"/>
              </a:ext>
            </a:extLst>
          </p:cNvPr>
          <p:cNvSpPr/>
          <p:nvPr/>
        </p:nvSpPr>
        <p:spPr>
          <a:xfrm>
            <a:off x="6655143" y="5147971"/>
            <a:ext cx="190592" cy="222167"/>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Star: 5 Points 40">
            <a:extLst>
              <a:ext uri="{FF2B5EF4-FFF2-40B4-BE49-F238E27FC236}">
                <a16:creationId xmlns:a16="http://schemas.microsoft.com/office/drawing/2014/main" id="{FB9EDD73-5DAD-F2DB-DF2B-5C1DCA191850}"/>
              </a:ext>
            </a:extLst>
          </p:cNvPr>
          <p:cNvSpPr/>
          <p:nvPr/>
        </p:nvSpPr>
        <p:spPr>
          <a:xfrm>
            <a:off x="7009093" y="5147970"/>
            <a:ext cx="190592" cy="222167"/>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Star: 5 Points 41">
            <a:extLst>
              <a:ext uri="{FF2B5EF4-FFF2-40B4-BE49-F238E27FC236}">
                <a16:creationId xmlns:a16="http://schemas.microsoft.com/office/drawing/2014/main" id="{47F7C596-0AAE-FF24-266A-BFB69F7F1FEE}"/>
              </a:ext>
            </a:extLst>
          </p:cNvPr>
          <p:cNvSpPr/>
          <p:nvPr/>
        </p:nvSpPr>
        <p:spPr>
          <a:xfrm>
            <a:off x="7363043" y="5152452"/>
            <a:ext cx="190592" cy="222167"/>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Star: 5 Points 42">
            <a:extLst>
              <a:ext uri="{FF2B5EF4-FFF2-40B4-BE49-F238E27FC236}">
                <a16:creationId xmlns:a16="http://schemas.microsoft.com/office/drawing/2014/main" id="{E1AF241E-425B-6953-DD96-CB49F93379ED}"/>
              </a:ext>
            </a:extLst>
          </p:cNvPr>
          <p:cNvSpPr/>
          <p:nvPr/>
        </p:nvSpPr>
        <p:spPr>
          <a:xfrm>
            <a:off x="7716993" y="5152451"/>
            <a:ext cx="190592" cy="222167"/>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Star: 5 Points 43">
            <a:extLst>
              <a:ext uri="{FF2B5EF4-FFF2-40B4-BE49-F238E27FC236}">
                <a16:creationId xmlns:a16="http://schemas.microsoft.com/office/drawing/2014/main" id="{F7CEFFF5-637E-7179-E407-8A2330D9F07B}"/>
              </a:ext>
            </a:extLst>
          </p:cNvPr>
          <p:cNvSpPr/>
          <p:nvPr/>
        </p:nvSpPr>
        <p:spPr>
          <a:xfrm>
            <a:off x="8070943" y="5152452"/>
            <a:ext cx="190592" cy="222167"/>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Star: 5 Points 44">
            <a:extLst>
              <a:ext uri="{FF2B5EF4-FFF2-40B4-BE49-F238E27FC236}">
                <a16:creationId xmlns:a16="http://schemas.microsoft.com/office/drawing/2014/main" id="{D275AF72-290C-96DB-941F-B738BCDF7DC2}"/>
              </a:ext>
            </a:extLst>
          </p:cNvPr>
          <p:cNvSpPr/>
          <p:nvPr/>
        </p:nvSpPr>
        <p:spPr>
          <a:xfrm>
            <a:off x="8424893" y="5152451"/>
            <a:ext cx="190592" cy="222167"/>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Star: 5 Points 45">
            <a:extLst>
              <a:ext uri="{FF2B5EF4-FFF2-40B4-BE49-F238E27FC236}">
                <a16:creationId xmlns:a16="http://schemas.microsoft.com/office/drawing/2014/main" id="{D8C52FA8-7FB2-0008-40C4-7A8AA948C33A}"/>
              </a:ext>
            </a:extLst>
          </p:cNvPr>
          <p:cNvSpPr/>
          <p:nvPr/>
        </p:nvSpPr>
        <p:spPr>
          <a:xfrm>
            <a:off x="8778843" y="5136457"/>
            <a:ext cx="190592" cy="222167"/>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Star: 5 Points 46">
            <a:extLst>
              <a:ext uri="{FF2B5EF4-FFF2-40B4-BE49-F238E27FC236}">
                <a16:creationId xmlns:a16="http://schemas.microsoft.com/office/drawing/2014/main" id="{77EBC24A-A8FB-60F3-CDBE-514056998B36}"/>
              </a:ext>
            </a:extLst>
          </p:cNvPr>
          <p:cNvSpPr/>
          <p:nvPr/>
        </p:nvSpPr>
        <p:spPr>
          <a:xfrm>
            <a:off x="9132793" y="5136456"/>
            <a:ext cx="190592" cy="222167"/>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Star: 5 Points 47">
            <a:extLst>
              <a:ext uri="{FF2B5EF4-FFF2-40B4-BE49-F238E27FC236}">
                <a16:creationId xmlns:a16="http://schemas.microsoft.com/office/drawing/2014/main" id="{D88A660F-2A7A-D1CE-514B-0A6F1AF3AF6B}"/>
              </a:ext>
            </a:extLst>
          </p:cNvPr>
          <p:cNvSpPr/>
          <p:nvPr/>
        </p:nvSpPr>
        <p:spPr>
          <a:xfrm>
            <a:off x="9486743" y="5136457"/>
            <a:ext cx="190592" cy="222167"/>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Star: 5 Points 48">
            <a:extLst>
              <a:ext uri="{FF2B5EF4-FFF2-40B4-BE49-F238E27FC236}">
                <a16:creationId xmlns:a16="http://schemas.microsoft.com/office/drawing/2014/main" id="{6E59C7EA-EE72-CF2A-C186-E1EBAD6C6480}"/>
              </a:ext>
            </a:extLst>
          </p:cNvPr>
          <p:cNvSpPr/>
          <p:nvPr/>
        </p:nvSpPr>
        <p:spPr>
          <a:xfrm>
            <a:off x="9840693" y="5136456"/>
            <a:ext cx="190592" cy="222167"/>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Star: 5 Points 49">
            <a:extLst>
              <a:ext uri="{FF2B5EF4-FFF2-40B4-BE49-F238E27FC236}">
                <a16:creationId xmlns:a16="http://schemas.microsoft.com/office/drawing/2014/main" id="{3DEE6CC9-7A5F-7CCF-FE39-4C50C45CA491}"/>
              </a:ext>
            </a:extLst>
          </p:cNvPr>
          <p:cNvSpPr/>
          <p:nvPr/>
        </p:nvSpPr>
        <p:spPr>
          <a:xfrm>
            <a:off x="10194643" y="5127354"/>
            <a:ext cx="190592" cy="222167"/>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Star: 5 Points 50">
            <a:extLst>
              <a:ext uri="{FF2B5EF4-FFF2-40B4-BE49-F238E27FC236}">
                <a16:creationId xmlns:a16="http://schemas.microsoft.com/office/drawing/2014/main" id="{C68F96F3-789F-139D-847B-EAEBC8FBDAAC}"/>
              </a:ext>
            </a:extLst>
          </p:cNvPr>
          <p:cNvSpPr/>
          <p:nvPr/>
        </p:nvSpPr>
        <p:spPr>
          <a:xfrm>
            <a:off x="10548585" y="5110815"/>
            <a:ext cx="190592" cy="222167"/>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Arrow: Right 51">
            <a:extLst>
              <a:ext uri="{FF2B5EF4-FFF2-40B4-BE49-F238E27FC236}">
                <a16:creationId xmlns:a16="http://schemas.microsoft.com/office/drawing/2014/main" id="{0F6F83C3-4A3C-5C15-D746-F3A2137A1444}"/>
              </a:ext>
            </a:extLst>
          </p:cNvPr>
          <p:cNvSpPr/>
          <p:nvPr/>
        </p:nvSpPr>
        <p:spPr>
          <a:xfrm>
            <a:off x="3029962" y="5239796"/>
            <a:ext cx="726745" cy="1098124"/>
          </a:xfrm>
          <a:prstGeom prst="rightArrow">
            <a:avLst>
              <a:gd name="adj1" fmla="val 50000"/>
              <a:gd name="adj2" fmla="val 21579"/>
            </a:avLst>
          </a:prstGeom>
          <a:solidFill>
            <a:schemeClr val="accent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a:t>Leadership Orientation</a:t>
            </a:r>
          </a:p>
        </p:txBody>
      </p:sp>
      <p:sp>
        <p:nvSpPr>
          <p:cNvPr id="53" name="Callout: Right Arrow 52">
            <a:extLst>
              <a:ext uri="{FF2B5EF4-FFF2-40B4-BE49-F238E27FC236}">
                <a16:creationId xmlns:a16="http://schemas.microsoft.com/office/drawing/2014/main" id="{7F79810D-6EFA-4682-781F-4607E4407AAE}"/>
              </a:ext>
            </a:extLst>
          </p:cNvPr>
          <p:cNvSpPr/>
          <p:nvPr/>
        </p:nvSpPr>
        <p:spPr>
          <a:xfrm>
            <a:off x="10992711" y="1851108"/>
            <a:ext cx="1126219" cy="4215580"/>
          </a:xfrm>
          <a:prstGeom prst="rightArrowCallout">
            <a:avLst>
              <a:gd name="adj1" fmla="val 53896"/>
              <a:gd name="adj2" fmla="val 159227"/>
              <a:gd name="adj3" fmla="val 25000"/>
              <a:gd name="adj4" fmla="val 30014"/>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935FB7B5-B07F-FFFF-FC43-4EB264085AB0}"/>
              </a:ext>
            </a:extLst>
          </p:cNvPr>
          <p:cNvSpPr txBox="1"/>
          <p:nvPr/>
        </p:nvSpPr>
        <p:spPr>
          <a:xfrm rot="5400000">
            <a:off x="10370089" y="3906218"/>
            <a:ext cx="1609810" cy="369332"/>
          </a:xfrm>
          <a:prstGeom prst="rect">
            <a:avLst/>
          </a:prstGeom>
          <a:noFill/>
        </p:spPr>
        <p:txBody>
          <a:bodyPr wrap="square" rtlCol="0">
            <a:spAutoFit/>
          </a:bodyPr>
          <a:lstStyle/>
          <a:p>
            <a:r>
              <a:rPr lang="en-US">
                <a:solidFill>
                  <a:schemeClr val="bg1"/>
                </a:solidFill>
              </a:rPr>
              <a:t>GRADUATION</a:t>
            </a:r>
          </a:p>
        </p:txBody>
      </p:sp>
      <p:sp>
        <p:nvSpPr>
          <p:cNvPr id="55" name="TextBox 54">
            <a:extLst>
              <a:ext uri="{FF2B5EF4-FFF2-40B4-BE49-F238E27FC236}">
                <a16:creationId xmlns:a16="http://schemas.microsoft.com/office/drawing/2014/main" id="{6B50EEFC-89B3-6198-2143-28ECD3E8BDBF}"/>
              </a:ext>
            </a:extLst>
          </p:cNvPr>
          <p:cNvSpPr txBox="1"/>
          <p:nvPr/>
        </p:nvSpPr>
        <p:spPr>
          <a:xfrm>
            <a:off x="11234561" y="3741096"/>
            <a:ext cx="886319" cy="369332"/>
          </a:xfrm>
          <a:prstGeom prst="rect">
            <a:avLst/>
          </a:prstGeom>
          <a:noFill/>
        </p:spPr>
        <p:txBody>
          <a:bodyPr wrap="square" rtlCol="0">
            <a:spAutoFit/>
          </a:bodyPr>
          <a:lstStyle/>
          <a:p>
            <a:pPr algn="ctr"/>
            <a:r>
              <a:rPr lang="en-US" sz="900">
                <a:solidFill>
                  <a:schemeClr val="bg1"/>
                </a:solidFill>
                <a:latin typeface="Palatino Linotype" panose="02040502050505030304" pitchFamily="18" charset="0"/>
              </a:rPr>
              <a:t>Alumni Communities</a:t>
            </a:r>
          </a:p>
        </p:txBody>
      </p:sp>
      <p:sp>
        <p:nvSpPr>
          <p:cNvPr id="56" name="Arrow: Right 55">
            <a:extLst>
              <a:ext uri="{FF2B5EF4-FFF2-40B4-BE49-F238E27FC236}">
                <a16:creationId xmlns:a16="http://schemas.microsoft.com/office/drawing/2014/main" id="{E2498CE2-B867-5241-5339-4113C33ABA0E}"/>
              </a:ext>
            </a:extLst>
          </p:cNvPr>
          <p:cNvSpPr/>
          <p:nvPr/>
        </p:nvSpPr>
        <p:spPr>
          <a:xfrm>
            <a:off x="7643048" y="122251"/>
            <a:ext cx="1828800" cy="731520"/>
          </a:xfrm>
          <a:prstGeom prst="rightArrow">
            <a:avLst>
              <a:gd name="adj1" fmla="val 50000"/>
              <a:gd name="adj2" fmla="val 19465"/>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t>Purple</a:t>
            </a:r>
          </a:p>
          <a:p>
            <a:pPr algn="ctr"/>
            <a:r>
              <a:rPr lang="en-US" sz="900"/>
              <a:t>Community of Practice</a:t>
            </a:r>
          </a:p>
        </p:txBody>
      </p:sp>
      <p:sp>
        <p:nvSpPr>
          <p:cNvPr id="57" name="Arrow: Right 56">
            <a:extLst>
              <a:ext uri="{FF2B5EF4-FFF2-40B4-BE49-F238E27FC236}">
                <a16:creationId xmlns:a16="http://schemas.microsoft.com/office/drawing/2014/main" id="{FDC829CB-2A3C-65AF-7E64-FD39E4CD9AE0}"/>
              </a:ext>
            </a:extLst>
          </p:cNvPr>
          <p:cNvSpPr/>
          <p:nvPr/>
        </p:nvSpPr>
        <p:spPr>
          <a:xfrm>
            <a:off x="8532374" y="726950"/>
            <a:ext cx="1828800" cy="731520"/>
          </a:xfrm>
          <a:prstGeom prst="rightArrow">
            <a:avLst>
              <a:gd name="adj1" fmla="val 50000"/>
              <a:gd name="adj2" fmla="val 21579"/>
            </a:avLst>
          </a:prstGeom>
          <a:solidFill>
            <a:schemeClr val="accent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t>Teal  </a:t>
            </a:r>
          </a:p>
          <a:p>
            <a:pPr algn="ctr"/>
            <a:r>
              <a:rPr lang="en-US" sz="900"/>
              <a:t>Virtual/self-paced onboarding</a:t>
            </a:r>
          </a:p>
        </p:txBody>
      </p:sp>
      <p:sp>
        <p:nvSpPr>
          <p:cNvPr id="58" name="Arrow: Right 57">
            <a:extLst>
              <a:ext uri="{FF2B5EF4-FFF2-40B4-BE49-F238E27FC236}">
                <a16:creationId xmlns:a16="http://schemas.microsoft.com/office/drawing/2014/main" id="{5B9B33E8-AF10-768D-CCA0-ECDBBD3B39E1}"/>
              </a:ext>
            </a:extLst>
          </p:cNvPr>
          <p:cNvSpPr/>
          <p:nvPr/>
        </p:nvSpPr>
        <p:spPr>
          <a:xfrm>
            <a:off x="843670" y="3077612"/>
            <a:ext cx="321609" cy="1099076"/>
          </a:xfrm>
          <a:prstGeom prst="rightArrow">
            <a:avLst>
              <a:gd name="adj1" fmla="val 50000"/>
              <a:gd name="adj2" fmla="val 55303"/>
            </a:avLst>
          </a:prstGeom>
          <a:solidFill>
            <a:schemeClr val="accent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700"/>
              <a:t>Orientation</a:t>
            </a:r>
          </a:p>
        </p:txBody>
      </p:sp>
      <p:sp>
        <p:nvSpPr>
          <p:cNvPr id="59" name="Arrow: Right 58">
            <a:extLst>
              <a:ext uri="{FF2B5EF4-FFF2-40B4-BE49-F238E27FC236}">
                <a16:creationId xmlns:a16="http://schemas.microsoft.com/office/drawing/2014/main" id="{651FE32C-7D83-4AD4-08DF-DC992FFAEFFE}"/>
              </a:ext>
            </a:extLst>
          </p:cNvPr>
          <p:cNvSpPr/>
          <p:nvPr/>
        </p:nvSpPr>
        <p:spPr>
          <a:xfrm>
            <a:off x="842515" y="1958151"/>
            <a:ext cx="321609" cy="1099076"/>
          </a:xfrm>
          <a:prstGeom prst="rightArrow">
            <a:avLst>
              <a:gd name="adj1" fmla="val 50000"/>
              <a:gd name="adj2" fmla="val 55303"/>
            </a:avLst>
          </a:prstGeom>
          <a:solidFill>
            <a:schemeClr val="accent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700"/>
              <a:t>Orientation</a:t>
            </a:r>
          </a:p>
        </p:txBody>
      </p:sp>
      <p:sp>
        <p:nvSpPr>
          <p:cNvPr id="60" name="TextBox 59">
            <a:extLst>
              <a:ext uri="{FF2B5EF4-FFF2-40B4-BE49-F238E27FC236}">
                <a16:creationId xmlns:a16="http://schemas.microsoft.com/office/drawing/2014/main" id="{BF0642D5-EE99-AD62-CAA9-ACBD61CCFF0F}"/>
              </a:ext>
            </a:extLst>
          </p:cNvPr>
          <p:cNvSpPr txBox="1"/>
          <p:nvPr/>
        </p:nvSpPr>
        <p:spPr>
          <a:xfrm>
            <a:off x="3073578" y="5271815"/>
            <a:ext cx="5368394" cy="246221"/>
          </a:xfrm>
          <a:prstGeom prst="rect">
            <a:avLst/>
          </a:prstGeom>
          <a:noFill/>
        </p:spPr>
        <p:txBody>
          <a:bodyPr wrap="square" rtlCol="0">
            <a:spAutoFit/>
          </a:bodyPr>
          <a:lstStyle/>
          <a:p>
            <a:pPr algn="ctr"/>
            <a:r>
              <a:rPr lang="en-US" sz="1000" b="1"/>
              <a:t>HBA Advisor support with Program Excellence Managers (PEM) Check-Ins</a:t>
            </a:r>
          </a:p>
        </p:txBody>
      </p:sp>
      <p:grpSp>
        <p:nvGrpSpPr>
          <p:cNvPr id="61" name="Group 60">
            <a:extLst>
              <a:ext uri="{FF2B5EF4-FFF2-40B4-BE49-F238E27FC236}">
                <a16:creationId xmlns:a16="http://schemas.microsoft.com/office/drawing/2014/main" id="{AB8C2764-9B32-4727-9CA3-292C02F734AA}"/>
              </a:ext>
            </a:extLst>
          </p:cNvPr>
          <p:cNvGrpSpPr/>
          <p:nvPr/>
        </p:nvGrpSpPr>
        <p:grpSpPr>
          <a:xfrm>
            <a:off x="10102754" y="251638"/>
            <a:ext cx="1775147" cy="461665"/>
            <a:chOff x="10465213" y="321422"/>
            <a:chExt cx="1775147" cy="461665"/>
          </a:xfrm>
        </p:grpSpPr>
        <p:sp>
          <p:nvSpPr>
            <p:cNvPr id="62" name="Star: 5 Points 61">
              <a:extLst>
                <a:ext uri="{FF2B5EF4-FFF2-40B4-BE49-F238E27FC236}">
                  <a16:creationId xmlns:a16="http://schemas.microsoft.com/office/drawing/2014/main" id="{494A175B-380A-AFCE-3EFB-1E41C39AFF5B}"/>
                </a:ext>
              </a:extLst>
            </p:cNvPr>
            <p:cNvSpPr/>
            <p:nvPr/>
          </p:nvSpPr>
          <p:spPr>
            <a:xfrm>
              <a:off x="10465213" y="321422"/>
              <a:ext cx="190592" cy="222167"/>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7E19CD9C-76A3-46E5-B3F7-9C170F2A1C5E}"/>
                </a:ext>
              </a:extLst>
            </p:cNvPr>
            <p:cNvSpPr txBox="1"/>
            <p:nvPr/>
          </p:nvSpPr>
          <p:spPr>
            <a:xfrm>
              <a:off x="10608274" y="321422"/>
              <a:ext cx="1632086" cy="461665"/>
            </a:xfrm>
            <a:prstGeom prst="rect">
              <a:avLst/>
            </a:prstGeom>
            <a:noFill/>
          </p:spPr>
          <p:txBody>
            <a:bodyPr wrap="square" rtlCol="0">
              <a:spAutoFit/>
            </a:bodyPr>
            <a:lstStyle/>
            <a:p>
              <a:r>
                <a:rPr lang="en-US" sz="1200"/>
                <a:t>Advisor Office Hours and Meetings</a:t>
              </a:r>
            </a:p>
          </p:txBody>
        </p:sp>
      </p:grpSp>
      <p:grpSp>
        <p:nvGrpSpPr>
          <p:cNvPr id="64" name="Group 63">
            <a:extLst>
              <a:ext uri="{FF2B5EF4-FFF2-40B4-BE49-F238E27FC236}">
                <a16:creationId xmlns:a16="http://schemas.microsoft.com/office/drawing/2014/main" id="{2409EE56-0EBF-4DE1-CD4A-23A0EF70DC57}"/>
              </a:ext>
            </a:extLst>
          </p:cNvPr>
          <p:cNvGrpSpPr/>
          <p:nvPr/>
        </p:nvGrpSpPr>
        <p:grpSpPr>
          <a:xfrm>
            <a:off x="10425853" y="648454"/>
            <a:ext cx="1906719" cy="463610"/>
            <a:chOff x="10393295" y="434436"/>
            <a:chExt cx="1906719" cy="463610"/>
          </a:xfrm>
        </p:grpSpPr>
        <p:sp>
          <p:nvSpPr>
            <p:cNvPr id="65" name="Star: 4 Points 64">
              <a:extLst>
                <a:ext uri="{FF2B5EF4-FFF2-40B4-BE49-F238E27FC236}">
                  <a16:creationId xmlns:a16="http://schemas.microsoft.com/office/drawing/2014/main" id="{C9E81AAF-6DDF-9CC4-2375-ED7AEC734A77}"/>
                </a:ext>
              </a:extLst>
            </p:cNvPr>
            <p:cNvSpPr/>
            <p:nvPr/>
          </p:nvSpPr>
          <p:spPr>
            <a:xfrm>
              <a:off x="10393295" y="434436"/>
              <a:ext cx="331780" cy="326401"/>
            </a:xfrm>
            <a:prstGeom prst="star4">
              <a:avLst/>
            </a:prstGeom>
            <a:solidFill>
              <a:schemeClr val="accent2"/>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E0E3D0E5-A1AA-07BA-FB07-13A5F766DC20}"/>
                </a:ext>
              </a:extLst>
            </p:cNvPr>
            <p:cNvSpPr txBox="1"/>
            <p:nvPr/>
          </p:nvSpPr>
          <p:spPr>
            <a:xfrm>
              <a:off x="10667928" y="436381"/>
              <a:ext cx="1632086" cy="461665"/>
            </a:xfrm>
            <a:prstGeom prst="rect">
              <a:avLst/>
            </a:prstGeom>
            <a:noFill/>
          </p:spPr>
          <p:txBody>
            <a:bodyPr wrap="square" rtlCol="0">
              <a:spAutoFit/>
            </a:bodyPr>
            <a:lstStyle/>
            <a:p>
              <a:r>
                <a:rPr lang="en-US" sz="1200" dirty="0"/>
                <a:t>Set/assess progress towards goals</a:t>
              </a:r>
            </a:p>
          </p:txBody>
        </p:sp>
      </p:grpSp>
      <p:sp>
        <p:nvSpPr>
          <p:cNvPr id="67" name="Star: 4 Points 66">
            <a:extLst>
              <a:ext uri="{FF2B5EF4-FFF2-40B4-BE49-F238E27FC236}">
                <a16:creationId xmlns:a16="http://schemas.microsoft.com/office/drawing/2014/main" id="{E51DE7AC-DD05-5CE3-426A-BF6943443A34}"/>
              </a:ext>
            </a:extLst>
          </p:cNvPr>
          <p:cNvSpPr/>
          <p:nvPr/>
        </p:nvSpPr>
        <p:spPr>
          <a:xfrm>
            <a:off x="10716782" y="4517495"/>
            <a:ext cx="331780" cy="326401"/>
          </a:xfrm>
          <a:prstGeom prst="star4">
            <a:avLst/>
          </a:prstGeom>
          <a:solidFill>
            <a:schemeClr val="accent2"/>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Star: 4 Points 67">
            <a:extLst>
              <a:ext uri="{FF2B5EF4-FFF2-40B4-BE49-F238E27FC236}">
                <a16:creationId xmlns:a16="http://schemas.microsoft.com/office/drawing/2014/main" id="{EAE01AEC-8982-F9C4-335F-DC6FA1E8DE78}"/>
              </a:ext>
            </a:extLst>
          </p:cNvPr>
          <p:cNvSpPr/>
          <p:nvPr/>
        </p:nvSpPr>
        <p:spPr>
          <a:xfrm>
            <a:off x="6750439" y="4398795"/>
            <a:ext cx="331780" cy="326401"/>
          </a:xfrm>
          <a:prstGeom prst="star4">
            <a:avLst/>
          </a:prstGeom>
          <a:solidFill>
            <a:schemeClr val="accent2"/>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Star: 4 Points 68">
            <a:extLst>
              <a:ext uri="{FF2B5EF4-FFF2-40B4-BE49-F238E27FC236}">
                <a16:creationId xmlns:a16="http://schemas.microsoft.com/office/drawing/2014/main" id="{F5D69FB3-85BF-53A4-D4EC-B52B94FB4A9C}"/>
              </a:ext>
            </a:extLst>
          </p:cNvPr>
          <p:cNvSpPr/>
          <p:nvPr/>
        </p:nvSpPr>
        <p:spPr>
          <a:xfrm>
            <a:off x="2517121" y="4517495"/>
            <a:ext cx="331780" cy="326401"/>
          </a:xfrm>
          <a:prstGeom prst="star4">
            <a:avLst/>
          </a:prstGeom>
          <a:solidFill>
            <a:schemeClr val="accent2"/>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DF184B4-592C-8D0E-AE48-D6EF5EFB648C}"/>
              </a:ext>
            </a:extLst>
          </p:cNvPr>
          <p:cNvSpPr txBox="1"/>
          <p:nvPr/>
        </p:nvSpPr>
        <p:spPr>
          <a:xfrm>
            <a:off x="9840693" y="6421959"/>
            <a:ext cx="2128107" cy="276999"/>
          </a:xfrm>
          <a:prstGeom prst="rect">
            <a:avLst/>
          </a:prstGeom>
          <a:noFill/>
        </p:spPr>
        <p:txBody>
          <a:bodyPr wrap="square" rtlCol="0">
            <a:spAutoFit/>
          </a:bodyPr>
          <a:lstStyle/>
          <a:p>
            <a:r>
              <a:rPr lang="en-US" sz="1200" dirty="0"/>
              <a:t>*future state</a:t>
            </a:r>
          </a:p>
        </p:txBody>
      </p:sp>
    </p:spTree>
    <p:extLst>
      <p:ext uri="{BB962C8B-B14F-4D97-AF65-F5344CB8AC3E}">
        <p14:creationId xmlns:p14="http://schemas.microsoft.com/office/powerpoint/2010/main" val="210734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0-#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additive="base">
                                        <p:cTn id="15" dur="500" fill="hold"/>
                                        <p:tgtEl>
                                          <p:spTgt spid="59"/>
                                        </p:tgtEl>
                                        <p:attrNameLst>
                                          <p:attrName>ppt_x</p:attrName>
                                        </p:attrNameLst>
                                      </p:cBhvr>
                                      <p:tavLst>
                                        <p:tav tm="0">
                                          <p:val>
                                            <p:strVal val="0-#ppt_w/2"/>
                                          </p:val>
                                        </p:tav>
                                        <p:tav tm="100000">
                                          <p:val>
                                            <p:strVal val="#ppt_x"/>
                                          </p:val>
                                        </p:tav>
                                      </p:tavLst>
                                    </p:anim>
                                    <p:anim calcmode="lin" valueType="num">
                                      <p:cBhvr additive="base">
                                        <p:cTn id="16" dur="500" fill="hold"/>
                                        <p:tgtEl>
                                          <p:spTgt spid="5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 calcmode="lin" valueType="num">
                                      <p:cBhvr additive="base">
                                        <p:cTn id="19" dur="500" fill="hold"/>
                                        <p:tgtEl>
                                          <p:spTgt spid="58"/>
                                        </p:tgtEl>
                                        <p:attrNameLst>
                                          <p:attrName>ppt_x</p:attrName>
                                        </p:attrNameLst>
                                      </p:cBhvr>
                                      <p:tavLst>
                                        <p:tav tm="0">
                                          <p:val>
                                            <p:strVal val="0-#ppt_w/2"/>
                                          </p:val>
                                        </p:tav>
                                        <p:tav tm="100000">
                                          <p:val>
                                            <p:strVal val="#ppt_x"/>
                                          </p:val>
                                        </p:tav>
                                      </p:tavLst>
                                    </p:anim>
                                    <p:anim calcmode="lin" valueType="num">
                                      <p:cBhvr additive="base">
                                        <p:cTn id="20"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0-#ppt_w/2"/>
                                          </p:val>
                                        </p:tav>
                                        <p:tav tm="100000">
                                          <p:val>
                                            <p:strVal val="#ppt_x"/>
                                          </p:val>
                                        </p:tav>
                                      </p:tavLst>
                                    </p:anim>
                                    <p:anim calcmode="lin" valueType="num">
                                      <p:cBhvr additive="base">
                                        <p:cTn id="30"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0-#ppt_w/2"/>
                                          </p:val>
                                        </p:tav>
                                        <p:tav tm="100000">
                                          <p:val>
                                            <p:strVal val="#ppt_x"/>
                                          </p:val>
                                        </p:tav>
                                      </p:tavLst>
                                    </p:anim>
                                    <p:anim calcmode="lin" valueType="num">
                                      <p:cBhvr additive="base">
                                        <p:cTn id="36" dur="500" fill="hold"/>
                                        <p:tgtEl>
                                          <p:spTgt spid="30"/>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0-#ppt_w/2"/>
                                          </p:val>
                                        </p:tav>
                                        <p:tav tm="100000">
                                          <p:val>
                                            <p:strVal val="#ppt_x"/>
                                          </p:val>
                                        </p:tav>
                                      </p:tavLst>
                                    </p:anim>
                                    <p:anim calcmode="lin" valueType="num">
                                      <p:cBhvr additive="base">
                                        <p:cTn id="4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fltVal val="0"/>
                                          </p:val>
                                        </p:tav>
                                        <p:tav tm="100000">
                                          <p:val>
                                            <p:strVal val="#ppt_w"/>
                                          </p:val>
                                        </p:tav>
                                      </p:tavLst>
                                    </p:anim>
                                    <p:anim calcmode="lin" valueType="num">
                                      <p:cBhvr>
                                        <p:cTn id="46" dur="500" fill="hold"/>
                                        <p:tgtEl>
                                          <p:spTgt spid="22"/>
                                        </p:tgtEl>
                                        <p:attrNameLst>
                                          <p:attrName>ppt_h</p:attrName>
                                        </p:attrNameLst>
                                      </p:cBhvr>
                                      <p:tavLst>
                                        <p:tav tm="0">
                                          <p:val>
                                            <p:fltVal val="0"/>
                                          </p:val>
                                        </p:tav>
                                        <p:tav tm="100000">
                                          <p:val>
                                            <p:strVal val="#ppt_h"/>
                                          </p:val>
                                        </p:tav>
                                      </p:tavLst>
                                    </p:anim>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52"/>
                                        </p:tgtEl>
                                        <p:attrNameLst>
                                          <p:attrName>style.visibility</p:attrName>
                                        </p:attrNameLst>
                                      </p:cBhvr>
                                      <p:to>
                                        <p:strVal val="visible"/>
                                      </p:to>
                                    </p:set>
                                    <p:anim calcmode="lin" valueType="num">
                                      <p:cBhvr additive="base">
                                        <p:cTn id="52" dur="500" fill="hold"/>
                                        <p:tgtEl>
                                          <p:spTgt spid="52"/>
                                        </p:tgtEl>
                                        <p:attrNameLst>
                                          <p:attrName>ppt_x</p:attrName>
                                        </p:attrNameLst>
                                      </p:cBhvr>
                                      <p:tavLst>
                                        <p:tav tm="0">
                                          <p:val>
                                            <p:strVal val="0-#ppt_w/2"/>
                                          </p:val>
                                        </p:tav>
                                        <p:tav tm="100000">
                                          <p:val>
                                            <p:strVal val="#ppt_x"/>
                                          </p:val>
                                        </p:tav>
                                      </p:tavLst>
                                    </p:anim>
                                    <p:anim calcmode="lin" valueType="num">
                                      <p:cBhvr additive="base">
                                        <p:cTn id="53" dur="500" fill="hold"/>
                                        <p:tgtEl>
                                          <p:spTgt spid="52"/>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29"/>
                                        </p:tgtEl>
                                        <p:attrNameLst>
                                          <p:attrName>style.visibility</p:attrName>
                                        </p:attrNameLst>
                                      </p:cBhvr>
                                      <p:to>
                                        <p:strVal val="visible"/>
                                      </p:to>
                                    </p:set>
                                    <p:anim calcmode="lin" valueType="num">
                                      <p:cBhvr additive="base">
                                        <p:cTn id="56" dur="500" fill="hold"/>
                                        <p:tgtEl>
                                          <p:spTgt spid="29"/>
                                        </p:tgtEl>
                                        <p:attrNameLst>
                                          <p:attrName>ppt_x</p:attrName>
                                        </p:attrNameLst>
                                      </p:cBhvr>
                                      <p:tavLst>
                                        <p:tav tm="0">
                                          <p:val>
                                            <p:strVal val="0-#ppt_w/2"/>
                                          </p:val>
                                        </p:tav>
                                        <p:tav tm="100000">
                                          <p:val>
                                            <p:strVal val="#ppt_x"/>
                                          </p:val>
                                        </p:tav>
                                      </p:tavLst>
                                    </p:anim>
                                    <p:anim calcmode="lin" valueType="num">
                                      <p:cBhvr additive="base">
                                        <p:cTn id="57" dur="500" fill="hold"/>
                                        <p:tgtEl>
                                          <p:spTgt spid="29"/>
                                        </p:tgtEl>
                                        <p:attrNameLst>
                                          <p:attrName>ppt_y</p:attrName>
                                        </p:attrNameLst>
                                      </p:cBhvr>
                                      <p:tavLst>
                                        <p:tav tm="0">
                                          <p:val>
                                            <p:strVal val="#ppt_y"/>
                                          </p:val>
                                        </p:tav>
                                        <p:tav tm="100000">
                                          <p:val>
                                            <p:strVal val="#ppt_y"/>
                                          </p:val>
                                        </p:tav>
                                      </p:tavLst>
                                    </p:anim>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left)">
                                      <p:cBhvr>
                                        <p:cTn id="61" dur="500"/>
                                        <p:tgtEl>
                                          <p:spTgt spid="28"/>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wipe(left)">
                                      <p:cBhvr>
                                        <p:cTn id="64" dur="500"/>
                                        <p:tgtEl>
                                          <p:spTgt spid="27"/>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left)">
                                      <p:cBhvr>
                                        <p:cTn id="67" dur="500"/>
                                        <p:tgtEl>
                                          <p:spTgt spid="25"/>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left)">
                                      <p:cBhvr>
                                        <p:cTn id="70" dur="500"/>
                                        <p:tgtEl>
                                          <p:spTgt spid="17"/>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wipe(left)">
                                      <p:cBhvr>
                                        <p:cTn id="73" dur="500"/>
                                        <p:tgtEl>
                                          <p:spTgt spid="19"/>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wipe(left)">
                                      <p:cBhvr>
                                        <p:cTn id="76" dur="500"/>
                                        <p:tgtEl>
                                          <p:spTgt spid="31"/>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left)">
                                      <p:cBhvr>
                                        <p:cTn id="79" dur="500"/>
                                        <p:tgtEl>
                                          <p:spTgt spid="32"/>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wipe(left)">
                                      <p:cBhvr>
                                        <p:cTn id="82" dur="500"/>
                                        <p:tgtEl>
                                          <p:spTgt spid="33"/>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wipe(left)">
                                      <p:cBhvr>
                                        <p:cTn id="85" dur="500"/>
                                        <p:tgtEl>
                                          <p:spTgt spid="34"/>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ipe(left)">
                                      <p:cBhvr>
                                        <p:cTn id="88" dur="500"/>
                                        <p:tgtEl>
                                          <p:spTgt spid="35"/>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wipe(left)">
                                      <p:cBhvr>
                                        <p:cTn id="91" dur="500"/>
                                        <p:tgtEl>
                                          <p:spTgt spid="36"/>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wipe(left)">
                                      <p:cBhvr>
                                        <p:cTn id="94" dur="500"/>
                                        <p:tgtEl>
                                          <p:spTgt spid="37"/>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wipe(left)">
                                      <p:cBhvr>
                                        <p:cTn id="97" dur="500"/>
                                        <p:tgtEl>
                                          <p:spTgt spid="38"/>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39"/>
                                        </p:tgtEl>
                                        <p:attrNameLst>
                                          <p:attrName>style.visibility</p:attrName>
                                        </p:attrNameLst>
                                      </p:cBhvr>
                                      <p:to>
                                        <p:strVal val="visible"/>
                                      </p:to>
                                    </p:set>
                                    <p:animEffect transition="in" filter="wipe(left)">
                                      <p:cBhvr>
                                        <p:cTn id="100" dur="500"/>
                                        <p:tgtEl>
                                          <p:spTgt spid="39"/>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40"/>
                                        </p:tgtEl>
                                        <p:attrNameLst>
                                          <p:attrName>style.visibility</p:attrName>
                                        </p:attrNameLst>
                                      </p:cBhvr>
                                      <p:to>
                                        <p:strVal val="visible"/>
                                      </p:to>
                                    </p:set>
                                    <p:animEffect transition="in" filter="wipe(left)">
                                      <p:cBhvr>
                                        <p:cTn id="103" dur="500"/>
                                        <p:tgtEl>
                                          <p:spTgt spid="40"/>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41"/>
                                        </p:tgtEl>
                                        <p:attrNameLst>
                                          <p:attrName>style.visibility</p:attrName>
                                        </p:attrNameLst>
                                      </p:cBhvr>
                                      <p:to>
                                        <p:strVal val="visible"/>
                                      </p:to>
                                    </p:set>
                                    <p:animEffect transition="in" filter="wipe(left)">
                                      <p:cBhvr>
                                        <p:cTn id="106" dur="500"/>
                                        <p:tgtEl>
                                          <p:spTgt spid="41"/>
                                        </p:tgtEl>
                                      </p:cBhvr>
                                    </p:animEffect>
                                  </p:childTnLst>
                                </p:cTn>
                              </p:par>
                              <p:par>
                                <p:cTn id="107" presetID="22" presetClass="entr" presetSubtype="8" fill="hold" grpId="0" nodeType="withEffect">
                                  <p:stCondLst>
                                    <p:cond delay="0"/>
                                  </p:stCondLst>
                                  <p:childTnLst>
                                    <p:set>
                                      <p:cBhvr>
                                        <p:cTn id="108" dur="1" fill="hold">
                                          <p:stCondLst>
                                            <p:cond delay="0"/>
                                          </p:stCondLst>
                                        </p:cTn>
                                        <p:tgtEl>
                                          <p:spTgt spid="42"/>
                                        </p:tgtEl>
                                        <p:attrNameLst>
                                          <p:attrName>style.visibility</p:attrName>
                                        </p:attrNameLst>
                                      </p:cBhvr>
                                      <p:to>
                                        <p:strVal val="visible"/>
                                      </p:to>
                                    </p:set>
                                    <p:animEffect transition="in" filter="wipe(left)">
                                      <p:cBhvr>
                                        <p:cTn id="109" dur="500"/>
                                        <p:tgtEl>
                                          <p:spTgt spid="42"/>
                                        </p:tgtEl>
                                      </p:cBhvr>
                                    </p:animEffect>
                                  </p:childTnLst>
                                </p:cTn>
                              </p:par>
                              <p:par>
                                <p:cTn id="110" presetID="22" presetClass="entr" presetSubtype="8" fill="hold" grpId="0" nodeType="withEffect">
                                  <p:stCondLst>
                                    <p:cond delay="0"/>
                                  </p:stCondLst>
                                  <p:childTnLst>
                                    <p:set>
                                      <p:cBhvr>
                                        <p:cTn id="111" dur="1" fill="hold">
                                          <p:stCondLst>
                                            <p:cond delay="0"/>
                                          </p:stCondLst>
                                        </p:cTn>
                                        <p:tgtEl>
                                          <p:spTgt spid="43"/>
                                        </p:tgtEl>
                                        <p:attrNameLst>
                                          <p:attrName>style.visibility</p:attrName>
                                        </p:attrNameLst>
                                      </p:cBhvr>
                                      <p:to>
                                        <p:strVal val="visible"/>
                                      </p:to>
                                    </p:set>
                                    <p:animEffect transition="in" filter="wipe(left)">
                                      <p:cBhvr>
                                        <p:cTn id="112" dur="500"/>
                                        <p:tgtEl>
                                          <p:spTgt spid="43"/>
                                        </p:tgtEl>
                                      </p:cBhvr>
                                    </p:animEffect>
                                  </p:childTnLst>
                                </p:cTn>
                              </p:par>
                              <p:par>
                                <p:cTn id="113" presetID="22" presetClass="entr" presetSubtype="8" fill="hold" grpId="0" nodeType="withEffect">
                                  <p:stCondLst>
                                    <p:cond delay="0"/>
                                  </p:stCondLst>
                                  <p:childTnLst>
                                    <p:set>
                                      <p:cBhvr>
                                        <p:cTn id="114" dur="1" fill="hold">
                                          <p:stCondLst>
                                            <p:cond delay="0"/>
                                          </p:stCondLst>
                                        </p:cTn>
                                        <p:tgtEl>
                                          <p:spTgt spid="44"/>
                                        </p:tgtEl>
                                        <p:attrNameLst>
                                          <p:attrName>style.visibility</p:attrName>
                                        </p:attrNameLst>
                                      </p:cBhvr>
                                      <p:to>
                                        <p:strVal val="visible"/>
                                      </p:to>
                                    </p:set>
                                    <p:animEffect transition="in" filter="wipe(left)">
                                      <p:cBhvr>
                                        <p:cTn id="115" dur="500"/>
                                        <p:tgtEl>
                                          <p:spTgt spid="44"/>
                                        </p:tgtEl>
                                      </p:cBhvr>
                                    </p:animEffect>
                                  </p:childTnLst>
                                </p:cTn>
                              </p:par>
                              <p:par>
                                <p:cTn id="116" presetID="22" presetClass="entr" presetSubtype="8" fill="hold" grpId="0" nodeType="withEffect">
                                  <p:stCondLst>
                                    <p:cond delay="0"/>
                                  </p:stCondLst>
                                  <p:childTnLst>
                                    <p:set>
                                      <p:cBhvr>
                                        <p:cTn id="117" dur="1" fill="hold">
                                          <p:stCondLst>
                                            <p:cond delay="0"/>
                                          </p:stCondLst>
                                        </p:cTn>
                                        <p:tgtEl>
                                          <p:spTgt spid="45"/>
                                        </p:tgtEl>
                                        <p:attrNameLst>
                                          <p:attrName>style.visibility</p:attrName>
                                        </p:attrNameLst>
                                      </p:cBhvr>
                                      <p:to>
                                        <p:strVal val="visible"/>
                                      </p:to>
                                    </p:set>
                                    <p:animEffect transition="in" filter="wipe(left)">
                                      <p:cBhvr>
                                        <p:cTn id="118" dur="500"/>
                                        <p:tgtEl>
                                          <p:spTgt spid="45"/>
                                        </p:tgtEl>
                                      </p:cBhvr>
                                    </p:animEffect>
                                  </p:childTnLst>
                                </p:cTn>
                              </p:par>
                              <p:par>
                                <p:cTn id="119" presetID="22" presetClass="entr" presetSubtype="8" fill="hold" grpId="0" nodeType="withEffect">
                                  <p:stCondLst>
                                    <p:cond delay="0"/>
                                  </p:stCondLst>
                                  <p:childTnLst>
                                    <p:set>
                                      <p:cBhvr>
                                        <p:cTn id="120" dur="1" fill="hold">
                                          <p:stCondLst>
                                            <p:cond delay="0"/>
                                          </p:stCondLst>
                                        </p:cTn>
                                        <p:tgtEl>
                                          <p:spTgt spid="46"/>
                                        </p:tgtEl>
                                        <p:attrNameLst>
                                          <p:attrName>style.visibility</p:attrName>
                                        </p:attrNameLst>
                                      </p:cBhvr>
                                      <p:to>
                                        <p:strVal val="visible"/>
                                      </p:to>
                                    </p:set>
                                    <p:animEffect transition="in" filter="wipe(left)">
                                      <p:cBhvr>
                                        <p:cTn id="121" dur="500"/>
                                        <p:tgtEl>
                                          <p:spTgt spid="46"/>
                                        </p:tgtEl>
                                      </p:cBhvr>
                                    </p:animEffect>
                                  </p:childTnLst>
                                </p:cTn>
                              </p:par>
                              <p:par>
                                <p:cTn id="122" presetID="22" presetClass="entr" presetSubtype="8" fill="hold" grpId="0" nodeType="withEffect">
                                  <p:stCondLst>
                                    <p:cond delay="0"/>
                                  </p:stCondLst>
                                  <p:childTnLst>
                                    <p:set>
                                      <p:cBhvr>
                                        <p:cTn id="123" dur="1" fill="hold">
                                          <p:stCondLst>
                                            <p:cond delay="0"/>
                                          </p:stCondLst>
                                        </p:cTn>
                                        <p:tgtEl>
                                          <p:spTgt spid="47"/>
                                        </p:tgtEl>
                                        <p:attrNameLst>
                                          <p:attrName>style.visibility</p:attrName>
                                        </p:attrNameLst>
                                      </p:cBhvr>
                                      <p:to>
                                        <p:strVal val="visible"/>
                                      </p:to>
                                    </p:set>
                                    <p:animEffect transition="in" filter="wipe(left)">
                                      <p:cBhvr>
                                        <p:cTn id="124" dur="500"/>
                                        <p:tgtEl>
                                          <p:spTgt spid="47"/>
                                        </p:tgtEl>
                                      </p:cBhvr>
                                    </p:animEffect>
                                  </p:childTnLst>
                                </p:cTn>
                              </p:par>
                              <p:par>
                                <p:cTn id="125" presetID="22" presetClass="entr" presetSubtype="8" fill="hold" grpId="0" nodeType="withEffect">
                                  <p:stCondLst>
                                    <p:cond delay="0"/>
                                  </p:stCondLst>
                                  <p:childTnLst>
                                    <p:set>
                                      <p:cBhvr>
                                        <p:cTn id="126" dur="1" fill="hold">
                                          <p:stCondLst>
                                            <p:cond delay="0"/>
                                          </p:stCondLst>
                                        </p:cTn>
                                        <p:tgtEl>
                                          <p:spTgt spid="48"/>
                                        </p:tgtEl>
                                        <p:attrNameLst>
                                          <p:attrName>style.visibility</p:attrName>
                                        </p:attrNameLst>
                                      </p:cBhvr>
                                      <p:to>
                                        <p:strVal val="visible"/>
                                      </p:to>
                                    </p:set>
                                    <p:animEffect transition="in" filter="wipe(left)">
                                      <p:cBhvr>
                                        <p:cTn id="127" dur="500"/>
                                        <p:tgtEl>
                                          <p:spTgt spid="48"/>
                                        </p:tgtEl>
                                      </p:cBhvr>
                                    </p:animEffect>
                                  </p:childTnLst>
                                </p:cTn>
                              </p:par>
                              <p:par>
                                <p:cTn id="128" presetID="22" presetClass="entr" presetSubtype="8" fill="hold" grpId="0" nodeType="withEffect">
                                  <p:stCondLst>
                                    <p:cond delay="0"/>
                                  </p:stCondLst>
                                  <p:childTnLst>
                                    <p:set>
                                      <p:cBhvr>
                                        <p:cTn id="129" dur="1" fill="hold">
                                          <p:stCondLst>
                                            <p:cond delay="0"/>
                                          </p:stCondLst>
                                        </p:cTn>
                                        <p:tgtEl>
                                          <p:spTgt spid="49"/>
                                        </p:tgtEl>
                                        <p:attrNameLst>
                                          <p:attrName>style.visibility</p:attrName>
                                        </p:attrNameLst>
                                      </p:cBhvr>
                                      <p:to>
                                        <p:strVal val="visible"/>
                                      </p:to>
                                    </p:set>
                                    <p:animEffect transition="in" filter="wipe(left)">
                                      <p:cBhvr>
                                        <p:cTn id="130" dur="500"/>
                                        <p:tgtEl>
                                          <p:spTgt spid="49"/>
                                        </p:tgtEl>
                                      </p:cBhvr>
                                    </p:animEffect>
                                  </p:childTnLst>
                                </p:cTn>
                              </p:par>
                              <p:par>
                                <p:cTn id="131" presetID="22" presetClass="entr" presetSubtype="8" fill="hold" grpId="0" nodeType="withEffect">
                                  <p:stCondLst>
                                    <p:cond delay="0"/>
                                  </p:stCondLst>
                                  <p:childTnLst>
                                    <p:set>
                                      <p:cBhvr>
                                        <p:cTn id="132" dur="1" fill="hold">
                                          <p:stCondLst>
                                            <p:cond delay="0"/>
                                          </p:stCondLst>
                                        </p:cTn>
                                        <p:tgtEl>
                                          <p:spTgt spid="50"/>
                                        </p:tgtEl>
                                        <p:attrNameLst>
                                          <p:attrName>style.visibility</p:attrName>
                                        </p:attrNameLst>
                                      </p:cBhvr>
                                      <p:to>
                                        <p:strVal val="visible"/>
                                      </p:to>
                                    </p:set>
                                    <p:animEffect transition="in" filter="wipe(left)">
                                      <p:cBhvr>
                                        <p:cTn id="133" dur="500"/>
                                        <p:tgtEl>
                                          <p:spTgt spid="50"/>
                                        </p:tgtEl>
                                      </p:cBhvr>
                                    </p:animEffect>
                                  </p:childTnLst>
                                </p:cTn>
                              </p:par>
                              <p:par>
                                <p:cTn id="134" presetID="22" presetClass="entr" presetSubtype="8" fill="hold" grpId="0" nodeType="withEffect">
                                  <p:stCondLst>
                                    <p:cond delay="0"/>
                                  </p:stCondLst>
                                  <p:childTnLst>
                                    <p:set>
                                      <p:cBhvr>
                                        <p:cTn id="135" dur="1" fill="hold">
                                          <p:stCondLst>
                                            <p:cond delay="0"/>
                                          </p:stCondLst>
                                        </p:cTn>
                                        <p:tgtEl>
                                          <p:spTgt spid="51"/>
                                        </p:tgtEl>
                                        <p:attrNameLst>
                                          <p:attrName>style.visibility</p:attrName>
                                        </p:attrNameLst>
                                      </p:cBhvr>
                                      <p:to>
                                        <p:strVal val="visible"/>
                                      </p:to>
                                    </p:set>
                                    <p:animEffect transition="in" filter="wipe(left)">
                                      <p:cBhvr>
                                        <p:cTn id="136" dur="500"/>
                                        <p:tgtEl>
                                          <p:spTgt spid="51"/>
                                        </p:tgtEl>
                                      </p:cBhvr>
                                    </p:animEffect>
                                  </p:childTnLst>
                                </p:cTn>
                              </p:par>
                              <p:par>
                                <p:cTn id="137" presetID="22" presetClass="entr" presetSubtype="8" fill="hold" grpId="0" nodeType="withEffect">
                                  <p:stCondLst>
                                    <p:cond delay="0"/>
                                  </p:stCondLst>
                                  <p:childTnLst>
                                    <p:set>
                                      <p:cBhvr>
                                        <p:cTn id="138" dur="1" fill="hold">
                                          <p:stCondLst>
                                            <p:cond delay="0"/>
                                          </p:stCondLst>
                                        </p:cTn>
                                        <p:tgtEl>
                                          <p:spTgt spid="60"/>
                                        </p:tgtEl>
                                        <p:attrNameLst>
                                          <p:attrName>style.visibility</p:attrName>
                                        </p:attrNameLst>
                                      </p:cBhvr>
                                      <p:to>
                                        <p:strVal val="visible"/>
                                      </p:to>
                                    </p:set>
                                    <p:animEffect transition="in" filter="wipe(left)">
                                      <p:cBhvr>
                                        <p:cTn id="139" dur="500"/>
                                        <p:tgtEl>
                                          <p:spTgt spid="60"/>
                                        </p:tgtEl>
                                      </p:cBhvr>
                                    </p:animEffect>
                                  </p:childTnLst>
                                </p:cTn>
                              </p:par>
                              <p:par>
                                <p:cTn id="140" presetID="1" presetClass="entr" presetSubtype="0" fill="hold" grpId="0" nodeType="withEffect">
                                  <p:stCondLst>
                                    <p:cond delay="0"/>
                                  </p:stCondLst>
                                  <p:childTnLst>
                                    <p:set>
                                      <p:cBhvr>
                                        <p:cTn id="141" dur="1" fill="hold">
                                          <p:stCondLst>
                                            <p:cond delay="0"/>
                                          </p:stCondLst>
                                        </p:cTn>
                                        <p:tgtEl>
                                          <p:spTgt spid="69"/>
                                        </p:tgtEl>
                                        <p:attrNameLst>
                                          <p:attrName>style.visibility</p:attrName>
                                        </p:attrNameLst>
                                      </p:cBhvr>
                                      <p:to>
                                        <p:strVal val="visible"/>
                                      </p:to>
                                    </p:set>
                                  </p:childTnLst>
                                </p:cTn>
                              </p:par>
                              <p:par>
                                <p:cTn id="142" presetID="1" presetClass="entr" presetSubtype="0" fill="hold" grpId="0" nodeType="withEffect">
                                  <p:stCondLst>
                                    <p:cond delay="0"/>
                                  </p:stCondLst>
                                  <p:childTnLst>
                                    <p:set>
                                      <p:cBhvr>
                                        <p:cTn id="143" dur="1" fill="hold">
                                          <p:stCondLst>
                                            <p:cond delay="0"/>
                                          </p:stCondLst>
                                        </p:cTn>
                                        <p:tgtEl>
                                          <p:spTgt spid="68"/>
                                        </p:tgtEl>
                                        <p:attrNameLst>
                                          <p:attrName>style.visibility</p:attrName>
                                        </p:attrNameLst>
                                      </p:cBhvr>
                                      <p:to>
                                        <p:strVal val="visible"/>
                                      </p:to>
                                    </p:set>
                                  </p:childTnLst>
                                </p:cTn>
                              </p:par>
                              <p:par>
                                <p:cTn id="144" presetID="1" presetClass="entr" presetSubtype="0" fill="hold" grpId="0" nodeType="withEffect">
                                  <p:stCondLst>
                                    <p:cond delay="0"/>
                                  </p:stCondLst>
                                  <p:childTnLst>
                                    <p:set>
                                      <p:cBhvr>
                                        <p:cTn id="145" dur="1" fill="hold">
                                          <p:stCondLst>
                                            <p:cond delay="0"/>
                                          </p:stCondLst>
                                        </p:cTn>
                                        <p:tgtEl>
                                          <p:spTgt spid="67"/>
                                        </p:tgtEl>
                                        <p:attrNameLst>
                                          <p:attrName>style.visibility</p:attrName>
                                        </p:attrNameLst>
                                      </p:cBhvr>
                                      <p:to>
                                        <p:strVal val="visible"/>
                                      </p:to>
                                    </p:set>
                                  </p:childTnLst>
                                </p:cTn>
                              </p:par>
                            </p:childTnLst>
                          </p:cTn>
                        </p:par>
                      </p:childTnLst>
                    </p:cTn>
                  </p:par>
                  <p:par>
                    <p:cTn id="146" fill="hold">
                      <p:stCondLst>
                        <p:cond delay="indefinite"/>
                      </p:stCondLst>
                      <p:childTnLst>
                        <p:par>
                          <p:cTn id="147" fill="hold">
                            <p:stCondLst>
                              <p:cond delay="0"/>
                            </p:stCondLst>
                            <p:childTnLst>
                              <p:par>
                                <p:cTn id="148" presetID="53" presetClass="entr" presetSubtype="16" fill="hold" grpId="0" nodeType="clickEffect">
                                  <p:stCondLst>
                                    <p:cond delay="0"/>
                                  </p:stCondLst>
                                  <p:childTnLst>
                                    <p:set>
                                      <p:cBhvr>
                                        <p:cTn id="149" dur="1" fill="hold">
                                          <p:stCondLst>
                                            <p:cond delay="0"/>
                                          </p:stCondLst>
                                        </p:cTn>
                                        <p:tgtEl>
                                          <p:spTgt spid="53"/>
                                        </p:tgtEl>
                                        <p:attrNameLst>
                                          <p:attrName>style.visibility</p:attrName>
                                        </p:attrNameLst>
                                      </p:cBhvr>
                                      <p:to>
                                        <p:strVal val="visible"/>
                                      </p:to>
                                    </p:set>
                                    <p:anim calcmode="lin" valueType="num">
                                      <p:cBhvr>
                                        <p:cTn id="150" dur="500" fill="hold"/>
                                        <p:tgtEl>
                                          <p:spTgt spid="53"/>
                                        </p:tgtEl>
                                        <p:attrNameLst>
                                          <p:attrName>ppt_w</p:attrName>
                                        </p:attrNameLst>
                                      </p:cBhvr>
                                      <p:tavLst>
                                        <p:tav tm="0">
                                          <p:val>
                                            <p:fltVal val="0"/>
                                          </p:val>
                                        </p:tav>
                                        <p:tav tm="100000">
                                          <p:val>
                                            <p:strVal val="#ppt_w"/>
                                          </p:val>
                                        </p:tav>
                                      </p:tavLst>
                                    </p:anim>
                                    <p:anim calcmode="lin" valueType="num">
                                      <p:cBhvr>
                                        <p:cTn id="151" dur="500" fill="hold"/>
                                        <p:tgtEl>
                                          <p:spTgt spid="53"/>
                                        </p:tgtEl>
                                        <p:attrNameLst>
                                          <p:attrName>ppt_h</p:attrName>
                                        </p:attrNameLst>
                                      </p:cBhvr>
                                      <p:tavLst>
                                        <p:tav tm="0">
                                          <p:val>
                                            <p:fltVal val="0"/>
                                          </p:val>
                                        </p:tav>
                                        <p:tav tm="100000">
                                          <p:val>
                                            <p:strVal val="#ppt_h"/>
                                          </p:val>
                                        </p:tav>
                                      </p:tavLst>
                                    </p:anim>
                                    <p:animEffect transition="in" filter="fade">
                                      <p:cBhvr>
                                        <p:cTn id="152" dur="500"/>
                                        <p:tgtEl>
                                          <p:spTgt spid="53"/>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55"/>
                                        </p:tgtEl>
                                        <p:attrNameLst>
                                          <p:attrName>style.visibility</p:attrName>
                                        </p:attrNameLst>
                                      </p:cBhvr>
                                      <p:to>
                                        <p:strVal val="visible"/>
                                      </p:to>
                                    </p:set>
                                    <p:animEffect transition="in" filter="fade">
                                      <p:cBhvr>
                                        <p:cTn id="15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P spid="19" grpId="0" animBg="1"/>
      <p:bldP spid="22" grpId="0" animBg="1"/>
      <p:bldP spid="23" grpId="0"/>
      <p:bldP spid="24" grpId="0" animBg="1"/>
      <p:bldP spid="25" grpId="0" animBg="1"/>
      <p:bldP spid="26" grpId="0"/>
      <p:bldP spid="27" grpId="0" animBg="1"/>
      <p:bldP spid="28" grpId="0" animBg="1"/>
      <p:bldP spid="29" grpId="0"/>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5" grpId="0"/>
      <p:bldP spid="58" grpId="0" animBg="1"/>
      <p:bldP spid="59" grpId="0" animBg="1"/>
      <p:bldP spid="60" grpId="0"/>
      <p:bldP spid="67" grpId="0" animBg="1"/>
      <p:bldP spid="68" grpId="0" animBg="1"/>
      <p:bldP spid="6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B71DA-02CA-A546-CCB0-AAC3367784A3}"/>
              </a:ext>
            </a:extLst>
          </p:cNvPr>
          <p:cNvSpPr>
            <a:spLocks noGrp="1"/>
          </p:cNvSpPr>
          <p:nvPr>
            <p:ph type="title"/>
          </p:nvPr>
        </p:nvSpPr>
        <p:spPr/>
        <p:txBody>
          <a:bodyPr/>
          <a:lstStyle/>
          <a:p>
            <a:r>
              <a:rPr lang="en-US" dirty="0"/>
              <a:t>Why the Global Ambassador Program?</a:t>
            </a:r>
          </a:p>
        </p:txBody>
      </p:sp>
      <p:sp>
        <p:nvSpPr>
          <p:cNvPr id="3" name="Text Placeholder 2">
            <a:extLst>
              <a:ext uri="{FF2B5EF4-FFF2-40B4-BE49-F238E27FC236}">
                <a16:creationId xmlns:a16="http://schemas.microsoft.com/office/drawing/2014/main" id="{48879196-91F9-BFEE-A8FC-4EDA17B96687}"/>
              </a:ext>
            </a:extLst>
          </p:cNvPr>
          <p:cNvSpPr>
            <a:spLocks noGrp="1"/>
          </p:cNvSpPr>
          <p:nvPr>
            <p:ph type="body" sz="quarter" idx="10"/>
          </p:nvPr>
        </p:nvSpPr>
        <p:spPr/>
        <p:txBody>
          <a:bodyPr>
            <a:normAutofit fontScale="47500" lnSpcReduction="20000"/>
          </a:bodyPr>
          <a:lstStyle/>
          <a:p>
            <a:pPr marL="342900" indent="-342900">
              <a:lnSpc>
                <a:spcPct val="120000"/>
              </a:lnSpc>
              <a:spcBef>
                <a:spcPts val="0"/>
              </a:spcBef>
              <a:spcAft>
                <a:spcPts val="600"/>
              </a:spcAft>
              <a:buClr>
                <a:schemeClr val="accent1"/>
              </a:buClr>
              <a:defRPr/>
            </a:pPr>
            <a:r>
              <a:rPr lang="en-US" sz="2800" b="0" i="0" dirty="0">
                <a:solidFill>
                  <a:srgbClr val="0D0D0D"/>
                </a:solidFill>
                <a:effectLst/>
                <a:latin typeface="+mj-lt"/>
              </a:rPr>
              <a:t>Empowers women and men to amplify their voices and become thought leaders for diversity, shifting the mindset towards proactive leadership through self-direction</a:t>
            </a:r>
            <a:endParaRPr lang="en-US" sz="2800" b="0" i="0" dirty="0">
              <a:solidFill>
                <a:srgbClr val="0D0D0D"/>
              </a:solidFill>
              <a:effectLst/>
              <a:latin typeface="+mj-lt"/>
              <a:ea typeface="Tahoma"/>
              <a:cs typeface="Tahoma"/>
            </a:endParaRPr>
          </a:p>
          <a:p>
            <a:pPr marL="342900" indent="-342900">
              <a:lnSpc>
                <a:spcPct val="120000"/>
              </a:lnSpc>
              <a:spcBef>
                <a:spcPts val="0"/>
              </a:spcBef>
              <a:spcAft>
                <a:spcPts val="600"/>
              </a:spcAft>
              <a:buClr>
                <a:schemeClr val="accent1"/>
              </a:buClr>
              <a:defRPr/>
            </a:pPr>
            <a:r>
              <a:rPr lang="en-US" sz="2800" b="0" i="0" dirty="0">
                <a:solidFill>
                  <a:srgbClr val="0D0D0D"/>
                </a:solidFill>
                <a:effectLst/>
                <a:latin typeface="+mj-lt"/>
              </a:rPr>
              <a:t>Offers exposure and ongoing support on-the-job from internal and external industry leaders (HBA Advisors, peers, and senior advocates</a:t>
            </a:r>
            <a:r>
              <a:rPr lang="en-US" sz="2800" dirty="0">
                <a:solidFill>
                  <a:srgbClr val="0D0D0D"/>
                </a:solidFill>
                <a:latin typeface="+mj-lt"/>
              </a:rPr>
              <a:t>)</a:t>
            </a:r>
            <a:endParaRPr lang="en-US" sz="2800" b="0" i="0" dirty="0">
              <a:solidFill>
                <a:srgbClr val="0D0D0D"/>
              </a:solidFill>
              <a:effectLst/>
              <a:latin typeface="+mj-lt"/>
              <a:ea typeface="Tahoma"/>
              <a:cs typeface="Tahoma"/>
            </a:endParaRPr>
          </a:p>
          <a:p>
            <a:pPr marL="342900" indent="-342900">
              <a:lnSpc>
                <a:spcPct val="120000"/>
              </a:lnSpc>
              <a:spcBef>
                <a:spcPts val="0"/>
              </a:spcBef>
              <a:spcAft>
                <a:spcPts val="600"/>
              </a:spcAft>
              <a:buClr>
                <a:schemeClr val="accent1"/>
              </a:buClr>
              <a:defRPr/>
            </a:pPr>
            <a:r>
              <a:rPr lang="en-US" sz="2800" b="0" i="0" dirty="0">
                <a:solidFill>
                  <a:srgbClr val="0D0D0D"/>
                </a:solidFill>
                <a:effectLst/>
                <a:latin typeface="+mj-lt"/>
              </a:rPr>
              <a:t>Operates </a:t>
            </a:r>
            <a:r>
              <a:rPr lang="en-US" sz="2800" dirty="0">
                <a:solidFill>
                  <a:srgbClr val="0D0D0D"/>
                </a:solidFill>
                <a:latin typeface="+mj-lt"/>
              </a:rPr>
              <a:t>independently</a:t>
            </a:r>
            <a:r>
              <a:rPr lang="en-US" sz="2800" b="0" i="0" dirty="0">
                <a:solidFill>
                  <a:srgbClr val="0D0D0D"/>
                </a:solidFill>
                <a:effectLst/>
                <a:latin typeface="+mj-lt"/>
              </a:rPr>
              <a:t> with guidance from the HBA, </a:t>
            </a:r>
            <a:r>
              <a:rPr lang="en-US" sz="2800" dirty="0">
                <a:solidFill>
                  <a:srgbClr val="0D0D0D"/>
                </a:solidFill>
                <a:latin typeface="+mj-lt"/>
              </a:rPr>
              <a:t>leveraging key leadership, innovation and communication skills when interfacing with managers and other departments like HR to minimize operational burden; cost-effective</a:t>
            </a:r>
            <a:r>
              <a:rPr lang="en-US" sz="2800" b="0" i="0" dirty="0">
                <a:solidFill>
                  <a:srgbClr val="0D0D0D"/>
                </a:solidFill>
                <a:effectLst/>
                <a:latin typeface="+mj-lt"/>
              </a:rPr>
              <a:t> compared to standard leadership training</a:t>
            </a:r>
            <a:endParaRPr lang="en-US" sz="2800" b="0" i="0" dirty="0">
              <a:solidFill>
                <a:srgbClr val="0D0D0D"/>
              </a:solidFill>
              <a:effectLst/>
              <a:latin typeface="+mj-lt"/>
              <a:ea typeface="Tahoma"/>
              <a:cs typeface="Tahoma"/>
            </a:endParaRPr>
          </a:p>
          <a:p>
            <a:pPr marL="342900" indent="-342900">
              <a:lnSpc>
                <a:spcPct val="120000"/>
              </a:lnSpc>
              <a:spcBef>
                <a:spcPts val="0"/>
              </a:spcBef>
              <a:spcAft>
                <a:spcPts val="600"/>
              </a:spcAft>
              <a:buClr>
                <a:schemeClr val="accent1"/>
              </a:buClr>
              <a:defRPr/>
            </a:pPr>
            <a:r>
              <a:rPr lang="en-US" sz="2800" b="0" i="0" dirty="0">
                <a:solidFill>
                  <a:srgbClr val="0D0D0D"/>
                </a:solidFill>
                <a:effectLst/>
                <a:latin typeface="+mj-lt"/>
              </a:rPr>
              <a:t>Can collaborate with employee resource groups to enhance efforts and be an amazing platform to showcase DE&amp;I initiatives to build company brand</a:t>
            </a:r>
            <a:endParaRPr lang="en-US" sz="2800" b="0" i="0" dirty="0">
              <a:solidFill>
                <a:srgbClr val="0D0D0D"/>
              </a:solidFill>
              <a:effectLst/>
              <a:latin typeface="+mj-lt"/>
              <a:ea typeface="Tahoma"/>
              <a:cs typeface="Tahoma"/>
            </a:endParaRPr>
          </a:p>
          <a:p>
            <a:pPr marL="342900" indent="-342900">
              <a:lnSpc>
                <a:spcPct val="120000"/>
              </a:lnSpc>
              <a:spcBef>
                <a:spcPts val="0"/>
              </a:spcBef>
              <a:spcAft>
                <a:spcPts val="600"/>
              </a:spcAft>
              <a:buClr>
                <a:schemeClr val="accent1"/>
              </a:buClr>
              <a:defRPr/>
            </a:pPr>
            <a:r>
              <a:rPr lang="en-US" sz="2800" b="0" i="0" dirty="0">
                <a:solidFill>
                  <a:srgbClr val="0D0D0D"/>
                </a:solidFill>
                <a:effectLst/>
                <a:latin typeface="+mj-lt"/>
              </a:rPr>
              <a:t>Exclusive access to HBA Ambassador Offerings, such as the Ambassador Learning Center, Awards, Networking events and much more…</a:t>
            </a:r>
          </a:p>
          <a:p>
            <a:pPr marL="0" indent="0" algn="ctr">
              <a:lnSpc>
                <a:spcPct val="120000"/>
              </a:lnSpc>
              <a:buNone/>
            </a:pPr>
            <a:endParaRPr lang="en-US" sz="3200" b="1" dirty="0"/>
          </a:p>
          <a:p>
            <a:pPr marL="0" indent="0" algn="ctr">
              <a:lnSpc>
                <a:spcPct val="120000"/>
              </a:lnSpc>
              <a:buNone/>
            </a:pPr>
            <a:r>
              <a:rPr lang="en-US" sz="3200" b="1" dirty="0"/>
              <a:t>The HBA has over 100 individuals supporting nearly 50 programs, representing nearly 30 companies, resulting in a vast global network of support and connections.</a:t>
            </a:r>
          </a:p>
        </p:txBody>
      </p:sp>
    </p:spTree>
    <p:extLst>
      <p:ext uri="{BB962C8B-B14F-4D97-AF65-F5344CB8AC3E}">
        <p14:creationId xmlns:p14="http://schemas.microsoft.com/office/powerpoint/2010/main" val="53032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94B4E98E-2449-BAA7-C85A-F1C5B376CBC8}"/>
              </a:ext>
            </a:extLst>
          </p:cNvPr>
          <p:cNvSpPr txBox="1"/>
          <p:nvPr/>
        </p:nvSpPr>
        <p:spPr>
          <a:xfrm>
            <a:off x="6893618" y="3747270"/>
            <a:ext cx="708454" cy="261610"/>
          </a:xfrm>
          <a:prstGeom prst="rect">
            <a:avLst/>
          </a:prstGeom>
          <a:noFill/>
        </p:spPr>
        <p:txBody>
          <a:bodyPr wrap="square" rtlCol="0">
            <a:spAutoFit/>
          </a:bodyPr>
          <a:lstStyle/>
          <a:p>
            <a:pPr algn="ctr"/>
            <a:r>
              <a:rPr lang="en-US" sz="1100">
                <a:solidFill>
                  <a:schemeClr val="bg1"/>
                </a:solidFill>
              </a:rPr>
              <a:t>13</a:t>
            </a:r>
          </a:p>
        </p:txBody>
      </p:sp>
      <p:sp>
        <p:nvSpPr>
          <p:cNvPr id="5" name="TextBox 4">
            <a:extLst>
              <a:ext uri="{FF2B5EF4-FFF2-40B4-BE49-F238E27FC236}">
                <a16:creationId xmlns:a16="http://schemas.microsoft.com/office/drawing/2014/main" id="{0E0C995A-07B8-708B-C16E-1AC4CC104CC2}"/>
              </a:ext>
            </a:extLst>
          </p:cNvPr>
          <p:cNvSpPr txBox="1"/>
          <p:nvPr/>
        </p:nvSpPr>
        <p:spPr>
          <a:xfrm>
            <a:off x="6716881" y="4620191"/>
            <a:ext cx="4702340" cy="1446550"/>
          </a:xfrm>
          <a:prstGeom prst="rect">
            <a:avLst/>
          </a:prstGeom>
          <a:noFill/>
        </p:spPr>
        <p:txBody>
          <a:bodyPr wrap="square" lIns="91440" tIns="45720" rIns="91440" bIns="45720" anchor="t">
            <a:spAutoFit/>
          </a:bodyPr>
          <a:lstStyle/>
          <a:p>
            <a:r>
              <a:rPr lang="en-US" sz="1600" i="1" dirty="0">
                <a:solidFill>
                  <a:schemeClr val="accent1"/>
                </a:solidFill>
              </a:rPr>
              <a:t>Self-esteem is such an important value gleaned from the Ambassador Program. For many of our cohort members, it is a game-changer. </a:t>
            </a:r>
          </a:p>
          <a:p>
            <a:endParaRPr lang="en-US" sz="1600" i="1" dirty="0">
              <a:solidFill>
                <a:schemeClr val="accent1"/>
              </a:solidFill>
            </a:endParaRPr>
          </a:p>
          <a:p>
            <a:pPr algn="r"/>
            <a:r>
              <a:rPr lang="en-US" sz="1200" b="1" dirty="0">
                <a:solidFill>
                  <a:schemeClr val="accent1"/>
                </a:solidFill>
              </a:rPr>
              <a:t>- Sharon Weinstein</a:t>
            </a:r>
          </a:p>
          <a:p>
            <a:pPr algn="r"/>
            <a:r>
              <a:rPr lang="en-US" sz="1200" dirty="0">
                <a:solidFill>
                  <a:schemeClr val="accent1"/>
                </a:solidFill>
              </a:rPr>
              <a:t>HBA Ambassador Learning Center co-lead</a:t>
            </a:r>
            <a:endParaRPr lang="en-US" sz="1200" dirty="0">
              <a:solidFill>
                <a:schemeClr val="accent1"/>
              </a:solidFill>
              <a:ea typeface="Tahoma"/>
              <a:cs typeface="Tahoma"/>
            </a:endParaRPr>
          </a:p>
        </p:txBody>
      </p:sp>
      <p:sp>
        <p:nvSpPr>
          <p:cNvPr id="22" name="TextBox 21">
            <a:extLst>
              <a:ext uri="{FF2B5EF4-FFF2-40B4-BE49-F238E27FC236}">
                <a16:creationId xmlns:a16="http://schemas.microsoft.com/office/drawing/2014/main" id="{F2531D45-2AF9-8DB8-AA1B-36B586154AD7}"/>
              </a:ext>
            </a:extLst>
          </p:cNvPr>
          <p:cNvSpPr txBox="1"/>
          <p:nvPr/>
        </p:nvSpPr>
        <p:spPr>
          <a:xfrm>
            <a:off x="8985354" y="493118"/>
            <a:ext cx="2883551" cy="877163"/>
          </a:xfrm>
          <a:prstGeom prst="rect">
            <a:avLst/>
          </a:prstGeom>
          <a:noFill/>
        </p:spPr>
        <p:txBody>
          <a:bodyPr wrap="square" rtlCol="0">
            <a:spAutoFit/>
          </a:bodyPr>
          <a:lstStyle/>
          <a:p>
            <a:r>
              <a:rPr lang="en-US" sz="1000" i="1" dirty="0">
                <a:solidFill>
                  <a:schemeClr val="accent1"/>
                </a:solidFill>
              </a:rPr>
              <a:t>I discovered new leadership skills within myself, which gave me confidence and inner strength.</a:t>
            </a:r>
          </a:p>
          <a:p>
            <a:endParaRPr lang="en-US" sz="1000" i="1" dirty="0">
              <a:solidFill>
                <a:schemeClr val="accent1"/>
              </a:solidFill>
            </a:endParaRPr>
          </a:p>
          <a:p>
            <a:pPr algn="r"/>
            <a:r>
              <a:rPr lang="en-US" sz="1050" dirty="0">
                <a:solidFill>
                  <a:schemeClr val="accent1"/>
                </a:solidFill>
              </a:rPr>
              <a:t>- </a:t>
            </a:r>
            <a:r>
              <a:rPr lang="en-US" sz="1050" b="1" dirty="0" err="1">
                <a:solidFill>
                  <a:schemeClr val="accent1"/>
                </a:solidFill>
              </a:rPr>
              <a:t>Géraldine</a:t>
            </a:r>
            <a:r>
              <a:rPr lang="en-US" sz="1050" b="1" dirty="0">
                <a:solidFill>
                  <a:schemeClr val="accent1"/>
                </a:solidFill>
              </a:rPr>
              <a:t> Wagner</a:t>
            </a:r>
          </a:p>
          <a:p>
            <a:pPr algn="r"/>
            <a:r>
              <a:rPr lang="en-US" sz="1050" dirty="0">
                <a:solidFill>
                  <a:schemeClr val="accent1"/>
                </a:solidFill>
              </a:rPr>
              <a:t>Novartis Ambassador</a:t>
            </a:r>
          </a:p>
        </p:txBody>
      </p:sp>
      <p:grpSp>
        <p:nvGrpSpPr>
          <p:cNvPr id="32" name="Group 31">
            <a:extLst>
              <a:ext uri="{FF2B5EF4-FFF2-40B4-BE49-F238E27FC236}">
                <a16:creationId xmlns:a16="http://schemas.microsoft.com/office/drawing/2014/main" id="{8BC0ED53-C285-ADA5-E3BD-CF99ECEA4954}"/>
              </a:ext>
            </a:extLst>
          </p:cNvPr>
          <p:cNvGrpSpPr/>
          <p:nvPr/>
        </p:nvGrpSpPr>
        <p:grpSpPr>
          <a:xfrm>
            <a:off x="303273" y="2919506"/>
            <a:ext cx="3840480" cy="3763480"/>
            <a:chOff x="329871" y="775469"/>
            <a:chExt cx="5943600" cy="5943600"/>
          </a:xfrm>
        </p:grpSpPr>
        <p:grpSp>
          <p:nvGrpSpPr>
            <p:cNvPr id="17" name="Group 16">
              <a:extLst>
                <a:ext uri="{FF2B5EF4-FFF2-40B4-BE49-F238E27FC236}">
                  <a16:creationId xmlns:a16="http://schemas.microsoft.com/office/drawing/2014/main" id="{0A76BD31-005C-AB26-0796-A6B064109978}"/>
                </a:ext>
              </a:extLst>
            </p:cNvPr>
            <p:cNvGrpSpPr/>
            <p:nvPr/>
          </p:nvGrpSpPr>
          <p:grpSpPr>
            <a:xfrm>
              <a:off x="1000502" y="1488606"/>
              <a:ext cx="4572000" cy="4572000"/>
              <a:chOff x="3925719" y="1226820"/>
              <a:chExt cx="4572000" cy="4572000"/>
            </a:xfrm>
          </p:grpSpPr>
          <p:pic>
            <p:nvPicPr>
              <p:cNvPr id="18" name="Picture 17">
                <a:extLst>
                  <a:ext uri="{FF2B5EF4-FFF2-40B4-BE49-F238E27FC236}">
                    <a16:creationId xmlns:a16="http://schemas.microsoft.com/office/drawing/2014/main" id="{5EAD2C5B-4FBA-F85D-96F9-667AA8BA56DD}"/>
                  </a:ext>
                </a:extLst>
              </p:cNvPr>
              <p:cNvPicPr>
                <a:picLocks noChangeAspect="1"/>
              </p:cNvPicPr>
              <p:nvPr/>
            </p:nvPicPr>
            <p:blipFill rotWithShape="1">
              <a:blip r:embed="rId3">
                <a:extLst>
                  <a:ext uri="{28A0092B-C50C-407E-A947-70E740481C1C}">
                    <a14:useLocalDpi xmlns:a14="http://schemas.microsoft.com/office/drawing/2010/main" val="0"/>
                  </a:ext>
                </a:extLst>
              </a:blip>
              <a:srcRect l="5298" r="27882"/>
              <a:stretch/>
            </p:blipFill>
            <p:spPr>
              <a:xfrm>
                <a:off x="3925719" y="1226820"/>
                <a:ext cx="4572000" cy="4572000"/>
              </a:xfrm>
              <a:prstGeom prst="ellipse">
                <a:avLst/>
              </a:prstGeom>
            </p:spPr>
          </p:pic>
          <p:sp>
            <p:nvSpPr>
              <p:cNvPr id="20" name="Oval 19">
                <a:extLst>
                  <a:ext uri="{FF2B5EF4-FFF2-40B4-BE49-F238E27FC236}">
                    <a16:creationId xmlns:a16="http://schemas.microsoft.com/office/drawing/2014/main" id="{77FDCCC3-EF2F-6777-0226-32CFEA39AA29}"/>
                  </a:ext>
                </a:extLst>
              </p:cNvPr>
              <p:cNvSpPr/>
              <p:nvPr/>
            </p:nvSpPr>
            <p:spPr>
              <a:xfrm>
                <a:off x="3925719" y="1226820"/>
                <a:ext cx="4572000" cy="4572000"/>
              </a:xfrm>
              <a:prstGeom prst="ellipse">
                <a:avLst/>
              </a:prstGeom>
              <a:gradFill flip="none" rotWithShape="1">
                <a:gsLst>
                  <a:gs pos="39000">
                    <a:srgbClr val="7757A1">
                      <a:alpha val="76000"/>
                    </a:srgbClr>
                  </a:gs>
                  <a:gs pos="100000">
                    <a:srgbClr val="86D5C8">
                      <a:alpha val="76000"/>
                    </a:srgbClr>
                  </a:gs>
                </a:gsLst>
                <a:lin ang="135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31" name="Group 30">
              <a:extLst>
                <a:ext uri="{FF2B5EF4-FFF2-40B4-BE49-F238E27FC236}">
                  <a16:creationId xmlns:a16="http://schemas.microsoft.com/office/drawing/2014/main" id="{B7C08F1E-569F-E96A-6D42-5DF762C57AB2}"/>
                </a:ext>
              </a:extLst>
            </p:cNvPr>
            <p:cNvGrpSpPr/>
            <p:nvPr/>
          </p:nvGrpSpPr>
          <p:grpSpPr>
            <a:xfrm>
              <a:off x="329871" y="775469"/>
              <a:ext cx="5943600" cy="5943600"/>
              <a:chOff x="329871" y="775469"/>
              <a:chExt cx="5943600" cy="5943600"/>
            </a:xfrm>
          </p:grpSpPr>
          <p:sp>
            <p:nvSpPr>
              <p:cNvPr id="24" name="Partial Circle 23">
                <a:extLst>
                  <a:ext uri="{FF2B5EF4-FFF2-40B4-BE49-F238E27FC236}">
                    <a16:creationId xmlns:a16="http://schemas.microsoft.com/office/drawing/2014/main" id="{C006AF0A-42D3-0E40-2407-A484FD787512}"/>
                  </a:ext>
                </a:extLst>
              </p:cNvPr>
              <p:cNvSpPr/>
              <p:nvPr/>
            </p:nvSpPr>
            <p:spPr>
              <a:xfrm rot="1111365">
                <a:off x="329871" y="775469"/>
                <a:ext cx="5943600" cy="5943600"/>
              </a:xfrm>
              <a:prstGeom prst="pie">
                <a:avLst>
                  <a:gd name="adj1" fmla="val 19312608"/>
                  <a:gd name="adj2" fmla="val 4955480"/>
                </a:avLst>
              </a:prstGeom>
              <a:solidFill>
                <a:srgbClr val="7754A2"/>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TextBox 24">
                <a:extLst>
                  <a:ext uri="{FF2B5EF4-FFF2-40B4-BE49-F238E27FC236}">
                    <a16:creationId xmlns:a16="http://schemas.microsoft.com/office/drawing/2014/main" id="{75F1AD95-5080-57E5-2CFD-7C83D8BBA95E}"/>
                  </a:ext>
                </a:extLst>
              </p:cNvPr>
              <p:cNvSpPr txBox="1"/>
              <p:nvPr/>
            </p:nvSpPr>
            <p:spPr>
              <a:xfrm>
                <a:off x="3596044" y="3636264"/>
                <a:ext cx="1899684" cy="2746275"/>
              </a:xfrm>
              <a:prstGeom prst="rect">
                <a:avLst/>
              </a:prstGeom>
              <a:noFill/>
            </p:spPr>
            <p:txBody>
              <a:bodyPr wrap="square" rtlCol="0">
                <a:spAutoFit/>
              </a:bodyPr>
              <a:lstStyle/>
              <a:p>
                <a:pPr algn="ctr"/>
                <a:r>
                  <a:rPr lang="en-US" sz="2400" b="1" dirty="0">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One Third</a:t>
                </a:r>
              </a:p>
              <a:p>
                <a:pPr algn="ctr"/>
                <a:r>
                  <a:rPr lang="en-US" sz="900" b="1" dirty="0">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(9 out of 27) received promotions during the course of the program.</a:t>
                </a:r>
              </a:p>
              <a:p>
                <a:pPr algn="ctr"/>
                <a:endParaRPr lang="en-US" sz="1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6" name="TextBox 25">
                <a:extLst>
                  <a:ext uri="{FF2B5EF4-FFF2-40B4-BE49-F238E27FC236}">
                    <a16:creationId xmlns:a16="http://schemas.microsoft.com/office/drawing/2014/main" id="{3E2912E3-F7FC-CBEC-F413-D9636436A235}"/>
                  </a:ext>
                </a:extLst>
              </p:cNvPr>
              <p:cNvSpPr txBox="1"/>
              <p:nvPr/>
            </p:nvSpPr>
            <p:spPr>
              <a:xfrm>
                <a:off x="1311633" y="1829467"/>
                <a:ext cx="3916325" cy="534673"/>
              </a:xfrm>
              <a:prstGeom prst="rect">
                <a:avLst/>
              </a:prstGeom>
              <a:noFill/>
            </p:spPr>
            <p:txBody>
              <a:bodyPr wrap="square" rtlCol="0">
                <a:spAutoFit/>
              </a:bodyPr>
              <a:lstStyle/>
              <a:p>
                <a:pPr algn="ctr"/>
                <a:r>
                  <a:rPr lang="en-US" sz="1600" b="1">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In one recent program…</a:t>
                </a:r>
                <a:endParaRPr lang="en-US" sz="16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sp>
        <p:nvSpPr>
          <p:cNvPr id="2" name="Text Placeholder 3">
            <a:extLst>
              <a:ext uri="{FF2B5EF4-FFF2-40B4-BE49-F238E27FC236}">
                <a16:creationId xmlns:a16="http://schemas.microsoft.com/office/drawing/2014/main" id="{E897B8E1-21F4-48B0-12FB-F5967DC4349E}"/>
              </a:ext>
            </a:extLst>
          </p:cNvPr>
          <p:cNvSpPr>
            <a:spLocks noGrp="1"/>
          </p:cNvSpPr>
          <p:nvPr/>
        </p:nvSpPr>
        <p:spPr>
          <a:xfrm>
            <a:off x="4459983" y="885605"/>
            <a:ext cx="8614611" cy="37893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spcBef>
                <a:spcPts val="0"/>
              </a:spcBef>
              <a:spcAft>
                <a:spcPts val="600"/>
              </a:spcAft>
              <a:buNone/>
            </a:pPr>
            <a:r>
              <a:rPr lang="en-US" sz="1600" i="1" dirty="0">
                <a:effectLst/>
              </a:rPr>
              <a:t>Since inception in 2012…</a:t>
            </a:r>
            <a:endParaRPr lang="en-US" sz="1600" i="1" dirty="0"/>
          </a:p>
          <a:p>
            <a:pPr marL="0" marR="0" lvl="0" indent="0">
              <a:spcBef>
                <a:spcPts val="0"/>
              </a:spcBef>
              <a:spcAft>
                <a:spcPts val="600"/>
              </a:spcAft>
              <a:buNone/>
            </a:pPr>
            <a:r>
              <a:rPr lang="en-US" sz="1600" dirty="0"/>
              <a:t>	Over </a:t>
            </a:r>
            <a:r>
              <a:rPr lang="en-US" sz="2400" b="1" dirty="0"/>
              <a:t>200 cohorts </a:t>
            </a:r>
            <a:r>
              <a:rPr lang="en-US" sz="1600" dirty="0"/>
              <a:t>launched</a:t>
            </a:r>
          </a:p>
          <a:p>
            <a:pPr marL="0" marR="0" lvl="0" indent="0">
              <a:spcBef>
                <a:spcPts val="0"/>
              </a:spcBef>
              <a:spcAft>
                <a:spcPts val="600"/>
              </a:spcAft>
              <a:buNone/>
            </a:pPr>
            <a:r>
              <a:rPr lang="en-US" sz="1600" dirty="0"/>
              <a:t>		Serving over </a:t>
            </a:r>
            <a:r>
              <a:rPr lang="en-US" sz="2400" b="1" dirty="0"/>
              <a:t>4,000</a:t>
            </a:r>
            <a:r>
              <a:rPr lang="en-US" sz="1600" dirty="0"/>
              <a:t> Ambassadors </a:t>
            </a:r>
          </a:p>
          <a:p>
            <a:pPr marL="0" marR="0" lvl="0" indent="0">
              <a:spcBef>
                <a:spcPts val="0"/>
              </a:spcBef>
              <a:spcAft>
                <a:spcPts val="600"/>
              </a:spcAft>
              <a:buNone/>
            </a:pPr>
            <a:r>
              <a:rPr lang="en-US" sz="1600" dirty="0"/>
              <a:t>			Across over </a:t>
            </a:r>
            <a:r>
              <a:rPr lang="en-US" sz="2400" b="1" dirty="0"/>
              <a:t>50 companies</a:t>
            </a:r>
          </a:p>
        </p:txBody>
      </p:sp>
      <p:sp>
        <p:nvSpPr>
          <p:cNvPr id="3" name="Text Placeholder 3">
            <a:extLst>
              <a:ext uri="{FF2B5EF4-FFF2-40B4-BE49-F238E27FC236}">
                <a16:creationId xmlns:a16="http://schemas.microsoft.com/office/drawing/2014/main" id="{8C310ECB-06FD-7750-0FC3-3A007CBF1783}"/>
              </a:ext>
            </a:extLst>
          </p:cNvPr>
          <p:cNvSpPr>
            <a:spLocks noGrp="1"/>
          </p:cNvSpPr>
          <p:nvPr/>
        </p:nvSpPr>
        <p:spPr>
          <a:xfrm>
            <a:off x="1433921" y="1619703"/>
            <a:ext cx="9642954" cy="37893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nSpc>
                <a:spcPct val="100000"/>
              </a:lnSpc>
              <a:spcBef>
                <a:spcPts val="0"/>
              </a:spcBef>
              <a:buNone/>
            </a:pPr>
            <a:r>
              <a:rPr lang="en-US" sz="1600" i="1" dirty="0">
                <a:effectLst/>
              </a:rPr>
              <a:t>In 2023 alone…</a:t>
            </a:r>
          </a:p>
          <a:p>
            <a:pPr marL="457200" lvl="1" indent="0">
              <a:lnSpc>
                <a:spcPct val="100000"/>
              </a:lnSpc>
              <a:spcBef>
                <a:spcPts val="0"/>
              </a:spcBef>
              <a:buNone/>
            </a:pPr>
            <a:r>
              <a:rPr lang="en-US" b="1" dirty="0">
                <a:effectLst/>
              </a:rPr>
              <a:t>45 cohorts </a:t>
            </a:r>
            <a:r>
              <a:rPr lang="en-US" sz="1600" dirty="0">
                <a:effectLst/>
              </a:rPr>
              <a:t>launched</a:t>
            </a:r>
            <a:endParaRPr lang="en-US" sz="1800" dirty="0">
              <a:effectLst/>
            </a:endParaRPr>
          </a:p>
          <a:p>
            <a:pPr marL="914400" lvl="2" indent="0">
              <a:lnSpc>
                <a:spcPct val="100000"/>
              </a:lnSpc>
              <a:spcBef>
                <a:spcPts val="0"/>
              </a:spcBef>
              <a:buNone/>
            </a:pPr>
            <a:r>
              <a:rPr lang="en-US" sz="1600" dirty="0">
                <a:effectLst/>
              </a:rPr>
              <a:t>Serving nearly</a:t>
            </a:r>
            <a:r>
              <a:rPr lang="en-US" sz="2400" dirty="0">
                <a:effectLst/>
              </a:rPr>
              <a:t> </a:t>
            </a:r>
            <a:r>
              <a:rPr lang="en-US" sz="2400" b="1" dirty="0">
                <a:effectLst/>
              </a:rPr>
              <a:t>1000 Ambassadors </a:t>
            </a:r>
          </a:p>
          <a:p>
            <a:pPr marL="1371600" lvl="3" indent="0">
              <a:lnSpc>
                <a:spcPct val="100000"/>
              </a:lnSpc>
              <a:spcBef>
                <a:spcPts val="0"/>
              </a:spcBef>
              <a:buNone/>
            </a:pPr>
            <a:r>
              <a:rPr lang="en-US" sz="1600" dirty="0"/>
              <a:t>Representing</a:t>
            </a:r>
            <a:r>
              <a:rPr lang="en-US" sz="1100" dirty="0"/>
              <a:t> </a:t>
            </a:r>
            <a:r>
              <a:rPr lang="en-US" sz="2400" b="1" dirty="0"/>
              <a:t>19 companies </a:t>
            </a:r>
          </a:p>
          <a:p>
            <a:pPr marL="1371600" lvl="3" indent="0">
              <a:lnSpc>
                <a:spcPct val="100000"/>
              </a:lnSpc>
              <a:spcBef>
                <a:spcPts val="0"/>
              </a:spcBef>
              <a:buNone/>
            </a:pPr>
            <a:r>
              <a:rPr lang="en-US" sz="1600" dirty="0">
                <a:effectLst/>
              </a:rPr>
              <a:t>	Across over </a:t>
            </a:r>
            <a:r>
              <a:rPr lang="en-US" sz="2400" b="1" dirty="0">
                <a:effectLst/>
              </a:rPr>
              <a:t>20 countries</a:t>
            </a:r>
            <a:endParaRPr lang="en-US" sz="2400" dirty="0">
              <a:effectLst/>
            </a:endParaRPr>
          </a:p>
          <a:p>
            <a:pPr marL="2286000" lvl="5" indent="0">
              <a:lnSpc>
                <a:spcPct val="100000"/>
              </a:lnSpc>
              <a:spcBef>
                <a:spcPts val="0"/>
              </a:spcBef>
              <a:spcAft>
                <a:spcPts val="600"/>
              </a:spcAft>
              <a:buNone/>
            </a:pPr>
            <a:r>
              <a:rPr lang="en-US" sz="1600" dirty="0"/>
              <a:t>A</a:t>
            </a:r>
            <a:r>
              <a:rPr lang="en-US" sz="1600" dirty="0">
                <a:effectLst/>
              </a:rPr>
              <a:t>nd supported by </a:t>
            </a:r>
            <a:r>
              <a:rPr lang="en-US" sz="2400" b="1" dirty="0">
                <a:effectLst/>
              </a:rPr>
              <a:t>80 HBA Advisors </a:t>
            </a:r>
          </a:p>
          <a:p>
            <a:pPr marL="2286000" lvl="5" indent="0">
              <a:lnSpc>
                <a:spcPct val="100000"/>
              </a:lnSpc>
              <a:spcBef>
                <a:spcPts val="0"/>
              </a:spcBef>
              <a:spcAft>
                <a:spcPts val="600"/>
              </a:spcAft>
              <a:buNone/>
            </a:pPr>
            <a:r>
              <a:rPr lang="en-US" sz="1600" dirty="0"/>
              <a:t>	Resulting in a vast global network of support and connections</a:t>
            </a:r>
            <a:endParaRPr lang="en-US" sz="1600" dirty="0">
              <a:effectLst/>
            </a:endParaRPr>
          </a:p>
        </p:txBody>
      </p:sp>
      <p:sp>
        <p:nvSpPr>
          <p:cNvPr id="11" name="Title 10">
            <a:extLst>
              <a:ext uri="{FF2B5EF4-FFF2-40B4-BE49-F238E27FC236}">
                <a16:creationId xmlns:a16="http://schemas.microsoft.com/office/drawing/2014/main" id="{BD318A00-479C-005E-1C78-27C621771980}"/>
              </a:ext>
            </a:extLst>
          </p:cNvPr>
          <p:cNvSpPr>
            <a:spLocks noGrp="1"/>
          </p:cNvSpPr>
          <p:nvPr>
            <p:ph type="title"/>
          </p:nvPr>
        </p:nvSpPr>
        <p:spPr/>
        <p:txBody>
          <a:bodyPr/>
          <a:lstStyle/>
          <a:p>
            <a:r>
              <a:rPr lang="en-US" dirty="0"/>
              <a:t>GAP Impact</a:t>
            </a:r>
          </a:p>
        </p:txBody>
      </p:sp>
    </p:spTree>
    <p:extLst>
      <p:ext uri="{BB962C8B-B14F-4D97-AF65-F5344CB8AC3E}">
        <p14:creationId xmlns:p14="http://schemas.microsoft.com/office/powerpoint/2010/main" val="1620273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7022">
        <p159:morph option="byObject"/>
      </p:transition>
    </mc:Choice>
    <mc:Fallback xmlns="">
      <p:transition spd="slow" advTm="470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70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830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1000"/>
                                        <p:tgtEl>
                                          <p:spTgt spid="2">
                                            <p:txEl>
                                              <p:pRg st="1" end="1"/>
                                            </p:txEl>
                                          </p:spTgt>
                                        </p:tgtEl>
                                      </p:cBhvr>
                                    </p:animEffect>
                                    <p:anim calcmode="lin" valueType="num">
                                      <p:cBhvr>
                                        <p:cTn id="1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140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1000"/>
                                        <p:tgtEl>
                                          <p:spTgt spid="2">
                                            <p:txEl>
                                              <p:pRg st="2" end="2"/>
                                            </p:txEl>
                                          </p:spTgt>
                                        </p:tgtEl>
                                      </p:cBhvr>
                                    </p:animEffect>
                                    <p:anim calcmode="lin" valueType="num">
                                      <p:cBhvr>
                                        <p:cTn id="23"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410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1000"/>
                                        <p:tgtEl>
                                          <p:spTgt spid="2">
                                            <p:txEl>
                                              <p:pRg st="3" end="3"/>
                                            </p:txEl>
                                          </p:spTgt>
                                        </p:tgtEl>
                                      </p:cBhvr>
                                    </p:animEffect>
                                    <p:anim calcmode="lin" valueType="num">
                                      <p:cBhvr>
                                        <p:cTn id="2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1710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fade">
                                      <p:cBhvr>
                                        <p:cTn id="32" dur="1000"/>
                                        <p:tgtEl>
                                          <p:spTgt spid="3">
                                            <p:txEl>
                                              <p:pRg st="0" end="0"/>
                                            </p:txEl>
                                          </p:spTgt>
                                        </p:tgtEl>
                                      </p:cBhvr>
                                    </p:animEffect>
                                    <p:anim calcmode="lin" valueType="num">
                                      <p:cBhvr>
                                        <p:cTn id="3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19200"/>
                                  </p:stCondLst>
                                  <p:childTnLst>
                                    <p:set>
                                      <p:cBhvr>
                                        <p:cTn id="36" dur="1" fill="hold">
                                          <p:stCondLst>
                                            <p:cond delay="0"/>
                                          </p:stCondLst>
                                        </p:cTn>
                                        <p:tgtEl>
                                          <p:spTgt spid="3">
                                            <p:txEl>
                                              <p:pRg st="1" end="1"/>
                                            </p:txEl>
                                          </p:spTgt>
                                        </p:tgtEl>
                                        <p:attrNameLst>
                                          <p:attrName>style.visibility</p:attrName>
                                        </p:attrNameLst>
                                      </p:cBhvr>
                                      <p:to>
                                        <p:strVal val="visible"/>
                                      </p:to>
                                    </p:set>
                                    <p:animEffect transition="in" filter="fade">
                                      <p:cBhvr>
                                        <p:cTn id="37" dur="1000"/>
                                        <p:tgtEl>
                                          <p:spTgt spid="3">
                                            <p:txEl>
                                              <p:pRg st="1" end="1"/>
                                            </p:txEl>
                                          </p:spTgt>
                                        </p:tgtEl>
                                      </p:cBhvr>
                                    </p:animEffect>
                                    <p:anim calcmode="lin" valueType="num">
                                      <p:cBhvr>
                                        <p:cTn id="3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20700"/>
                                  </p:stCondLst>
                                  <p:childTnLst>
                                    <p:set>
                                      <p:cBhvr>
                                        <p:cTn id="41" dur="1" fill="hold">
                                          <p:stCondLst>
                                            <p:cond delay="0"/>
                                          </p:stCondLst>
                                        </p:cTn>
                                        <p:tgtEl>
                                          <p:spTgt spid="3">
                                            <p:txEl>
                                              <p:pRg st="2" end="2"/>
                                            </p:txEl>
                                          </p:spTgt>
                                        </p:tgtEl>
                                        <p:attrNameLst>
                                          <p:attrName>style.visibility</p:attrName>
                                        </p:attrNameLst>
                                      </p:cBhvr>
                                      <p:to>
                                        <p:strVal val="visible"/>
                                      </p:to>
                                    </p:set>
                                    <p:animEffect transition="in" filter="fade">
                                      <p:cBhvr>
                                        <p:cTn id="42" dur="1000"/>
                                        <p:tgtEl>
                                          <p:spTgt spid="3">
                                            <p:txEl>
                                              <p:pRg st="2" end="2"/>
                                            </p:txEl>
                                          </p:spTgt>
                                        </p:tgtEl>
                                      </p:cBhvr>
                                    </p:animEffect>
                                    <p:anim calcmode="lin" valueType="num">
                                      <p:cBhvr>
                                        <p:cTn id="4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22700"/>
                                  </p:stCondLst>
                                  <p:childTnLst>
                                    <p:set>
                                      <p:cBhvr>
                                        <p:cTn id="46" dur="1" fill="hold">
                                          <p:stCondLst>
                                            <p:cond delay="0"/>
                                          </p:stCondLst>
                                        </p:cTn>
                                        <p:tgtEl>
                                          <p:spTgt spid="3">
                                            <p:txEl>
                                              <p:pRg st="3" end="3"/>
                                            </p:txEl>
                                          </p:spTgt>
                                        </p:tgtEl>
                                        <p:attrNameLst>
                                          <p:attrName>style.visibility</p:attrName>
                                        </p:attrNameLst>
                                      </p:cBhvr>
                                      <p:to>
                                        <p:strVal val="visible"/>
                                      </p:to>
                                    </p:set>
                                    <p:animEffect transition="in" filter="fade">
                                      <p:cBhvr>
                                        <p:cTn id="47" dur="1000"/>
                                        <p:tgtEl>
                                          <p:spTgt spid="3">
                                            <p:txEl>
                                              <p:pRg st="3" end="3"/>
                                            </p:txEl>
                                          </p:spTgt>
                                        </p:tgtEl>
                                      </p:cBhvr>
                                    </p:animEffect>
                                    <p:anim calcmode="lin" valueType="num">
                                      <p:cBhvr>
                                        <p:cTn id="4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5300"/>
                                  </p:stCondLst>
                                  <p:childTnLst>
                                    <p:set>
                                      <p:cBhvr>
                                        <p:cTn id="51" dur="1" fill="hold">
                                          <p:stCondLst>
                                            <p:cond delay="0"/>
                                          </p:stCondLst>
                                        </p:cTn>
                                        <p:tgtEl>
                                          <p:spTgt spid="3">
                                            <p:txEl>
                                              <p:pRg st="4" end="4"/>
                                            </p:txEl>
                                          </p:spTgt>
                                        </p:tgtEl>
                                        <p:attrNameLst>
                                          <p:attrName>style.visibility</p:attrName>
                                        </p:attrNameLst>
                                      </p:cBhvr>
                                      <p:to>
                                        <p:strVal val="visible"/>
                                      </p:to>
                                    </p:set>
                                    <p:animEffect transition="in" filter="fade">
                                      <p:cBhvr>
                                        <p:cTn id="52" dur="1000"/>
                                        <p:tgtEl>
                                          <p:spTgt spid="3">
                                            <p:txEl>
                                              <p:pRg st="4" end="4"/>
                                            </p:txEl>
                                          </p:spTgt>
                                        </p:tgtEl>
                                      </p:cBhvr>
                                    </p:animEffect>
                                    <p:anim calcmode="lin" valueType="num">
                                      <p:cBhvr>
                                        <p:cTn id="5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28200"/>
                                  </p:stCondLst>
                                  <p:childTnLst>
                                    <p:set>
                                      <p:cBhvr>
                                        <p:cTn id="56" dur="1" fill="hold">
                                          <p:stCondLst>
                                            <p:cond delay="0"/>
                                          </p:stCondLst>
                                        </p:cTn>
                                        <p:tgtEl>
                                          <p:spTgt spid="3">
                                            <p:txEl>
                                              <p:pRg st="5" end="5"/>
                                            </p:txEl>
                                          </p:spTgt>
                                        </p:tgtEl>
                                        <p:attrNameLst>
                                          <p:attrName>style.visibility</p:attrName>
                                        </p:attrNameLst>
                                      </p:cBhvr>
                                      <p:to>
                                        <p:strVal val="visible"/>
                                      </p:to>
                                    </p:set>
                                    <p:animEffect transition="in" filter="fade">
                                      <p:cBhvr>
                                        <p:cTn id="57" dur="1000"/>
                                        <p:tgtEl>
                                          <p:spTgt spid="3">
                                            <p:txEl>
                                              <p:pRg st="5" end="5"/>
                                            </p:txEl>
                                          </p:spTgt>
                                        </p:tgtEl>
                                      </p:cBhvr>
                                    </p:animEffect>
                                    <p:anim calcmode="lin" valueType="num">
                                      <p:cBhvr>
                                        <p:cTn id="5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31100"/>
                                  </p:stCondLst>
                                  <p:childTnLst>
                                    <p:set>
                                      <p:cBhvr>
                                        <p:cTn id="61" dur="1" fill="hold">
                                          <p:stCondLst>
                                            <p:cond delay="0"/>
                                          </p:stCondLst>
                                        </p:cTn>
                                        <p:tgtEl>
                                          <p:spTgt spid="3">
                                            <p:txEl>
                                              <p:pRg st="6" end="6"/>
                                            </p:txEl>
                                          </p:spTgt>
                                        </p:tgtEl>
                                        <p:attrNameLst>
                                          <p:attrName>style.visibility</p:attrName>
                                        </p:attrNameLst>
                                      </p:cBhvr>
                                      <p:to>
                                        <p:strVal val="visible"/>
                                      </p:to>
                                    </p:set>
                                    <p:animEffect transition="in" filter="fade">
                                      <p:cBhvr>
                                        <p:cTn id="62" dur="1000"/>
                                        <p:tgtEl>
                                          <p:spTgt spid="3">
                                            <p:txEl>
                                              <p:pRg st="6" end="6"/>
                                            </p:txEl>
                                          </p:spTgt>
                                        </p:tgtEl>
                                      </p:cBhvr>
                                    </p:animEffect>
                                    <p:anim calcmode="lin" valueType="num">
                                      <p:cBhvr>
                                        <p:cTn id="6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6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3130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1000"/>
                                        <p:tgtEl>
                                          <p:spTgt spid="22"/>
                                        </p:tgtEl>
                                      </p:cBhvr>
                                    </p:animEffect>
                                    <p:anim calcmode="lin" valueType="num">
                                      <p:cBhvr>
                                        <p:cTn id="68" dur="1000" fill="hold"/>
                                        <p:tgtEl>
                                          <p:spTgt spid="22"/>
                                        </p:tgtEl>
                                        <p:attrNameLst>
                                          <p:attrName>ppt_x</p:attrName>
                                        </p:attrNameLst>
                                      </p:cBhvr>
                                      <p:tavLst>
                                        <p:tav tm="0">
                                          <p:val>
                                            <p:strVal val="#ppt_x"/>
                                          </p:val>
                                        </p:tav>
                                        <p:tav tm="100000">
                                          <p:val>
                                            <p:strVal val="#ppt_x"/>
                                          </p:val>
                                        </p:tav>
                                      </p:tavLst>
                                    </p:anim>
                                    <p:anim calcmode="lin" valueType="num">
                                      <p:cBhvr>
                                        <p:cTn id="69" dur="1000" fill="hold"/>
                                        <p:tgtEl>
                                          <p:spTgt spid="22"/>
                                        </p:tgtEl>
                                        <p:attrNameLst>
                                          <p:attrName>ppt_y</p:attrName>
                                        </p:attrNameLst>
                                      </p:cBhvr>
                                      <p:tavLst>
                                        <p:tav tm="0">
                                          <p:val>
                                            <p:strVal val="#ppt_y+.1"/>
                                          </p:val>
                                        </p:tav>
                                        <p:tav tm="100000">
                                          <p:val>
                                            <p:strVal val="#ppt_y"/>
                                          </p:val>
                                        </p:tav>
                                      </p:tavLst>
                                    </p:anim>
                                  </p:childTnLst>
                                </p:cTn>
                              </p:par>
                              <p:par>
                                <p:cTn id="70" presetID="53" presetClass="entr" presetSubtype="528" fill="hold" nodeType="withEffect">
                                  <p:stCondLst>
                                    <p:cond delay="36000"/>
                                  </p:stCondLst>
                                  <p:childTnLst>
                                    <p:set>
                                      <p:cBhvr>
                                        <p:cTn id="71" dur="1" fill="hold">
                                          <p:stCondLst>
                                            <p:cond delay="0"/>
                                          </p:stCondLst>
                                        </p:cTn>
                                        <p:tgtEl>
                                          <p:spTgt spid="32"/>
                                        </p:tgtEl>
                                        <p:attrNameLst>
                                          <p:attrName>style.visibility</p:attrName>
                                        </p:attrNameLst>
                                      </p:cBhvr>
                                      <p:to>
                                        <p:strVal val="visible"/>
                                      </p:to>
                                    </p:set>
                                    <p:anim calcmode="lin" valueType="num">
                                      <p:cBhvr>
                                        <p:cTn id="72" dur="1400" fill="hold"/>
                                        <p:tgtEl>
                                          <p:spTgt spid="32"/>
                                        </p:tgtEl>
                                        <p:attrNameLst>
                                          <p:attrName>ppt_w</p:attrName>
                                        </p:attrNameLst>
                                      </p:cBhvr>
                                      <p:tavLst>
                                        <p:tav tm="0">
                                          <p:val>
                                            <p:fltVal val="0"/>
                                          </p:val>
                                        </p:tav>
                                        <p:tav tm="100000">
                                          <p:val>
                                            <p:strVal val="#ppt_w"/>
                                          </p:val>
                                        </p:tav>
                                      </p:tavLst>
                                    </p:anim>
                                    <p:anim calcmode="lin" valueType="num">
                                      <p:cBhvr>
                                        <p:cTn id="73" dur="1400" fill="hold"/>
                                        <p:tgtEl>
                                          <p:spTgt spid="32"/>
                                        </p:tgtEl>
                                        <p:attrNameLst>
                                          <p:attrName>ppt_h</p:attrName>
                                        </p:attrNameLst>
                                      </p:cBhvr>
                                      <p:tavLst>
                                        <p:tav tm="0">
                                          <p:val>
                                            <p:fltVal val="0"/>
                                          </p:val>
                                        </p:tav>
                                        <p:tav tm="100000">
                                          <p:val>
                                            <p:strVal val="#ppt_h"/>
                                          </p:val>
                                        </p:tav>
                                      </p:tavLst>
                                    </p:anim>
                                    <p:animEffect transition="in" filter="fade">
                                      <p:cBhvr>
                                        <p:cTn id="74" dur="1400"/>
                                        <p:tgtEl>
                                          <p:spTgt spid="32"/>
                                        </p:tgtEl>
                                      </p:cBhvr>
                                    </p:animEffect>
                                    <p:anim calcmode="lin" valueType="num">
                                      <p:cBhvr>
                                        <p:cTn id="75" dur="1400" fill="hold"/>
                                        <p:tgtEl>
                                          <p:spTgt spid="32"/>
                                        </p:tgtEl>
                                        <p:attrNameLst>
                                          <p:attrName>ppt_x</p:attrName>
                                        </p:attrNameLst>
                                      </p:cBhvr>
                                      <p:tavLst>
                                        <p:tav tm="0">
                                          <p:val>
                                            <p:fltVal val="0.5"/>
                                          </p:val>
                                        </p:tav>
                                        <p:tav tm="100000">
                                          <p:val>
                                            <p:strVal val="#ppt_x"/>
                                          </p:val>
                                        </p:tav>
                                      </p:tavLst>
                                    </p:anim>
                                    <p:anim calcmode="lin" valueType="num">
                                      <p:cBhvr>
                                        <p:cTn id="76" dur="1400" fill="hold"/>
                                        <p:tgtEl>
                                          <p:spTgt spid="3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p:bldP spid="2" grpId="0" uiExpand="1" build="p"/>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2A6DD-3FE1-14CE-974C-A6DF463E22F8}"/>
              </a:ext>
            </a:extLst>
          </p:cNvPr>
          <p:cNvSpPr>
            <a:spLocks noGrp="1"/>
          </p:cNvSpPr>
          <p:nvPr>
            <p:ph type="title"/>
          </p:nvPr>
        </p:nvSpPr>
        <p:spPr/>
        <p:txBody>
          <a:bodyPr/>
          <a:lstStyle/>
          <a:p>
            <a:r>
              <a:rPr lang="en-US"/>
              <a:t>Eligibility and Costs</a:t>
            </a:r>
          </a:p>
        </p:txBody>
      </p:sp>
      <p:sp>
        <p:nvSpPr>
          <p:cNvPr id="3" name="Text Placeholder 2">
            <a:extLst>
              <a:ext uri="{FF2B5EF4-FFF2-40B4-BE49-F238E27FC236}">
                <a16:creationId xmlns:a16="http://schemas.microsoft.com/office/drawing/2014/main" id="{1BCF4F53-BFD6-2C1E-ABA4-BBB616E34B3F}"/>
              </a:ext>
            </a:extLst>
          </p:cNvPr>
          <p:cNvSpPr>
            <a:spLocks noGrp="1"/>
          </p:cNvSpPr>
          <p:nvPr>
            <p:ph type="body" sz="quarter" idx="10"/>
          </p:nvPr>
        </p:nvSpPr>
        <p:spPr>
          <a:xfrm>
            <a:off x="4637989" y="1557867"/>
            <a:ext cx="7034900" cy="4615921"/>
          </a:xfrm>
        </p:spPr>
        <p:txBody>
          <a:bodyPr vert="horz" lIns="91440" tIns="45720" rIns="91440" bIns="45720" rtlCol="0" anchor="t">
            <a:normAutofit/>
          </a:bodyPr>
          <a:lstStyle/>
          <a:p>
            <a:pPr marL="0" indent="0" algn="l" rtl="0" fontAlgn="base">
              <a:lnSpc>
                <a:spcPct val="120000"/>
              </a:lnSpc>
              <a:buNone/>
            </a:pPr>
            <a:r>
              <a:rPr lang="en-US" sz="2000" b="0" i="0" u="none" strike="noStrike" dirty="0">
                <a:solidFill>
                  <a:srgbClr val="58595B"/>
                </a:solidFill>
                <a:effectLst/>
                <a:latin typeface="Tahoma"/>
                <a:ea typeface="Tahoma"/>
                <a:cs typeface="Tahoma"/>
              </a:rPr>
              <a:t>Purple, Gold, and Silver HBA Corporate Partners are exclusively eligible for </a:t>
            </a:r>
            <a:r>
              <a:rPr lang="en-US" sz="2000" dirty="0">
                <a:solidFill>
                  <a:srgbClr val="58595B"/>
                </a:solidFill>
                <a:latin typeface="Tahoma"/>
                <a:ea typeface="Tahoma"/>
                <a:cs typeface="Tahoma"/>
              </a:rPr>
              <a:t>the Ambassador Program:</a:t>
            </a:r>
            <a:endParaRPr lang="en-US" sz="2000" b="0" i="0" u="none" strike="noStrike" dirty="0">
              <a:solidFill>
                <a:srgbClr val="58595B"/>
              </a:solidFill>
              <a:effectLst/>
              <a:latin typeface="Tahoma"/>
              <a:ea typeface="Tahoma"/>
              <a:cs typeface="Tahoma"/>
            </a:endParaRPr>
          </a:p>
          <a:p>
            <a:pPr algn="l" rtl="0" fontAlgn="base">
              <a:lnSpc>
                <a:spcPct val="120000"/>
              </a:lnSpc>
            </a:pPr>
            <a:endParaRPr lang="en-US" sz="2400" b="0" i="0" dirty="0">
              <a:solidFill>
                <a:srgbClr val="58595B"/>
              </a:solidFill>
              <a:effectLst/>
              <a:latin typeface="Tahoma"/>
              <a:ea typeface="Tahoma"/>
              <a:cs typeface="Tahoma"/>
            </a:endParaRPr>
          </a:p>
          <a:p>
            <a:pPr algn="l" rtl="0" fontAlgn="base">
              <a:lnSpc>
                <a:spcPct val="120000"/>
              </a:lnSpc>
            </a:pPr>
            <a:endParaRPr lang="en-US" sz="2400" b="0" i="0" dirty="0">
              <a:solidFill>
                <a:srgbClr val="58595B"/>
              </a:solidFill>
              <a:effectLst/>
              <a:latin typeface="Tahoma"/>
              <a:ea typeface="Tahoma"/>
              <a:cs typeface="Tahoma"/>
            </a:endParaRPr>
          </a:p>
          <a:p>
            <a:pPr algn="l" rtl="0" fontAlgn="base">
              <a:lnSpc>
                <a:spcPct val="120000"/>
              </a:lnSpc>
            </a:pPr>
            <a:endParaRPr lang="en-US" sz="2400" b="0" i="0" dirty="0">
              <a:solidFill>
                <a:srgbClr val="58595B"/>
              </a:solidFill>
              <a:effectLst/>
              <a:latin typeface="Tahoma"/>
              <a:ea typeface="Tahoma"/>
              <a:cs typeface="Tahoma"/>
            </a:endParaRPr>
          </a:p>
          <a:p>
            <a:pPr algn="l" rtl="0" fontAlgn="base">
              <a:lnSpc>
                <a:spcPct val="120000"/>
              </a:lnSpc>
            </a:pPr>
            <a:endParaRPr lang="en-US" sz="2400" i="0" u="none" strike="noStrike" dirty="0">
              <a:solidFill>
                <a:srgbClr val="58595B"/>
              </a:solidFill>
              <a:effectLst/>
              <a:latin typeface="Tahoma"/>
              <a:ea typeface="Tahoma"/>
              <a:cs typeface="Tahoma"/>
            </a:endParaRPr>
          </a:p>
          <a:p>
            <a:pPr algn="l" rtl="0" fontAlgn="base">
              <a:lnSpc>
                <a:spcPct val="120000"/>
              </a:lnSpc>
            </a:pPr>
            <a:endParaRPr lang="en-US" sz="2400" dirty="0">
              <a:solidFill>
                <a:srgbClr val="58595B"/>
              </a:solidFill>
              <a:latin typeface="Tahoma"/>
              <a:ea typeface="Tahoma"/>
              <a:cs typeface="Tahoma"/>
            </a:endParaRPr>
          </a:p>
        </p:txBody>
      </p:sp>
      <p:sp>
        <p:nvSpPr>
          <p:cNvPr id="5" name="TextBox 4">
            <a:extLst>
              <a:ext uri="{FF2B5EF4-FFF2-40B4-BE49-F238E27FC236}">
                <a16:creationId xmlns:a16="http://schemas.microsoft.com/office/drawing/2014/main" id="{BB017252-F2D7-4D34-85AC-6D040AEFA319}"/>
              </a:ext>
            </a:extLst>
          </p:cNvPr>
          <p:cNvSpPr txBox="1"/>
          <p:nvPr/>
        </p:nvSpPr>
        <p:spPr>
          <a:xfrm>
            <a:off x="4673864" y="5556232"/>
            <a:ext cx="7005001" cy="738664"/>
          </a:xfrm>
          <a:prstGeom prst="rect">
            <a:avLst/>
          </a:prstGeom>
          <a:noFill/>
        </p:spPr>
        <p:txBody>
          <a:bodyPr wrap="square" lIns="91440" tIns="45720" rIns="91440" bIns="45720" anchor="t">
            <a:spAutoFit/>
          </a:bodyPr>
          <a:lstStyle/>
          <a:p>
            <a:pPr algn="r"/>
            <a:r>
              <a:rPr lang="en-US" sz="1050" b="0" i="1" dirty="0">
                <a:effectLst/>
                <a:latin typeface="Tahoma" panose="020B0604030504040204" pitchFamily="34" charset="0"/>
                <a:ea typeface="Tahoma" panose="020B0604030504040204" pitchFamily="34" charset="0"/>
                <a:cs typeface="Tahoma" panose="020B0604030504040204" pitchFamily="34" charset="0"/>
              </a:rPr>
              <a:t>*</a:t>
            </a:r>
            <a:r>
              <a:rPr lang="en-US" sz="1050" i="1" dirty="0">
                <a:latin typeface="Tahoma" panose="020B0604030504040204" pitchFamily="34" charset="0"/>
                <a:ea typeface="Tahoma" panose="020B0604030504040204" pitchFamily="34" charset="0"/>
                <a:cs typeface="Tahoma" panose="020B0604030504040204" pitchFamily="34" charset="0"/>
              </a:rPr>
              <a:t>Number of programs in partnership package can be customized.</a:t>
            </a:r>
          </a:p>
          <a:p>
            <a:pPr algn="r"/>
            <a:endParaRPr lang="en-US" sz="1050" i="1" dirty="0">
              <a:latin typeface="Tahoma" panose="020B0604030504040204" pitchFamily="34" charset="0"/>
              <a:ea typeface="Tahoma" panose="020B0604030504040204" pitchFamily="34" charset="0"/>
              <a:cs typeface="Tahoma" panose="020B0604030504040204" pitchFamily="34" charset="0"/>
            </a:endParaRPr>
          </a:p>
          <a:p>
            <a:pPr algn="r"/>
            <a:r>
              <a:rPr lang="en-US" sz="900" i="1" dirty="0">
                <a:latin typeface="Tahoma"/>
                <a:ea typeface="Tahoma"/>
                <a:cs typeface="Tahoma"/>
              </a:rPr>
              <a:t>Additional fees may apply (All Ambassadors must be HBA members. If</a:t>
            </a:r>
            <a:r>
              <a:rPr lang="en-US" sz="900" b="0" i="1" dirty="0">
                <a:effectLst/>
                <a:latin typeface="Tahoma"/>
                <a:ea typeface="Tahoma"/>
                <a:cs typeface="Tahoma"/>
              </a:rPr>
              <a:t> the program launch is held in person, your company will be responsible for the HBA Launch Leader travel/rooming costs</a:t>
            </a:r>
            <a:r>
              <a:rPr lang="en-US" sz="900" i="1" dirty="0">
                <a:latin typeface="Tahoma"/>
                <a:ea typeface="Tahoma"/>
                <a:cs typeface="Tahoma"/>
              </a:rPr>
              <a:t>). </a:t>
            </a:r>
            <a:r>
              <a:rPr lang="en-US" sz="1100" b="0" i="0" dirty="0">
                <a:effectLst/>
                <a:latin typeface="Tahoma"/>
                <a:ea typeface="Tahoma"/>
                <a:cs typeface="Tahoma"/>
              </a:rPr>
              <a:t>​</a:t>
            </a:r>
            <a:endParaRPr lang="en-US" sz="1100" dirty="0">
              <a:latin typeface="Tahoma"/>
              <a:ea typeface="Tahoma"/>
              <a:cs typeface="Tahoma"/>
            </a:endParaRPr>
          </a:p>
        </p:txBody>
      </p:sp>
      <p:graphicFrame>
        <p:nvGraphicFramePr>
          <p:cNvPr id="6" name="Table 5">
            <a:extLst>
              <a:ext uri="{FF2B5EF4-FFF2-40B4-BE49-F238E27FC236}">
                <a16:creationId xmlns:a16="http://schemas.microsoft.com/office/drawing/2014/main" id="{DC91C0CB-61B1-C615-64AE-2987FCE70771}"/>
              </a:ext>
            </a:extLst>
          </p:cNvPr>
          <p:cNvGraphicFramePr>
            <a:graphicFrameLocks noGrp="1"/>
          </p:cNvGraphicFramePr>
          <p:nvPr/>
        </p:nvGraphicFramePr>
        <p:xfrm>
          <a:off x="5207739" y="2686371"/>
          <a:ext cx="5937250" cy="1783383"/>
        </p:xfrm>
        <a:graphic>
          <a:graphicData uri="http://schemas.openxmlformats.org/drawingml/2006/table">
            <a:tbl>
              <a:tblPr firstRow="1" firstCol="1" bandRow="1"/>
              <a:tblGrid>
                <a:gridCol w="2968625">
                  <a:extLst>
                    <a:ext uri="{9D8B030D-6E8A-4147-A177-3AD203B41FA5}">
                      <a16:colId xmlns:a16="http://schemas.microsoft.com/office/drawing/2014/main" val="2047198402"/>
                    </a:ext>
                  </a:extLst>
                </a:gridCol>
                <a:gridCol w="2968625">
                  <a:extLst>
                    <a:ext uri="{9D8B030D-6E8A-4147-A177-3AD203B41FA5}">
                      <a16:colId xmlns:a16="http://schemas.microsoft.com/office/drawing/2014/main" val="2661550545"/>
                    </a:ext>
                  </a:extLst>
                </a:gridCol>
              </a:tblGrid>
              <a:tr h="757119">
                <a:tc>
                  <a:txBody>
                    <a:bodyPr/>
                    <a:lstStyle/>
                    <a:p>
                      <a:pPr marL="0" marR="0" algn="ctr">
                        <a:lnSpc>
                          <a:spcPct val="107000"/>
                        </a:lnSpc>
                        <a:spcBef>
                          <a:spcPts val="0"/>
                        </a:spcBef>
                        <a:spcAft>
                          <a:spcPts val="0"/>
                        </a:spcAft>
                      </a:pPr>
                      <a:r>
                        <a:rPr lang="en-US" sz="1600" b="1">
                          <a:solidFill>
                            <a:schemeClr val="accent1"/>
                          </a:solidFill>
                          <a:effectLst/>
                          <a:latin typeface="+mj-lt"/>
                          <a:ea typeface="Calibri" panose="020F0502020204030204" pitchFamily="34" charset="0"/>
                          <a:cs typeface="Times New Roman" panose="02020603050405020304" pitchFamily="18" charset="0"/>
                        </a:rPr>
                        <a:t>Partnership Level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600" b="1">
                          <a:solidFill>
                            <a:schemeClr val="accent1"/>
                          </a:solidFill>
                          <a:effectLst/>
                          <a:latin typeface="+mj-lt"/>
                          <a:ea typeface="Calibri" panose="020F0502020204030204" pitchFamily="34" charset="0"/>
                          <a:cs typeface="Times New Roman" panose="02020603050405020304" pitchFamily="18" charset="0"/>
                        </a:rPr>
                        <a:t>Standard* Partnership Package Includes: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33637930"/>
                  </a:ext>
                </a:extLst>
              </a:tr>
              <a:tr h="342088">
                <a:tc>
                  <a:txBody>
                    <a:bodyPr/>
                    <a:lstStyle/>
                    <a:p>
                      <a:pPr marL="0" marR="0" algn="ctr">
                        <a:lnSpc>
                          <a:spcPct val="107000"/>
                        </a:lnSpc>
                        <a:spcBef>
                          <a:spcPts val="0"/>
                        </a:spcBef>
                        <a:spcAft>
                          <a:spcPts val="0"/>
                        </a:spcAft>
                      </a:pPr>
                      <a:r>
                        <a:rPr lang="en-US" sz="1400" b="1" kern="1200">
                          <a:solidFill>
                            <a:srgbClr val="86D5C8"/>
                          </a:solidFill>
                          <a:effectLst/>
                          <a:latin typeface="+mj-lt"/>
                          <a:ea typeface="+mn-ea"/>
                          <a:cs typeface="Calibri" panose="020F0502020204030204" pitchFamily="34" charset="0"/>
                        </a:rPr>
                        <a:t>Purple</a:t>
                      </a:r>
                      <a:endParaRPr lang="en-US" sz="11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757A1"/>
                    </a:solidFill>
                  </a:tcPr>
                </a:tc>
                <a:tc>
                  <a:txBody>
                    <a:bodyPr/>
                    <a:lstStyle/>
                    <a:p>
                      <a:pPr marL="0" marR="0" algn="ctr">
                        <a:lnSpc>
                          <a:spcPct val="107000"/>
                        </a:lnSpc>
                        <a:spcBef>
                          <a:spcPts val="0"/>
                        </a:spcBef>
                        <a:spcAft>
                          <a:spcPts val="0"/>
                        </a:spcAft>
                      </a:pPr>
                      <a:r>
                        <a:rPr lang="en-US" sz="1200" kern="1200">
                          <a:effectLst/>
                          <a:latin typeface="+mj-lt"/>
                          <a:ea typeface="+mn-ea"/>
                          <a:cs typeface="Calibri" panose="020F0502020204030204" pitchFamily="34" charset="0"/>
                        </a:rPr>
                        <a:t>Three (3) active Ambassador Programs</a:t>
                      </a:r>
                      <a:endParaRPr lang="en-US" sz="11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10660937"/>
                  </a:ext>
                </a:extLst>
              </a:tr>
              <a:tr h="342088">
                <a:tc>
                  <a:txBody>
                    <a:bodyPr/>
                    <a:lstStyle/>
                    <a:p>
                      <a:pPr marL="0" marR="0" algn="ctr">
                        <a:lnSpc>
                          <a:spcPct val="107000"/>
                        </a:lnSpc>
                        <a:spcBef>
                          <a:spcPts val="0"/>
                        </a:spcBef>
                        <a:spcAft>
                          <a:spcPts val="0"/>
                        </a:spcAft>
                      </a:pPr>
                      <a:r>
                        <a:rPr lang="en-US" sz="1400" b="1" kern="1200">
                          <a:solidFill>
                            <a:srgbClr val="7757A1"/>
                          </a:solidFill>
                          <a:effectLst/>
                          <a:latin typeface="+mj-lt"/>
                          <a:ea typeface="+mn-ea"/>
                          <a:cs typeface="Calibri" panose="020F0502020204030204" pitchFamily="34" charset="0"/>
                        </a:rPr>
                        <a:t>Gold</a:t>
                      </a:r>
                      <a:endParaRPr lang="en-US" sz="11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EA3B"/>
                    </a:solidFill>
                  </a:tcPr>
                </a:tc>
                <a:tc>
                  <a:txBody>
                    <a:bodyPr/>
                    <a:lstStyle/>
                    <a:p>
                      <a:pPr marL="0" marR="0" algn="ctr">
                        <a:lnSpc>
                          <a:spcPct val="107000"/>
                        </a:lnSpc>
                        <a:spcBef>
                          <a:spcPts val="0"/>
                        </a:spcBef>
                        <a:spcAft>
                          <a:spcPts val="0"/>
                        </a:spcAft>
                      </a:pPr>
                      <a:r>
                        <a:rPr lang="en-US" sz="1200" kern="1200">
                          <a:effectLst/>
                          <a:latin typeface="+mj-lt"/>
                          <a:ea typeface="+mn-ea"/>
                          <a:cs typeface="Calibri" panose="020F0502020204030204" pitchFamily="34" charset="0"/>
                        </a:rPr>
                        <a:t>Two (2) active Ambassador Programs</a:t>
                      </a:r>
                      <a:endParaRPr lang="en-US" sz="11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6352909"/>
                  </a:ext>
                </a:extLst>
              </a:tr>
              <a:tr h="342088">
                <a:tc>
                  <a:txBody>
                    <a:bodyPr/>
                    <a:lstStyle/>
                    <a:p>
                      <a:pPr marL="0" marR="0" algn="ctr">
                        <a:lnSpc>
                          <a:spcPct val="107000"/>
                        </a:lnSpc>
                        <a:spcBef>
                          <a:spcPts val="0"/>
                        </a:spcBef>
                        <a:spcAft>
                          <a:spcPts val="0"/>
                        </a:spcAft>
                      </a:pPr>
                      <a:r>
                        <a:rPr lang="en-US" sz="1400" b="1" kern="1200">
                          <a:solidFill>
                            <a:schemeClr val="accent4"/>
                          </a:solidFill>
                          <a:effectLst/>
                          <a:latin typeface="+mj-lt"/>
                          <a:ea typeface="+mn-ea"/>
                          <a:cs typeface="Calibri" panose="020F0502020204030204" pitchFamily="34" charset="0"/>
                        </a:rPr>
                        <a:t>Silver</a:t>
                      </a:r>
                      <a:endParaRPr lang="en-US" sz="1100">
                        <a:solidFill>
                          <a:schemeClr val="accent4"/>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8595B"/>
                    </a:solidFill>
                  </a:tcPr>
                </a:tc>
                <a:tc>
                  <a:txBody>
                    <a:bodyPr/>
                    <a:lstStyle/>
                    <a:p>
                      <a:pPr marL="0" marR="0" algn="ctr">
                        <a:lnSpc>
                          <a:spcPct val="107000"/>
                        </a:lnSpc>
                        <a:spcBef>
                          <a:spcPts val="0"/>
                        </a:spcBef>
                        <a:spcAft>
                          <a:spcPts val="0"/>
                        </a:spcAft>
                      </a:pPr>
                      <a:r>
                        <a:rPr lang="en-US" sz="1200" kern="1200" dirty="0">
                          <a:effectLst/>
                          <a:latin typeface="+mj-lt"/>
                          <a:ea typeface="+mn-ea"/>
                          <a:cs typeface="Calibri" panose="020F0502020204030204" pitchFamily="34" charset="0"/>
                        </a:rPr>
                        <a:t>One (1) active Ambassador Program</a:t>
                      </a:r>
                      <a:endParaRPr lang="en-US" sz="11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66890663"/>
                  </a:ext>
                </a:extLst>
              </a:tr>
            </a:tbl>
          </a:graphicData>
        </a:graphic>
      </p:graphicFrame>
      <p:sp>
        <p:nvSpPr>
          <p:cNvPr id="7" name="TextBox 6">
            <a:extLst>
              <a:ext uri="{FF2B5EF4-FFF2-40B4-BE49-F238E27FC236}">
                <a16:creationId xmlns:a16="http://schemas.microsoft.com/office/drawing/2014/main" id="{10619395-E0F4-7439-53B2-9C0FCE9B1388}"/>
              </a:ext>
            </a:extLst>
          </p:cNvPr>
          <p:cNvSpPr txBox="1"/>
          <p:nvPr/>
        </p:nvSpPr>
        <p:spPr>
          <a:xfrm>
            <a:off x="4590852" y="4720186"/>
            <a:ext cx="7088013" cy="421975"/>
          </a:xfrm>
          <a:prstGeom prst="rect">
            <a:avLst/>
          </a:prstGeom>
          <a:noFill/>
        </p:spPr>
        <p:txBody>
          <a:bodyPr wrap="square">
            <a:spAutoFit/>
          </a:bodyPr>
          <a:lstStyle/>
          <a:p>
            <a:pPr marL="0" indent="0" algn="l" rtl="0" fontAlgn="base">
              <a:lnSpc>
                <a:spcPct val="120000"/>
              </a:lnSpc>
              <a:buNone/>
            </a:pPr>
            <a:r>
              <a:rPr lang="en-US" sz="2000" i="0" u="none" strike="noStrike" dirty="0">
                <a:solidFill>
                  <a:srgbClr val="58595B"/>
                </a:solidFill>
                <a:effectLst/>
                <a:latin typeface="Tahoma"/>
                <a:ea typeface="Tahoma"/>
                <a:cs typeface="Tahoma"/>
              </a:rPr>
              <a:t>A-la-carte programs for eligible Corporate Partners</a:t>
            </a:r>
            <a:r>
              <a:rPr lang="en-US" sz="2000" dirty="0">
                <a:solidFill>
                  <a:srgbClr val="58595B"/>
                </a:solidFill>
                <a:latin typeface="Tahoma"/>
                <a:ea typeface="Tahoma"/>
                <a:cs typeface="Tahoma"/>
              </a:rPr>
              <a:t>:</a:t>
            </a:r>
            <a:r>
              <a:rPr lang="en-US" sz="2000" i="0" u="none" strike="noStrike" dirty="0">
                <a:solidFill>
                  <a:srgbClr val="58595B"/>
                </a:solidFill>
                <a:effectLst/>
                <a:latin typeface="Tahoma"/>
                <a:ea typeface="Tahoma"/>
                <a:cs typeface="Tahoma"/>
              </a:rPr>
              <a:t> $15,000</a:t>
            </a:r>
            <a:r>
              <a:rPr lang="en-US" sz="2000" i="0" dirty="0">
                <a:solidFill>
                  <a:srgbClr val="58595B"/>
                </a:solidFill>
                <a:effectLst/>
                <a:latin typeface="Tahoma"/>
                <a:ea typeface="Tahoma"/>
                <a:cs typeface="Tahoma"/>
              </a:rPr>
              <a:t>​</a:t>
            </a:r>
          </a:p>
        </p:txBody>
      </p:sp>
    </p:spTree>
    <p:extLst>
      <p:ext uri="{BB962C8B-B14F-4D97-AF65-F5344CB8AC3E}">
        <p14:creationId xmlns:p14="http://schemas.microsoft.com/office/powerpoint/2010/main" val="156536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p:bldLst>
  </p:timing>
</p:sld>
</file>

<file path=ppt/theme/theme1.xml><?xml version="1.0" encoding="utf-8"?>
<a:theme xmlns:a="http://schemas.openxmlformats.org/drawingml/2006/main" name="Office Theme">
  <a:themeElements>
    <a:clrScheme name="Custom 1">
      <a:dk1>
        <a:srgbClr val="58595B"/>
      </a:dk1>
      <a:lt1>
        <a:sysClr val="window" lastClr="FFFFFF"/>
      </a:lt1>
      <a:dk2>
        <a:srgbClr val="44546A"/>
      </a:dk2>
      <a:lt2>
        <a:srgbClr val="FFFFFF"/>
      </a:lt2>
      <a:accent1>
        <a:srgbClr val="7757A1"/>
      </a:accent1>
      <a:accent2>
        <a:srgbClr val="FB515B"/>
      </a:accent2>
      <a:accent3>
        <a:srgbClr val="86D5C8"/>
      </a:accent3>
      <a:accent4>
        <a:srgbClr val="F9EB3B"/>
      </a:accent4>
      <a:accent5>
        <a:srgbClr val="58595B"/>
      </a:accent5>
      <a:accent6>
        <a:srgbClr val="70AD47"/>
      </a:accent6>
      <a:hlink>
        <a:srgbClr val="0563C1"/>
      </a:hlink>
      <a:folHlink>
        <a:srgbClr val="954F72"/>
      </a:folHlink>
    </a:clrScheme>
    <a:fontScheme name="Custom 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8F369DD3-DB97-40CF-B0E6-40E56BD21B69}" vid="{C465FCE1-7F92-4944-A3F7-5F39FE3724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LengthInSeconds xmlns="6567fc2e-c94f-4f71-af92-115445ccf8f3" xsi:nil="true"/>
    <SharedWithUsers xmlns="87f8f5f4-4489-4b4f-b18d-0eb8c1bbf1b7">
      <UserInfo>
        <DisplayName>Laura Kaflik</DisplayName>
        <AccountId>817</AccountId>
        <AccountType/>
      </UserInfo>
      <UserInfo>
        <DisplayName>Lauren Peck</DisplayName>
        <AccountId>12</AccountId>
        <AccountType/>
      </UserInfo>
      <UserInfo>
        <DisplayName>Anna Treudt</DisplayName>
        <AccountId>743</AccountId>
        <AccountType/>
      </UserInfo>
    </SharedWithUsers>
    <lcf76f155ced4ddcb4097134ff3c332f xmlns="6567fc2e-c94f-4f71-af92-115445ccf8f3">
      <Terms xmlns="http://schemas.microsoft.com/office/infopath/2007/PartnerControls"/>
    </lcf76f155ced4ddcb4097134ff3c332f>
    <TaxCatchAll xmlns="87f8f5f4-4489-4b4f-b18d-0eb8c1bbf1b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D97C37DD4238B4F930C1EF0C7F7C74C" ma:contentTypeVersion="18" ma:contentTypeDescription="Create a new document." ma:contentTypeScope="" ma:versionID="1b36ff3a1645c50f1a003125e6fceab3">
  <xsd:schema xmlns:xsd="http://www.w3.org/2001/XMLSchema" xmlns:xs="http://www.w3.org/2001/XMLSchema" xmlns:p="http://schemas.microsoft.com/office/2006/metadata/properties" xmlns:ns2="6567fc2e-c94f-4f71-af92-115445ccf8f3" xmlns:ns3="87f8f5f4-4489-4b4f-b18d-0eb8c1bbf1b7" targetNamespace="http://schemas.microsoft.com/office/2006/metadata/properties" ma:root="true" ma:fieldsID="5b4b77240cb5a756131411347b32b400" ns2:_="" ns3:_="">
    <xsd:import namespace="6567fc2e-c94f-4f71-af92-115445ccf8f3"/>
    <xsd:import namespace="87f8f5f4-4489-4b4f-b18d-0eb8c1bbf1b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67fc2e-c94f-4f71-af92-115445ccf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fd5ff77b-0f55-4114-bacb-f2d3137cdf8c"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7f8f5f4-4489-4b4f-b18d-0eb8c1bbf1b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a5c148b1-9567-4475-a6f0-0e54fc6116ba}" ma:internalName="TaxCatchAll" ma:showField="CatchAllData" ma:web="87f8f5f4-4489-4b4f-b18d-0eb8c1bbf1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6DF8FA7-5FFD-4B0F-9487-CD0532F55906}">
  <ds:schemaRefs>
    <ds:schemaRef ds:uri="87f8f5f4-4489-4b4f-b18d-0eb8c1bbf1b7"/>
    <ds:schemaRef ds:uri="http://schemas.microsoft.com/office/infopath/2007/PartnerControls"/>
    <ds:schemaRef ds:uri="http://purl.org/dc/terms/"/>
    <ds:schemaRef ds:uri="http://schemas.microsoft.com/office/2006/documentManagement/types"/>
    <ds:schemaRef ds:uri="6567fc2e-c94f-4f71-af92-115445ccf8f3"/>
    <ds:schemaRef ds:uri="http://purl.org/dc/dcmitype/"/>
    <ds:schemaRef ds:uri="http://purl.org/dc/elements/1.1/"/>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C77B51F1-CB22-46F0-9570-55C5BE3470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67fc2e-c94f-4f71-af92-115445ccf8f3"/>
    <ds:schemaRef ds:uri="87f8f5f4-4489-4b4f-b18d-0eb8c1bbf1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53717D3-B8EA-43D4-80A8-FC910870660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HBA 2024 Template</Template>
  <TotalTime>6684</TotalTime>
  <Words>6645</Words>
  <Application>Microsoft Office PowerPoint</Application>
  <PresentationFormat>Widescreen</PresentationFormat>
  <Paragraphs>651</Paragraphs>
  <Slides>40</Slides>
  <Notes>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Abel</vt:lpstr>
      <vt:lpstr>Arial</vt:lpstr>
      <vt:lpstr>Calibri</vt:lpstr>
      <vt:lpstr>Palatino Linotype</vt:lpstr>
      <vt:lpstr>Symbol</vt:lpstr>
      <vt:lpstr>Tahoma</vt:lpstr>
      <vt:lpstr>Wingdings</vt:lpstr>
      <vt:lpstr>Office Theme</vt:lpstr>
      <vt:lpstr>HBA Global Ambassador Program</vt:lpstr>
      <vt:lpstr>Agenda</vt:lpstr>
      <vt:lpstr>HBA Global Ambassador Program</vt:lpstr>
      <vt:lpstr>How does it work?</vt:lpstr>
      <vt:lpstr>What’s included?</vt:lpstr>
      <vt:lpstr>The GAP Experience</vt:lpstr>
      <vt:lpstr>Why the Global Ambassador Program?</vt:lpstr>
      <vt:lpstr>GAP Impact</vt:lpstr>
      <vt:lpstr>Eligibility and Costs</vt:lpstr>
      <vt:lpstr>Exclusive Offerings for  Ambassador Companies</vt:lpstr>
      <vt:lpstr>You’re Interested…Now What?</vt:lpstr>
      <vt:lpstr>PowerPoint Presentation</vt:lpstr>
      <vt:lpstr>Getting Started…</vt:lpstr>
      <vt:lpstr>The GAP Setup Process</vt:lpstr>
      <vt:lpstr>Setting up for success</vt:lpstr>
      <vt:lpstr>What is a Community of Practice?</vt:lpstr>
      <vt:lpstr>How to recruit</vt:lpstr>
      <vt:lpstr>Setting up for success</vt:lpstr>
      <vt:lpstr>The GAP Activation Form Submitting your intent to launch</vt:lpstr>
      <vt:lpstr>GAP Activation Form</vt:lpstr>
      <vt:lpstr>GAP Activation Form</vt:lpstr>
      <vt:lpstr>What happens after submission?</vt:lpstr>
      <vt:lpstr>PowerPoint Presentation</vt:lpstr>
      <vt:lpstr>The Ambassador Experience</vt:lpstr>
      <vt:lpstr>Goals and Self-Assessments</vt:lpstr>
      <vt:lpstr>Leadership Opportunities</vt:lpstr>
      <vt:lpstr>Group Initiatives</vt:lpstr>
      <vt:lpstr>Shifting the Mindset</vt:lpstr>
      <vt:lpstr>Support on the Journey…</vt:lpstr>
      <vt:lpstr>What is expected of you?</vt:lpstr>
      <vt:lpstr>PowerPoint Presentation</vt:lpstr>
      <vt:lpstr>Table of Contents</vt:lpstr>
      <vt:lpstr>What Does Each Party Do?</vt:lpstr>
      <vt:lpstr>Role Definitions  Company roles</vt:lpstr>
      <vt:lpstr>Role Definitions  HBA roles</vt:lpstr>
      <vt:lpstr>PowerPoint Presentation</vt:lpstr>
      <vt:lpstr>PowerPoint Presentation</vt:lpstr>
      <vt:lpstr>Additional Tools and Resources</vt:lpstr>
      <vt:lpstr>Resource Center and Tools </vt:lpstr>
      <vt:lpstr>Launch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HBA Global Ambassador Program</dc:title>
  <dc:creator>Lauren Peck</dc:creator>
  <cp:lastModifiedBy>Lauren Peck</cp:lastModifiedBy>
  <cp:revision>7</cp:revision>
  <dcterms:created xsi:type="dcterms:W3CDTF">2024-03-11T10:51:37Z</dcterms:created>
  <dcterms:modified xsi:type="dcterms:W3CDTF">2024-06-12T13:42:19Z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0x010100AD97C37DD4238B4F930C1EF0C7F7C74C</vt:lpwstr>
  </property>
  <property fmtid="{D5CDD505-2E9C-101B-9397-08002B2CF9AE}" pid="3" name="ComplianceAssetId">
    <vt:lpwstr/>
  </property>
  <property fmtid="{D5CDD505-2E9C-101B-9397-08002B2CF9AE}" pid="4" name="_ExtendedDescription">
    <vt:lpwstr/>
  </property>
  <property fmtid="{D5CDD505-2E9C-101B-9397-08002B2CF9AE}" pid="5" name="_activity">
    <vt:lpwstr>{"FileActivityType":"9","FileActivityTimeStamp":"2024-04-23T17:18:11.573Z","FileActivityUsersOnPage":[{"DisplayName":"Lauren Peck","Id":"lpeck@hbanet.org"}],"FileActivityNavigationId":null}</vt:lpwstr>
  </property>
  <property fmtid="{D5CDD505-2E9C-101B-9397-08002B2CF9AE}" pid="6" name="TriggerFlowInfo">
    <vt:lpwstr/>
  </property>
  <property fmtid="{D5CDD505-2E9C-101B-9397-08002B2CF9AE}" pid="7" name="MediaServiceImageTags">
    <vt:lpwstr/>
  </property>
</Properties>
</file>