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8"/>
  </p:notesMasterIdLst>
  <p:sldIdLst>
    <p:sldId id="256" r:id="rId5"/>
    <p:sldId id="2147470194" r:id="rId6"/>
    <p:sldId id="21474701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91423-0F04-4ABD-9B8A-662508A2F589}" name="Amber Lippiett" initials="AL" userId="S::A.Lippiett@fintelplc.com::98004c95-bf14-4b3d-969a-eb899ee910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3A"/>
    <a:srgbClr val="384048"/>
    <a:srgbClr val="C3D200"/>
    <a:srgbClr val="ECECEC"/>
    <a:srgbClr val="73A32C"/>
    <a:srgbClr val="AACE70"/>
    <a:srgbClr val="8BBF3D"/>
    <a:srgbClr val="D0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58B37-7199-4E20-B5B9-0DD5C5ACD77C}" v="1" dt="2024-07-01T15:22:26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sen, Amy (Synaptic Software)" userId="31b91a4b-2913-4a45-8e59-7df5608eedd7" providerId="ADAL" clId="{FFC58B37-7199-4E20-B5B9-0DD5C5ACD77C}"/>
    <pc:docChg chg="undo custSel modSld">
      <pc:chgData name="Paulsen, Amy (Synaptic Software)" userId="31b91a4b-2913-4a45-8e59-7df5608eedd7" providerId="ADAL" clId="{FFC58B37-7199-4E20-B5B9-0DD5C5ACD77C}" dt="2024-07-01T15:24:06.344" v="2623" actId="11"/>
      <pc:docMkLst>
        <pc:docMk/>
      </pc:docMkLst>
      <pc:sldChg chg="modSp mod">
        <pc:chgData name="Paulsen, Amy (Synaptic Software)" userId="31b91a4b-2913-4a45-8e59-7df5608eedd7" providerId="ADAL" clId="{FFC58B37-7199-4E20-B5B9-0DD5C5ACD77C}" dt="2024-07-01T14:53:49.499" v="19" actId="20577"/>
        <pc:sldMkLst>
          <pc:docMk/>
          <pc:sldMk cId="2260318702" sldId="256"/>
        </pc:sldMkLst>
        <pc:spChg chg="mod">
          <ac:chgData name="Paulsen, Amy (Synaptic Software)" userId="31b91a4b-2913-4a45-8e59-7df5608eedd7" providerId="ADAL" clId="{FFC58B37-7199-4E20-B5B9-0DD5C5ACD77C}" dt="2024-07-01T14:53:49.499" v="19" actId="20577"/>
          <ac:spMkLst>
            <pc:docMk/>
            <pc:sldMk cId="2260318702" sldId="256"/>
            <ac:spMk id="2" creationId="{257462F6-E6E0-2C7D-EB09-BFBF1ED1D4B0}"/>
          </ac:spMkLst>
        </pc:spChg>
      </pc:sldChg>
      <pc:sldChg chg="modSp mod">
        <pc:chgData name="Paulsen, Amy (Synaptic Software)" userId="31b91a4b-2913-4a45-8e59-7df5608eedd7" providerId="ADAL" clId="{FFC58B37-7199-4E20-B5B9-0DD5C5ACD77C}" dt="2024-07-01T15:20:43.043" v="2389" actId="20577"/>
        <pc:sldMkLst>
          <pc:docMk/>
          <pc:sldMk cId="794733865" sldId="2147470194"/>
        </pc:sldMkLst>
        <pc:spChg chg="mod">
          <ac:chgData name="Paulsen, Amy (Synaptic Software)" userId="31b91a4b-2913-4a45-8e59-7df5608eedd7" providerId="ADAL" clId="{FFC58B37-7199-4E20-B5B9-0DD5C5ACD77C}" dt="2024-07-01T14:55:59.975" v="178" actId="20577"/>
          <ac:spMkLst>
            <pc:docMk/>
            <pc:sldMk cId="794733865" sldId="2147470194"/>
            <ac:spMk id="2" creationId="{92829BA3-D944-23F6-935A-ABA986D333DF}"/>
          </ac:spMkLst>
        </pc:spChg>
        <pc:spChg chg="mod">
          <ac:chgData name="Paulsen, Amy (Synaptic Software)" userId="31b91a4b-2913-4a45-8e59-7df5608eedd7" providerId="ADAL" clId="{FFC58B37-7199-4E20-B5B9-0DD5C5ACD77C}" dt="2024-07-01T15:20:43.043" v="2389" actId="20577"/>
          <ac:spMkLst>
            <pc:docMk/>
            <pc:sldMk cId="794733865" sldId="2147470194"/>
            <ac:spMk id="3" creationId="{CB1B3F16-1D1E-D018-2730-3A57A3256D3B}"/>
          </ac:spMkLst>
        </pc:spChg>
        <pc:spChg chg="mod">
          <ac:chgData name="Paulsen, Amy (Synaptic Software)" userId="31b91a4b-2913-4a45-8e59-7df5608eedd7" providerId="ADAL" clId="{FFC58B37-7199-4E20-B5B9-0DD5C5ACD77C}" dt="2024-07-01T15:13:57.505" v="1821" actId="20577"/>
          <ac:spMkLst>
            <pc:docMk/>
            <pc:sldMk cId="794733865" sldId="2147470194"/>
            <ac:spMk id="4" creationId="{0EE662DC-187D-8D01-5E10-56456E2B3C52}"/>
          </ac:spMkLst>
        </pc:spChg>
      </pc:sldChg>
      <pc:sldChg chg="addSp modSp mod">
        <pc:chgData name="Paulsen, Amy (Synaptic Software)" userId="31b91a4b-2913-4a45-8e59-7df5608eedd7" providerId="ADAL" clId="{FFC58B37-7199-4E20-B5B9-0DD5C5ACD77C}" dt="2024-07-01T15:24:06.344" v="2623" actId="11"/>
        <pc:sldMkLst>
          <pc:docMk/>
          <pc:sldMk cId="2653275477" sldId="2147470195"/>
        </pc:sldMkLst>
        <pc:spChg chg="mod">
          <ac:chgData name="Paulsen, Amy (Synaptic Software)" userId="31b91a4b-2913-4a45-8e59-7df5608eedd7" providerId="ADAL" clId="{FFC58B37-7199-4E20-B5B9-0DD5C5ACD77C}" dt="2024-07-01T14:56:02.691" v="179" actId="20577"/>
          <ac:spMkLst>
            <pc:docMk/>
            <pc:sldMk cId="2653275477" sldId="2147470195"/>
            <ac:spMk id="2" creationId="{C82D929F-0C8A-E5D6-CCB3-1AE13448FDE4}"/>
          </ac:spMkLst>
        </pc:spChg>
        <pc:spChg chg="mod">
          <ac:chgData name="Paulsen, Amy (Synaptic Software)" userId="31b91a4b-2913-4a45-8e59-7df5608eedd7" providerId="ADAL" clId="{FFC58B37-7199-4E20-B5B9-0DD5C5ACD77C}" dt="2024-07-01T15:23:52.227" v="2622" actId="20577"/>
          <ac:spMkLst>
            <pc:docMk/>
            <pc:sldMk cId="2653275477" sldId="2147470195"/>
            <ac:spMk id="3" creationId="{4A16F1E2-74AE-CBB0-03AC-C08022D696CD}"/>
          </ac:spMkLst>
        </pc:spChg>
        <pc:spChg chg="add mod">
          <ac:chgData name="Paulsen, Amy (Synaptic Software)" userId="31b91a4b-2913-4a45-8e59-7df5608eedd7" providerId="ADAL" clId="{FFC58B37-7199-4E20-B5B9-0DD5C5ACD77C}" dt="2024-07-01T15:24:06.344" v="2623" actId="11"/>
          <ac:spMkLst>
            <pc:docMk/>
            <pc:sldMk cId="2653275477" sldId="2147470195"/>
            <ac:spMk id="4" creationId="{B7350E30-C34D-0B32-7032-4B364C02C0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C73A-EC9F-2247-845A-9B9401457740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1A59-CDFD-D846-B656-7A8BE801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41158A3-20D4-8210-9194-6C90840E5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953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8952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6B468C-FCEF-DDB8-B1DC-C1FB3572F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43" y="5807826"/>
            <a:ext cx="1833375" cy="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7458C99-7F3F-D62A-0A93-0AA368FE7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6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Dark">
    <p:bg>
      <p:bgPr>
        <a:solidFill>
          <a:srgbClr val="384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ECECEC"/>
                </a:solidFill>
              </a:rPr>
              <a:pPr/>
              <a:t>‹#›</a:t>
            </a:fld>
            <a:endParaRPr lang="en-GB">
              <a:solidFill>
                <a:srgbClr val="ECECE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FB1395-E7F2-4048-6F8D-E2B41522B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orange cubes&#10;&#10;Description automatically generated">
            <a:extLst>
              <a:ext uri="{FF2B5EF4-FFF2-40B4-BE49-F238E27FC236}">
                <a16:creationId xmlns:a16="http://schemas.microsoft.com/office/drawing/2014/main" id="{28EB5982-10CF-C649-89E5-86612A89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799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cubes&#10;&#10;Description automatically generated">
            <a:extLst>
              <a:ext uri="{FF2B5EF4-FFF2-40B4-BE49-F238E27FC236}">
                <a16:creationId xmlns:a16="http://schemas.microsoft.com/office/drawing/2014/main" id="{80F90DB9-30AE-473B-6F9F-58F5921B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4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21F6C1F4-7604-7679-5690-61611A0DF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CA17B450-A2CB-5372-3607-D31F8907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2667001" y="-2667001"/>
            <a:ext cx="6857999" cy="12192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88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23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62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0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06F3F8C2-6AD1-E9F7-8002-0160D1488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40D2B2-7BA3-86BA-75EC-A569B630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8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E83EAC-FD47-F72B-D4CB-320E952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38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6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048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384048"/>
                </a:solidFill>
              </a:rPr>
              <a:pPr/>
              <a:t>‹#›</a:t>
            </a:fld>
            <a:endParaRPr lang="en-GB">
              <a:solidFill>
                <a:srgbClr val="384048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4FC5A1-4E93-783E-1AF9-70CD13559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06C66-7891-2BFC-31AE-5215A5BC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DA19-338A-5208-FA30-07398B2C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4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9BAD-96E2-E2D5-4FDC-2E28AA76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90A5-712C-7B96-E524-CC15367D1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C9A8B0-947A-0A8A-379D-6A3A2841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0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7" r:id="rId2"/>
    <p:sldLayoutId id="2147483689" r:id="rId3"/>
    <p:sldLayoutId id="2147483692" r:id="rId4"/>
    <p:sldLayoutId id="2147483690" r:id="rId5"/>
    <p:sldLayoutId id="2147483661" r:id="rId6"/>
    <p:sldLayoutId id="2147483691" r:id="rId7"/>
    <p:sldLayoutId id="2147483669" r:id="rId8"/>
    <p:sldLayoutId id="2147483668" r:id="rId9"/>
    <p:sldLayoutId id="2147483662" r:id="rId10"/>
    <p:sldLayoutId id="2147483670" r:id="rId11"/>
    <p:sldLayoutId id="2147483663" r:id="rId12"/>
    <p:sldLayoutId id="2147483665" r:id="rId13"/>
    <p:sldLayoutId id="2147483664" r:id="rId14"/>
    <p:sldLayoutId id="2147483666" r:id="rId15"/>
    <p:sldLayoutId id="2147483671" r:id="rId16"/>
    <p:sldLayoutId id="2147483686" r:id="rId17"/>
    <p:sldLayoutId id="2147483674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F6-E6E0-2C7D-EB09-BFBF1ED1D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538" y="2891692"/>
            <a:ext cx="3378725" cy="537308"/>
          </a:xfrm>
        </p:spPr>
        <p:txBody>
          <a:bodyPr>
            <a:normAutofit fontScale="90000"/>
          </a:bodyPr>
          <a:lstStyle/>
          <a:p>
            <a:r>
              <a:rPr lang="en-GB" dirty="0"/>
              <a:t>Dynamics 365 </a:t>
            </a:r>
            <a:br>
              <a:rPr lang="en-GB" dirty="0"/>
            </a:br>
            <a:r>
              <a:rPr lang="en-GB" sz="1800" dirty="0"/>
              <a:t>Service Contract Quick Guide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DC542-1A5B-F221-ECA5-0D8D75C9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537" y="3602038"/>
            <a:ext cx="4572001" cy="1950402"/>
          </a:xfrm>
        </p:spPr>
        <p:txBody>
          <a:bodyPr vert="horz" lIns="0" tIns="0" rIns="0" bIns="0" rtlCol="0" anchor="t">
            <a:noAutofit/>
          </a:bodyPr>
          <a:lstStyle/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603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A3-D944-23F6-935A-ABA986D3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Dynamics 365 – Service Contracts Quick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F16-1D1E-D018-2730-3A57A3256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504643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to Service Contracts in the left side of the screen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Change view from Active Services to Pending Service Contracts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Click into the reference to open the record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If a service contract has already been manually created, Terminate the record through the Status Reason at the top right of the screen, then Deactivate in the toolbar.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If you are going ahead, check the data pulled through from the opportunity is correct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 the account is correct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reference field, first using the account name, then a break, company initials and product type. For e.g. Test Account |SY Pathways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662DC-187D-8D01-5E10-56456E2B3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881064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remaining fields in the Service </a:t>
            </a: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ontracts Details area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FRN details are locked within Service Contracts, this information will need to updated </a:t>
            </a: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on the account.</a:t>
            </a: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Documentation and Files Link not used – Use Timeline to add notes &amp; attachments.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 Products are correct on the right side. If you have any licences distinctivel</a:t>
            </a: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 different, create a separate service contract manually.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Click into the opportunity if needed through the originating opportunity link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important dates and payment information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Record communication with the client through the timeline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hen you have completed all relevant fields, set the status reason to Active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8"/>
            </a:pP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8"/>
            </a:pP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73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29F-0C8A-E5D6-CCB3-1AE13448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175"/>
            <a:ext cx="10440000" cy="720000"/>
          </a:xfrm>
        </p:spPr>
        <p:txBody>
          <a:bodyPr/>
          <a:lstStyle/>
          <a:p>
            <a:r>
              <a:rPr lang="en-GB" b="1" dirty="0"/>
              <a:t>Dynamics 365 – Service Contracts Quick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F1E2-74AE-CBB0-03AC-C08022D69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3276"/>
            <a:ext cx="5181600" cy="489079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17"/>
            </a:pP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r>
              <a:rPr lang="en-GB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ONE OFF ONLY - </a:t>
            </a: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When adding a one-off payment, select One-off in the Payment Frequency field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Select Non-Automated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Click through to the Product line to amend the details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Make sure the correct price is added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Zero off the quantity, this ensures the amount doesn’t reoccur.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back to the </a:t>
            </a: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Service Contract using the top left arrow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Click into Status Reason at the </a:t>
            </a: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top right, click the calculate icon next to Monthly Contract Total to update to zero.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6"/>
            </a:pP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350E30-C34D-0B32-7032-4B364C02C0A1}"/>
              </a:ext>
            </a:extLst>
          </p:cNvPr>
          <p:cNvSpPr txBox="1">
            <a:spLocks/>
          </p:cNvSpPr>
          <p:nvPr/>
        </p:nvSpPr>
        <p:spPr>
          <a:xfrm>
            <a:off x="6186795" y="1393276"/>
            <a:ext cx="5181600" cy="4890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+mj-lt"/>
              <a:buAutoNum type="arabicPeriod" startAt="17"/>
            </a:pPr>
            <a:endParaRPr lang="en-GB" sz="1600" b="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3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Once the invoice has been paid, select @Project Completed’ in the status reason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23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Deactivate in the top toolbar</a:t>
            </a:r>
          </a:p>
        </p:txBody>
      </p:sp>
    </p:spTree>
    <p:extLst>
      <p:ext uri="{BB962C8B-B14F-4D97-AF65-F5344CB8AC3E}">
        <p14:creationId xmlns:p14="http://schemas.microsoft.com/office/powerpoint/2010/main" val="265327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Q 1">
      <a:dk1>
        <a:srgbClr val="00283A"/>
      </a:dk1>
      <a:lt1>
        <a:srgbClr val="FFFFFF"/>
      </a:lt1>
      <a:dk2>
        <a:srgbClr val="385461"/>
      </a:dk2>
      <a:lt2>
        <a:srgbClr val="F3F3F3"/>
      </a:lt2>
      <a:accent1>
        <a:srgbClr val="F3AC33"/>
      </a:accent1>
      <a:accent2>
        <a:srgbClr val="FB8034"/>
      </a:accent2>
      <a:accent3>
        <a:srgbClr val="FF0000"/>
      </a:accent3>
      <a:accent4>
        <a:srgbClr val="00B0F0"/>
      </a:accent4>
      <a:accent5>
        <a:srgbClr val="0070C0"/>
      </a:accent5>
      <a:accent6>
        <a:srgbClr val="6501FB"/>
      </a:accent6>
      <a:hlink>
        <a:srgbClr val="0070C0"/>
      </a:hlink>
      <a:folHlink>
        <a:srgbClr val="FB80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artnership Final 240424" id="{122D1779-FFC2-46ED-BF87-427DDF02BA26}" vid="{F6188275-9592-4B46-9B0A-565249D60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fdf17-bbe8-4639-b90c-55b0073fd9da">
      <UserInfo>
        <DisplayName>Amber Lippiett</DisplayName>
        <AccountId>19</AccountId>
        <AccountType/>
      </UserInfo>
      <UserInfo>
        <DisplayName>Paul Chedzey</DisplayName>
        <AccountId>26</AccountId>
        <AccountType/>
      </UserInfo>
      <UserInfo>
        <DisplayName>Wendy Dines</DisplayName>
        <AccountId>23</AccountId>
        <AccountType/>
      </UserInfo>
      <UserInfo>
        <DisplayName>Paul Chedzey</DisplayName>
        <AccountId>24</AccountId>
        <AccountType/>
      </UserInfo>
      <UserInfo>
        <DisplayName>Ben Rogers</DisplayName>
        <AccountId>20</AccountId>
        <AccountType/>
      </UserInfo>
    </SharedWithUsers>
    <lcf76f155ced4ddcb4097134ff3c332f xmlns="29e074bb-88be-4b44-b478-d117e20beafa">
      <Terms xmlns="http://schemas.microsoft.com/office/infopath/2007/PartnerControls"/>
    </lcf76f155ced4ddcb4097134ff3c332f>
    <TaxCatchAll xmlns="0ddfdf17-bbe8-4639-b90c-55b0073fd9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7C41F64614B428B2ACD39DEE5AECB" ma:contentTypeVersion="13" ma:contentTypeDescription="Create a new document." ma:contentTypeScope="" ma:versionID="d6d5edb2f5cb8e4ba8409de55742b211">
  <xsd:schema xmlns:xsd="http://www.w3.org/2001/XMLSchema" xmlns:xs="http://www.w3.org/2001/XMLSchema" xmlns:p="http://schemas.microsoft.com/office/2006/metadata/properties" xmlns:ns2="29e074bb-88be-4b44-b478-d117e20beafa" xmlns:ns3="0ddfdf17-bbe8-4639-b90c-55b0073fd9da" targetNamespace="http://schemas.microsoft.com/office/2006/metadata/properties" ma:root="true" ma:fieldsID="4a3679a7046366a8e11d4a07059492a5" ns2:_="" ns3:_="">
    <xsd:import namespace="29e074bb-88be-4b44-b478-d117e20beafa"/>
    <xsd:import namespace="0ddfdf17-bbe8-4639-b90c-55b0073fd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74bb-88be-4b44-b478-d117e20be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cf7222-c74e-4142-9b6e-2b927b1fc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df17-bbe8-4639-b90c-55b0073fd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1d931b-417d-4cc1-8090-2d32bb53edf6}" ma:internalName="TaxCatchAll" ma:showField="CatchAllData" ma:web="0ddfdf17-bbe8-4639-b90c-55b0073fd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61458-B4AE-43E1-A882-F094BEF43294}">
  <ds:schemaRefs>
    <ds:schemaRef ds:uri="0ddfdf17-bbe8-4639-b90c-55b0073fd9da"/>
    <ds:schemaRef ds:uri="29e074bb-88be-4b44-b478-d117e20be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74EFBC-E1E8-4A87-866D-BA5A63DE3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27AE4-C73F-468E-B773-9194AACC2F1A}">
  <ds:schemaRefs>
    <ds:schemaRef ds:uri="0ddfdf17-bbe8-4639-b90c-55b0073fd9da"/>
    <ds:schemaRef ds:uri="29e074bb-88be-4b44-b478-d117e20be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5a3e725-41f9-4561-8b86-7c987453767b}" enabled="1" method="Standard" siteId="{515d212d-6e4e-45b7-b602-1940417ca1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339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Century Gothic</vt:lpstr>
      <vt:lpstr>Courier New</vt:lpstr>
      <vt:lpstr>Office Theme</vt:lpstr>
      <vt:lpstr>Dynamics 365  Service Contract Quick Guide</vt:lpstr>
      <vt:lpstr>Dynamics 365 – Service Contracts Quick Guide</vt:lpstr>
      <vt:lpstr>Dynamics 365 – Service Contracts Quick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Rafftery</dc:creator>
  <cp:lastModifiedBy>Paulsen, Amy (Synaptic Software)</cp:lastModifiedBy>
  <cp:revision>4</cp:revision>
  <dcterms:created xsi:type="dcterms:W3CDTF">2024-02-22T14:29:37Z</dcterms:created>
  <dcterms:modified xsi:type="dcterms:W3CDTF">2024-07-01T15:24:09Z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0x0101006BC7C41F64614B428B2ACD39DEE5AECB</vt:lpwstr>
  </property>
</Properties>
</file>