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8"/>
  </p:notesMasterIdLst>
  <p:sldIdLst>
    <p:sldId id="256" r:id="rId5"/>
    <p:sldId id="2147470194" r:id="rId6"/>
    <p:sldId id="21474701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91423-0F04-4ABD-9B8A-662508A2F589}" name="Amber Lippiett" initials="AL" userId="S::A.Lippiett@fintelplc.com::98004c95-bf14-4b3d-969a-eb899ee910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3A"/>
    <a:srgbClr val="384048"/>
    <a:srgbClr val="C3D200"/>
    <a:srgbClr val="ECECEC"/>
    <a:srgbClr val="73A32C"/>
    <a:srgbClr val="AACE70"/>
    <a:srgbClr val="8BBF3D"/>
    <a:srgbClr val="D0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8F62C-B67B-4675-AD5B-B3DCDB2FCE54}" v="1" dt="2024-07-12T14:47:44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sen, Amy (Synaptic Software)" userId="31b91a4b-2913-4a45-8e59-7df5608eedd7" providerId="ADAL" clId="{A138F62C-B67B-4675-AD5B-B3DCDB2FCE54}"/>
    <pc:docChg chg="undo custSel delSld modSld">
      <pc:chgData name="Paulsen, Amy (Synaptic Software)" userId="31b91a4b-2913-4a45-8e59-7df5608eedd7" providerId="ADAL" clId="{A138F62C-B67B-4675-AD5B-B3DCDB2FCE54}" dt="2024-07-12T14:50:15.293" v="402" actId="27636"/>
      <pc:docMkLst>
        <pc:docMk/>
      </pc:docMkLst>
      <pc:sldChg chg="modSp mod">
        <pc:chgData name="Paulsen, Amy (Synaptic Software)" userId="31b91a4b-2913-4a45-8e59-7df5608eedd7" providerId="ADAL" clId="{A138F62C-B67B-4675-AD5B-B3DCDB2FCE54}" dt="2024-07-01T14:14:47.458" v="85" actId="20577"/>
        <pc:sldMkLst>
          <pc:docMk/>
          <pc:sldMk cId="2260318702" sldId="256"/>
        </pc:sldMkLst>
        <pc:spChg chg="mod">
          <ac:chgData name="Paulsen, Amy (Synaptic Software)" userId="31b91a4b-2913-4a45-8e59-7df5608eedd7" providerId="ADAL" clId="{A138F62C-B67B-4675-AD5B-B3DCDB2FCE54}" dt="2024-07-01T14:14:47.458" v="85" actId="20577"/>
          <ac:spMkLst>
            <pc:docMk/>
            <pc:sldMk cId="2260318702" sldId="256"/>
            <ac:spMk id="2" creationId="{257462F6-E6E0-2C7D-EB09-BFBF1ED1D4B0}"/>
          </ac:spMkLst>
        </pc:spChg>
      </pc:sldChg>
      <pc:sldChg chg="del">
        <pc:chgData name="Paulsen, Amy (Synaptic Software)" userId="31b91a4b-2913-4a45-8e59-7df5608eedd7" providerId="ADAL" clId="{A138F62C-B67B-4675-AD5B-B3DCDB2FCE54}" dt="2024-07-01T14:13:24.003" v="25" actId="47"/>
        <pc:sldMkLst>
          <pc:docMk/>
          <pc:sldMk cId="1093788932" sldId="257"/>
        </pc:sldMkLst>
      </pc:sldChg>
      <pc:sldChg chg="del">
        <pc:chgData name="Paulsen, Amy (Synaptic Software)" userId="31b91a4b-2913-4a45-8e59-7df5608eedd7" providerId="ADAL" clId="{A138F62C-B67B-4675-AD5B-B3DCDB2FCE54}" dt="2024-07-01T14:13:00.445" v="0" actId="47"/>
        <pc:sldMkLst>
          <pc:docMk/>
          <pc:sldMk cId="1325781699" sldId="306"/>
        </pc:sldMkLst>
      </pc:sldChg>
      <pc:sldChg chg="del">
        <pc:chgData name="Paulsen, Amy (Synaptic Software)" userId="31b91a4b-2913-4a45-8e59-7df5608eedd7" providerId="ADAL" clId="{A138F62C-B67B-4675-AD5B-B3DCDB2FCE54}" dt="2024-07-01T14:13:22.477" v="23" actId="47"/>
        <pc:sldMkLst>
          <pc:docMk/>
          <pc:sldMk cId="1891105755" sldId="2147470156"/>
        </pc:sldMkLst>
      </pc:sldChg>
      <pc:sldChg chg="del">
        <pc:chgData name="Paulsen, Amy (Synaptic Software)" userId="31b91a4b-2913-4a45-8e59-7df5608eedd7" providerId="ADAL" clId="{A138F62C-B67B-4675-AD5B-B3DCDB2FCE54}" dt="2024-07-01T14:13:12.132" v="12" actId="47"/>
        <pc:sldMkLst>
          <pc:docMk/>
          <pc:sldMk cId="3796321615" sldId="2147470158"/>
        </pc:sldMkLst>
      </pc:sldChg>
      <pc:sldChg chg="del">
        <pc:chgData name="Paulsen, Amy (Synaptic Software)" userId="31b91a4b-2913-4a45-8e59-7df5608eedd7" providerId="ADAL" clId="{A138F62C-B67B-4675-AD5B-B3DCDB2FCE54}" dt="2024-07-01T14:13:18.536" v="18" actId="47"/>
        <pc:sldMkLst>
          <pc:docMk/>
          <pc:sldMk cId="2265258832" sldId="2147470159"/>
        </pc:sldMkLst>
      </pc:sldChg>
      <pc:sldChg chg="del">
        <pc:chgData name="Paulsen, Amy (Synaptic Software)" userId="31b91a4b-2913-4a45-8e59-7df5608eedd7" providerId="ADAL" clId="{A138F62C-B67B-4675-AD5B-B3DCDB2FCE54}" dt="2024-07-01T14:13:08.547" v="8" actId="47"/>
        <pc:sldMkLst>
          <pc:docMk/>
          <pc:sldMk cId="219585733" sldId="2147470161"/>
        </pc:sldMkLst>
      </pc:sldChg>
      <pc:sldChg chg="del">
        <pc:chgData name="Paulsen, Amy (Synaptic Software)" userId="31b91a4b-2913-4a45-8e59-7df5608eedd7" providerId="ADAL" clId="{A138F62C-B67B-4675-AD5B-B3DCDB2FCE54}" dt="2024-07-01T14:13:17.633" v="17" actId="47"/>
        <pc:sldMkLst>
          <pc:docMk/>
          <pc:sldMk cId="1178543226" sldId="2147470164"/>
        </pc:sldMkLst>
      </pc:sldChg>
      <pc:sldChg chg="del">
        <pc:chgData name="Paulsen, Amy (Synaptic Software)" userId="31b91a4b-2913-4a45-8e59-7df5608eedd7" providerId="ADAL" clId="{A138F62C-B67B-4675-AD5B-B3DCDB2FCE54}" dt="2024-07-01T14:13:20.233" v="20" actId="47"/>
        <pc:sldMkLst>
          <pc:docMk/>
          <pc:sldMk cId="3656527677" sldId="2147470165"/>
        </pc:sldMkLst>
      </pc:sldChg>
      <pc:sldChg chg="del">
        <pc:chgData name="Paulsen, Amy (Synaptic Software)" userId="31b91a4b-2913-4a45-8e59-7df5608eedd7" providerId="ADAL" clId="{A138F62C-B67B-4675-AD5B-B3DCDB2FCE54}" dt="2024-07-01T14:13:06.689" v="6" actId="47"/>
        <pc:sldMkLst>
          <pc:docMk/>
          <pc:sldMk cId="2832612614" sldId="2147470167"/>
        </pc:sldMkLst>
      </pc:sldChg>
      <pc:sldChg chg="del">
        <pc:chgData name="Paulsen, Amy (Synaptic Software)" userId="31b91a4b-2913-4a45-8e59-7df5608eedd7" providerId="ADAL" clId="{A138F62C-B67B-4675-AD5B-B3DCDB2FCE54}" dt="2024-07-01T14:13:09.634" v="9" actId="47"/>
        <pc:sldMkLst>
          <pc:docMk/>
          <pc:sldMk cId="51009674" sldId="2147470168"/>
        </pc:sldMkLst>
      </pc:sldChg>
      <pc:sldChg chg="del">
        <pc:chgData name="Paulsen, Amy (Synaptic Software)" userId="31b91a4b-2913-4a45-8e59-7df5608eedd7" providerId="ADAL" clId="{A138F62C-B67B-4675-AD5B-B3DCDB2FCE54}" dt="2024-07-01T14:13:04.691" v="4" actId="47"/>
        <pc:sldMkLst>
          <pc:docMk/>
          <pc:sldMk cId="3781264227" sldId="2147470170"/>
        </pc:sldMkLst>
      </pc:sldChg>
      <pc:sldChg chg="del">
        <pc:chgData name="Paulsen, Amy (Synaptic Software)" userId="31b91a4b-2913-4a45-8e59-7df5608eedd7" providerId="ADAL" clId="{A138F62C-B67B-4675-AD5B-B3DCDB2FCE54}" dt="2024-07-01T14:13:05.520" v="5" actId="47"/>
        <pc:sldMkLst>
          <pc:docMk/>
          <pc:sldMk cId="497769108" sldId="2147470171"/>
        </pc:sldMkLst>
      </pc:sldChg>
      <pc:sldChg chg="del">
        <pc:chgData name="Paulsen, Amy (Synaptic Software)" userId="31b91a4b-2913-4a45-8e59-7df5608eedd7" providerId="ADAL" clId="{A138F62C-B67B-4675-AD5B-B3DCDB2FCE54}" dt="2024-07-01T14:13:01.338" v="1" actId="47"/>
        <pc:sldMkLst>
          <pc:docMk/>
          <pc:sldMk cId="2373869273" sldId="2147470173"/>
        </pc:sldMkLst>
      </pc:sldChg>
      <pc:sldChg chg="del">
        <pc:chgData name="Paulsen, Amy (Synaptic Software)" userId="31b91a4b-2913-4a45-8e59-7df5608eedd7" providerId="ADAL" clId="{A138F62C-B67B-4675-AD5B-B3DCDB2FCE54}" dt="2024-07-01T14:13:03.470" v="3" actId="47"/>
        <pc:sldMkLst>
          <pc:docMk/>
          <pc:sldMk cId="3259317444" sldId="2147470174"/>
        </pc:sldMkLst>
      </pc:sldChg>
      <pc:sldChg chg="del">
        <pc:chgData name="Paulsen, Amy (Synaptic Software)" userId="31b91a4b-2913-4a45-8e59-7df5608eedd7" providerId="ADAL" clId="{A138F62C-B67B-4675-AD5B-B3DCDB2FCE54}" dt="2024-07-01T14:13:15.931" v="15" actId="47"/>
        <pc:sldMkLst>
          <pc:docMk/>
          <pc:sldMk cId="3579015824" sldId="2147470178"/>
        </pc:sldMkLst>
      </pc:sldChg>
      <pc:sldChg chg="del">
        <pc:chgData name="Paulsen, Amy (Synaptic Software)" userId="31b91a4b-2913-4a45-8e59-7df5608eedd7" providerId="ADAL" clId="{A138F62C-B67B-4675-AD5B-B3DCDB2FCE54}" dt="2024-07-01T14:13:21.778" v="22" actId="47"/>
        <pc:sldMkLst>
          <pc:docMk/>
          <pc:sldMk cId="3819704354" sldId="2147470179"/>
        </pc:sldMkLst>
      </pc:sldChg>
      <pc:sldChg chg="del">
        <pc:chgData name="Paulsen, Amy (Synaptic Software)" userId="31b91a4b-2913-4a45-8e59-7df5608eedd7" providerId="ADAL" clId="{A138F62C-B67B-4675-AD5B-B3DCDB2FCE54}" dt="2024-07-01T14:13:21.064" v="21" actId="47"/>
        <pc:sldMkLst>
          <pc:docMk/>
          <pc:sldMk cId="49241093" sldId="2147470181"/>
        </pc:sldMkLst>
      </pc:sldChg>
      <pc:sldChg chg="del">
        <pc:chgData name="Paulsen, Amy (Synaptic Software)" userId="31b91a4b-2913-4a45-8e59-7df5608eedd7" providerId="ADAL" clId="{A138F62C-B67B-4675-AD5B-B3DCDB2FCE54}" dt="2024-07-01T14:13:11.435" v="11" actId="47"/>
        <pc:sldMkLst>
          <pc:docMk/>
          <pc:sldMk cId="548071192" sldId="2147470182"/>
        </pc:sldMkLst>
      </pc:sldChg>
      <pc:sldChg chg="del">
        <pc:chgData name="Paulsen, Amy (Synaptic Software)" userId="31b91a4b-2913-4a45-8e59-7df5608eedd7" providerId="ADAL" clId="{A138F62C-B67B-4675-AD5B-B3DCDB2FCE54}" dt="2024-07-01T14:13:19.369" v="19" actId="47"/>
        <pc:sldMkLst>
          <pc:docMk/>
          <pc:sldMk cId="3563295295" sldId="2147470183"/>
        </pc:sldMkLst>
      </pc:sldChg>
      <pc:sldChg chg="del">
        <pc:chgData name="Paulsen, Amy (Synaptic Software)" userId="31b91a4b-2913-4a45-8e59-7df5608eedd7" providerId="ADAL" clId="{A138F62C-B67B-4675-AD5B-B3DCDB2FCE54}" dt="2024-07-01T14:13:16.815" v="16" actId="47"/>
        <pc:sldMkLst>
          <pc:docMk/>
          <pc:sldMk cId="1966140003" sldId="2147470185"/>
        </pc:sldMkLst>
      </pc:sldChg>
      <pc:sldChg chg="del">
        <pc:chgData name="Paulsen, Amy (Synaptic Software)" userId="31b91a4b-2913-4a45-8e59-7df5608eedd7" providerId="ADAL" clId="{A138F62C-B67B-4675-AD5B-B3DCDB2FCE54}" dt="2024-07-01T14:13:13.733" v="13" actId="47"/>
        <pc:sldMkLst>
          <pc:docMk/>
          <pc:sldMk cId="696821814" sldId="2147470186"/>
        </pc:sldMkLst>
      </pc:sldChg>
      <pc:sldChg chg="del">
        <pc:chgData name="Paulsen, Amy (Synaptic Software)" userId="31b91a4b-2913-4a45-8e59-7df5608eedd7" providerId="ADAL" clId="{A138F62C-B67B-4675-AD5B-B3DCDB2FCE54}" dt="2024-07-01T14:13:14.952" v="14" actId="47"/>
        <pc:sldMkLst>
          <pc:docMk/>
          <pc:sldMk cId="3185681819" sldId="2147470188"/>
        </pc:sldMkLst>
      </pc:sldChg>
      <pc:sldChg chg="del">
        <pc:chgData name="Paulsen, Amy (Synaptic Software)" userId="31b91a4b-2913-4a45-8e59-7df5608eedd7" providerId="ADAL" clId="{A138F62C-B67B-4675-AD5B-B3DCDB2FCE54}" dt="2024-07-01T14:13:07.629" v="7" actId="47"/>
        <pc:sldMkLst>
          <pc:docMk/>
          <pc:sldMk cId="2239615138" sldId="2147470189"/>
        </pc:sldMkLst>
      </pc:sldChg>
      <pc:sldChg chg="del">
        <pc:chgData name="Paulsen, Amy (Synaptic Software)" userId="31b91a4b-2913-4a45-8e59-7df5608eedd7" providerId="ADAL" clId="{A138F62C-B67B-4675-AD5B-B3DCDB2FCE54}" dt="2024-07-01T14:13:02.254" v="2" actId="47"/>
        <pc:sldMkLst>
          <pc:docMk/>
          <pc:sldMk cId="1025276174" sldId="2147470190"/>
        </pc:sldMkLst>
      </pc:sldChg>
      <pc:sldChg chg="del">
        <pc:chgData name="Paulsen, Amy (Synaptic Software)" userId="31b91a4b-2913-4a45-8e59-7df5608eedd7" providerId="ADAL" clId="{A138F62C-B67B-4675-AD5B-B3DCDB2FCE54}" dt="2024-07-01T14:13:23.277" v="24" actId="47"/>
        <pc:sldMkLst>
          <pc:docMk/>
          <pc:sldMk cId="1009047034" sldId="2147470191"/>
        </pc:sldMkLst>
      </pc:sldChg>
      <pc:sldChg chg="del">
        <pc:chgData name="Paulsen, Amy (Synaptic Software)" userId="31b91a4b-2913-4a45-8e59-7df5608eedd7" providerId="ADAL" clId="{A138F62C-B67B-4675-AD5B-B3DCDB2FCE54}" dt="2024-07-01T14:13:10.647" v="10" actId="47"/>
        <pc:sldMkLst>
          <pc:docMk/>
          <pc:sldMk cId="2147876157" sldId="2147470192"/>
        </pc:sldMkLst>
      </pc:sldChg>
      <pc:sldChg chg="del">
        <pc:chgData name="Paulsen, Amy (Synaptic Software)" userId="31b91a4b-2913-4a45-8e59-7df5608eedd7" providerId="ADAL" clId="{A138F62C-B67B-4675-AD5B-B3DCDB2FCE54}" dt="2024-07-01T14:13:29.416" v="26" actId="47"/>
        <pc:sldMkLst>
          <pc:docMk/>
          <pc:sldMk cId="2128609701" sldId="2147470193"/>
        </pc:sldMkLst>
      </pc:sldChg>
      <pc:sldChg chg="modSp mod">
        <pc:chgData name="Paulsen, Amy (Synaptic Software)" userId="31b91a4b-2913-4a45-8e59-7df5608eedd7" providerId="ADAL" clId="{A138F62C-B67B-4675-AD5B-B3DCDB2FCE54}" dt="2024-07-12T14:50:15.293" v="402" actId="27636"/>
        <pc:sldMkLst>
          <pc:docMk/>
          <pc:sldMk cId="794733865" sldId="2147470194"/>
        </pc:sldMkLst>
        <pc:spChg chg="mod">
          <ac:chgData name="Paulsen, Amy (Synaptic Software)" userId="31b91a4b-2913-4a45-8e59-7df5608eedd7" providerId="ADAL" clId="{A138F62C-B67B-4675-AD5B-B3DCDB2FCE54}" dt="2024-07-01T14:17:21.216" v="146" actId="20577"/>
          <ac:spMkLst>
            <pc:docMk/>
            <pc:sldMk cId="794733865" sldId="2147470194"/>
            <ac:spMk id="2" creationId="{92829BA3-D944-23F6-935A-ABA986D333DF}"/>
          </ac:spMkLst>
        </pc:spChg>
        <pc:spChg chg="mod">
          <ac:chgData name="Paulsen, Amy (Synaptic Software)" userId="31b91a4b-2913-4a45-8e59-7df5608eedd7" providerId="ADAL" clId="{A138F62C-B67B-4675-AD5B-B3DCDB2FCE54}" dt="2024-07-01T14:16:03.529" v="119" actId="12"/>
          <ac:spMkLst>
            <pc:docMk/>
            <pc:sldMk cId="794733865" sldId="2147470194"/>
            <ac:spMk id="3" creationId="{CB1B3F16-1D1E-D018-2730-3A57A3256D3B}"/>
          </ac:spMkLst>
        </pc:spChg>
        <pc:spChg chg="mod">
          <ac:chgData name="Paulsen, Amy (Synaptic Software)" userId="31b91a4b-2913-4a45-8e59-7df5608eedd7" providerId="ADAL" clId="{A138F62C-B67B-4675-AD5B-B3DCDB2FCE54}" dt="2024-07-12T14:50:15.293" v="402" actId="27636"/>
          <ac:spMkLst>
            <pc:docMk/>
            <pc:sldMk cId="794733865" sldId="2147470194"/>
            <ac:spMk id="4" creationId="{0EE662DC-187D-8D01-5E10-56456E2B3C52}"/>
          </ac:spMkLst>
        </pc:spChg>
      </pc:sldChg>
      <pc:sldChg chg="modSp mod">
        <pc:chgData name="Paulsen, Amy (Synaptic Software)" userId="31b91a4b-2913-4a45-8e59-7df5608eedd7" providerId="ADAL" clId="{A138F62C-B67B-4675-AD5B-B3DCDB2FCE54}" dt="2024-07-01T14:18:10.592" v="150" actId="1035"/>
        <pc:sldMkLst>
          <pc:docMk/>
          <pc:sldMk cId="2653275477" sldId="2147470195"/>
        </pc:sldMkLst>
        <pc:spChg chg="mod">
          <ac:chgData name="Paulsen, Amy (Synaptic Software)" userId="31b91a4b-2913-4a45-8e59-7df5608eedd7" providerId="ADAL" clId="{A138F62C-B67B-4675-AD5B-B3DCDB2FCE54}" dt="2024-07-01T14:18:10.592" v="150" actId="1035"/>
          <ac:spMkLst>
            <pc:docMk/>
            <pc:sldMk cId="2653275477" sldId="2147470195"/>
            <ac:spMk id="2" creationId="{C82D929F-0C8A-E5D6-CCB3-1AE13448FDE4}"/>
          </ac:spMkLst>
        </pc:spChg>
        <pc:spChg chg="mod">
          <ac:chgData name="Paulsen, Amy (Synaptic Software)" userId="31b91a4b-2913-4a45-8e59-7df5608eedd7" providerId="ADAL" clId="{A138F62C-B67B-4675-AD5B-B3DCDB2FCE54}" dt="2024-07-01T14:17:05.328" v="128" actId="403"/>
          <ac:spMkLst>
            <pc:docMk/>
            <pc:sldMk cId="2653275477" sldId="2147470195"/>
            <ac:spMk id="3" creationId="{4A16F1E2-74AE-CBB0-03AC-C08022D696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BC73A-EC9F-2247-845A-9B9401457740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1A59-CDFD-D846-B656-7A8BE801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41158A3-20D4-8210-9194-6C90840E5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953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8952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26B468C-FCEF-DDB8-B1DC-C1FB3572F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043" y="5807826"/>
            <a:ext cx="1833375" cy="4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7458C99-7F3F-D62A-0A93-0AA368FE7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467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Dark">
    <p:bg>
      <p:bgPr>
        <a:solidFill>
          <a:srgbClr val="384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>
                <a:solidFill>
                  <a:srgbClr val="ECECEC"/>
                </a:solidFill>
              </a:rPr>
              <a:pPr/>
              <a:t>‹#›</a:t>
            </a:fld>
            <a:endParaRPr lang="en-GB">
              <a:solidFill>
                <a:srgbClr val="ECECEC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FB1395-E7F2-4048-6F8D-E2B41522B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761" y="6254536"/>
            <a:ext cx="354366" cy="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orange cubes&#10;&#10;Description automatically generated">
            <a:extLst>
              <a:ext uri="{FF2B5EF4-FFF2-40B4-BE49-F238E27FC236}">
                <a16:creationId xmlns:a16="http://schemas.microsoft.com/office/drawing/2014/main" id="{28EB5982-10CF-C649-89E5-86612A89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799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0000">
                      <a:srgbClr val="F3AC33"/>
                    </a:gs>
                    <a:gs pos="89000">
                      <a:srgbClr val="FB8034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8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orange cubes&#10;&#10;Description automatically generated">
            <a:extLst>
              <a:ext uri="{FF2B5EF4-FFF2-40B4-BE49-F238E27FC236}">
                <a16:creationId xmlns:a16="http://schemas.microsoft.com/office/drawing/2014/main" id="{80F90DB9-30AE-473B-6F9F-58F5921B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0000">
                      <a:srgbClr val="F3AC33"/>
                    </a:gs>
                    <a:gs pos="89000">
                      <a:srgbClr val="FB8034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409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ubes and a circuit board&#10;&#10;Description automatically generated">
            <a:extLst>
              <a:ext uri="{FF2B5EF4-FFF2-40B4-BE49-F238E27FC236}">
                <a16:creationId xmlns:a16="http://schemas.microsoft.com/office/drawing/2014/main" id="{21F6C1F4-7604-7679-5690-61611A0DF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8000">
                      <a:srgbClr val="00B0F0"/>
                    </a:gs>
                    <a:gs pos="85000">
                      <a:srgbClr val="0070C0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94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cubes and a circuit board&#10;&#10;Description automatically generated">
            <a:extLst>
              <a:ext uri="{FF2B5EF4-FFF2-40B4-BE49-F238E27FC236}">
                <a16:creationId xmlns:a16="http://schemas.microsoft.com/office/drawing/2014/main" id="{CA17B450-A2CB-5372-3607-D31F8907A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2667001" y="-2667001"/>
            <a:ext cx="6857999" cy="12192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8000">
                      <a:srgbClr val="00B0F0"/>
                    </a:gs>
                    <a:gs pos="85000">
                      <a:srgbClr val="0070C0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888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23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2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e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AF1914-9EA0-3A16-A064-621FAE20E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02516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067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0000"/>
            <a:ext cx="4779600" cy="720000"/>
          </a:xfrm>
        </p:spPr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0000"/>
            <a:ext cx="4779601" cy="435133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0621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0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0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9BEEAE6-C153-2B80-E362-A3D27B4F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3EA70D3-71EB-1106-804F-0243CCC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0B4E-30CD-C326-49A0-EBA74CAB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1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e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AF1914-9EA0-3A16-A064-621FAE20E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02516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067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0000"/>
            <a:ext cx="4779600" cy="720000"/>
          </a:xfrm>
        </p:spPr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0000"/>
            <a:ext cx="4779601" cy="435133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409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539E-8B97-4CC7-83BC-EBD876E9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317-0533-AD6E-8232-9FDCB3B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296000"/>
            <a:ext cx="10440000" cy="4351338"/>
          </a:xfrm>
        </p:spPr>
        <p:txBody>
          <a:bodyPr lIns="0" tIns="0" rIns="0" bIns="0"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EA4E-5E07-9033-4161-1D270A9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2">
            <a:extLst>
              <a:ext uri="{FF2B5EF4-FFF2-40B4-BE49-F238E27FC236}">
                <a16:creationId xmlns:a16="http://schemas.microsoft.com/office/drawing/2014/main" id="{06F3F8C2-6AD1-E9F7-8002-0160D1488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48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539E-8B97-4CC7-83BC-EBD876E9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317-0533-AD6E-8232-9FDCB3B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000"/>
            <a:ext cx="10440000" cy="4351338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EA4E-5E07-9033-4161-1D270A9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640D2B2-7BA3-86BA-75EC-A569B630A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86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9BEEAE6-C153-2B80-E362-A3D27B4F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3EA70D3-71EB-1106-804F-0243CCC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0B4E-30CD-C326-49A0-EBA74CAB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Dark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E83EAC-FD47-F72B-D4CB-320E952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38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A09A4C6-5C99-AE43-411B-ACB43845C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6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048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>
                <a:solidFill>
                  <a:srgbClr val="384048"/>
                </a:solidFill>
              </a:rPr>
              <a:pPr/>
              <a:t>‹#›</a:t>
            </a:fld>
            <a:endParaRPr lang="en-GB">
              <a:solidFill>
                <a:srgbClr val="384048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4FC5A1-4E93-783E-1AF9-70CD13559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761" y="6254536"/>
            <a:ext cx="354366" cy="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A09A4C6-5C99-AE43-411B-ACB43845C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06C66-7891-2BFC-31AE-5215A5BC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BDA19-338A-5208-FA30-07398B2C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000"/>
            <a:ext cx="104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99BAD-96E2-E2D5-4FDC-2E28AA766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90A5-712C-7B96-E524-CC15367D1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C9A8B0-947A-0A8A-379D-6A3A28418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5001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7" r:id="rId2"/>
    <p:sldLayoutId id="2147483689" r:id="rId3"/>
    <p:sldLayoutId id="2147483692" r:id="rId4"/>
    <p:sldLayoutId id="2147483690" r:id="rId5"/>
    <p:sldLayoutId id="2147483661" r:id="rId6"/>
    <p:sldLayoutId id="2147483691" r:id="rId7"/>
    <p:sldLayoutId id="2147483669" r:id="rId8"/>
    <p:sldLayoutId id="2147483668" r:id="rId9"/>
    <p:sldLayoutId id="2147483662" r:id="rId10"/>
    <p:sldLayoutId id="2147483670" r:id="rId11"/>
    <p:sldLayoutId id="2147483663" r:id="rId12"/>
    <p:sldLayoutId id="2147483665" r:id="rId13"/>
    <p:sldLayoutId id="2147483664" r:id="rId14"/>
    <p:sldLayoutId id="2147483666" r:id="rId15"/>
    <p:sldLayoutId id="2147483671" r:id="rId16"/>
    <p:sldLayoutId id="2147483686" r:id="rId17"/>
    <p:sldLayoutId id="2147483674" r:id="rId18"/>
    <p:sldLayoutId id="214748367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62F6-E6E0-2C7D-EB09-BFBF1ED1D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538" y="2891692"/>
            <a:ext cx="3378725" cy="537308"/>
          </a:xfrm>
        </p:spPr>
        <p:txBody>
          <a:bodyPr>
            <a:normAutofit fontScale="90000"/>
          </a:bodyPr>
          <a:lstStyle/>
          <a:p>
            <a:r>
              <a:rPr lang="en-GB" dirty="0"/>
              <a:t>Dynamics 365 </a:t>
            </a:r>
            <a:br>
              <a:rPr lang="en-GB" dirty="0"/>
            </a:br>
            <a:r>
              <a:rPr lang="en-GB" sz="1800" dirty="0"/>
              <a:t>Opportunities Quick Guide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DC542-1A5B-F221-ECA5-0D8D75C97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9537" y="3602038"/>
            <a:ext cx="4572001" cy="1950402"/>
          </a:xfrm>
        </p:spPr>
        <p:txBody>
          <a:bodyPr vert="horz" lIns="0" tIns="0" rIns="0" bIns="0" rtlCol="0" anchor="t">
            <a:noAutofit/>
          </a:bodyPr>
          <a:lstStyle/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6031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9BA3-D944-23F6-935A-ABA986D3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Dynamics 365 – Opportunities Quick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F16-1D1E-D018-2730-3A57A3256D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6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Check the lead/opportunity doesn’t already exist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Qualify the lead (if you haven’t already)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Complete details of the opportunity, including Type and Probability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Enter a description of the Opportunity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Complete details in the top right (Under name &amp; owner)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Navigate to the Product tab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Select a Price List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Add Products 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662DC-187D-8D01-5E10-56456E2B3C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9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Leave existing button unselected to select Product from Price List, enable the button to write-in product manually</a:t>
            </a: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16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Note – If adding a manual product ensure you add your companies prefix. For e.g. SY Example Product. Prefixes are essential for future reporting.</a:t>
            </a:r>
            <a:endParaRPr lang="en-GB" sz="12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9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Override Price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9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Search for Product in the </a:t>
            </a:r>
            <a:r>
              <a:rPr lang="en-GB" sz="1600" b="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Existing Pro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9"/>
            </a:pPr>
            <a:r>
              <a:rPr lang="en-GB" sz="1600" b="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duct </a:t>
            </a: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field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9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Complete remaining fields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9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Save and Close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9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Click through the arrow on the right side of the product to view details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9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Double check fields and pricing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9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Enter Term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73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929F-0C8A-E5D6-CCB3-1AE13448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175"/>
            <a:ext cx="10440000" cy="720000"/>
          </a:xfrm>
        </p:spPr>
        <p:txBody>
          <a:bodyPr/>
          <a:lstStyle/>
          <a:p>
            <a:r>
              <a:rPr lang="en-GB" b="1" dirty="0"/>
              <a:t>Dynamics 365 – Opportunities Quick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6F1E2-74AE-CBB0-03AC-C08022D696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 startAt="17"/>
            </a:pPr>
            <a:endParaRPr lang="en-GB" sz="16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7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Save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7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Make sure the Total Contract Value is correct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7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Navigate back to Summary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7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Check stakeholders and add competitors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7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Complete Develop in the process bar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7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Next Stage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7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Complete Propose in the process bar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7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Select close as won or close as lost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27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Q 1">
      <a:dk1>
        <a:srgbClr val="00283A"/>
      </a:dk1>
      <a:lt1>
        <a:srgbClr val="FFFFFF"/>
      </a:lt1>
      <a:dk2>
        <a:srgbClr val="385461"/>
      </a:dk2>
      <a:lt2>
        <a:srgbClr val="F3F3F3"/>
      </a:lt2>
      <a:accent1>
        <a:srgbClr val="F3AC33"/>
      </a:accent1>
      <a:accent2>
        <a:srgbClr val="FB8034"/>
      </a:accent2>
      <a:accent3>
        <a:srgbClr val="FF0000"/>
      </a:accent3>
      <a:accent4>
        <a:srgbClr val="00B0F0"/>
      </a:accent4>
      <a:accent5>
        <a:srgbClr val="0070C0"/>
      </a:accent5>
      <a:accent6>
        <a:srgbClr val="6501FB"/>
      </a:accent6>
      <a:hlink>
        <a:srgbClr val="0070C0"/>
      </a:hlink>
      <a:folHlink>
        <a:srgbClr val="FB803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Partnership Final 240424" id="{122D1779-FFC2-46ED-BF87-427DDF02BA26}" vid="{F6188275-9592-4B46-9B0A-565249D60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dfdf17-bbe8-4639-b90c-55b0073fd9da">
      <UserInfo>
        <DisplayName>Amber Lippiett</DisplayName>
        <AccountId>19</AccountId>
        <AccountType/>
      </UserInfo>
      <UserInfo>
        <DisplayName>Paul Chedzey</DisplayName>
        <AccountId>26</AccountId>
        <AccountType/>
      </UserInfo>
      <UserInfo>
        <DisplayName>Wendy Dines</DisplayName>
        <AccountId>23</AccountId>
        <AccountType/>
      </UserInfo>
      <UserInfo>
        <DisplayName>Paul Chedzey</DisplayName>
        <AccountId>24</AccountId>
        <AccountType/>
      </UserInfo>
      <UserInfo>
        <DisplayName>Ben Rogers</DisplayName>
        <AccountId>20</AccountId>
        <AccountType/>
      </UserInfo>
    </SharedWithUsers>
    <lcf76f155ced4ddcb4097134ff3c332f xmlns="29e074bb-88be-4b44-b478-d117e20beafa">
      <Terms xmlns="http://schemas.microsoft.com/office/infopath/2007/PartnerControls"/>
    </lcf76f155ced4ddcb4097134ff3c332f>
    <TaxCatchAll xmlns="0ddfdf17-bbe8-4639-b90c-55b0073fd9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7C41F64614B428B2ACD39DEE5AECB" ma:contentTypeVersion="13" ma:contentTypeDescription="Create a new document." ma:contentTypeScope="" ma:versionID="d6d5edb2f5cb8e4ba8409de55742b211">
  <xsd:schema xmlns:xsd="http://www.w3.org/2001/XMLSchema" xmlns:xs="http://www.w3.org/2001/XMLSchema" xmlns:p="http://schemas.microsoft.com/office/2006/metadata/properties" xmlns:ns2="29e074bb-88be-4b44-b478-d117e20beafa" xmlns:ns3="0ddfdf17-bbe8-4639-b90c-55b0073fd9da" targetNamespace="http://schemas.microsoft.com/office/2006/metadata/properties" ma:root="true" ma:fieldsID="4a3679a7046366a8e11d4a07059492a5" ns2:_="" ns3:_="">
    <xsd:import namespace="29e074bb-88be-4b44-b478-d117e20beafa"/>
    <xsd:import namespace="0ddfdf17-bbe8-4639-b90c-55b0073fd9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074bb-88be-4b44-b478-d117e20be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cf7222-c74e-4142-9b6e-2b927b1fc0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fdf17-bbe8-4639-b90c-55b0073fd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c1d931b-417d-4cc1-8090-2d32bb53edf6}" ma:internalName="TaxCatchAll" ma:showField="CatchAllData" ma:web="0ddfdf17-bbe8-4639-b90c-55b0073fd9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61458-B4AE-43E1-A882-F094BEF43294}">
  <ds:schemaRefs>
    <ds:schemaRef ds:uri="0ddfdf17-bbe8-4639-b90c-55b0073fd9da"/>
    <ds:schemaRef ds:uri="29e074bb-88be-4b44-b478-d117e20bea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74EFBC-E1E8-4A87-866D-BA5A63DE39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27AE4-C73F-468E-B773-9194AACC2F1A}">
  <ds:schemaRefs>
    <ds:schemaRef ds:uri="0ddfdf17-bbe8-4639-b90c-55b0073fd9da"/>
    <ds:schemaRef ds:uri="29e074bb-88be-4b44-b478-d117e20bea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5a3e725-41f9-4561-8b86-7c987453767b}" enabled="1" method="Standard" siteId="{515d212d-6e4e-45b7-b602-1940417ca13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201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Century Gothic</vt:lpstr>
      <vt:lpstr>Courier New</vt:lpstr>
      <vt:lpstr>Office Theme</vt:lpstr>
      <vt:lpstr>Dynamics 365  Opportunities Quick Guide</vt:lpstr>
      <vt:lpstr>Dynamics 365 – Opportunities Quick Guide</vt:lpstr>
      <vt:lpstr>Dynamics 365 – Opportunities Quick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Rafftery</dc:creator>
  <cp:lastModifiedBy>Paulsen, Amy (Synaptic Software)</cp:lastModifiedBy>
  <cp:revision>3</cp:revision>
  <dcterms:created xsi:type="dcterms:W3CDTF">2024-02-22T14:29:37Z</dcterms:created>
  <dcterms:modified xsi:type="dcterms:W3CDTF">2024-07-12T14:50:24Z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0x0101006BC7C41F64614B428B2ACD39DEE5AECB</vt:lpwstr>
  </property>
</Properties>
</file>