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0"/>
  </p:notesMasterIdLst>
  <p:sldIdLst>
    <p:sldId id="2147470193" r:id="rId5"/>
    <p:sldId id="257" r:id="rId6"/>
    <p:sldId id="2147470196" r:id="rId7"/>
    <p:sldId id="2147470195" r:id="rId8"/>
    <p:sldId id="30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591423-0F04-4ABD-9B8A-662508A2F589}" name="Amber Lippiett" initials="AL" userId="S::A.Lippiett@fintelplc.com::98004c95-bf14-4b3d-969a-eb899ee9108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84048"/>
    <a:srgbClr val="D0D1D4"/>
    <a:srgbClr val="385461"/>
    <a:srgbClr val="00283A"/>
    <a:srgbClr val="C3D200"/>
    <a:srgbClr val="ECECEC"/>
    <a:srgbClr val="73A32C"/>
    <a:srgbClr val="AACE70"/>
    <a:srgbClr val="8BBF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83"/>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Paulsen" userId="118688dc-1fe2-4581-ae11-f8a88f802373" providerId="ADAL" clId="{B67C46B1-D5AE-4D12-B0A4-9BBFD5EF0A2E}"/>
    <pc:docChg chg="custSel addSld delSld modSld">
      <pc:chgData name="Amy Paulsen" userId="118688dc-1fe2-4581-ae11-f8a88f802373" providerId="ADAL" clId="{B67C46B1-D5AE-4D12-B0A4-9BBFD5EF0A2E}" dt="2024-07-29T10:51:29.747" v="3998" actId="2696"/>
      <pc:docMkLst>
        <pc:docMk/>
      </pc:docMkLst>
      <pc:sldChg chg="del">
        <pc:chgData name="Amy Paulsen" userId="118688dc-1fe2-4581-ae11-f8a88f802373" providerId="ADAL" clId="{B67C46B1-D5AE-4D12-B0A4-9BBFD5EF0A2E}" dt="2024-07-26T11:22:41.838" v="0" actId="2696"/>
        <pc:sldMkLst>
          <pc:docMk/>
          <pc:sldMk cId="2260318702" sldId="256"/>
        </pc:sldMkLst>
      </pc:sldChg>
      <pc:sldChg chg="modSp mod">
        <pc:chgData name="Amy Paulsen" userId="118688dc-1fe2-4581-ae11-f8a88f802373" providerId="ADAL" clId="{B67C46B1-D5AE-4D12-B0A4-9BBFD5EF0A2E}" dt="2024-07-26T13:20:07.366" v="2237" actId="20577"/>
        <pc:sldMkLst>
          <pc:docMk/>
          <pc:sldMk cId="1093788932" sldId="257"/>
        </pc:sldMkLst>
        <pc:spChg chg="mod">
          <ac:chgData name="Amy Paulsen" userId="118688dc-1fe2-4581-ae11-f8a88f802373" providerId="ADAL" clId="{B67C46B1-D5AE-4D12-B0A4-9BBFD5EF0A2E}" dt="2024-07-26T13:20:07.366" v="2237" actId="20577"/>
          <ac:spMkLst>
            <pc:docMk/>
            <pc:sldMk cId="1093788932" sldId="257"/>
            <ac:spMk id="6" creationId="{AF905585-17BF-D1C7-9BBA-4B6AF30142F6}"/>
          </ac:spMkLst>
        </pc:spChg>
        <pc:spChg chg="mod">
          <ac:chgData name="Amy Paulsen" userId="118688dc-1fe2-4581-ae11-f8a88f802373" providerId="ADAL" clId="{B67C46B1-D5AE-4D12-B0A4-9BBFD5EF0A2E}" dt="2024-07-26T11:43:44.980" v="134" actId="113"/>
          <ac:spMkLst>
            <pc:docMk/>
            <pc:sldMk cId="1093788932" sldId="257"/>
            <ac:spMk id="8" creationId="{9F1A72EC-61F2-A0B9-DF55-60DD033AC090}"/>
          </ac:spMkLst>
        </pc:spChg>
      </pc:sldChg>
      <pc:sldChg chg="del">
        <pc:chgData name="Amy Paulsen" userId="118688dc-1fe2-4581-ae11-f8a88f802373" providerId="ADAL" clId="{B67C46B1-D5AE-4D12-B0A4-9BBFD5EF0A2E}" dt="2024-07-26T11:42:26.372" v="51" actId="2696"/>
        <pc:sldMkLst>
          <pc:docMk/>
          <pc:sldMk cId="1891105755" sldId="2147470156"/>
        </pc:sldMkLst>
      </pc:sldChg>
      <pc:sldChg chg="del">
        <pc:chgData name="Amy Paulsen" userId="118688dc-1fe2-4581-ae11-f8a88f802373" providerId="ADAL" clId="{B67C46B1-D5AE-4D12-B0A4-9BBFD5EF0A2E}" dt="2024-07-26T11:42:49.562" v="52" actId="2696"/>
        <pc:sldMkLst>
          <pc:docMk/>
          <pc:sldMk cId="3796321615" sldId="2147470158"/>
        </pc:sldMkLst>
      </pc:sldChg>
      <pc:sldChg chg="del">
        <pc:chgData name="Amy Paulsen" userId="118688dc-1fe2-4581-ae11-f8a88f802373" providerId="ADAL" clId="{B67C46B1-D5AE-4D12-B0A4-9BBFD5EF0A2E}" dt="2024-07-26T11:42:49.562" v="52" actId="2696"/>
        <pc:sldMkLst>
          <pc:docMk/>
          <pc:sldMk cId="2265258832" sldId="2147470159"/>
        </pc:sldMkLst>
      </pc:sldChg>
      <pc:sldChg chg="del">
        <pc:chgData name="Amy Paulsen" userId="118688dc-1fe2-4581-ae11-f8a88f802373" providerId="ADAL" clId="{B67C46B1-D5AE-4D12-B0A4-9BBFD5EF0A2E}" dt="2024-07-26T11:42:49.562" v="52" actId="2696"/>
        <pc:sldMkLst>
          <pc:docMk/>
          <pc:sldMk cId="219585733" sldId="2147470161"/>
        </pc:sldMkLst>
      </pc:sldChg>
      <pc:sldChg chg="del">
        <pc:chgData name="Amy Paulsen" userId="118688dc-1fe2-4581-ae11-f8a88f802373" providerId="ADAL" clId="{B67C46B1-D5AE-4D12-B0A4-9BBFD5EF0A2E}" dt="2024-07-26T11:42:49.562" v="52" actId="2696"/>
        <pc:sldMkLst>
          <pc:docMk/>
          <pc:sldMk cId="1178543226" sldId="2147470164"/>
        </pc:sldMkLst>
      </pc:sldChg>
      <pc:sldChg chg="del">
        <pc:chgData name="Amy Paulsen" userId="118688dc-1fe2-4581-ae11-f8a88f802373" providerId="ADAL" clId="{B67C46B1-D5AE-4D12-B0A4-9BBFD5EF0A2E}" dt="2024-07-26T11:42:49.562" v="52" actId="2696"/>
        <pc:sldMkLst>
          <pc:docMk/>
          <pc:sldMk cId="3656527677" sldId="2147470165"/>
        </pc:sldMkLst>
      </pc:sldChg>
      <pc:sldChg chg="del">
        <pc:chgData name="Amy Paulsen" userId="118688dc-1fe2-4581-ae11-f8a88f802373" providerId="ADAL" clId="{B67C46B1-D5AE-4D12-B0A4-9BBFD5EF0A2E}" dt="2024-07-26T11:42:49.562" v="52" actId="2696"/>
        <pc:sldMkLst>
          <pc:docMk/>
          <pc:sldMk cId="2832612614" sldId="2147470167"/>
        </pc:sldMkLst>
      </pc:sldChg>
      <pc:sldChg chg="del">
        <pc:chgData name="Amy Paulsen" userId="118688dc-1fe2-4581-ae11-f8a88f802373" providerId="ADAL" clId="{B67C46B1-D5AE-4D12-B0A4-9BBFD5EF0A2E}" dt="2024-07-26T11:42:49.562" v="52" actId="2696"/>
        <pc:sldMkLst>
          <pc:docMk/>
          <pc:sldMk cId="51009674" sldId="2147470168"/>
        </pc:sldMkLst>
      </pc:sldChg>
      <pc:sldChg chg="del">
        <pc:chgData name="Amy Paulsen" userId="118688dc-1fe2-4581-ae11-f8a88f802373" providerId="ADAL" clId="{B67C46B1-D5AE-4D12-B0A4-9BBFD5EF0A2E}" dt="2024-07-26T11:42:49.562" v="52" actId="2696"/>
        <pc:sldMkLst>
          <pc:docMk/>
          <pc:sldMk cId="3781264227" sldId="2147470170"/>
        </pc:sldMkLst>
      </pc:sldChg>
      <pc:sldChg chg="del">
        <pc:chgData name="Amy Paulsen" userId="118688dc-1fe2-4581-ae11-f8a88f802373" providerId="ADAL" clId="{B67C46B1-D5AE-4D12-B0A4-9BBFD5EF0A2E}" dt="2024-07-26T11:42:49.562" v="52" actId="2696"/>
        <pc:sldMkLst>
          <pc:docMk/>
          <pc:sldMk cId="497769108" sldId="2147470171"/>
        </pc:sldMkLst>
      </pc:sldChg>
      <pc:sldChg chg="del">
        <pc:chgData name="Amy Paulsen" userId="118688dc-1fe2-4581-ae11-f8a88f802373" providerId="ADAL" clId="{B67C46B1-D5AE-4D12-B0A4-9BBFD5EF0A2E}" dt="2024-07-26T11:42:49.562" v="52" actId="2696"/>
        <pc:sldMkLst>
          <pc:docMk/>
          <pc:sldMk cId="2373869273" sldId="2147470173"/>
        </pc:sldMkLst>
      </pc:sldChg>
      <pc:sldChg chg="del">
        <pc:chgData name="Amy Paulsen" userId="118688dc-1fe2-4581-ae11-f8a88f802373" providerId="ADAL" clId="{B67C46B1-D5AE-4D12-B0A4-9BBFD5EF0A2E}" dt="2024-07-26T11:42:49.562" v="52" actId="2696"/>
        <pc:sldMkLst>
          <pc:docMk/>
          <pc:sldMk cId="3259317444" sldId="2147470174"/>
        </pc:sldMkLst>
      </pc:sldChg>
      <pc:sldChg chg="del">
        <pc:chgData name="Amy Paulsen" userId="118688dc-1fe2-4581-ae11-f8a88f802373" providerId="ADAL" clId="{B67C46B1-D5AE-4D12-B0A4-9BBFD5EF0A2E}" dt="2024-07-26T11:42:49.562" v="52" actId="2696"/>
        <pc:sldMkLst>
          <pc:docMk/>
          <pc:sldMk cId="3579015824" sldId="2147470178"/>
        </pc:sldMkLst>
      </pc:sldChg>
      <pc:sldChg chg="del">
        <pc:chgData name="Amy Paulsen" userId="118688dc-1fe2-4581-ae11-f8a88f802373" providerId="ADAL" clId="{B67C46B1-D5AE-4D12-B0A4-9BBFD5EF0A2E}" dt="2024-07-26T11:42:49.562" v="52" actId="2696"/>
        <pc:sldMkLst>
          <pc:docMk/>
          <pc:sldMk cId="3819704354" sldId="2147470179"/>
        </pc:sldMkLst>
      </pc:sldChg>
      <pc:sldChg chg="del">
        <pc:chgData name="Amy Paulsen" userId="118688dc-1fe2-4581-ae11-f8a88f802373" providerId="ADAL" clId="{B67C46B1-D5AE-4D12-B0A4-9BBFD5EF0A2E}" dt="2024-07-26T11:42:49.562" v="52" actId="2696"/>
        <pc:sldMkLst>
          <pc:docMk/>
          <pc:sldMk cId="49241093" sldId="2147470181"/>
        </pc:sldMkLst>
      </pc:sldChg>
      <pc:sldChg chg="del">
        <pc:chgData name="Amy Paulsen" userId="118688dc-1fe2-4581-ae11-f8a88f802373" providerId="ADAL" clId="{B67C46B1-D5AE-4D12-B0A4-9BBFD5EF0A2E}" dt="2024-07-26T11:42:49.562" v="52" actId="2696"/>
        <pc:sldMkLst>
          <pc:docMk/>
          <pc:sldMk cId="548071192" sldId="2147470182"/>
        </pc:sldMkLst>
      </pc:sldChg>
      <pc:sldChg chg="del">
        <pc:chgData name="Amy Paulsen" userId="118688dc-1fe2-4581-ae11-f8a88f802373" providerId="ADAL" clId="{B67C46B1-D5AE-4D12-B0A4-9BBFD5EF0A2E}" dt="2024-07-26T11:42:49.562" v="52" actId="2696"/>
        <pc:sldMkLst>
          <pc:docMk/>
          <pc:sldMk cId="3563295295" sldId="2147470183"/>
        </pc:sldMkLst>
      </pc:sldChg>
      <pc:sldChg chg="del">
        <pc:chgData name="Amy Paulsen" userId="118688dc-1fe2-4581-ae11-f8a88f802373" providerId="ADAL" clId="{B67C46B1-D5AE-4D12-B0A4-9BBFD5EF0A2E}" dt="2024-07-26T11:42:49.562" v="52" actId="2696"/>
        <pc:sldMkLst>
          <pc:docMk/>
          <pc:sldMk cId="1966140003" sldId="2147470185"/>
        </pc:sldMkLst>
      </pc:sldChg>
      <pc:sldChg chg="del">
        <pc:chgData name="Amy Paulsen" userId="118688dc-1fe2-4581-ae11-f8a88f802373" providerId="ADAL" clId="{B67C46B1-D5AE-4D12-B0A4-9BBFD5EF0A2E}" dt="2024-07-26T11:42:49.562" v="52" actId="2696"/>
        <pc:sldMkLst>
          <pc:docMk/>
          <pc:sldMk cId="696821814" sldId="2147470186"/>
        </pc:sldMkLst>
      </pc:sldChg>
      <pc:sldChg chg="del">
        <pc:chgData name="Amy Paulsen" userId="118688dc-1fe2-4581-ae11-f8a88f802373" providerId="ADAL" clId="{B67C46B1-D5AE-4D12-B0A4-9BBFD5EF0A2E}" dt="2024-07-26T11:42:49.562" v="52" actId="2696"/>
        <pc:sldMkLst>
          <pc:docMk/>
          <pc:sldMk cId="3185681819" sldId="2147470188"/>
        </pc:sldMkLst>
      </pc:sldChg>
      <pc:sldChg chg="del">
        <pc:chgData name="Amy Paulsen" userId="118688dc-1fe2-4581-ae11-f8a88f802373" providerId="ADAL" clId="{B67C46B1-D5AE-4D12-B0A4-9BBFD5EF0A2E}" dt="2024-07-26T11:42:49.562" v="52" actId="2696"/>
        <pc:sldMkLst>
          <pc:docMk/>
          <pc:sldMk cId="2239615138" sldId="2147470189"/>
        </pc:sldMkLst>
      </pc:sldChg>
      <pc:sldChg chg="del">
        <pc:chgData name="Amy Paulsen" userId="118688dc-1fe2-4581-ae11-f8a88f802373" providerId="ADAL" clId="{B67C46B1-D5AE-4D12-B0A4-9BBFD5EF0A2E}" dt="2024-07-26T11:42:49.562" v="52" actId="2696"/>
        <pc:sldMkLst>
          <pc:docMk/>
          <pc:sldMk cId="1025276174" sldId="2147470190"/>
        </pc:sldMkLst>
      </pc:sldChg>
      <pc:sldChg chg="del">
        <pc:chgData name="Amy Paulsen" userId="118688dc-1fe2-4581-ae11-f8a88f802373" providerId="ADAL" clId="{B67C46B1-D5AE-4D12-B0A4-9BBFD5EF0A2E}" dt="2024-07-26T11:53:35.286" v="1506" actId="2696"/>
        <pc:sldMkLst>
          <pc:docMk/>
          <pc:sldMk cId="1009047034" sldId="2147470191"/>
        </pc:sldMkLst>
      </pc:sldChg>
      <pc:sldChg chg="del">
        <pc:chgData name="Amy Paulsen" userId="118688dc-1fe2-4581-ae11-f8a88f802373" providerId="ADAL" clId="{B67C46B1-D5AE-4D12-B0A4-9BBFD5EF0A2E}" dt="2024-07-26T11:42:49.562" v="52" actId="2696"/>
        <pc:sldMkLst>
          <pc:docMk/>
          <pc:sldMk cId="2147876157" sldId="2147470192"/>
        </pc:sldMkLst>
      </pc:sldChg>
      <pc:sldChg chg="modSp mod">
        <pc:chgData name="Amy Paulsen" userId="118688dc-1fe2-4581-ae11-f8a88f802373" providerId="ADAL" clId="{B67C46B1-D5AE-4D12-B0A4-9BBFD5EF0A2E}" dt="2024-07-26T11:53:27.120" v="1505" actId="20577"/>
        <pc:sldMkLst>
          <pc:docMk/>
          <pc:sldMk cId="2128609701" sldId="2147470193"/>
        </pc:sldMkLst>
        <pc:spChg chg="mod">
          <ac:chgData name="Amy Paulsen" userId="118688dc-1fe2-4581-ae11-f8a88f802373" providerId="ADAL" clId="{B67C46B1-D5AE-4D12-B0A4-9BBFD5EF0A2E}" dt="2024-07-26T11:53:27.120" v="1505" actId="20577"/>
          <ac:spMkLst>
            <pc:docMk/>
            <pc:sldMk cId="2128609701" sldId="2147470193"/>
            <ac:spMk id="3" creationId="{7114D2CF-996E-FD73-5628-44B239B08207}"/>
          </ac:spMkLst>
        </pc:spChg>
      </pc:sldChg>
      <pc:sldChg chg="del">
        <pc:chgData name="Amy Paulsen" userId="118688dc-1fe2-4581-ae11-f8a88f802373" providerId="ADAL" clId="{B67C46B1-D5AE-4D12-B0A4-9BBFD5EF0A2E}" dt="2024-07-26T11:42:58.812" v="53" actId="2696"/>
        <pc:sldMkLst>
          <pc:docMk/>
          <pc:sldMk cId="794733865" sldId="2147470194"/>
        </pc:sldMkLst>
      </pc:sldChg>
      <pc:sldChg chg="modSp add del mod">
        <pc:chgData name="Amy Paulsen" userId="118688dc-1fe2-4581-ae11-f8a88f802373" providerId="ADAL" clId="{B67C46B1-D5AE-4D12-B0A4-9BBFD5EF0A2E}" dt="2024-07-26T11:56:59.687" v="1723" actId="2696"/>
        <pc:sldMkLst>
          <pc:docMk/>
          <pc:sldMk cId="2189999309" sldId="2147470194"/>
        </pc:sldMkLst>
        <pc:spChg chg="mod">
          <ac:chgData name="Amy Paulsen" userId="118688dc-1fe2-4581-ae11-f8a88f802373" providerId="ADAL" clId="{B67C46B1-D5AE-4D12-B0A4-9BBFD5EF0A2E}" dt="2024-07-26T11:55:16.321" v="1706" actId="20577"/>
          <ac:spMkLst>
            <pc:docMk/>
            <pc:sldMk cId="2189999309" sldId="2147470194"/>
            <ac:spMk id="6" creationId="{AF905585-17BF-D1C7-9BBA-4B6AF30142F6}"/>
          </ac:spMkLst>
        </pc:spChg>
        <pc:spChg chg="mod">
          <ac:chgData name="Amy Paulsen" userId="118688dc-1fe2-4581-ae11-f8a88f802373" providerId="ADAL" clId="{B67C46B1-D5AE-4D12-B0A4-9BBFD5EF0A2E}" dt="2024-07-26T11:53:54.800" v="1533" actId="20577"/>
          <ac:spMkLst>
            <pc:docMk/>
            <pc:sldMk cId="2189999309" sldId="2147470194"/>
            <ac:spMk id="8" creationId="{9F1A72EC-61F2-A0B9-DF55-60DD033AC090}"/>
          </ac:spMkLst>
        </pc:spChg>
      </pc:sldChg>
      <pc:sldChg chg="modSp new mod">
        <pc:chgData name="Amy Paulsen" userId="118688dc-1fe2-4581-ae11-f8a88f802373" providerId="ADAL" clId="{B67C46B1-D5AE-4D12-B0A4-9BBFD5EF0A2E}" dt="2024-07-29T10:02:16.597" v="3401" actId="33524"/>
        <pc:sldMkLst>
          <pc:docMk/>
          <pc:sldMk cId="51092116" sldId="2147470195"/>
        </pc:sldMkLst>
        <pc:spChg chg="mod">
          <ac:chgData name="Amy Paulsen" userId="118688dc-1fe2-4581-ae11-f8a88f802373" providerId="ADAL" clId="{B67C46B1-D5AE-4D12-B0A4-9BBFD5EF0A2E}" dt="2024-07-26T11:55:58.763" v="1710"/>
          <ac:spMkLst>
            <pc:docMk/>
            <pc:sldMk cId="51092116" sldId="2147470195"/>
            <ac:spMk id="2" creationId="{B3BBCE9A-104D-2BB9-80F7-7EF3336B1476}"/>
          </ac:spMkLst>
        </pc:spChg>
        <pc:spChg chg="mod">
          <ac:chgData name="Amy Paulsen" userId="118688dc-1fe2-4581-ae11-f8a88f802373" providerId="ADAL" clId="{B67C46B1-D5AE-4D12-B0A4-9BBFD5EF0A2E}" dt="2024-07-29T10:02:16.597" v="3401" actId="33524"/>
          <ac:spMkLst>
            <pc:docMk/>
            <pc:sldMk cId="51092116" sldId="2147470195"/>
            <ac:spMk id="3" creationId="{FBBC6656-7131-8082-3BE5-8BC1AF52FA14}"/>
          </ac:spMkLst>
        </pc:spChg>
      </pc:sldChg>
      <pc:sldChg chg="new del">
        <pc:chgData name="Amy Paulsen" userId="118688dc-1fe2-4581-ae11-f8a88f802373" providerId="ADAL" clId="{B67C46B1-D5AE-4D12-B0A4-9BBFD5EF0A2E}" dt="2024-07-26T11:55:35.536" v="1708" actId="2696"/>
        <pc:sldMkLst>
          <pc:docMk/>
          <pc:sldMk cId="802564935" sldId="2147470195"/>
        </pc:sldMkLst>
      </pc:sldChg>
      <pc:sldChg chg="del">
        <pc:chgData name="Amy Paulsen" userId="118688dc-1fe2-4581-ae11-f8a88f802373" providerId="ADAL" clId="{B67C46B1-D5AE-4D12-B0A4-9BBFD5EF0A2E}" dt="2024-07-26T11:43:00.794" v="54" actId="2696"/>
        <pc:sldMkLst>
          <pc:docMk/>
          <pc:sldMk cId="2653275477" sldId="2147470195"/>
        </pc:sldMkLst>
      </pc:sldChg>
      <pc:sldChg chg="delSp modSp new mod">
        <pc:chgData name="Amy Paulsen" userId="118688dc-1fe2-4581-ae11-f8a88f802373" providerId="ADAL" clId="{B67C46B1-D5AE-4D12-B0A4-9BBFD5EF0A2E}" dt="2024-07-29T10:51:25.961" v="3997" actId="20577"/>
        <pc:sldMkLst>
          <pc:docMk/>
          <pc:sldMk cId="1882592132" sldId="2147470196"/>
        </pc:sldMkLst>
        <pc:spChg chg="del">
          <ac:chgData name="Amy Paulsen" userId="118688dc-1fe2-4581-ae11-f8a88f802373" providerId="ADAL" clId="{B67C46B1-D5AE-4D12-B0A4-9BBFD5EF0A2E}" dt="2024-07-26T12:02:38.877" v="2221" actId="478"/>
          <ac:spMkLst>
            <pc:docMk/>
            <pc:sldMk cId="1882592132" sldId="2147470196"/>
            <ac:spMk id="2" creationId="{F5F14E61-2FD0-59CB-4980-96CBE0C2E9EE}"/>
          </ac:spMkLst>
        </pc:spChg>
        <pc:spChg chg="mod">
          <ac:chgData name="Amy Paulsen" userId="118688dc-1fe2-4581-ae11-f8a88f802373" providerId="ADAL" clId="{B67C46B1-D5AE-4D12-B0A4-9BBFD5EF0A2E}" dt="2024-07-26T12:03:04.912" v="2235" actId="113"/>
          <ac:spMkLst>
            <pc:docMk/>
            <pc:sldMk cId="1882592132" sldId="2147470196"/>
            <ac:spMk id="3" creationId="{6763A275-A864-962C-0B98-FE28F6F37C57}"/>
          </ac:spMkLst>
        </pc:spChg>
        <pc:spChg chg="mod">
          <ac:chgData name="Amy Paulsen" userId="118688dc-1fe2-4581-ae11-f8a88f802373" providerId="ADAL" clId="{B67C46B1-D5AE-4D12-B0A4-9BBFD5EF0A2E}" dt="2024-07-29T10:51:25.961" v="3997" actId="20577"/>
          <ac:spMkLst>
            <pc:docMk/>
            <pc:sldMk cId="1882592132" sldId="2147470196"/>
            <ac:spMk id="4" creationId="{AF74B787-3729-0ACB-3161-5B96CA14A130}"/>
          </ac:spMkLst>
        </pc:spChg>
      </pc:sldChg>
      <pc:sldChg chg="new del">
        <pc:chgData name="Amy Paulsen" userId="118688dc-1fe2-4581-ae11-f8a88f802373" providerId="ADAL" clId="{B67C46B1-D5AE-4D12-B0A4-9BBFD5EF0A2E}" dt="2024-07-29T10:51:29.747" v="3998" actId="2696"/>
        <pc:sldMkLst>
          <pc:docMk/>
          <pc:sldMk cId="3659831704" sldId="21474701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BC73A-EC9F-2247-845A-9B9401457740}" type="datetimeFigureOut">
              <a:rPr lang="en-GB" smtClean="0"/>
              <a:t>29/07/2024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A1A59-CDFD-D846-B656-7A8BE801E57C}" type="slidenum">
              <a:rPr lang="en-GB" smtClean="0"/>
              <a:t>‹#›</a:t>
            </a:fld>
            <a:endParaRPr lang="en-GB"/>
          </a:p>
        </p:txBody>
      </p:sp>
    </p:spTree>
    <p:extLst>
      <p:ext uri="{BB962C8B-B14F-4D97-AF65-F5344CB8AC3E}">
        <p14:creationId xmlns:p14="http://schemas.microsoft.com/office/powerpoint/2010/main" val="396707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541158A3-20D4-8210-9194-6C90840E5EE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BAA7024-7760-8F3F-F2B7-C7E7D36E3518}"/>
              </a:ext>
            </a:extLst>
          </p:cNvPr>
          <p:cNvSpPr>
            <a:spLocks noGrp="1"/>
          </p:cNvSpPr>
          <p:nvPr>
            <p:ph type="ctrTitle"/>
          </p:nvPr>
        </p:nvSpPr>
        <p:spPr>
          <a:xfrm>
            <a:off x="6478953" y="2891692"/>
            <a:ext cx="6096001" cy="537308"/>
          </a:xfrm>
        </p:spPr>
        <p:txBody>
          <a:bodyPr anchor="t" anchorCtr="0">
            <a:normAutofit/>
          </a:bodyPr>
          <a:lstStyle>
            <a:lvl1pPr algn="l">
              <a:defRPr sz="32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C6AD898B-3590-57BB-DF5F-27E0E8813D12}"/>
              </a:ext>
            </a:extLst>
          </p:cNvPr>
          <p:cNvSpPr>
            <a:spLocks noGrp="1"/>
          </p:cNvSpPr>
          <p:nvPr>
            <p:ph type="subTitle" idx="1"/>
          </p:nvPr>
        </p:nvSpPr>
        <p:spPr>
          <a:xfrm>
            <a:off x="6478952" y="3602038"/>
            <a:ext cx="4572001" cy="1655762"/>
          </a:xfrm>
        </p:spPr>
        <p:txBody>
          <a:bodyP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Picture 7" descr="A white text on a black background&#10;&#10;Description automatically generated">
            <a:extLst>
              <a:ext uri="{FF2B5EF4-FFF2-40B4-BE49-F238E27FC236}">
                <a16:creationId xmlns:a16="http://schemas.microsoft.com/office/drawing/2014/main" id="{326B468C-FCEF-DDB8-B1DC-C1FB3572F4E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64043" y="5807826"/>
            <a:ext cx="1833375" cy="485126"/>
          </a:xfrm>
          <a:prstGeom prst="rect">
            <a:avLst/>
          </a:prstGeom>
        </p:spPr>
      </p:pic>
    </p:spTree>
    <p:extLst>
      <p:ext uri="{BB962C8B-B14F-4D97-AF65-F5344CB8AC3E}">
        <p14:creationId xmlns:p14="http://schemas.microsoft.com/office/powerpoint/2010/main" val="4230690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83D4-A785-94D9-EC59-379C33575FEA}"/>
              </a:ext>
            </a:extLst>
          </p:cNvPr>
          <p:cNvSpPr>
            <a:spLocks noGrp="1"/>
          </p:cNvSpPr>
          <p:nvPr>
            <p:ph type="title"/>
          </p:nvPr>
        </p:nvSpPr>
        <p:spPr/>
        <p:txBody>
          <a:bodyPr/>
          <a:lstStyle>
            <a:lvl1pPr>
              <a:defRPr>
                <a:solidFill>
                  <a:srgbClr val="D0D1D4"/>
                </a:solidFill>
              </a:defRPr>
            </a:lvl1pPr>
          </a:lstStyle>
          <a:p>
            <a:r>
              <a:rPr lang="en-GB"/>
              <a:t>Click to edit Master title style</a:t>
            </a:r>
          </a:p>
        </p:txBody>
      </p:sp>
      <p:sp>
        <p:nvSpPr>
          <p:cNvPr id="7" name="Slide Number Placeholder 5">
            <a:extLst>
              <a:ext uri="{FF2B5EF4-FFF2-40B4-BE49-F238E27FC236}">
                <a16:creationId xmlns:a16="http://schemas.microsoft.com/office/drawing/2014/main" id="{E043978A-9AFB-F732-AABB-33C641F72357}"/>
              </a:ext>
            </a:extLst>
          </p:cNvPr>
          <p:cNvSpPr txBox="1">
            <a:spLocks/>
          </p:cNvSpPr>
          <p:nvPr userDrawn="1"/>
        </p:nvSpPr>
        <p:spPr>
          <a:xfrm>
            <a:off x="-1" y="6356350"/>
            <a:ext cx="36000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7E35FA-5C84-BA4B-B73E-050D13BA3891}" type="slidenum">
              <a:rPr lang="en-GB" smtClean="0"/>
              <a:pPr/>
              <a:t>‹#›</a:t>
            </a:fld>
            <a:endParaRPr lang="en-GB"/>
          </a:p>
        </p:txBody>
      </p:sp>
      <p:pic>
        <p:nvPicPr>
          <p:cNvPr id="3" name="Picture 6">
            <a:extLst>
              <a:ext uri="{FF2B5EF4-FFF2-40B4-BE49-F238E27FC236}">
                <a16:creationId xmlns:a16="http://schemas.microsoft.com/office/drawing/2014/main" id="{D7458C99-7F3F-D62A-0A93-0AA368FE772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5249" b="39485"/>
          <a:stretch/>
        </p:blipFill>
        <p:spPr>
          <a:xfrm>
            <a:off x="8726401" y="6167727"/>
            <a:ext cx="3465600" cy="684001"/>
          </a:xfrm>
          <a:prstGeom prst="rect">
            <a:avLst/>
          </a:prstGeom>
          <a:ln w="12700">
            <a:miter lim="400000"/>
          </a:ln>
        </p:spPr>
      </p:pic>
    </p:spTree>
    <p:extLst>
      <p:ext uri="{BB962C8B-B14F-4D97-AF65-F5344CB8AC3E}">
        <p14:creationId xmlns:p14="http://schemas.microsoft.com/office/powerpoint/2010/main" val="355467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Dark">
    <p:bg>
      <p:bgPr>
        <a:solidFill>
          <a:srgbClr val="3840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83D4-A785-94D9-EC59-379C33575FEA}"/>
              </a:ext>
            </a:extLst>
          </p:cNvPr>
          <p:cNvSpPr>
            <a:spLocks noGrp="1"/>
          </p:cNvSpPr>
          <p:nvPr>
            <p:ph type="title"/>
          </p:nvPr>
        </p:nvSpPr>
        <p:spPr/>
        <p:txBody>
          <a:bodyPr/>
          <a:lstStyle>
            <a:lvl1pPr>
              <a:defRPr>
                <a:solidFill>
                  <a:srgbClr val="ECECEC"/>
                </a:solidFill>
              </a:defRPr>
            </a:lvl1pPr>
          </a:lstStyle>
          <a:p>
            <a:r>
              <a:rPr lang="en-GB"/>
              <a:t>Click to edit Master title style</a:t>
            </a:r>
          </a:p>
        </p:txBody>
      </p:sp>
      <p:sp>
        <p:nvSpPr>
          <p:cNvPr id="7" name="Slide Number Placeholder 5">
            <a:extLst>
              <a:ext uri="{FF2B5EF4-FFF2-40B4-BE49-F238E27FC236}">
                <a16:creationId xmlns:a16="http://schemas.microsoft.com/office/drawing/2014/main" id="{E043978A-9AFB-F732-AABB-33C641F72357}"/>
              </a:ext>
            </a:extLst>
          </p:cNvPr>
          <p:cNvSpPr txBox="1">
            <a:spLocks/>
          </p:cNvSpPr>
          <p:nvPr userDrawn="1"/>
        </p:nvSpPr>
        <p:spPr>
          <a:xfrm>
            <a:off x="-1" y="6356350"/>
            <a:ext cx="36000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7E35FA-5C84-BA4B-B73E-050D13BA3891}" type="slidenum">
              <a:rPr lang="en-GB" smtClean="0">
                <a:solidFill>
                  <a:srgbClr val="ECECEC"/>
                </a:solidFill>
              </a:rPr>
              <a:pPr/>
              <a:t>‹#›</a:t>
            </a:fld>
            <a:endParaRPr lang="en-GB">
              <a:solidFill>
                <a:srgbClr val="ECECEC"/>
              </a:solidFill>
            </a:endParaRPr>
          </a:p>
        </p:txBody>
      </p:sp>
      <p:pic>
        <p:nvPicPr>
          <p:cNvPr id="6" name="Graphic 5">
            <a:extLst>
              <a:ext uri="{FF2B5EF4-FFF2-40B4-BE49-F238E27FC236}">
                <a16:creationId xmlns:a16="http://schemas.microsoft.com/office/drawing/2014/main" id="{D6FB1395-E7F2-4048-6F8D-E2B41522BC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36761" y="6254536"/>
            <a:ext cx="354366" cy="358136"/>
          </a:xfrm>
          <a:prstGeom prst="rect">
            <a:avLst/>
          </a:prstGeom>
        </p:spPr>
      </p:pic>
    </p:spTree>
    <p:extLst>
      <p:ext uri="{BB962C8B-B14F-4D97-AF65-F5344CB8AC3E}">
        <p14:creationId xmlns:p14="http://schemas.microsoft.com/office/powerpoint/2010/main" val="684378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vider 1">
    <p:spTree>
      <p:nvGrpSpPr>
        <p:cNvPr id="1" name=""/>
        <p:cNvGrpSpPr/>
        <p:nvPr/>
      </p:nvGrpSpPr>
      <p:grpSpPr>
        <a:xfrm>
          <a:off x="0" y="0"/>
          <a:ext cx="0" cy="0"/>
          <a:chOff x="0" y="0"/>
          <a:chExt cx="0" cy="0"/>
        </a:xfrm>
      </p:grpSpPr>
      <p:pic>
        <p:nvPicPr>
          <p:cNvPr id="4" name="Picture 3" descr="A close-up of orange cubes&#10;&#10;Description automatically generated">
            <a:extLst>
              <a:ext uri="{FF2B5EF4-FFF2-40B4-BE49-F238E27FC236}">
                <a16:creationId xmlns:a16="http://schemas.microsoft.com/office/drawing/2014/main" id="{28EB5982-10CF-C649-89E5-86612A89E24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 y="0"/>
            <a:ext cx="12192001" cy="6857998"/>
          </a:xfrm>
          <a:prstGeom prst="rect">
            <a:avLst/>
          </a:prstGeom>
        </p:spPr>
      </p:pic>
      <p:pic>
        <p:nvPicPr>
          <p:cNvPr id="6" name="Picture 6">
            <a:extLst>
              <a:ext uri="{FF2B5EF4-FFF2-40B4-BE49-F238E27FC236}">
                <a16:creationId xmlns:a16="http://schemas.microsoft.com/office/drawing/2014/main" id="{9A24A2AB-1534-C5C8-053C-AFA09A785C8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r="5249" b="38930"/>
          <a:stretch/>
        </p:blipFill>
        <p:spPr>
          <a:xfrm>
            <a:off x="8726401" y="6167727"/>
            <a:ext cx="3465600" cy="690271"/>
          </a:xfrm>
          <a:prstGeom prst="rect">
            <a:avLst/>
          </a:prstGeom>
          <a:ln w="12700">
            <a:miter lim="400000"/>
          </a:ln>
        </p:spPr>
      </p:pic>
      <p:sp>
        <p:nvSpPr>
          <p:cNvPr id="2" name="Title 1">
            <a:extLst>
              <a:ext uri="{FF2B5EF4-FFF2-40B4-BE49-F238E27FC236}">
                <a16:creationId xmlns:a16="http://schemas.microsoft.com/office/drawing/2014/main" id="{EBAA7024-7760-8F3F-F2B7-C7E7D36E3518}"/>
              </a:ext>
            </a:extLst>
          </p:cNvPr>
          <p:cNvSpPr>
            <a:spLocks noGrp="1"/>
          </p:cNvSpPr>
          <p:nvPr>
            <p:ph type="ctrTitle"/>
          </p:nvPr>
        </p:nvSpPr>
        <p:spPr>
          <a:xfrm>
            <a:off x="1342724" y="2891692"/>
            <a:ext cx="6096001" cy="537308"/>
          </a:xfrm>
        </p:spPr>
        <p:txBody>
          <a:bodyPr anchor="t" anchorCtr="0">
            <a:normAutofit/>
          </a:bodyPr>
          <a:lstStyle>
            <a:lvl1pPr algn="l">
              <a:defRPr sz="3200" b="1">
                <a:gradFill>
                  <a:gsLst>
                    <a:gs pos="30000">
                      <a:srgbClr val="F3AC33"/>
                    </a:gs>
                    <a:gs pos="89000">
                      <a:srgbClr val="FB8034"/>
                    </a:gs>
                  </a:gsLst>
                  <a:lin ang="2700000" scaled="0"/>
                </a:gradFill>
              </a:defRPr>
            </a:lvl1pPr>
          </a:lstStyle>
          <a:p>
            <a:r>
              <a:rPr lang="en-GB"/>
              <a:t>Click to edit Master title style</a:t>
            </a:r>
          </a:p>
        </p:txBody>
      </p:sp>
      <p:sp>
        <p:nvSpPr>
          <p:cNvPr id="3" name="Subtitle 2">
            <a:extLst>
              <a:ext uri="{FF2B5EF4-FFF2-40B4-BE49-F238E27FC236}">
                <a16:creationId xmlns:a16="http://schemas.microsoft.com/office/drawing/2014/main" id="{C6AD898B-3590-57BB-DF5F-27E0E8813D12}"/>
              </a:ext>
            </a:extLst>
          </p:cNvPr>
          <p:cNvSpPr>
            <a:spLocks noGrp="1"/>
          </p:cNvSpPr>
          <p:nvPr>
            <p:ph type="subTitle" idx="1"/>
          </p:nvPr>
        </p:nvSpPr>
        <p:spPr>
          <a:xfrm>
            <a:off x="1342723" y="3602038"/>
            <a:ext cx="4572001" cy="1655762"/>
          </a:xfrm>
        </p:spPr>
        <p:txBody>
          <a:bodyP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5886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 2">
    <p:spTree>
      <p:nvGrpSpPr>
        <p:cNvPr id="1" name=""/>
        <p:cNvGrpSpPr/>
        <p:nvPr/>
      </p:nvGrpSpPr>
      <p:grpSpPr>
        <a:xfrm>
          <a:off x="0" y="0"/>
          <a:ext cx="0" cy="0"/>
          <a:chOff x="0" y="0"/>
          <a:chExt cx="0" cy="0"/>
        </a:xfrm>
      </p:grpSpPr>
      <p:pic>
        <p:nvPicPr>
          <p:cNvPr id="8" name="Picture 7" descr="A close-up of orange cubes&#10;&#10;Description automatically generated">
            <a:extLst>
              <a:ext uri="{FF2B5EF4-FFF2-40B4-BE49-F238E27FC236}">
                <a16:creationId xmlns:a16="http://schemas.microsoft.com/office/drawing/2014/main" id="{80F90DB9-30AE-473B-6F9F-58F5921B9F8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pic>
        <p:nvPicPr>
          <p:cNvPr id="6" name="Picture 6">
            <a:extLst>
              <a:ext uri="{FF2B5EF4-FFF2-40B4-BE49-F238E27FC236}">
                <a16:creationId xmlns:a16="http://schemas.microsoft.com/office/drawing/2014/main" id="{9A24A2AB-1534-C5C8-053C-AFA09A785C8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r="5249" b="38930"/>
          <a:stretch/>
        </p:blipFill>
        <p:spPr>
          <a:xfrm>
            <a:off x="8726401" y="6167727"/>
            <a:ext cx="3465600" cy="690271"/>
          </a:xfrm>
          <a:prstGeom prst="rect">
            <a:avLst/>
          </a:prstGeom>
          <a:ln w="12700">
            <a:miter lim="400000"/>
          </a:ln>
        </p:spPr>
      </p:pic>
      <p:sp>
        <p:nvSpPr>
          <p:cNvPr id="2" name="Title 1">
            <a:extLst>
              <a:ext uri="{FF2B5EF4-FFF2-40B4-BE49-F238E27FC236}">
                <a16:creationId xmlns:a16="http://schemas.microsoft.com/office/drawing/2014/main" id="{EBAA7024-7760-8F3F-F2B7-C7E7D36E3518}"/>
              </a:ext>
            </a:extLst>
          </p:cNvPr>
          <p:cNvSpPr>
            <a:spLocks noGrp="1"/>
          </p:cNvSpPr>
          <p:nvPr>
            <p:ph type="ctrTitle"/>
          </p:nvPr>
        </p:nvSpPr>
        <p:spPr>
          <a:xfrm>
            <a:off x="1342724" y="2891692"/>
            <a:ext cx="6096001" cy="537308"/>
          </a:xfrm>
        </p:spPr>
        <p:txBody>
          <a:bodyPr anchor="t" anchorCtr="0">
            <a:normAutofit/>
          </a:bodyPr>
          <a:lstStyle>
            <a:lvl1pPr algn="l">
              <a:defRPr sz="3200" b="1">
                <a:gradFill>
                  <a:gsLst>
                    <a:gs pos="30000">
                      <a:srgbClr val="F3AC33"/>
                    </a:gs>
                    <a:gs pos="89000">
                      <a:srgbClr val="FB8034"/>
                    </a:gs>
                  </a:gsLst>
                  <a:lin ang="2700000" scaled="0"/>
                </a:gradFill>
              </a:defRPr>
            </a:lvl1pPr>
          </a:lstStyle>
          <a:p>
            <a:r>
              <a:rPr lang="en-GB"/>
              <a:t>Click to edit Master title style</a:t>
            </a:r>
          </a:p>
        </p:txBody>
      </p:sp>
      <p:sp>
        <p:nvSpPr>
          <p:cNvPr id="3" name="Subtitle 2">
            <a:extLst>
              <a:ext uri="{FF2B5EF4-FFF2-40B4-BE49-F238E27FC236}">
                <a16:creationId xmlns:a16="http://schemas.microsoft.com/office/drawing/2014/main" id="{C6AD898B-3590-57BB-DF5F-27E0E8813D12}"/>
              </a:ext>
            </a:extLst>
          </p:cNvPr>
          <p:cNvSpPr>
            <a:spLocks noGrp="1"/>
          </p:cNvSpPr>
          <p:nvPr>
            <p:ph type="subTitle" idx="1"/>
          </p:nvPr>
        </p:nvSpPr>
        <p:spPr>
          <a:xfrm>
            <a:off x="1342723" y="3602038"/>
            <a:ext cx="4572001" cy="1655762"/>
          </a:xfrm>
        </p:spPr>
        <p:txBody>
          <a:bodyP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7144092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 3">
    <p:spTree>
      <p:nvGrpSpPr>
        <p:cNvPr id="1" name=""/>
        <p:cNvGrpSpPr/>
        <p:nvPr/>
      </p:nvGrpSpPr>
      <p:grpSpPr>
        <a:xfrm>
          <a:off x="0" y="0"/>
          <a:ext cx="0" cy="0"/>
          <a:chOff x="0" y="0"/>
          <a:chExt cx="0" cy="0"/>
        </a:xfrm>
      </p:grpSpPr>
      <p:pic>
        <p:nvPicPr>
          <p:cNvPr id="5" name="Picture 4" descr="A blue cubes and a circuit board&#10;&#10;Description automatically generated">
            <a:extLst>
              <a:ext uri="{FF2B5EF4-FFF2-40B4-BE49-F238E27FC236}">
                <a16:creationId xmlns:a16="http://schemas.microsoft.com/office/drawing/2014/main" id="{21F6C1F4-7604-7679-5690-61611A0DF06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0" y="0"/>
            <a:ext cx="12192000" cy="6858000"/>
          </a:xfrm>
          <a:prstGeom prst="rect">
            <a:avLst/>
          </a:prstGeom>
        </p:spPr>
      </p:pic>
      <p:pic>
        <p:nvPicPr>
          <p:cNvPr id="6" name="Picture 6">
            <a:extLst>
              <a:ext uri="{FF2B5EF4-FFF2-40B4-BE49-F238E27FC236}">
                <a16:creationId xmlns:a16="http://schemas.microsoft.com/office/drawing/2014/main" id="{9A24A2AB-1534-C5C8-053C-AFA09A785C8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r="5249" b="38930"/>
          <a:stretch/>
        </p:blipFill>
        <p:spPr>
          <a:xfrm>
            <a:off x="8726401" y="6167727"/>
            <a:ext cx="3465600" cy="690271"/>
          </a:xfrm>
          <a:prstGeom prst="rect">
            <a:avLst/>
          </a:prstGeom>
          <a:ln w="12700">
            <a:miter lim="400000"/>
          </a:ln>
        </p:spPr>
      </p:pic>
      <p:sp>
        <p:nvSpPr>
          <p:cNvPr id="2" name="Title 1">
            <a:extLst>
              <a:ext uri="{FF2B5EF4-FFF2-40B4-BE49-F238E27FC236}">
                <a16:creationId xmlns:a16="http://schemas.microsoft.com/office/drawing/2014/main" id="{EBAA7024-7760-8F3F-F2B7-C7E7D36E3518}"/>
              </a:ext>
            </a:extLst>
          </p:cNvPr>
          <p:cNvSpPr>
            <a:spLocks noGrp="1"/>
          </p:cNvSpPr>
          <p:nvPr>
            <p:ph type="ctrTitle"/>
          </p:nvPr>
        </p:nvSpPr>
        <p:spPr>
          <a:xfrm>
            <a:off x="1342724" y="2891692"/>
            <a:ext cx="6096001" cy="537308"/>
          </a:xfrm>
        </p:spPr>
        <p:txBody>
          <a:bodyPr anchor="t" anchorCtr="0">
            <a:normAutofit/>
          </a:bodyPr>
          <a:lstStyle>
            <a:lvl1pPr algn="l">
              <a:defRPr sz="3200" b="1">
                <a:gradFill>
                  <a:gsLst>
                    <a:gs pos="38000">
                      <a:srgbClr val="00B0F0"/>
                    </a:gs>
                    <a:gs pos="85000">
                      <a:srgbClr val="0070C0"/>
                    </a:gs>
                  </a:gsLst>
                  <a:lin ang="2700000" scaled="0"/>
                </a:gradFill>
              </a:defRPr>
            </a:lvl1pPr>
          </a:lstStyle>
          <a:p>
            <a:r>
              <a:rPr lang="en-GB"/>
              <a:t>Click to edit Master title style</a:t>
            </a:r>
          </a:p>
        </p:txBody>
      </p:sp>
      <p:sp>
        <p:nvSpPr>
          <p:cNvPr id="3" name="Subtitle 2">
            <a:extLst>
              <a:ext uri="{FF2B5EF4-FFF2-40B4-BE49-F238E27FC236}">
                <a16:creationId xmlns:a16="http://schemas.microsoft.com/office/drawing/2014/main" id="{C6AD898B-3590-57BB-DF5F-27E0E8813D12}"/>
              </a:ext>
            </a:extLst>
          </p:cNvPr>
          <p:cNvSpPr>
            <a:spLocks noGrp="1"/>
          </p:cNvSpPr>
          <p:nvPr>
            <p:ph type="subTitle" idx="1"/>
          </p:nvPr>
        </p:nvSpPr>
        <p:spPr>
          <a:xfrm>
            <a:off x="1342723" y="3602038"/>
            <a:ext cx="4572001" cy="1655762"/>
          </a:xfrm>
        </p:spPr>
        <p:txBody>
          <a:bodyP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307940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 4">
    <p:spTree>
      <p:nvGrpSpPr>
        <p:cNvPr id="1" name=""/>
        <p:cNvGrpSpPr/>
        <p:nvPr/>
      </p:nvGrpSpPr>
      <p:grpSpPr>
        <a:xfrm>
          <a:off x="0" y="0"/>
          <a:ext cx="0" cy="0"/>
          <a:chOff x="0" y="0"/>
          <a:chExt cx="0" cy="0"/>
        </a:xfrm>
      </p:grpSpPr>
      <p:pic>
        <p:nvPicPr>
          <p:cNvPr id="8" name="Picture 7" descr="A blue cubes and a circuit board&#10;&#10;Description automatically generated">
            <a:extLst>
              <a:ext uri="{FF2B5EF4-FFF2-40B4-BE49-F238E27FC236}">
                <a16:creationId xmlns:a16="http://schemas.microsoft.com/office/drawing/2014/main" id="{CA17B450-A2CB-5372-3607-D31F8907ACA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5400000" flipH="1" flipV="1">
            <a:off x="2667001" y="-2667001"/>
            <a:ext cx="6857999" cy="12192000"/>
          </a:xfrm>
          <a:prstGeom prst="rect">
            <a:avLst/>
          </a:prstGeom>
        </p:spPr>
      </p:pic>
      <p:pic>
        <p:nvPicPr>
          <p:cNvPr id="6" name="Picture 6">
            <a:extLst>
              <a:ext uri="{FF2B5EF4-FFF2-40B4-BE49-F238E27FC236}">
                <a16:creationId xmlns:a16="http://schemas.microsoft.com/office/drawing/2014/main" id="{9A24A2AB-1534-C5C8-053C-AFA09A785C8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r="5249" b="38930"/>
          <a:stretch/>
        </p:blipFill>
        <p:spPr>
          <a:xfrm>
            <a:off x="8726401" y="6167727"/>
            <a:ext cx="3465600" cy="690271"/>
          </a:xfrm>
          <a:prstGeom prst="rect">
            <a:avLst/>
          </a:prstGeom>
          <a:ln w="12700">
            <a:miter lim="400000"/>
          </a:ln>
        </p:spPr>
      </p:pic>
      <p:sp>
        <p:nvSpPr>
          <p:cNvPr id="2" name="Title 1">
            <a:extLst>
              <a:ext uri="{FF2B5EF4-FFF2-40B4-BE49-F238E27FC236}">
                <a16:creationId xmlns:a16="http://schemas.microsoft.com/office/drawing/2014/main" id="{EBAA7024-7760-8F3F-F2B7-C7E7D36E3518}"/>
              </a:ext>
            </a:extLst>
          </p:cNvPr>
          <p:cNvSpPr>
            <a:spLocks noGrp="1"/>
          </p:cNvSpPr>
          <p:nvPr>
            <p:ph type="ctrTitle"/>
          </p:nvPr>
        </p:nvSpPr>
        <p:spPr>
          <a:xfrm>
            <a:off x="1342724" y="2891692"/>
            <a:ext cx="6096001" cy="537308"/>
          </a:xfrm>
        </p:spPr>
        <p:txBody>
          <a:bodyPr anchor="t" anchorCtr="0">
            <a:normAutofit/>
          </a:bodyPr>
          <a:lstStyle>
            <a:lvl1pPr algn="l">
              <a:defRPr sz="3200" b="1">
                <a:gradFill>
                  <a:gsLst>
                    <a:gs pos="38000">
                      <a:srgbClr val="00B0F0"/>
                    </a:gs>
                    <a:gs pos="85000">
                      <a:srgbClr val="0070C0"/>
                    </a:gs>
                  </a:gsLst>
                  <a:lin ang="2700000" scaled="0"/>
                </a:gradFill>
              </a:defRPr>
            </a:lvl1pPr>
          </a:lstStyle>
          <a:p>
            <a:r>
              <a:rPr lang="en-GB"/>
              <a:t>Click to edit Master title style</a:t>
            </a:r>
          </a:p>
        </p:txBody>
      </p:sp>
      <p:sp>
        <p:nvSpPr>
          <p:cNvPr id="3" name="Subtitle 2">
            <a:extLst>
              <a:ext uri="{FF2B5EF4-FFF2-40B4-BE49-F238E27FC236}">
                <a16:creationId xmlns:a16="http://schemas.microsoft.com/office/drawing/2014/main" id="{C6AD898B-3590-57BB-DF5F-27E0E8813D12}"/>
              </a:ext>
            </a:extLst>
          </p:cNvPr>
          <p:cNvSpPr>
            <a:spLocks noGrp="1"/>
          </p:cNvSpPr>
          <p:nvPr>
            <p:ph type="subTitle" idx="1"/>
          </p:nvPr>
        </p:nvSpPr>
        <p:spPr>
          <a:xfrm>
            <a:off x="1342723" y="3602038"/>
            <a:ext cx="4572001" cy="1655762"/>
          </a:xfrm>
        </p:spPr>
        <p:txBody>
          <a:bodyP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248880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238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67"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8299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e">
    <p:bg>
      <p:bgPr>
        <a:solidFill>
          <a:srgbClr val="00283A"/>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13AF1914-9EA0-3A16-A064-621FAE20E448}"/>
              </a:ext>
            </a:extLst>
          </p:cNvPr>
          <p:cNvSpPr>
            <a:spLocks noGrp="1"/>
          </p:cNvSpPr>
          <p:nvPr>
            <p:ph type="pic" sz="quarter" idx="15"/>
          </p:nvPr>
        </p:nvSpPr>
        <p:spPr>
          <a:xfrm>
            <a:off x="6096000" y="0"/>
            <a:ext cx="6102516" cy="6858000"/>
          </a:xfrm>
          <a:prstGeom prst="rect">
            <a:avLst/>
          </a:prstGeom>
          <a:noFill/>
        </p:spPr>
        <p:txBody>
          <a:bodyPr/>
          <a:lstStyle>
            <a:lvl1pPr marL="0" indent="0">
              <a:buFontTx/>
              <a:buNone/>
              <a:defRPr sz="1067"/>
            </a:lvl1pPr>
          </a:lstStyle>
          <a:p>
            <a:endParaRPr lang="en-US"/>
          </a:p>
        </p:txBody>
      </p:sp>
      <p:sp>
        <p:nvSpPr>
          <p:cNvPr id="2" name="Title 1">
            <a:extLst>
              <a:ext uri="{FF2B5EF4-FFF2-40B4-BE49-F238E27FC236}">
                <a16:creationId xmlns:a16="http://schemas.microsoft.com/office/drawing/2014/main" id="{CD8719A3-1DB6-9024-C18D-22D0B517E182}"/>
              </a:ext>
            </a:extLst>
          </p:cNvPr>
          <p:cNvSpPr>
            <a:spLocks noGrp="1"/>
          </p:cNvSpPr>
          <p:nvPr>
            <p:ph type="title" hasCustomPrompt="1"/>
          </p:nvPr>
        </p:nvSpPr>
        <p:spPr>
          <a:xfrm>
            <a:off x="838200" y="360000"/>
            <a:ext cx="4779600" cy="720000"/>
          </a:xfrm>
        </p:spPr>
        <p:txBody>
          <a:bodyPr/>
          <a:lstStyle>
            <a:lvl1pPr>
              <a:defRPr>
                <a:solidFill>
                  <a:srgbClr val="D0D1D4"/>
                </a:solidFill>
              </a:defRPr>
            </a:lvl1pPr>
          </a:lstStyle>
          <a:p>
            <a:r>
              <a:rPr lang="en-GB"/>
              <a:t>Contents</a:t>
            </a:r>
          </a:p>
        </p:txBody>
      </p:sp>
      <p:sp>
        <p:nvSpPr>
          <p:cNvPr id="3" name="Content Placeholder 2">
            <a:extLst>
              <a:ext uri="{FF2B5EF4-FFF2-40B4-BE49-F238E27FC236}">
                <a16:creationId xmlns:a16="http://schemas.microsoft.com/office/drawing/2014/main" id="{1D5522EE-FA68-CC36-6C0D-12530B5297E5}"/>
              </a:ext>
            </a:extLst>
          </p:cNvPr>
          <p:cNvSpPr>
            <a:spLocks noGrp="1"/>
          </p:cNvSpPr>
          <p:nvPr>
            <p:ph sz="half" idx="1"/>
          </p:nvPr>
        </p:nvSpPr>
        <p:spPr>
          <a:xfrm>
            <a:off x="838199" y="1440000"/>
            <a:ext cx="4779601" cy="4351338"/>
          </a:xfrm>
        </p:spPr>
        <p:txBody>
          <a:bodyPr/>
          <a:lstStyle>
            <a:lvl1pPr marL="0" indent="0">
              <a:buNone/>
              <a:defRPr sz="1600" b="0" i="0">
                <a:solidFill>
                  <a:schemeClr val="bg2"/>
                </a:solidFill>
                <a:latin typeface="Century Gothic" panose="020B0502020202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a:t>
            </a:r>
          </a:p>
        </p:txBody>
      </p:sp>
      <p:pic>
        <p:nvPicPr>
          <p:cNvPr id="5" name="Picture 6">
            <a:extLst>
              <a:ext uri="{FF2B5EF4-FFF2-40B4-BE49-F238E27FC236}">
                <a16:creationId xmlns:a16="http://schemas.microsoft.com/office/drawing/2014/main" id="{1C065482-E220-9B37-31AF-465D2B38BE3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5249" b="39485"/>
          <a:stretch/>
        </p:blipFill>
        <p:spPr>
          <a:xfrm>
            <a:off x="8726401" y="6167727"/>
            <a:ext cx="3465600" cy="684001"/>
          </a:xfrm>
          <a:prstGeom prst="rect">
            <a:avLst/>
          </a:prstGeom>
          <a:ln w="12700">
            <a:miter lim="400000"/>
          </a:ln>
        </p:spPr>
      </p:pic>
    </p:spTree>
    <p:extLst>
      <p:ext uri="{BB962C8B-B14F-4D97-AF65-F5344CB8AC3E}">
        <p14:creationId xmlns:p14="http://schemas.microsoft.com/office/powerpoint/2010/main" val="670621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gradFill>
          <a:gsLst>
            <a:gs pos="0">
              <a:srgbClr val="D0D1D4"/>
            </a:gs>
            <a:gs pos="89000">
              <a:srgbClr val="F4F4F4"/>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19A3-1DB6-9024-C18D-22D0B517E182}"/>
              </a:ext>
            </a:extLst>
          </p:cNvPr>
          <p:cNvSpPr>
            <a:spLocks noGrp="1"/>
          </p:cNvSpPr>
          <p:nvPr>
            <p:ph type="title"/>
          </p:nvPr>
        </p:nvSpPr>
        <p:spPr/>
        <p:txBody>
          <a:bodyPr>
            <a:normAutofit/>
          </a:bodyPr>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D5522EE-FA68-CC36-6C0D-12530B5297E5}"/>
              </a:ext>
            </a:extLst>
          </p:cNvPr>
          <p:cNvSpPr>
            <a:spLocks noGrp="1"/>
          </p:cNvSpPr>
          <p:nvPr>
            <p:ph sz="half" idx="1"/>
          </p:nvPr>
        </p:nvSpPr>
        <p:spPr>
          <a:xfrm>
            <a:off x="838200" y="1440000"/>
            <a:ext cx="5181600" cy="4351338"/>
          </a:xfrm>
        </p:spPr>
        <p:txBody>
          <a:bodyPr/>
          <a:lstStyle>
            <a:lvl1pPr marL="0" indent="0">
              <a:buNone/>
              <a:defRPr b="1" i="0">
                <a:latin typeface="Century Gothic" panose="020B0502020202020204" pitchFamily="34"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49928D8-AA25-675F-F820-141064B7A759}"/>
              </a:ext>
            </a:extLst>
          </p:cNvPr>
          <p:cNvSpPr>
            <a:spLocks noGrp="1"/>
          </p:cNvSpPr>
          <p:nvPr>
            <p:ph sz="half" idx="2"/>
          </p:nvPr>
        </p:nvSpPr>
        <p:spPr>
          <a:xfrm>
            <a:off x="6172200" y="1440000"/>
            <a:ext cx="5181600" cy="4351338"/>
          </a:xfrm>
        </p:spPr>
        <p:txBody>
          <a:bodyPr/>
          <a:lstStyle>
            <a:lvl1pPr marL="0" indent="0">
              <a:buNone/>
              <a:defRPr b="1" i="0">
                <a:latin typeface="Century Gothic" panose="020B0502020202020204" pitchFamily="34"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32">
            <a:extLst>
              <a:ext uri="{FF2B5EF4-FFF2-40B4-BE49-F238E27FC236}">
                <a16:creationId xmlns:a16="http://schemas.microsoft.com/office/drawing/2014/main" id="{E9BEEAE6-C153-2B80-E362-A3D27B4F448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5217" b="38930"/>
          <a:stretch/>
        </p:blipFill>
        <p:spPr>
          <a:xfrm>
            <a:off x="8725199" y="6167727"/>
            <a:ext cx="3466801" cy="690273"/>
          </a:xfrm>
          <a:prstGeom prst="rect">
            <a:avLst/>
          </a:prstGeom>
          <a:ln w="12700">
            <a:miter lim="400000"/>
          </a:ln>
        </p:spPr>
      </p:pic>
      <p:sp>
        <p:nvSpPr>
          <p:cNvPr id="16" name="Date Placeholder 15">
            <a:extLst>
              <a:ext uri="{FF2B5EF4-FFF2-40B4-BE49-F238E27FC236}">
                <a16:creationId xmlns:a16="http://schemas.microsoft.com/office/drawing/2014/main" id="{73EA70D3-71EB-1106-804F-0243CCC50D7C}"/>
              </a:ext>
            </a:extLst>
          </p:cNvPr>
          <p:cNvSpPr>
            <a:spLocks noGrp="1"/>
          </p:cNvSpPr>
          <p:nvPr>
            <p:ph type="dt" sz="half" idx="10"/>
          </p:nvPr>
        </p:nvSpPr>
        <p:spPr/>
        <p:txBody>
          <a:bodyPr/>
          <a:lstStyle/>
          <a:p>
            <a:endParaRPr lang="en-GB"/>
          </a:p>
        </p:txBody>
      </p:sp>
      <p:sp>
        <p:nvSpPr>
          <p:cNvPr id="18" name="Slide Number Placeholder 17">
            <a:extLst>
              <a:ext uri="{FF2B5EF4-FFF2-40B4-BE49-F238E27FC236}">
                <a16:creationId xmlns:a16="http://schemas.microsoft.com/office/drawing/2014/main" id="{8F100B4E-30CD-C326-49A0-EBA74CABCC06}"/>
              </a:ext>
            </a:extLst>
          </p:cNvPr>
          <p:cNvSpPr>
            <a:spLocks noGrp="1"/>
          </p:cNvSpPr>
          <p:nvPr>
            <p:ph type="sldNum" sz="quarter" idx="12"/>
          </p:nvPr>
        </p:nvSpPr>
        <p:spPr/>
        <p:txBody>
          <a:bodyPr/>
          <a:lstStyle/>
          <a:p>
            <a:fld id="{397E35FA-5C84-BA4B-B73E-050D13BA3891}" type="slidenum">
              <a:rPr lang="en-GB" smtClean="0"/>
              <a:t>‹#›</a:t>
            </a:fld>
            <a:endParaRPr lang="en-GB"/>
          </a:p>
        </p:txBody>
      </p:sp>
    </p:spTree>
    <p:extLst>
      <p:ext uri="{BB962C8B-B14F-4D97-AF65-F5344CB8AC3E}">
        <p14:creationId xmlns:p14="http://schemas.microsoft.com/office/powerpoint/2010/main" val="108531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e">
    <p:bg>
      <p:bgPr>
        <a:solidFill>
          <a:srgbClr val="00283A"/>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13AF1914-9EA0-3A16-A064-621FAE20E448}"/>
              </a:ext>
            </a:extLst>
          </p:cNvPr>
          <p:cNvSpPr>
            <a:spLocks noGrp="1"/>
          </p:cNvSpPr>
          <p:nvPr>
            <p:ph type="pic" sz="quarter" idx="15"/>
          </p:nvPr>
        </p:nvSpPr>
        <p:spPr>
          <a:xfrm>
            <a:off x="6096000" y="0"/>
            <a:ext cx="6102516" cy="6858000"/>
          </a:xfrm>
          <a:prstGeom prst="rect">
            <a:avLst/>
          </a:prstGeom>
          <a:noFill/>
        </p:spPr>
        <p:txBody>
          <a:bodyPr/>
          <a:lstStyle>
            <a:lvl1pPr marL="0" indent="0">
              <a:buFontTx/>
              <a:buNone/>
              <a:defRPr sz="1067"/>
            </a:lvl1pPr>
          </a:lstStyle>
          <a:p>
            <a:endParaRPr lang="en-US"/>
          </a:p>
        </p:txBody>
      </p:sp>
      <p:sp>
        <p:nvSpPr>
          <p:cNvPr id="2" name="Title 1">
            <a:extLst>
              <a:ext uri="{FF2B5EF4-FFF2-40B4-BE49-F238E27FC236}">
                <a16:creationId xmlns:a16="http://schemas.microsoft.com/office/drawing/2014/main" id="{CD8719A3-1DB6-9024-C18D-22D0B517E182}"/>
              </a:ext>
            </a:extLst>
          </p:cNvPr>
          <p:cNvSpPr>
            <a:spLocks noGrp="1"/>
          </p:cNvSpPr>
          <p:nvPr>
            <p:ph type="title" hasCustomPrompt="1"/>
          </p:nvPr>
        </p:nvSpPr>
        <p:spPr>
          <a:xfrm>
            <a:off x="838200" y="360000"/>
            <a:ext cx="4779600" cy="720000"/>
          </a:xfrm>
        </p:spPr>
        <p:txBody>
          <a:bodyPr/>
          <a:lstStyle>
            <a:lvl1pPr>
              <a:defRPr>
                <a:solidFill>
                  <a:srgbClr val="D0D1D4"/>
                </a:solidFill>
              </a:defRPr>
            </a:lvl1pPr>
          </a:lstStyle>
          <a:p>
            <a:r>
              <a:rPr lang="en-GB"/>
              <a:t>Contents</a:t>
            </a:r>
          </a:p>
        </p:txBody>
      </p:sp>
      <p:sp>
        <p:nvSpPr>
          <p:cNvPr id="3" name="Content Placeholder 2">
            <a:extLst>
              <a:ext uri="{FF2B5EF4-FFF2-40B4-BE49-F238E27FC236}">
                <a16:creationId xmlns:a16="http://schemas.microsoft.com/office/drawing/2014/main" id="{1D5522EE-FA68-CC36-6C0D-12530B5297E5}"/>
              </a:ext>
            </a:extLst>
          </p:cNvPr>
          <p:cNvSpPr>
            <a:spLocks noGrp="1"/>
          </p:cNvSpPr>
          <p:nvPr>
            <p:ph sz="half" idx="1"/>
          </p:nvPr>
        </p:nvSpPr>
        <p:spPr>
          <a:xfrm>
            <a:off x="838199" y="1440000"/>
            <a:ext cx="4779601" cy="4351338"/>
          </a:xfrm>
        </p:spPr>
        <p:txBody>
          <a:bodyPr/>
          <a:lstStyle>
            <a:lvl1pPr marL="0" indent="0">
              <a:buNone/>
              <a:defRPr sz="1600" b="0" i="0">
                <a:solidFill>
                  <a:schemeClr val="bg2"/>
                </a:solidFill>
                <a:latin typeface="Century Gothic" panose="020B0502020202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a:t>
            </a:r>
          </a:p>
        </p:txBody>
      </p:sp>
      <p:pic>
        <p:nvPicPr>
          <p:cNvPr id="5" name="Picture 6">
            <a:extLst>
              <a:ext uri="{FF2B5EF4-FFF2-40B4-BE49-F238E27FC236}">
                <a16:creationId xmlns:a16="http://schemas.microsoft.com/office/drawing/2014/main" id="{1C065482-E220-9B37-31AF-465D2B38BE3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5249" b="39485"/>
          <a:stretch/>
        </p:blipFill>
        <p:spPr>
          <a:xfrm>
            <a:off x="8726401" y="6167727"/>
            <a:ext cx="3465600" cy="684001"/>
          </a:xfrm>
          <a:prstGeom prst="rect">
            <a:avLst/>
          </a:prstGeom>
          <a:ln w="12700">
            <a:miter lim="400000"/>
          </a:ln>
        </p:spPr>
      </p:pic>
    </p:spTree>
    <p:extLst>
      <p:ext uri="{BB962C8B-B14F-4D97-AF65-F5344CB8AC3E}">
        <p14:creationId xmlns:p14="http://schemas.microsoft.com/office/powerpoint/2010/main" val="381409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D0D1D4"/>
            </a:gs>
            <a:gs pos="89000">
              <a:srgbClr val="F4F4F4"/>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539E-8B97-4CC7-83BC-EBD876E9000F}"/>
              </a:ext>
            </a:extLst>
          </p:cNvPr>
          <p:cNvSpPr>
            <a:spLocks noGrp="1"/>
          </p:cNvSpPr>
          <p:nvPr>
            <p:ph type="title"/>
          </p:nvPr>
        </p:nvSpPr>
        <p:spPr>
          <a:xfrm>
            <a:off x="838200" y="360000"/>
            <a:ext cx="10440000" cy="720000"/>
          </a:xfrm>
        </p:spPr>
        <p:txBody>
          <a:bodyPr lIns="0" tIns="0" rIns="0" bIns="0">
            <a:normAutofit/>
          </a:bodyPr>
          <a:lstStyle>
            <a:lvl1pPr>
              <a:defRPr sz="32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2612317-0533-AD6E-8232-9FDCB3BBBBD8}"/>
              </a:ext>
            </a:extLst>
          </p:cNvPr>
          <p:cNvSpPr>
            <a:spLocks noGrp="1"/>
          </p:cNvSpPr>
          <p:nvPr>
            <p:ph idx="1"/>
          </p:nvPr>
        </p:nvSpPr>
        <p:spPr>
          <a:xfrm>
            <a:off x="838800" y="1296000"/>
            <a:ext cx="10440000" cy="4351338"/>
          </a:xfrm>
        </p:spPr>
        <p:txBody>
          <a:bodyPr lIns="0" tIns="0" rIns="0" bIns="0"/>
          <a:lstStyle>
            <a:lvl1pPr marL="0" indent="0">
              <a:buNone/>
              <a:defRPr b="1" i="0">
                <a:latin typeface="Century Gothic" panose="020B0502020202020204" pitchFamily="34"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5DAEEA4E-5E07-9033-4161-1D270A9189B4}"/>
              </a:ext>
            </a:extLst>
          </p:cNvPr>
          <p:cNvSpPr>
            <a:spLocks noGrp="1"/>
          </p:cNvSpPr>
          <p:nvPr>
            <p:ph type="sldNum" sz="quarter" idx="12"/>
          </p:nvPr>
        </p:nvSpPr>
        <p:spPr>
          <a:xfrm>
            <a:off x="-1" y="6356350"/>
            <a:ext cx="360002" cy="365125"/>
          </a:xfrm>
        </p:spPr>
        <p:txBody>
          <a:bodyPr/>
          <a:lstStyle/>
          <a:p>
            <a:fld id="{397E35FA-5C84-BA4B-B73E-050D13BA3891}" type="slidenum">
              <a:rPr lang="en-GB" smtClean="0"/>
              <a:t>‹#›</a:t>
            </a:fld>
            <a:endParaRPr lang="en-GB"/>
          </a:p>
        </p:txBody>
      </p:sp>
      <p:pic>
        <p:nvPicPr>
          <p:cNvPr id="7" name="Picture 32">
            <a:extLst>
              <a:ext uri="{FF2B5EF4-FFF2-40B4-BE49-F238E27FC236}">
                <a16:creationId xmlns:a16="http://schemas.microsoft.com/office/drawing/2014/main" id="{06F3F8C2-6AD1-E9F7-8002-0160D1488BA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5217" b="38930"/>
          <a:stretch/>
        </p:blipFill>
        <p:spPr>
          <a:xfrm>
            <a:off x="8725199" y="6167727"/>
            <a:ext cx="3466801" cy="690273"/>
          </a:xfrm>
          <a:prstGeom prst="rect">
            <a:avLst/>
          </a:prstGeom>
          <a:ln w="12700">
            <a:miter lim="400000"/>
          </a:ln>
        </p:spPr>
      </p:pic>
    </p:spTree>
    <p:extLst>
      <p:ext uri="{BB962C8B-B14F-4D97-AF65-F5344CB8AC3E}">
        <p14:creationId xmlns:p14="http://schemas.microsoft.com/office/powerpoint/2010/main" val="254482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p:bg>
      <p:bgPr>
        <a:solidFill>
          <a:srgbClr val="00283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539E-8B97-4CC7-83BC-EBD876E9000F}"/>
              </a:ext>
            </a:extLst>
          </p:cNvPr>
          <p:cNvSpPr>
            <a:spLocks noGrp="1"/>
          </p:cNvSpPr>
          <p:nvPr>
            <p:ph type="title"/>
          </p:nvPr>
        </p:nvSpPr>
        <p:spPr>
          <a:xfrm>
            <a:off x="838200" y="360000"/>
            <a:ext cx="10440000" cy="720000"/>
          </a:xfrm>
        </p:spPr>
        <p:txBody>
          <a:bodyPr lIns="0" tIns="0" rIns="0" bIns="0">
            <a:normAutofit/>
          </a:bodyPr>
          <a:lstStyle>
            <a:lvl1pPr>
              <a:defRPr sz="3200">
                <a:solidFill>
                  <a:srgbClr val="D0D1D4"/>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82612317-0533-AD6E-8232-9FDCB3BBBBD8}"/>
              </a:ext>
            </a:extLst>
          </p:cNvPr>
          <p:cNvSpPr>
            <a:spLocks noGrp="1"/>
          </p:cNvSpPr>
          <p:nvPr>
            <p:ph idx="1"/>
          </p:nvPr>
        </p:nvSpPr>
        <p:spPr>
          <a:xfrm>
            <a:off x="838200" y="1296000"/>
            <a:ext cx="10440000" cy="4351338"/>
          </a:xfrm>
        </p:spPr>
        <p:txBody>
          <a:bodyPr lIns="0" tIns="0" rIns="0" bIns="0"/>
          <a:lstStyle>
            <a:lvl1pPr marL="0" indent="0">
              <a:buNone/>
              <a:defRPr b="1" i="0">
                <a:solidFill>
                  <a:schemeClr val="bg2"/>
                </a:solidFill>
                <a:latin typeface="Century Gothic" panose="020B0502020202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5DAEEA4E-5E07-9033-4161-1D270A9189B4}"/>
              </a:ext>
            </a:extLst>
          </p:cNvPr>
          <p:cNvSpPr>
            <a:spLocks noGrp="1"/>
          </p:cNvSpPr>
          <p:nvPr>
            <p:ph type="sldNum" sz="quarter" idx="12"/>
          </p:nvPr>
        </p:nvSpPr>
        <p:spPr>
          <a:xfrm>
            <a:off x="-1" y="6356350"/>
            <a:ext cx="360002" cy="365125"/>
          </a:xfrm>
        </p:spPr>
        <p:txBody>
          <a:bodyPr/>
          <a:lstStyle/>
          <a:p>
            <a:fld id="{397E35FA-5C84-BA4B-B73E-050D13BA3891}" type="slidenum">
              <a:rPr lang="en-GB" smtClean="0"/>
              <a:t>‹#›</a:t>
            </a:fld>
            <a:endParaRPr lang="en-GB"/>
          </a:p>
        </p:txBody>
      </p:sp>
      <p:pic>
        <p:nvPicPr>
          <p:cNvPr id="4" name="Picture 6">
            <a:extLst>
              <a:ext uri="{FF2B5EF4-FFF2-40B4-BE49-F238E27FC236}">
                <a16:creationId xmlns:a16="http://schemas.microsoft.com/office/drawing/2014/main" id="{C640D2B2-7BA3-86BA-75EC-A569B630AF2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5249" b="39485"/>
          <a:stretch/>
        </p:blipFill>
        <p:spPr>
          <a:xfrm>
            <a:off x="8726401" y="6167727"/>
            <a:ext cx="3465600" cy="684001"/>
          </a:xfrm>
          <a:prstGeom prst="rect">
            <a:avLst/>
          </a:prstGeom>
          <a:ln w="12700">
            <a:miter lim="400000"/>
          </a:ln>
        </p:spPr>
      </p:pic>
    </p:spTree>
    <p:extLst>
      <p:ext uri="{BB962C8B-B14F-4D97-AF65-F5344CB8AC3E}">
        <p14:creationId xmlns:p14="http://schemas.microsoft.com/office/powerpoint/2010/main" val="29886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0">
              <a:srgbClr val="D0D1D4"/>
            </a:gs>
            <a:gs pos="89000">
              <a:srgbClr val="F4F4F4"/>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19A3-1DB6-9024-C18D-22D0B517E182}"/>
              </a:ext>
            </a:extLst>
          </p:cNvPr>
          <p:cNvSpPr>
            <a:spLocks noGrp="1"/>
          </p:cNvSpPr>
          <p:nvPr>
            <p:ph type="title"/>
          </p:nvPr>
        </p:nvSpPr>
        <p:spPr/>
        <p:txBody>
          <a:bodyPr>
            <a:normAutofit/>
          </a:bodyPr>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D5522EE-FA68-CC36-6C0D-12530B5297E5}"/>
              </a:ext>
            </a:extLst>
          </p:cNvPr>
          <p:cNvSpPr>
            <a:spLocks noGrp="1"/>
          </p:cNvSpPr>
          <p:nvPr>
            <p:ph sz="half" idx="1"/>
          </p:nvPr>
        </p:nvSpPr>
        <p:spPr>
          <a:xfrm>
            <a:off x="838200" y="1296000"/>
            <a:ext cx="5181600" cy="4351338"/>
          </a:xfrm>
        </p:spPr>
        <p:txBody>
          <a:bodyPr/>
          <a:lstStyle>
            <a:lvl1pPr marL="0" indent="0">
              <a:buNone/>
              <a:defRPr b="1" i="0">
                <a:latin typeface="Century Gothic" panose="020B0502020202020204" pitchFamily="34"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49928D8-AA25-675F-F820-141064B7A759}"/>
              </a:ext>
            </a:extLst>
          </p:cNvPr>
          <p:cNvSpPr>
            <a:spLocks noGrp="1"/>
          </p:cNvSpPr>
          <p:nvPr>
            <p:ph sz="half" idx="2"/>
          </p:nvPr>
        </p:nvSpPr>
        <p:spPr>
          <a:xfrm>
            <a:off x="6172200" y="1296000"/>
            <a:ext cx="5181600" cy="4351338"/>
          </a:xfrm>
        </p:spPr>
        <p:txBody>
          <a:bodyPr/>
          <a:lstStyle>
            <a:lvl1pPr marL="0" indent="0">
              <a:buNone/>
              <a:defRPr b="1" i="0">
                <a:latin typeface="Century Gothic" panose="020B0502020202020204" pitchFamily="34"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32">
            <a:extLst>
              <a:ext uri="{FF2B5EF4-FFF2-40B4-BE49-F238E27FC236}">
                <a16:creationId xmlns:a16="http://schemas.microsoft.com/office/drawing/2014/main" id="{E9BEEAE6-C153-2B80-E362-A3D27B4F448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5217" b="38930"/>
          <a:stretch/>
        </p:blipFill>
        <p:spPr>
          <a:xfrm>
            <a:off x="8725199" y="6167727"/>
            <a:ext cx="3466801" cy="690273"/>
          </a:xfrm>
          <a:prstGeom prst="rect">
            <a:avLst/>
          </a:prstGeom>
          <a:ln w="12700">
            <a:miter lim="400000"/>
          </a:ln>
        </p:spPr>
      </p:pic>
      <p:sp>
        <p:nvSpPr>
          <p:cNvPr id="16" name="Date Placeholder 15">
            <a:extLst>
              <a:ext uri="{FF2B5EF4-FFF2-40B4-BE49-F238E27FC236}">
                <a16:creationId xmlns:a16="http://schemas.microsoft.com/office/drawing/2014/main" id="{73EA70D3-71EB-1106-804F-0243CCC50D7C}"/>
              </a:ext>
            </a:extLst>
          </p:cNvPr>
          <p:cNvSpPr>
            <a:spLocks noGrp="1"/>
          </p:cNvSpPr>
          <p:nvPr>
            <p:ph type="dt" sz="half" idx="10"/>
          </p:nvPr>
        </p:nvSpPr>
        <p:spPr/>
        <p:txBody>
          <a:bodyPr/>
          <a:lstStyle/>
          <a:p>
            <a:endParaRPr lang="en-GB"/>
          </a:p>
        </p:txBody>
      </p:sp>
      <p:sp>
        <p:nvSpPr>
          <p:cNvPr id="18" name="Slide Number Placeholder 17">
            <a:extLst>
              <a:ext uri="{FF2B5EF4-FFF2-40B4-BE49-F238E27FC236}">
                <a16:creationId xmlns:a16="http://schemas.microsoft.com/office/drawing/2014/main" id="{8F100B4E-30CD-C326-49A0-EBA74CABCC06}"/>
              </a:ext>
            </a:extLst>
          </p:cNvPr>
          <p:cNvSpPr>
            <a:spLocks noGrp="1"/>
          </p:cNvSpPr>
          <p:nvPr>
            <p:ph type="sldNum" sz="quarter" idx="12"/>
          </p:nvPr>
        </p:nvSpPr>
        <p:spPr/>
        <p:txBody>
          <a:bodyPr/>
          <a:lstStyle/>
          <a:p>
            <a:fld id="{397E35FA-5C84-BA4B-B73E-050D13BA3891}" type="slidenum">
              <a:rPr lang="en-GB" smtClean="0"/>
              <a:t>‹#›</a:t>
            </a:fld>
            <a:endParaRPr lang="en-GB"/>
          </a:p>
        </p:txBody>
      </p:sp>
    </p:spTree>
    <p:extLst>
      <p:ext uri="{BB962C8B-B14F-4D97-AF65-F5344CB8AC3E}">
        <p14:creationId xmlns:p14="http://schemas.microsoft.com/office/powerpoint/2010/main" val="1962909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Dark">
    <p:bg>
      <p:bgPr>
        <a:solidFill>
          <a:srgbClr val="00283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19A3-1DB6-9024-C18D-22D0B517E182}"/>
              </a:ext>
            </a:extLst>
          </p:cNvPr>
          <p:cNvSpPr>
            <a:spLocks noGrp="1"/>
          </p:cNvSpPr>
          <p:nvPr>
            <p:ph type="title"/>
          </p:nvPr>
        </p:nvSpPr>
        <p:spPr/>
        <p:txBody>
          <a:bodyPr/>
          <a:lstStyle>
            <a:lvl1pPr>
              <a:defRPr>
                <a:solidFill>
                  <a:srgbClr val="D0D1D4"/>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1D5522EE-FA68-CC36-6C0D-12530B5297E5}"/>
              </a:ext>
            </a:extLst>
          </p:cNvPr>
          <p:cNvSpPr>
            <a:spLocks noGrp="1"/>
          </p:cNvSpPr>
          <p:nvPr>
            <p:ph sz="half" idx="1"/>
          </p:nvPr>
        </p:nvSpPr>
        <p:spPr>
          <a:xfrm>
            <a:off x="838200" y="1296000"/>
            <a:ext cx="5181600" cy="4351338"/>
          </a:xfrm>
        </p:spPr>
        <p:txBody>
          <a:bodyPr/>
          <a:lstStyle>
            <a:lvl1pPr marL="0" indent="0">
              <a:buNone/>
              <a:defRPr b="1" i="0">
                <a:solidFill>
                  <a:schemeClr val="bg2"/>
                </a:solidFill>
                <a:latin typeface="Century Gothic" panose="020B0502020202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49928D8-AA25-675F-F820-141064B7A759}"/>
              </a:ext>
            </a:extLst>
          </p:cNvPr>
          <p:cNvSpPr>
            <a:spLocks noGrp="1"/>
          </p:cNvSpPr>
          <p:nvPr>
            <p:ph sz="half" idx="2"/>
          </p:nvPr>
        </p:nvSpPr>
        <p:spPr>
          <a:xfrm>
            <a:off x="6172200" y="1296000"/>
            <a:ext cx="5181600" cy="4351338"/>
          </a:xfrm>
        </p:spPr>
        <p:txBody>
          <a:bodyPr/>
          <a:lstStyle>
            <a:lvl1pPr marL="0" indent="0">
              <a:buNone/>
              <a:defRPr b="1" i="0">
                <a:solidFill>
                  <a:schemeClr val="bg2"/>
                </a:solidFill>
                <a:latin typeface="Century Gothic" panose="020B0502020202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5">
            <a:extLst>
              <a:ext uri="{FF2B5EF4-FFF2-40B4-BE49-F238E27FC236}">
                <a16:creationId xmlns:a16="http://schemas.microsoft.com/office/drawing/2014/main" id="{9FE83EAC-FD47-F72B-D4CB-320E9522666C}"/>
              </a:ext>
            </a:extLst>
          </p:cNvPr>
          <p:cNvSpPr>
            <a:spLocks noGrp="1"/>
          </p:cNvSpPr>
          <p:nvPr>
            <p:ph type="sldNum" sz="quarter" idx="12"/>
          </p:nvPr>
        </p:nvSpPr>
        <p:spPr>
          <a:xfrm>
            <a:off x="-1" y="6356350"/>
            <a:ext cx="360002" cy="365125"/>
          </a:xfrm>
        </p:spPr>
        <p:txBody>
          <a:bodyPr/>
          <a:lstStyle/>
          <a:p>
            <a:fld id="{397E35FA-5C84-BA4B-B73E-050D13BA3891}" type="slidenum">
              <a:rPr lang="en-GB" smtClean="0"/>
              <a:t>‹#›</a:t>
            </a:fld>
            <a:endParaRPr lang="en-GB"/>
          </a:p>
        </p:txBody>
      </p:sp>
      <p:pic>
        <p:nvPicPr>
          <p:cNvPr id="5" name="Picture 6">
            <a:extLst>
              <a:ext uri="{FF2B5EF4-FFF2-40B4-BE49-F238E27FC236}">
                <a16:creationId xmlns:a16="http://schemas.microsoft.com/office/drawing/2014/main" id="{1C065482-E220-9B37-31AF-465D2B38BE3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5249" b="39485"/>
          <a:stretch/>
        </p:blipFill>
        <p:spPr>
          <a:xfrm>
            <a:off x="8726401" y="6167727"/>
            <a:ext cx="3465600" cy="684001"/>
          </a:xfrm>
          <a:prstGeom prst="rect">
            <a:avLst/>
          </a:prstGeom>
          <a:ln w="12700">
            <a:miter lim="400000"/>
          </a:ln>
        </p:spPr>
      </p:pic>
    </p:spTree>
    <p:extLst>
      <p:ext uri="{BB962C8B-B14F-4D97-AF65-F5344CB8AC3E}">
        <p14:creationId xmlns:p14="http://schemas.microsoft.com/office/powerpoint/2010/main" val="417381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83D4-A785-94D9-EC59-379C33575FEA}"/>
              </a:ext>
            </a:extLst>
          </p:cNvPr>
          <p:cNvSpPr>
            <a:spLocks noGrp="1"/>
          </p:cNvSpPr>
          <p:nvPr>
            <p:ph type="title"/>
          </p:nvPr>
        </p:nvSpPr>
        <p:spPr/>
        <p:txBody>
          <a:bodyPr/>
          <a:lstStyle/>
          <a:p>
            <a:r>
              <a:rPr lang="en-GB"/>
              <a:t>Click to edit Master title style</a:t>
            </a:r>
          </a:p>
        </p:txBody>
      </p:sp>
      <p:pic>
        <p:nvPicPr>
          <p:cNvPr id="6" name="Picture 32">
            <a:extLst>
              <a:ext uri="{FF2B5EF4-FFF2-40B4-BE49-F238E27FC236}">
                <a16:creationId xmlns:a16="http://schemas.microsoft.com/office/drawing/2014/main" id="{7A09A4C6-5C99-AE43-411B-ACB43845C85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5217" b="38930"/>
          <a:stretch/>
        </p:blipFill>
        <p:spPr>
          <a:xfrm>
            <a:off x="8725199" y="6167727"/>
            <a:ext cx="3466801" cy="690273"/>
          </a:xfrm>
          <a:prstGeom prst="rect">
            <a:avLst/>
          </a:prstGeom>
          <a:ln w="12700">
            <a:miter lim="400000"/>
          </a:ln>
        </p:spPr>
      </p:pic>
      <p:sp>
        <p:nvSpPr>
          <p:cNvPr id="7" name="Slide Number Placeholder 5">
            <a:extLst>
              <a:ext uri="{FF2B5EF4-FFF2-40B4-BE49-F238E27FC236}">
                <a16:creationId xmlns:a16="http://schemas.microsoft.com/office/drawing/2014/main" id="{E043978A-9AFB-F732-AABB-33C641F72357}"/>
              </a:ext>
            </a:extLst>
          </p:cNvPr>
          <p:cNvSpPr txBox="1">
            <a:spLocks/>
          </p:cNvSpPr>
          <p:nvPr userDrawn="1"/>
        </p:nvSpPr>
        <p:spPr>
          <a:xfrm>
            <a:off x="-1" y="6356350"/>
            <a:ext cx="36000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7E35FA-5C84-BA4B-B73E-050D13BA3891}" type="slidenum">
              <a:rPr lang="en-GB" smtClean="0"/>
              <a:pPr/>
              <a:t>‹#›</a:t>
            </a:fld>
            <a:endParaRPr lang="en-GB"/>
          </a:p>
        </p:txBody>
      </p:sp>
    </p:spTree>
    <p:extLst>
      <p:ext uri="{BB962C8B-B14F-4D97-AF65-F5344CB8AC3E}">
        <p14:creationId xmlns:p14="http://schemas.microsoft.com/office/powerpoint/2010/main" val="136076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rgbClr val="ECEC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83D4-A785-94D9-EC59-379C33575FEA}"/>
              </a:ext>
            </a:extLst>
          </p:cNvPr>
          <p:cNvSpPr>
            <a:spLocks noGrp="1"/>
          </p:cNvSpPr>
          <p:nvPr>
            <p:ph type="title"/>
          </p:nvPr>
        </p:nvSpPr>
        <p:spPr/>
        <p:txBody>
          <a:bodyPr/>
          <a:lstStyle>
            <a:lvl1pPr>
              <a:defRPr>
                <a:solidFill>
                  <a:srgbClr val="384048"/>
                </a:solidFill>
              </a:defRPr>
            </a:lvl1pPr>
          </a:lstStyle>
          <a:p>
            <a:r>
              <a:rPr lang="en-GB"/>
              <a:t>Click to edit Master title style</a:t>
            </a:r>
          </a:p>
        </p:txBody>
      </p:sp>
      <p:sp>
        <p:nvSpPr>
          <p:cNvPr id="7" name="Slide Number Placeholder 5">
            <a:extLst>
              <a:ext uri="{FF2B5EF4-FFF2-40B4-BE49-F238E27FC236}">
                <a16:creationId xmlns:a16="http://schemas.microsoft.com/office/drawing/2014/main" id="{E043978A-9AFB-F732-AABB-33C641F72357}"/>
              </a:ext>
            </a:extLst>
          </p:cNvPr>
          <p:cNvSpPr txBox="1">
            <a:spLocks/>
          </p:cNvSpPr>
          <p:nvPr userDrawn="1"/>
        </p:nvSpPr>
        <p:spPr>
          <a:xfrm>
            <a:off x="-1" y="6356350"/>
            <a:ext cx="36000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7E35FA-5C84-BA4B-B73E-050D13BA3891}" type="slidenum">
              <a:rPr lang="en-GB" smtClean="0">
                <a:solidFill>
                  <a:srgbClr val="384048"/>
                </a:solidFill>
              </a:rPr>
              <a:pPr/>
              <a:t>‹#›</a:t>
            </a:fld>
            <a:endParaRPr lang="en-GB">
              <a:solidFill>
                <a:srgbClr val="384048"/>
              </a:solidFill>
            </a:endParaRPr>
          </a:p>
        </p:txBody>
      </p:sp>
      <p:pic>
        <p:nvPicPr>
          <p:cNvPr id="5" name="Graphic 4">
            <a:extLst>
              <a:ext uri="{FF2B5EF4-FFF2-40B4-BE49-F238E27FC236}">
                <a16:creationId xmlns:a16="http://schemas.microsoft.com/office/drawing/2014/main" id="{244FC5A1-4E93-783E-1AF9-70CD135598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36761" y="6254536"/>
            <a:ext cx="354366" cy="358136"/>
          </a:xfrm>
          <a:prstGeom prst="rect">
            <a:avLst/>
          </a:prstGeom>
        </p:spPr>
      </p:pic>
    </p:spTree>
    <p:extLst>
      <p:ext uri="{BB962C8B-B14F-4D97-AF65-F5344CB8AC3E}">
        <p14:creationId xmlns:p14="http://schemas.microsoft.com/office/powerpoint/2010/main" val="382035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83D4-A785-94D9-EC59-379C33575FEA}"/>
              </a:ext>
            </a:extLst>
          </p:cNvPr>
          <p:cNvSpPr>
            <a:spLocks noGrp="1"/>
          </p:cNvSpPr>
          <p:nvPr>
            <p:ph type="title"/>
          </p:nvPr>
        </p:nvSpPr>
        <p:spPr/>
        <p:txBody>
          <a:bodyPr/>
          <a:lstStyle/>
          <a:p>
            <a:r>
              <a:rPr lang="en-GB"/>
              <a:t>Click to edit Master title style</a:t>
            </a:r>
          </a:p>
        </p:txBody>
      </p:sp>
      <p:pic>
        <p:nvPicPr>
          <p:cNvPr id="6" name="Picture 32">
            <a:extLst>
              <a:ext uri="{FF2B5EF4-FFF2-40B4-BE49-F238E27FC236}">
                <a16:creationId xmlns:a16="http://schemas.microsoft.com/office/drawing/2014/main" id="{7A09A4C6-5C99-AE43-411B-ACB43845C85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r="5217" b="38930"/>
          <a:stretch/>
        </p:blipFill>
        <p:spPr>
          <a:xfrm>
            <a:off x="8725199" y="6167727"/>
            <a:ext cx="3466801" cy="690273"/>
          </a:xfrm>
          <a:prstGeom prst="rect">
            <a:avLst/>
          </a:prstGeom>
          <a:ln w="12700">
            <a:miter lim="400000"/>
          </a:ln>
        </p:spPr>
      </p:pic>
      <p:sp>
        <p:nvSpPr>
          <p:cNvPr id="7" name="Slide Number Placeholder 5">
            <a:extLst>
              <a:ext uri="{FF2B5EF4-FFF2-40B4-BE49-F238E27FC236}">
                <a16:creationId xmlns:a16="http://schemas.microsoft.com/office/drawing/2014/main" id="{E043978A-9AFB-F732-AABB-33C641F72357}"/>
              </a:ext>
            </a:extLst>
          </p:cNvPr>
          <p:cNvSpPr txBox="1">
            <a:spLocks/>
          </p:cNvSpPr>
          <p:nvPr userDrawn="1"/>
        </p:nvSpPr>
        <p:spPr>
          <a:xfrm>
            <a:off x="-1" y="6356350"/>
            <a:ext cx="36000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7E35FA-5C84-BA4B-B73E-050D13BA3891}" type="slidenum">
              <a:rPr lang="en-GB" smtClean="0"/>
              <a:pPr/>
              <a:t>‹#›</a:t>
            </a:fld>
            <a:endParaRPr lang="en-GB"/>
          </a:p>
        </p:txBody>
      </p:sp>
    </p:spTree>
    <p:extLst>
      <p:ext uri="{BB962C8B-B14F-4D97-AF65-F5344CB8AC3E}">
        <p14:creationId xmlns:p14="http://schemas.microsoft.com/office/powerpoint/2010/main" val="137575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0D1D4"/>
            </a:gs>
            <a:gs pos="89000">
              <a:srgbClr val="F4F4F4"/>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06C66-7891-2BFC-31AE-5215A5BCEBF0}"/>
              </a:ext>
            </a:extLst>
          </p:cNvPr>
          <p:cNvSpPr>
            <a:spLocks noGrp="1"/>
          </p:cNvSpPr>
          <p:nvPr>
            <p:ph type="title"/>
          </p:nvPr>
        </p:nvSpPr>
        <p:spPr>
          <a:xfrm>
            <a:off x="838200" y="360000"/>
            <a:ext cx="10440000" cy="720000"/>
          </a:xfrm>
          <a:prstGeom prst="rect">
            <a:avLst/>
          </a:prstGeom>
        </p:spPr>
        <p:txBody>
          <a:bodyPr vert="horz" lIns="0" tIns="0" rIns="0" bIns="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79BDA19-338A-5208-FA30-07398B2CBC72}"/>
              </a:ext>
            </a:extLst>
          </p:cNvPr>
          <p:cNvSpPr>
            <a:spLocks noGrp="1"/>
          </p:cNvSpPr>
          <p:nvPr>
            <p:ph type="body" idx="1"/>
          </p:nvPr>
        </p:nvSpPr>
        <p:spPr>
          <a:xfrm>
            <a:off x="838200" y="1296000"/>
            <a:ext cx="104400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6499BAD-96E2-E2D5-4FDC-2E28AA766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8290A5-712C-7B96-E524-CC15367D1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E35FA-5C84-BA4B-B73E-050D13BA3891}" type="slidenum">
              <a:rPr lang="en-GB" smtClean="0"/>
              <a:t>‹#›</a:t>
            </a:fld>
            <a:endParaRPr lang="en-GB"/>
          </a:p>
        </p:txBody>
      </p:sp>
      <p:sp>
        <p:nvSpPr>
          <p:cNvPr id="7" name="Footer Placeholder 6">
            <a:extLst>
              <a:ext uri="{FF2B5EF4-FFF2-40B4-BE49-F238E27FC236}">
                <a16:creationId xmlns:a16="http://schemas.microsoft.com/office/drawing/2014/main" id="{B9C9A8B0-947A-0A8A-379D-6A3A28418D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SECTION HEADER</a:t>
            </a:r>
          </a:p>
        </p:txBody>
      </p:sp>
    </p:spTree>
    <p:extLst>
      <p:ext uri="{BB962C8B-B14F-4D97-AF65-F5344CB8AC3E}">
        <p14:creationId xmlns:p14="http://schemas.microsoft.com/office/powerpoint/2010/main" val="650016472"/>
      </p:ext>
    </p:extLst>
  </p:cSld>
  <p:clrMap bg1="lt1" tx1="dk1" bg2="lt2" tx2="dk2" accent1="accent1" accent2="accent2" accent3="accent3" accent4="accent4" accent5="accent5" accent6="accent6" hlink="hlink" folHlink="folHlink"/>
  <p:sldLayoutIdLst>
    <p:sldLayoutId id="2147483688" r:id="rId1"/>
    <p:sldLayoutId id="2147483667" r:id="rId2"/>
    <p:sldLayoutId id="2147483689" r:id="rId3"/>
    <p:sldLayoutId id="2147483692" r:id="rId4"/>
    <p:sldLayoutId id="2147483690" r:id="rId5"/>
    <p:sldLayoutId id="2147483661" r:id="rId6"/>
    <p:sldLayoutId id="2147483691" r:id="rId7"/>
    <p:sldLayoutId id="2147483669" r:id="rId8"/>
    <p:sldLayoutId id="2147483668" r:id="rId9"/>
    <p:sldLayoutId id="2147483662" r:id="rId10"/>
    <p:sldLayoutId id="2147483670" r:id="rId11"/>
    <p:sldLayoutId id="2147483663" r:id="rId12"/>
    <p:sldLayoutId id="2147483665" r:id="rId13"/>
    <p:sldLayoutId id="2147483664" r:id="rId14"/>
    <p:sldLayoutId id="2147483666" r:id="rId15"/>
    <p:sldLayoutId id="2147483671" r:id="rId16"/>
    <p:sldLayoutId id="2147483686" r:id="rId17"/>
    <p:sldLayoutId id="2147483674" r:id="rId18"/>
    <p:sldLayoutId id="2147483677" r:id="rId19"/>
  </p:sldLayoutIdLst>
  <p:hf sldNum="0"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4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2D9D-E413-2E85-EF07-2F93A6E925EB}"/>
              </a:ext>
            </a:extLst>
          </p:cNvPr>
          <p:cNvSpPr>
            <a:spLocks noGrp="1"/>
          </p:cNvSpPr>
          <p:nvPr>
            <p:ph type="ctrTitle"/>
          </p:nvPr>
        </p:nvSpPr>
        <p:spPr>
          <a:xfrm>
            <a:off x="6799966" y="2891692"/>
            <a:ext cx="6096001" cy="537308"/>
          </a:xfrm>
        </p:spPr>
        <p:txBody>
          <a:bodyPr/>
          <a:lstStyle/>
          <a:p>
            <a:r>
              <a:rPr lang="en-GB" dirty="0"/>
              <a:t>Dynamics 365</a:t>
            </a:r>
          </a:p>
        </p:txBody>
      </p:sp>
      <p:sp>
        <p:nvSpPr>
          <p:cNvPr id="3" name="Subtitle 2">
            <a:extLst>
              <a:ext uri="{FF2B5EF4-FFF2-40B4-BE49-F238E27FC236}">
                <a16:creationId xmlns:a16="http://schemas.microsoft.com/office/drawing/2014/main" id="{7114D2CF-996E-FD73-5628-44B239B08207}"/>
              </a:ext>
            </a:extLst>
          </p:cNvPr>
          <p:cNvSpPr>
            <a:spLocks noGrp="1"/>
          </p:cNvSpPr>
          <p:nvPr>
            <p:ph type="subTitle" idx="1"/>
          </p:nvPr>
        </p:nvSpPr>
        <p:spPr>
          <a:xfrm>
            <a:off x="6809694" y="3602038"/>
            <a:ext cx="4572001" cy="1655762"/>
          </a:xfrm>
        </p:spPr>
        <p:txBody>
          <a:bodyPr/>
          <a:lstStyle/>
          <a:p>
            <a:r>
              <a:rPr lang="en-GB" dirty="0"/>
              <a:t>Frequently asked questions &amp; Important notes</a:t>
            </a:r>
          </a:p>
        </p:txBody>
      </p:sp>
    </p:spTree>
    <p:extLst>
      <p:ext uri="{BB962C8B-B14F-4D97-AF65-F5344CB8AC3E}">
        <p14:creationId xmlns:p14="http://schemas.microsoft.com/office/powerpoint/2010/main" val="212860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E8334939-7E5D-B845-3748-B2B7FB38023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5249" b="39485"/>
          <a:stretch/>
        </p:blipFill>
        <p:spPr>
          <a:xfrm>
            <a:off x="8726401" y="6167727"/>
            <a:ext cx="3465600" cy="684001"/>
          </a:xfrm>
          <a:prstGeom prst="rect">
            <a:avLst/>
          </a:prstGeom>
          <a:ln w="12700">
            <a:miter lim="400000"/>
          </a:ln>
        </p:spPr>
      </p:pic>
      <p:sp>
        <p:nvSpPr>
          <p:cNvPr id="6" name="Content Placeholder 5">
            <a:extLst>
              <a:ext uri="{FF2B5EF4-FFF2-40B4-BE49-F238E27FC236}">
                <a16:creationId xmlns:a16="http://schemas.microsoft.com/office/drawing/2014/main" id="{AF905585-17BF-D1C7-9BBA-4B6AF30142F6}"/>
              </a:ext>
            </a:extLst>
          </p:cNvPr>
          <p:cNvSpPr>
            <a:spLocks noGrp="1"/>
          </p:cNvSpPr>
          <p:nvPr>
            <p:ph sz="half" idx="1"/>
          </p:nvPr>
        </p:nvSpPr>
        <p:spPr>
          <a:xfrm>
            <a:off x="838199" y="1439999"/>
            <a:ext cx="10498585" cy="4727727"/>
          </a:xfrm>
        </p:spPr>
        <p:txBody>
          <a:bodyPr vert="horz" lIns="0" tIns="0" rIns="0" bIns="0" rtlCol="0" anchor="t">
            <a:normAutofit/>
          </a:bodyPr>
          <a:lstStyle/>
          <a:p>
            <a:r>
              <a:rPr lang="en-US" sz="1800" b="1" dirty="0">
                <a:latin typeface="Century Gothic"/>
              </a:rPr>
              <a:t>How many products can I add to an opportunity?</a:t>
            </a:r>
          </a:p>
          <a:p>
            <a:r>
              <a:rPr lang="en-US" sz="1400" dirty="0">
                <a:latin typeface="Century Gothic"/>
              </a:rPr>
              <a:t>You are able to add multiple products to an opportunity, but you they will need to be similar. For example, one software product may have several different modules. These can all be added to the same opportunity. If you have product types that are very different, create a new opportunity.</a:t>
            </a:r>
          </a:p>
          <a:p>
            <a:r>
              <a:rPr lang="en-US" sz="1400" dirty="0">
                <a:latin typeface="Century Gothic"/>
              </a:rPr>
              <a:t>Also, if there is a chance the client is not going to go ahead with one element, it’s best to create a separate opportunity. When an </a:t>
            </a:r>
            <a:r>
              <a:rPr lang="en-US" sz="1400" dirty="0" err="1">
                <a:latin typeface="Century Gothic"/>
              </a:rPr>
              <a:t>opp</a:t>
            </a:r>
            <a:r>
              <a:rPr lang="en-US" sz="1400" dirty="0">
                <a:latin typeface="Century Gothic"/>
              </a:rPr>
              <a:t> is Closed as Won, all products will be taken over and it’s easier to close a separate </a:t>
            </a:r>
            <a:r>
              <a:rPr lang="en-US" sz="1400" dirty="0" err="1">
                <a:latin typeface="Century Gothic"/>
              </a:rPr>
              <a:t>opp</a:t>
            </a:r>
            <a:r>
              <a:rPr lang="en-US" sz="1400" dirty="0">
                <a:latin typeface="Century Gothic"/>
              </a:rPr>
              <a:t> if it doesn’t go ahead.</a:t>
            </a:r>
          </a:p>
          <a:p>
            <a:r>
              <a:rPr lang="en-US" sz="1800" b="1" dirty="0">
                <a:latin typeface="Century Gothic"/>
              </a:rPr>
              <a:t>Can I have multiple products on an opportunity with different terms? </a:t>
            </a:r>
          </a:p>
          <a:p>
            <a:r>
              <a:rPr lang="en-GB" sz="1400" dirty="0">
                <a:latin typeface="Century Gothic"/>
              </a:rPr>
              <a:t>It’s best to add any products with any distinct differences to separate opportunities. This includes term.</a:t>
            </a:r>
          </a:p>
          <a:p>
            <a:r>
              <a:rPr lang="en-GB" sz="1800" b="1" dirty="0">
                <a:latin typeface="Century Gothic"/>
              </a:rPr>
              <a:t>Can I view all opportunities for an account?</a:t>
            </a:r>
          </a:p>
          <a:p>
            <a:r>
              <a:rPr lang="en-GB" sz="1400" dirty="0">
                <a:latin typeface="Century Gothic"/>
              </a:rPr>
              <a:t>Yes, navigate to the account. Click into the Related tab&gt; Select Opportunities. This will open to show the Opportunity Associated View, which includes open and closed opportunities. To change the view, click into the arrow to the right of Opportunity Associated View and another view.</a:t>
            </a:r>
            <a:endParaRPr lang="en-US" sz="1800" b="1" dirty="0">
              <a:latin typeface="Century Gothic"/>
            </a:endParaRPr>
          </a:p>
          <a:p>
            <a:endParaRPr lang="en-US" sz="1800" b="1" dirty="0">
              <a:latin typeface="Century Gothic"/>
            </a:endParaRPr>
          </a:p>
          <a:p>
            <a:pPr lvl="1" indent="0">
              <a:buNone/>
            </a:pPr>
            <a:endParaRPr lang="en-GB" sz="1600" dirty="0">
              <a:latin typeface="Century Gothic"/>
            </a:endParaRPr>
          </a:p>
          <a:p>
            <a:pPr lvl="1" indent="0">
              <a:buNone/>
            </a:pPr>
            <a:endParaRPr lang="en-GB" sz="1600" dirty="0">
              <a:latin typeface="Century Gothic"/>
            </a:endParaRPr>
          </a:p>
          <a:p>
            <a:pPr lvl="1" indent="0">
              <a:buNone/>
            </a:pPr>
            <a:endParaRPr lang="en-GB" sz="1600" dirty="0">
              <a:latin typeface="Century Gothic"/>
            </a:endParaRPr>
          </a:p>
          <a:p>
            <a:pPr lvl="1" indent="0">
              <a:buNone/>
            </a:pPr>
            <a:endParaRPr lang="en-GB" sz="1600" dirty="0">
              <a:latin typeface="Century Gothic"/>
            </a:endParaRPr>
          </a:p>
          <a:p>
            <a:pPr lvl="1" indent="0">
              <a:buNone/>
            </a:pPr>
            <a:endParaRPr lang="en-GB" sz="1600" dirty="0">
              <a:latin typeface="Century Gothic"/>
            </a:endParaRPr>
          </a:p>
          <a:p>
            <a:pPr lvl="1" indent="0">
              <a:buNone/>
            </a:pPr>
            <a:endParaRPr lang="en-GB" sz="1600" dirty="0">
              <a:latin typeface="Century Gothic"/>
            </a:endParaRPr>
          </a:p>
          <a:p>
            <a:pPr lvl="1" indent="0">
              <a:buNone/>
            </a:pPr>
            <a:endParaRPr lang="en-GB" sz="1600" dirty="0">
              <a:latin typeface="Century Gothic"/>
            </a:endParaRPr>
          </a:p>
          <a:p>
            <a:pPr lvl="1" indent="0">
              <a:buNone/>
            </a:pPr>
            <a:endParaRPr lang="en-GB" sz="1600" dirty="0">
              <a:latin typeface="Century Gothic"/>
            </a:endParaRPr>
          </a:p>
          <a:p>
            <a:pPr lvl="1" indent="0">
              <a:buNone/>
            </a:pPr>
            <a:endParaRPr lang="en-GB" sz="1600" dirty="0">
              <a:latin typeface="Century Gothic"/>
            </a:endParaRPr>
          </a:p>
          <a:p>
            <a:pPr lvl="1" indent="0">
              <a:buNone/>
            </a:pPr>
            <a:endParaRPr lang="en-GB" sz="1600" dirty="0">
              <a:latin typeface="Century Gothic"/>
            </a:endParaRPr>
          </a:p>
          <a:p>
            <a:pPr lvl="1" indent="0">
              <a:buNone/>
            </a:pPr>
            <a:endParaRPr lang="en-GB" sz="1600" dirty="0">
              <a:latin typeface="Century Gothic"/>
            </a:endParaRPr>
          </a:p>
        </p:txBody>
      </p:sp>
      <p:sp>
        <p:nvSpPr>
          <p:cNvPr id="8" name="Title 7">
            <a:extLst>
              <a:ext uri="{FF2B5EF4-FFF2-40B4-BE49-F238E27FC236}">
                <a16:creationId xmlns:a16="http://schemas.microsoft.com/office/drawing/2014/main" id="{9F1A72EC-61F2-A0B9-DF55-60DD033AC090}"/>
              </a:ext>
            </a:extLst>
          </p:cNvPr>
          <p:cNvSpPr>
            <a:spLocks noGrp="1"/>
          </p:cNvSpPr>
          <p:nvPr>
            <p:ph type="title"/>
          </p:nvPr>
        </p:nvSpPr>
        <p:spPr/>
        <p:txBody>
          <a:bodyPr/>
          <a:lstStyle/>
          <a:p>
            <a:r>
              <a:rPr lang="en-GB" b="1" dirty="0"/>
              <a:t>FAQ’s</a:t>
            </a:r>
          </a:p>
        </p:txBody>
      </p:sp>
    </p:spTree>
    <p:extLst>
      <p:ext uri="{BB962C8B-B14F-4D97-AF65-F5344CB8AC3E}">
        <p14:creationId xmlns:p14="http://schemas.microsoft.com/office/powerpoint/2010/main" val="109378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3A275-A864-962C-0B98-FE28F6F37C57}"/>
              </a:ext>
            </a:extLst>
          </p:cNvPr>
          <p:cNvSpPr>
            <a:spLocks noGrp="1"/>
          </p:cNvSpPr>
          <p:nvPr>
            <p:ph type="title"/>
          </p:nvPr>
        </p:nvSpPr>
        <p:spPr>
          <a:xfrm>
            <a:off x="838198" y="350168"/>
            <a:ext cx="10360743" cy="720000"/>
          </a:xfrm>
        </p:spPr>
        <p:txBody>
          <a:bodyPr/>
          <a:lstStyle/>
          <a:p>
            <a:r>
              <a:rPr lang="en-US" b="1" dirty="0"/>
              <a:t>FAQ’s</a:t>
            </a:r>
            <a:endParaRPr lang="en-GB" b="1" dirty="0"/>
          </a:p>
        </p:txBody>
      </p:sp>
      <p:sp>
        <p:nvSpPr>
          <p:cNvPr id="4" name="Content Placeholder 3">
            <a:extLst>
              <a:ext uri="{FF2B5EF4-FFF2-40B4-BE49-F238E27FC236}">
                <a16:creationId xmlns:a16="http://schemas.microsoft.com/office/drawing/2014/main" id="{AF74B787-3729-0ACB-3161-5B96CA14A130}"/>
              </a:ext>
            </a:extLst>
          </p:cNvPr>
          <p:cNvSpPr>
            <a:spLocks noGrp="1"/>
          </p:cNvSpPr>
          <p:nvPr>
            <p:ph sz="half" idx="1"/>
          </p:nvPr>
        </p:nvSpPr>
        <p:spPr>
          <a:xfrm>
            <a:off x="838199" y="1440000"/>
            <a:ext cx="10527891" cy="4597006"/>
          </a:xfrm>
        </p:spPr>
        <p:txBody>
          <a:bodyPr/>
          <a:lstStyle/>
          <a:p>
            <a:r>
              <a:rPr lang="en-US" sz="1800" b="1" dirty="0"/>
              <a:t>What if a product is not on a Price List?</a:t>
            </a:r>
          </a:p>
          <a:p>
            <a:r>
              <a:rPr lang="en-US" dirty="0"/>
              <a:t>You can deselect the </a:t>
            </a:r>
            <a:r>
              <a:rPr lang="en-US" b="1" dirty="0"/>
              <a:t>Select Product </a:t>
            </a:r>
            <a:r>
              <a:rPr lang="en-US" dirty="0"/>
              <a:t>field in the </a:t>
            </a:r>
            <a:r>
              <a:rPr lang="en-US" b="1" dirty="0"/>
              <a:t>Quick Create: Opportunity Product</a:t>
            </a:r>
            <a:r>
              <a:rPr lang="en-US" dirty="0"/>
              <a:t> screen. This will be a Write-In, one time use product, that will not be added to your price list. It is very important to use your companies prefix at the start of the write-in product. This will ensure your products are included in any MI reporting.</a:t>
            </a:r>
          </a:p>
          <a:p>
            <a:endParaRPr lang="en-US" dirty="0"/>
          </a:p>
          <a:p>
            <a:endParaRPr lang="en-GB" dirty="0"/>
          </a:p>
        </p:txBody>
      </p:sp>
    </p:spTree>
    <p:extLst>
      <p:ext uri="{BB962C8B-B14F-4D97-AF65-F5344CB8AC3E}">
        <p14:creationId xmlns:p14="http://schemas.microsoft.com/office/powerpoint/2010/main" val="188259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CE9A-104D-2BB9-80F7-7EF3336B1476}"/>
              </a:ext>
            </a:extLst>
          </p:cNvPr>
          <p:cNvSpPr>
            <a:spLocks noGrp="1"/>
          </p:cNvSpPr>
          <p:nvPr>
            <p:ph type="title"/>
          </p:nvPr>
        </p:nvSpPr>
        <p:spPr/>
        <p:txBody>
          <a:bodyPr/>
          <a:lstStyle/>
          <a:p>
            <a:r>
              <a:rPr lang="en-GB" b="1" dirty="0"/>
              <a:t>Important Notes</a:t>
            </a:r>
            <a:endParaRPr lang="en-GB" dirty="0"/>
          </a:p>
        </p:txBody>
      </p:sp>
      <p:sp>
        <p:nvSpPr>
          <p:cNvPr id="3" name="Content Placeholder 2">
            <a:extLst>
              <a:ext uri="{FF2B5EF4-FFF2-40B4-BE49-F238E27FC236}">
                <a16:creationId xmlns:a16="http://schemas.microsoft.com/office/drawing/2014/main" id="{FBBC6656-7131-8082-3BE5-8BC1AF52FA14}"/>
              </a:ext>
            </a:extLst>
          </p:cNvPr>
          <p:cNvSpPr>
            <a:spLocks noGrp="1"/>
          </p:cNvSpPr>
          <p:nvPr>
            <p:ph idx="1"/>
          </p:nvPr>
        </p:nvSpPr>
        <p:spPr/>
        <p:txBody>
          <a:bodyPr/>
          <a:lstStyle/>
          <a:p>
            <a:r>
              <a:rPr lang="en-GB" sz="1800" b="1" dirty="0">
                <a:solidFill>
                  <a:srgbClr val="385461"/>
                </a:solidFill>
                <a:latin typeface="Century Gothic"/>
              </a:rPr>
              <a:t>Can a product not on the Price List be added to an opportunity?</a:t>
            </a:r>
          </a:p>
          <a:p>
            <a:r>
              <a:rPr lang="en-GB" sz="1400" b="0" dirty="0">
                <a:solidFill>
                  <a:srgbClr val="385461"/>
                </a:solidFill>
                <a:latin typeface="Century Gothic"/>
              </a:rPr>
              <a:t>Yes, when clicking ‘Add Product’ in the Product tab of an opportunity, you can deselect the Existing field and add a Write-In product. Please note – Use your Prefix before the product. This is important for any MI and being able to filter your product lines.</a:t>
            </a:r>
          </a:p>
          <a:p>
            <a:endParaRPr lang="en-GB" sz="100" dirty="0">
              <a:solidFill>
                <a:srgbClr val="385461"/>
              </a:solidFill>
              <a:latin typeface="Century Gothic"/>
            </a:endParaRPr>
          </a:p>
          <a:p>
            <a:r>
              <a:rPr lang="en-GB" sz="1800" dirty="0">
                <a:solidFill>
                  <a:srgbClr val="385461"/>
                </a:solidFill>
                <a:latin typeface="Century Gothic"/>
              </a:rPr>
              <a:t>Do Price Lists have standard charging?</a:t>
            </a:r>
          </a:p>
          <a:p>
            <a:r>
              <a:rPr lang="en-GB" sz="1400" b="0" dirty="0">
                <a:solidFill>
                  <a:srgbClr val="385461"/>
                </a:solidFill>
                <a:latin typeface="Century Gothic"/>
              </a:rPr>
              <a:t>Yes, most products on the price lists have standard charging structures that were set when we received the price lists. When selecting a product, the default charge for that product will appear. If you are offering a discount, override the price by typing in the per unit cost. This field is manual, and any discount will need to be calculated before entering the value. In the future we hope to be able to pull through the default charge and calculate the discount on the system.</a:t>
            </a:r>
          </a:p>
          <a:p>
            <a:endParaRPr lang="en-GB" sz="1400" dirty="0">
              <a:solidFill>
                <a:srgbClr val="385461"/>
              </a:solidFill>
              <a:latin typeface="Century Gothic"/>
            </a:endParaRPr>
          </a:p>
          <a:p>
            <a:endParaRPr lang="en-GB" sz="1600" dirty="0">
              <a:solidFill>
                <a:srgbClr val="385461"/>
              </a:solidFill>
              <a:latin typeface="Century Gothic"/>
            </a:endParaRPr>
          </a:p>
          <a:p>
            <a:endParaRPr lang="en-GB" sz="1400" dirty="0">
              <a:solidFill>
                <a:srgbClr val="385461"/>
              </a:solidFill>
              <a:latin typeface="Century Gothic"/>
            </a:endParaRPr>
          </a:p>
          <a:p>
            <a:endParaRPr lang="en-GB" sz="1400" dirty="0">
              <a:solidFill>
                <a:srgbClr val="385461"/>
              </a:solidFill>
              <a:latin typeface="Century Gothic"/>
            </a:endParaRPr>
          </a:p>
          <a:p>
            <a:endParaRPr lang="en-GB" sz="1400" dirty="0">
              <a:solidFill>
                <a:srgbClr val="385461"/>
              </a:solidFill>
              <a:latin typeface="Century Gothic"/>
            </a:endParaRPr>
          </a:p>
          <a:p>
            <a:endParaRPr lang="en-GB" dirty="0"/>
          </a:p>
        </p:txBody>
      </p:sp>
    </p:spTree>
    <p:extLst>
      <p:ext uri="{BB962C8B-B14F-4D97-AF65-F5344CB8AC3E}">
        <p14:creationId xmlns:p14="http://schemas.microsoft.com/office/powerpoint/2010/main" val="5109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1793C6-94A3-5522-8990-805199301494}"/>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4500884" y="1444891"/>
            <a:ext cx="3279624" cy="2505876"/>
          </a:xfrm>
          <a:prstGeom prst="rect">
            <a:avLst/>
          </a:prstGeom>
        </p:spPr>
      </p:pic>
      <p:pic>
        <p:nvPicPr>
          <p:cNvPr id="6" name="Picture 5" descr="A black and white logo&#10;&#10;Description automatically generated">
            <a:extLst>
              <a:ext uri="{FF2B5EF4-FFF2-40B4-BE49-F238E27FC236}">
                <a16:creationId xmlns:a16="http://schemas.microsoft.com/office/drawing/2014/main" id="{EB321AB4-27AA-29C6-62A6-DF03F575AF9C}"/>
              </a:ext>
            </a:extLst>
          </p:cNvPr>
          <p:cNvPicPr>
            <a:picLocks noChangeAspect="1"/>
          </p:cNvPicPr>
          <p:nvPr/>
        </p:nvPicPr>
        <p:blipFill>
          <a:blip r:embed="rId3"/>
          <a:stretch>
            <a:fillRect/>
          </a:stretch>
        </p:blipFill>
        <p:spPr>
          <a:xfrm>
            <a:off x="4500883" y="4130658"/>
            <a:ext cx="2932981" cy="1003389"/>
          </a:xfrm>
          <a:prstGeom prst="rect">
            <a:avLst/>
          </a:prstGeom>
        </p:spPr>
      </p:pic>
    </p:spTree>
    <p:extLst>
      <p:ext uri="{BB962C8B-B14F-4D97-AF65-F5344CB8AC3E}">
        <p14:creationId xmlns:p14="http://schemas.microsoft.com/office/powerpoint/2010/main" val="132578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IQ 1">
      <a:dk1>
        <a:srgbClr val="00283A"/>
      </a:dk1>
      <a:lt1>
        <a:srgbClr val="FFFFFF"/>
      </a:lt1>
      <a:dk2>
        <a:srgbClr val="385461"/>
      </a:dk2>
      <a:lt2>
        <a:srgbClr val="F3F3F3"/>
      </a:lt2>
      <a:accent1>
        <a:srgbClr val="F3AC33"/>
      </a:accent1>
      <a:accent2>
        <a:srgbClr val="FB8034"/>
      </a:accent2>
      <a:accent3>
        <a:srgbClr val="FF0000"/>
      </a:accent3>
      <a:accent4>
        <a:srgbClr val="00B0F0"/>
      </a:accent4>
      <a:accent5>
        <a:srgbClr val="0070C0"/>
      </a:accent5>
      <a:accent6>
        <a:srgbClr val="6501FB"/>
      </a:accent6>
      <a:hlink>
        <a:srgbClr val="0070C0"/>
      </a:hlink>
      <a:folHlink>
        <a:srgbClr val="FB803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Partnership Final 240424" id="{122D1779-FFC2-46ED-BF87-427DDF02BA26}" vid="{F6188275-9592-4B46-9B0A-565249D60F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ddfdf17-bbe8-4639-b90c-55b0073fd9da">
      <UserInfo>
        <DisplayName>Amber Lippiett</DisplayName>
        <AccountId>19</AccountId>
        <AccountType/>
      </UserInfo>
      <UserInfo>
        <DisplayName>Paul Chedzey</DisplayName>
        <AccountId>26</AccountId>
        <AccountType/>
      </UserInfo>
      <UserInfo>
        <DisplayName>Wendy Dines</DisplayName>
        <AccountId>23</AccountId>
        <AccountType/>
      </UserInfo>
      <UserInfo>
        <DisplayName>Paul Chedzey</DisplayName>
        <AccountId>24</AccountId>
        <AccountType/>
      </UserInfo>
      <UserInfo>
        <DisplayName>Ben Rogers</DisplayName>
        <AccountId>20</AccountId>
        <AccountType/>
      </UserInfo>
    </SharedWithUsers>
    <lcf76f155ced4ddcb4097134ff3c332f xmlns="29e074bb-88be-4b44-b478-d117e20beafa">
      <Terms xmlns="http://schemas.microsoft.com/office/infopath/2007/PartnerControls"/>
    </lcf76f155ced4ddcb4097134ff3c332f>
    <TaxCatchAll xmlns="0ddfdf17-bbe8-4639-b90c-55b0073fd9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C7C41F64614B428B2ACD39DEE5AECB" ma:contentTypeVersion="13" ma:contentTypeDescription="Create a new document." ma:contentTypeScope="" ma:versionID="d6d5edb2f5cb8e4ba8409de55742b211">
  <xsd:schema xmlns:xsd="http://www.w3.org/2001/XMLSchema" xmlns:xs="http://www.w3.org/2001/XMLSchema" xmlns:p="http://schemas.microsoft.com/office/2006/metadata/properties" xmlns:ns2="29e074bb-88be-4b44-b478-d117e20beafa" xmlns:ns3="0ddfdf17-bbe8-4639-b90c-55b0073fd9da" targetNamespace="http://schemas.microsoft.com/office/2006/metadata/properties" ma:root="true" ma:fieldsID="4a3679a7046366a8e11d4a07059492a5" ns2:_="" ns3:_="">
    <xsd:import namespace="29e074bb-88be-4b44-b478-d117e20beafa"/>
    <xsd:import namespace="0ddfdf17-bbe8-4639-b90c-55b0073fd9d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074bb-88be-4b44-b478-d117e20b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cf7222-c74e-4142-9b6e-2b927b1fc0f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dfdf17-bbe8-4639-b90c-55b0073fd9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c1d931b-417d-4cc1-8090-2d32bb53edf6}" ma:internalName="TaxCatchAll" ma:showField="CatchAllData" ma:web="0ddfdf17-bbe8-4639-b90c-55b0073fd9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74EFBC-E1E8-4A87-866D-BA5A63DE39FF}">
  <ds:schemaRefs>
    <ds:schemaRef ds:uri="http://schemas.microsoft.com/sharepoint/v3/contenttype/forms"/>
  </ds:schemaRefs>
</ds:datastoreItem>
</file>

<file path=customXml/itemProps2.xml><?xml version="1.0" encoding="utf-8"?>
<ds:datastoreItem xmlns:ds="http://schemas.openxmlformats.org/officeDocument/2006/customXml" ds:itemID="{E2461458-B4AE-43E1-A882-F094BEF43294}">
  <ds:schemaRefs>
    <ds:schemaRef ds:uri="0ddfdf17-bbe8-4639-b90c-55b0073fd9da"/>
    <ds:schemaRef ds:uri="29e074bb-88be-4b44-b478-d117e20bea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B27AE4-C73F-468E-B773-9194AACC2F1A}">
  <ds:schemaRefs>
    <ds:schemaRef ds:uri="0ddfdf17-bbe8-4639-b90c-55b0073fd9da"/>
    <ds:schemaRef ds:uri="29e074bb-88be-4b44-b478-d117e20bea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5a3e725-41f9-4561-8b86-7c987453767b}" enabled="1" method="Standard" siteId="{515d212d-6e4e-45b7-b602-1940417ca13c}" removed="0"/>
</clbl:labelList>
</file>

<file path=docProps/app.xml><?xml version="1.0" encoding="utf-8"?>
<Properties xmlns="http://schemas.openxmlformats.org/officeDocument/2006/extended-properties" xmlns:vt="http://schemas.openxmlformats.org/officeDocument/2006/docPropsVTypes">
  <Template/>
  <TotalTime>0</TotalTime>
  <Words>471</Words>
  <Application>Microsoft Office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Century Gothic</vt:lpstr>
      <vt:lpstr>Office Theme</vt:lpstr>
      <vt:lpstr>Dynamics 365</vt:lpstr>
      <vt:lpstr>FAQ’s</vt:lpstr>
      <vt:lpstr>FAQ’s</vt:lpstr>
      <vt:lpstr>Important Notes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Rafftery</dc:creator>
  <cp:lastModifiedBy>Amy Paulsen</cp:lastModifiedBy>
  <cp:revision>3</cp:revision>
  <dcterms:created xsi:type="dcterms:W3CDTF">2024-02-22T14:29:37Z</dcterms:created>
  <dcterms:modified xsi:type="dcterms:W3CDTF">2024-07-29T10:51:31Z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0x0101006BC7C41F64614B428B2ACD39DEE5AECB</vt:lpwstr>
  </property>
  <property fmtid="{D5CDD505-2E9C-101B-9397-08002B2CF9AE}" pid="4" name="MSIP_Label_e2328351-6736-4d0d-8dd8-5e82d2ab5ae8_Enabled">
    <vt:lpwstr>true</vt:lpwstr>
  </property>
  <property fmtid="{D5CDD505-2E9C-101B-9397-08002B2CF9AE}" pid="5" name="MSIP_Label_e2328351-6736-4d0d-8dd8-5e82d2ab5ae8_SetDate">
    <vt:lpwstr>2024-07-25T10:56:21Z</vt:lpwstr>
  </property>
  <property fmtid="{D5CDD505-2E9C-101B-9397-08002B2CF9AE}" pid="6" name="MSIP_Label_e2328351-6736-4d0d-8dd8-5e82d2ab5ae8_Method">
    <vt:lpwstr>Standard</vt:lpwstr>
  </property>
  <property fmtid="{D5CDD505-2E9C-101B-9397-08002B2CF9AE}" pid="7" name="MSIP_Label_e2328351-6736-4d0d-8dd8-5e82d2ab5ae8_Name">
    <vt:lpwstr>TLP Green</vt:lpwstr>
  </property>
  <property fmtid="{D5CDD505-2E9C-101B-9397-08002B2CF9AE}" pid="8" name="MSIP_Label_e2328351-6736-4d0d-8dd8-5e82d2ab5ae8_SiteId">
    <vt:lpwstr>9f201c0a-961c-47eb-a099-fe41a689fa63</vt:lpwstr>
  </property>
  <property fmtid="{D5CDD505-2E9C-101B-9397-08002B2CF9AE}" pid="9" name="MSIP_Label_e2328351-6736-4d0d-8dd8-5e82d2ab5ae8_ActionId">
    <vt:lpwstr>1918f282-9c4e-4281-8611-249156285533</vt:lpwstr>
  </property>
  <property fmtid="{D5CDD505-2E9C-101B-9397-08002B2CF9AE}" pid="10" name="MSIP_Label_e2328351-6736-4d0d-8dd8-5e82d2ab5ae8_ContentBits">
    <vt:lpwstr>0</vt:lpwstr>
  </property>
</Properties>
</file>