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2141410831" r:id="rId5"/>
    <p:sldId id="2141410980" r:id="rId6"/>
    <p:sldId id="2141410978" r:id="rId7"/>
    <p:sldId id="2141411576" r:id="rId8"/>
    <p:sldId id="2141411579" r:id="rId9"/>
    <p:sldId id="2141410972" r:id="rId10"/>
    <p:sldId id="2141411605" r:id="rId11"/>
    <p:sldId id="2141411603" r:id="rId12"/>
    <p:sldId id="2141411575" r:id="rId13"/>
    <p:sldId id="2141410975" r:id="rId14"/>
    <p:sldId id="2141410974" r:id="rId15"/>
    <p:sldId id="2141411577" r:id="rId16"/>
    <p:sldId id="2141411578" r:id="rId17"/>
    <p:sldId id="2141411598" r:id="rId18"/>
    <p:sldId id="2141410971" r:id="rId19"/>
    <p:sldId id="2141411571" r:id="rId20"/>
    <p:sldId id="2141411572" r:id="rId21"/>
    <p:sldId id="21414115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17" d="100"/>
          <a:sy n="117" d="100"/>
        </p:scale>
        <p:origin x="8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A9B1D7-5F0A-4A0B-BABA-202DD49F0B2C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187312-CA92-4F66-8EB3-0C94A75469F1}">
      <dgm:prSet custT="1"/>
      <dgm:spPr/>
      <dgm:t>
        <a:bodyPr/>
        <a:lstStyle/>
        <a:p>
          <a:r>
            <a:rPr lang="en-US" sz="1100" b="1"/>
            <a:t>Ambassador Recruitment</a:t>
          </a:r>
        </a:p>
      </dgm:t>
    </dgm:pt>
    <dgm:pt modelId="{6C81451A-F64D-43F2-8E3F-3CFE6994B3EA}" type="parTrans" cxnId="{D6475D09-7C9B-4241-A647-539D041CBCB7}">
      <dgm:prSet/>
      <dgm:spPr/>
      <dgm:t>
        <a:bodyPr/>
        <a:lstStyle/>
        <a:p>
          <a:endParaRPr lang="en-US"/>
        </a:p>
      </dgm:t>
    </dgm:pt>
    <dgm:pt modelId="{3B85C7D8-867D-48FA-86FA-BD64AC1FCD6A}" type="sibTrans" cxnId="{D6475D09-7C9B-4241-A647-539D041CBCB7}">
      <dgm:prSet/>
      <dgm:spPr/>
      <dgm:t>
        <a:bodyPr/>
        <a:lstStyle/>
        <a:p>
          <a:endParaRPr lang="en-US"/>
        </a:p>
      </dgm:t>
    </dgm:pt>
    <dgm:pt modelId="{5150FA57-9666-465E-86F6-A164C9459C1C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dirty="0"/>
            <a:t>Initiating recruitment: application criteria </a:t>
          </a:r>
        </a:p>
      </dgm:t>
    </dgm:pt>
    <dgm:pt modelId="{B97F5712-2F9C-418C-BB6C-70F1501DF570}" type="parTrans" cxnId="{E1259E59-90B7-4244-A9D8-CAA0F24F4A57}">
      <dgm:prSet/>
      <dgm:spPr/>
      <dgm:t>
        <a:bodyPr/>
        <a:lstStyle/>
        <a:p>
          <a:endParaRPr lang="en-US"/>
        </a:p>
      </dgm:t>
    </dgm:pt>
    <dgm:pt modelId="{BC5D13C0-CB53-4C90-98BA-68AFEA449AAA}" type="sibTrans" cxnId="{E1259E59-90B7-4244-A9D8-CAA0F24F4A57}">
      <dgm:prSet/>
      <dgm:spPr/>
      <dgm:t>
        <a:bodyPr/>
        <a:lstStyle/>
        <a:p>
          <a:endParaRPr lang="en-US"/>
        </a:p>
      </dgm:t>
    </dgm:pt>
    <dgm:pt modelId="{91AA575F-8394-4787-8B2F-990590FDF348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dirty="0"/>
            <a:t>Communicating out the opportunity</a:t>
          </a:r>
        </a:p>
      </dgm:t>
    </dgm:pt>
    <dgm:pt modelId="{9105B572-2543-4E5F-BF70-C728582401C0}" type="parTrans" cxnId="{09752102-CFDE-44C7-8549-22C4458ACCB8}">
      <dgm:prSet/>
      <dgm:spPr/>
      <dgm:t>
        <a:bodyPr/>
        <a:lstStyle/>
        <a:p>
          <a:endParaRPr lang="en-US"/>
        </a:p>
      </dgm:t>
    </dgm:pt>
    <dgm:pt modelId="{027F8F41-762E-4E46-AB5D-BFDC4A7E9E2F}" type="sibTrans" cxnId="{09752102-CFDE-44C7-8549-22C4458ACCB8}">
      <dgm:prSet/>
      <dgm:spPr/>
      <dgm:t>
        <a:bodyPr/>
        <a:lstStyle/>
        <a:p>
          <a:endParaRPr lang="en-US"/>
        </a:p>
      </dgm:t>
    </dgm:pt>
    <dgm:pt modelId="{541BC911-0FA6-4AAB-B84B-2F5C9D9A8C0D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dirty="0"/>
            <a:t>Set up screening committee</a:t>
          </a:r>
        </a:p>
      </dgm:t>
    </dgm:pt>
    <dgm:pt modelId="{201F5C67-0292-49BC-BCDC-73782C000B23}" type="parTrans" cxnId="{B834FBBA-9B06-4C4A-820E-394EC7A9A596}">
      <dgm:prSet/>
      <dgm:spPr/>
      <dgm:t>
        <a:bodyPr/>
        <a:lstStyle/>
        <a:p>
          <a:endParaRPr lang="en-US"/>
        </a:p>
      </dgm:t>
    </dgm:pt>
    <dgm:pt modelId="{6D45510E-4565-42B8-9622-42697F82F3CC}" type="sibTrans" cxnId="{B834FBBA-9B06-4C4A-820E-394EC7A9A596}">
      <dgm:prSet/>
      <dgm:spPr/>
      <dgm:t>
        <a:bodyPr/>
        <a:lstStyle/>
        <a:p>
          <a:endParaRPr lang="en-US"/>
        </a:p>
      </dgm:t>
    </dgm:pt>
    <dgm:pt modelId="{C4C4E5FA-8494-4A65-8D80-31F30EEA147D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dirty="0"/>
            <a:t>Vetting applicants</a:t>
          </a:r>
        </a:p>
      </dgm:t>
    </dgm:pt>
    <dgm:pt modelId="{8B085764-571B-4686-882D-8AF8644652F6}" type="parTrans" cxnId="{12F7ECD7-5A3A-4003-A407-BF80B3FE7215}">
      <dgm:prSet/>
      <dgm:spPr/>
      <dgm:t>
        <a:bodyPr/>
        <a:lstStyle/>
        <a:p>
          <a:endParaRPr lang="en-US"/>
        </a:p>
      </dgm:t>
    </dgm:pt>
    <dgm:pt modelId="{BD999BB8-607C-4C25-887D-C8D1A701683B}" type="sibTrans" cxnId="{12F7ECD7-5A3A-4003-A407-BF80B3FE7215}">
      <dgm:prSet/>
      <dgm:spPr/>
      <dgm:t>
        <a:bodyPr/>
        <a:lstStyle/>
        <a:p>
          <a:endParaRPr lang="en-US"/>
        </a:p>
      </dgm:t>
    </dgm:pt>
    <dgm:pt modelId="{E81D760E-5BED-4EF1-A0F5-6EA8BE72E390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dirty="0"/>
            <a:t>Final selections</a:t>
          </a:r>
        </a:p>
      </dgm:t>
    </dgm:pt>
    <dgm:pt modelId="{4621C332-416E-45B5-AD6A-E64BC0A71145}" type="parTrans" cxnId="{9DC408D2-4438-475C-A9E0-9E5BDB76376C}">
      <dgm:prSet/>
      <dgm:spPr/>
      <dgm:t>
        <a:bodyPr/>
        <a:lstStyle/>
        <a:p>
          <a:endParaRPr lang="en-US"/>
        </a:p>
      </dgm:t>
    </dgm:pt>
    <dgm:pt modelId="{8DC40858-0F5C-440E-986E-E80EB2DACF07}" type="sibTrans" cxnId="{9DC408D2-4438-475C-A9E0-9E5BDB76376C}">
      <dgm:prSet/>
      <dgm:spPr/>
      <dgm:t>
        <a:bodyPr/>
        <a:lstStyle/>
        <a:p>
          <a:endParaRPr lang="en-US"/>
        </a:p>
      </dgm:t>
    </dgm:pt>
    <dgm:pt modelId="{C8F97310-2C56-444D-873A-265DC9BA23E5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/>
            <a:t>Communications to participants</a:t>
          </a:r>
        </a:p>
      </dgm:t>
    </dgm:pt>
    <dgm:pt modelId="{42465CC0-20F2-477D-824A-894304E14077}" type="parTrans" cxnId="{CD5EA71C-B311-4F52-A966-69ABF8B7D646}">
      <dgm:prSet/>
      <dgm:spPr/>
      <dgm:t>
        <a:bodyPr/>
        <a:lstStyle/>
        <a:p>
          <a:endParaRPr lang="en-US"/>
        </a:p>
      </dgm:t>
    </dgm:pt>
    <dgm:pt modelId="{61EAFF09-C3CE-4837-ABC0-6AF2C45F7847}" type="sibTrans" cxnId="{CD5EA71C-B311-4F52-A966-69ABF8B7D646}">
      <dgm:prSet/>
      <dgm:spPr/>
      <dgm:t>
        <a:bodyPr/>
        <a:lstStyle/>
        <a:p>
          <a:endParaRPr lang="en-US"/>
        </a:p>
      </dgm:t>
    </dgm:pt>
    <dgm:pt modelId="{5B6F0C6B-1DE2-48DE-AB0A-CA3D252E2F23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dirty="0"/>
            <a:t>Ambassador administration</a:t>
          </a:r>
        </a:p>
      </dgm:t>
    </dgm:pt>
    <dgm:pt modelId="{ED713F65-6012-4F6F-87BD-3C5E7725854A}" type="parTrans" cxnId="{EEA5C656-AE9B-4A58-8C6F-3C68072BACF9}">
      <dgm:prSet/>
      <dgm:spPr/>
      <dgm:t>
        <a:bodyPr/>
        <a:lstStyle/>
        <a:p>
          <a:endParaRPr lang="en-US"/>
        </a:p>
      </dgm:t>
    </dgm:pt>
    <dgm:pt modelId="{062D750D-9CD8-45DC-B1DF-10A1BE8B3121}" type="sibTrans" cxnId="{EEA5C656-AE9B-4A58-8C6F-3C68072BACF9}">
      <dgm:prSet/>
      <dgm:spPr/>
      <dgm:t>
        <a:bodyPr/>
        <a:lstStyle/>
        <a:p>
          <a:endParaRPr lang="en-US"/>
        </a:p>
      </dgm:t>
    </dgm:pt>
    <dgm:pt modelId="{8924A000-3EFC-40A7-A98A-298CF8414997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dirty="0"/>
            <a:t>Announcing participants</a:t>
          </a:r>
        </a:p>
      </dgm:t>
    </dgm:pt>
    <dgm:pt modelId="{8CCA1825-3283-405D-AC39-5D1518F3ADB4}" type="parTrans" cxnId="{A84A0B40-8070-4A67-A7A5-AD8F748BD72E}">
      <dgm:prSet/>
      <dgm:spPr/>
      <dgm:t>
        <a:bodyPr/>
        <a:lstStyle/>
        <a:p>
          <a:endParaRPr lang="en-US"/>
        </a:p>
      </dgm:t>
    </dgm:pt>
    <dgm:pt modelId="{FA2F7DC2-FC6A-41E9-AB26-46F2435D6275}" type="sibTrans" cxnId="{A84A0B40-8070-4A67-A7A5-AD8F748BD72E}">
      <dgm:prSet/>
      <dgm:spPr/>
      <dgm:t>
        <a:bodyPr/>
        <a:lstStyle/>
        <a:p>
          <a:endParaRPr lang="en-US"/>
        </a:p>
      </dgm:t>
    </dgm:pt>
    <dgm:pt modelId="{87DCC0E2-BBDD-4127-ABC4-7882D4BDF72A}">
      <dgm:prSet custT="1"/>
      <dgm:spPr/>
      <dgm:t>
        <a:bodyPr/>
        <a:lstStyle/>
        <a:p>
          <a:r>
            <a:rPr lang="en-US" sz="1100" b="1"/>
            <a:t>Launch Planning</a:t>
          </a:r>
        </a:p>
      </dgm:t>
    </dgm:pt>
    <dgm:pt modelId="{67BA7355-89CB-4A2D-9C19-CDEE0BC8C58F}" type="parTrans" cxnId="{A174DA4B-08BB-442B-B09A-A8F2C86C7A0A}">
      <dgm:prSet/>
      <dgm:spPr/>
      <dgm:t>
        <a:bodyPr/>
        <a:lstStyle/>
        <a:p>
          <a:endParaRPr lang="en-US"/>
        </a:p>
      </dgm:t>
    </dgm:pt>
    <dgm:pt modelId="{8565580E-6041-4F0D-B57A-774A1043F02C}" type="sibTrans" cxnId="{A174DA4B-08BB-442B-B09A-A8F2C86C7A0A}">
      <dgm:prSet/>
      <dgm:spPr/>
      <dgm:t>
        <a:bodyPr/>
        <a:lstStyle/>
        <a:p>
          <a:endParaRPr lang="en-US"/>
        </a:p>
      </dgm:t>
    </dgm:pt>
    <dgm:pt modelId="{4B25C8A1-20A3-4C86-98C9-DC6729D0920F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/>
            <a:t>Schedule launch date (with HBA Launch Leader)</a:t>
          </a:r>
        </a:p>
      </dgm:t>
    </dgm:pt>
    <dgm:pt modelId="{23DCC5E6-87C9-4A41-89FC-2C36DB135A9D}" type="parTrans" cxnId="{8EF29E3E-8CFA-4486-B377-4EBDAF6026D9}">
      <dgm:prSet/>
      <dgm:spPr/>
      <dgm:t>
        <a:bodyPr/>
        <a:lstStyle/>
        <a:p>
          <a:endParaRPr lang="en-US"/>
        </a:p>
      </dgm:t>
    </dgm:pt>
    <dgm:pt modelId="{20B33190-05F8-4AE2-B8AF-36C859CE9EB7}" type="sibTrans" cxnId="{8EF29E3E-8CFA-4486-B377-4EBDAF6026D9}">
      <dgm:prSet/>
      <dgm:spPr/>
      <dgm:t>
        <a:bodyPr/>
        <a:lstStyle/>
        <a:p>
          <a:endParaRPr lang="en-US"/>
        </a:p>
      </dgm:t>
    </dgm:pt>
    <dgm:pt modelId="{D2D5ADBD-899E-497F-B659-919F285B4CFC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/>
            <a:t>Logistics planning </a:t>
          </a:r>
        </a:p>
      </dgm:t>
    </dgm:pt>
    <dgm:pt modelId="{4F5D37B0-3653-40E0-B58D-3A27DFFD35B9}" type="parTrans" cxnId="{7C67B074-58F9-421A-B210-26082D471F6F}">
      <dgm:prSet/>
      <dgm:spPr/>
      <dgm:t>
        <a:bodyPr/>
        <a:lstStyle/>
        <a:p>
          <a:endParaRPr lang="en-US"/>
        </a:p>
      </dgm:t>
    </dgm:pt>
    <dgm:pt modelId="{8789F2BF-00E7-4715-8B8B-FE3FEAF21387}" type="sibTrans" cxnId="{7C67B074-58F9-421A-B210-26082D471F6F}">
      <dgm:prSet/>
      <dgm:spPr/>
      <dgm:t>
        <a:bodyPr/>
        <a:lstStyle/>
        <a:p>
          <a:endParaRPr lang="en-US"/>
        </a:p>
      </dgm:t>
    </dgm:pt>
    <dgm:pt modelId="{199A4107-9EDC-4641-B4FC-DE81A92F6ADA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/>
            <a:t>Understanding the Launch Agenda</a:t>
          </a:r>
        </a:p>
      </dgm:t>
    </dgm:pt>
    <dgm:pt modelId="{73084F46-0841-4BD9-9CD2-E41086BD9D6F}" type="parTrans" cxnId="{096AC721-8EA1-4286-8BDE-60810B6A1CBE}">
      <dgm:prSet/>
      <dgm:spPr/>
      <dgm:t>
        <a:bodyPr/>
        <a:lstStyle/>
        <a:p>
          <a:endParaRPr lang="en-US"/>
        </a:p>
      </dgm:t>
    </dgm:pt>
    <dgm:pt modelId="{8FC9C226-3CC6-49A5-B2CB-4DF78383DB73}" type="sibTrans" cxnId="{096AC721-8EA1-4286-8BDE-60810B6A1CBE}">
      <dgm:prSet/>
      <dgm:spPr/>
      <dgm:t>
        <a:bodyPr/>
        <a:lstStyle/>
        <a:p>
          <a:endParaRPr lang="en-US"/>
        </a:p>
      </dgm:t>
    </dgm:pt>
    <dgm:pt modelId="{201CF628-0356-4692-8D05-36DF345054BD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dirty="0"/>
            <a:t>Finalize agenda (with HBA Launch Leader)</a:t>
          </a:r>
        </a:p>
      </dgm:t>
    </dgm:pt>
    <dgm:pt modelId="{3679703F-2DF4-4F74-A875-B8FCC7B0A0A0}" type="parTrans" cxnId="{CE84587F-1F8E-4513-B15D-5A94A5021021}">
      <dgm:prSet/>
      <dgm:spPr/>
      <dgm:t>
        <a:bodyPr/>
        <a:lstStyle/>
        <a:p>
          <a:endParaRPr lang="en-US"/>
        </a:p>
      </dgm:t>
    </dgm:pt>
    <dgm:pt modelId="{1FC783F6-B14A-4122-8798-A10504AFDF45}" type="sibTrans" cxnId="{CE84587F-1F8E-4513-B15D-5A94A5021021}">
      <dgm:prSet/>
      <dgm:spPr/>
      <dgm:t>
        <a:bodyPr/>
        <a:lstStyle/>
        <a:p>
          <a:endParaRPr lang="en-US"/>
        </a:p>
      </dgm:t>
    </dgm:pt>
    <dgm:pt modelId="{4AC184B3-F03D-4ED2-B690-C047C3FCA3EE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dirty="0"/>
            <a:t>Prepare to facilitate breakouts</a:t>
          </a:r>
        </a:p>
      </dgm:t>
    </dgm:pt>
    <dgm:pt modelId="{867FC784-9922-4C90-BE85-8D981F65A2C9}" type="parTrans" cxnId="{C6BE7B3D-D67C-43CF-9757-8CB41ED30AE7}">
      <dgm:prSet/>
      <dgm:spPr/>
      <dgm:t>
        <a:bodyPr/>
        <a:lstStyle/>
        <a:p>
          <a:endParaRPr lang="en-US"/>
        </a:p>
      </dgm:t>
    </dgm:pt>
    <dgm:pt modelId="{EE39867F-5A91-41A2-A778-C149D63D061B}" type="sibTrans" cxnId="{C6BE7B3D-D67C-43CF-9757-8CB41ED30AE7}">
      <dgm:prSet/>
      <dgm:spPr/>
      <dgm:t>
        <a:bodyPr/>
        <a:lstStyle/>
        <a:p>
          <a:endParaRPr lang="en-US"/>
        </a:p>
      </dgm:t>
    </dgm:pt>
    <dgm:pt modelId="{14A5F236-DDC1-4FC1-82C5-32E7C3A64818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dirty="0"/>
            <a:t>Draft your Launch agenda</a:t>
          </a:r>
        </a:p>
      </dgm:t>
    </dgm:pt>
    <dgm:pt modelId="{84581103-C3E5-4CBF-92A8-2681A22617BB}" type="parTrans" cxnId="{F3BB5379-96AF-4C84-AEF2-E10477793866}">
      <dgm:prSet/>
      <dgm:spPr/>
      <dgm:t>
        <a:bodyPr/>
        <a:lstStyle/>
        <a:p>
          <a:endParaRPr lang="en-US"/>
        </a:p>
      </dgm:t>
    </dgm:pt>
    <dgm:pt modelId="{AD7DCFC1-7F69-4AA5-A6BB-DD899023BA5F}" type="sibTrans" cxnId="{F3BB5379-96AF-4C84-AEF2-E10477793866}">
      <dgm:prSet/>
      <dgm:spPr/>
      <dgm:t>
        <a:bodyPr/>
        <a:lstStyle/>
        <a:p>
          <a:endParaRPr lang="en-US"/>
        </a:p>
      </dgm:t>
    </dgm:pt>
    <dgm:pt modelId="{1512F42B-5CC9-4887-9B8F-59604B097D2A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dirty="0"/>
            <a:t>OPTIONAL: plan your Fireside Chat</a:t>
          </a:r>
        </a:p>
      </dgm:t>
    </dgm:pt>
    <dgm:pt modelId="{8C7C8FCD-4984-49B8-8A83-A5AB579506A5}" type="parTrans" cxnId="{94A66B8F-544E-42A0-B583-E10BE6C20273}">
      <dgm:prSet/>
      <dgm:spPr/>
      <dgm:t>
        <a:bodyPr/>
        <a:lstStyle/>
        <a:p>
          <a:endParaRPr lang="en-US"/>
        </a:p>
      </dgm:t>
    </dgm:pt>
    <dgm:pt modelId="{02A2CE0F-E388-4B7A-A77E-459555406D6C}" type="sibTrans" cxnId="{94A66B8F-544E-42A0-B583-E10BE6C20273}">
      <dgm:prSet/>
      <dgm:spPr/>
      <dgm:t>
        <a:bodyPr/>
        <a:lstStyle/>
        <a:p>
          <a:endParaRPr lang="en-US"/>
        </a:p>
      </dgm:t>
    </dgm:pt>
    <dgm:pt modelId="{BDE4127C-96DF-4AE6-87CB-F9EC8611BDDB}">
      <dgm:prSet/>
      <dgm:spPr/>
      <dgm:t>
        <a:bodyPr/>
        <a:lstStyle/>
        <a:p>
          <a:r>
            <a:rPr lang="en-US"/>
            <a:t>Lead your Launch with HBA</a:t>
          </a:r>
        </a:p>
      </dgm:t>
    </dgm:pt>
    <dgm:pt modelId="{F2D17318-2034-4BC5-A2F3-AA747AF27C27}" type="parTrans" cxnId="{CF53919C-1DCB-41BF-942D-7D1200B99C8F}">
      <dgm:prSet/>
      <dgm:spPr/>
      <dgm:t>
        <a:bodyPr/>
        <a:lstStyle/>
        <a:p>
          <a:endParaRPr lang="en-US"/>
        </a:p>
      </dgm:t>
    </dgm:pt>
    <dgm:pt modelId="{5931ABAF-3C99-4BB3-8528-52176A97AA2B}" type="sibTrans" cxnId="{CF53919C-1DCB-41BF-942D-7D1200B99C8F}">
      <dgm:prSet/>
      <dgm:spPr/>
      <dgm:t>
        <a:bodyPr/>
        <a:lstStyle/>
        <a:p>
          <a:endParaRPr lang="en-US"/>
        </a:p>
      </dgm:t>
    </dgm:pt>
    <dgm:pt modelId="{7465DF5B-0699-4FFC-8420-ED880109108D}" type="pres">
      <dgm:prSet presAssocID="{0AA9B1D7-5F0A-4A0B-BABA-202DD49F0B2C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78C06C08-FE13-4C08-8A58-D6E35D39D82A}" type="pres">
      <dgm:prSet presAssocID="{87187312-CA92-4F66-8EB3-0C94A75469F1}" presName="horFlow" presStyleCnt="0"/>
      <dgm:spPr/>
    </dgm:pt>
    <dgm:pt modelId="{37914953-5F5F-408F-BD1B-85A218979054}" type="pres">
      <dgm:prSet presAssocID="{87187312-CA92-4F66-8EB3-0C94A75469F1}" presName="bigChev" presStyleLbl="node1" presStyleIdx="0" presStyleCnt="2"/>
      <dgm:spPr/>
    </dgm:pt>
    <dgm:pt modelId="{53E80641-F5A8-4808-A2DF-A79DFC9121C5}" type="pres">
      <dgm:prSet presAssocID="{B97F5712-2F9C-418C-BB6C-70F1501DF570}" presName="parTrans" presStyleCnt="0"/>
      <dgm:spPr/>
    </dgm:pt>
    <dgm:pt modelId="{902205B1-6B3C-40F9-A4AE-1D3BF0C6CAF8}" type="pres">
      <dgm:prSet presAssocID="{5150FA57-9666-465E-86F6-A164C9459C1C}" presName="node" presStyleLbl="alignAccFollowNode1" presStyleIdx="0" presStyleCnt="16">
        <dgm:presLayoutVars>
          <dgm:bulletEnabled val="1"/>
        </dgm:presLayoutVars>
      </dgm:prSet>
      <dgm:spPr/>
    </dgm:pt>
    <dgm:pt modelId="{D48B2ED8-7A9B-4C6A-8D81-1CFA902C84C6}" type="pres">
      <dgm:prSet presAssocID="{BC5D13C0-CB53-4C90-98BA-68AFEA449AAA}" presName="sibTrans" presStyleCnt="0"/>
      <dgm:spPr/>
    </dgm:pt>
    <dgm:pt modelId="{F30277B7-F56C-4CD0-99F3-F6F42001677F}" type="pres">
      <dgm:prSet presAssocID="{91AA575F-8394-4787-8B2F-990590FDF348}" presName="node" presStyleLbl="alignAccFollowNode1" presStyleIdx="1" presStyleCnt="16">
        <dgm:presLayoutVars>
          <dgm:bulletEnabled val="1"/>
        </dgm:presLayoutVars>
      </dgm:prSet>
      <dgm:spPr/>
    </dgm:pt>
    <dgm:pt modelId="{BF24578D-F8BC-4762-AE79-D592BC3F37D7}" type="pres">
      <dgm:prSet presAssocID="{027F8F41-762E-4E46-AB5D-BFDC4A7E9E2F}" presName="sibTrans" presStyleCnt="0"/>
      <dgm:spPr/>
    </dgm:pt>
    <dgm:pt modelId="{81B55B56-3EE4-476D-A0A4-16E5B1441821}" type="pres">
      <dgm:prSet presAssocID="{541BC911-0FA6-4AAB-B84B-2F5C9D9A8C0D}" presName="node" presStyleLbl="alignAccFollowNode1" presStyleIdx="2" presStyleCnt="16">
        <dgm:presLayoutVars>
          <dgm:bulletEnabled val="1"/>
        </dgm:presLayoutVars>
      </dgm:prSet>
      <dgm:spPr/>
    </dgm:pt>
    <dgm:pt modelId="{5293341D-E662-4004-BF24-0380C682A633}" type="pres">
      <dgm:prSet presAssocID="{6D45510E-4565-42B8-9622-42697F82F3CC}" presName="sibTrans" presStyleCnt="0"/>
      <dgm:spPr/>
    </dgm:pt>
    <dgm:pt modelId="{DF39035A-6750-4A88-B3BF-2F32F93152D3}" type="pres">
      <dgm:prSet presAssocID="{C4C4E5FA-8494-4A65-8D80-31F30EEA147D}" presName="node" presStyleLbl="alignAccFollowNode1" presStyleIdx="3" presStyleCnt="16">
        <dgm:presLayoutVars>
          <dgm:bulletEnabled val="1"/>
        </dgm:presLayoutVars>
      </dgm:prSet>
      <dgm:spPr/>
    </dgm:pt>
    <dgm:pt modelId="{956DAD7D-3E54-4D87-98E4-DB8E8BAF4BEF}" type="pres">
      <dgm:prSet presAssocID="{BD999BB8-607C-4C25-887D-C8D1A701683B}" presName="sibTrans" presStyleCnt="0"/>
      <dgm:spPr/>
    </dgm:pt>
    <dgm:pt modelId="{AF36DE56-6DBF-494B-951C-108F7839A959}" type="pres">
      <dgm:prSet presAssocID="{E81D760E-5BED-4EF1-A0F5-6EA8BE72E390}" presName="node" presStyleLbl="alignAccFollowNode1" presStyleIdx="4" presStyleCnt="16">
        <dgm:presLayoutVars>
          <dgm:bulletEnabled val="1"/>
        </dgm:presLayoutVars>
      </dgm:prSet>
      <dgm:spPr/>
    </dgm:pt>
    <dgm:pt modelId="{24F6C205-450C-4CF9-AA8F-BA2C88C9A419}" type="pres">
      <dgm:prSet presAssocID="{8DC40858-0F5C-440E-986E-E80EB2DACF07}" presName="sibTrans" presStyleCnt="0"/>
      <dgm:spPr/>
    </dgm:pt>
    <dgm:pt modelId="{E19B03AE-64FA-484F-86A3-425C70847334}" type="pres">
      <dgm:prSet presAssocID="{C8F97310-2C56-444D-873A-265DC9BA23E5}" presName="node" presStyleLbl="alignAccFollowNode1" presStyleIdx="5" presStyleCnt="16">
        <dgm:presLayoutVars>
          <dgm:bulletEnabled val="1"/>
        </dgm:presLayoutVars>
      </dgm:prSet>
      <dgm:spPr/>
    </dgm:pt>
    <dgm:pt modelId="{1469A311-5468-4CDE-8235-5818D5E1B38A}" type="pres">
      <dgm:prSet presAssocID="{61EAFF09-C3CE-4837-ABC0-6AF2C45F7847}" presName="sibTrans" presStyleCnt="0"/>
      <dgm:spPr/>
    </dgm:pt>
    <dgm:pt modelId="{5DE417C0-A5BE-40FC-BB9D-F73BF3DB14EA}" type="pres">
      <dgm:prSet presAssocID="{5B6F0C6B-1DE2-48DE-AB0A-CA3D252E2F23}" presName="node" presStyleLbl="alignAccFollowNode1" presStyleIdx="6" presStyleCnt="16">
        <dgm:presLayoutVars>
          <dgm:bulletEnabled val="1"/>
        </dgm:presLayoutVars>
      </dgm:prSet>
      <dgm:spPr/>
    </dgm:pt>
    <dgm:pt modelId="{FBADCACB-F0EC-400F-950D-C455B48202A5}" type="pres">
      <dgm:prSet presAssocID="{062D750D-9CD8-45DC-B1DF-10A1BE8B3121}" presName="sibTrans" presStyleCnt="0"/>
      <dgm:spPr/>
    </dgm:pt>
    <dgm:pt modelId="{29B938CA-E4EC-40B1-A57D-9B22D2B78DA5}" type="pres">
      <dgm:prSet presAssocID="{8924A000-3EFC-40A7-A98A-298CF8414997}" presName="node" presStyleLbl="alignAccFollowNode1" presStyleIdx="7" presStyleCnt="16">
        <dgm:presLayoutVars>
          <dgm:bulletEnabled val="1"/>
        </dgm:presLayoutVars>
      </dgm:prSet>
      <dgm:spPr/>
    </dgm:pt>
    <dgm:pt modelId="{66B574BC-5BC1-4DCC-815B-EBF1AF38193E}" type="pres">
      <dgm:prSet presAssocID="{87187312-CA92-4F66-8EB3-0C94A75469F1}" presName="vSp" presStyleCnt="0"/>
      <dgm:spPr/>
    </dgm:pt>
    <dgm:pt modelId="{6B1B5E2D-F768-4DEE-8DE0-EADA08191647}" type="pres">
      <dgm:prSet presAssocID="{87DCC0E2-BBDD-4127-ABC4-7882D4BDF72A}" presName="horFlow" presStyleCnt="0"/>
      <dgm:spPr/>
    </dgm:pt>
    <dgm:pt modelId="{3BABE6D4-01F6-4784-A85B-EFA29757D2E5}" type="pres">
      <dgm:prSet presAssocID="{87DCC0E2-BBDD-4127-ABC4-7882D4BDF72A}" presName="bigChev" presStyleLbl="node1" presStyleIdx="1" presStyleCnt="2"/>
      <dgm:spPr/>
    </dgm:pt>
    <dgm:pt modelId="{629A8726-7DAB-4EF9-A18D-B8B1DAF3AC2C}" type="pres">
      <dgm:prSet presAssocID="{23DCC5E6-87C9-4A41-89FC-2C36DB135A9D}" presName="parTrans" presStyleCnt="0"/>
      <dgm:spPr/>
    </dgm:pt>
    <dgm:pt modelId="{C974FC91-C96E-453B-8E53-16A4C9C88F52}" type="pres">
      <dgm:prSet presAssocID="{4B25C8A1-20A3-4C86-98C9-DC6729D0920F}" presName="node" presStyleLbl="alignAccFollowNode1" presStyleIdx="8" presStyleCnt="16">
        <dgm:presLayoutVars>
          <dgm:bulletEnabled val="1"/>
        </dgm:presLayoutVars>
      </dgm:prSet>
      <dgm:spPr/>
    </dgm:pt>
    <dgm:pt modelId="{FC25AEDB-0D6F-4880-92BA-B7CDDD7D9113}" type="pres">
      <dgm:prSet presAssocID="{20B33190-05F8-4AE2-B8AF-36C859CE9EB7}" presName="sibTrans" presStyleCnt="0"/>
      <dgm:spPr/>
    </dgm:pt>
    <dgm:pt modelId="{68363EC0-C2E0-4DC5-95BF-FE69A866BD40}" type="pres">
      <dgm:prSet presAssocID="{D2D5ADBD-899E-497F-B659-919F285B4CFC}" presName="node" presStyleLbl="alignAccFollowNode1" presStyleIdx="9" presStyleCnt="16">
        <dgm:presLayoutVars>
          <dgm:bulletEnabled val="1"/>
        </dgm:presLayoutVars>
      </dgm:prSet>
      <dgm:spPr/>
    </dgm:pt>
    <dgm:pt modelId="{8C47CD2E-8F8E-4A03-A823-6BBAD9CEC429}" type="pres">
      <dgm:prSet presAssocID="{8789F2BF-00E7-4715-8B8B-FE3FEAF21387}" presName="sibTrans" presStyleCnt="0"/>
      <dgm:spPr/>
    </dgm:pt>
    <dgm:pt modelId="{195A6048-F695-417E-B939-5BC2C5B2EBFC}" type="pres">
      <dgm:prSet presAssocID="{199A4107-9EDC-4641-B4FC-DE81A92F6ADA}" presName="node" presStyleLbl="alignAccFollowNode1" presStyleIdx="10" presStyleCnt="16">
        <dgm:presLayoutVars>
          <dgm:bulletEnabled val="1"/>
        </dgm:presLayoutVars>
      </dgm:prSet>
      <dgm:spPr/>
    </dgm:pt>
    <dgm:pt modelId="{ADB820AF-72EB-4EC3-A019-2FAEEC2188E2}" type="pres">
      <dgm:prSet presAssocID="{8FC9C226-3CC6-49A5-B2CB-4DF78383DB73}" presName="sibTrans" presStyleCnt="0"/>
      <dgm:spPr/>
    </dgm:pt>
    <dgm:pt modelId="{7C737822-E240-4CDE-8907-74CE5CA14054}" type="pres">
      <dgm:prSet presAssocID="{14A5F236-DDC1-4FC1-82C5-32E7C3A64818}" presName="node" presStyleLbl="alignAccFollowNode1" presStyleIdx="11" presStyleCnt="16">
        <dgm:presLayoutVars>
          <dgm:bulletEnabled val="1"/>
        </dgm:presLayoutVars>
      </dgm:prSet>
      <dgm:spPr/>
    </dgm:pt>
    <dgm:pt modelId="{0FEEA67B-519D-4DCC-A449-71930157AFB5}" type="pres">
      <dgm:prSet presAssocID="{AD7DCFC1-7F69-4AA5-A6BB-DD899023BA5F}" presName="sibTrans" presStyleCnt="0"/>
      <dgm:spPr/>
    </dgm:pt>
    <dgm:pt modelId="{5223348F-3139-4710-B569-E6C387E5159D}" type="pres">
      <dgm:prSet presAssocID="{1512F42B-5CC9-4887-9B8F-59604B097D2A}" presName="node" presStyleLbl="alignAccFollowNode1" presStyleIdx="12" presStyleCnt="16">
        <dgm:presLayoutVars>
          <dgm:bulletEnabled val="1"/>
        </dgm:presLayoutVars>
      </dgm:prSet>
      <dgm:spPr/>
    </dgm:pt>
    <dgm:pt modelId="{AD7C3BDE-A3B7-489E-B9AE-10CA4BD5B454}" type="pres">
      <dgm:prSet presAssocID="{02A2CE0F-E388-4B7A-A77E-459555406D6C}" presName="sibTrans" presStyleCnt="0"/>
      <dgm:spPr/>
    </dgm:pt>
    <dgm:pt modelId="{71406FC5-B64A-4584-854A-DCC5A874A1C3}" type="pres">
      <dgm:prSet presAssocID="{201CF628-0356-4692-8D05-36DF345054BD}" presName="node" presStyleLbl="alignAccFollowNode1" presStyleIdx="13" presStyleCnt="16">
        <dgm:presLayoutVars>
          <dgm:bulletEnabled val="1"/>
        </dgm:presLayoutVars>
      </dgm:prSet>
      <dgm:spPr/>
    </dgm:pt>
    <dgm:pt modelId="{6DF14BBA-5F98-4B1D-8D23-3C4B683866E1}" type="pres">
      <dgm:prSet presAssocID="{1FC783F6-B14A-4122-8798-A10504AFDF45}" presName="sibTrans" presStyleCnt="0"/>
      <dgm:spPr/>
    </dgm:pt>
    <dgm:pt modelId="{3C59BA7C-AF6C-4D1B-BD0E-7C4A959FC3FA}" type="pres">
      <dgm:prSet presAssocID="{4AC184B3-F03D-4ED2-B690-C047C3FCA3EE}" presName="node" presStyleLbl="alignAccFollowNode1" presStyleIdx="14" presStyleCnt="16">
        <dgm:presLayoutVars>
          <dgm:bulletEnabled val="1"/>
        </dgm:presLayoutVars>
      </dgm:prSet>
      <dgm:spPr/>
    </dgm:pt>
    <dgm:pt modelId="{EAE96108-9F9F-4603-A89A-5D32A05C5889}" type="pres">
      <dgm:prSet presAssocID="{EE39867F-5A91-41A2-A778-C149D63D061B}" presName="sibTrans" presStyleCnt="0"/>
      <dgm:spPr/>
    </dgm:pt>
    <dgm:pt modelId="{9A19B984-CC5F-4357-9216-BCF3CFE0D362}" type="pres">
      <dgm:prSet presAssocID="{BDE4127C-96DF-4AE6-87CB-F9EC8611BDDB}" presName="node" presStyleLbl="alignAccFollowNode1" presStyleIdx="15" presStyleCnt="16">
        <dgm:presLayoutVars>
          <dgm:bulletEnabled val="1"/>
        </dgm:presLayoutVars>
      </dgm:prSet>
      <dgm:spPr/>
    </dgm:pt>
  </dgm:ptLst>
  <dgm:cxnLst>
    <dgm:cxn modelId="{09752102-CFDE-44C7-8549-22C4458ACCB8}" srcId="{87187312-CA92-4F66-8EB3-0C94A75469F1}" destId="{91AA575F-8394-4787-8B2F-990590FDF348}" srcOrd="1" destOrd="0" parTransId="{9105B572-2543-4E5F-BF70-C728582401C0}" sibTransId="{027F8F41-762E-4E46-AB5D-BFDC4A7E9E2F}"/>
    <dgm:cxn modelId="{D6475D09-7C9B-4241-A647-539D041CBCB7}" srcId="{0AA9B1D7-5F0A-4A0B-BABA-202DD49F0B2C}" destId="{87187312-CA92-4F66-8EB3-0C94A75469F1}" srcOrd="0" destOrd="0" parTransId="{6C81451A-F64D-43F2-8E3F-3CFE6994B3EA}" sibTransId="{3B85C7D8-867D-48FA-86FA-BD64AC1FCD6A}"/>
    <dgm:cxn modelId="{3FC48A18-83D4-4D29-980D-713B52793ED2}" type="presOf" srcId="{91AA575F-8394-4787-8B2F-990590FDF348}" destId="{F30277B7-F56C-4CD0-99F3-F6F42001677F}" srcOrd="0" destOrd="0" presId="urn:microsoft.com/office/officeart/2005/8/layout/lProcess3"/>
    <dgm:cxn modelId="{CD5EA71C-B311-4F52-A966-69ABF8B7D646}" srcId="{87187312-CA92-4F66-8EB3-0C94A75469F1}" destId="{C8F97310-2C56-444D-873A-265DC9BA23E5}" srcOrd="5" destOrd="0" parTransId="{42465CC0-20F2-477D-824A-894304E14077}" sibTransId="{61EAFF09-C3CE-4837-ABC0-6AF2C45F7847}"/>
    <dgm:cxn modelId="{096AC721-8EA1-4286-8BDE-60810B6A1CBE}" srcId="{87DCC0E2-BBDD-4127-ABC4-7882D4BDF72A}" destId="{199A4107-9EDC-4641-B4FC-DE81A92F6ADA}" srcOrd="2" destOrd="0" parTransId="{73084F46-0841-4BD9-9CD2-E41086BD9D6F}" sibTransId="{8FC9C226-3CC6-49A5-B2CB-4DF78383DB73}"/>
    <dgm:cxn modelId="{AC86092A-23C8-4CC7-8D27-64E87F0CC0EC}" type="presOf" srcId="{0AA9B1D7-5F0A-4A0B-BABA-202DD49F0B2C}" destId="{7465DF5B-0699-4FFC-8420-ED880109108D}" srcOrd="0" destOrd="0" presId="urn:microsoft.com/office/officeart/2005/8/layout/lProcess3"/>
    <dgm:cxn modelId="{1190512C-5155-4346-8E24-92C1827D5FAE}" type="presOf" srcId="{4AC184B3-F03D-4ED2-B690-C047C3FCA3EE}" destId="{3C59BA7C-AF6C-4D1B-BD0E-7C4A959FC3FA}" srcOrd="0" destOrd="0" presId="urn:microsoft.com/office/officeart/2005/8/layout/lProcess3"/>
    <dgm:cxn modelId="{568D132D-F640-4431-991A-96C480E1B6D3}" type="presOf" srcId="{14A5F236-DDC1-4FC1-82C5-32E7C3A64818}" destId="{7C737822-E240-4CDE-8907-74CE5CA14054}" srcOrd="0" destOrd="0" presId="urn:microsoft.com/office/officeart/2005/8/layout/lProcess3"/>
    <dgm:cxn modelId="{D9F40B32-C820-4147-BD7D-F28AE233F4D4}" type="presOf" srcId="{D2D5ADBD-899E-497F-B659-919F285B4CFC}" destId="{68363EC0-C2E0-4DC5-95BF-FE69A866BD40}" srcOrd="0" destOrd="0" presId="urn:microsoft.com/office/officeart/2005/8/layout/lProcess3"/>
    <dgm:cxn modelId="{DC1DE73A-7291-4FB7-93EF-3781D780E07D}" type="presOf" srcId="{5B6F0C6B-1DE2-48DE-AB0A-CA3D252E2F23}" destId="{5DE417C0-A5BE-40FC-BB9D-F73BF3DB14EA}" srcOrd="0" destOrd="0" presId="urn:microsoft.com/office/officeart/2005/8/layout/lProcess3"/>
    <dgm:cxn modelId="{C6BE7B3D-D67C-43CF-9757-8CB41ED30AE7}" srcId="{87DCC0E2-BBDD-4127-ABC4-7882D4BDF72A}" destId="{4AC184B3-F03D-4ED2-B690-C047C3FCA3EE}" srcOrd="6" destOrd="0" parTransId="{867FC784-9922-4C90-BE85-8D981F65A2C9}" sibTransId="{EE39867F-5A91-41A2-A778-C149D63D061B}"/>
    <dgm:cxn modelId="{8EF29E3E-8CFA-4486-B377-4EBDAF6026D9}" srcId="{87DCC0E2-BBDD-4127-ABC4-7882D4BDF72A}" destId="{4B25C8A1-20A3-4C86-98C9-DC6729D0920F}" srcOrd="0" destOrd="0" parTransId="{23DCC5E6-87C9-4A41-89FC-2C36DB135A9D}" sibTransId="{20B33190-05F8-4AE2-B8AF-36C859CE9EB7}"/>
    <dgm:cxn modelId="{A84A0B40-8070-4A67-A7A5-AD8F748BD72E}" srcId="{87187312-CA92-4F66-8EB3-0C94A75469F1}" destId="{8924A000-3EFC-40A7-A98A-298CF8414997}" srcOrd="7" destOrd="0" parTransId="{8CCA1825-3283-405D-AC39-5D1518F3ADB4}" sibTransId="{FA2F7DC2-FC6A-41E9-AB26-46F2435D6275}"/>
    <dgm:cxn modelId="{6BB57D44-DEC2-4133-9630-8C7D3B7742F5}" type="presOf" srcId="{C4C4E5FA-8494-4A65-8D80-31F30EEA147D}" destId="{DF39035A-6750-4A88-B3BF-2F32F93152D3}" srcOrd="0" destOrd="0" presId="urn:microsoft.com/office/officeart/2005/8/layout/lProcess3"/>
    <dgm:cxn modelId="{A174DA4B-08BB-442B-B09A-A8F2C86C7A0A}" srcId="{0AA9B1D7-5F0A-4A0B-BABA-202DD49F0B2C}" destId="{87DCC0E2-BBDD-4127-ABC4-7882D4BDF72A}" srcOrd="1" destOrd="0" parTransId="{67BA7355-89CB-4A2D-9C19-CDEE0BC8C58F}" sibTransId="{8565580E-6041-4F0D-B57A-774A1043F02C}"/>
    <dgm:cxn modelId="{EEA5C656-AE9B-4A58-8C6F-3C68072BACF9}" srcId="{87187312-CA92-4F66-8EB3-0C94A75469F1}" destId="{5B6F0C6B-1DE2-48DE-AB0A-CA3D252E2F23}" srcOrd="6" destOrd="0" parTransId="{ED713F65-6012-4F6F-87BD-3C5E7725854A}" sibTransId="{062D750D-9CD8-45DC-B1DF-10A1BE8B3121}"/>
    <dgm:cxn modelId="{B850E256-09B0-4E1A-8C32-81BFBCDA6374}" type="presOf" srcId="{8924A000-3EFC-40A7-A98A-298CF8414997}" destId="{29B938CA-E4EC-40B1-A57D-9B22D2B78DA5}" srcOrd="0" destOrd="0" presId="urn:microsoft.com/office/officeart/2005/8/layout/lProcess3"/>
    <dgm:cxn modelId="{E1259E59-90B7-4244-A9D8-CAA0F24F4A57}" srcId="{87187312-CA92-4F66-8EB3-0C94A75469F1}" destId="{5150FA57-9666-465E-86F6-A164C9459C1C}" srcOrd="0" destOrd="0" parTransId="{B97F5712-2F9C-418C-BB6C-70F1501DF570}" sibTransId="{BC5D13C0-CB53-4C90-98BA-68AFEA449AAA}"/>
    <dgm:cxn modelId="{9C60D464-3961-42C9-8404-D38FA6A995C4}" type="presOf" srcId="{C8F97310-2C56-444D-873A-265DC9BA23E5}" destId="{E19B03AE-64FA-484F-86A3-425C70847334}" srcOrd="0" destOrd="0" presId="urn:microsoft.com/office/officeart/2005/8/layout/lProcess3"/>
    <dgm:cxn modelId="{B9306868-FCA6-44FB-9046-8A5C0DCD34AE}" type="presOf" srcId="{87DCC0E2-BBDD-4127-ABC4-7882D4BDF72A}" destId="{3BABE6D4-01F6-4784-A85B-EFA29757D2E5}" srcOrd="0" destOrd="0" presId="urn:microsoft.com/office/officeart/2005/8/layout/lProcess3"/>
    <dgm:cxn modelId="{7C67B074-58F9-421A-B210-26082D471F6F}" srcId="{87DCC0E2-BBDD-4127-ABC4-7882D4BDF72A}" destId="{D2D5ADBD-899E-497F-B659-919F285B4CFC}" srcOrd="1" destOrd="0" parTransId="{4F5D37B0-3653-40E0-B58D-3A27DFFD35B9}" sibTransId="{8789F2BF-00E7-4715-8B8B-FE3FEAF21387}"/>
    <dgm:cxn modelId="{F3BB5379-96AF-4C84-AEF2-E10477793866}" srcId="{87DCC0E2-BBDD-4127-ABC4-7882D4BDF72A}" destId="{14A5F236-DDC1-4FC1-82C5-32E7C3A64818}" srcOrd="3" destOrd="0" parTransId="{84581103-C3E5-4CBF-92A8-2681A22617BB}" sibTransId="{AD7DCFC1-7F69-4AA5-A6BB-DD899023BA5F}"/>
    <dgm:cxn modelId="{CE84587F-1F8E-4513-B15D-5A94A5021021}" srcId="{87DCC0E2-BBDD-4127-ABC4-7882D4BDF72A}" destId="{201CF628-0356-4692-8D05-36DF345054BD}" srcOrd="5" destOrd="0" parTransId="{3679703F-2DF4-4F74-A875-B8FCC7B0A0A0}" sibTransId="{1FC783F6-B14A-4122-8798-A10504AFDF45}"/>
    <dgm:cxn modelId="{27A6DE84-917A-4460-B036-F63B19E66D03}" type="presOf" srcId="{201CF628-0356-4692-8D05-36DF345054BD}" destId="{71406FC5-B64A-4584-854A-DCC5A874A1C3}" srcOrd="0" destOrd="0" presId="urn:microsoft.com/office/officeart/2005/8/layout/lProcess3"/>
    <dgm:cxn modelId="{353A3B86-AE4A-4758-B71E-3FFD92F3E59F}" type="presOf" srcId="{E81D760E-5BED-4EF1-A0F5-6EA8BE72E390}" destId="{AF36DE56-6DBF-494B-951C-108F7839A959}" srcOrd="0" destOrd="0" presId="urn:microsoft.com/office/officeart/2005/8/layout/lProcess3"/>
    <dgm:cxn modelId="{94A66B8F-544E-42A0-B583-E10BE6C20273}" srcId="{87DCC0E2-BBDD-4127-ABC4-7882D4BDF72A}" destId="{1512F42B-5CC9-4887-9B8F-59604B097D2A}" srcOrd="4" destOrd="0" parTransId="{8C7C8FCD-4984-49B8-8A83-A5AB579506A5}" sibTransId="{02A2CE0F-E388-4B7A-A77E-459555406D6C}"/>
    <dgm:cxn modelId="{E686719A-4F1F-4341-9F6F-C561C2E4DB5D}" type="presOf" srcId="{5150FA57-9666-465E-86F6-A164C9459C1C}" destId="{902205B1-6B3C-40F9-A4AE-1D3BF0C6CAF8}" srcOrd="0" destOrd="0" presId="urn:microsoft.com/office/officeart/2005/8/layout/lProcess3"/>
    <dgm:cxn modelId="{CF53919C-1DCB-41BF-942D-7D1200B99C8F}" srcId="{87DCC0E2-BBDD-4127-ABC4-7882D4BDF72A}" destId="{BDE4127C-96DF-4AE6-87CB-F9EC8611BDDB}" srcOrd="7" destOrd="0" parTransId="{F2D17318-2034-4BC5-A2F3-AA747AF27C27}" sibTransId="{5931ABAF-3C99-4BB3-8528-52176A97AA2B}"/>
    <dgm:cxn modelId="{5245C8B5-5C9B-4F1F-8BAC-1425EBF9AA80}" type="presOf" srcId="{541BC911-0FA6-4AAB-B84B-2F5C9D9A8C0D}" destId="{81B55B56-3EE4-476D-A0A4-16E5B1441821}" srcOrd="0" destOrd="0" presId="urn:microsoft.com/office/officeart/2005/8/layout/lProcess3"/>
    <dgm:cxn modelId="{0D5AD3B7-7B64-4B6F-9B3C-9E2859C52D54}" type="presOf" srcId="{1512F42B-5CC9-4887-9B8F-59604B097D2A}" destId="{5223348F-3139-4710-B569-E6C387E5159D}" srcOrd="0" destOrd="0" presId="urn:microsoft.com/office/officeart/2005/8/layout/lProcess3"/>
    <dgm:cxn modelId="{B834FBBA-9B06-4C4A-820E-394EC7A9A596}" srcId="{87187312-CA92-4F66-8EB3-0C94A75469F1}" destId="{541BC911-0FA6-4AAB-B84B-2F5C9D9A8C0D}" srcOrd="2" destOrd="0" parTransId="{201F5C67-0292-49BC-BCDC-73782C000B23}" sibTransId="{6D45510E-4565-42B8-9622-42697F82F3CC}"/>
    <dgm:cxn modelId="{9DC408D2-4438-475C-A9E0-9E5BDB76376C}" srcId="{87187312-CA92-4F66-8EB3-0C94A75469F1}" destId="{E81D760E-5BED-4EF1-A0F5-6EA8BE72E390}" srcOrd="4" destOrd="0" parTransId="{4621C332-416E-45B5-AD6A-E64BC0A71145}" sibTransId="{8DC40858-0F5C-440E-986E-E80EB2DACF07}"/>
    <dgm:cxn modelId="{12F7ECD7-5A3A-4003-A407-BF80B3FE7215}" srcId="{87187312-CA92-4F66-8EB3-0C94A75469F1}" destId="{C4C4E5FA-8494-4A65-8D80-31F30EEA147D}" srcOrd="3" destOrd="0" parTransId="{8B085764-571B-4686-882D-8AF8644652F6}" sibTransId="{BD999BB8-607C-4C25-887D-C8D1A701683B}"/>
    <dgm:cxn modelId="{412256D9-83AB-499A-A527-C57494AEC3AE}" type="presOf" srcId="{87187312-CA92-4F66-8EB3-0C94A75469F1}" destId="{37914953-5F5F-408F-BD1B-85A218979054}" srcOrd="0" destOrd="0" presId="urn:microsoft.com/office/officeart/2005/8/layout/lProcess3"/>
    <dgm:cxn modelId="{A73325E6-3012-44F0-9EE6-C226D6037AC3}" type="presOf" srcId="{4B25C8A1-20A3-4C86-98C9-DC6729D0920F}" destId="{C974FC91-C96E-453B-8E53-16A4C9C88F52}" srcOrd="0" destOrd="0" presId="urn:microsoft.com/office/officeart/2005/8/layout/lProcess3"/>
    <dgm:cxn modelId="{D97612F3-E4B9-4875-A6CD-6E7284DB7994}" type="presOf" srcId="{199A4107-9EDC-4641-B4FC-DE81A92F6ADA}" destId="{195A6048-F695-417E-B939-5BC2C5B2EBFC}" srcOrd="0" destOrd="0" presId="urn:microsoft.com/office/officeart/2005/8/layout/lProcess3"/>
    <dgm:cxn modelId="{5756A4F5-3EA6-430B-9687-31FEEB61DBEB}" type="presOf" srcId="{BDE4127C-96DF-4AE6-87CB-F9EC8611BDDB}" destId="{9A19B984-CC5F-4357-9216-BCF3CFE0D362}" srcOrd="0" destOrd="0" presId="urn:microsoft.com/office/officeart/2005/8/layout/lProcess3"/>
    <dgm:cxn modelId="{6F50283D-031D-4837-B1F6-A5EBB416DF21}" type="presParOf" srcId="{7465DF5B-0699-4FFC-8420-ED880109108D}" destId="{78C06C08-FE13-4C08-8A58-D6E35D39D82A}" srcOrd="0" destOrd="0" presId="urn:microsoft.com/office/officeart/2005/8/layout/lProcess3"/>
    <dgm:cxn modelId="{357F875F-4A50-43CF-881D-AE0F483FBBC4}" type="presParOf" srcId="{78C06C08-FE13-4C08-8A58-D6E35D39D82A}" destId="{37914953-5F5F-408F-BD1B-85A218979054}" srcOrd="0" destOrd="0" presId="urn:microsoft.com/office/officeart/2005/8/layout/lProcess3"/>
    <dgm:cxn modelId="{F7E780D9-D832-4420-A93D-2A6F82714C9D}" type="presParOf" srcId="{78C06C08-FE13-4C08-8A58-D6E35D39D82A}" destId="{53E80641-F5A8-4808-A2DF-A79DFC9121C5}" srcOrd="1" destOrd="0" presId="urn:microsoft.com/office/officeart/2005/8/layout/lProcess3"/>
    <dgm:cxn modelId="{692DE4DB-C12C-4623-89B5-A56828E9BCF1}" type="presParOf" srcId="{78C06C08-FE13-4C08-8A58-D6E35D39D82A}" destId="{902205B1-6B3C-40F9-A4AE-1D3BF0C6CAF8}" srcOrd="2" destOrd="0" presId="urn:microsoft.com/office/officeart/2005/8/layout/lProcess3"/>
    <dgm:cxn modelId="{921FC752-A163-40AC-A9B8-219DA24FA38F}" type="presParOf" srcId="{78C06C08-FE13-4C08-8A58-D6E35D39D82A}" destId="{D48B2ED8-7A9B-4C6A-8D81-1CFA902C84C6}" srcOrd="3" destOrd="0" presId="urn:microsoft.com/office/officeart/2005/8/layout/lProcess3"/>
    <dgm:cxn modelId="{75A275CA-A58B-4DF2-8FC5-3379B7564D7A}" type="presParOf" srcId="{78C06C08-FE13-4C08-8A58-D6E35D39D82A}" destId="{F30277B7-F56C-4CD0-99F3-F6F42001677F}" srcOrd="4" destOrd="0" presId="urn:microsoft.com/office/officeart/2005/8/layout/lProcess3"/>
    <dgm:cxn modelId="{323B8148-3A0F-45D4-86EE-C41EB8C8A4D8}" type="presParOf" srcId="{78C06C08-FE13-4C08-8A58-D6E35D39D82A}" destId="{BF24578D-F8BC-4762-AE79-D592BC3F37D7}" srcOrd="5" destOrd="0" presId="urn:microsoft.com/office/officeart/2005/8/layout/lProcess3"/>
    <dgm:cxn modelId="{DBEC1171-EDFF-4D47-A221-5E420C00063D}" type="presParOf" srcId="{78C06C08-FE13-4C08-8A58-D6E35D39D82A}" destId="{81B55B56-3EE4-476D-A0A4-16E5B1441821}" srcOrd="6" destOrd="0" presId="urn:microsoft.com/office/officeart/2005/8/layout/lProcess3"/>
    <dgm:cxn modelId="{15E59D55-8F2E-442C-AC35-34CA30FF7367}" type="presParOf" srcId="{78C06C08-FE13-4C08-8A58-D6E35D39D82A}" destId="{5293341D-E662-4004-BF24-0380C682A633}" srcOrd="7" destOrd="0" presId="urn:microsoft.com/office/officeart/2005/8/layout/lProcess3"/>
    <dgm:cxn modelId="{26D6F07A-3813-4753-A527-66DE0D22FFE1}" type="presParOf" srcId="{78C06C08-FE13-4C08-8A58-D6E35D39D82A}" destId="{DF39035A-6750-4A88-B3BF-2F32F93152D3}" srcOrd="8" destOrd="0" presId="urn:microsoft.com/office/officeart/2005/8/layout/lProcess3"/>
    <dgm:cxn modelId="{44F06BE3-F48A-463A-AC8C-BB169DB184F7}" type="presParOf" srcId="{78C06C08-FE13-4C08-8A58-D6E35D39D82A}" destId="{956DAD7D-3E54-4D87-98E4-DB8E8BAF4BEF}" srcOrd="9" destOrd="0" presId="urn:microsoft.com/office/officeart/2005/8/layout/lProcess3"/>
    <dgm:cxn modelId="{0D557130-9751-4F1D-8ADF-9A1964B3A259}" type="presParOf" srcId="{78C06C08-FE13-4C08-8A58-D6E35D39D82A}" destId="{AF36DE56-6DBF-494B-951C-108F7839A959}" srcOrd="10" destOrd="0" presId="urn:microsoft.com/office/officeart/2005/8/layout/lProcess3"/>
    <dgm:cxn modelId="{562AAF38-A6E1-4261-AEA1-6B757B7D674C}" type="presParOf" srcId="{78C06C08-FE13-4C08-8A58-D6E35D39D82A}" destId="{24F6C205-450C-4CF9-AA8F-BA2C88C9A419}" srcOrd="11" destOrd="0" presId="urn:microsoft.com/office/officeart/2005/8/layout/lProcess3"/>
    <dgm:cxn modelId="{07D38CED-69DA-4FFF-8896-CD817BCCB909}" type="presParOf" srcId="{78C06C08-FE13-4C08-8A58-D6E35D39D82A}" destId="{E19B03AE-64FA-484F-86A3-425C70847334}" srcOrd="12" destOrd="0" presId="urn:microsoft.com/office/officeart/2005/8/layout/lProcess3"/>
    <dgm:cxn modelId="{59AFF875-3E9A-47F2-85BB-0452106B9D87}" type="presParOf" srcId="{78C06C08-FE13-4C08-8A58-D6E35D39D82A}" destId="{1469A311-5468-4CDE-8235-5818D5E1B38A}" srcOrd="13" destOrd="0" presId="urn:microsoft.com/office/officeart/2005/8/layout/lProcess3"/>
    <dgm:cxn modelId="{AA15DF7B-A466-4334-8A13-37B688CDAC8E}" type="presParOf" srcId="{78C06C08-FE13-4C08-8A58-D6E35D39D82A}" destId="{5DE417C0-A5BE-40FC-BB9D-F73BF3DB14EA}" srcOrd="14" destOrd="0" presId="urn:microsoft.com/office/officeart/2005/8/layout/lProcess3"/>
    <dgm:cxn modelId="{EB618B7F-4592-47D4-A488-45BDFAA609E5}" type="presParOf" srcId="{78C06C08-FE13-4C08-8A58-D6E35D39D82A}" destId="{FBADCACB-F0EC-400F-950D-C455B48202A5}" srcOrd="15" destOrd="0" presId="urn:microsoft.com/office/officeart/2005/8/layout/lProcess3"/>
    <dgm:cxn modelId="{9CA6529D-9B8C-4DEF-ABD3-2D2CC072574B}" type="presParOf" srcId="{78C06C08-FE13-4C08-8A58-D6E35D39D82A}" destId="{29B938CA-E4EC-40B1-A57D-9B22D2B78DA5}" srcOrd="16" destOrd="0" presId="urn:microsoft.com/office/officeart/2005/8/layout/lProcess3"/>
    <dgm:cxn modelId="{DC058A40-3145-460F-9524-68BD3526263A}" type="presParOf" srcId="{7465DF5B-0699-4FFC-8420-ED880109108D}" destId="{66B574BC-5BC1-4DCC-815B-EBF1AF38193E}" srcOrd="1" destOrd="0" presId="urn:microsoft.com/office/officeart/2005/8/layout/lProcess3"/>
    <dgm:cxn modelId="{BA92AF62-E854-46CA-AB5F-B2F8E10E9294}" type="presParOf" srcId="{7465DF5B-0699-4FFC-8420-ED880109108D}" destId="{6B1B5E2D-F768-4DEE-8DE0-EADA08191647}" srcOrd="2" destOrd="0" presId="urn:microsoft.com/office/officeart/2005/8/layout/lProcess3"/>
    <dgm:cxn modelId="{9FC9F88F-6ACD-41E2-984C-CEE3E76A8294}" type="presParOf" srcId="{6B1B5E2D-F768-4DEE-8DE0-EADA08191647}" destId="{3BABE6D4-01F6-4784-A85B-EFA29757D2E5}" srcOrd="0" destOrd="0" presId="urn:microsoft.com/office/officeart/2005/8/layout/lProcess3"/>
    <dgm:cxn modelId="{29716E02-DF48-4AFB-BCE2-C34FA1D04D68}" type="presParOf" srcId="{6B1B5E2D-F768-4DEE-8DE0-EADA08191647}" destId="{629A8726-7DAB-4EF9-A18D-B8B1DAF3AC2C}" srcOrd="1" destOrd="0" presId="urn:microsoft.com/office/officeart/2005/8/layout/lProcess3"/>
    <dgm:cxn modelId="{79598E02-D56F-4EE9-B2B3-6795ADE2DC74}" type="presParOf" srcId="{6B1B5E2D-F768-4DEE-8DE0-EADA08191647}" destId="{C974FC91-C96E-453B-8E53-16A4C9C88F52}" srcOrd="2" destOrd="0" presId="urn:microsoft.com/office/officeart/2005/8/layout/lProcess3"/>
    <dgm:cxn modelId="{D2F8C35C-DC69-42C1-AEB4-A6CB976B642A}" type="presParOf" srcId="{6B1B5E2D-F768-4DEE-8DE0-EADA08191647}" destId="{FC25AEDB-0D6F-4880-92BA-B7CDDD7D9113}" srcOrd="3" destOrd="0" presId="urn:microsoft.com/office/officeart/2005/8/layout/lProcess3"/>
    <dgm:cxn modelId="{4FF91116-D4D5-45C6-AF18-6B5C30404F12}" type="presParOf" srcId="{6B1B5E2D-F768-4DEE-8DE0-EADA08191647}" destId="{68363EC0-C2E0-4DC5-95BF-FE69A866BD40}" srcOrd="4" destOrd="0" presId="urn:microsoft.com/office/officeart/2005/8/layout/lProcess3"/>
    <dgm:cxn modelId="{2BF1D406-0ACE-4E4E-9FFA-42F7A275E4B9}" type="presParOf" srcId="{6B1B5E2D-F768-4DEE-8DE0-EADA08191647}" destId="{8C47CD2E-8F8E-4A03-A823-6BBAD9CEC429}" srcOrd="5" destOrd="0" presId="urn:microsoft.com/office/officeart/2005/8/layout/lProcess3"/>
    <dgm:cxn modelId="{AF04CAE7-6EEB-4FEC-BE2D-051B5E3306CD}" type="presParOf" srcId="{6B1B5E2D-F768-4DEE-8DE0-EADA08191647}" destId="{195A6048-F695-417E-B939-5BC2C5B2EBFC}" srcOrd="6" destOrd="0" presId="urn:microsoft.com/office/officeart/2005/8/layout/lProcess3"/>
    <dgm:cxn modelId="{C111A251-1815-4B81-99F2-8F2811CCDAEF}" type="presParOf" srcId="{6B1B5E2D-F768-4DEE-8DE0-EADA08191647}" destId="{ADB820AF-72EB-4EC3-A019-2FAEEC2188E2}" srcOrd="7" destOrd="0" presId="urn:microsoft.com/office/officeart/2005/8/layout/lProcess3"/>
    <dgm:cxn modelId="{63DD4D44-275B-4AEA-BF58-8109BA6B1DD5}" type="presParOf" srcId="{6B1B5E2D-F768-4DEE-8DE0-EADA08191647}" destId="{7C737822-E240-4CDE-8907-74CE5CA14054}" srcOrd="8" destOrd="0" presId="urn:microsoft.com/office/officeart/2005/8/layout/lProcess3"/>
    <dgm:cxn modelId="{1A2AF6A0-1F73-46C0-9D17-4B9D4CC8E74B}" type="presParOf" srcId="{6B1B5E2D-F768-4DEE-8DE0-EADA08191647}" destId="{0FEEA67B-519D-4DCC-A449-71930157AFB5}" srcOrd="9" destOrd="0" presId="urn:microsoft.com/office/officeart/2005/8/layout/lProcess3"/>
    <dgm:cxn modelId="{C4524BF1-0F6C-4B4B-B21E-EA7E252E3F1C}" type="presParOf" srcId="{6B1B5E2D-F768-4DEE-8DE0-EADA08191647}" destId="{5223348F-3139-4710-B569-E6C387E5159D}" srcOrd="10" destOrd="0" presId="urn:microsoft.com/office/officeart/2005/8/layout/lProcess3"/>
    <dgm:cxn modelId="{8ED52A12-0701-45E7-9EDA-B5D87405F0BD}" type="presParOf" srcId="{6B1B5E2D-F768-4DEE-8DE0-EADA08191647}" destId="{AD7C3BDE-A3B7-489E-B9AE-10CA4BD5B454}" srcOrd="11" destOrd="0" presId="urn:microsoft.com/office/officeart/2005/8/layout/lProcess3"/>
    <dgm:cxn modelId="{343CE7B0-A19E-42CE-85F2-AFED78D875F4}" type="presParOf" srcId="{6B1B5E2D-F768-4DEE-8DE0-EADA08191647}" destId="{71406FC5-B64A-4584-854A-DCC5A874A1C3}" srcOrd="12" destOrd="0" presId="urn:microsoft.com/office/officeart/2005/8/layout/lProcess3"/>
    <dgm:cxn modelId="{6AEF25B8-BB73-4D33-AAB7-3259A2B6980F}" type="presParOf" srcId="{6B1B5E2D-F768-4DEE-8DE0-EADA08191647}" destId="{6DF14BBA-5F98-4B1D-8D23-3C4B683866E1}" srcOrd="13" destOrd="0" presId="urn:microsoft.com/office/officeart/2005/8/layout/lProcess3"/>
    <dgm:cxn modelId="{66072DFF-2882-4B36-9FD1-A5F4677BD20E}" type="presParOf" srcId="{6B1B5E2D-F768-4DEE-8DE0-EADA08191647}" destId="{3C59BA7C-AF6C-4D1B-BD0E-7C4A959FC3FA}" srcOrd="14" destOrd="0" presId="urn:microsoft.com/office/officeart/2005/8/layout/lProcess3"/>
    <dgm:cxn modelId="{ABE9F92F-A22E-4CB1-AE7B-1025143B8EEE}" type="presParOf" srcId="{6B1B5E2D-F768-4DEE-8DE0-EADA08191647}" destId="{EAE96108-9F9F-4603-A89A-5D32A05C5889}" srcOrd="15" destOrd="0" presId="urn:microsoft.com/office/officeart/2005/8/layout/lProcess3"/>
    <dgm:cxn modelId="{99079A82-06D4-4A18-BBD0-EB1DBB42D86D}" type="presParOf" srcId="{6B1B5E2D-F768-4DEE-8DE0-EADA08191647}" destId="{9A19B984-CC5F-4357-9216-BCF3CFE0D362}" srcOrd="1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914953-5F5F-408F-BD1B-85A218979054}">
      <dsp:nvSpPr>
        <dsp:cNvPr id="0" name=""/>
        <dsp:cNvSpPr/>
      </dsp:nvSpPr>
      <dsp:spPr>
        <a:xfrm>
          <a:off x="6304" y="1600023"/>
          <a:ext cx="1759840" cy="7039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Ambassador Recruitment</a:t>
          </a:r>
        </a:p>
      </dsp:txBody>
      <dsp:txXfrm>
        <a:off x="358272" y="1600023"/>
        <a:ext cx="1055904" cy="703936"/>
      </dsp:txXfrm>
    </dsp:sp>
    <dsp:sp modelId="{902205B1-6B3C-40F9-A4AE-1D3BF0C6CAF8}">
      <dsp:nvSpPr>
        <dsp:cNvPr id="0" name=""/>
        <dsp:cNvSpPr/>
      </dsp:nvSpPr>
      <dsp:spPr>
        <a:xfrm>
          <a:off x="1537364" y="1659858"/>
          <a:ext cx="1460667" cy="584266"/>
        </a:xfrm>
        <a:prstGeom prst="chevron">
          <a:avLst/>
        </a:prstGeom>
        <a:solidFill>
          <a:srgbClr val="FFFF00">
            <a:alpha val="90000"/>
          </a:srgb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Initiating recruitment: application criteria </a:t>
          </a:r>
        </a:p>
      </dsp:txBody>
      <dsp:txXfrm>
        <a:off x="1829497" y="1659858"/>
        <a:ext cx="876401" cy="584266"/>
      </dsp:txXfrm>
    </dsp:sp>
    <dsp:sp modelId="{F30277B7-F56C-4CD0-99F3-F6F42001677F}">
      <dsp:nvSpPr>
        <dsp:cNvPr id="0" name=""/>
        <dsp:cNvSpPr/>
      </dsp:nvSpPr>
      <dsp:spPr>
        <a:xfrm>
          <a:off x="2793538" y="1659858"/>
          <a:ext cx="1460667" cy="584266"/>
        </a:xfrm>
        <a:prstGeom prst="chevron">
          <a:avLst/>
        </a:prstGeom>
        <a:solidFill>
          <a:srgbClr val="FFFF00">
            <a:alpha val="90000"/>
          </a:srgb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Communicating out the opportunity</a:t>
          </a:r>
        </a:p>
      </dsp:txBody>
      <dsp:txXfrm>
        <a:off x="3085671" y="1659858"/>
        <a:ext cx="876401" cy="584266"/>
      </dsp:txXfrm>
    </dsp:sp>
    <dsp:sp modelId="{81B55B56-3EE4-476D-A0A4-16E5B1441821}">
      <dsp:nvSpPr>
        <dsp:cNvPr id="0" name=""/>
        <dsp:cNvSpPr/>
      </dsp:nvSpPr>
      <dsp:spPr>
        <a:xfrm>
          <a:off x="4049712" y="1659858"/>
          <a:ext cx="1460667" cy="584266"/>
        </a:xfrm>
        <a:prstGeom prst="chevron">
          <a:avLst/>
        </a:prstGeom>
        <a:solidFill>
          <a:srgbClr val="FFFF00">
            <a:alpha val="90000"/>
          </a:srgb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Set up screening committee</a:t>
          </a:r>
        </a:p>
      </dsp:txBody>
      <dsp:txXfrm>
        <a:off x="4341845" y="1659858"/>
        <a:ext cx="876401" cy="584266"/>
      </dsp:txXfrm>
    </dsp:sp>
    <dsp:sp modelId="{DF39035A-6750-4A88-B3BF-2F32F93152D3}">
      <dsp:nvSpPr>
        <dsp:cNvPr id="0" name=""/>
        <dsp:cNvSpPr/>
      </dsp:nvSpPr>
      <dsp:spPr>
        <a:xfrm>
          <a:off x="5305886" y="1659858"/>
          <a:ext cx="1460667" cy="584266"/>
        </a:xfrm>
        <a:prstGeom prst="chevron">
          <a:avLst/>
        </a:prstGeom>
        <a:solidFill>
          <a:srgbClr val="FFFF00">
            <a:alpha val="90000"/>
          </a:srgb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Vetting applicants</a:t>
          </a:r>
        </a:p>
      </dsp:txBody>
      <dsp:txXfrm>
        <a:off x="5598019" y="1659858"/>
        <a:ext cx="876401" cy="584266"/>
      </dsp:txXfrm>
    </dsp:sp>
    <dsp:sp modelId="{AF36DE56-6DBF-494B-951C-108F7839A959}">
      <dsp:nvSpPr>
        <dsp:cNvPr id="0" name=""/>
        <dsp:cNvSpPr/>
      </dsp:nvSpPr>
      <dsp:spPr>
        <a:xfrm>
          <a:off x="6562060" y="1659858"/>
          <a:ext cx="1460667" cy="584266"/>
        </a:xfrm>
        <a:prstGeom prst="chevron">
          <a:avLst/>
        </a:prstGeom>
        <a:solidFill>
          <a:srgbClr val="FFFF00">
            <a:alpha val="90000"/>
          </a:srgb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Final selections</a:t>
          </a:r>
        </a:p>
      </dsp:txBody>
      <dsp:txXfrm>
        <a:off x="6854193" y="1659858"/>
        <a:ext cx="876401" cy="584266"/>
      </dsp:txXfrm>
    </dsp:sp>
    <dsp:sp modelId="{E19B03AE-64FA-484F-86A3-425C70847334}">
      <dsp:nvSpPr>
        <dsp:cNvPr id="0" name=""/>
        <dsp:cNvSpPr/>
      </dsp:nvSpPr>
      <dsp:spPr>
        <a:xfrm>
          <a:off x="7818234" y="1659858"/>
          <a:ext cx="1460667" cy="584266"/>
        </a:xfrm>
        <a:prstGeom prst="chevron">
          <a:avLst/>
        </a:prstGeom>
        <a:solidFill>
          <a:srgbClr val="FFFF00">
            <a:alpha val="90000"/>
          </a:srgb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Communications to participants</a:t>
          </a:r>
        </a:p>
      </dsp:txBody>
      <dsp:txXfrm>
        <a:off x="8110367" y="1659858"/>
        <a:ext cx="876401" cy="584266"/>
      </dsp:txXfrm>
    </dsp:sp>
    <dsp:sp modelId="{5DE417C0-A5BE-40FC-BB9D-F73BF3DB14EA}">
      <dsp:nvSpPr>
        <dsp:cNvPr id="0" name=""/>
        <dsp:cNvSpPr/>
      </dsp:nvSpPr>
      <dsp:spPr>
        <a:xfrm>
          <a:off x="9074407" y="1659858"/>
          <a:ext cx="1460667" cy="584266"/>
        </a:xfrm>
        <a:prstGeom prst="chevron">
          <a:avLst/>
        </a:prstGeom>
        <a:solidFill>
          <a:srgbClr val="FFFF00">
            <a:alpha val="90000"/>
          </a:srgb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Ambassador administration</a:t>
          </a:r>
        </a:p>
      </dsp:txBody>
      <dsp:txXfrm>
        <a:off x="9366540" y="1659858"/>
        <a:ext cx="876401" cy="584266"/>
      </dsp:txXfrm>
    </dsp:sp>
    <dsp:sp modelId="{29B938CA-E4EC-40B1-A57D-9B22D2B78DA5}">
      <dsp:nvSpPr>
        <dsp:cNvPr id="0" name=""/>
        <dsp:cNvSpPr/>
      </dsp:nvSpPr>
      <dsp:spPr>
        <a:xfrm>
          <a:off x="10330581" y="1659858"/>
          <a:ext cx="1460667" cy="584266"/>
        </a:xfrm>
        <a:prstGeom prst="chevron">
          <a:avLst/>
        </a:prstGeom>
        <a:solidFill>
          <a:srgbClr val="FFFF00">
            <a:alpha val="90000"/>
          </a:srgb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Announcing participants</a:t>
          </a:r>
        </a:p>
      </dsp:txBody>
      <dsp:txXfrm>
        <a:off x="10622714" y="1659858"/>
        <a:ext cx="876401" cy="584266"/>
      </dsp:txXfrm>
    </dsp:sp>
    <dsp:sp modelId="{3BABE6D4-01F6-4784-A85B-EFA29757D2E5}">
      <dsp:nvSpPr>
        <dsp:cNvPr id="0" name=""/>
        <dsp:cNvSpPr/>
      </dsp:nvSpPr>
      <dsp:spPr>
        <a:xfrm>
          <a:off x="6304" y="2402511"/>
          <a:ext cx="1759840" cy="7039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Launch Planning</a:t>
          </a:r>
        </a:p>
      </dsp:txBody>
      <dsp:txXfrm>
        <a:off x="358272" y="2402511"/>
        <a:ext cx="1055904" cy="703936"/>
      </dsp:txXfrm>
    </dsp:sp>
    <dsp:sp modelId="{C974FC91-C96E-453B-8E53-16A4C9C88F52}">
      <dsp:nvSpPr>
        <dsp:cNvPr id="0" name=""/>
        <dsp:cNvSpPr/>
      </dsp:nvSpPr>
      <dsp:spPr>
        <a:xfrm>
          <a:off x="1537364" y="2462345"/>
          <a:ext cx="1460667" cy="584266"/>
        </a:xfrm>
        <a:prstGeom prst="chevron">
          <a:avLst/>
        </a:prstGeom>
        <a:solidFill>
          <a:srgbClr val="FFFF00">
            <a:alpha val="90000"/>
          </a:srgb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Schedule launch date (with HBA Launch Leader)</a:t>
          </a:r>
        </a:p>
      </dsp:txBody>
      <dsp:txXfrm>
        <a:off x="1829497" y="2462345"/>
        <a:ext cx="876401" cy="584266"/>
      </dsp:txXfrm>
    </dsp:sp>
    <dsp:sp modelId="{68363EC0-C2E0-4DC5-95BF-FE69A866BD40}">
      <dsp:nvSpPr>
        <dsp:cNvPr id="0" name=""/>
        <dsp:cNvSpPr/>
      </dsp:nvSpPr>
      <dsp:spPr>
        <a:xfrm>
          <a:off x="2793538" y="2462345"/>
          <a:ext cx="1460667" cy="584266"/>
        </a:xfrm>
        <a:prstGeom prst="chevron">
          <a:avLst/>
        </a:prstGeom>
        <a:solidFill>
          <a:srgbClr val="FFFF00">
            <a:alpha val="90000"/>
          </a:srgb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Logistics planning </a:t>
          </a:r>
        </a:p>
      </dsp:txBody>
      <dsp:txXfrm>
        <a:off x="3085671" y="2462345"/>
        <a:ext cx="876401" cy="584266"/>
      </dsp:txXfrm>
    </dsp:sp>
    <dsp:sp modelId="{195A6048-F695-417E-B939-5BC2C5B2EBFC}">
      <dsp:nvSpPr>
        <dsp:cNvPr id="0" name=""/>
        <dsp:cNvSpPr/>
      </dsp:nvSpPr>
      <dsp:spPr>
        <a:xfrm>
          <a:off x="4049712" y="2462345"/>
          <a:ext cx="1460667" cy="584266"/>
        </a:xfrm>
        <a:prstGeom prst="chevron">
          <a:avLst/>
        </a:prstGeom>
        <a:solidFill>
          <a:srgbClr val="FFFF00">
            <a:alpha val="90000"/>
          </a:srgb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Understanding the Launch Agenda</a:t>
          </a:r>
        </a:p>
      </dsp:txBody>
      <dsp:txXfrm>
        <a:off x="4341845" y="2462345"/>
        <a:ext cx="876401" cy="584266"/>
      </dsp:txXfrm>
    </dsp:sp>
    <dsp:sp modelId="{7C737822-E240-4CDE-8907-74CE5CA14054}">
      <dsp:nvSpPr>
        <dsp:cNvPr id="0" name=""/>
        <dsp:cNvSpPr/>
      </dsp:nvSpPr>
      <dsp:spPr>
        <a:xfrm>
          <a:off x="5305886" y="2462345"/>
          <a:ext cx="1460667" cy="584266"/>
        </a:xfrm>
        <a:prstGeom prst="chevron">
          <a:avLst/>
        </a:prstGeom>
        <a:solidFill>
          <a:srgbClr val="FFFF00">
            <a:alpha val="90000"/>
          </a:srgb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Draft your Launch agenda</a:t>
          </a:r>
        </a:p>
      </dsp:txBody>
      <dsp:txXfrm>
        <a:off x="5598019" y="2462345"/>
        <a:ext cx="876401" cy="584266"/>
      </dsp:txXfrm>
    </dsp:sp>
    <dsp:sp modelId="{5223348F-3139-4710-B569-E6C387E5159D}">
      <dsp:nvSpPr>
        <dsp:cNvPr id="0" name=""/>
        <dsp:cNvSpPr/>
      </dsp:nvSpPr>
      <dsp:spPr>
        <a:xfrm>
          <a:off x="6562060" y="2462345"/>
          <a:ext cx="1460667" cy="584266"/>
        </a:xfrm>
        <a:prstGeom prst="chevron">
          <a:avLst/>
        </a:prstGeom>
        <a:solidFill>
          <a:srgbClr val="FFFF00">
            <a:alpha val="90000"/>
          </a:srgb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OPTIONAL: plan your Fireside Chat</a:t>
          </a:r>
        </a:p>
      </dsp:txBody>
      <dsp:txXfrm>
        <a:off x="6854193" y="2462345"/>
        <a:ext cx="876401" cy="584266"/>
      </dsp:txXfrm>
    </dsp:sp>
    <dsp:sp modelId="{71406FC5-B64A-4584-854A-DCC5A874A1C3}">
      <dsp:nvSpPr>
        <dsp:cNvPr id="0" name=""/>
        <dsp:cNvSpPr/>
      </dsp:nvSpPr>
      <dsp:spPr>
        <a:xfrm>
          <a:off x="7818234" y="2462345"/>
          <a:ext cx="1460667" cy="584266"/>
        </a:xfrm>
        <a:prstGeom prst="chevron">
          <a:avLst/>
        </a:prstGeom>
        <a:solidFill>
          <a:srgbClr val="FFFF00">
            <a:alpha val="90000"/>
          </a:srgb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Finalize agenda (with HBA Launch Leader)</a:t>
          </a:r>
        </a:p>
      </dsp:txBody>
      <dsp:txXfrm>
        <a:off x="8110367" y="2462345"/>
        <a:ext cx="876401" cy="584266"/>
      </dsp:txXfrm>
    </dsp:sp>
    <dsp:sp modelId="{3C59BA7C-AF6C-4D1B-BD0E-7C4A959FC3FA}">
      <dsp:nvSpPr>
        <dsp:cNvPr id="0" name=""/>
        <dsp:cNvSpPr/>
      </dsp:nvSpPr>
      <dsp:spPr>
        <a:xfrm>
          <a:off x="9074407" y="2462345"/>
          <a:ext cx="1460667" cy="584266"/>
        </a:xfrm>
        <a:prstGeom prst="chevron">
          <a:avLst/>
        </a:prstGeom>
        <a:solidFill>
          <a:srgbClr val="FFFF00">
            <a:alpha val="90000"/>
          </a:srgb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Prepare to facilitate breakouts</a:t>
          </a:r>
        </a:p>
      </dsp:txBody>
      <dsp:txXfrm>
        <a:off x="9366540" y="2462345"/>
        <a:ext cx="876401" cy="584266"/>
      </dsp:txXfrm>
    </dsp:sp>
    <dsp:sp modelId="{9A19B984-CC5F-4357-9216-BCF3CFE0D362}">
      <dsp:nvSpPr>
        <dsp:cNvPr id="0" name=""/>
        <dsp:cNvSpPr/>
      </dsp:nvSpPr>
      <dsp:spPr>
        <a:xfrm>
          <a:off x="10330581" y="2462345"/>
          <a:ext cx="1460667" cy="58426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Lead your Launch with HBA</a:t>
          </a:r>
        </a:p>
      </dsp:txBody>
      <dsp:txXfrm>
        <a:off x="10622714" y="2462345"/>
        <a:ext cx="876401" cy="584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8C6DC-A121-0144-9043-162874DB4D15}" type="datetimeFigureOut">
              <a:rPr lang="en-US" smtClean="0"/>
              <a:t>7/19/24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A31B5-1103-9E40-9CBB-0F20A8BE5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8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918A0-28F0-440C-BB9C-ED3EB12F0F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26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918A0-28F0-440C-BB9C-ED3EB12F0F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50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A31B5-1103-9E40-9CBB-0F20A8BE5E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01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C9B1A-5026-C71A-7AE1-9B80B22267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77AC30-2ADD-912A-C82A-5C7772A32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E7603-25F8-FFFE-768E-2ECFA45C1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2247-5AAD-7842-A247-3B9A64E3DE2A}" type="datetimeFigureOut">
              <a:rPr lang="en-US" smtClean="0"/>
              <a:t>7/19/24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DBDFF-58B0-8B62-9A48-44AE778C0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CBC4B-1C18-2D99-05B0-B7ACBE943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9A3F-DE52-CD47-9380-29230628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57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D54D9-1910-FF99-B048-AC8E2A1B5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CF82AC-CD1E-669C-F92C-AB5AEFEF8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1F5DC-3CFE-75F8-7255-C021826AB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2247-5AAD-7842-A247-3B9A64E3DE2A}" type="datetimeFigureOut">
              <a:rPr lang="en-US" smtClean="0"/>
              <a:t>7/19/24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126F3-66C4-259B-76FD-921803AF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73024-B588-7A19-07BE-3E5DFE690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9A3F-DE52-CD47-9380-29230628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80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C23344-678F-625C-CF35-BA4B2098D4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25FAC8-790D-8A30-7703-492B5C5A1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A006E-B21D-90C2-49F7-903EC70B2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2247-5AAD-7842-A247-3B9A64E3DE2A}" type="datetimeFigureOut">
              <a:rPr lang="en-US" smtClean="0"/>
              <a:t>7/19/24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5ED44-D687-4B90-E98E-4405F7BF9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0C81B-16A3-869D-04AE-C87A11C93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9A3F-DE52-CD47-9380-29230628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55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50AD8-52A6-370F-DFC4-30E3B5006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8420" y="365125"/>
            <a:ext cx="9344175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4E6020-8AA7-2546-00E7-EF8BD570F8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28420" y="2101850"/>
            <a:ext cx="9344175" cy="389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0590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A558B-7B5E-4ECF-8EE7-8BFB708637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802" y="1373793"/>
            <a:ext cx="10834396" cy="94520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77D6D-7B08-35B9-9320-25F36804EC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8154" y="2573338"/>
            <a:ext cx="10834396" cy="3346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9599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816BF-819D-E126-B0F2-E8A386F2C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0816" y="365125"/>
            <a:ext cx="692178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A880F55-55B5-8F4A-4DC9-560F44A91F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51108" y="2120900"/>
            <a:ext cx="6921780" cy="3949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4266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Gradi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B9B7B0BB-251E-4D4A-8DE2-2258F3114021}"/>
              </a:ext>
            </a:extLst>
          </p:cNvPr>
          <p:cNvSpPr txBox="1">
            <a:spLocks/>
          </p:cNvSpPr>
          <p:nvPr userDrawn="1"/>
        </p:nvSpPr>
        <p:spPr>
          <a:xfrm>
            <a:off x="437745" y="34796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9EB3B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482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50BE8-338F-299C-1DC6-01EEE2873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988" y="365125"/>
            <a:ext cx="703460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49AA8-CC93-8A8E-09C6-30DD336F4A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7989" y="1912938"/>
            <a:ext cx="7034900" cy="4260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9946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A559A-6161-D32A-FBB4-1C6F989C6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834396" cy="88864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617723-F3E7-8761-E4F0-9F3AC9649C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649413"/>
            <a:ext cx="10834688" cy="4222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9795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99421-7E67-A7FA-20FF-5B2D41C20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15D81-420C-E00A-3967-3DEF2BAAB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4BF8B-8EE4-55F6-8583-DA8489FE3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2247-5AAD-7842-A247-3B9A64E3DE2A}" type="datetimeFigureOut">
              <a:rPr lang="en-US" smtClean="0"/>
              <a:t>7/19/24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7040E-BC22-2042-CBC7-DB29831DB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9375B-2B3F-A578-A9CD-8C5530332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9A3F-DE52-CD47-9380-29230628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62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542B8-0A37-2C6C-245A-22025BCCF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C425BC-5A05-D0A6-1E6F-70AFDB825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EA690-DA96-F31B-0C0A-9480E86ED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2247-5AAD-7842-A247-3B9A64E3DE2A}" type="datetimeFigureOut">
              <a:rPr lang="en-US" smtClean="0"/>
              <a:t>7/19/24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E46FC-FCD9-FD71-FB85-455FEF44D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B24E5-BD69-B2CF-4DD9-279F746A0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9A3F-DE52-CD47-9380-29230628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44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43F17-A163-3B9C-2127-AB7AD98E5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EF989-ABA2-28D3-37C0-A50D9309C8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50307-64AF-136C-E7E6-4542E4EC3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DA2D2-23A3-91BE-1068-CCC7B0140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2247-5AAD-7842-A247-3B9A64E3DE2A}" type="datetimeFigureOut">
              <a:rPr lang="en-US" smtClean="0"/>
              <a:t>7/19/24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EBC5B8-7333-2B35-FE52-346E95F6D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C83CA-FE44-9923-EDB0-A6B9E0716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9A3F-DE52-CD47-9380-29230628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42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A4579-A4A5-4394-A273-CB581D044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4E6110-EA80-F027-A9E1-402C4156C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F01AFC-9259-31A0-9FAC-342199233C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0D2F58-7A73-51F9-8E5A-D849D9B4F5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1CCC08-7C6C-30AB-3C36-87AF9BF6BA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3F54D3-5E29-FCE8-AEF5-852D3CEE8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2247-5AAD-7842-A247-3B9A64E3DE2A}" type="datetimeFigureOut">
              <a:rPr lang="en-US" smtClean="0"/>
              <a:t>7/19/24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E80D49-1922-960C-447C-03790C8D6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8C9619-0A87-4E18-E96E-18BDC2FB7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9A3F-DE52-CD47-9380-29230628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94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9DAB8-2C0C-B78C-2DC6-69BDC8357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E366AA-E637-7D68-4BE9-BA1E75448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2247-5AAD-7842-A247-3B9A64E3DE2A}" type="datetimeFigureOut">
              <a:rPr lang="en-US" smtClean="0"/>
              <a:t>7/19/24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52B314-028E-94ED-3491-4E03BD4CB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65DB8C-8D55-9C47-4529-3C1347BB0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9A3F-DE52-CD47-9380-29230628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59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14CEDB-B6F7-51BD-E821-F5385E3A7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2247-5AAD-7842-A247-3B9A64E3DE2A}" type="datetimeFigureOut">
              <a:rPr lang="en-US" smtClean="0"/>
              <a:t>7/19/24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E22F5C-2C45-D144-ED1B-976F71C15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D2682-E0AE-3BD6-8769-5B333755F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9A3F-DE52-CD47-9380-29230628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64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18A59-2A24-4845-67E8-11ACD814B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C9D68-FFE6-DA6A-AC3E-0BE8FC410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F7D186-0BFD-1743-9A11-01A996306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06BCAB-903F-9F90-74B3-2D1852AFA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2247-5AAD-7842-A247-3B9A64E3DE2A}" type="datetimeFigureOut">
              <a:rPr lang="en-US" smtClean="0"/>
              <a:t>7/19/24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B2F26-3D9E-F812-2375-6FADAFB82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6F106-42BC-8694-545E-22B641058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9A3F-DE52-CD47-9380-29230628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13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53DFB-01E5-B047-81EA-DA9FC15E6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A35CBC-2069-BC17-09A0-4AE9B3FE6C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E4D99-295F-7B6A-774D-9AA1A5BC5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BBC093-E4FC-E18B-944A-DFD44DFFE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2247-5AAD-7842-A247-3B9A64E3DE2A}" type="datetimeFigureOut">
              <a:rPr lang="en-US" smtClean="0"/>
              <a:t>7/19/24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6066A4-61EA-1587-4A46-443EE9992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035366-E0D2-C254-0428-3307A5E38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9A3F-DE52-CD47-9380-29230628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1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FEA38B-6767-D194-5081-5093354F6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CEF8AC-D91A-1E8B-F310-229B87892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811B3-7500-AEFF-24B4-33DBC405FC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CF2247-5AAD-7842-A247-3B9A64E3DE2A}" type="datetimeFigureOut">
              <a:rPr lang="en-US" smtClean="0"/>
              <a:t>7/19/24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E2E8C-646F-8C6B-15A1-6BFDCE79C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00E59-4416-643B-3F29-0522D4D49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FB9A3F-DE52-CD47-9380-29230628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40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D141E0-E9CC-8775-2185-0CBBCD6FD8D1}"/>
              </a:ext>
            </a:extLst>
          </p:cNvPr>
          <p:cNvSpPr txBox="1"/>
          <p:nvPr/>
        </p:nvSpPr>
        <p:spPr>
          <a:xfrm>
            <a:off x="7806267" y="4004733"/>
            <a:ext cx="299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Champion Communities of Practice</a:t>
            </a:r>
          </a:p>
          <a:p>
            <a:pPr algn="ctr"/>
            <a:r>
              <a:rPr lang="en-US" dirty="0"/>
              <a:t>3.0</a:t>
            </a:r>
          </a:p>
          <a:p>
            <a:pPr algn="ctr"/>
            <a:r>
              <a:rPr lang="en-US" dirty="0"/>
              <a:t>07/19/2024</a:t>
            </a:r>
          </a:p>
        </p:txBody>
      </p:sp>
    </p:spTree>
    <p:extLst>
      <p:ext uri="{BB962C8B-B14F-4D97-AF65-F5344CB8AC3E}">
        <p14:creationId xmlns:p14="http://schemas.microsoft.com/office/powerpoint/2010/main" val="2741414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F6BE96-9CAE-9E3E-D076-5DCED0697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53735C1A-6425-D944-901D-CB9C0384B436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93B467-7353-65CB-7C97-D6134AFE0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11" y="283029"/>
            <a:ext cx="11345778" cy="646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44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C11F9A-9681-A575-32E1-4B4741ECA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75360"/>
            <a:ext cx="10905066" cy="490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58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409992-D98C-80CB-5FBC-A0BE810B5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986" y="144026"/>
            <a:ext cx="10010213" cy="1325563"/>
          </a:xfrm>
        </p:spPr>
        <p:txBody>
          <a:bodyPr/>
          <a:lstStyle/>
          <a:p>
            <a:r>
              <a:rPr lang="en-US" dirty="0"/>
              <a:t>Getting Input Before the Launch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F7EEED-79F9-2246-552B-884B956591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3735C1A-6425-D944-901D-CB9C0384B436}" type="slidenum">
              <a:rPr lang="en-US" smtClean="0"/>
              <a:t>12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029D5-1561-5464-0183-B372E862A6EE}"/>
              </a:ext>
            </a:extLst>
          </p:cNvPr>
          <p:cNvSpPr txBox="1"/>
          <p:nvPr/>
        </p:nvSpPr>
        <p:spPr>
          <a:xfrm>
            <a:off x="4528458" y="1712605"/>
            <a:ext cx="766354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“We have met with our Executive Sponsors, and the overarching topics that they would like us to explore are well-being, culture, male allyship, and employee experience…”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8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Please review these four pillars and insert: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opportunities for improvement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potential gaps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comments</a:t>
            </a:r>
          </a:p>
        </p:txBody>
      </p:sp>
    </p:spTree>
    <p:extLst>
      <p:ext uri="{BB962C8B-B14F-4D97-AF65-F5344CB8AC3E}">
        <p14:creationId xmlns:p14="http://schemas.microsoft.com/office/powerpoint/2010/main" val="4024538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BC8646-E32B-44BC-A803-6CC7D64D2F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841690"/>
              </p:ext>
            </p:extLst>
          </p:nvPr>
        </p:nvGraphicFramePr>
        <p:xfrm>
          <a:off x="643466" y="133533"/>
          <a:ext cx="10905068" cy="5719668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2551736">
                  <a:extLst>
                    <a:ext uri="{9D8B030D-6E8A-4147-A177-3AD203B41FA5}">
                      <a16:colId xmlns:a16="http://schemas.microsoft.com/office/drawing/2014/main" val="3977781517"/>
                    </a:ext>
                  </a:extLst>
                </a:gridCol>
                <a:gridCol w="3051967">
                  <a:extLst>
                    <a:ext uri="{9D8B030D-6E8A-4147-A177-3AD203B41FA5}">
                      <a16:colId xmlns:a16="http://schemas.microsoft.com/office/drawing/2014/main" val="3636143073"/>
                    </a:ext>
                  </a:extLst>
                </a:gridCol>
                <a:gridCol w="2599377">
                  <a:extLst>
                    <a:ext uri="{9D8B030D-6E8A-4147-A177-3AD203B41FA5}">
                      <a16:colId xmlns:a16="http://schemas.microsoft.com/office/drawing/2014/main" val="1432175190"/>
                    </a:ext>
                  </a:extLst>
                </a:gridCol>
                <a:gridCol w="2701988">
                  <a:extLst>
                    <a:ext uri="{9D8B030D-6E8A-4147-A177-3AD203B41FA5}">
                      <a16:colId xmlns:a16="http://schemas.microsoft.com/office/drawing/2014/main" val="928969016"/>
                    </a:ext>
                  </a:extLst>
                </a:gridCol>
              </a:tblGrid>
              <a:tr h="7373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cap="none" spc="60" dirty="0">
                          <a:solidFill>
                            <a:schemeClr val="tx1"/>
                          </a:solidFill>
                          <a:effectLst/>
                        </a:rPr>
                        <a:t>Well-being</a:t>
                      </a:r>
                      <a:endParaRPr lang="en-US" sz="2000" b="0" cap="none" spc="6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158" marR="79158" marT="1055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cap="none" spc="60" dirty="0">
                          <a:solidFill>
                            <a:schemeClr val="tx1"/>
                          </a:solidFill>
                          <a:effectLst/>
                        </a:rPr>
                        <a:t>Male Allyship</a:t>
                      </a:r>
                      <a:endParaRPr lang="en-US" sz="2000" b="0" cap="none" spc="6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158" marR="79158" marT="1055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cap="none" spc="60" dirty="0">
                          <a:solidFill>
                            <a:schemeClr val="tx1"/>
                          </a:solidFill>
                          <a:effectLst/>
                        </a:rPr>
                        <a:t>Culture &amp; Community</a:t>
                      </a:r>
                      <a:endParaRPr lang="en-US" sz="2000" b="0" cap="none" spc="6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158" marR="79158" marT="1055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cap="none" spc="60" dirty="0">
                          <a:solidFill>
                            <a:schemeClr val="tx1"/>
                          </a:solidFill>
                          <a:effectLst/>
                        </a:rPr>
                        <a:t>Employee Experience</a:t>
                      </a:r>
                      <a:endParaRPr lang="en-US" sz="2000" b="0" cap="none" spc="6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158" marR="79158" marT="1055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314433"/>
                  </a:ext>
                </a:extLst>
              </a:tr>
              <a:tr h="3595516"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US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How do I maintain my productivity when there is no time to workout? 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US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Where can I find out more about my flex time? 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US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Can we create a tool kit or an app on how to maintain balance?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 cap="none" spc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158" marR="79158" marT="105544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US" sz="2000" cap="none" spc="0" dirty="0">
                          <a:solidFill>
                            <a:schemeClr val="tx1"/>
                          </a:solidFill>
                          <a:effectLst/>
                        </a:rPr>
                        <a:t>I would like more opportunities to network with our senior leaders. 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US" sz="2000" cap="none" spc="0" dirty="0">
                          <a:solidFill>
                            <a:schemeClr val="tx1"/>
                          </a:solidFill>
                          <a:effectLst/>
                        </a:rPr>
                        <a:t>My manager is very suppurative - we should do a fireside chat with him.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US" sz="2000" cap="none" spc="0" dirty="0">
                          <a:solidFill>
                            <a:schemeClr val="tx1"/>
                          </a:solidFill>
                          <a:effectLst/>
                        </a:rPr>
                        <a:t>Can we interview the senior managers about male advocacy? 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US" sz="2000" cap="none" spc="0" dirty="0">
                          <a:solidFill>
                            <a:schemeClr val="tx1"/>
                          </a:solidFill>
                          <a:effectLst/>
                        </a:rPr>
                        <a:t>Is there an opportunity to see what other companies are doing to encourage male allyship? </a:t>
                      </a:r>
                      <a:endParaRPr lang="en-US" sz="2000" cap="none" spc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158" marR="79158" marT="105544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US" sz="2000" cap="none" spc="0">
                          <a:solidFill>
                            <a:schemeClr val="tx1"/>
                          </a:solidFill>
                          <a:effectLst/>
                        </a:rPr>
                        <a:t>I would love more opportunities to meet others at our company.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US" sz="2000" cap="none" spc="0">
                          <a:solidFill>
                            <a:schemeClr val="tx1"/>
                          </a:solidFill>
                          <a:effectLst/>
                        </a:rPr>
                        <a:t>What are the ERG opportunities? 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US" sz="2000" cap="none" spc="0">
                          <a:solidFill>
                            <a:schemeClr val="tx1"/>
                          </a:solidFill>
                          <a:effectLst/>
                        </a:rPr>
                        <a:t>What are our values as a company? 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US" sz="2000" cap="none" spc="0">
                          <a:solidFill>
                            <a:schemeClr val="tx1"/>
                          </a:solidFill>
                          <a:effectLst/>
                        </a:rPr>
                        <a:t>I don't feel very connected to my team. 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US" sz="2000" cap="none" spc="0">
                          <a:solidFill>
                            <a:schemeClr val="tx1"/>
                          </a:solidFill>
                          <a:effectLst/>
                        </a:rPr>
                        <a:t>How do we increase our involvement with HBA? </a:t>
                      </a:r>
                      <a:endParaRPr lang="en-US" sz="20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158" marR="79158" marT="105544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US" sz="2000" cap="none" spc="0" dirty="0">
                          <a:solidFill>
                            <a:schemeClr val="tx1"/>
                          </a:solidFill>
                          <a:effectLst/>
                        </a:rPr>
                        <a:t>I am very interested in learning more about transformational leadership.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US" sz="2000" cap="none" spc="0" dirty="0">
                          <a:solidFill>
                            <a:schemeClr val="tx1"/>
                          </a:solidFill>
                          <a:effectLst/>
                        </a:rPr>
                        <a:t>I want to understand how my company supports me after maternity leave.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US" sz="2000" cap="none" spc="0" dirty="0">
                          <a:solidFill>
                            <a:schemeClr val="tx1"/>
                          </a:solidFill>
                          <a:effectLst/>
                        </a:rPr>
                        <a:t>Should we develop a satisfaction survey? </a:t>
                      </a:r>
                      <a:endParaRPr lang="en-US" sz="2000" cap="none" spc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158" marR="79158" marT="105544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84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0405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450E0-DAF3-481F-C730-967506046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198" y="202287"/>
            <a:ext cx="10834396" cy="888640"/>
          </a:xfrm>
        </p:spPr>
        <p:txBody>
          <a:bodyPr/>
          <a:lstStyle/>
          <a:p>
            <a:r>
              <a:rPr lang="en-US"/>
              <a:t>Pre send  Example 1 Group Projects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7FCC38-B61E-AAD2-AD7B-4120CDF40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71" y="1291343"/>
            <a:ext cx="10643190" cy="52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7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document&#10;&#10;Description automatically generated">
            <a:extLst>
              <a:ext uri="{FF2B5EF4-FFF2-40B4-BE49-F238E27FC236}">
                <a16:creationId xmlns:a16="http://schemas.microsoft.com/office/drawing/2014/main" id="{F8DB0580-5367-0F43-8FEC-104DAF1AC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673100"/>
            <a:ext cx="94234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14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6B9E0B-75E9-FC0F-98FC-110685F2F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35C1A-6425-D944-901D-CB9C0384B436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FA722B-86A9-B941-BFC6-630F23596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09" y="450936"/>
            <a:ext cx="10905458" cy="588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28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E9F701-D83B-E8B8-07CB-1B47ABE22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35C1A-6425-D944-901D-CB9C0384B436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74C4C6-CFC1-D742-8DCE-0CC58159E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1987407" cy="674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08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0A718-1733-7936-C353-FA04F0DEED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9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41ED8A1-B7B5-688D-5509-D64E9DFA8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7757A1"/>
                </a:solidFill>
                <a:latin typeface="Tahoma"/>
                <a:ea typeface="Tahoma"/>
                <a:cs typeface="Tahoma"/>
              </a:rPr>
              <a:t>Agenda 3.0</a:t>
            </a:r>
            <a:br>
              <a:rPr lang="en-US" sz="4000" dirty="0">
                <a:solidFill>
                  <a:srgbClr val="7757A1"/>
                </a:solidFill>
                <a:latin typeface="Tahoma"/>
                <a:ea typeface="Tahoma"/>
                <a:cs typeface="Tahoma"/>
              </a:rPr>
            </a:br>
            <a:r>
              <a:rPr lang="en-US" sz="2800" dirty="0">
                <a:solidFill>
                  <a:srgbClr val="7757A1"/>
                </a:solidFill>
                <a:latin typeface="Tahoma"/>
                <a:ea typeface="Tahoma"/>
                <a:cs typeface="Tahoma"/>
              </a:rPr>
              <a:t>Champion Key Milestones</a:t>
            </a:r>
            <a:endParaRPr lang="en-US" sz="5400" dirty="0">
              <a:latin typeface="Tahoma"/>
              <a:ea typeface="Tahoma"/>
              <a:cs typeface="Tahoma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1F8722C-8756-A1E1-A66D-40B34F3B61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7988" y="2232025"/>
            <a:ext cx="7034900" cy="42608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ahoma"/>
                <a:ea typeface="Tahoma"/>
                <a:cs typeface="Tahoma"/>
              </a:rPr>
              <a:t>Pre-launch example</a:t>
            </a:r>
          </a:p>
          <a:p>
            <a:r>
              <a:rPr lang="en-US" dirty="0">
                <a:latin typeface="Tahoma"/>
                <a:ea typeface="Tahoma"/>
                <a:cs typeface="Tahoma"/>
              </a:rPr>
              <a:t>Purpose of group projects</a:t>
            </a:r>
          </a:p>
          <a:p>
            <a:r>
              <a:rPr lang="en-US" dirty="0">
                <a:latin typeface="Tahoma"/>
                <a:ea typeface="Tahoma"/>
                <a:cs typeface="Tahoma"/>
              </a:rPr>
              <a:t>Examples of pre-planning models</a:t>
            </a:r>
          </a:p>
        </p:txBody>
      </p:sp>
    </p:spTree>
    <p:extLst>
      <p:ext uri="{BB962C8B-B14F-4D97-AF65-F5344CB8AC3E}">
        <p14:creationId xmlns:p14="http://schemas.microsoft.com/office/powerpoint/2010/main" val="4016508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B71D7-3A10-C133-BCDC-C2FD41DE5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 Setup Milestones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FA6015B-2C18-AAB2-BC92-B2EB54A475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1580746"/>
              </p:ext>
            </p:extLst>
          </p:nvPr>
        </p:nvGraphicFramePr>
        <p:xfrm>
          <a:off x="179293" y="1425388"/>
          <a:ext cx="11797553" cy="4706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A5B6AF1-EC27-2249-4E24-C8BAEFD6D60A}"/>
              </a:ext>
            </a:extLst>
          </p:cNvPr>
          <p:cNvSpPr txBox="1"/>
          <p:nvPr/>
        </p:nvSpPr>
        <p:spPr>
          <a:xfrm>
            <a:off x="493160" y="1520575"/>
            <a:ext cx="10962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HBA will walk program Champions step-by-step through the program setup process</a:t>
            </a:r>
          </a:p>
        </p:txBody>
      </p:sp>
    </p:spTree>
    <p:extLst>
      <p:ext uri="{BB962C8B-B14F-4D97-AF65-F5344CB8AC3E}">
        <p14:creationId xmlns:p14="http://schemas.microsoft.com/office/powerpoint/2010/main" val="606894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AAC03B-1D0C-3B38-251E-E0D8E1BE16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9508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310CA1-4B27-8E54-1EE6-6622772CC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53735C1A-6425-D944-901D-CB9C0384B436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51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2ED97B-055D-9105-B831-03766822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/>
                <a:ea typeface="Tahoma"/>
                <a:cs typeface="Tahoma"/>
              </a:rPr>
              <a:t>Purpose of Group Initiatives 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CE356D-10B4-C8AD-5B51-45E40A09BB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Tahoma"/>
                <a:ea typeface="Tahoma"/>
                <a:cs typeface="Tahoma"/>
              </a:rPr>
              <a:t>Collaborate, co-create, and envision multiple options for creating new opportunities, filling gaps, or improving current ERG projects to advance gender equity. </a:t>
            </a:r>
          </a:p>
          <a:p>
            <a:r>
              <a:rPr lang="en-US">
                <a:latin typeface="Tahoma"/>
                <a:ea typeface="Tahoma"/>
                <a:cs typeface="Tahoma"/>
              </a:rPr>
              <a:t>Expanding and exploring the boundaries of creativity and teamwork to further the mission and vision of your company. </a:t>
            </a:r>
            <a:endParaRPr lang="en-US"/>
          </a:p>
          <a:p>
            <a:r>
              <a:rPr lang="en-US">
                <a:latin typeface="Tahoma"/>
                <a:ea typeface="Tahoma"/>
                <a:cs typeface="Tahoma"/>
              </a:rPr>
              <a:t>To develop and exercise leadership muscles in a safe environment. 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53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313C47-6BAB-4021-3292-F5D6E6035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02" y="1240443"/>
            <a:ext cx="10834396" cy="945201"/>
          </a:xfrm>
        </p:spPr>
        <p:txBody>
          <a:bodyPr/>
          <a:lstStyle/>
          <a:p>
            <a:r>
              <a:rPr lang="en-US">
                <a:latin typeface="Tahoma"/>
                <a:ea typeface="Tahoma"/>
                <a:cs typeface="Tahoma"/>
              </a:rPr>
              <a:t>Approach to Group Projects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435E07-0C68-680F-443C-8A1A55E931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8154" y="2312988"/>
            <a:ext cx="11082046" cy="40576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893C42-877A-B4EF-F712-127C279E692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3735C1A-6425-D944-901D-CB9C0384B436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 descr="A diagram of a group project&#10;&#10;Description automatically generated">
            <a:extLst>
              <a:ext uri="{FF2B5EF4-FFF2-40B4-BE49-F238E27FC236}">
                <a16:creationId xmlns:a16="http://schemas.microsoft.com/office/drawing/2014/main" id="{E307D409-FC36-17B7-C6E3-F6A88B510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2073142"/>
            <a:ext cx="10617200" cy="482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93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26C5D-0DAE-CCAD-D684-D00400E33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Step Process – Work Group Initiatives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1C1615-2DB4-46D1-D7B1-F2FB777E1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86" y="1253767"/>
            <a:ext cx="10396602" cy="548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75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3E07B5-321B-A896-A393-603B9D3BF3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79"/>
          <a:stretch/>
        </p:blipFill>
        <p:spPr>
          <a:xfrm>
            <a:off x="137786" y="0"/>
            <a:ext cx="12342313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13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915103-6AA9-D362-F977-5DD0C5CCF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648207"/>
            <a:ext cx="10905066" cy="55615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F6BE96-9CAE-9E3E-D076-5DCED0697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53735C1A-6425-D944-901D-CB9C0384B436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708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567fc2e-c94f-4f71-af92-115445ccf8f3">
      <Terms xmlns="http://schemas.microsoft.com/office/infopath/2007/PartnerControls"/>
    </lcf76f155ced4ddcb4097134ff3c332f>
    <TaxCatchAll xmlns="87f8f5f4-4489-4b4f-b18d-0eb8c1bbf1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97C37DD4238B4F930C1EF0C7F7C74C" ma:contentTypeVersion="18" ma:contentTypeDescription="Create a new document." ma:contentTypeScope="" ma:versionID="1b36ff3a1645c50f1a003125e6fceab3">
  <xsd:schema xmlns:xsd="http://www.w3.org/2001/XMLSchema" xmlns:xs="http://www.w3.org/2001/XMLSchema" xmlns:p="http://schemas.microsoft.com/office/2006/metadata/properties" xmlns:ns2="6567fc2e-c94f-4f71-af92-115445ccf8f3" xmlns:ns3="87f8f5f4-4489-4b4f-b18d-0eb8c1bbf1b7" targetNamespace="http://schemas.microsoft.com/office/2006/metadata/properties" ma:root="true" ma:fieldsID="5b4b77240cb5a756131411347b32b400" ns2:_="" ns3:_="">
    <xsd:import namespace="6567fc2e-c94f-4f71-af92-115445ccf8f3"/>
    <xsd:import namespace="87f8f5f4-4489-4b4f-b18d-0eb8c1bbf1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67fc2e-c94f-4f71-af92-115445ccf8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d5ff77b-0f55-4114-bacb-f2d3137cdf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f8f5f4-4489-4b4f-b18d-0eb8c1bbf1b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a5c148b1-9567-4475-a6f0-0e54fc6116ba}" ma:internalName="TaxCatchAll" ma:showField="CatchAllData" ma:web="87f8f5f4-4489-4b4f-b18d-0eb8c1bbf1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F8B0A6-E5C0-4AFD-827A-E35A4130862D}">
  <ds:schemaRefs>
    <ds:schemaRef ds:uri="http://schemas.microsoft.com/office/2006/metadata/properties"/>
    <ds:schemaRef ds:uri="http://schemas.microsoft.com/office/infopath/2007/PartnerControls"/>
    <ds:schemaRef ds:uri="6567fc2e-c94f-4f71-af92-115445ccf8f3"/>
    <ds:schemaRef ds:uri="87f8f5f4-4489-4b4f-b18d-0eb8c1bbf1b7"/>
  </ds:schemaRefs>
</ds:datastoreItem>
</file>

<file path=customXml/itemProps2.xml><?xml version="1.0" encoding="utf-8"?>
<ds:datastoreItem xmlns:ds="http://schemas.openxmlformats.org/officeDocument/2006/customXml" ds:itemID="{1A740BC4-214C-45CA-81CC-777B3CFFE6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EE080E-D574-49C1-A1C4-85412F18D4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67fc2e-c94f-4f71-af92-115445ccf8f3"/>
    <ds:schemaRef ds:uri="87f8f5f4-4489-4b4f-b18d-0eb8c1bbf1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424</Words>
  <Application>Microsoft Macintosh PowerPoint</Application>
  <PresentationFormat>Widescreen</PresentationFormat>
  <Paragraphs>75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Symbol</vt:lpstr>
      <vt:lpstr>Tahoma</vt:lpstr>
      <vt:lpstr>Office Theme</vt:lpstr>
      <vt:lpstr>PowerPoint Presentation</vt:lpstr>
      <vt:lpstr>Agenda 3.0 Champion Key Milestones</vt:lpstr>
      <vt:lpstr>Program Setup Milestones</vt:lpstr>
      <vt:lpstr>PowerPoint Presentation</vt:lpstr>
      <vt:lpstr>Purpose of Group Initiatives </vt:lpstr>
      <vt:lpstr>Approach to Group Projects</vt:lpstr>
      <vt:lpstr>Four Step Process – Work Group Initiatives</vt:lpstr>
      <vt:lpstr>PowerPoint Presentation</vt:lpstr>
      <vt:lpstr>PowerPoint Presentation</vt:lpstr>
      <vt:lpstr>PowerPoint Presentation</vt:lpstr>
      <vt:lpstr>PowerPoint Presentation</vt:lpstr>
      <vt:lpstr>Getting Input Before the Launch</vt:lpstr>
      <vt:lpstr>PowerPoint Presentation</vt:lpstr>
      <vt:lpstr>Pre send  Example 1 Group Projects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LeAnna Carey</dc:creator>
  <cp:lastModifiedBy>LeAnna Carey</cp:lastModifiedBy>
  <cp:revision>3</cp:revision>
  <dcterms:created xsi:type="dcterms:W3CDTF">2024-04-26T16:32:58Z</dcterms:created>
  <dcterms:modified xsi:type="dcterms:W3CDTF">2024-07-19T15:26:20Z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0x010100AD97C37DD4238B4F930C1EF0C7F7C74C</vt:lpwstr>
  </property>
</Properties>
</file>