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theme/theme3.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141411573" r:id="rId5"/>
    <p:sldId id="2141410980" r:id="rId6"/>
    <p:sldId id="2141410978" r:id="rId7"/>
    <p:sldId id="2141410924" r:id="rId8"/>
    <p:sldId id="2141410979" r:id="rId9"/>
    <p:sldId id="2141410778" r:id="rId10"/>
    <p:sldId id="2141410832" r:id="rId11"/>
    <p:sldId id="2141410824" r:id="rId12"/>
    <p:sldId id="2141410825" r:id="rId13"/>
    <p:sldId id="2141410827" r:id="rId14"/>
    <p:sldId id="2141410983" r:id="rId15"/>
    <p:sldId id="2141411567" r:id="rId16"/>
    <p:sldId id="2141411549" r:id="rId17"/>
    <p:sldId id="2141410837" r:id="rId18"/>
    <p:sldId id="2141410948" r:id="rId19"/>
    <p:sldId id="2141410985" r:id="rId20"/>
    <p:sldId id="2141411568" r:id="rId21"/>
    <p:sldId id="2141411571" r:id="rId22"/>
    <p:sldId id="21414115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88841A-6F75-4980-9472-EDBCB698B8BB}">
          <p14:sldIdLst>
            <p14:sldId id="2141411573"/>
            <p14:sldId id="2141410980"/>
            <p14:sldId id="2141410978"/>
            <p14:sldId id="2141410924"/>
            <p14:sldId id="2141410979"/>
            <p14:sldId id="2141410778"/>
            <p14:sldId id="2141410832"/>
            <p14:sldId id="2141410824"/>
          </p14:sldIdLst>
        </p14:section>
        <p14:section name="Champion Orientation" id="{A76DCD7E-55C3-4EA2-91C9-749C62FD0B21}">
          <p14:sldIdLst/>
        </p14:section>
        <p14:section name="Recruitment-Selection" id="{076D8ACC-8AB4-41F2-9FD6-71D1DB67E54A}">
          <p14:sldIdLst>
            <p14:sldId id="2141410825"/>
            <p14:sldId id="2141410827"/>
          </p14:sldIdLst>
        </p14:section>
        <p14:section name="Launch Preparation" id="{7FDAC712-35A9-4DEC-A318-A7C8B2311300}">
          <p14:sldIdLst>
            <p14:sldId id="2141410983"/>
            <p14:sldId id="2141411567"/>
            <p14:sldId id="2141411549"/>
            <p14:sldId id="2141410837"/>
            <p14:sldId id="2141410948"/>
            <p14:sldId id="2141410985"/>
            <p14:sldId id="2141411568"/>
            <p14:sldId id="2141411571"/>
            <p14:sldId id="21414115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leen Rietzl" initials="KR" lastIdx="1" clrIdx="0">
    <p:extLst>
      <p:ext uri="{19B8F6BF-5375-455C-9EA6-DF929625EA0E}">
        <p15:presenceInfo xmlns:p15="http://schemas.microsoft.com/office/powerpoint/2012/main" userId="S::krietzl@hbanet.org::0791e851-1267-42d1-9bec-fdc8f6a86d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8595B"/>
    <a:srgbClr val="7757A1"/>
    <a:srgbClr val="86D5C8"/>
    <a:srgbClr val="F9EB3B"/>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71" d="100"/>
          <a:sy n="71" d="100"/>
        </p:scale>
        <p:origin x="610" y="58"/>
      </p:cViewPr>
      <p:guideLst>
        <p:guide orient="horz" pos="2160"/>
        <p:guide pos="3840"/>
        <p:guide pos="360"/>
        <p:guide orient="horz" pos="1416"/>
        <p:guide orient="horz" pos="648"/>
        <p:guide pos="23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Peck" userId="a9ffd8a0-e865-45c1-82ff-3b34bee25adf" providerId="ADAL" clId="{F49920BB-977F-4689-8CAB-EC2BC3984F1D}"/>
    <pc:docChg chg="undo custSel modSld">
      <pc:chgData name="Lauren Peck" userId="a9ffd8a0-e865-45c1-82ff-3b34bee25adf" providerId="ADAL" clId="{F49920BB-977F-4689-8CAB-EC2BC3984F1D}" dt="2024-04-17T20:04:37.773" v="29" actId="1076"/>
      <pc:docMkLst>
        <pc:docMk/>
      </pc:docMkLst>
      <pc:sldChg chg="addSp modSp mod">
        <pc:chgData name="Lauren Peck" userId="a9ffd8a0-e865-45c1-82ff-3b34bee25adf" providerId="ADAL" clId="{F49920BB-977F-4689-8CAB-EC2BC3984F1D}" dt="2024-04-17T20:04:37.773" v="29" actId="1076"/>
        <pc:sldMkLst>
          <pc:docMk/>
          <pc:sldMk cId="3776088716" sldId="2141411571"/>
        </pc:sldMkLst>
        <pc:spChg chg="add mod">
          <ac:chgData name="Lauren Peck" userId="a9ffd8a0-e865-45c1-82ff-3b34bee25adf" providerId="ADAL" clId="{F49920BB-977F-4689-8CAB-EC2BC3984F1D}" dt="2024-04-17T20:04:24.130" v="26" actId="1076"/>
          <ac:spMkLst>
            <pc:docMk/>
            <pc:sldMk cId="3776088716" sldId="2141411571"/>
            <ac:spMk id="4" creationId="{8A0509B2-C3C9-1E87-015A-0C617FAD78BD}"/>
          </ac:spMkLst>
        </pc:spChg>
        <pc:spChg chg="add mod">
          <ac:chgData name="Lauren Peck" userId="a9ffd8a0-e865-45c1-82ff-3b34bee25adf" providerId="ADAL" clId="{F49920BB-977F-4689-8CAB-EC2BC3984F1D}" dt="2024-04-17T20:04:37.773" v="29" actId="1076"/>
          <ac:spMkLst>
            <pc:docMk/>
            <pc:sldMk cId="3776088716" sldId="2141411571"/>
            <ac:spMk id="5" creationId="{18D5DED5-898A-850A-962A-3AC2ED7B94E0}"/>
          </ac:spMkLst>
        </pc:spChg>
      </pc:sldChg>
      <pc:sldChg chg="modSp mod">
        <pc:chgData name="Lauren Peck" userId="a9ffd8a0-e865-45c1-82ff-3b34bee25adf" providerId="ADAL" clId="{F49920BB-977F-4689-8CAB-EC2BC3984F1D}" dt="2024-04-17T20:03:42.576" v="22" actId="20577"/>
        <pc:sldMkLst>
          <pc:docMk/>
          <pc:sldMk cId="2447200703" sldId="2141411573"/>
        </pc:sldMkLst>
        <pc:spChg chg="mod">
          <ac:chgData name="Lauren Peck" userId="a9ffd8a0-e865-45c1-82ff-3b34bee25adf" providerId="ADAL" clId="{F49920BB-977F-4689-8CAB-EC2BC3984F1D}" dt="2024-04-17T20:03:32.738" v="6" actId="20577"/>
          <ac:spMkLst>
            <pc:docMk/>
            <pc:sldMk cId="2447200703" sldId="2141411573"/>
            <ac:spMk id="4" creationId="{199EE499-969D-5708-C7E0-80E9DEB5201F}"/>
          </ac:spMkLst>
        </pc:spChg>
        <pc:spChg chg="mod">
          <ac:chgData name="Lauren Peck" userId="a9ffd8a0-e865-45c1-82ff-3b34bee25adf" providerId="ADAL" clId="{F49920BB-977F-4689-8CAB-EC2BC3984F1D}" dt="2024-04-17T20:03:42.576" v="22" actId="20577"/>
          <ac:spMkLst>
            <pc:docMk/>
            <pc:sldMk cId="2447200703" sldId="2141411573"/>
            <ac:spMk id="5" creationId="{9C3CFD98-0E74-E7AC-B2EC-E1C698FF04DD}"/>
          </ac:spMkLst>
        </pc:spChg>
      </pc:sldChg>
    </pc:docChg>
  </pc:docChgLst>
  <pc:docChgLst>
    <pc:chgData name="Anna Treudt" userId="9ddfacbd-adb1-411e-b30a-0c6bd71900d3" providerId="ADAL" clId="{17A6D9EA-4F8A-4F1B-B567-DB350211453C}"/>
    <pc:docChg chg="delSld modSld modSection">
      <pc:chgData name="Anna Treudt" userId="9ddfacbd-adb1-411e-b30a-0c6bd71900d3" providerId="ADAL" clId="{17A6D9EA-4F8A-4F1B-B567-DB350211453C}" dt="2024-08-15T20:06:57.331" v="2" actId="47"/>
      <pc:docMkLst>
        <pc:docMk/>
      </pc:docMkLst>
      <pc:sldChg chg="del">
        <pc:chgData name="Anna Treudt" userId="9ddfacbd-adb1-411e-b30a-0c6bd71900d3" providerId="ADAL" clId="{17A6D9EA-4F8A-4F1B-B567-DB350211453C}" dt="2024-08-15T20:06:57.331" v="2" actId="47"/>
        <pc:sldMkLst>
          <pc:docMk/>
          <pc:sldMk cId="2741414421" sldId="2141410831"/>
        </pc:sldMkLst>
      </pc:sldChg>
      <pc:sldChg chg="modSp mod">
        <pc:chgData name="Anna Treudt" userId="9ddfacbd-adb1-411e-b30a-0c6bd71900d3" providerId="ADAL" clId="{17A6D9EA-4F8A-4F1B-B567-DB350211453C}" dt="2024-08-15T19:04:41.759" v="1" actId="20577"/>
        <pc:sldMkLst>
          <pc:docMk/>
          <pc:sldMk cId="2447200703" sldId="2141411573"/>
        </pc:sldMkLst>
        <pc:spChg chg="mod">
          <ac:chgData name="Anna Treudt" userId="9ddfacbd-adb1-411e-b30a-0c6bd71900d3" providerId="ADAL" clId="{17A6D9EA-4F8A-4F1B-B567-DB350211453C}" dt="2024-08-15T19:04:41.759" v="1" actId="20577"/>
          <ac:spMkLst>
            <pc:docMk/>
            <pc:sldMk cId="2447200703" sldId="2141411573"/>
            <ac:spMk id="5" creationId="{9C3CFD98-0E74-E7AC-B2EC-E1C698FF04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A9B1D7-5F0A-4A0B-BABA-202DD49F0B2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7187312-CA92-4F66-8EB3-0C94A75469F1}">
      <dgm:prSet custT="1"/>
      <dgm:spPr/>
      <dgm:t>
        <a:bodyPr/>
        <a:lstStyle/>
        <a:p>
          <a:r>
            <a:rPr lang="en-US" sz="1100" b="1" dirty="0"/>
            <a:t>Ambassador Recruitment</a:t>
          </a:r>
        </a:p>
      </dgm:t>
    </dgm:pt>
    <dgm:pt modelId="{6C81451A-F64D-43F2-8E3F-3CFE6994B3EA}" type="parTrans" cxnId="{D6475D09-7C9B-4241-A647-539D041CBCB7}">
      <dgm:prSet/>
      <dgm:spPr/>
      <dgm:t>
        <a:bodyPr/>
        <a:lstStyle/>
        <a:p>
          <a:endParaRPr lang="en-US"/>
        </a:p>
      </dgm:t>
    </dgm:pt>
    <dgm:pt modelId="{3B85C7D8-867D-48FA-86FA-BD64AC1FCD6A}" type="sibTrans" cxnId="{D6475D09-7C9B-4241-A647-539D041CBCB7}">
      <dgm:prSet/>
      <dgm:spPr/>
      <dgm:t>
        <a:bodyPr/>
        <a:lstStyle/>
        <a:p>
          <a:endParaRPr lang="en-US"/>
        </a:p>
      </dgm:t>
    </dgm:pt>
    <dgm:pt modelId="{5150FA57-9666-465E-86F6-A164C9459C1C}">
      <dgm:prSet/>
      <dgm:spPr>
        <a:solidFill>
          <a:schemeClr val="accent4">
            <a:alpha val="90000"/>
          </a:schemeClr>
        </a:solidFill>
      </dgm:spPr>
      <dgm:t>
        <a:bodyPr/>
        <a:lstStyle/>
        <a:p>
          <a:r>
            <a:rPr lang="en-US"/>
            <a:t>Initiating recruitment: application criteria </a:t>
          </a:r>
        </a:p>
      </dgm:t>
    </dgm:pt>
    <dgm:pt modelId="{B97F5712-2F9C-418C-BB6C-70F1501DF570}" type="parTrans" cxnId="{E1259E59-90B7-4244-A9D8-CAA0F24F4A57}">
      <dgm:prSet/>
      <dgm:spPr/>
      <dgm:t>
        <a:bodyPr/>
        <a:lstStyle/>
        <a:p>
          <a:endParaRPr lang="en-US"/>
        </a:p>
      </dgm:t>
    </dgm:pt>
    <dgm:pt modelId="{BC5D13C0-CB53-4C90-98BA-68AFEA449AAA}" type="sibTrans" cxnId="{E1259E59-90B7-4244-A9D8-CAA0F24F4A57}">
      <dgm:prSet/>
      <dgm:spPr/>
      <dgm:t>
        <a:bodyPr/>
        <a:lstStyle/>
        <a:p>
          <a:endParaRPr lang="en-US"/>
        </a:p>
      </dgm:t>
    </dgm:pt>
    <dgm:pt modelId="{91AA575F-8394-4787-8B2F-990590FDF348}">
      <dgm:prSet/>
      <dgm:spPr>
        <a:solidFill>
          <a:schemeClr val="accent4">
            <a:alpha val="90000"/>
          </a:schemeClr>
        </a:solidFill>
      </dgm:spPr>
      <dgm:t>
        <a:bodyPr/>
        <a:lstStyle/>
        <a:p>
          <a:r>
            <a:rPr lang="en-US"/>
            <a:t>Communicating out the opportunity</a:t>
          </a:r>
        </a:p>
      </dgm:t>
    </dgm:pt>
    <dgm:pt modelId="{9105B572-2543-4E5F-BF70-C728582401C0}" type="parTrans" cxnId="{09752102-CFDE-44C7-8549-22C4458ACCB8}">
      <dgm:prSet/>
      <dgm:spPr/>
      <dgm:t>
        <a:bodyPr/>
        <a:lstStyle/>
        <a:p>
          <a:endParaRPr lang="en-US"/>
        </a:p>
      </dgm:t>
    </dgm:pt>
    <dgm:pt modelId="{027F8F41-762E-4E46-AB5D-BFDC4A7E9E2F}" type="sibTrans" cxnId="{09752102-CFDE-44C7-8549-22C4458ACCB8}">
      <dgm:prSet/>
      <dgm:spPr/>
      <dgm:t>
        <a:bodyPr/>
        <a:lstStyle/>
        <a:p>
          <a:endParaRPr lang="en-US"/>
        </a:p>
      </dgm:t>
    </dgm:pt>
    <dgm:pt modelId="{541BC911-0FA6-4AAB-B84B-2F5C9D9A8C0D}">
      <dgm:prSet/>
      <dgm:spPr>
        <a:solidFill>
          <a:schemeClr val="accent4">
            <a:alpha val="90000"/>
          </a:schemeClr>
        </a:solidFill>
      </dgm:spPr>
      <dgm:t>
        <a:bodyPr/>
        <a:lstStyle/>
        <a:p>
          <a:r>
            <a:rPr lang="en-US"/>
            <a:t>Set up screening committee</a:t>
          </a:r>
        </a:p>
      </dgm:t>
    </dgm:pt>
    <dgm:pt modelId="{201F5C67-0292-49BC-BCDC-73782C000B23}" type="parTrans" cxnId="{B834FBBA-9B06-4C4A-820E-394EC7A9A596}">
      <dgm:prSet/>
      <dgm:spPr/>
      <dgm:t>
        <a:bodyPr/>
        <a:lstStyle/>
        <a:p>
          <a:endParaRPr lang="en-US"/>
        </a:p>
      </dgm:t>
    </dgm:pt>
    <dgm:pt modelId="{6D45510E-4565-42B8-9622-42697F82F3CC}" type="sibTrans" cxnId="{B834FBBA-9B06-4C4A-820E-394EC7A9A596}">
      <dgm:prSet/>
      <dgm:spPr/>
      <dgm:t>
        <a:bodyPr/>
        <a:lstStyle/>
        <a:p>
          <a:endParaRPr lang="en-US"/>
        </a:p>
      </dgm:t>
    </dgm:pt>
    <dgm:pt modelId="{C4C4E5FA-8494-4A65-8D80-31F30EEA147D}">
      <dgm:prSet/>
      <dgm:spPr>
        <a:solidFill>
          <a:schemeClr val="accent4">
            <a:alpha val="90000"/>
          </a:schemeClr>
        </a:solidFill>
      </dgm:spPr>
      <dgm:t>
        <a:bodyPr/>
        <a:lstStyle/>
        <a:p>
          <a:r>
            <a:rPr lang="en-US"/>
            <a:t>Vetting applicants</a:t>
          </a:r>
        </a:p>
      </dgm:t>
    </dgm:pt>
    <dgm:pt modelId="{8B085764-571B-4686-882D-8AF8644652F6}" type="parTrans" cxnId="{12F7ECD7-5A3A-4003-A407-BF80B3FE7215}">
      <dgm:prSet/>
      <dgm:spPr/>
      <dgm:t>
        <a:bodyPr/>
        <a:lstStyle/>
        <a:p>
          <a:endParaRPr lang="en-US"/>
        </a:p>
      </dgm:t>
    </dgm:pt>
    <dgm:pt modelId="{BD999BB8-607C-4C25-887D-C8D1A701683B}" type="sibTrans" cxnId="{12F7ECD7-5A3A-4003-A407-BF80B3FE7215}">
      <dgm:prSet/>
      <dgm:spPr/>
      <dgm:t>
        <a:bodyPr/>
        <a:lstStyle/>
        <a:p>
          <a:endParaRPr lang="en-US"/>
        </a:p>
      </dgm:t>
    </dgm:pt>
    <dgm:pt modelId="{E81D760E-5BED-4EF1-A0F5-6EA8BE72E390}">
      <dgm:prSet/>
      <dgm:spPr>
        <a:solidFill>
          <a:schemeClr val="accent4">
            <a:alpha val="90000"/>
          </a:schemeClr>
        </a:solidFill>
      </dgm:spPr>
      <dgm:t>
        <a:bodyPr/>
        <a:lstStyle/>
        <a:p>
          <a:r>
            <a:rPr lang="en-US"/>
            <a:t>Final selections</a:t>
          </a:r>
        </a:p>
      </dgm:t>
    </dgm:pt>
    <dgm:pt modelId="{4621C332-416E-45B5-AD6A-E64BC0A71145}" type="parTrans" cxnId="{9DC408D2-4438-475C-A9E0-9E5BDB76376C}">
      <dgm:prSet/>
      <dgm:spPr/>
      <dgm:t>
        <a:bodyPr/>
        <a:lstStyle/>
        <a:p>
          <a:endParaRPr lang="en-US"/>
        </a:p>
      </dgm:t>
    </dgm:pt>
    <dgm:pt modelId="{8DC40858-0F5C-440E-986E-E80EB2DACF07}" type="sibTrans" cxnId="{9DC408D2-4438-475C-A9E0-9E5BDB76376C}">
      <dgm:prSet/>
      <dgm:spPr/>
      <dgm:t>
        <a:bodyPr/>
        <a:lstStyle/>
        <a:p>
          <a:endParaRPr lang="en-US"/>
        </a:p>
      </dgm:t>
    </dgm:pt>
    <dgm:pt modelId="{C8F97310-2C56-444D-873A-265DC9BA23E5}">
      <dgm:prSet/>
      <dgm:spPr>
        <a:solidFill>
          <a:schemeClr val="accent4">
            <a:alpha val="90000"/>
          </a:schemeClr>
        </a:solidFill>
      </dgm:spPr>
      <dgm:t>
        <a:bodyPr/>
        <a:lstStyle/>
        <a:p>
          <a:r>
            <a:rPr lang="en-US"/>
            <a:t>Communications to participants</a:t>
          </a:r>
        </a:p>
      </dgm:t>
    </dgm:pt>
    <dgm:pt modelId="{42465CC0-20F2-477D-824A-894304E14077}" type="parTrans" cxnId="{CD5EA71C-B311-4F52-A966-69ABF8B7D646}">
      <dgm:prSet/>
      <dgm:spPr/>
      <dgm:t>
        <a:bodyPr/>
        <a:lstStyle/>
        <a:p>
          <a:endParaRPr lang="en-US"/>
        </a:p>
      </dgm:t>
    </dgm:pt>
    <dgm:pt modelId="{61EAFF09-C3CE-4837-ABC0-6AF2C45F7847}" type="sibTrans" cxnId="{CD5EA71C-B311-4F52-A966-69ABF8B7D646}">
      <dgm:prSet/>
      <dgm:spPr/>
      <dgm:t>
        <a:bodyPr/>
        <a:lstStyle/>
        <a:p>
          <a:endParaRPr lang="en-US"/>
        </a:p>
      </dgm:t>
    </dgm:pt>
    <dgm:pt modelId="{5B6F0C6B-1DE2-48DE-AB0A-CA3D252E2F23}">
      <dgm:prSet/>
      <dgm:spPr>
        <a:solidFill>
          <a:schemeClr val="accent4">
            <a:alpha val="90000"/>
          </a:schemeClr>
        </a:solidFill>
      </dgm:spPr>
      <dgm:t>
        <a:bodyPr/>
        <a:lstStyle/>
        <a:p>
          <a:r>
            <a:rPr lang="en-US"/>
            <a:t>Ambassador administration</a:t>
          </a:r>
        </a:p>
      </dgm:t>
    </dgm:pt>
    <dgm:pt modelId="{ED713F65-6012-4F6F-87BD-3C5E7725854A}" type="parTrans" cxnId="{EEA5C656-AE9B-4A58-8C6F-3C68072BACF9}">
      <dgm:prSet/>
      <dgm:spPr/>
      <dgm:t>
        <a:bodyPr/>
        <a:lstStyle/>
        <a:p>
          <a:endParaRPr lang="en-US"/>
        </a:p>
      </dgm:t>
    </dgm:pt>
    <dgm:pt modelId="{062D750D-9CD8-45DC-B1DF-10A1BE8B3121}" type="sibTrans" cxnId="{EEA5C656-AE9B-4A58-8C6F-3C68072BACF9}">
      <dgm:prSet/>
      <dgm:spPr/>
      <dgm:t>
        <a:bodyPr/>
        <a:lstStyle/>
        <a:p>
          <a:endParaRPr lang="en-US"/>
        </a:p>
      </dgm:t>
    </dgm:pt>
    <dgm:pt modelId="{8924A000-3EFC-40A7-A98A-298CF8414997}">
      <dgm:prSet/>
      <dgm:spPr>
        <a:solidFill>
          <a:schemeClr val="accent4">
            <a:alpha val="90000"/>
          </a:schemeClr>
        </a:solidFill>
      </dgm:spPr>
      <dgm:t>
        <a:bodyPr/>
        <a:lstStyle/>
        <a:p>
          <a:r>
            <a:rPr lang="en-US"/>
            <a:t>Announcing participants</a:t>
          </a:r>
        </a:p>
      </dgm:t>
    </dgm:pt>
    <dgm:pt modelId="{8CCA1825-3283-405D-AC39-5D1518F3ADB4}" type="parTrans" cxnId="{A84A0B40-8070-4A67-A7A5-AD8F748BD72E}">
      <dgm:prSet/>
      <dgm:spPr/>
      <dgm:t>
        <a:bodyPr/>
        <a:lstStyle/>
        <a:p>
          <a:endParaRPr lang="en-US"/>
        </a:p>
      </dgm:t>
    </dgm:pt>
    <dgm:pt modelId="{FA2F7DC2-FC6A-41E9-AB26-46F2435D6275}" type="sibTrans" cxnId="{A84A0B40-8070-4A67-A7A5-AD8F748BD72E}">
      <dgm:prSet/>
      <dgm:spPr/>
      <dgm:t>
        <a:bodyPr/>
        <a:lstStyle/>
        <a:p>
          <a:endParaRPr lang="en-US"/>
        </a:p>
      </dgm:t>
    </dgm:pt>
    <dgm:pt modelId="{87DCC0E2-BBDD-4127-ABC4-7882D4BDF72A}">
      <dgm:prSet custT="1"/>
      <dgm:spPr/>
      <dgm:t>
        <a:bodyPr/>
        <a:lstStyle/>
        <a:p>
          <a:r>
            <a:rPr lang="en-US" sz="1100" b="1"/>
            <a:t>Launch Planning</a:t>
          </a:r>
        </a:p>
      </dgm:t>
    </dgm:pt>
    <dgm:pt modelId="{67BA7355-89CB-4A2D-9C19-CDEE0BC8C58F}" type="parTrans" cxnId="{A174DA4B-08BB-442B-B09A-A8F2C86C7A0A}">
      <dgm:prSet/>
      <dgm:spPr/>
      <dgm:t>
        <a:bodyPr/>
        <a:lstStyle/>
        <a:p>
          <a:endParaRPr lang="en-US"/>
        </a:p>
      </dgm:t>
    </dgm:pt>
    <dgm:pt modelId="{8565580E-6041-4F0D-B57A-774A1043F02C}" type="sibTrans" cxnId="{A174DA4B-08BB-442B-B09A-A8F2C86C7A0A}">
      <dgm:prSet/>
      <dgm:spPr/>
      <dgm:t>
        <a:bodyPr/>
        <a:lstStyle/>
        <a:p>
          <a:endParaRPr lang="en-US"/>
        </a:p>
      </dgm:t>
    </dgm:pt>
    <dgm:pt modelId="{4B25C8A1-20A3-4C86-98C9-DC6729D0920F}">
      <dgm:prSet/>
      <dgm:spPr/>
      <dgm:t>
        <a:bodyPr/>
        <a:lstStyle/>
        <a:p>
          <a:r>
            <a:rPr lang="en-US" dirty="0"/>
            <a:t>Schedule launch date (with HBA Launch Leader)</a:t>
          </a:r>
        </a:p>
      </dgm:t>
    </dgm:pt>
    <dgm:pt modelId="{23DCC5E6-87C9-4A41-89FC-2C36DB135A9D}" type="parTrans" cxnId="{8EF29E3E-8CFA-4486-B377-4EBDAF6026D9}">
      <dgm:prSet/>
      <dgm:spPr/>
      <dgm:t>
        <a:bodyPr/>
        <a:lstStyle/>
        <a:p>
          <a:endParaRPr lang="en-US"/>
        </a:p>
      </dgm:t>
    </dgm:pt>
    <dgm:pt modelId="{20B33190-05F8-4AE2-B8AF-36C859CE9EB7}" type="sibTrans" cxnId="{8EF29E3E-8CFA-4486-B377-4EBDAF6026D9}">
      <dgm:prSet/>
      <dgm:spPr/>
      <dgm:t>
        <a:bodyPr/>
        <a:lstStyle/>
        <a:p>
          <a:endParaRPr lang="en-US"/>
        </a:p>
      </dgm:t>
    </dgm:pt>
    <dgm:pt modelId="{D2D5ADBD-899E-497F-B659-919F285B4CFC}">
      <dgm:prSet/>
      <dgm:spPr/>
      <dgm:t>
        <a:bodyPr/>
        <a:lstStyle/>
        <a:p>
          <a:r>
            <a:rPr lang="en-US" dirty="0"/>
            <a:t>Logistics planning </a:t>
          </a:r>
        </a:p>
      </dgm:t>
    </dgm:pt>
    <dgm:pt modelId="{4F5D37B0-3653-40E0-B58D-3A27DFFD35B9}" type="parTrans" cxnId="{7C67B074-58F9-421A-B210-26082D471F6F}">
      <dgm:prSet/>
      <dgm:spPr/>
      <dgm:t>
        <a:bodyPr/>
        <a:lstStyle/>
        <a:p>
          <a:endParaRPr lang="en-US"/>
        </a:p>
      </dgm:t>
    </dgm:pt>
    <dgm:pt modelId="{8789F2BF-00E7-4715-8B8B-FE3FEAF21387}" type="sibTrans" cxnId="{7C67B074-58F9-421A-B210-26082D471F6F}">
      <dgm:prSet/>
      <dgm:spPr/>
      <dgm:t>
        <a:bodyPr/>
        <a:lstStyle/>
        <a:p>
          <a:endParaRPr lang="en-US"/>
        </a:p>
      </dgm:t>
    </dgm:pt>
    <dgm:pt modelId="{199A4107-9EDC-4641-B4FC-DE81A92F6ADA}">
      <dgm:prSet/>
      <dgm:spPr/>
      <dgm:t>
        <a:bodyPr/>
        <a:lstStyle/>
        <a:p>
          <a:r>
            <a:rPr lang="en-US"/>
            <a:t>Understanding the Launch Agenda</a:t>
          </a:r>
        </a:p>
      </dgm:t>
    </dgm:pt>
    <dgm:pt modelId="{73084F46-0841-4BD9-9CD2-E41086BD9D6F}" type="parTrans" cxnId="{096AC721-8EA1-4286-8BDE-60810B6A1CBE}">
      <dgm:prSet/>
      <dgm:spPr/>
      <dgm:t>
        <a:bodyPr/>
        <a:lstStyle/>
        <a:p>
          <a:endParaRPr lang="en-US"/>
        </a:p>
      </dgm:t>
    </dgm:pt>
    <dgm:pt modelId="{8FC9C226-3CC6-49A5-B2CB-4DF78383DB73}" type="sibTrans" cxnId="{096AC721-8EA1-4286-8BDE-60810B6A1CBE}">
      <dgm:prSet/>
      <dgm:spPr/>
      <dgm:t>
        <a:bodyPr/>
        <a:lstStyle/>
        <a:p>
          <a:endParaRPr lang="en-US"/>
        </a:p>
      </dgm:t>
    </dgm:pt>
    <dgm:pt modelId="{201CF628-0356-4692-8D05-36DF345054BD}">
      <dgm:prSet/>
      <dgm:spPr/>
      <dgm:t>
        <a:bodyPr/>
        <a:lstStyle/>
        <a:p>
          <a:r>
            <a:rPr lang="en-US"/>
            <a:t>Finalize agenda (with HBA Launch Leader)</a:t>
          </a:r>
        </a:p>
      </dgm:t>
    </dgm:pt>
    <dgm:pt modelId="{3679703F-2DF4-4F74-A875-B8FCC7B0A0A0}" type="parTrans" cxnId="{CE84587F-1F8E-4513-B15D-5A94A5021021}">
      <dgm:prSet/>
      <dgm:spPr/>
      <dgm:t>
        <a:bodyPr/>
        <a:lstStyle/>
        <a:p>
          <a:endParaRPr lang="en-US"/>
        </a:p>
      </dgm:t>
    </dgm:pt>
    <dgm:pt modelId="{1FC783F6-B14A-4122-8798-A10504AFDF45}" type="sibTrans" cxnId="{CE84587F-1F8E-4513-B15D-5A94A5021021}">
      <dgm:prSet/>
      <dgm:spPr/>
      <dgm:t>
        <a:bodyPr/>
        <a:lstStyle/>
        <a:p>
          <a:endParaRPr lang="en-US"/>
        </a:p>
      </dgm:t>
    </dgm:pt>
    <dgm:pt modelId="{4AC184B3-F03D-4ED2-B690-C047C3FCA3EE}">
      <dgm:prSet/>
      <dgm:spPr/>
      <dgm:t>
        <a:bodyPr/>
        <a:lstStyle/>
        <a:p>
          <a:r>
            <a:rPr lang="en-US"/>
            <a:t>Prepare to facilitate breakouts</a:t>
          </a:r>
        </a:p>
      </dgm:t>
    </dgm:pt>
    <dgm:pt modelId="{867FC784-9922-4C90-BE85-8D981F65A2C9}" type="parTrans" cxnId="{C6BE7B3D-D67C-43CF-9757-8CB41ED30AE7}">
      <dgm:prSet/>
      <dgm:spPr/>
      <dgm:t>
        <a:bodyPr/>
        <a:lstStyle/>
        <a:p>
          <a:endParaRPr lang="en-US"/>
        </a:p>
      </dgm:t>
    </dgm:pt>
    <dgm:pt modelId="{EE39867F-5A91-41A2-A778-C149D63D061B}" type="sibTrans" cxnId="{C6BE7B3D-D67C-43CF-9757-8CB41ED30AE7}">
      <dgm:prSet/>
      <dgm:spPr/>
      <dgm:t>
        <a:bodyPr/>
        <a:lstStyle/>
        <a:p>
          <a:endParaRPr lang="en-US"/>
        </a:p>
      </dgm:t>
    </dgm:pt>
    <dgm:pt modelId="{14A5F236-DDC1-4FC1-82C5-32E7C3A64818}">
      <dgm:prSet/>
      <dgm:spPr/>
      <dgm:t>
        <a:bodyPr/>
        <a:lstStyle/>
        <a:p>
          <a:r>
            <a:rPr lang="en-US"/>
            <a:t>Draft your Launch agenda</a:t>
          </a:r>
        </a:p>
      </dgm:t>
    </dgm:pt>
    <dgm:pt modelId="{84581103-C3E5-4CBF-92A8-2681A22617BB}" type="parTrans" cxnId="{F3BB5379-96AF-4C84-AEF2-E10477793866}">
      <dgm:prSet/>
      <dgm:spPr/>
      <dgm:t>
        <a:bodyPr/>
        <a:lstStyle/>
        <a:p>
          <a:endParaRPr lang="en-US"/>
        </a:p>
      </dgm:t>
    </dgm:pt>
    <dgm:pt modelId="{AD7DCFC1-7F69-4AA5-A6BB-DD899023BA5F}" type="sibTrans" cxnId="{F3BB5379-96AF-4C84-AEF2-E10477793866}">
      <dgm:prSet/>
      <dgm:spPr/>
      <dgm:t>
        <a:bodyPr/>
        <a:lstStyle/>
        <a:p>
          <a:endParaRPr lang="en-US"/>
        </a:p>
      </dgm:t>
    </dgm:pt>
    <dgm:pt modelId="{1512F42B-5CC9-4887-9B8F-59604B097D2A}">
      <dgm:prSet/>
      <dgm:spPr/>
      <dgm:t>
        <a:bodyPr/>
        <a:lstStyle/>
        <a:p>
          <a:r>
            <a:rPr lang="en-US"/>
            <a:t>OPTIONAL: plan your Fireside Chat</a:t>
          </a:r>
        </a:p>
      </dgm:t>
    </dgm:pt>
    <dgm:pt modelId="{8C7C8FCD-4984-49B8-8A83-A5AB579506A5}" type="parTrans" cxnId="{94A66B8F-544E-42A0-B583-E10BE6C20273}">
      <dgm:prSet/>
      <dgm:spPr/>
      <dgm:t>
        <a:bodyPr/>
        <a:lstStyle/>
        <a:p>
          <a:endParaRPr lang="en-US"/>
        </a:p>
      </dgm:t>
    </dgm:pt>
    <dgm:pt modelId="{02A2CE0F-E388-4B7A-A77E-459555406D6C}" type="sibTrans" cxnId="{94A66B8F-544E-42A0-B583-E10BE6C20273}">
      <dgm:prSet/>
      <dgm:spPr/>
      <dgm:t>
        <a:bodyPr/>
        <a:lstStyle/>
        <a:p>
          <a:endParaRPr lang="en-US"/>
        </a:p>
      </dgm:t>
    </dgm:pt>
    <dgm:pt modelId="{BDE4127C-96DF-4AE6-87CB-F9EC8611BDDB}">
      <dgm:prSet/>
      <dgm:spPr/>
      <dgm:t>
        <a:bodyPr/>
        <a:lstStyle/>
        <a:p>
          <a:r>
            <a:rPr lang="en-US"/>
            <a:t>Lead your Launch with HBA</a:t>
          </a:r>
        </a:p>
      </dgm:t>
    </dgm:pt>
    <dgm:pt modelId="{F2D17318-2034-4BC5-A2F3-AA747AF27C27}" type="parTrans" cxnId="{CF53919C-1DCB-41BF-942D-7D1200B99C8F}">
      <dgm:prSet/>
      <dgm:spPr/>
      <dgm:t>
        <a:bodyPr/>
        <a:lstStyle/>
        <a:p>
          <a:endParaRPr lang="en-US"/>
        </a:p>
      </dgm:t>
    </dgm:pt>
    <dgm:pt modelId="{5931ABAF-3C99-4BB3-8528-52176A97AA2B}" type="sibTrans" cxnId="{CF53919C-1DCB-41BF-942D-7D1200B99C8F}">
      <dgm:prSet/>
      <dgm:spPr/>
      <dgm:t>
        <a:bodyPr/>
        <a:lstStyle/>
        <a:p>
          <a:endParaRPr lang="en-US"/>
        </a:p>
      </dgm:t>
    </dgm:pt>
    <dgm:pt modelId="{7465DF5B-0699-4FFC-8420-ED880109108D}" type="pres">
      <dgm:prSet presAssocID="{0AA9B1D7-5F0A-4A0B-BABA-202DD49F0B2C}" presName="Name0" presStyleCnt="0">
        <dgm:presLayoutVars>
          <dgm:chPref val="3"/>
          <dgm:dir/>
          <dgm:animLvl val="lvl"/>
          <dgm:resizeHandles/>
        </dgm:presLayoutVars>
      </dgm:prSet>
      <dgm:spPr/>
    </dgm:pt>
    <dgm:pt modelId="{78C06C08-FE13-4C08-8A58-D6E35D39D82A}" type="pres">
      <dgm:prSet presAssocID="{87187312-CA92-4F66-8EB3-0C94A75469F1}" presName="horFlow" presStyleCnt="0"/>
      <dgm:spPr/>
    </dgm:pt>
    <dgm:pt modelId="{37914953-5F5F-408F-BD1B-85A218979054}" type="pres">
      <dgm:prSet presAssocID="{87187312-CA92-4F66-8EB3-0C94A75469F1}" presName="bigChev" presStyleLbl="node1" presStyleIdx="0" presStyleCnt="2"/>
      <dgm:spPr/>
    </dgm:pt>
    <dgm:pt modelId="{53E80641-F5A8-4808-A2DF-A79DFC9121C5}" type="pres">
      <dgm:prSet presAssocID="{B97F5712-2F9C-418C-BB6C-70F1501DF570}" presName="parTrans" presStyleCnt="0"/>
      <dgm:spPr/>
    </dgm:pt>
    <dgm:pt modelId="{902205B1-6B3C-40F9-A4AE-1D3BF0C6CAF8}" type="pres">
      <dgm:prSet presAssocID="{5150FA57-9666-465E-86F6-A164C9459C1C}" presName="node" presStyleLbl="alignAccFollowNode1" presStyleIdx="0" presStyleCnt="16">
        <dgm:presLayoutVars>
          <dgm:bulletEnabled val="1"/>
        </dgm:presLayoutVars>
      </dgm:prSet>
      <dgm:spPr/>
    </dgm:pt>
    <dgm:pt modelId="{D48B2ED8-7A9B-4C6A-8D81-1CFA902C84C6}" type="pres">
      <dgm:prSet presAssocID="{BC5D13C0-CB53-4C90-98BA-68AFEA449AAA}" presName="sibTrans" presStyleCnt="0"/>
      <dgm:spPr/>
    </dgm:pt>
    <dgm:pt modelId="{F30277B7-F56C-4CD0-99F3-F6F42001677F}" type="pres">
      <dgm:prSet presAssocID="{91AA575F-8394-4787-8B2F-990590FDF348}" presName="node" presStyleLbl="alignAccFollowNode1" presStyleIdx="1" presStyleCnt="16">
        <dgm:presLayoutVars>
          <dgm:bulletEnabled val="1"/>
        </dgm:presLayoutVars>
      </dgm:prSet>
      <dgm:spPr/>
    </dgm:pt>
    <dgm:pt modelId="{BF24578D-F8BC-4762-AE79-D592BC3F37D7}" type="pres">
      <dgm:prSet presAssocID="{027F8F41-762E-4E46-AB5D-BFDC4A7E9E2F}" presName="sibTrans" presStyleCnt="0"/>
      <dgm:spPr/>
    </dgm:pt>
    <dgm:pt modelId="{81B55B56-3EE4-476D-A0A4-16E5B1441821}" type="pres">
      <dgm:prSet presAssocID="{541BC911-0FA6-4AAB-B84B-2F5C9D9A8C0D}" presName="node" presStyleLbl="alignAccFollowNode1" presStyleIdx="2" presStyleCnt="16">
        <dgm:presLayoutVars>
          <dgm:bulletEnabled val="1"/>
        </dgm:presLayoutVars>
      </dgm:prSet>
      <dgm:spPr/>
    </dgm:pt>
    <dgm:pt modelId="{5293341D-E662-4004-BF24-0380C682A633}" type="pres">
      <dgm:prSet presAssocID="{6D45510E-4565-42B8-9622-42697F82F3CC}" presName="sibTrans" presStyleCnt="0"/>
      <dgm:spPr/>
    </dgm:pt>
    <dgm:pt modelId="{DF39035A-6750-4A88-B3BF-2F32F93152D3}" type="pres">
      <dgm:prSet presAssocID="{C4C4E5FA-8494-4A65-8D80-31F30EEA147D}" presName="node" presStyleLbl="alignAccFollowNode1" presStyleIdx="3" presStyleCnt="16">
        <dgm:presLayoutVars>
          <dgm:bulletEnabled val="1"/>
        </dgm:presLayoutVars>
      </dgm:prSet>
      <dgm:spPr/>
    </dgm:pt>
    <dgm:pt modelId="{956DAD7D-3E54-4D87-98E4-DB8E8BAF4BEF}" type="pres">
      <dgm:prSet presAssocID="{BD999BB8-607C-4C25-887D-C8D1A701683B}" presName="sibTrans" presStyleCnt="0"/>
      <dgm:spPr/>
    </dgm:pt>
    <dgm:pt modelId="{AF36DE56-6DBF-494B-951C-108F7839A959}" type="pres">
      <dgm:prSet presAssocID="{E81D760E-5BED-4EF1-A0F5-6EA8BE72E390}" presName="node" presStyleLbl="alignAccFollowNode1" presStyleIdx="4" presStyleCnt="16">
        <dgm:presLayoutVars>
          <dgm:bulletEnabled val="1"/>
        </dgm:presLayoutVars>
      </dgm:prSet>
      <dgm:spPr/>
    </dgm:pt>
    <dgm:pt modelId="{24F6C205-450C-4CF9-AA8F-BA2C88C9A419}" type="pres">
      <dgm:prSet presAssocID="{8DC40858-0F5C-440E-986E-E80EB2DACF07}" presName="sibTrans" presStyleCnt="0"/>
      <dgm:spPr/>
    </dgm:pt>
    <dgm:pt modelId="{E19B03AE-64FA-484F-86A3-425C70847334}" type="pres">
      <dgm:prSet presAssocID="{C8F97310-2C56-444D-873A-265DC9BA23E5}" presName="node" presStyleLbl="alignAccFollowNode1" presStyleIdx="5" presStyleCnt="16">
        <dgm:presLayoutVars>
          <dgm:bulletEnabled val="1"/>
        </dgm:presLayoutVars>
      </dgm:prSet>
      <dgm:spPr/>
    </dgm:pt>
    <dgm:pt modelId="{1469A311-5468-4CDE-8235-5818D5E1B38A}" type="pres">
      <dgm:prSet presAssocID="{61EAFF09-C3CE-4837-ABC0-6AF2C45F7847}" presName="sibTrans" presStyleCnt="0"/>
      <dgm:spPr/>
    </dgm:pt>
    <dgm:pt modelId="{5DE417C0-A5BE-40FC-BB9D-F73BF3DB14EA}" type="pres">
      <dgm:prSet presAssocID="{5B6F0C6B-1DE2-48DE-AB0A-CA3D252E2F23}" presName="node" presStyleLbl="alignAccFollowNode1" presStyleIdx="6" presStyleCnt="16">
        <dgm:presLayoutVars>
          <dgm:bulletEnabled val="1"/>
        </dgm:presLayoutVars>
      </dgm:prSet>
      <dgm:spPr/>
    </dgm:pt>
    <dgm:pt modelId="{FBADCACB-F0EC-400F-950D-C455B48202A5}" type="pres">
      <dgm:prSet presAssocID="{062D750D-9CD8-45DC-B1DF-10A1BE8B3121}" presName="sibTrans" presStyleCnt="0"/>
      <dgm:spPr/>
    </dgm:pt>
    <dgm:pt modelId="{29B938CA-E4EC-40B1-A57D-9B22D2B78DA5}" type="pres">
      <dgm:prSet presAssocID="{8924A000-3EFC-40A7-A98A-298CF8414997}" presName="node" presStyleLbl="alignAccFollowNode1" presStyleIdx="7" presStyleCnt="16">
        <dgm:presLayoutVars>
          <dgm:bulletEnabled val="1"/>
        </dgm:presLayoutVars>
      </dgm:prSet>
      <dgm:spPr/>
    </dgm:pt>
    <dgm:pt modelId="{66B574BC-5BC1-4DCC-815B-EBF1AF38193E}" type="pres">
      <dgm:prSet presAssocID="{87187312-CA92-4F66-8EB3-0C94A75469F1}" presName="vSp" presStyleCnt="0"/>
      <dgm:spPr/>
    </dgm:pt>
    <dgm:pt modelId="{6B1B5E2D-F768-4DEE-8DE0-EADA08191647}" type="pres">
      <dgm:prSet presAssocID="{87DCC0E2-BBDD-4127-ABC4-7882D4BDF72A}" presName="horFlow" presStyleCnt="0"/>
      <dgm:spPr/>
    </dgm:pt>
    <dgm:pt modelId="{3BABE6D4-01F6-4784-A85B-EFA29757D2E5}" type="pres">
      <dgm:prSet presAssocID="{87DCC0E2-BBDD-4127-ABC4-7882D4BDF72A}" presName="bigChev" presStyleLbl="node1" presStyleIdx="1" presStyleCnt="2"/>
      <dgm:spPr/>
    </dgm:pt>
    <dgm:pt modelId="{629A8726-7DAB-4EF9-A18D-B8B1DAF3AC2C}" type="pres">
      <dgm:prSet presAssocID="{23DCC5E6-87C9-4A41-89FC-2C36DB135A9D}" presName="parTrans" presStyleCnt="0"/>
      <dgm:spPr/>
    </dgm:pt>
    <dgm:pt modelId="{C974FC91-C96E-453B-8E53-16A4C9C88F52}" type="pres">
      <dgm:prSet presAssocID="{4B25C8A1-20A3-4C86-98C9-DC6729D0920F}" presName="node" presStyleLbl="alignAccFollowNode1" presStyleIdx="8" presStyleCnt="16">
        <dgm:presLayoutVars>
          <dgm:bulletEnabled val="1"/>
        </dgm:presLayoutVars>
      </dgm:prSet>
      <dgm:spPr/>
    </dgm:pt>
    <dgm:pt modelId="{FC25AEDB-0D6F-4880-92BA-B7CDDD7D9113}" type="pres">
      <dgm:prSet presAssocID="{20B33190-05F8-4AE2-B8AF-36C859CE9EB7}" presName="sibTrans" presStyleCnt="0"/>
      <dgm:spPr/>
    </dgm:pt>
    <dgm:pt modelId="{68363EC0-C2E0-4DC5-95BF-FE69A866BD40}" type="pres">
      <dgm:prSet presAssocID="{D2D5ADBD-899E-497F-B659-919F285B4CFC}" presName="node" presStyleLbl="alignAccFollowNode1" presStyleIdx="9" presStyleCnt="16">
        <dgm:presLayoutVars>
          <dgm:bulletEnabled val="1"/>
        </dgm:presLayoutVars>
      </dgm:prSet>
      <dgm:spPr/>
    </dgm:pt>
    <dgm:pt modelId="{8C47CD2E-8F8E-4A03-A823-6BBAD9CEC429}" type="pres">
      <dgm:prSet presAssocID="{8789F2BF-00E7-4715-8B8B-FE3FEAF21387}" presName="sibTrans" presStyleCnt="0"/>
      <dgm:spPr/>
    </dgm:pt>
    <dgm:pt modelId="{195A6048-F695-417E-B939-5BC2C5B2EBFC}" type="pres">
      <dgm:prSet presAssocID="{199A4107-9EDC-4641-B4FC-DE81A92F6ADA}" presName="node" presStyleLbl="alignAccFollowNode1" presStyleIdx="10" presStyleCnt="16">
        <dgm:presLayoutVars>
          <dgm:bulletEnabled val="1"/>
        </dgm:presLayoutVars>
      </dgm:prSet>
      <dgm:spPr/>
    </dgm:pt>
    <dgm:pt modelId="{ADB820AF-72EB-4EC3-A019-2FAEEC2188E2}" type="pres">
      <dgm:prSet presAssocID="{8FC9C226-3CC6-49A5-B2CB-4DF78383DB73}" presName="sibTrans" presStyleCnt="0"/>
      <dgm:spPr/>
    </dgm:pt>
    <dgm:pt modelId="{7C737822-E240-4CDE-8907-74CE5CA14054}" type="pres">
      <dgm:prSet presAssocID="{14A5F236-DDC1-4FC1-82C5-32E7C3A64818}" presName="node" presStyleLbl="alignAccFollowNode1" presStyleIdx="11" presStyleCnt="16">
        <dgm:presLayoutVars>
          <dgm:bulletEnabled val="1"/>
        </dgm:presLayoutVars>
      </dgm:prSet>
      <dgm:spPr/>
    </dgm:pt>
    <dgm:pt modelId="{0FEEA67B-519D-4DCC-A449-71930157AFB5}" type="pres">
      <dgm:prSet presAssocID="{AD7DCFC1-7F69-4AA5-A6BB-DD899023BA5F}" presName="sibTrans" presStyleCnt="0"/>
      <dgm:spPr/>
    </dgm:pt>
    <dgm:pt modelId="{5223348F-3139-4710-B569-E6C387E5159D}" type="pres">
      <dgm:prSet presAssocID="{1512F42B-5CC9-4887-9B8F-59604B097D2A}" presName="node" presStyleLbl="alignAccFollowNode1" presStyleIdx="12" presStyleCnt="16">
        <dgm:presLayoutVars>
          <dgm:bulletEnabled val="1"/>
        </dgm:presLayoutVars>
      </dgm:prSet>
      <dgm:spPr/>
    </dgm:pt>
    <dgm:pt modelId="{AD7C3BDE-A3B7-489E-B9AE-10CA4BD5B454}" type="pres">
      <dgm:prSet presAssocID="{02A2CE0F-E388-4B7A-A77E-459555406D6C}" presName="sibTrans" presStyleCnt="0"/>
      <dgm:spPr/>
    </dgm:pt>
    <dgm:pt modelId="{71406FC5-B64A-4584-854A-DCC5A874A1C3}" type="pres">
      <dgm:prSet presAssocID="{201CF628-0356-4692-8D05-36DF345054BD}" presName="node" presStyleLbl="alignAccFollowNode1" presStyleIdx="13" presStyleCnt="16">
        <dgm:presLayoutVars>
          <dgm:bulletEnabled val="1"/>
        </dgm:presLayoutVars>
      </dgm:prSet>
      <dgm:spPr/>
    </dgm:pt>
    <dgm:pt modelId="{6DF14BBA-5F98-4B1D-8D23-3C4B683866E1}" type="pres">
      <dgm:prSet presAssocID="{1FC783F6-B14A-4122-8798-A10504AFDF45}" presName="sibTrans" presStyleCnt="0"/>
      <dgm:spPr/>
    </dgm:pt>
    <dgm:pt modelId="{3C59BA7C-AF6C-4D1B-BD0E-7C4A959FC3FA}" type="pres">
      <dgm:prSet presAssocID="{4AC184B3-F03D-4ED2-B690-C047C3FCA3EE}" presName="node" presStyleLbl="alignAccFollowNode1" presStyleIdx="14" presStyleCnt="16">
        <dgm:presLayoutVars>
          <dgm:bulletEnabled val="1"/>
        </dgm:presLayoutVars>
      </dgm:prSet>
      <dgm:spPr/>
    </dgm:pt>
    <dgm:pt modelId="{EAE96108-9F9F-4603-A89A-5D32A05C5889}" type="pres">
      <dgm:prSet presAssocID="{EE39867F-5A91-41A2-A778-C149D63D061B}" presName="sibTrans" presStyleCnt="0"/>
      <dgm:spPr/>
    </dgm:pt>
    <dgm:pt modelId="{9A19B984-CC5F-4357-9216-BCF3CFE0D362}" type="pres">
      <dgm:prSet presAssocID="{BDE4127C-96DF-4AE6-87CB-F9EC8611BDDB}" presName="node" presStyleLbl="alignAccFollowNode1" presStyleIdx="15" presStyleCnt="16">
        <dgm:presLayoutVars>
          <dgm:bulletEnabled val="1"/>
        </dgm:presLayoutVars>
      </dgm:prSet>
      <dgm:spPr/>
    </dgm:pt>
  </dgm:ptLst>
  <dgm:cxnLst>
    <dgm:cxn modelId="{09752102-CFDE-44C7-8549-22C4458ACCB8}" srcId="{87187312-CA92-4F66-8EB3-0C94A75469F1}" destId="{91AA575F-8394-4787-8B2F-990590FDF348}" srcOrd="1" destOrd="0" parTransId="{9105B572-2543-4E5F-BF70-C728582401C0}" sibTransId="{027F8F41-762E-4E46-AB5D-BFDC4A7E9E2F}"/>
    <dgm:cxn modelId="{D6475D09-7C9B-4241-A647-539D041CBCB7}" srcId="{0AA9B1D7-5F0A-4A0B-BABA-202DD49F0B2C}" destId="{87187312-CA92-4F66-8EB3-0C94A75469F1}" srcOrd="0" destOrd="0" parTransId="{6C81451A-F64D-43F2-8E3F-3CFE6994B3EA}" sibTransId="{3B85C7D8-867D-48FA-86FA-BD64AC1FCD6A}"/>
    <dgm:cxn modelId="{3FC48A18-83D4-4D29-980D-713B52793ED2}" type="presOf" srcId="{91AA575F-8394-4787-8B2F-990590FDF348}" destId="{F30277B7-F56C-4CD0-99F3-F6F42001677F}" srcOrd="0" destOrd="0" presId="urn:microsoft.com/office/officeart/2005/8/layout/lProcess3"/>
    <dgm:cxn modelId="{CD5EA71C-B311-4F52-A966-69ABF8B7D646}" srcId="{87187312-CA92-4F66-8EB3-0C94A75469F1}" destId="{C8F97310-2C56-444D-873A-265DC9BA23E5}" srcOrd="5" destOrd="0" parTransId="{42465CC0-20F2-477D-824A-894304E14077}" sibTransId="{61EAFF09-C3CE-4837-ABC0-6AF2C45F7847}"/>
    <dgm:cxn modelId="{096AC721-8EA1-4286-8BDE-60810B6A1CBE}" srcId="{87DCC0E2-BBDD-4127-ABC4-7882D4BDF72A}" destId="{199A4107-9EDC-4641-B4FC-DE81A92F6ADA}" srcOrd="2" destOrd="0" parTransId="{73084F46-0841-4BD9-9CD2-E41086BD9D6F}" sibTransId="{8FC9C226-3CC6-49A5-B2CB-4DF78383DB73}"/>
    <dgm:cxn modelId="{AC86092A-23C8-4CC7-8D27-64E87F0CC0EC}" type="presOf" srcId="{0AA9B1D7-5F0A-4A0B-BABA-202DD49F0B2C}" destId="{7465DF5B-0699-4FFC-8420-ED880109108D}" srcOrd="0" destOrd="0" presId="urn:microsoft.com/office/officeart/2005/8/layout/lProcess3"/>
    <dgm:cxn modelId="{1190512C-5155-4346-8E24-92C1827D5FAE}" type="presOf" srcId="{4AC184B3-F03D-4ED2-B690-C047C3FCA3EE}" destId="{3C59BA7C-AF6C-4D1B-BD0E-7C4A959FC3FA}" srcOrd="0" destOrd="0" presId="urn:microsoft.com/office/officeart/2005/8/layout/lProcess3"/>
    <dgm:cxn modelId="{568D132D-F640-4431-991A-96C480E1B6D3}" type="presOf" srcId="{14A5F236-DDC1-4FC1-82C5-32E7C3A64818}" destId="{7C737822-E240-4CDE-8907-74CE5CA14054}" srcOrd="0" destOrd="0" presId="urn:microsoft.com/office/officeart/2005/8/layout/lProcess3"/>
    <dgm:cxn modelId="{D9F40B32-C820-4147-BD7D-F28AE233F4D4}" type="presOf" srcId="{D2D5ADBD-899E-497F-B659-919F285B4CFC}" destId="{68363EC0-C2E0-4DC5-95BF-FE69A866BD40}" srcOrd="0" destOrd="0" presId="urn:microsoft.com/office/officeart/2005/8/layout/lProcess3"/>
    <dgm:cxn modelId="{DC1DE73A-7291-4FB7-93EF-3781D780E07D}" type="presOf" srcId="{5B6F0C6B-1DE2-48DE-AB0A-CA3D252E2F23}" destId="{5DE417C0-A5BE-40FC-BB9D-F73BF3DB14EA}" srcOrd="0" destOrd="0" presId="urn:microsoft.com/office/officeart/2005/8/layout/lProcess3"/>
    <dgm:cxn modelId="{C6BE7B3D-D67C-43CF-9757-8CB41ED30AE7}" srcId="{87DCC0E2-BBDD-4127-ABC4-7882D4BDF72A}" destId="{4AC184B3-F03D-4ED2-B690-C047C3FCA3EE}" srcOrd="6" destOrd="0" parTransId="{867FC784-9922-4C90-BE85-8D981F65A2C9}" sibTransId="{EE39867F-5A91-41A2-A778-C149D63D061B}"/>
    <dgm:cxn modelId="{8EF29E3E-8CFA-4486-B377-4EBDAF6026D9}" srcId="{87DCC0E2-BBDD-4127-ABC4-7882D4BDF72A}" destId="{4B25C8A1-20A3-4C86-98C9-DC6729D0920F}" srcOrd="0" destOrd="0" parTransId="{23DCC5E6-87C9-4A41-89FC-2C36DB135A9D}" sibTransId="{20B33190-05F8-4AE2-B8AF-36C859CE9EB7}"/>
    <dgm:cxn modelId="{A84A0B40-8070-4A67-A7A5-AD8F748BD72E}" srcId="{87187312-CA92-4F66-8EB3-0C94A75469F1}" destId="{8924A000-3EFC-40A7-A98A-298CF8414997}" srcOrd="7" destOrd="0" parTransId="{8CCA1825-3283-405D-AC39-5D1518F3ADB4}" sibTransId="{FA2F7DC2-FC6A-41E9-AB26-46F2435D6275}"/>
    <dgm:cxn modelId="{6BB57D44-DEC2-4133-9630-8C7D3B7742F5}" type="presOf" srcId="{C4C4E5FA-8494-4A65-8D80-31F30EEA147D}" destId="{DF39035A-6750-4A88-B3BF-2F32F93152D3}" srcOrd="0" destOrd="0" presId="urn:microsoft.com/office/officeart/2005/8/layout/lProcess3"/>
    <dgm:cxn modelId="{9C60D464-3961-42C9-8404-D38FA6A995C4}" type="presOf" srcId="{C8F97310-2C56-444D-873A-265DC9BA23E5}" destId="{E19B03AE-64FA-484F-86A3-425C70847334}" srcOrd="0" destOrd="0" presId="urn:microsoft.com/office/officeart/2005/8/layout/lProcess3"/>
    <dgm:cxn modelId="{B9306868-FCA6-44FB-9046-8A5C0DCD34AE}" type="presOf" srcId="{87DCC0E2-BBDD-4127-ABC4-7882D4BDF72A}" destId="{3BABE6D4-01F6-4784-A85B-EFA29757D2E5}" srcOrd="0" destOrd="0" presId="urn:microsoft.com/office/officeart/2005/8/layout/lProcess3"/>
    <dgm:cxn modelId="{A174DA4B-08BB-442B-B09A-A8F2C86C7A0A}" srcId="{0AA9B1D7-5F0A-4A0B-BABA-202DD49F0B2C}" destId="{87DCC0E2-BBDD-4127-ABC4-7882D4BDF72A}" srcOrd="1" destOrd="0" parTransId="{67BA7355-89CB-4A2D-9C19-CDEE0BC8C58F}" sibTransId="{8565580E-6041-4F0D-B57A-774A1043F02C}"/>
    <dgm:cxn modelId="{7C67B074-58F9-421A-B210-26082D471F6F}" srcId="{87DCC0E2-BBDD-4127-ABC4-7882D4BDF72A}" destId="{D2D5ADBD-899E-497F-B659-919F285B4CFC}" srcOrd="1" destOrd="0" parTransId="{4F5D37B0-3653-40E0-B58D-3A27DFFD35B9}" sibTransId="{8789F2BF-00E7-4715-8B8B-FE3FEAF21387}"/>
    <dgm:cxn modelId="{EEA5C656-AE9B-4A58-8C6F-3C68072BACF9}" srcId="{87187312-CA92-4F66-8EB3-0C94A75469F1}" destId="{5B6F0C6B-1DE2-48DE-AB0A-CA3D252E2F23}" srcOrd="6" destOrd="0" parTransId="{ED713F65-6012-4F6F-87BD-3C5E7725854A}" sibTransId="{062D750D-9CD8-45DC-B1DF-10A1BE8B3121}"/>
    <dgm:cxn modelId="{B850E256-09B0-4E1A-8C32-81BFBCDA6374}" type="presOf" srcId="{8924A000-3EFC-40A7-A98A-298CF8414997}" destId="{29B938CA-E4EC-40B1-A57D-9B22D2B78DA5}" srcOrd="0" destOrd="0" presId="urn:microsoft.com/office/officeart/2005/8/layout/lProcess3"/>
    <dgm:cxn modelId="{F3BB5379-96AF-4C84-AEF2-E10477793866}" srcId="{87DCC0E2-BBDD-4127-ABC4-7882D4BDF72A}" destId="{14A5F236-DDC1-4FC1-82C5-32E7C3A64818}" srcOrd="3" destOrd="0" parTransId="{84581103-C3E5-4CBF-92A8-2681A22617BB}" sibTransId="{AD7DCFC1-7F69-4AA5-A6BB-DD899023BA5F}"/>
    <dgm:cxn modelId="{E1259E59-90B7-4244-A9D8-CAA0F24F4A57}" srcId="{87187312-CA92-4F66-8EB3-0C94A75469F1}" destId="{5150FA57-9666-465E-86F6-A164C9459C1C}" srcOrd="0" destOrd="0" parTransId="{B97F5712-2F9C-418C-BB6C-70F1501DF570}" sibTransId="{BC5D13C0-CB53-4C90-98BA-68AFEA449AAA}"/>
    <dgm:cxn modelId="{CE84587F-1F8E-4513-B15D-5A94A5021021}" srcId="{87DCC0E2-BBDD-4127-ABC4-7882D4BDF72A}" destId="{201CF628-0356-4692-8D05-36DF345054BD}" srcOrd="5" destOrd="0" parTransId="{3679703F-2DF4-4F74-A875-B8FCC7B0A0A0}" sibTransId="{1FC783F6-B14A-4122-8798-A10504AFDF45}"/>
    <dgm:cxn modelId="{27A6DE84-917A-4460-B036-F63B19E66D03}" type="presOf" srcId="{201CF628-0356-4692-8D05-36DF345054BD}" destId="{71406FC5-B64A-4584-854A-DCC5A874A1C3}" srcOrd="0" destOrd="0" presId="urn:microsoft.com/office/officeart/2005/8/layout/lProcess3"/>
    <dgm:cxn modelId="{353A3B86-AE4A-4758-B71E-3FFD92F3E59F}" type="presOf" srcId="{E81D760E-5BED-4EF1-A0F5-6EA8BE72E390}" destId="{AF36DE56-6DBF-494B-951C-108F7839A959}" srcOrd="0" destOrd="0" presId="urn:microsoft.com/office/officeart/2005/8/layout/lProcess3"/>
    <dgm:cxn modelId="{94A66B8F-544E-42A0-B583-E10BE6C20273}" srcId="{87DCC0E2-BBDD-4127-ABC4-7882D4BDF72A}" destId="{1512F42B-5CC9-4887-9B8F-59604B097D2A}" srcOrd="4" destOrd="0" parTransId="{8C7C8FCD-4984-49B8-8A83-A5AB579506A5}" sibTransId="{02A2CE0F-E388-4B7A-A77E-459555406D6C}"/>
    <dgm:cxn modelId="{E686719A-4F1F-4341-9F6F-C561C2E4DB5D}" type="presOf" srcId="{5150FA57-9666-465E-86F6-A164C9459C1C}" destId="{902205B1-6B3C-40F9-A4AE-1D3BF0C6CAF8}" srcOrd="0" destOrd="0" presId="urn:microsoft.com/office/officeart/2005/8/layout/lProcess3"/>
    <dgm:cxn modelId="{CF53919C-1DCB-41BF-942D-7D1200B99C8F}" srcId="{87DCC0E2-BBDD-4127-ABC4-7882D4BDF72A}" destId="{BDE4127C-96DF-4AE6-87CB-F9EC8611BDDB}" srcOrd="7" destOrd="0" parTransId="{F2D17318-2034-4BC5-A2F3-AA747AF27C27}" sibTransId="{5931ABAF-3C99-4BB3-8528-52176A97AA2B}"/>
    <dgm:cxn modelId="{5245C8B5-5C9B-4F1F-8BAC-1425EBF9AA80}" type="presOf" srcId="{541BC911-0FA6-4AAB-B84B-2F5C9D9A8C0D}" destId="{81B55B56-3EE4-476D-A0A4-16E5B1441821}" srcOrd="0" destOrd="0" presId="urn:microsoft.com/office/officeart/2005/8/layout/lProcess3"/>
    <dgm:cxn modelId="{0D5AD3B7-7B64-4B6F-9B3C-9E2859C52D54}" type="presOf" srcId="{1512F42B-5CC9-4887-9B8F-59604B097D2A}" destId="{5223348F-3139-4710-B569-E6C387E5159D}" srcOrd="0" destOrd="0" presId="urn:microsoft.com/office/officeart/2005/8/layout/lProcess3"/>
    <dgm:cxn modelId="{B834FBBA-9B06-4C4A-820E-394EC7A9A596}" srcId="{87187312-CA92-4F66-8EB3-0C94A75469F1}" destId="{541BC911-0FA6-4AAB-B84B-2F5C9D9A8C0D}" srcOrd="2" destOrd="0" parTransId="{201F5C67-0292-49BC-BCDC-73782C000B23}" sibTransId="{6D45510E-4565-42B8-9622-42697F82F3CC}"/>
    <dgm:cxn modelId="{9DC408D2-4438-475C-A9E0-9E5BDB76376C}" srcId="{87187312-CA92-4F66-8EB3-0C94A75469F1}" destId="{E81D760E-5BED-4EF1-A0F5-6EA8BE72E390}" srcOrd="4" destOrd="0" parTransId="{4621C332-416E-45B5-AD6A-E64BC0A71145}" sibTransId="{8DC40858-0F5C-440E-986E-E80EB2DACF07}"/>
    <dgm:cxn modelId="{12F7ECD7-5A3A-4003-A407-BF80B3FE7215}" srcId="{87187312-CA92-4F66-8EB3-0C94A75469F1}" destId="{C4C4E5FA-8494-4A65-8D80-31F30EEA147D}" srcOrd="3" destOrd="0" parTransId="{8B085764-571B-4686-882D-8AF8644652F6}" sibTransId="{BD999BB8-607C-4C25-887D-C8D1A701683B}"/>
    <dgm:cxn modelId="{412256D9-83AB-499A-A527-C57494AEC3AE}" type="presOf" srcId="{87187312-CA92-4F66-8EB3-0C94A75469F1}" destId="{37914953-5F5F-408F-BD1B-85A218979054}" srcOrd="0" destOrd="0" presId="urn:microsoft.com/office/officeart/2005/8/layout/lProcess3"/>
    <dgm:cxn modelId="{A73325E6-3012-44F0-9EE6-C226D6037AC3}" type="presOf" srcId="{4B25C8A1-20A3-4C86-98C9-DC6729D0920F}" destId="{C974FC91-C96E-453B-8E53-16A4C9C88F52}" srcOrd="0" destOrd="0" presId="urn:microsoft.com/office/officeart/2005/8/layout/lProcess3"/>
    <dgm:cxn modelId="{D97612F3-E4B9-4875-A6CD-6E7284DB7994}" type="presOf" srcId="{199A4107-9EDC-4641-B4FC-DE81A92F6ADA}" destId="{195A6048-F695-417E-B939-5BC2C5B2EBFC}" srcOrd="0" destOrd="0" presId="urn:microsoft.com/office/officeart/2005/8/layout/lProcess3"/>
    <dgm:cxn modelId="{5756A4F5-3EA6-430B-9687-31FEEB61DBEB}" type="presOf" srcId="{BDE4127C-96DF-4AE6-87CB-F9EC8611BDDB}" destId="{9A19B984-CC5F-4357-9216-BCF3CFE0D362}" srcOrd="0" destOrd="0" presId="urn:microsoft.com/office/officeart/2005/8/layout/lProcess3"/>
    <dgm:cxn modelId="{6F50283D-031D-4837-B1F6-A5EBB416DF21}" type="presParOf" srcId="{7465DF5B-0699-4FFC-8420-ED880109108D}" destId="{78C06C08-FE13-4C08-8A58-D6E35D39D82A}" srcOrd="0" destOrd="0" presId="urn:microsoft.com/office/officeart/2005/8/layout/lProcess3"/>
    <dgm:cxn modelId="{357F875F-4A50-43CF-881D-AE0F483FBBC4}" type="presParOf" srcId="{78C06C08-FE13-4C08-8A58-D6E35D39D82A}" destId="{37914953-5F5F-408F-BD1B-85A218979054}" srcOrd="0" destOrd="0" presId="urn:microsoft.com/office/officeart/2005/8/layout/lProcess3"/>
    <dgm:cxn modelId="{F7E780D9-D832-4420-A93D-2A6F82714C9D}" type="presParOf" srcId="{78C06C08-FE13-4C08-8A58-D6E35D39D82A}" destId="{53E80641-F5A8-4808-A2DF-A79DFC9121C5}" srcOrd="1" destOrd="0" presId="urn:microsoft.com/office/officeart/2005/8/layout/lProcess3"/>
    <dgm:cxn modelId="{692DE4DB-C12C-4623-89B5-A56828E9BCF1}" type="presParOf" srcId="{78C06C08-FE13-4C08-8A58-D6E35D39D82A}" destId="{902205B1-6B3C-40F9-A4AE-1D3BF0C6CAF8}" srcOrd="2" destOrd="0" presId="urn:microsoft.com/office/officeart/2005/8/layout/lProcess3"/>
    <dgm:cxn modelId="{921FC752-A163-40AC-A9B8-219DA24FA38F}" type="presParOf" srcId="{78C06C08-FE13-4C08-8A58-D6E35D39D82A}" destId="{D48B2ED8-7A9B-4C6A-8D81-1CFA902C84C6}" srcOrd="3" destOrd="0" presId="urn:microsoft.com/office/officeart/2005/8/layout/lProcess3"/>
    <dgm:cxn modelId="{75A275CA-A58B-4DF2-8FC5-3379B7564D7A}" type="presParOf" srcId="{78C06C08-FE13-4C08-8A58-D6E35D39D82A}" destId="{F30277B7-F56C-4CD0-99F3-F6F42001677F}" srcOrd="4" destOrd="0" presId="urn:microsoft.com/office/officeart/2005/8/layout/lProcess3"/>
    <dgm:cxn modelId="{323B8148-3A0F-45D4-86EE-C41EB8C8A4D8}" type="presParOf" srcId="{78C06C08-FE13-4C08-8A58-D6E35D39D82A}" destId="{BF24578D-F8BC-4762-AE79-D592BC3F37D7}" srcOrd="5" destOrd="0" presId="urn:microsoft.com/office/officeart/2005/8/layout/lProcess3"/>
    <dgm:cxn modelId="{DBEC1171-EDFF-4D47-A221-5E420C00063D}" type="presParOf" srcId="{78C06C08-FE13-4C08-8A58-D6E35D39D82A}" destId="{81B55B56-3EE4-476D-A0A4-16E5B1441821}" srcOrd="6" destOrd="0" presId="urn:microsoft.com/office/officeart/2005/8/layout/lProcess3"/>
    <dgm:cxn modelId="{15E59D55-8F2E-442C-AC35-34CA30FF7367}" type="presParOf" srcId="{78C06C08-FE13-4C08-8A58-D6E35D39D82A}" destId="{5293341D-E662-4004-BF24-0380C682A633}" srcOrd="7" destOrd="0" presId="urn:microsoft.com/office/officeart/2005/8/layout/lProcess3"/>
    <dgm:cxn modelId="{26D6F07A-3813-4753-A527-66DE0D22FFE1}" type="presParOf" srcId="{78C06C08-FE13-4C08-8A58-D6E35D39D82A}" destId="{DF39035A-6750-4A88-B3BF-2F32F93152D3}" srcOrd="8" destOrd="0" presId="urn:microsoft.com/office/officeart/2005/8/layout/lProcess3"/>
    <dgm:cxn modelId="{44F06BE3-F48A-463A-AC8C-BB169DB184F7}" type="presParOf" srcId="{78C06C08-FE13-4C08-8A58-D6E35D39D82A}" destId="{956DAD7D-3E54-4D87-98E4-DB8E8BAF4BEF}" srcOrd="9" destOrd="0" presId="urn:microsoft.com/office/officeart/2005/8/layout/lProcess3"/>
    <dgm:cxn modelId="{0D557130-9751-4F1D-8ADF-9A1964B3A259}" type="presParOf" srcId="{78C06C08-FE13-4C08-8A58-D6E35D39D82A}" destId="{AF36DE56-6DBF-494B-951C-108F7839A959}" srcOrd="10" destOrd="0" presId="urn:microsoft.com/office/officeart/2005/8/layout/lProcess3"/>
    <dgm:cxn modelId="{562AAF38-A6E1-4261-AEA1-6B757B7D674C}" type="presParOf" srcId="{78C06C08-FE13-4C08-8A58-D6E35D39D82A}" destId="{24F6C205-450C-4CF9-AA8F-BA2C88C9A419}" srcOrd="11" destOrd="0" presId="urn:microsoft.com/office/officeart/2005/8/layout/lProcess3"/>
    <dgm:cxn modelId="{07D38CED-69DA-4FFF-8896-CD817BCCB909}" type="presParOf" srcId="{78C06C08-FE13-4C08-8A58-D6E35D39D82A}" destId="{E19B03AE-64FA-484F-86A3-425C70847334}" srcOrd="12" destOrd="0" presId="urn:microsoft.com/office/officeart/2005/8/layout/lProcess3"/>
    <dgm:cxn modelId="{59AFF875-3E9A-47F2-85BB-0452106B9D87}" type="presParOf" srcId="{78C06C08-FE13-4C08-8A58-D6E35D39D82A}" destId="{1469A311-5468-4CDE-8235-5818D5E1B38A}" srcOrd="13" destOrd="0" presId="urn:microsoft.com/office/officeart/2005/8/layout/lProcess3"/>
    <dgm:cxn modelId="{AA15DF7B-A466-4334-8A13-37B688CDAC8E}" type="presParOf" srcId="{78C06C08-FE13-4C08-8A58-D6E35D39D82A}" destId="{5DE417C0-A5BE-40FC-BB9D-F73BF3DB14EA}" srcOrd="14" destOrd="0" presId="urn:microsoft.com/office/officeart/2005/8/layout/lProcess3"/>
    <dgm:cxn modelId="{EB618B7F-4592-47D4-A488-45BDFAA609E5}" type="presParOf" srcId="{78C06C08-FE13-4C08-8A58-D6E35D39D82A}" destId="{FBADCACB-F0EC-400F-950D-C455B48202A5}" srcOrd="15" destOrd="0" presId="urn:microsoft.com/office/officeart/2005/8/layout/lProcess3"/>
    <dgm:cxn modelId="{9CA6529D-9B8C-4DEF-ABD3-2D2CC072574B}" type="presParOf" srcId="{78C06C08-FE13-4C08-8A58-D6E35D39D82A}" destId="{29B938CA-E4EC-40B1-A57D-9B22D2B78DA5}" srcOrd="16" destOrd="0" presId="urn:microsoft.com/office/officeart/2005/8/layout/lProcess3"/>
    <dgm:cxn modelId="{DC058A40-3145-460F-9524-68BD3526263A}" type="presParOf" srcId="{7465DF5B-0699-4FFC-8420-ED880109108D}" destId="{66B574BC-5BC1-4DCC-815B-EBF1AF38193E}" srcOrd="1" destOrd="0" presId="urn:microsoft.com/office/officeart/2005/8/layout/lProcess3"/>
    <dgm:cxn modelId="{BA92AF62-E854-46CA-AB5F-B2F8E10E9294}" type="presParOf" srcId="{7465DF5B-0699-4FFC-8420-ED880109108D}" destId="{6B1B5E2D-F768-4DEE-8DE0-EADA08191647}" srcOrd="2" destOrd="0" presId="urn:microsoft.com/office/officeart/2005/8/layout/lProcess3"/>
    <dgm:cxn modelId="{9FC9F88F-6ACD-41E2-984C-CEE3E76A8294}" type="presParOf" srcId="{6B1B5E2D-F768-4DEE-8DE0-EADA08191647}" destId="{3BABE6D4-01F6-4784-A85B-EFA29757D2E5}" srcOrd="0" destOrd="0" presId="urn:microsoft.com/office/officeart/2005/8/layout/lProcess3"/>
    <dgm:cxn modelId="{29716E02-DF48-4AFB-BCE2-C34FA1D04D68}" type="presParOf" srcId="{6B1B5E2D-F768-4DEE-8DE0-EADA08191647}" destId="{629A8726-7DAB-4EF9-A18D-B8B1DAF3AC2C}" srcOrd="1" destOrd="0" presId="urn:microsoft.com/office/officeart/2005/8/layout/lProcess3"/>
    <dgm:cxn modelId="{79598E02-D56F-4EE9-B2B3-6795ADE2DC74}" type="presParOf" srcId="{6B1B5E2D-F768-4DEE-8DE0-EADA08191647}" destId="{C974FC91-C96E-453B-8E53-16A4C9C88F52}" srcOrd="2" destOrd="0" presId="urn:microsoft.com/office/officeart/2005/8/layout/lProcess3"/>
    <dgm:cxn modelId="{D2F8C35C-DC69-42C1-AEB4-A6CB976B642A}" type="presParOf" srcId="{6B1B5E2D-F768-4DEE-8DE0-EADA08191647}" destId="{FC25AEDB-0D6F-4880-92BA-B7CDDD7D9113}" srcOrd="3" destOrd="0" presId="urn:microsoft.com/office/officeart/2005/8/layout/lProcess3"/>
    <dgm:cxn modelId="{4FF91116-D4D5-45C6-AF18-6B5C30404F12}" type="presParOf" srcId="{6B1B5E2D-F768-4DEE-8DE0-EADA08191647}" destId="{68363EC0-C2E0-4DC5-95BF-FE69A866BD40}" srcOrd="4" destOrd="0" presId="urn:microsoft.com/office/officeart/2005/8/layout/lProcess3"/>
    <dgm:cxn modelId="{2BF1D406-0ACE-4E4E-9FFA-42F7A275E4B9}" type="presParOf" srcId="{6B1B5E2D-F768-4DEE-8DE0-EADA08191647}" destId="{8C47CD2E-8F8E-4A03-A823-6BBAD9CEC429}" srcOrd="5" destOrd="0" presId="urn:microsoft.com/office/officeart/2005/8/layout/lProcess3"/>
    <dgm:cxn modelId="{AF04CAE7-6EEB-4FEC-BE2D-051B5E3306CD}" type="presParOf" srcId="{6B1B5E2D-F768-4DEE-8DE0-EADA08191647}" destId="{195A6048-F695-417E-B939-5BC2C5B2EBFC}" srcOrd="6" destOrd="0" presId="urn:microsoft.com/office/officeart/2005/8/layout/lProcess3"/>
    <dgm:cxn modelId="{C111A251-1815-4B81-99F2-8F2811CCDAEF}" type="presParOf" srcId="{6B1B5E2D-F768-4DEE-8DE0-EADA08191647}" destId="{ADB820AF-72EB-4EC3-A019-2FAEEC2188E2}" srcOrd="7" destOrd="0" presId="urn:microsoft.com/office/officeart/2005/8/layout/lProcess3"/>
    <dgm:cxn modelId="{63DD4D44-275B-4AEA-BF58-8109BA6B1DD5}" type="presParOf" srcId="{6B1B5E2D-F768-4DEE-8DE0-EADA08191647}" destId="{7C737822-E240-4CDE-8907-74CE5CA14054}" srcOrd="8" destOrd="0" presId="urn:microsoft.com/office/officeart/2005/8/layout/lProcess3"/>
    <dgm:cxn modelId="{1A2AF6A0-1F73-46C0-9D17-4B9D4CC8E74B}" type="presParOf" srcId="{6B1B5E2D-F768-4DEE-8DE0-EADA08191647}" destId="{0FEEA67B-519D-4DCC-A449-71930157AFB5}" srcOrd="9" destOrd="0" presId="urn:microsoft.com/office/officeart/2005/8/layout/lProcess3"/>
    <dgm:cxn modelId="{C4524BF1-0F6C-4B4B-B21E-EA7E252E3F1C}" type="presParOf" srcId="{6B1B5E2D-F768-4DEE-8DE0-EADA08191647}" destId="{5223348F-3139-4710-B569-E6C387E5159D}" srcOrd="10" destOrd="0" presId="urn:microsoft.com/office/officeart/2005/8/layout/lProcess3"/>
    <dgm:cxn modelId="{8ED52A12-0701-45E7-9EDA-B5D87405F0BD}" type="presParOf" srcId="{6B1B5E2D-F768-4DEE-8DE0-EADA08191647}" destId="{AD7C3BDE-A3B7-489E-B9AE-10CA4BD5B454}" srcOrd="11" destOrd="0" presId="urn:microsoft.com/office/officeart/2005/8/layout/lProcess3"/>
    <dgm:cxn modelId="{343CE7B0-A19E-42CE-85F2-AFED78D875F4}" type="presParOf" srcId="{6B1B5E2D-F768-4DEE-8DE0-EADA08191647}" destId="{71406FC5-B64A-4584-854A-DCC5A874A1C3}" srcOrd="12" destOrd="0" presId="urn:microsoft.com/office/officeart/2005/8/layout/lProcess3"/>
    <dgm:cxn modelId="{6AEF25B8-BB73-4D33-AAB7-3259A2B6980F}" type="presParOf" srcId="{6B1B5E2D-F768-4DEE-8DE0-EADA08191647}" destId="{6DF14BBA-5F98-4B1D-8D23-3C4B683866E1}" srcOrd="13" destOrd="0" presId="urn:microsoft.com/office/officeart/2005/8/layout/lProcess3"/>
    <dgm:cxn modelId="{66072DFF-2882-4B36-9FD1-A5F4677BD20E}" type="presParOf" srcId="{6B1B5E2D-F768-4DEE-8DE0-EADA08191647}" destId="{3C59BA7C-AF6C-4D1B-BD0E-7C4A959FC3FA}" srcOrd="14" destOrd="0" presId="urn:microsoft.com/office/officeart/2005/8/layout/lProcess3"/>
    <dgm:cxn modelId="{ABE9F92F-A22E-4CB1-AE7B-1025143B8EEE}" type="presParOf" srcId="{6B1B5E2D-F768-4DEE-8DE0-EADA08191647}" destId="{EAE96108-9F9F-4603-A89A-5D32A05C5889}" srcOrd="15" destOrd="0" presId="urn:microsoft.com/office/officeart/2005/8/layout/lProcess3"/>
    <dgm:cxn modelId="{99079A82-06D4-4A18-BBD0-EB1DBB42D86D}" type="presParOf" srcId="{6B1B5E2D-F768-4DEE-8DE0-EADA08191647}" destId="{9A19B984-CC5F-4357-9216-BCF3CFE0D362}" srcOrd="1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BE07DF-70DB-41DA-AD31-2081C8DACD5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3CB258C-8F28-49C9-9681-D21CB4486519}">
      <dgm:prSet phldrT="[Text]" custT="1"/>
      <dgm:spPr>
        <a:solidFill>
          <a:srgbClr val="AA95C5"/>
        </a:solidFill>
      </dgm:spPr>
      <dgm:t>
        <a:bodyPr/>
        <a:lstStyle/>
        <a:p>
          <a:r>
            <a:rPr lang="en-US" sz="1000" b="1"/>
            <a:t>Exploratory Phase                 </a:t>
          </a:r>
          <a:r>
            <a:rPr lang="en-US" sz="700" b="1" i="1"/>
            <a:t>(2-4 months prior)</a:t>
          </a:r>
          <a:endParaRPr lang="en-US" sz="1000" b="1" i="1"/>
        </a:p>
      </dgm:t>
    </dgm:pt>
    <dgm:pt modelId="{BE401C36-542D-4940-803B-FF8F02BA99D1}" type="parTrans" cxnId="{1C0C9439-C822-464F-B789-24914806707F}">
      <dgm:prSet/>
      <dgm:spPr/>
      <dgm:t>
        <a:bodyPr/>
        <a:lstStyle/>
        <a:p>
          <a:endParaRPr lang="en-US"/>
        </a:p>
      </dgm:t>
    </dgm:pt>
    <dgm:pt modelId="{6AF8EBEB-F13D-4DEC-95D1-72D63EEE520C}" type="sibTrans" cxnId="{1C0C9439-C822-464F-B789-24914806707F}">
      <dgm:prSet/>
      <dgm:spPr/>
      <dgm:t>
        <a:bodyPr/>
        <a:lstStyle/>
        <a:p>
          <a:endParaRPr lang="en-US"/>
        </a:p>
      </dgm:t>
    </dgm:pt>
    <dgm:pt modelId="{91A1A485-08FA-4D1B-A0B2-5DB06E57B550}">
      <dgm:prSet phldrT="[Text]" custT="1"/>
      <dgm:spPr>
        <a:solidFill>
          <a:srgbClr val="AA95C5"/>
        </a:solidFill>
      </dgm:spPr>
      <dgm:t>
        <a:bodyPr/>
        <a:lstStyle/>
        <a:p>
          <a:r>
            <a:rPr lang="en-US" sz="1000" b="1" i="0"/>
            <a:t>Launch Prep Phase                    </a:t>
          </a:r>
          <a:r>
            <a:rPr lang="en-US" sz="750" b="1" i="1"/>
            <a:t>(1-2 months prior)</a:t>
          </a:r>
        </a:p>
      </dgm:t>
    </dgm:pt>
    <dgm:pt modelId="{C3098939-2F37-44B7-8CF9-E048D350CBF1}" type="parTrans" cxnId="{6833BFA9-F2D3-498E-8C4C-ADBC9888359D}">
      <dgm:prSet/>
      <dgm:spPr/>
      <dgm:t>
        <a:bodyPr/>
        <a:lstStyle/>
        <a:p>
          <a:endParaRPr lang="en-US"/>
        </a:p>
      </dgm:t>
    </dgm:pt>
    <dgm:pt modelId="{6201E82F-CC78-4330-BDA9-266B2B6A9ACD}" type="sibTrans" cxnId="{6833BFA9-F2D3-498E-8C4C-ADBC9888359D}">
      <dgm:prSet/>
      <dgm:spPr/>
      <dgm:t>
        <a:bodyPr/>
        <a:lstStyle/>
        <a:p>
          <a:endParaRPr lang="en-US"/>
        </a:p>
      </dgm:t>
    </dgm:pt>
    <dgm:pt modelId="{02DA3A8B-FF07-451A-8889-B94C6DF89822}">
      <dgm:prSet phldrT="[Text]" custT="1"/>
      <dgm:spPr>
        <a:solidFill>
          <a:schemeClr val="accent3"/>
        </a:solidFill>
      </dgm:spPr>
      <dgm:t>
        <a:bodyPr/>
        <a:lstStyle/>
        <a:p>
          <a:r>
            <a:rPr lang="en-US" sz="1100" b="1">
              <a:solidFill>
                <a:schemeClr val="tx1"/>
              </a:solidFill>
            </a:rPr>
            <a:t>Launch </a:t>
          </a:r>
          <a:r>
            <a:rPr lang="en-US" sz="800" b="1" i="1">
              <a:solidFill>
                <a:schemeClr val="tx1"/>
              </a:solidFill>
            </a:rPr>
            <a:t>(Program kickoff)</a:t>
          </a:r>
          <a:endParaRPr lang="en-US" sz="900" b="1" i="1">
            <a:solidFill>
              <a:schemeClr val="tx1"/>
            </a:solidFill>
          </a:endParaRPr>
        </a:p>
      </dgm:t>
    </dgm:pt>
    <dgm:pt modelId="{5F308805-AFEE-4E4B-89E6-058A071C794B}" type="parTrans" cxnId="{65188A00-0F14-4C5E-A936-929C4434D16C}">
      <dgm:prSet/>
      <dgm:spPr/>
      <dgm:t>
        <a:bodyPr/>
        <a:lstStyle/>
        <a:p>
          <a:endParaRPr lang="en-US"/>
        </a:p>
      </dgm:t>
    </dgm:pt>
    <dgm:pt modelId="{66F81FA6-99FD-44E7-A7BC-3C8F623FE63E}" type="sibTrans" cxnId="{65188A00-0F14-4C5E-A936-929C4434D16C}">
      <dgm:prSet/>
      <dgm:spPr/>
      <dgm:t>
        <a:bodyPr/>
        <a:lstStyle/>
        <a:p>
          <a:endParaRPr lang="en-US"/>
        </a:p>
      </dgm:t>
    </dgm:pt>
    <dgm:pt modelId="{A4CDD3CE-4757-440E-A35F-90381D386F37}">
      <dgm:prSet phldrT="[Text]" custT="1"/>
      <dgm:spPr/>
      <dgm:t>
        <a:bodyPr/>
        <a:lstStyle/>
        <a:p>
          <a:r>
            <a:rPr lang="en-US" sz="1100" b="1"/>
            <a:t>Post-Launch Monitoring </a:t>
          </a:r>
          <a:r>
            <a:rPr lang="en-US" sz="900" b="1" i="1"/>
            <a:t>(Months 0-3)</a:t>
          </a:r>
        </a:p>
      </dgm:t>
    </dgm:pt>
    <dgm:pt modelId="{6EBDAD57-214C-4D6C-AF0C-C920A4C95939}" type="parTrans" cxnId="{D2ECF89F-A7B8-43BA-A15D-C37947BAF0E1}">
      <dgm:prSet/>
      <dgm:spPr/>
      <dgm:t>
        <a:bodyPr/>
        <a:lstStyle/>
        <a:p>
          <a:endParaRPr lang="en-US"/>
        </a:p>
      </dgm:t>
    </dgm:pt>
    <dgm:pt modelId="{03F3F315-A291-4134-AF99-5D42B1297A80}" type="sibTrans" cxnId="{D2ECF89F-A7B8-43BA-A15D-C37947BAF0E1}">
      <dgm:prSet/>
      <dgm:spPr/>
      <dgm:t>
        <a:bodyPr/>
        <a:lstStyle/>
        <a:p>
          <a:endParaRPr lang="en-US"/>
        </a:p>
      </dgm:t>
    </dgm:pt>
    <dgm:pt modelId="{97B40EA8-C9BC-4E42-89A1-4DD24D42BA82}">
      <dgm:prSet phldrT="[Text]" custT="1"/>
      <dgm:spPr/>
      <dgm:t>
        <a:bodyPr/>
        <a:lstStyle/>
        <a:p>
          <a:r>
            <a:rPr lang="en-US" sz="1100" b="1"/>
            <a:t>Maintenance </a:t>
          </a:r>
          <a:r>
            <a:rPr lang="en-US" sz="900" b="1" i="1"/>
            <a:t>(Months 3-12)</a:t>
          </a:r>
        </a:p>
      </dgm:t>
    </dgm:pt>
    <dgm:pt modelId="{33B73AF6-B640-4071-A0D2-E6B1851D9702}" type="parTrans" cxnId="{564317E3-3937-4D67-9825-B25842D26366}">
      <dgm:prSet/>
      <dgm:spPr/>
      <dgm:t>
        <a:bodyPr/>
        <a:lstStyle/>
        <a:p>
          <a:endParaRPr lang="en-US"/>
        </a:p>
      </dgm:t>
    </dgm:pt>
    <dgm:pt modelId="{9EEF4BA0-9E7D-4DB3-8201-B004A68A3FFB}" type="sibTrans" cxnId="{564317E3-3937-4D67-9825-B25842D26366}">
      <dgm:prSet/>
      <dgm:spPr/>
      <dgm:t>
        <a:bodyPr/>
        <a:lstStyle/>
        <a:p>
          <a:endParaRPr lang="en-US"/>
        </a:p>
      </dgm:t>
    </dgm:pt>
    <dgm:pt modelId="{A6E9F8BA-2418-4867-B6D3-0748E6FBCB33}">
      <dgm:prSet phldrT="[Text]" custT="1"/>
      <dgm:spPr>
        <a:solidFill>
          <a:srgbClr val="AA95C5"/>
        </a:solidFill>
      </dgm:spPr>
      <dgm:t>
        <a:bodyPr/>
        <a:lstStyle/>
        <a:p>
          <a:r>
            <a:rPr lang="en-US" sz="1200" b="1"/>
            <a:t>Re-launch </a:t>
          </a:r>
          <a:r>
            <a:rPr lang="en-US" sz="900" b="1" i="1"/>
            <a:t>(</a:t>
          </a:r>
          <a:r>
            <a:rPr lang="en-US" sz="900" b="1" i="1">
              <a:latin typeface="Tahoma"/>
            </a:rPr>
            <a:t>Months</a:t>
          </a:r>
          <a:r>
            <a:rPr lang="en-US" sz="900" b="1" i="1"/>
            <a:t> 9-12)</a:t>
          </a:r>
          <a:endParaRPr lang="en-US" sz="1200" b="1" i="1"/>
        </a:p>
      </dgm:t>
    </dgm:pt>
    <dgm:pt modelId="{835B0F2B-850F-4A7E-A24B-A4927C108747}" type="parTrans" cxnId="{82B8303B-3F42-4518-80DC-A92F04EAE63E}">
      <dgm:prSet/>
      <dgm:spPr/>
      <dgm:t>
        <a:bodyPr/>
        <a:lstStyle/>
        <a:p>
          <a:endParaRPr lang="en-US"/>
        </a:p>
      </dgm:t>
    </dgm:pt>
    <dgm:pt modelId="{EEB13A6A-1D13-465B-89A1-D3E4F8824CF5}" type="sibTrans" cxnId="{82B8303B-3F42-4518-80DC-A92F04EAE63E}">
      <dgm:prSet/>
      <dgm:spPr/>
      <dgm:t>
        <a:bodyPr/>
        <a:lstStyle/>
        <a:p>
          <a:endParaRPr lang="en-US"/>
        </a:p>
      </dgm:t>
    </dgm:pt>
    <dgm:pt modelId="{5333F19B-939C-4698-87C2-E89A3E971C9E}">
      <dgm:prSet phldrT="[Text]" custT="1"/>
      <dgm:spPr/>
      <dgm:t>
        <a:bodyPr/>
        <a:lstStyle/>
        <a:p>
          <a:pPr>
            <a:buFont typeface="Arial" panose="020B0604020202020204" pitchFamily="34" charset="0"/>
            <a:buChar char="•"/>
          </a:pPr>
          <a:r>
            <a:rPr lang="en-US" sz="1000"/>
            <a:t>Setting up your team</a:t>
          </a:r>
        </a:p>
      </dgm:t>
    </dgm:pt>
    <dgm:pt modelId="{8B488259-6AC6-4912-A7BE-448A6D9F12E3}" type="sibTrans" cxnId="{03831820-B2D4-4705-A24F-28BA4C7DBB40}">
      <dgm:prSet/>
      <dgm:spPr/>
      <dgm:t>
        <a:bodyPr/>
        <a:lstStyle/>
        <a:p>
          <a:endParaRPr lang="en-US"/>
        </a:p>
      </dgm:t>
    </dgm:pt>
    <dgm:pt modelId="{E15508EB-27CE-4FE8-BC7E-B86CE278105A}" type="parTrans" cxnId="{03831820-B2D4-4705-A24F-28BA4C7DBB40}">
      <dgm:prSet/>
      <dgm:spPr/>
      <dgm:t>
        <a:bodyPr/>
        <a:lstStyle/>
        <a:p>
          <a:endParaRPr lang="en-US"/>
        </a:p>
      </dgm:t>
    </dgm:pt>
    <dgm:pt modelId="{E56DBEA5-FF04-4B9D-90D1-5416981A6DF6}">
      <dgm:prSet phldrT="[Text]" custT="1"/>
      <dgm:spPr/>
      <dgm:t>
        <a:bodyPr/>
        <a:lstStyle/>
        <a:p>
          <a:r>
            <a:rPr lang="en-US" sz="1000"/>
            <a:t>Set launch date</a:t>
          </a:r>
        </a:p>
      </dgm:t>
    </dgm:pt>
    <dgm:pt modelId="{3B0C5708-A32B-4AB7-8AEB-442BD2B6487F}" type="sibTrans" cxnId="{1F52DB64-2016-4E1A-83CD-00366DE64192}">
      <dgm:prSet/>
      <dgm:spPr/>
      <dgm:t>
        <a:bodyPr/>
        <a:lstStyle/>
        <a:p>
          <a:endParaRPr lang="en-US"/>
        </a:p>
      </dgm:t>
    </dgm:pt>
    <dgm:pt modelId="{DC162A3B-9A2C-4ECE-89AD-72AB3360E960}" type="parTrans" cxnId="{1F52DB64-2016-4E1A-83CD-00366DE64192}">
      <dgm:prSet/>
      <dgm:spPr/>
      <dgm:t>
        <a:bodyPr/>
        <a:lstStyle/>
        <a:p>
          <a:endParaRPr lang="en-US"/>
        </a:p>
      </dgm:t>
    </dgm:pt>
    <dgm:pt modelId="{5F5BAB6A-1ABB-4E8F-AD69-8F04A7E177A0}">
      <dgm:prSet phldrT="[Text]" custT="1"/>
      <dgm:spPr/>
      <dgm:t>
        <a:bodyPr/>
        <a:lstStyle/>
        <a:p>
          <a:r>
            <a:rPr lang="en-US" sz="1000"/>
            <a:t>Launch preparation</a:t>
          </a:r>
        </a:p>
      </dgm:t>
    </dgm:pt>
    <dgm:pt modelId="{7158ABD2-F796-4120-82BF-334FCA88F2B6}" type="parTrans" cxnId="{6898A3B3-7A92-4D73-B3F3-8B9C129FCBED}">
      <dgm:prSet/>
      <dgm:spPr/>
      <dgm:t>
        <a:bodyPr/>
        <a:lstStyle/>
        <a:p>
          <a:endParaRPr lang="en-US"/>
        </a:p>
      </dgm:t>
    </dgm:pt>
    <dgm:pt modelId="{5512787A-5F24-49AC-93A3-CC9B9CAFE5E0}" type="sibTrans" cxnId="{6898A3B3-7A92-4D73-B3F3-8B9C129FCBED}">
      <dgm:prSet/>
      <dgm:spPr/>
      <dgm:t>
        <a:bodyPr/>
        <a:lstStyle/>
        <a:p>
          <a:endParaRPr lang="en-US"/>
        </a:p>
      </dgm:t>
    </dgm:pt>
    <dgm:pt modelId="{56F1714D-242B-4939-9347-BCCFF2307A91}">
      <dgm:prSet phldrT="[Text]" custT="1"/>
      <dgm:spPr/>
      <dgm:t>
        <a:bodyPr/>
        <a:lstStyle/>
        <a:p>
          <a:r>
            <a:rPr lang="en-US" sz="1000"/>
            <a:t>Program setup and governance</a:t>
          </a:r>
        </a:p>
      </dgm:t>
    </dgm:pt>
    <dgm:pt modelId="{6135F6F8-61B0-4B30-8562-27A31ECF0D04}" type="parTrans" cxnId="{2E7CC19C-23EF-429B-996D-C3FEBF5353E5}">
      <dgm:prSet/>
      <dgm:spPr/>
      <dgm:t>
        <a:bodyPr/>
        <a:lstStyle/>
        <a:p>
          <a:endParaRPr lang="en-US"/>
        </a:p>
      </dgm:t>
    </dgm:pt>
    <dgm:pt modelId="{40567FCF-E51D-4564-8876-A2D38E83DDA4}" type="sibTrans" cxnId="{2E7CC19C-23EF-429B-996D-C3FEBF5353E5}">
      <dgm:prSet/>
      <dgm:spPr/>
      <dgm:t>
        <a:bodyPr/>
        <a:lstStyle/>
        <a:p>
          <a:endParaRPr lang="en-US"/>
        </a:p>
      </dgm:t>
    </dgm:pt>
    <dgm:pt modelId="{77C893A3-D97E-4286-9162-9B455BD5F173}">
      <dgm:prSet phldrT="[Text]" custT="1"/>
      <dgm:spPr/>
      <dgm:t>
        <a:bodyPr/>
        <a:lstStyle/>
        <a:p>
          <a:r>
            <a:rPr lang="en-US" sz="1000"/>
            <a:t>Group initiatives determination</a:t>
          </a:r>
        </a:p>
      </dgm:t>
    </dgm:pt>
    <dgm:pt modelId="{478CB41A-1881-47C2-8D1D-1E466D14CC4A}" type="parTrans" cxnId="{AC833D6C-4B4F-4945-8AFD-57C9D30539C7}">
      <dgm:prSet/>
      <dgm:spPr/>
      <dgm:t>
        <a:bodyPr/>
        <a:lstStyle/>
        <a:p>
          <a:endParaRPr lang="en-US"/>
        </a:p>
      </dgm:t>
    </dgm:pt>
    <dgm:pt modelId="{FFFDB14E-C11E-4CDB-86BA-13E1F0D52C8E}" type="sibTrans" cxnId="{AC833D6C-4B4F-4945-8AFD-57C9D30539C7}">
      <dgm:prSet/>
      <dgm:spPr/>
      <dgm:t>
        <a:bodyPr/>
        <a:lstStyle/>
        <a:p>
          <a:endParaRPr lang="en-US"/>
        </a:p>
      </dgm:t>
    </dgm:pt>
    <dgm:pt modelId="{C7A41D0A-8153-4BA4-B0DC-0A9987934368}">
      <dgm:prSet phldrT="[Text]" custT="1"/>
      <dgm:spPr/>
      <dgm:t>
        <a:bodyPr/>
        <a:lstStyle/>
        <a:p>
          <a:r>
            <a:rPr lang="en-US" sz="1000"/>
            <a:t>Executive committee and cohort meetings</a:t>
          </a:r>
        </a:p>
      </dgm:t>
    </dgm:pt>
    <dgm:pt modelId="{F3385919-AA7D-4E51-B3D8-CD5FED93FED9}" type="parTrans" cxnId="{61306BEF-45A6-408C-9D58-E74EABDFB639}">
      <dgm:prSet/>
      <dgm:spPr/>
      <dgm:t>
        <a:bodyPr/>
        <a:lstStyle/>
        <a:p>
          <a:endParaRPr lang="en-US"/>
        </a:p>
      </dgm:t>
    </dgm:pt>
    <dgm:pt modelId="{164E2F31-E602-4D78-BEFF-F80AA7A2C317}" type="sibTrans" cxnId="{61306BEF-45A6-408C-9D58-E74EABDFB639}">
      <dgm:prSet/>
      <dgm:spPr/>
      <dgm:t>
        <a:bodyPr/>
        <a:lstStyle/>
        <a:p>
          <a:endParaRPr lang="en-US"/>
        </a:p>
      </dgm:t>
    </dgm:pt>
    <dgm:pt modelId="{F7B2DA5C-CB77-44F9-BB0C-78A1B6E6F279}">
      <dgm:prSet phldrT="[Text]" custT="1"/>
      <dgm:spPr/>
      <dgm:t>
        <a:bodyPr/>
        <a:lstStyle/>
        <a:p>
          <a:r>
            <a:rPr lang="en-US" sz="1000"/>
            <a:t>Group initiative team leads established</a:t>
          </a:r>
        </a:p>
      </dgm:t>
    </dgm:pt>
    <dgm:pt modelId="{F17C0CF2-7F2E-483D-84BE-0A9D4579CE31}" type="parTrans" cxnId="{BA7B2D41-B50C-47A4-A56E-90C3B9F767F2}">
      <dgm:prSet/>
      <dgm:spPr/>
      <dgm:t>
        <a:bodyPr/>
        <a:lstStyle/>
        <a:p>
          <a:endParaRPr lang="en-US"/>
        </a:p>
      </dgm:t>
    </dgm:pt>
    <dgm:pt modelId="{792F6452-FC45-4E2D-9CC2-A68A3262CA44}" type="sibTrans" cxnId="{BA7B2D41-B50C-47A4-A56E-90C3B9F767F2}">
      <dgm:prSet/>
      <dgm:spPr/>
      <dgm:t>
        <a:bodyPr/>
        <a:lstStyle/>
        <a:p>
          <a:endParaRPr lang="en-US"/>
        </a:p>
      </dgm:t>
    </dgm:pt>
    <dgm:pt modelId="{308004D2-F3E1-45FC-A3A9-E7D0912D8E31}">
      <dgm:prSet phldrT="[Text]" custT="1"/>
      <dgm:spPr/>
      <dgm:t>
        <a:bodyPr/>
        <a:lstStyle/>
        <a:p>
          <a:r>
            <a:rPr lang="en-US" sz="1000"/>
            <a:t>Participant engagement</a:t>
          </a:r>
        </a:p>
      </dgm:t>
    </dgm:pt>
    <dgm:pt modelId="{BFF5A7C7-A7FD-4116-9716-A6FFB2728223}" type="parTrans" cxnId="{3D9E9CF5-C1A1-4CB1-BD13-C6B138EC8E44}">
      <dgm:prSet/>
      <dgm:spPr/>
      <dgm:t>
        <a:bodyPr/>
        <a:lstStyle/>
        <a:p>
          <a:endParaRPr lang="en-US"/>
        </a:p>
      </dgm:t>
    </dgm:pt>
    <dgm:pt modelId="{5690AB21-611B-49AE-83C3-F28C9A32FF78}" type="sibTrans" cxnId="{3D9E9CF5-C1A1-4CB1-BD13-C6B138EC8E44}">
      <dgm:prSet/>
      <dgm:spPr/>
      <dgm:t>
        <a:bodyPr/>
        <a:lstStyle/>
        <a:p>
          <a:endParaRPr lang="en-US"/>
        </a:p>
      </dgm:t>
    </dgm:pt>
    <dgm:pt modelId="{D113F912-9C6A-46FC-8586-EEB96BB79CA4}">
      <dgm:prSet phldrT="[Text]" custT="1"/>
      <dgm:spPr/>
      <dgm:t>
        <a:bodyPr/>
        <a:lstStyle/>
        <a:p>
          <a:r>
            <a:rPr lang="en-US" sz="1000"/>
            <a:t>Mid-year assessment and presentation to executive sponsors </a:t>
          </a:r>
        </a:p>
      </dgm:t>
    </dgm:pt>
    <dgm:pt modelId="{199E26FA-DFFC-4C8D-AF74-A2703D7BEF82}" type="parTrans" cxnId="{59593737-7D1B-4AD6-9E68-2D5FB844D181}">
      <dgm:prSet/>
      <dgm:spPr/>
      <dgm:t>
        <a:bodyPr/>
        <a:lstStyle/>
        <a:p>
          <a:endParaRPr lang="en-US"/>
        </a:p>
      </dgm:t>
    </dgm:pt>
    <dgm:pt modelId="{3804F1FF-248C-4E21-B926-61CDE37860A1}" type="sibTrans" cxnId="{59593737-7D1B-4AD6-9E68-2D5FB844D181}">
      <dgm:prSet/>
      <dgm:spPr/>
      <dgm:t>
        <a:bodyPr/>
        <a:lstStyle/>
        <a:p>
          <a:endParaRPr lang="en-US"/>
        </a:p>
      </dgm:t>
    </dgm:pt>
    <dgm:pt modelId="{670B8614-F396-480C-A080-B7B5A57D779D}">
      <dgm:prSet phldrT="[Text]" custT="1"/>
      <dgm:spPr/>
      <dgm:t>
        <a:bodyPr/>
        <a:lstStyle/>
        <a:p>
          <a:r>
            <a:rPr lang="en-US" sz="1000"/>
            <a:t>Tracking towards goals</a:t>
          </a:r>
        </a:p>
      </dgm:t>
    </dgm:pt>
    <dgm:pt modelId="{AB4899FA-BEA6-4315-99E2-66517B4934FA}" type="parTrans" cxnId="{6D4762A8-E5DB-4E2F-A53F-A245F3FC531B}">
      <dgm:prSet/>
      <dgm:spPr/>
      <dgm:t>
        <a:bodyPr/>
        <a:lstStyle/>
        <a:p>
          <a:endParaRPr lang="en-US"/>
        </a:p>
      </dgm:t>
    </dgm:pt>
    <dgm:pt modelId="{2E412828-9CD2-4121-8698-77CFF4C554A5}" type="sibTrans" cxnId="{6D4762A8-E5DB-4E2F-A53F-A245F3FC531B}">
      <dgm:prSet/>
      <dgm:spPr/>
      <dgm:t>
        <a:bodyPr/>
        <a:lstStyle/>
        <a:p>
          <a:endParaRPr lang="en-US"/>
        </a:p>
      </dgm:t>
    </dgm:pt>
    <dgm:pt modelId="{EFE804C1-E808-497B-88AB-D331A12C7773}">
      <dgm:prSet phldrT="[Text]" custT="1"/>
      <dgm:spPr/>
      <dgm:t>
        <a:bodyPr/>
        <a:lstStyle/>
        <a:p>
          <a:r>
            <a:rPr lang="en-US" sz="1000"/>
            <a:t>3 months prior to program end</a:t>
          </a:r>
        </a:p>
      </dgm:t>
    </dgm:pt>
    <dgm:pt modelId="{DDBE2E40-8E4B-4878-8E01-7DA945B1DAF4}" type="parTrans" cxnId="{4994457E-9772-43D7-A3A2-4379F1D51010}">
      <dgm:prSet/>
      <dgm:spPr/>
      <dgm:t>
        <a:bodyPr/>
        <a:lstStyle/>
        <a:p>
          <a:endParaRPr lang="en-US"/>
        </a:p>
      </dgm:t>
    </dgm:pt>
    <dgm:pt modelId="{85CBAB50-9F56-4DE4-B807-D613E4C4A950}" type="sibTrans" cxnId="{4994457E-9772-43D7-A3A2-4379F1D51010}">
      <dgm:prSet/>
      <dgm:spPr/>
      <dgm:t>
        <a:bodyPr/>
        <a:lstStyle/>
        <a:p>
          <a:endParaRPr lang="en-US"/>
        </a:p>
      </dgm:t>
    </dgm:pt>
    <dgm:pt modelId="{E878C269-A1AC-437B-AD2E-F5873B27E321}">
      <dgm:prSet phldrT="[Text]" custT="1"/>
      <dgm:spPr/>
      <dgm:t>
        <a:bodyPr/>
        <a:lstStyle/>
        <a:p>
          <a:r>
            <a:rPr lang="en-US" sz="1000"/>
            <a:t>Establish next </a:t>
          </a:r>
          <a:r>
            <a:rPr lang="en-US" sz="1000">
              <a:solidFill>
                <a:srgbClr val="58595B"/>
              </a:solidFill>
            </a:rPr>
            <a:t>cohort</a:t>
          </a:r>
          <a:r>
            <a:rPr lang="en-US" sz="1000"/>
            <a:t> needs/basics</a:t>
          </a:r>
        </a:p>
      </dgm:t>
    </dgm:pt>
    <dgm:pt modelId="{DF544871-B244-46EF-B714-F82DD629A46D}" type="parTrans" cxnId="{875F14AE-8AC4-456B-8D14-64F2BB9B65AE}">
      <dgm:prSet/>
      <dgm:spPr/>
      <dgm:t>
        <a:bodyPr/>
        <a:lstStyle/>
        <a:p>
          <a:endParaRPr lang="en-US"/>
        </a:p>
      </dgm:t>
    </dgm:pt>
    <dgm:pt modelId="{4718751C-6B19-463B-BF29-0C7EA331AA75}" type="sibTrans" cxnId="{875F14AE-8AC4-456B-8D14-64F2BB9B65AE}">
      <dgm:prSet/>
      <dgm:spPr/>
      <dgm:t>
        <a:bodyPr/>
        <a:lstStyle/>
        <a:p>
          <a:endParaRPr lang="en-US"/>
        </a:p>
      </dgm:t>
    </dgm:pt>
    <dgm:pt modelId="{7C764BE6-FFAA-4A30-8C82-5E51385D4028}">
      <dgm:prSet phldrT="[Text]" custT="1"/>
      <dgm:spPr/>
      <dgm:t>
        <a:bodyPr/>
        <a:lstStyle/>
        <a:p>
          <a:r>
            <a:rPr lang="en-US" sz="1000"/>
            <a:t>AM participation for partnership renewal</a:t>
          </a:r>
        </a:p>
      </dgm:t>
    </dgm:pt>
    <dgm:pt modelId="{85C28F9D-F72C-433D-9E70-0F1451A7C0C7}" type="parTrans" cxnId="{188962BB-75BA-42F2-95D6-1FD70B40C86D}">
      <dgm:prSet/>
      <dgm:spPr/>
      <dgm:t>
        <a:bodyPr/>
        <a:lstStyle/>
        <a:p>
          <a:endParaRPr lang="en-US"/>
        </a:p>
      </dgm:t>
    </dgm:pt>
    <dgm:pt modelId="{71074381-7649-4450-933A-F55E7B988196}" type="sibTrans" cxnId="{188962BB-75BA-42F2-95D6-1FD70B40C86D}">
      <dgm:prSet/>
      <dgm:spPr/>
      <dgm:t>
        <a:bodyPr/>
        <a:lstStyle/>
        <a:p>
          <a:endParaRPr lang="en-US"/>
        </a:p>
      </dgm:t>
    </dgm:pt>
    <dgm:pt modelId="{225F5594-39E1-4900-B89D-5EE96D9D9F13}">
      <dgm:prSet phldrT="[Text]" custT="1"/>
      <dgm:spPr/>
      <dgm:t>
        <a:bodyPr/>
        <a:lstStyle/>
        <a:p>
          <a:r>
            <a:rPr lang="en-US" sz="1100" b="1"/>
            <a:t>Graduation </a:t>
          </a:r>
          <a:r>
            <a:rPr lang="en-US" sz="900" b="1" i="1"/>
            <a:t>(Program end)</a:t>
          </a:r>
          <a:endParaRPr lang="en-US" sz="1000" b="1" i="1"/>
        </a:p>
      </dgm:t>
    </dgm:pt>
    <dgm:pt modelId="{08887C5A-3B8C-4D13-A1C7-A9ED75C6C519}" type="parTrans" cxnId="{E1544FE8-B0AA-4443-9B45-8B0475C3E87A}">
      <dgm:prSet/>
      <dgm:spPr/>
      <dgm:t>
        <a:bodyPr/>
        <a:lstStyle/>
        <a:p>
          <a:endParaRPr lang="en-US"/>
        </a:p>
      </dgm:t>
    </dgm:pt>
    <dgm:pt modelId="{9CD90C8E-72FD-4F2F-B409-ECEBF941FBA7}" type="sibTrans" cxnId="{E1544FE8-B0AA-4443-9B45-8B0475C3E87A}">
      <dgm:prSet/>
      <dgm:spPr/>
      <dgm:t>
        <a:bodyPr/>
        <a:lstStyle/>
        <a:p>
          <a:endParaRPr lang="en-US"/>
        </a:p>
      </dgm:t>
    </dgm:pt>
    <dgm:pt modelId="{D1D3F353-83CF-4FAB-9206-AB07CA5F81F5}">
      <dgm:prSet phldrT="[Text]" custT="1"/>
      <dgm:spPr/>
      <dgm:t>
        <a:bodyPr/>
        <a:lstStyle/>
        <a:p>
          <a:r>
            <a:rPr lang="en-US" sz="1000"/>
            <a:t>Ambassador selection, onboarding and individual goals determination</a:t>
          </a:r>
        </a:p>
      </dgm:t>
    </dgm:pt>
    <dgm:pt modelId="{52F2A5BE-E0B9-4D77-A410-1700A2EF991B}" type="sibTrans" cxnId="{E63BAD32-456E-4089-A312-84DD743DCD47}">
      <dgm:prSet/>
      <dgm:spPr/>
      <dgm:t>
        <a:bodyPr/>
        <a:lstStyle/>
        <a:p>
          <a:endParaRPr lang="en-US"/>
        </a:p>
      </dgm:t>
    </dgm:pt>
    <dgm:pt modelId="{091B9ADA-C230-46FB-8BD0-09F79F0F3453}" type="parTrans" cxnId="{E63BAD32-456E-4089-A312-84DD743DCD47}">
      <dgm:prSet/>
      <dgm:spPr/>
      <dgm:t>
        <a:bodyPr/>
        <a:lstStyle/>
        <a:p>
          <a:endParaRPr lang="en-US"/>
        </a:p>
      </dgm:t>
    </dgm:pt>
    <dgm:pt modelId="{D3F3B1B1-CEBB-42AA-A046-B58C9930D98B}">
      <dgm:prSet custT="1"/>
      <dgm:spPr/>
      <dgm:t>
        <a:bodyPr/>
        <a:lstStyle/>
        <a:p>
          <a:r>
            <a:rPr lang="en-US" sz="1000"/>
            <a:t>Determining program strategy and specifics </a:t>
          </a:r>
        </a:p>
      </dgm:t>
    </dgm:pt>
    <dgm:pt modelId="{0D100A5E-B600-4C72-9083-A38A1643713E}" type="parTrans" cxnId="{A8BE6849-3D95-4ABA-983B-5EFFF6D3972B}">
      <dgm:prSet/>
      <dgm:spPr/>
      <dgm:t>
        <a:bodyPr/>
        <a:lstStyle/>
        <a:p>
          <a:endParaRPr lang="en-US"/>
        </a:p>
      </dgm:t>
    </dgm:pt>
    <dgm:pt modelId="{5B603480-BBAF-47A9-8B04-14A8BF9048F4}" type="sibTrans" cxnId="{A8BE6849-3D95-4ABA-983B-5EFFF6D3972B}">
      <dgm:prSet/>
      <dgm:spPr/>
      <dgm:t>
        <a:bodyPr/>
        <a:lstStyle/>
        <a:p>
          <a:endParaRPr lang="en-US"/>
        </a:p>
      </dgm:t>
    </dgm:pt>
    <dgm:pt modelId="{E6797A7C-EB8B-4B19-A358-67E290368309}" type="pres">
      <dgm:prSet presAssocID="{05BE07DF-70DB-41DA-AD31-2081C8DACD58}" presName="rootnode" presStyleCnt="0">
        <dgm:presLayoutVars>
          <dgm:chMax/>
          <dgm:chPref/>
          <dgm:dir/>
          <dgm:animLvl val="lvl"/>
        </dgm:presLayoutVars>
      </dgm:prSet>
      <dgm:spPr/>
    </dgm:pt>
    <dgm:pt modelId="{50DD358C-C680-4968-9E1D-2C64E036731F}" type="pres">
      <dgm:prSet presAssocID="{43CB258C-8F28-49C9-9681-D21CB4486519}" presName="composite" presStyleCnt="0"/>
      <dgm:spPr/>
    </dgm:pt>
    <dgm:pt modelId="{F57B172B-9CDD-4B60-909E-568D718C154B}" type="pres">
      <dgm:prSet presAssocID="{43CB258C-8F28-49C9-9681-D21CB4486519}" presName="bentUpArrow1" presStyleLbl="alignImgPlace1" presStyleIdx="0" presStyleCnt="6" custLinFactNeighborX="-21890"/>
      <dgm:spPr/>
    </dgm:pt>
    <dgm:pt modelId="{8E5DEB3F-9004-42B0-8D48-DED8A3CAD78A}" type="pres">
      <dgm:prSet presAssocID="{43CB258C-8F28-49C9-9681-D21CB4486519}" presName="ParentText" presStyleLbl="node1" presStyleIdx="0" presStyleCnt="7" custLinFactNeighborX="-14255" custLinFactNeighborY="448">
        <dgm:presLayoutVars>
          <dgm:chMax val="1"/>
          <dgm:chPref val="1"/>
          <dgm:bulletEnabled val="1"/>
        </dgm:presLayoutVars>
      </dgm:prSet>
      <dgm:spPr/>
    </dgm:pt>
    <dgm:pt modelId="{55D5A890-5893-4F6E-838C-2CB216531BA0}" type="pres">
      <dgm:prSet presAssocID="{43CB258C-8F28-49C9-9681-D21CB4486519}" presName="ChildText" presStyleLbl="revTx" presStyleIdx="0" presStyleCnt="6" custScaleX="384757" custLinFactX="25590" custLinFactNeighborX="100000">
        <dgm:presLayoutVars>
          <dgm:chMax val="0"/>
          <dgm:chPref val="0"/>
          <dgm:bulletEnabled val="1"/>
        </dgm:presLayoutVars>
      </dgm:prSet>
      <dgm:spPr/>
    </dgm:pt>
    <dgm:pt modelId="{C76AC476-15CE-46AE-82CD-158CFC1259FA}" type="pres">
      <dgm:prSet presAssocID="{6AF8EBEB-F13D-4DEC-95D1-72D63EEE520C}" presName="sibTrans" presStyleCnt="0"/>
      <dgm:spPr/>
    </dgm:pt>
    <dgm:pt modelId="{4B35DFE4-9CF0-4809-8809-CBC4DFD69EFB}" type="pres">
      <dgm:prSet presAssocID="{91A1A485-08FA-4D1B-A0B2-5DB06E57B550}" presName="composite" presStyleCnt="0"/>
      <dgm:spPr/>
    </dgm:pt>
    <dgm:pt modelId="{0E4A3784-07EA-4EED-A8EF-D047A3D36D31}" type="pres">
      <dgm:prSet presAssocID="{91A1A485-08FA-4D1B-A0B2-5DB06E57B550}" presName="bentUpArrow1" presStyleLbl="alignImgPlace1" presStyleIdx="1" presStyleCnt="6" custLinFactNeighborX="-89837"/>
      <dgm:spPr/>
    </dgm:pt>
    <dgm:pt modelId="{71AA4D04-ABEA-4F8B-8FEB-61F73E4FE2FC}" type="pres">
      <dgm:prSet presAssocID="{91A1A485-08FA-4D1B-A0B2-5DB06E57B550}" presName="ParentText" presStyleLbl="node1" presStyleIdx="1" presStyleCnt="7" custLinFactNeighborX="-60756">
        <dgm:presLayoutVars>
          <dgm:chMax val="1"/>
          <dgm:chPref val="1"/>
          <dgm:bulletEnabled val="1"/>
        </dgm:presLayoutVars>
      </dgm:prSet>
      <dgm:spPr/>
    </dgm:pt>
    <dgm:pt modelId="{89D129B5-FF98-4C53-947D-9938B0B736A1}" type="pres">
      <dgm:prSet presAssocID="{91A1A485-08FA-4D1B-A0B2-5DB06E57B550}" presName="ChildText" presStyleLbl="revTx" presStyleIdx="1" presStyleCnt="6" custScaleX="428198" custLinFactNeighborX="85079">
        <dgm:presLayoutVars>
          <dgm:chMax val="0"/>
          <dgm:chPref val="0"/>
          <dgm:bulletEnabled val="1"/>
        </dgm:presLayoutVars>
      </dgm:prSet>
      <dgm:spPr/>
    </dgm:pt>
    <dgm:pt modelId="{708259EF-AF25-44D2-B281-686BF846EDA4}" type="pres">
      <dgm:prSet presAssocID="{6201E82F-CC78-4330-BDA9-266B2B6A9ACD}" presName="sibTrans" presStyleCnt="0"/>
      <dgm:spPr/>
    </dgm:pt>
    <dgm:pt modelId="{DE5E9458-4259-4380-A016-436F164BCD3A}" type="pres">
      <dgm:prSet presAssocID="{02DA3A8B-FF07-451A-8889-B94C6DF89822}" presName="composite" presStyleCnt="0"/>
      <dgm:spPr/>
    </dgm:pt>
    <dgm:pt modelId="{B69298E1-5DA8-478B-86CD-220240EA4BB4}" type="pres">
      <dgm:prSet presAssocID="{02DA3A8B-FF07-451A-8889-B94C6DF89822}" presName="bentUpArrow1" presStyleLbl="alignImgPlace1" presStyleIdx="2" presStyleCnt="6" custLinFactNeighborX="-98350"/>
      <dgm:spPr/>
    </dgm:pt>
    <dgm:pt modelId="{D1D42BDF-FE30-436E-9852-7E487A9678F8}" type="pres">
      <dgm:prSet presAssocID="{02DA3A8B-FF07-451A-8889-B94C6DF89822}" presName="ParentText" presStyleLbl="node1" presStyleIdx="2" presStyleCnt="7" custLinFactNeighborX="-66521">
        <dgm:presLayoutVars>
          <dgm:chMax val="1"/>
          <dgm:chPref val="1"/>
          <dgm:bulletEnabled val="1"/>
        </dgm:presLayoutVars>
      </dgm:prSet>
      <dgm:spPr/>
    </dgm:pt>
    <dgm:pt modelId="{8AE61F39-904E-493C-BD5C-821EF12FBBB2}" type="pres">
      <dgm:prSet presAssocID="{02DA3A8B-FF07-451A-8889-B94C6DF89822}" presName="ChildText" presStyleLbl="revTx" presStyleIdx="2" presStyleCnt="6" custScaleX="384757" custLinFactNeighborX="56522" custLinFactNeighborY="-622">
        <dgm:presLayoutVars>
          <dgm:chMax val="0"/>
          <dgm:chPref val="0"/>
          <dgm:bulletEnabled val="1"/>
        </dgm:presLayoutVars>
      </dgm:prSet>
      <dgm:spPr/>
    </dgm:pt>
    <dgm:pt modelId="{291360AE-76D3-46B6-B5ED-002136C65014}" type="pres">
      <dgm:prSet presAssocID="{66F81FA6-99FD-44E7-A7BC-3C8F623FE63E}" presName="sibTrans" presStyleCnt="0"/>
      <dgm:spPr/>
    </dgm:pt>
    <dgm:pt modelId="{F3BC8AC7-110B-4170-B21E-62D59D461B40}" type="pres">
      <dgm:prSet presAssocID="{A4CDD3CE-4757-440E-A35F-90381D386F37}" presName="composite" presStyleCnt="0"/>
      <dgm:spPr/>
    </dgm:pt>
    <dgm:pt modelId="{4117F6AE-3B6C-41CB-9ED6-A01422C1340C}" type="pres">
      <dgm:prSet presAssocID="{A4CDD3CE-4757-440E-A35F-90381D386F37}" presName="bentUpArrow1" presStyleLbl="alignImgPlace1" presStyleIdx="3" presStyleCnt="6" custLinFactX="-100000" custLinFactNeighborX="-110750"/>
      <dgm:spPr/>
    </dgm:pt>
    <dgm:pt modelId="{92F46969-F3B8-4BF9-8C91-CC03D9F46202}" type="pres">
      <dgm:prSet presAssocID="{A4CDD3CE-4757-440E-A35F-90381D386F37}" presName="ParentText" presStyleLbl="node1" presStyleIdx="3" presStyleCnt="7" custLinFactX="-42511" custLinFactNeighborX="-100000">
        <dgm:presLayoutVars>
          <dgm:chMax val="1"/>
          <dgm:chPref val="1"/>
          <dgm:bulletEnabled val="1"/>
        </dgm:presLayoutVars>
      </dgm:prSet>
      <dgm:spPr/>
    </dgm:pt>
    <dgm:pt modelId="{72573486-D2EC-444F-9ABB-A9C3D60C454E}" type="pres">
      <dgm:prSet presAssocID="{A4CDD3CE-4757-440E-A35F-90381D386F37}" presName="ChildText" presStyleLbl="revTx" presStyleIdx="3" presStyleCnt="6" custScaleX="534885" custLinFactNeighborX="25715" custLinFactNeighborY="-622">
        <dgm:presLayoutVars>
          <dgm:chMax val="0"/>
          <dgm:chPref val="0"/>
          <dgm:bulletEnabled val="1"/>
        </dgm:presLayoutVars>
      </dgm:prSet>
      <dgm:spPr/>
    </dgm:pt>
    <dgm:pt modelId="{4F0AE6B3-C9A2-4772-94E8-9A1BF7E5270C}" type="pres">
      <dgm:prSet presAssocID="{03F3F315-A291-4134-AF99-5D42B1297A80}" presName="sibTrans" presStyleCnt="0"/>
      <dgm:spPr/>
    </dgm:pt>
    <dgm:pt modelId="{1493B0A9-4CA1-4119-ADF5-9E96E5834F39}" type="pres">
      <dgm:prSet presAssocID="{97B40EA8-C9BC-4E42-89A1-4DD24D42BA82}" presName="composite" presStyleCnt="0"/>
      <dgm:spPr/>
    </dgm:pt>
    <dgm:pt modelId="{1322E384-3B9D-4BBC-B302-389153346F23}" type="pres">
      <dgm:prSet presAssocID="{97B40EA8-C9BC-4E42-89A1-4DD24D42BA82}" presName="bentUpArrow1" presStyleLbl="alignImgPlace1" presStyleIdx="4" presStyleCnt="6" custLinFactX="-54550" custLinFactNeighborX="-100000"/>
      <dgm:spPr/>
    </dgm:pt>
    <dgm:pt modelId="{147C1F99-5FBE-4BB9-A564-C1B68DD8BFC6}" type="pres">
      <dgm:prSet presAssocID="{97B40EA8-C9BC-4E42-89A1-4DD24D42BA82}" presName="ParentText" presStyleLbl="node1" presStyleIdx="4" presStyleCnt="7" custLinFactX="-4527" custLinFactNeighborX="-100000">
        <dgm:presLayoutVars>
          <dgm:chMax val="1"/>
          <dgm:chPref val="1"/>
          <dgm:bulletEnabled val="1"/>
        </dgm:presLayoutVars>
      </dgm:prSet>
      <dgm:spPr/>
    </dgm:pt>
    <dgm:pt modelId="{2EB53FFB-FDB4-4F10-B18C-9E53B1F3CFA9}" type="pres">
      <dgm:prSet presAssocID="{97B40EA8-C9BC-4E42-89A1-4DD24D42BA82}" presName="ChildText" presStyleLbl="revTx" presStyleIdx="4" presStyleCnt="6" custScaleX="384757" custLinFactNeighborX="3136" custLinFactNeighborY="-622">
        <dgm:presLayoutVars>
          <dgm:chMax val="0"/>
          <dgm:chPref val="0"/>
          <dgm:bulletEnabled val="1"/>
        </dgm:presLayoutVars>
      </dgm:prSet>
      <dgm:spPr/>
    </dgm:pt>
    <dgm:pt modelId="{828C2F15-6B38-4489-ABBB-333E3C8AD312}" type="pres">
      <dgm:prSet presAssocID="{9EEF4BA0-9E7D-4DB3-8201-B004A68A3FFB}" presName="sibTrans" presStyleCnt="0"/>
      <dgm:spPr/>
    </dgm:pt>
    <dgm:pt modelId="{F8397FBB-7BAA-4B70-BB00-B449F4EAAF5C}" type="pres">
      <dgm:prSet presAssocID="{A6E9F8BA-2418-4867-B6D3-0748E6FBCB33}" presName="composite" presStyleCnt="0"/>
      <dgm:spPr/>
    </dgm:pt>
    <dgm:pt modelId="{FB80C58A-3F79-4466-B52C-A96632F67126}" type="pres">
      <dgm:prSet presAssocID="{A6E9F8BA-2418-4867-B6D3-0748E6FBCB33}" presName="bentUpArrow1" presStyleLbl="alignImgPlace1" presStyleIdx="5" presStyleCnt="6" custLinFactX="-75982" custLinFactNeighborX="-100000" custLinFactNeighborY="127"/>
      <dgm:spPr/>
    </dgm:pt>
    <dgm:pt modelId="{E25F95FD-8ED8-4437-A011-29BD416D847E}" type="pres">
      <dgm:prSet presAssocID="{A6E9F8BA-2418-4867-B6D3-0748E6FBCB33}" presName="ParentText" presStyleLbl="node1" presStyleIdx="5" presStyleCnt="7" custLinFactX="-19715" custLinFactNeighborX="-100000">
        <dgm:presLayoutVars>
          <dgm:chMax val="1"/>
          <dgm:chPref val="1"/>
          <dgm:bulletEnabled val="1"/>
        </dgm:presLayoutVars>
      </dgm:prSet>
      <dgm:spPr/>
    </dgm:pt>
    <dgm:pt modelId="{13CB1C81-9FD3-451A-AB42-8A3FBE496E94}" type="pres">
      <dgm:prSet presAssocID="{A6E9F8BA-2418-4867-B6D3-0748E6FBCB33}" presName="ChildText" presStyleLbl="revTx" presStyleIdx="5" presStyleCnt="6" custScaleX="385150" custLinFactNeighborX="-17002" custLinFactNeighborY="-1506">
        <dgm:presLayoutVars>
          <dgm:chMax val="0"/>
          <dgm:chPref val="0"/>
          <dgm:bulletEnabled val="1"/>
        </dgm:presLayoutVars>
      </dgm:prSet>
      <dgm:spPr/>
    </dgm:pt>
    <dgm:pt modelId="{09D30945-19ED-446B-BBB3-26273F4A4FD8}" type="pres">
      <dgm:prSet presAssocID="{EEB13A6A-1D13-465B-89A1-D3E4F8824CF5}" presName="sibTrans" presStyleCnt="0"/>
      <dgm:spPr/>
    </dgm:pt>
    <dgm:pt modelId="{A669B57E-95EE-41E8-ABE7-D68CED1A4F70}" type="pres">
      <dgm:prSet presAssocID="{225F5594-39E1-4900-B89D-5EE96D9D9F13}" presName="composite" presStyleCnt="0"/>
      <dgm:spPr/>
    </dgm:pt>
    <dgm:pt modelId="{E09EE450-11CD-4A1F-AD05-B5E810FCFCAA}" type="pres">
      <dgm:prSet presAssocID="{225F5594-39E1-4900-B89D-5EE96D9D9F13}" presName="ParentText" presStyleLbl="node1" presStyleIdx="6" presStyleCnt="7" custLinFactX="-40580" custLinFactNeighborX="-100000" custLinFactNeighborY="2687">
        <dgm:presLayoutVars>
          <dgm:chMax val="1"/>
          <dgm:chPref val="1"/>
          <dgm:bulletEnabled val="1"/>
        </dgm:presLayoutVars>
      </dgm:prSet>
      <dgm:spPr/>
    </dgm:pt>
  </dgm:ptLst>
  <dgm:cxnLst>
    <dgm:cxn modelId="{65188A00-0F14-4C5E-A936-929C4434D16C}" srcId="{05BE07DF-70DB-41DA-AD31-2081C8DACD58}" destId="{02DA3A8B-FF07-451A-8889-B94C6DF89822}" srcOrd="2" destOrd="0" parTransId="{5F308805-AFEE-4E4B-89E6-058A071C794B}" sibTransId="{66F81FA6-99FD-44E7-A7BC-3C8F623FE63E}"/>
    <dgm:cxn modelId="{36CF8003-1283-4A4A-8E99-2ED403550DEF}" type="presOf" srcId="{308004D2-F3E1-45FC-A3A9-E7D0912D8E31}" destId="{2EB53FFB-FDB4-4F10-B18C-9E53B1F3CFA9}" srcOrd="0" destOrd="0" presId="urn:microsoft.com/office/officeart/2005/8/layout/StepDownProcess"/>
    <dgm:cxn modelId="{DEC44806-5DF3-4F9B-BECB-47C2D83DA80D}" type="presOf" srcId="{F7B2DA5C-CB77-44F9-BB0C-78A1B6E6F279}" destId="{72573486-D2EC-444F-9ABB-A9C3D60C454E}" srcOrd="0" destOrd="1" presId="urn:microsoft.com/office/officeart/2005/8/layout/StepDownProcess"/>
    <dgm:cxn modelId="{7B135111-FC31-4A58-9951-1A4CC0E28BFB}" type="presOf" srcId="{02DA3A8B-FF07-451A-8889-B94C6DF89822}" destId="{D1D42BDF-FE30-436E-9852-7E487A9678F8}" srcOrd="0" destOrd="0" presId="urn:microsoft.com/office/officeart/2005/8/layout/StepDownProcess"/>
    <dgm:cxn modelId="{DD279616-7398-480E-B833-9888E7E84DBF}" type="presOf" srcId="{91A1A485-08FA-4D1B-A0B2-5DB06E57B550}" destId="{71AA4D04-ABEA-4F8B-8FEB-61F73E4FE2FC}" srcOrd="0" destOrd="0" presId="urn:microsoft.com/office/officeart/2005/8/layout/StepDownProcess"/>
    <dgm:cxn modelId="{9320121D-658D-4E98-906A-0547D67400EF}" type="presOf" srcId="{A4CDD3CE-4757-440E-A35F-90381D386F37}" destId="{92F46969-F3B8-4BF9-8C91-CC03D9F46202}" srcOrd="0" destOrd="0" presId="urn:microsoft.com/office/officeart/2005/8/layout/StepDownProcess"/>
    <dgm:cxn modelId="{5C8FA61F-ABD0-4684-BF84-CCA247F7EF83}" type="presOf" srcId="{225F5594-39E1-4900-B89D-5EE96D9D9F13}" destId="{E09EE450-11CD-4A1F-AD05-B5E810FCFCAA}" srcOrd="0" destOrd="0" presId="urn:microsoft.com/office/officeart/2005/8/layout/StepDownProcess"/>
    <dgm:cxn modelId="{03831820-B2D4-4705-A24F-28BA4C7DBB40}" srcId="{43CB258C-8F28-49C9-9681-D21CB4486519}" destId="{5333F19B-939C-4698-87C2-E89A3E971C9E}" srcOrd="0" destOrd="0" parTransId="{E15508EB-27CE-4FE8-BC7E-B86CE278105A}" sibTransId="{8B488259-6AC6-4912-A7BE-448A6D9F12E3}"/>
    <dgm:cxn modelId="{F8E54425-8AE4-4D38-818D-94965B5D04FD}" type="presOf" srcId="{56F1714D-242B-4939-9347-BCCFF2307A91}" destId="{8AE61F39-904E-493C-BD5C-821EF12FBBB2}" srcOrd="0" destOrd="0" presId="urn:microsoft.com/office/officeart/2005/8/layout/StepDownProcess"/>
    <dgm:cxn modelId="{FB4C912A-3459-47AD-B30D-F3FE17F4A83A}" type="presOf" srcId="{77C893A3-D97E-4286-9162-9B455BD5F173}" destId="{8AE61F39-904E-493C-BD5C-821EF12FBBB2}" srcOrd="0" destOrd="1" presId="urn:microsoft.com/office/officeart/2005/8/layout/StepDownProcess"/>
    <dgm:cxn modelId="{84E21B2C-8737-404C-871F-00DA4008CB9F}" type="presOf" srcId="{97B40EA8-C9BC-4E42-89A1-4DD24D42BA82}" destId="{147C1F99-5FBE-4BB9-A564-C1B68DD8BFC6}" srcOrd="0" destOrd="0" presId="urn:microsoft.com/office/officeart/2005/8/layout/StepDownProcess"/>
    <dgm:cxn modelId="{E63BAD32-456E-4089-A312-84DD743DCD47}" srcId="{91A1A485-08FA-4D1B-A0B2-5DB06E57B550}" destId="{D1D3F353-83CF-4FAB-9206-AB07CA5F81F5}" srcOrd="0" destOrd="0" parTransId="{091B9ADA-C230-46FB-8BD0-09F79F0F3453}" sibTransId="{52F2A5BE-E0B9-4D77-A410-1700A2EF991B}"/>
    <dgm:cxn modelId="{59593737-7D1B-4AD6-9E68-2D5FB844D181}" srcId="{97B40EA8-C9BC-4E42-89A1-4DD24D42BA82}" destId="{D113F912-9C6A-46FC-8586-EEB96BB79CA4}" srcOrd="1" destOrd="0" parTransId="{199E26FA-DFFC-4C8D-AF74-A2703D7BEF82}" sibTransId="{3804F1FF-248C-4E21-B926-61CDE37860A1}"/>
    <dgm:cxn modelId="{812BB837-CB18-4061-931C-67C165FD09F6}" type="presOf" srcId="{E56DBEA5-FF04-4B9D-90D1-5416981A6DF6}" destId="{55D5A890-5893-4F6E-838C-2CB216531BA0}" srcOrd="0" destOrd="2" presId="urn:microsoft.com/office/officeart/2005/8/layout/StepDownProcess"/>
    <dgm:cxn modelId="{1C0C9439-C822-464F-B789-24914806707F}" srcId="{05BE07DF-70DB-41DA-AD31-2081C8DACD58}" destId="{43CB258C-8F28-49C9-9681-D21CB4486519}" srcOrd="0" destOrd="0" parTransId="{BE401C36-542D-4940-803B-FF8F02BA99D1}" sibTransId="{6AF8EBEB-F13D-4DEC-95D1-72D63EEE520C}"/>
    <dgm:cxn modelId="{82B8303B-3F42-4518-80DC-A92F04EAE63E}" srcId="{05BE07DF-70DB-41DA-AD31-2081C8DACD58}" destId="{A6E9F8BA-2418-4867-B6D3-0748E6FBCB33}" srcOrd="5" destOrd="0" parTransId="{835B0F2B-850F-4A7E-A24B-A4927C108747}" sibTransId="{EEB13A6A-1D13-465B-89A1-D3E4F8824CF5}"/>
    <dgm:cxn modelId="{BEAB1D3E-4549-45DF-B481-7786A435D98F}" type="presOf" srcId="{5333F19B-939C-4698-87C2-E89A3E971C9E}" destId="{55D5A890-5893-4F6E-838C-2CB216531BA0}" srcOrd="0" destOrd="0" presId="urn:microsoft.com/office/officeart/2005/8/layout/StepDownProcess"/>
    <dgm:cxn modelId="{BA7B2D41-B50C-47A4-A56E-90C3B9F767F2}" srcId="{A4CDD3CE-4757-440E-A35F-90381D386F37}" destId="{F7B2DA5C-CB77-44F9-BB0C-78A1B6E6F279}" srcOrd="1" destOrd="0" parTransId="{F17C0CF2-7F2E-483D-84BE-0A9D4579CE31}" sibTransId="{792F6452-FC45-4E2D-9CC2-A68A3262CA44}"/>
    <dgm:cxn modelId="{1F52DB64-2016-4E1A-83CD-00366DE64192}" srcId="{43CB258C-8F28-49C9-9681-D21CB4486519}" destId="{E56DBEA5-FF04-4B9D-90D1-5416981A6DF6}" srcOrd="2" destOrd="0" parTransId="{DC162A3B-9A2C-4ECE-89AD-72AB3360E960}" sibTransId="{3B0C5708-A32B-4AB7-8AEB-442BD2B6487F}"/>
    <dgm:cxn modelId="{A8BE6849-3D95-4ABA-983B-5EFFF6D3972B}" srcId="{43CB258C-8F28-49C9-9681-D21CB4486519}" destId="{D3F3B1B1-CEBB-42AA-A046-B58C9930D98B}" srcOrd="1" destOrd="0" parTransId="{0D100A5E-B600-4C72-9083-A38A1643713E}" sibTransId="{5B603480-BBAF-47A9-8B04-14A8BF9048F4}"/>
    <dgm:cxn modelId="{1922704A-5A28-4267-B418-BB9517063A75}" type="presOf" srcId="{05BE07DF-70DB-41DA-AD31-2081C8DACD58}" destId="{E6797A7C-EB8B-4B19-A358-67E290368309}" srcOrd="0" destOrd="0" presId="urn:microsoft.com/office/officeart/2005/8/layout/StepDownProcess"/>
    <dgm:cxn modelId="{AC833D6C-4B4F-4945-8AFD-57C9D30539C7}" srcId="{02DA3A8B-FF07-451A-8889-B94C6DF89822}" destId="{77C893A3-D97E-4286-9162-9B455BD5F173}" srcOrd="1" destOrd="0" parTransId="{478CB41A-1881-47C2-8D1D-1E466D14CC4A}" sibTransId="{FFFDB14E-C11E-4CDB-86BA-13E1F0D52C8E}"/>
    <dgm:cxn modelId="{2E06D34C-E478-4485-B6D1-23148CAAE7AE}" type="presOf" srcId="{43CB258C-8F28-49C9-9681-D21CB4486519}" destId="{8E5DEB3F-9004-42B0-8D48-DED8A3CAD78A}" srcOrd="0" destOrd="0" presId="urn:microsoft.com/office/officeart/2005/8/layout/StepDownProcess"/>
    <dgm:cxn modelId="{4994457E-9772-43D7-A3A2-4379F1D51010}" srcId="{A6E9F8BA-2418-4867-B6D3-0748E6FBCB33}" destId="{EFE804C1-E808-497B-88AB-D331A12C7773}" srcOrd="0" destOrd="0" parTransId="{DDBE2E40-8E4B-4878-8E01-7DA945B1DAF4}" sibTransId="{85CBAB50-9F56-4DE4-B807-D613E4C4A950}"/>
    <dgm:cxn modelId="{A9AA9581-A691-4EF7-A4B8-8F04167AA77A}" type="presOf" srcId="{7C764BE6-FFAA-4A30-8C82-5E51385D4028}" destId="{13CB1C81-9FD3-451A-AB42-8A3FBE496E94}" srcOrd="0" destOrd="2" presId="urn:microsoft.com/office/officeart/2005/8/layout/StepDownProcess"/>
    <dgm:cxn modelId="{FBBA7582-2248-431D-8F04-069F78E5D782}" type="presOf" srcId="{D113F912-9C6A-46FC-8586-EEB96BB79CA4}" destId="{2EB53FFB-FDB4-4F10-B18C-9E53B1F3CFA9}" srcOrd="0" destOrd="1" presId="urn:microsoft.com/office/officeart/2005/8/layout/StepDownProcess"/>
    <dgm:cxn modelId="{FB567C95-6398-4483-9E07-B0D3917997EB}" type="presOf" srcId="{A6E9F8BA-2418-4867-B6D3-0748E6FBCB33}" destId="{E25F95FD-8ED8-4437-A011-29BD416D847E}" srcOrd="0" destOrd="0" presId="urn:microsoft.com/office/officeart/2005/8/layout/StepDownProcess"/>
    <dgm:cxn modelId="{6AB0A59C-D14C-4652-A756-098D555817D9}" type="presOf" srcId="{670B8614-F396-480C-A080-B7B5A57D779D}" destId="{2EB53FFB-FDB4-4F10-B18C-9E53B1F3CFA9}" srcOrd="0" destOrd="2" presId="urn:microsoft.com/office/officeart/2005/8/layout/StepDownProcess"/>
    <dgm:cxn modelId="{2E7CC19C-23EF-429B-996D-C3FEBF5353E5}" srcId="{02DA3A8B-FF07-451A-8889-B94C6DF89822}" destId="{56F1714D-242B-4939-9347-BCCFF2307A91}" srcOrd="0" destOrd="0" parTransId="{6135F6F8-61B0-4B30-8562-27A31ECF0D04}" sibTransId="{40567FCF-E51D-4564-8876-A2D38E83DDA4}"/>
    <dgm:cxn modelId="{EB022F9F-A337-46A0-867C-7EDDAD283A4E}" type="presOf" srcId="{C7A41D0A-8153-4BA4-B0DC-0A9987934368}" destId="{72573486-D2EC-444F-9ABB-A9C3D60C454E}" srcOrd="0" destOrd="0" presId="urn:microsoft.com/office/officeart/2005/8/layout/StepDownProcess"/>
    <dgm:cxn modelId="{D2ECF89F-A7B8-43BA-A15D-C37947BAF0E1}" srcId="{05BE07DF-70DB-41DA-AD31-2081C8DACD58}" destId="{A4CDD3CE-4757-440E-A35F-90381D386F37}" srcOrd="3" destOrd="0" parTransId="{6EBDAD57-214C-4D6C-AF0C-C920A4C95939}" sibTransId="{03F3F315-A291-4134-AF99-5D42B1297A80}"/>
    <dgm:cxn modelId="{6D4762A8-E5DB-4E2F-A53F-A245F3FC531B}" srcId="{97B40EA8-C9BC-4E42-89A1-4DD24D42BA82}" destId="{670B8614-F396-480C-A080-B7B5A57D779D}" srcOrd="2" destOrd="0" parTransId="{AB4899FA-BEA6-4315-99E2-66517B4934FA}" sibTransId="{2E412828-9CD2-4121-8698-77CFF4C554A5}"/>
    <dgm:cxn modelId="{6833BFA9-F2D3-498E-8C4C-ADBC9888359D}" srcId="{05BE07DF-70DB-41DA-AD31-2081C8DACD58}" destId="{91A1A485-08FA-4D1B-A0B2-5DB06E57B550}" srcOrd="1" destOrd="0" parTransId="{C3098939-2F37-44B7-8CF9-E048D350CBF1}" sibTransId="{6201E82F-CC78-4330-BDA9-266B2B6A9ACD}"/>
    <dgm:cxn modelId="{ECC8F3AB-79D4-4BAD-8D65-70B773214A2F}" type="presOf" srcId="{EFE804C1-E808-497B-88AB-D331A12C7773}" destId="{13CB1C81-9FD3-451A-AB42-8A3FBE496E94}" srcOrd="0" destOrd="0" presId="urn:microsoft.com/office/officeart/2005/8/layout/StepDownProcess"/>
    <dgm:cxn modelId="{875F14AE-8AC4-456B-8D14-64F2BB9B65AE}" srcId="{A6E9F8BA-2418-4867-B6D3-0748E6FBCB33}" destId="{E878C269-A1AC-437B-AD2E-F5873B27E321}" srcOrd="1" destOrd="0" parTransId="{DF544871-B244-46EF-B714-F82DD629A46D}" sibTransId="{4718751C-6B19-463B-BF29-0C7EA331AA75}"/>
    <dgm:cxn modelId="{6898A3B3-7A92-4D73-B3F3-8B9C129FCBED}" srcId="{91A1A485-08FA-4D1B-A0B2-5DB06E57B550}" destId="{5F5BAB6A-1ABB-4E8F-AD69-8F04A7E177A0}" srcOrd="1" destOrd="0" parTransId="{7158ABD2-F796-4120-82BF-334FCA88F2B6}" sibTransId="{5512787A-5F24-49AC-93A3-CC9B9CAFE5E0}"/>
    <dgm:cxn modelId="{188962BB-75BA-42F2-95D6-1FD70B40C86D}" srcId="{A6E9F8BA-2418-4867-B6D3-0748E6FBCB33}" destId="{7C764BE6-FFAA-4A30-8C82-5E51385D4028}" srcOrd="2" destOrd="0" parTransId="{85C28F9D-F72C-433D-9E70-0F1451A7C0C7}" sibTransId="{71074381-7649-4450-933A-F55E7B988196}"/>
    <dgm:cxn modelId="{2CF8EEDC-176C-4700-8CFA-49F2F4BCD0A8}" type="presOf" srcId="{E878C269-A1AC-437B-AD2E-F5873B27E321}" destId="{13CB1C81-9FD3-451A-AB42-8A3FBE496E94}" srcOrd="0" destOrd="1" presId="urn:microsoft.com/office/officeart/2005/8/layout/StepDownProcess"/>
    <dgm:cxn modelId="{564317E3-3937-4D67-9825-B25842D26366}" srcId="{05BE07DF-70DB-41DA-AD31-2081C8DACD58}" destId="{97B40EA8-C9BC-4E42-89A1-4DD24D42BA82}" srcOrd="4" destOrd="0" parTransId="{33B73AF6-B640-4071-A0D2-E6B1851D9702}" sibTransId="{9EEF4BA0-9E7D-4DB3-8201-B004A68A3FFB}"/>
    <dgm:cxn modelId="{9B37A3E7-2985-42D7-A671-36CBBC26D4DB}" type="presOf" srcId="{D3F3B1B1-CEBB-42AA-A046-B58C9930D98B}" destId="{55D5A890-5893-4F6E-838C-2CB216531BA0}" srcOrd="0" destOrd="1" presId="urn:microsoft.com/office/officeart/2005/8/layout/StepDownProcess"/>
    <dgm:cxn modelId="{E1544FE8-B0AA-4443-9B45-8B0475C3E87A}" srcId="{05BE07DF-70DB-41DA-AD31-2081C8DACD58}" destId="{225F5594-39E1-4900-B89D-5EE96D9D9F13}" srcOrd="6" destOrd="0" parTransId="{08887C5A-3B8C-4D13-A1C7-A9ED75C6C519}" sibTransId="{9CD90C8E-72FD-4F2F-B409-ECEBF941FBA7}"/>
    <dgm:cxn modelId="{3702C5EC-076E-4902-BA56-81BB3A0EB6F2}" type="presOf" srcId="{5F5BAB6A-1ABB-4E8F-AD69-8F04A7E177A0}" destId="{89D129B5-FF98-4C53-947D-9938B0B736A1}" srcOrd="0" destOrd="1" presId="urn:microsoft.com/office/officeart/2005/8/layout/StepDownProcess"/>
    <dgm:cxn modelId="{02D6DEEE-7156-44D5-AE38-55DE42D32DE6}" type="presOf" srcId="{D1D3F353-83CF-4FAB-9206-AB07CA5F81F5}" destId="{89D129B5-FF98-4C53-947D-9938B0B736A1}" srcOrd="0" destOrd="0" presId="urn:microsoft.com/office/officeart/2005/8/layout/StepDownProcess"/>
    <dgm:cxn modelId="{61306BEF-45A6-408C-9D58-E74EABDFB639}" srcId="{A4CDD3CE-4757-440E-A35F-90381D386F37}" destId="{C7A41D0A-8153-4BA4-B0DC-0A9987934368}" srcOrd="0" destOrd="0" parTransId="{F3385919-AA7D-4E51-B3D8-CD5FED93FED9}" sibTransId="{164E2F31-E602-4D78-BEFF-F80AA7A2C317}"/>
    <dgm:cxn modelId="{3D9E9CF5-C1A1-4CB1-BD13-C6B138EC8E44}" srcId="{97B40EA8-C9BC-4E42-89A1-4DD24D42BA82}" destId="{308004D2-F3E1-45FC-A3A9-E7D0912D8E31}" srcOrd="0" destOrd="0" parTransId="{BFF5A7C7-A7FD-4116-9716-A6FFB2728223}" sibTransId="{5690AB21-611B-49AE-83C3-F28C9A32FF78}"/>
    <dgm:cxn modelId="{02618F46-2698-4942-96E6-31AB3115CA92}" type="presParOf" srcId="{E6797A7C-EB8B-4B19-A358-67E290368309}" destId="{50DD358C-C680-4968-9E1D-2C64E036731F}" srcOrd="0" destOrd="0" presId="urn:microsoft.com/office/officeart/2005/8/layout/StepDownProcess"/>
    <dgm:cxn modelId="{04AD6628-9605-4BEB-8C48-2646E9AFCBB8}" type="presParOf" srcId="{50DD358C-C680-4968-9E1D-2C64E036731F}" destId="{F57B172B-9CDD-4B60-909E-568D718C154B}" srcOrd="0" destOrd="0" presId="urn:microsoft.com/office/officeart/2005/8/layout/StepDownProcess"/>
    <dgm:cxn modelId="{99FB3091-5731-4F29-A63F-A739340B804D}" type="presParOf" srcId="{50DD358C-C680-4968-9E1D-2C64E036731F}" destId="{8E5DEB3F-9004-42B0-8D48-DED8A3CAD78A}" srcOrd="1" destOrd="0" presId="urn:microsoft.com/office/officeart/2005/8/layout/StepDownProcess"/>
    <dgm:cxn modelId="{2BA9B2CF-C450-4026-B022-896BF71B9CD8}" type="presParOf" srcId="{50DD358C-C680-4968-9E1D-2C64E036731F}" destId="{55D5A890-5893-4F6E-838C-2CB216531BA0}" srcOrd="2" destOrd="0" presId="urn:microsoft.com/office/officeart/2005/8/layout/StepDownProcess"/>
    <dgm:cxn modelId="{53A2CD10-2C11-457D-A9BE-7B41137BAF26}" type="presParOf" srcId="{E6797A7C-EB8B-4B19-A358-67E290368309}" destId="{C76AC476-15CE-46AE-82CD-158CFC1259FA}" srcOrd="1" destOrd="0" presId="urn:microsoft.com/office/officeart/2005/8/layout/StepDownProcess"/>
    <dgm:cxn modelId="{BEAC34EE-6118-4012-91C8-973028100286}" type="presParOf" srcId="{E6797A7C-EB8B-4B19-A358-67E290368309}" destId="{4B35DFE4-9CF0-4809-8809-CBC4DFD69EFB}" srcOrd="2" destOrd="0" presId="urn:microsoft.com/office/officeart/2005/8/layout/StepDownProcess"/>
    <dgm:cxn modelId="{597C06C3-7DD4-4BAC-8985-742F1C655772}" type="presParOf" srcId="{4B35DFE4-9CF0-4809-8809-CBC4DFD69EFB}" destId="{0E4A3784-07EA-4EED-A8EF-D047A3D36D31}" srcOrd="0" destOrd="0" presId="urn:microsoft.com/office/officeart/2005/8/layout/StepDownProcess"/>
    <dgm:cxn modelId="{020E4CCE-7E0D-4561-BB64-6F3360A92C0F}" type="presParOf" srcId="{4B35DFE4-9CF0-4809-8809-CBC4DFD69EFB}" destId="{71AA4D04-ABEA-4F8B-8FEB-61F73E4FE2FC}" srcOrd="1" destOrd="0" presId="urn:microsoft.com/office/officeart/2005/8/layout/StepDownProcess"/>
    <dgm:cxn modelId="{AF044F96-D9E6-4B40-BA29-8F258A26313C}" type="presParOf" srcId="{4B35DFE4-9CF0-4809-8809-CBC4DFD69EFB}" destId="{89D129B5-FF98-4C53-947D-9938B0B736A1}" srcOrd="2" destOrd="0" presId="urn:microsoft.com/office/officeart/2005/8/layout/StepDownProcess"/>
    <dgm:cxn modelId="{03DA8823-A14A-4AF1-8496-776030F0C414}" type="presParOf" srcId="{E6797A7C-EB8B-4B19-A358-67E290368309}" destId="{708259EF-AF25-44D2-B281-686BF846EDA4}" srcOrd="3" destOrd="0" presId="urn:microsoft.com/office/officeart/2005/8/layout/StepDownProcess"/>
    <dgm:cxn modelId="{8B84A047-AF30-42B3-8709-A450775B7D62}" type="presParOf" srcId="{E6797A7C-EB8B-4B19-A358-67E290368309}" destId="{DE5E9458-4259-4380-A016-436F164BCD3A}" srcOrd="4" destOrd="0" presId="urn:microsoft.com/office/officeart/2005/8/layout/StepDownProcess"/>
    <dgm:cxn modelId="{1B57FB4E-0D99-4DCC-BFDA-4AC229DDDF38}" type="presParOf" srcId="{DE5E9458-4259-4380-A016-436F164BCD3A}" destId="{B69298E1-5DA8-478B-86CD-220240EA4BB4}" srcOrd="0" destOrd="0" presId="urn:microsoft.com/office/officeart/2005/8/layout/StepDownProcess"/>
    <dgm:cxn modelId="{024A565F-5962-4773-A8E9-5EA2B6FBEFF7}" type="presParOf" srcId="{DE5E9458-4259-4380-A016-436F164BCD3A}" destId="{D1D42BDF-FE30-436E-9852-7E487A9678F8}" srcOrd="1" destOrd="0" presId="urn:microsoft.com/office/officeart/2005/8/layout/StepDownProcess"/>
    <dgm:cxn modelId="{5FBECDEE-6CA1-4626-BD33-71F1212E68F6}" type="presParOf" srcId="{DE5E9458-4259-4380-A016-436F164BCD3A}" destId="{8AE61F39-904E-493C-BD5C-821EF12FBBB2}" srcOrd="2" destOrd="0" presId="urn:microsoft.com/office/officeart/2005/8/layout/StepDownProcess"/>
    <dgm:cxn modelId="{A2D9E330-5D4B-4DFF-85F6-FE2D397E5D1D}" type="presParOf" srcId="{E6797A7C-EB8B-4B19-A358-67E290368309}" destId="{291360AE-76D3-46B6-B5ED-002136C65014}" srcOrd="5" destOrd="0" presId="urn:microsoft.com/office/officeart/2005/8/layout/StepDownProcess"/>
    <dgm:cxn modelId="{DE91C0F4-FE05-4331-B200-9DA34633007B}" type="presParOf" srcId="{E6797A7C-EB8B-4B19-A358-67E290368309}" destId="{F3BC8AC7-110B-4170-B21E-62D59D461B40}" srcOrd="6" destOrd="0" presId="urn:microsoft.com/office/officeart/2005/8/layout/StepDownProcess"/>
    <dgm:cxn modelId="{F06F0020-B42E-44D0-878D-9873E0BA0BB6}" type="presParOf" srcId="{F3BC8AC7-110B-4170-B21E-62D59D461B40}" destId="{4117F6AE-3B6C-41CB-9ED6-A01422C1340C}" srcOrd="0" destOrd="0" presId="urn:microsoft.com/office/officeart/2005/8/layout/StepDownProcess"/>
    <dgm:cxn modelId="{0D6E5710-99DA-4247-814A-D6673A11B941}" type="presParOf" srcId="{F3BC8AC7-110B-4170-B21E-62D59D461B40}" destId="{92F46969-F3B8-4BF9-8C91-CC03D9F46202}" srcOrd="1" destOrd="0" presId="urn:microsoft.com/office/officeart/2005/8/layout/StepDownProcess"/>
    <dgm:cxn modelId="{8FE54C4F-115E-4B36-86E5-E2F4703A425A}" type="presParOf" srcId="{F3BC8AC7-110B-4170-B21E-62D59D461B40}" destId="{72573486-D2EC-444F-9ABB-A9C3D60C454E}" srcOrd="2" destOrd="0" presId="urn:microsoft.com/office/officeart/2005/8/layout/StepDownProcess"/>
    <dgm:cxn modelId="{79DB778F-EA62-41A1-8062-78A4C4EB0EDF}" type="presParOf" srcId="{E6797A7C-EB8B-4B19-A358-67E290368309}" destId="{4F0AE6B3-C9A2-4772-94E8-9A1BF7E5270C}" srcOrd="7" destOrd="0" presId="urn:microsoft.com/office/officeart/2005/8/layout/StepDownProcess"/>
    <dgm:cxn modelId="{F837E454-0074-48AA-B232-3F7252B3A997}" type="presParOf" srcId="{E6797A7C-EB8B-4B19-A358-67E290368309}" destId="{1493B0A9-4CA1-4119-ADF5-9E96E5834F39}" srcOrd="8" destOrd="0" presId="urn:microsoft.com/office/officeart/2005/8/layout/StepDownProcess"/>
    <dgm:cxn modelId="{B6FC9194-BD3B-4333-A9B7-1C1F4EC349F7}" type="presParOf" srcId="{1493B0A9-4CA1-4119-ADF5-9E96E5834F39}" destId="{1322E384-3B9D-4BBC-B302-389153346F23}" srcOrd="0" destOrd="0" presId="urn:microsoft.com/office/officeart/2005/8/layout/StepDownProcess"/>
    <dgm:cxn modelId="{E682AE2A-05A7-4AE4-89B4-822906D4D029}" type="presParOf" srcId="{1493B0A9-4CA1-4119-ADF5-9E96E5834F39}" destId="{147C1F99-5FBE-4BB9-A564-C1B68DD8BFC6}" srcOrd="1" destOrd="0" presId="urn:microsoft.com/office/officeart/2005/8/layout/StepDownProcess"/>
    <dgm:cxn modelId="{15C6C07B-2198-44AD-B9D9-E1C507C02825}" type="presParOf" srcId="{1493B0A9-4CA1-4119-ADF5-9E96E5834F39}" destId="{2EB53FFB-FDB4-4F10-B18C-9E53B1F3CFA9}" srcOrd="2" destOrd="0" presId="urn:microsoft.com/office/officeart/2005/8/layout/StepDownProcess"/>
    <dgm:cxn modelId="{F9D1A162-4A89-4F27-A707-9D1A558B50F0}" type="presParOf" srcId="{E6797A7C-EB8B-4B19-A358-67E290368309}" destId="{828C2F15-6B38-4489-ABBB-333E3C8AD312}" srcOrd="9" destOrd="0" presId="urn:microsoft.com/office/officeart/2005/8/layout/StepDownProcess"/>
    <dgm:cxn modelId="{FCAE4F36-ECD5-41AD-A735-1CF99A7D9913}" type="presParOf" srcId="{E6797A7C-EB8B-4B19-A358-67E290368309}" destId="{F8397FBB-7BAA-4B70-BB00-B449F4EAAF5C}" srcOrd="10" destOrd="0" presId="urn:microsoft.com/office/officeart/2005/8/layout/StepDownProcess"/>
    <dgm:cxn modelId="{58410208-71A2-4B49-BEA4-DE2962290685}" type="presParOf" srcId="{F8397FBB-7BAA-4B70-BB00-B449F4EAAF5C}" destId="{FB80C58A-3F79-4466-B52C-A96632F67126}" srcOrd="0" destOrd="0" presId="urn:microsoft.com/office/officeart/2005/8/layout/StepDownProcess"/>
    <dgm:cxn modelId="{DDB580F6-B09B-4395-8D0E-673CF8A330C0}" type="presParOf" srcId="{F8397FBB-7BAA-4B70-BB00-B449F4EAAF5C}" destId="{E25F95FD-8ED8-4437-A011-29BD416D847E}" srcOrd="1" destOrd="0" presId="urn:microsoft.com/office/officeart/2005/8/layout/StepDownProcess"/>
    <dgm:cxn modelId="{452D407D-7875-4DB2-9EB7-B46184337983}" type="presParOf" srcId="{F8397FBB-7BAA-4B70-BB00-B449F4EAAF5C}" destId="{13CB1C81-9FD3-451A-AB42-8A3FBE496E94}" srcOrd="2" destOrd="0" presId="urn:microsoft.com/office/officeart/2005/8/layout/StepDownProcess"/>
    <dgm:cxn modelId="{B7648750-667D-4289-BCA5-0865215C874B}" type="presParOf" srcId="{E6797A7C-EB8B-4B19-A358-67E290368309}" destId="{09D30945-19ED-446B-BBB3-26273F4A4FD8}" srcOrd="11" destOrd="0" presId="urn:microsoft.com/office/officeart/2005/8/layout/StepDownProcess"/>
    <dgm:cxn modelId="{0F04EC32-1631-4171-A5F5-B9BDF4856CB4}" type="presParOf" srcId="{E6797A7C-EB8B-4B19-A358-67E290368309}" destId="{A669B57E-95EE-41E8-ABE7-D68CED1A4F70}" srcOrd="12" destOrd="0" presId="urn:microsoft.com/office/officeart/2005/8/layout/StepDownProcess"/>
    <dgm:cxn modelId="{41F7DF47-EC23-4A63-BD7F-458402CB72F4}" type="presParOf" srcId="{A669B57E-95EE-41E8-ABE7-D68CED1A4F70}" destId="{E09EE450-11CD-4A1F-AD05-B5E810FCFCA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A9B1D7-5F0A-4A0B-BABA-202DD49F0B2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7187312-CA92-4F66-8EB3-0C94A75469F1}">
      <dgm:prSet custT="1"/>
      <dgm:spPr/>
      <dgm:t>
        <a:bodyPr/>
        <a:lstStyle/>
        <a:p>
          <a:r>
            <a:rPr lang="en-US" sz="1100" b="1"/>
            <a:t>Ambassador Recruitment</a:t>
          </a:r>
        </a:p>
      </dgm:t>
    </dgm:pt>
    <dgm:pt modelId="{6C81451A-F64D-43F2-8E3F-3CFE6994B3EA}" type="parTrans" cxnId="{D6475D09-7C9B-4241-A647-539D041CBCB7}">
      <dgm:prSet/>
      <dgm:spPr/>
      <dgm:t>
        <a:bodyPr/>
        <a:lstStyle/>
        <a:p>
          <a:endParaRPr lang="en-US"/>
        </a:p>
      </dgm:t>
    </dgm:pt>
    <dgm:pt modelId="{3B85C7D8-867D-48FA-86FA-BD64AC1FCD6A}" type="sibTrans" cxnId="{D6475D09-7C9B-4241-A647-539D041CBCB7}">
      <dgm:prSet/>
      <dgm:spPr/>
      <dgm:t>
        <a:bodyPr/>
        <a:lstStyle/>
        <a:p>
          <a:endParaRPr lang="en-US"/>
        </a:p>
      </dgm:t>
    </dgm:pt>
    <dgm:pt modelId="{5150FA57-9666-465E-86F6-A164C9459C1C}">
      <dgm:prSet/>
      <dgm:spPr>
        <a:solidFill>
          <a:schemeClr val="accent4">
            <a:alpha val="90000"/>
          </a:schemeClr>
        </a:solidFill>
      </dgm:spPr>
      <dgm:t>
        <a:bodyPr/>
        <a:lstStyle/>
        <a:p>
          <a:r>
            <a:rPr lang="en-US"/>
            <a:t>Initiating recruitment: application criteria </a:t>
          </a:r>
        </a:p>
      </dgm:t>
    </dgm:pt>
    <dgm:pt modelId="{B97F5712-2F9C-418C-BB6C-70F1501DF570}" type="parTrans" cxnId="{E1259E59-90B7-4244-A9D8-CAA0F24F4A57}">
      <dgm:prSet/>
      <dgm:spPr/>
      <dgm:t>
        <a:bodyPr/>
        <a:lstStyle/>
        <a:p>
          <a:endParaRPr lang="en-US"/>
        </a:p>
      </dgm:t>
    </dgm:pt>
    <dgm:pt modelId="{BC5D13C0-CB53-4C90-98BA-68AFEA449AAA}" type="sibTrans" cxnId="{E1259E59-90B7-4244-A9D8-CAA0F24F4A57}">
      <dgm:prSet/>
      <dgm:spPr/>
      <dgm:t>
        <a:bodyPr/>
        <a:lstStyle/>
        <a:p>
          <a:endParaRPr lang="en-US"/>
        </a:p>
      </dgm:t>
    </dgm:pt>
    <dgm:pt modelId="{91AA575F-8394-4787-8B2F-990590FDF348}">
      <dgm:prSet/>
      <dgm:spPr>
        <a:solidFill>
          <a:schemeClr val="accent4">
            <a:alpha val="90000"/>
          </a:schemeClr>
        </a:solidFill>
      </dgm:spPr>
      <dgm:t>
        <a:bodyPr/>
        <a:lstStyle/>
        <a:p>
          <a:r>
            <a:rPr lang="en-US"/>
            <a:t>Communicating out the opportunity</a:t>
          </a:r>
        </a:p>
      </dgm:t>
    </dgm:pt>
    <dgm:pt modelId="{9105B572-2543-4E5F-BF70-C728582401C0}" type="parTrans" cxnId="{09752102-CFDE-44C7-8549-22C4458ACCB8}">
      <dgm:prSet/>
      <dgm:spPr/>
      <dgm:t>
        <a:bodyPr/>
        <a:lstStyle/>
        <a:p>
          <a:endParaRPr lang="en-US"/>
        </a:p>
      </dgm:t>
    </dgm:pt>
    <dgm:pt modelId="{027F8F41-762E-4E46-AB5D-BFDC4A7E9E2F}" type="sibTrans" cxnId="{09752102-CFDE-44C7-8549-22C4458ACCB8}">
      <dgm:prSet/>
      <dgm:spPr/>
      <dgm:t>
        <a:bodyPr/>
        <a:lstStyle/>
        <a:p>
          <a:endParaRPr lang="en-US"/>
        </a:p>
      </dgm:t>
    </dgm:pt>
    <dgm:pt modelId="{541BC911-0FA6-4AAB-B84B-2F5C9D9A8C0D}">
      <dgm:prSet/>
      <dgm:spPr>
        <a:solidFill>
          <a:schemeClr val="accent4">
            <a:alpha val="90000"/>
          </a:schemeClr>
        </a:solidFill>
      </dgm:spPr>
      <dgm:t>
        <a:bodyPr/>
        <a:lstStyle/>
        <a:p>
          <a:r>
            <a:rPr lang="en-US"/>
            <a:t>Set up screening committee</a:t>
          </a:r>
        </a:p>
      </dgm:t>
    </dgm:pt>
    <dgm:pt modelId="{201F5C67-0292-49BC-BCDC-73782C000B23}" type="parTrans" cxnId="{B834FBBA-9B06-4C4A-820E-394EC7A9A596}">
      <dgm:prSet/>
      <dgm:spPr/>
      <dgm:t>
        <a:bodyPr/>
        <a:lstStyle/>
        <a:p>
          <a:endParaRPr lang="en-US"/>
        </a:p>
      </dgm:t>
    </dgm:pt>
    <dgm:pt modelId="{6D45510E-4565-42B8-9622-42697F82F3CC}" type="sibTrans" cxnId="{B834FBBA-9B06-4C4A-820E-394EC7A9A596}">
      <dgm:prSet/>
      <dgm:spPr/>
      <dgm:t>
        <a:bodyPr/>
        <a:lstStyle/>
        <a:p>
          <a:endParaRPr lang="en-US"/>
        </a:p>
      </dgm:t>
    </dgm:pt>
    <dgm:pt modelId="{C4C4E5FA-8494-4A65-8D80-31F30EEA147D}">
      <dgm:prSet/>
      <dgm:spPr>
        <a:solidFill>
          <a:schemeClr val="accent4">
            <a:alpha val="90000"/>
          </a:schemeClr>
        </a:solidFill>
      </dgm:spPr>
      <dgm:t>
        <a:bodyPr/>
        <a:lstStyle/>
        <a:p>
          <a:r>
            <a:rPr lang="en-US"/>
            <a:t>Vetting applicants</a:t>
          </a:r>
        </a:p>
      </dgm:t>
    </dgm:pt>
    <dgm:pt modelId="{8B085764-571B-4686-882D-8AF8644652F6}" type="parTrans" cxnId="{12F7ECD7-5A3A-4003-A407-BF80B3FE7215}">
      <dgm:prSet/>
      <dgm:spPr/>
      <dgm:t>
        <a:bodyPr/>
        <a:lstStyle/>
        <a:p>
          <a:endParaRPr lang="en-US"/>
        </a:p>
      </dgm:t>
    </dgm:pt>
    <dgm:pt modelId="{BD999BB8-607C-4C25-887D-C8D1A701683B}" type="sibTrans" cxnId="{12F7ECD7-5A3A-4003-A407-BF80B3FE7215}">
      <dgm:prSet/>
      <dgm:spPr/>
      <dgm:t>
        <a:bodyPr/>
        <a:lstStyle/>
        <a:p>
          <a:endParaRPr lang="en-US"/>
        </a:p>
      </dgm:t>
    </dgm:pt>
    <dgm:pt modelId="{E81D760E-5BED-4EF1-A0F5-6EA8BE72E390}">
      <dgm:prSet/>
      <dgm:spPr>
        <a:solidFill>
          <a:schemeClr val="accent4">
            <a:alpha val="90000"/>
          </a:schemeClr>
        </a:solidFill>
      </dgm:spPr>
      <dgm:t>
        <a:bodyPr/>
        <a:lstStyle/>
        <a:p>
          <a:r>
            <a:rPr lang="en-US"/>
            <a:t>Final selections</a:t>
          </a:r>
        </a:p>
      </dgm:t>
    </dgm:pt>
    <dgm:pt modelId="{4621C332-416E-45B5-AD6A-E64BC0A71145}" type="parTrans" cxnId="{9DC408D2-4438-475C-A9E0-9E5BDB76376C}">
      <dgm:prSet/>
      <dgm:spPr/>
      <dgm:t>
        <a:bodyPr/>
        <a:lstStyle/>
        <a:p>
          <a:endParaRPr lang="en-US"/>
        </a:p>
      </dgm:t>
    </dgm:pt>
    <dgm:pt modelId="{8DC40858-0F5C-440E-986E-E80EB2DACF07}" type="sibTrans" cxnId="{9DC408D2-4438-475C-A9E0-9E5BDB76376C}">
      <dgm:prSet/>
      <dgm:spPr/>
      <dgm:t>
        <a:bodyPr/>
        <a:lstStyle/>
        <a:p>
          <a:endParaRPr lang="en-US"/>
        </a:p>
      </dgm:t>
    </dgm:pt>
    <dgm:pt modelId="{C8F97310-2C56-444D-873A-265DC9BA23E5}">
      <dgm:prSet/>
      <dgm:spPr>
        <a:solidFill>
          <a:schemeClr val="accent4">
            <a:alpha val="90000"/>
          </a:schemeClr>
        </a:solidFill>
      </dgm:spPr>
      <dgm:t>
        <a:bodyPr/>
        <a:lstStyle/>
        <a:p>
          <a:r>
            <a:rPr lang="en-US"/>
            <a:t>Communications to participants</a:t>
          </a:r>
        </a:p>
      </dgm:t>
    </dgm:pt>
    <dgm:pt modelId="{42465CC0-20F2-477D-824A-894304E14077}" type="parTrans" cxnId="{CD5EA71C-B311-4F52-A966-69ABF8B7D646}">
      <dgm:prSet/>
      <dgm:spPr/>
      <dgm:t>
        <a:bodyPr/>
        <a:lstStyle/>
        <a:p>
          <a:endParaRPr lang="en-US"/>
        </a:p>
      </dgm:t>
    </dgm:pt>
    <dgm:pt modelId="{61EAFF09-C3CE-4837-ABC0-6AF2C45F7847}" type="sibTrans" cxnId="{CD5EA71C-B311-4F52-A966-69ABF8B7D646}">
      <dgm:prSet/>
      <dgm:spPr/>
      <dgm:t>
        <a:bodyPr/>
        <a:lstStyle/>
        <a:p>
          <a:endParaRPr lang="en-US"/>
        </a:p>
      </dgm:t>
    </dgm:pt>
    <dgm:pt modelId="{5B6F0C6B-1DE2-48DE-AB0A-CA3D252E2F23}">
      <dgm:prSet/>
      <dgm:spPr>
        <a:solidFill>
          <a:schemeClr val="accent4">
            <a:alpha val="90000"/>
          </a:schemeClr>
        </a:solidFill>
      </dgm:spPr>
      <dgm:t>
        <a:bodyPr/>
        <a:lstStyle/>
        <a:p>
          <a:r>
            <a:rPr lang="en-US"/>
            <a:t>Ambassador administration</a:t>
          </a:r>
        </a:p>
      </dgm:t>
    </dgm:pt>
    <dgm:pt modelId="{ED713F65-6012-4F6F-87BD-3C5E7725854A}" type="parTrans" cxnId="{EEA5C656-AE9B-4A58-8C6F-3C68072BACF9}">
      <dgm:prSet/>
      <dgm:spPr/>
      <dgm:t>
        <a:bodyPr/>
        <a:lstStyle/>
        <a:p>
          <a:endParaRPr lang="en-US"/>
        </a:p>
      </dgm:t>
    </dgm:pt>
    <dgm:pt modelId="{062D750D-9CD8-45DC-B1DF-10A1BE8B3121}" type="sibTrans" cxnId="{EEA5C656-AE9B-4A58-8C6F-3C68072BACF9}">
      <dgm:prSet/>
      <dgm:spPr/>
      <dgm:t>
        <a:bodyPr/>
        <a:lstStyle/>
        <a:p>
          <a:endParaRPr lang="en-US"/>
        </a:p>
      </dgm:t>
    </dgm:pt>
    <dgm:pt modelId="{8924A000-3EFC-40A7-A98A-298CF8414997}">
      <dgm:prSet/>
      <dgm:spPr>
        <a:solidFill>
          <a:schemeClr val="accent4">
            <a:alpha val="90000"/>
          </a:schemeClr>
        </a:solidFill>
      </dgm:spPr>
      <dgm:t>
        <a:bodyPr/>
        <a:lstStyle/>
        <a:p>
          <a:r>
            <a:rPr lang="en-US"/>
            <a:t>Announcing participants</a:t>
          </a:r>
        </a:p>
      </dgm:t>
    </dgm:pt>
    <dgm:pt modelId="{8CCA1825-3283-405D-AC39-5D1518F3ADB4}" type="parTrans" cxnId="{A84A0B40-8070-4A67-A7A5-AD8F748BD72E}">
      <dgm:prSet/>
      <dgm:spPr/>
      <dgm:t>
        <a:bodyPr/>
        <a:lstStyle/>
        <a:p>
          <a:endParaRPr lang="en-US"/>
        </a:p>
      </dgm:t>
    </dgm:pt>
    <dgm:pt modelId="{FA2F7DC2-FC6A-41E9-AB26-46F2435D6275}" type="sibTrans" cxnId="{A84A0B40-8070-4A67-A7A5-AD8F748BD72E}">
      <dgm:prSet/>
      <dgm:spPr/>
      <dgm:t>
        <a:bodyPr/>
        <a:lstStyle/>
        <a:p>
          <a:endParaRPr lang="en-US"/>
        </a:p>
      </dgm:t>
    </dgm:pt>
    <dgm:pt modelId="{87DCC0E2-BBDD-4127-ABC4-7882D4BDF72A}">
      <dgm:prSet custT="1"/>
      <dgm:spPr/>
      <dgm:t>
        <a:bodyPr/>
        <a:lstStyle/>
        <a:p>
          <a:r>
            <a:rPr lang="en-US" sz="1100" b="1"/>
            <a:t>Launch Planning</a:t>
          </a:r>
        </a:p>
      </dgm:t>
    </dgm:pt>
    <dgm:pt modelId="{67BA7355-89CB-4A2D-9C19-CDEE0BC8C58F}" type="parTrans" cxnId="{A174DA4B-08BB-442B-B09A-A8F2C86C7A0A}">
      <dgm:prSet/>
      <dgm:spPr/>
      <dgm:t>
        <a:bodyPr/>
        <a:lstStyle/>
        <a:p>
          <a:endParaRPr lang="en-US"/>
        </a:p>
      </dgm:t>
    </dgm:pt>
    <dgm:pt modelId="{8565580E-6041-4F0D-B57A-774A1043F02C}" type="sibTrans" cxnId="{A174DA4B-08BB-442B-B09A-A8F2C86C7A0A}">
      <dgm:prSet/>
      <dgm:spPr/>
      <dgm:t>
        <a:bodyPr/>
        <a:lstStyle/>
        <a:p>
          <a:endParaRPr lang="en-US"/>
        </a:p>
      </dgm:t>
    </dgm:pt>
    <dgm:pt modelId="{4B25C8A1-20A3-4C86-98C9-DC6729D0920F}">
      <dgm:prSet/>
      <dgm:spPr>
        <a:solidFill>
          <a:schemeClr val="accent4">
            <a:alpha val="90000"/>
          </a:schemeClr>
        </a:solidFill>
      </dgm:spPr>
      <dgm:t>
        <a:bodyPr/>
        <a:lstStyle/>
        <a:p>
          <a:r>
            <a:rPr lang="en-US"/>
            <a:t>Schedule launch date (with HBA Launch Leader)</a:t>
          </a:r>
        </a:p>
      </dgm:t>
    </dgm:pt>
    <dgm:pt modelId="{23DCC5E6-87C9-4A41-89FC-2C36DB135A9D}" type="parTrans" cxnId="{8EF29E3E-8CFA-4486-B377-4EBDAF6026D9}">
      <dgm:prSet/>
      <dgm:spPr/>
      <dgm:t>
        <a:bodyPr/>
        <a:lstStyle/>
        <a:p>
          <a:endParaRPr lang="en-US"/>
        </a:p>
      </dgm:t>
    </dgm:pt>
    <dgm:pt modelId="{20B33190-05F8-4AE2-B8AF-36C859CE9EB7}" type="sibTrans" cxnId="{8EF29E3E-8CFA-4486-B377-4EBDAF6026D9}">
      <dgm:prSet/>
      <dgm:spPr/>
      <dgm:t>
        <a:bodyPr/>
        <a:lstStyle/>
        <a:p>
          <a:endParaRPr lang="en-US"/>
        </a:p>
      </dgm:t>
    </dgm:pt>
    <dgm:pt modelId="{D2D5ADBD-899E-497F-B659-919F285B4CFC}">
      <dgm:prSet/>
      <dgm:spPr>
        <a:solidFill>
          <a:schemeClr val="accent4">
            <a:alpha val="90000"/>
          </a:schemeClr>
        </a:solidFill>
      </dgm:spPr>
      <dgm:t>
        <a:bodyPr/>
        <a:lstStyle/>
        <a:p>
          <a:r>
            <a:rPr lang="en-US"/>
            <a:t>Logistics planning </a:t>
          </a:r>
        </a:p>
      </dgm:t>
    </dgm:pt>
    <dgm:pt modelId="{4F5D37B0-3653-40E0-B58D-3A27DFFD35B9}" type="parTrans" cxnId="{7C67B074-58F9-421A-B210-26082D471F6F}">
      <dgm:prSet/>
      <dgm:spPr/>
      <dgm:t>
        <a:bodyPr/>
        <a:lstStyle/>
        <a:p>
          <a:endParaRPr lang="en-US"/>
        </a:p>
      </dgm:t>
    </dgm:pt>
    <dgm:pt modelId="{8789F2BF-00E7-4715-8B8B-FE3FEAF21387}" type="sibTrans" cxnId="{7C67B074-58F9-421A-B210-26082D471F6F}">
      <dgm:prSet/>
      <dgm:spPr/>
      <dgm:t>
        <a:bodyPr/>
        <a:lstStyle/>
        <a:p>
          <a:endParaRPr lang="en-US"/>
        </a:p>
      </dgm:t>
    </dgm:pt>
    <dgm:pt modelId="{199A4107-9EDC-4641-B4FC-DE81A92F6ADA}">
      <dgm:prSet/>
      <dgm:spPr>
        <a:solidFill>
          <a:schemeClr val="accent4">
            <a:alpha val="90000"/>
          </a:schemeClr>
        </a:solidFill>
      </dgm:spPr>
      <dgm:t>
        <a:bodyPr/>
        <a:lstStyle/>
        <a:p>
          <a:r>
            <a:rPr lang="en-US"/>
            <a:t>Understanding the Launch Agenda</a:t>
          </a:r>
        </a:p>
      </dgm:t>
    </dgm:pt>
    <dgm:pt modelId="{73084F46-0841-4BD9-9CD2-E41086BD9D6F}" type="parTrans" cxnId="{096AC721-8EA1-4286-8BDE-60810B6A1CBE}">
      <dgm:prSet/>
      <dgm:spPr/>
      <dgm:t>
        <a:bodyPr/>
        <a:lstStyle/>
        <a:p>
          <a:endParaRPr lang="en-US"/>
        </a:p>
      </dgm:t>
    </dgm:pt>
    <dgm:pt modelId="{8FC9C226-3CC6-49A5-B2CB-4DF78383DB73}" type="sibTrans" cxnId="{096AC721-8EA1-4286-8BDE-60810B6A1CBE}">
      <dgm:prSet/>
      <dgm:spPr/>
      <dgm:t>
        <a:bodyPr/>
        <a:lstStyle/>
        <a:p>
          <a:endParaRPr lang="en-US"/>
        </a:p>
      </dgm:t>
    </dgm:pt>
    <dgm:pt modelId="{201CF628-0356-4692-8D05-36DF345054BD}">
      <dgm:prSet/>
      <dgm:spPr>
        <a:solidFill>
          <a:schemeClr val="accent4">
            <a:alpha val="90000"/>
          </a:schemeClr>
        </a:solidFill>
      </dgm:spPr>
      <dgm:t>
        <a:bodyPr/>
        <a:lstStyle/>
        <a:p>
          <a:r>
            <a:rPr lang="en-US"/>
            <a:t>Finalize agenda (with HBA Launch Leader)</a:t>
          </a:r>
        </a:p>
      </dgm:t>
    </dgm:pt>
    <dgm:pt modelId="{3679703F-2DF4-4F74-A875-B8FCC7B0A0A0}" type="parTrans" cxnId="{CE84587F-1F8E-4513-B15D-5A94A5021021}">
      <dgm:prSet/>
      <dgm:spPr/>
      <dgm:t>
        <a:bodyPr/>
        <a:lstStyle/>
        <a:p>
          <a:endParaRPr lang="en-US"/>
        </a:p>
      </dgm:t>
    </dgm:pt>
    <dgm:pt modelId="{1FC783F6-B14A-4122-8798-A10504AFDF45}" type="sibTrans" cxnId="{CE84587F-1F8E-4513-B15D-5A94A5021021}">
      <dgm:prSet/>
      <dgm:spPr/>
      <dgm:t>
        <a:bodyPr/>
        <a:lstStyle/>
        <a:p>
          <a:endParaRPr lang="en-US"/>
        </a:p>
      </dgm:t>
    </dgm:pt>
    <dgm:pt modelId="{4AC184B3-F03D-4ED2-B690-C047C3FCA3EE}">
      <dgm:prSet/>
      <dgm:spPr>
        <a:solidFill>
          <a:schemeClr val="accent4">
            <a:alpha val="90000"/>
          </a:schemeClr>
        </a:solidFill>
      </dgm:spPr>
      <dgm:t>
        <a:bodyPr/>
        <a:lstStyle/>
        <a:p>
          <a:r>
            <a:rPr lang="en-US"/>
            <a:t>Prepare to facilitate breakouts</a:t>
          </a:r>
        </a:p>
      </dgm:t>
    </dgm:pt>
    <dgm:pt modelId="{867FC784-9922-4C90-BE85-8D981F65A2C9}" type="parTrans" cxnId="{C6BE7B3D-D67C-43CF-9757-8CB41ED30AE7}">
      <dgm:prSet/>
      <dgm:spPr/>
      <dgm:t>
        <a:bodyPr/>
        <a:lstStyle/>
        <a:p>
          <a:endParaRPr lang="en-US"/>
        </a:p>
      </dgm:t>
    </dgm:pt>
    <dgm:pt modelId="{EE39867F-5A91-41A2-A778-C149D63D061B}" type="sibTrans" cxnId="{C6BE7B3D-D67C-43CF-9757-8CB41ED30AE7}">
      <dgm:prSet/>
      <dgm:spPr/>
      <dgm:t>
        <a:bodyPr/>
        <a:lstStyle/>
        <a:p>
          <a:endParaRPr lang="en-US"/>
        </a:p>
      </dgm:t>
    </dgm:pt>
    <dgm:pt modelId="{14A5F236-DDC1-4FC1-82C5-32E7C3A64818}">
      <dgm:prSet/>
      <dgm:spPr>
        <a:solidFill>
          <a:schemeClr val="accent4">
            <a:alpha val="90000"/>
          </a:schemeClr>
        </a:solidFill>
      </dgm:spPr>
      <dgm:t>
        <a:bodyPr/>
        <a:lstStyle/>
        <a:p>
          <a:r>
            <a:rPr lang="en-US"/>
            <a:t>Draft your Launch agenda</a:t>
          </a:r>
        </a:p>
      </dgm:t>
    </dgm:pt>
    <dgm:pt modelId="{84581103-C3E5-4CBF-92A8-2681A22617BB}" type="parTrans" cxnId="{F3BB5379-96AF-4C84-AEF2-E10477793866}">
      <dgm:prSet/>
      <dgm:spPr/>
      <dgm:t>
        <a:bodyPr/>
        <a:lstStyle/>
        <a:p>
          <a:endParaRPr lang="en-US"/>
        </a:p>
      </dgm:t>
    </dgm:pt>
    <dgm:pt modelId="{AD7DCFC1-7F69-4AA5-A6BB-DD899023BA5F}" type="sibTrans" cxnId="{F3BB5379-96AF-4C84-AEF2-E10477793866}">
      <dgm:prSet/>
      <dgm:spPr/>
      <dgm:t>
        <a:bodyPr/>
        <a:lstStyle/>
        <a:p>
          <a:endParaRPr lang="en-US"/>
        </a:p>
      </dgm:t>
    </dgm:pt>
    <dgm:pt modelId="{1512F42B-5CC9-4887-9B8F-59604B097D2A}">
      <dgm:prSet/>
      <dgm:spPr>
        <a:solidFill>
          <a:schemeClr val="accent4">
            <a:alpha val="90000"/>
          </a:schemeClr>
        </a:solidFill>
      </dgm:spPr>
      <dgm:t>
        <a:bodyPr/>
        <a:lstStyle/>
        <a:p>
          <a:r>
            <a:rPr lang="en-US"/>
            <a:t>OPTIONAL: plan your Fireside Chat</a:t>
          </a:r>
        </a:p>
      </dgm:t>
    </dgm:pt>
    <dgm:pt modelId="{8C7C8FCD-4984-49B8-8A83-A5AB579506A5}" type="parTrans" cxnId="{94A66B8F-544E-42A0-B583-E10BE6C20273}">
      <dgm:prSet/>
      <dgm:spPr/>
      <dgm:t>
        <a:bodyPr/>
        <a:lstStyle/>
        <a:p>
          <a:endParaRPr lang="en-US"/>
        </a:p>
      </dgm:t>
    </dgm:pt>
    <dgm:pt modelId="{02A2CE0F-E388-4B7A-A77E-459555406D6C}" type="sibTrans" cxnId="{94A66B8F-544E-42A0-B583-E10BE6C20273}">
      <dgm:prSet/>
      <dgm:spPr/>
      <dgm:t>
        <a:bodyPr/>
        <a:lstStyle/>
        <a:p>
          <a:endParaRPr lang="en-US"/>
        </a:p>
      </dgm:t>
    </dgm:pt>
    <dgm:pt modelId="{BDE4127C-96DF-4AE6-87CB-F9EC8611BDDB}">
      <dgm:prSet/>
      <dgm:spPr/>
      <dgm:t>
        <a:bodyPr/>
        <a:lstStyle/>
        <a:p>
          <a:r>
            <a:rPr lang="en-US"/>
            <a:t>Lead your Launch with HBA</a:t>
          </a:r>
        </a:p>
      </dgm:t>
    </dgm:pt>
    <dgm:pt modelId="{F2D17318-2034-4BC5-A2F3-AA747AF27C27}" type="parTrans" cxnId="{CF53919C-1DCB-41BF-942D-7D1200B99C8F}">
      <dgm:prSet/>
      <dgm:spPr/>
      <dgm:t>
        <a:bodyPr/>
        <a:lstStyle/>
        <a:p>
          <a:endParaRPr lang="en-US"/>
        </a:p>
      </dgm:t>
    </dgm:pt>
    <dgm:pt modelId="{5931ABAF-3C99-4BB3-8528-52176A97AA2B}" type="sibTrans" cxnId="{CF53919C-1DCB-41BF-942D-7D1200B99C8F}">
      <dgm:prSet/>
      <dgm:spPr/>
      <dgm:t>
        <a:bodyPr/>
        <a:lstStyle/>
        <a:p>
          <a:endParaRPr lang="en-US"/>
        </a:p>
      </dgm:t>
    </dgm:pt>
    <dgm:pt modelId="{7465DF5B-0699-4FFC-8420-ED880109108D}" type="pres">
      <dgm:prSet presAssocID="{0AA9B1D7-5F0A-4A0B-BABA-202DD49F0B2C}" presName="Name0" presStyleCnt="0">
        <dgm:presLayoutVars>
          <dgm:chPref val="3"/>
          <dgm:dir/>
          <dgm:animLvl val="lvl"/>
          <dgm:resizeHandles/>
        </dgm:presLayoutVars>
      </dgm:prSet>
      <dgm:spPr/>
    </dgm:pt>
    <dgm:pt modelId="{78C06C08-FE13-4C08-8A58-D6E35D39D82A}" type="pres">
      <dgm:prSet presAssocID="{87187312-CA92-4F66-8EB3-0C94A75469F1}" presName="horFlow" presStyleCnt="0"/>
      <dgm:spPr/>
    </dgm:pt>
    <dgm:pt modelId="{37914953-5F5F-408F-BD1B-85A218979054}" type="pres">
      <dgm:prSet presAssocID="{87187312-CA92-4F66-8EB3-0C94A75469F1}" presName="bigChev" presStyleLbl="node1" presStyleIdx="0" presStyleCnt="2"/>
      <dgm:spPr/>
    </dgm:pt>
    <dgm:pt modelId="{53E80641-F5A8-4808-A2DF-A79DFC9121C5}" type="pres">
      <dgm:prSet presAssocID="{B97F5712-2F9C-418C-BB6C-70F1501DF570}" presName="parTrans" presStyleCnt="0"/>
      <dgm:spPr/>
    </dgm:pt>
    <dgm:pt modelId="{902205B1-6B3C-40F9-A4AE-1D3BF0C6CAF8}" type="pres">
      <dgm:prSet presAssocID="{5150FA57-9666-465E-86F6-A164C9459C1C}" presName="node" presStyleLbl="alignAccFollowNode1" presStyleIdx="0" presStyleCnt="16">
        <dgm:presLayoutVars>
          <dgm:bulletEnabled val="1"/>
        </dgm:presLayoutVars>
      </dgm:prSet>
      <dgm:spPr/>
    </dgm:pt>
    <dgm:pt modelId="{D48B2ED8-7A9B-4C6A-8D81-1CFA902C84C6}" type="pres">
      <dgm:prSet presAssocID="{BC5D13C0-CB53-4C90-98BA-68AFEA449AAA}" presName="sibTrans" presStyleCnt="0"/>
      <dgm:spPr/>
    </dgm:pt>
    <dgm:pt modelId="{F30277B7-F56C-4CD0-99F3-F6F42001677F}" type="pres">
      <dgm:prSet presAssocID="{91AA575F-8394-4787-8B2F-990590FDF348}" presName="node" presStyleLbl="alignAccFollowNode1" presStyleIdx="1" presStyleCnt="16">
        <dgm:presLayoutVars>
          <dgm:bulletEnabled val="1"/>
        </dgm:presLayoutVars>
      </dgm:prSet>
      <dgm:spPr/>
    </dgm:pt>
    <dgm:pt modelId="{BF24578D-F8BC-4762-AE79-D592BC3F37D7}" type="pres">
      <dgm:prSet presAssocID="{027F8F41-762E-4E46-AB5D-BFDC4A7E9E2F}" presName="sibTrans" presStyleCnt="0"/>
      <dgm:spPr/>
    </dgm:pt>
    <dgm:pt modelId="{81B55B56-3EE4-476D-A0A4-16E5B1441821}" type="pres">
      <dgm:prSet presAssocID="{541BC911-0FA6-4AAB-B84B-2F5C9D9A8C0D}" presName="node" presStyleLbl="alignAccFollowNode1" presStyleIdx="2" presStyleCnt="16">
        <dgm:presLayoutVars>
          <dgm:bulletEnabled val="1"/>
        </dgm:presLayoutVars>
      </dgm:prSet>
      <dgm:spPr/>
    </dgm:pt>
    <dgm:pt modelId="{5293341D-E662-4004-BF24-0380C682A633}" type="pres">
      <dgm:prSet presAssocID="{6D45510E-4565-42B8-9622-42697F82F3CC}" presName="sibTrans" presStyleCnt="0"/>
      <dgm:spPr/>
    </dgm:pt>
    <dgm:pt modelId="{DF39035A-6750-4A88-B3BF-2F32F93152D3}" type="pres">
      <dgm:prSet presAssocID="{C4C4E5FA-8494-4A65-8D80-31F30EEA147D}" presName="node" presStyleLbl="alignAccFollowNode1" presStyleIdx="3" presStyleCnt="16">
        <dgm:presLayoutVars>
          <dgm:bulletEnabled val="1"/>
        </dgm:presLayoutVars>
      </dgm:prSet>
      <dgm:spPr/>
    </dgm:pt>
    <dgm:pt modelId="{956DAD7D-3E54-4D87-98E4-DB8E8BAF4BEF}" type="pres">
      <dgm:prSet presAssocID="{BD999BB8-607C-4C25-887D-C8D1A701683B}" presName="sibTrans" presStyleCnt="0"/>
      <dgm:spPr/>
    </dgm:pt>
    <dgm:pt modelId="{AF36DE56-6DBF-494B-951C-108F7839A959}" type="pres">
      <dgm:prSet presAssocID="{E81D760E-5BED-4EF1-A0F5-6EA8BE72E390}" presName="node" presStyleLbl="alignAccFollowNode1" presStyleIdx="4" presStyleCnt="16">
        <dgm:presLayoutVars>
          <dgm:bulletEnabled val="1"/>
        </dgm:presLayoutVars>
      </dgm:prSet>
      <dgm:spPr/>
    </dgm:pt>
    <dgm:pt modelId="{24F6C205-450C-4CF9-AA8F-BA2C88C9A419}" type="pres">
      <dgm:prSet presAssocID="{8DC40858-0F5C-440E-986E-E80EB2DACF07}" presName="sibTrans" presStyleCnt="0"/>
      <dgm:spPr/>
    </dgm:pt>
    <dgm:pt modelId="{E19B03AE-64FA-484F-86A3-425C70847334}" type="pres">
      <dgm:prSet presAssocID="{C8F97310-2C56-444D-873A-265DC9BA23E5}" presName="node" presStyleLbl="alignAccFollowNode1" presStyleIdx="5" presStyleCnt="16">
        <dgm:presLayoutVars>
          <dgm:bulletEnabled val="1"/>
        </dgm:presLayoutVars>
      </dgm:prSet>
      <dgm:spPr/>
    </dgm:pt>
    <dgm:pt modelId="{1469A311-5468-4CDE-8235-5818D5E1B38A}" type="pres">
      <dgm:prSet presAssocID="{61EAFF09-C3CE-4837-ABC0-6AF2C45F7847}" presName="sibTrans" presStyleCnt="0"/>
      <dgm:spPr/>
    </dgm:pt>
    <dgm:pt modelId="{5DE417C0-A5BE-40FC-BB9D-F73BF3DB14EA}" type="pres">
      <dgm:prSet presAssocID="{5B6F0C6B-1DE2-48DE-AB0A-CA3D252E2F23}" presName="node" presStyleLbl="alignAccFollowNode1" presStyleIdx="6" presStyleCnt="16">
        <dgm:presLayoutVars>
          <dgm:bulletEnabled val="1"/>
        </dgm:presLayoutVars>
      </dgm:prSet>
      <dgm:spPr/>
    </dgm:pt>
    <dgm:pt modelId="{FBADCACB-F0EC-400F-950D-C455B48202A5}" type="pres">
      <dgm:prSet presAssocID="{062D750D-9CD8-45DC-B1DF-10A1BE8B3121}" presName="sibTrans" presStyleCnt="0"/>
      <dgm:spPr/>
    </dgm:pt>
    <dgm:pt modelId="{29B938CA-E4EC-40B1-A57D-9B22D2B78DA5}" type="pres">
      <dgm:prSet presAssocID="{8924A000-3EFC-40A7-A98A-298CF8414997}" presName="node" presStyleLbl="alignAccFollowNode1" presStyleIdx="7" presStyleCnt="16">
        <dgm:presLayoutVars>
          <dgm:bulletEnabled val="1"/>
        </dgm:presLayoutVars>
      </dgm:prSet>
      <dgm:spPr/>
    </dgm:pt>
    <dgm:pt modelId="{66B574BC-5BC1-4DCC-815B-EBF1AF38193E}" type="pres">
      <dgm:prSet presAssocID="{87187312-CA92-4F66-8EB3-0C94A75469F1}" presName="vSp" presStyleCnt="0"/>
      <dgm:spPr/>
    </dgm:pt>
    <dgm:pt modelId="{6B1B5E2D-F768-4DEE-8DE0-EADA08191647}" type="pres">
      <dgm:prSet presAssocID="{87DCC0E2-BBDD-4127-ABC4-7882D4BDF72A}" presName="horFlow" presStyleCnt="0"/>
      <dgm:spPr/>
    </dgm:pt>
    <dgm:pt modelId="{3BABE6D4-01F6-4784-A85B-EFA29757D2E5}" type="pres">
      <dgm:prSet presAssocID="{87DCC0E2-BBDD-4127-ABC4-7882D4BDF72A}" presName="bigChev" presStyleLbl="node1" presStyleIdx="1" presStyleCnt="2"/>
      <dgm:spPr/>
    </dgm:pt>
    <dgm:pt modelId="{629A8726-7DAB-4EF9-A18D-B8B1DAF3AC2C}" type="pres">
      <dgm:prSet presAssocID="{23DCC5E6-87C9-4A41-89FC-2C36DB135A9D}" presName="parTrans" presStyleCnt="0"/>
      <dgm:spPr/>
    </dgm:pt>
    <dgm:pt modelId="{C974FC91-C96E-453B-8E53-16A4C9C88F52}" type="pres">
      <dgm:prSet presAssocID="{4B25C8A1-20A3-4C86-98C9-DC6729D0920F}" presName="node" presStyleLbl="alignAccFollowNode1" presStyleIdx="8" presStyleCnt="16">
        <dgm:presLayoutVars>
          <dgm:bulletEnabled val="1"/>
        </dgm:presLayoutVars>
      </dgm:prSet>
      <dgm:spPr/>
    </dgm:pt>
    <dgm:pt modelId="{FC25AEDB-0D6F-4880-92BA-B7CDDD7D9113}" type="pres">
      <dgm:prSet presAssocID="{20B33190-05F8-4AE2-B8AF-36C859CE9EB7}" presName="sibTrans" presStyleCnt="0"/>
      <dgm:spPr/>
    </dgm:pt>
    <dgm:pt modelId="{68363EC0-C2E0-4DC5-95BF-FE69A866BD40}" type="pres">
      <dgm:prSet presAssocID="{D2D5ADBD-899E-497F-B659-919F285B4CFC}" presName="node" presStyleLbl="alignAccFollowNode1" presStyleIdx="9" presStyleCnt="16">
        <dgm:presLayoutVars>
          <dgm:bulletEnabled val="1"/>
        </dgm:presLayoutVars>
      </dgm:prSet>
      <dgm:spPr/>
    </dgm:pt>
    <dgm:pt modelId="{8C47CD2E-8F8E-4A03-A823-6BBAD9CEC429}" type="pres">
      <dgm:prSet presAssocID="{8789F2BF-00E7-4715-8B8B-FE3FEAF21387}" presName="sibTrans" presStyleCnt="0"/>
      <dgm:spPr/>
    </dgm:pt>
    <dgm:pt modelId="{195A6048-F695-417E-B939-5BC2C5B2EBFC}" type="pres">
      <dgm:prSet presAssocID="{199A4107-9EDC-4641-B4FC-DE81A92F6ADA}" presName="node" presStyleLbl="alignAccFollowNode1" presStyleIdx="10" presStyleCnt="16">
        <dgm:presLayoutVars>
          <dgm:bulletEnabled val="1"/>
        </dgm:presLayoutVars>
      </dgm:prSet>
      <dgm:spPr/>
    </dgm:pt>
    <dgm:pt modelId="{ADB820AF-72EB-4EC3-A019-2FAEEC2188E2}" type="pres">
      <dgm:prSet presAssocID="{8FC9C226-3CC6-49A5-B2CB-4DF78383DB73}" presName="sibTrans" presStyleCnt="0"/>
      <dgm:spPr/>
    </dgm:pt>
    <dgm:pt modelId="{7C737822-E240-4CDE-8907-74CE5CA14054}" type="pres">
      <dgm:prSet presAssocID="{14A5F236-DDC1-4FC1-82C5-32E7C3A64818}" presName="node" presStyleLbl="alignAccFollowNode1" presStyleIdx="11" presStyleCnt="16">
        <dgm:presLayoutVars>
          <dgm:bulletEnabled val="1"/>
        </dgm:presLayoutVars>
      </dgm:prSet>
      <dgm:spPr/>
    </dgm:pt>
    <dgm:pt modelId="{0FEEA67B-519D-4DCC-A449-71930157AFB5}" type="pres">
      <dgm:prSet presAssocID="{AD7DCFC1-7F69-4AA5-A6BB-DD899023BA5F}" presName="sibTrans" presStyleCnt="0"/>
      <dgm:spPr/>
    </dgm:pt>
    <dgm:pt modelId="{5223348F-3139-4710-B569-E6C387E5159D}" type="pres">
      <dgm:prSet presAssocID="{1512F42B-5CC9-4887-9B8F-59604B097D2A}" presName="node" presStyleLbl="alignAccFollowNode1" presStyleIdx="12" presStyleCnt="16">
        <dgm:presLayoutVars>
          <dgm:bulletEnabled val="1"/>
        </dgm:presLayoutVars>
      </dgm:prSet>
      <dgm:spPr/>
    </dgm:pt>
    <dgm:pt modelId="{AD7C3BDE-A3B7-489E-B9AE-10CA4BD5B454}" type="pres">
      <dgm:prSet presAssocID="{02A2CE0F-E388-4B7A-A77E-459555406D6C}" presName="sibTrans" presStyleCnt="0"/>
      <dgm:spPr/>
    </dgm:pt>
    <dgm:pt modelId="{71406FC5-B64A-4584-854A-DCC5A874A1C3}" type="pres">
      <dgm:prSet presAssocID="{201CF628-0356-4692-8D05-36DF345054BD}" presName="node" presStyleLbl="alignAccFollowNode1" presStyleIdx="13" presStyleCnt="16">
        <dgm:presLayoutVars>
          <dgm:bulletEnabled val="1"/>
        </dgm:presLayoutVars>
      </dgm:prSet>
      <dgm:spPr/>
    </dgm:pt>
    <dgm:pt modelId="{6DF14BBA-5F98-4B1D-8D23-3C4B683866E1}" type="pres">
      <dgm:prSet presAssocID="{1FC783F6-B14A-4122-8798-A10504AFDF45}" presName="sibTrans" presStyleCnt="0"/>
      <dgm:spPr/>
    </dgm:pt>
    <dgm:pt modelId="{3C59BA7C-AF6C-4D1B-BD0E-7C4A959FC3FA}" type="pres">
      <dgm:prSet presAssocID="{4AC184B3-F03D-4ED2-B690-C047C3FCA3EE}" presName="node" presStyleLbl="alignAccFollowNode1" presStyleIdx="14" presStyleCnt="16">
        <dgm:presLayoutVars>
          <dgm:bulletEnabled val="1"/>
        </dgm:presLayoutVars>
      </dgm:prSet>
      <dgm:spPr/>
    </dgm:pt>
    <dgm:pt modelId="{EAE96108-9F9F-4603-A89A-5D32A05C5889}" type="pres">
      <dgm:prSet presAssocID="{EE39867F-5A91-41A2-A778-C149D63D061B}" presName="sibTrans" presStyleCnt="0"/>
      <dgm:spPr/>
    </dgm:pt>
    <dgm:pt modelId="{9A19B984-CC5F-4357-9216-BCF3CFE0D362}" type="pres">
      <dgm:prSet presAssocID="{BDE4127C-96DF-4AE6-87CB-F9EC8611BDDB}" presName="node" presStyleLbl="alignAccFollowNode1" presStyleIdx="15" presStyleCnt="16">
        <dgm:presLayoutVars>
          <dgm:bulletEnabled val="1"/>
        </dgm:presLayoutVars>
      </dgm:prSet>
      <dgm:spPr/>
    </dgm:pt>
  </dgm:ptLst>
  <dgm:cxnLst>
    <dgm:cxn modelId="{09752102-CFDE-44C7-8549-22C4458ACCB8}" srcId="{87187312-CA92-4F66-8EB3-0C94A75469F1}" destId="{91AA575F-8394-4787-8B2F-990590FDF348}" srcOrd="1" destOrd="0" parTransId="{9105B572-2543-4E5F-BF70-C728582401C0}" sibTransId="{027F8F41-762E-4E46-AB5D-BFDC4A7E9E2F}"/>
    <dgm:cxn modelId="{D6475D09-7C9B-4241-A647-539D041CBCB7}" srcId="{0AA9B1D7-5F0A-4A0B-BABA-202DD49F0B2C}" destId="{87187312-CA92-4F66-8EB3-0C94A75469F1}" srcOrd="0" destOrd="0" parTransId="{6C81451A-F64D-43F2-8E3F-3CFE6994B3EA}" sibTransId="{3B85C7D8-867D-48FA-86FA-BD64AC1FCD6A}"/>
    <dgm:cxn modelId="{3FC48A18-83D4-4D29-980D-713B52793ED2}" type="presOf" srcId="{91AA575F-8394-4787-8B2F-990590FDF348}" destId="{F30277B7-F56C-4CD0-99F3-F6F42001677F}" srcOrd="0" destOrd="0" presId="urn:microsoft.com/office/officeart/2005/8/layout/lProcess3"/>
    <dgm:cxn modelId="{CD5EA71C-B311-4F52-A966-69ABF8B7D646}" srcId="{87187312-CA92-4F66-8EB3-0C94A75469F1}" destId="{C8F97310-2C56-444D-873A-265DC9BA23E5}" srcOrd="5" destOrd="0" parTransId="{42465CC0-20F2-477D-824A-894304E14077}" sibTransId="{61EAFF09-C3CE-4837-ABC0-6AF2C45F7847}"/>
    <dgm:cxn modelId="{096AC721-8EA1-4286-8BDE-60810B6A1CBE}" srcId="{87DCC0E2-BBDD-4127-ABC4-7882D4BDF72A}" destId="{199A4107-9EDC-4641-B4FC-DE81A92F6ADA}" srcOrd="2" destOrd="0" parTransId="{73084F46-0841-4BD9-9CD2-E41086BD9D6F}" sibTransId="{8FC9C226-3CC6-49A5-B2CB-4DF78383DB73}"/>
    <dgm:cxn modelId="{AC86092A-23C8-4CC7-8D27-64E87F0CC0EC}" type="presOf" srcId="{0AA9B1D7-5F0A-4A0B-BABA-202DD49F0B2C}" destId="{7465DF5B-0699-4FFC-8420-ED880109108D}" srcOrd="0" destOrd="0" presId="urn:microsoft.com/office/officeart/2005/8/layout/lProcess3"/>
    <dgm:cxn modelId="{1190512C-5155-4346-8E24-92C1827D5FAE}" type="presOf" srcId="{4AC184B3-F03D-4ED2-B690-C047C3FCA3EE}" destId="{3C59BA7C-AF6C-4D1B-BD0E-7C4A959FC3FA}" srcOrd="0" destOrd="0" presId="urn:microsoft.com/office/officeart/2005/8/layout/lProcess3"/>
    <dgm:cxn modelId="{568D132D-F640-4431-991A-96C480E1B6D3}" type="presOf" srcId="{14A5F236-DDC1-4FC1-82C5-32E7C3A64818}" destId="{7C737822-E240-4CDE-8907-74CE5CA14054}" srcOrd="0" destOrd="0" presId="urn:microsoft.com/office/officeart/2005/8/layout/lProcess3"/>
    <dgm:cxn modelId="{D9F40B32-C820-4147-BD7D-F28AE233F4D4}" type="presOf" srcId="{D2D5ADBD-899E-497F-B659-919F285B4CFC}" destId="{68363EC0-C2E0-4DC5-95BF-FE69A866BD40}" srcOrd="0" destOrd="0" presId="urn:microsoft.com/office/officeart/2005/8/layout/lProcess3"/>
    <dgm:cxn modelId="{DC1DE73A-7291-4FB7-93EF-3781D780E07D}" type="presOf" srcId="{5B6F0C6B-1DE2-48DE-AB0A-CA3D252E2F23}" destId="{5DE417C0-A5BE-40FC-BB9D-F73BF3DB14EA}" srcOrd="0" destOrd="0" presId="urn:microsoft.com/office/officeart/2005/8/layout/lProcess3"/>
    <dgm:cxn modelId="{C6BE7B3D-D67C-43CF-9757-8CB41ED30AE7}" srcId="{87DCC0E2-BBDD-4127-ABC4-7882D4BDF72A}" destId="{4AC184B3-F03D-4ED2-B690-C047C3FCA3EE}" srcOrd="6" destOrd="0" parTransId="{867FC784-9922-4C90-BE85-8D981F65A2C9}" sibTransId="{EE39867F-5A91-41A2-A778-C149D63D061B}"/>
    <dgm:cxn modelId="{8EF29E3E-8CFA-4486-B377-4EBDAF6026D9}" srcId="{87DCC0E2-BBDD-4127-ABC4-7882D4BDF72A}" destId="{4B25C8A1-20A3-4C86-98C9-DC6729D0920F}" srcOrd="0" destOrd="0" parTransId="{23DCC5E6-87C9-4A41-89FC-2C36DB135A9D}" sibTransId="{20B33190-05F8-4AE2-B8AF-36C859CE9EB7}"/>
    <dgm:cxn modelId="{A84A0B40-8070-4A67-A7A5-AD8F748BD72E}" srcId="{87187312-CA92-4F66-8EB3-0C94A75469F1}" destId="{8924A000-3EFC-40A7-A98A-298CF8414997}" srcOrd="7" destOrd="0" parTransId="{8CCA1825-3283-405D-AC39-5D1518F3ADB4}" sibTransId="{FA2F7DC2-FC6A-41E9-AB26-46F2435D6275}"/>
    <dgm:cxn modelId="{6BB57D44-DEC2-4133-9630-8C7D3B7742F5}" type="presOf" srcId="{C4C4E5FA-8494-4A65-8D80-31F30EEA147D}" destId="{DF39035A-6750-4A88-B3BF-2F32F93152D3}" srcOrd="0" destOrd="0" presId="urn:microsoft.com/office/officeart/2005/8/layout/lProcess3"/>
    <dgm:cxn modelId="{9C60D464-3961-42C9-8404-D38FA6A995C4}" type="presOf" srcId="{C8F97310-2C56-444D-873A-265DC9BA23E5}" destId="{E19B03AE-64FA-484F-86A3-425C70847334}" srcOrd="0" destOrd="0" presId="urn:microsoft.com/office/officeart/2005/8/layout/lProcess3"/>
    <dgm:cxn modelId="{B9306868-FCA6-44FB-9046-8A5C0DCD34AE}" type="presOf" srcId="{87DCC0E2-BBDD-4127-ABC4-7882D4BDF72A}" destId="{3BABE6D4-01F6-4784-A85B-EFA29757D2E5}" srcOrd="0" destOrd="0" presId="urn:microsoft.com/office/officeart/2005/8/layout/lProcess3"/>
    <dgm:cxn modelId="{A174DA4B-08BB-442B-B09A-A8F2C86C7A0A}" srcId="{0AA9B1D7-5F0A-4A0B-BABA-202DD49F0B2C}" destId="{87DCC0E2-BBDD-4127-ABC4-7882D4BDF72A}" srcOrd="1" destOrd="0" parTransId="{67BA7355-89CB-4A2D-9C19-CDEE0BC8C58F}" sibTransId="{8565580E-6041-4F0D-B57A-774A1043F02C}"/>
    <dgm:cxn modelId="{7C67B074-58F9-421A-B210-26082D471F6F}" srcId="{87DCC0E2-BBDD-4127-ABC4-7882D4BDF72A}" destId="{D2D5ADBD-899E-497F-B659-919F285B4CFC}" srcOrd="1" destOrd="0" parTransId="{4F5D37B0-3653-40E0-B58D-3A27DFFD35B9}" sibTransId="{8789F2BF-00E7-4715-8B8B-FE3FEAF21387}"/>
    <dgm:cxn modelId="{EEA5C656-AE9B-4A58-8C6F-3C68072BACF9}" srcId="{87187312-CA92-4F66-8EB3-0C94A75469F1}" destId="{5B6F0C6B-1DE2-48DE-AB0A-CA3D252E2F23}" srcOrd="6" destOrd="0" parTransId="{ED713F65-6012-4F6F-87BD-3C5E7725854A}" sibTransId="{062D750D-9CD8-45DC-B1DF-10A1BE8B3121}"/>
    <dgm:cxn modelId="{B850E256-09B0-4E1A-8C32-81BFBCDA6374}" type="presOf" srcId="{8924A000-3EFC-40A7-A98A-298CF8414997}" destId="{29B938CA-E4EC-40B1-A57D-9B22D2B78DA5}" srcOrd="0" destOrd="0" presId="urn:microsoft.com/office/officeart/2005/8/layout/lProcess3"/>
    <dgm:cxn modelId="{F3BB5379-96AF-4C84-AEF2-E10477793866}" srcId="{87DCC0E2-BBDD-4127-ABC4-7882D4BDF72A}" destId="{14A5F236-DDC1-4FC1-82C5-32E7C3A64818}" srcOrd="3" destOrd="0" parTransId="{84581103-C3E5-4CBF-92A8-2681A22617BB}" sibTransId="{AD7DCFC1-7F69-4AA5-A6BB-DD899023BA5F}"/>
    <dgm:cxn modelId="{E1259E59-90B7-4244-A9D8-CAA0F24F4A57}" srcId="{87187312-CA92-4F66-8EB3-0C94A75469F1}" destId="{5150FA57-9666-465E-86F6-A164C9459C1C}" srcOrd="0" destOrd="0" parTransId="{B97F5712-2F9C-418C-BB6C-70F1501DF570}" sibTransId="{BC5D13C0-CB53-4C90-98BA-68AFEA449AAA}"/>
    <dgm:cxn modelId="{CE84587F-1F8E-4513-B15D-5A94A5021021}" srcId="{87DCC0E2-BBDD-4127-ABC4-7882D4BDF72A}" destId="{201CF628-0356-4692-8D05-36DF345054BD}" srcOrd="5" destOrd="0" parTransId="{3679703F-2DF4-4F74-A875-B8FCC7B0A0A0}" sibTransId="{1FC783F6-B14A-4122-8798-A10504AFDF45}"/>
    <dgm:cxn modelId="{27A6DE84-917A-4460-B036-F63B19E66D03}" type="presOf" srcId="{201CF628-0356-4692-8D05-36DF345054BD}" destId="{71406FC5-B64A-4584-854A-DCC5A874A1C3}" srcOrd="0" destOrd="0" presId="urn:microsoft.com/office/officeart/2005/8/layout/lProcess3"/>
    <dgm:cxn modelId="{353A3B86-AE4A-4758-B71E-3FFD92F3E59F}" type="presOf" srcId="{E81D760E-5BED-4EF1-A0F5-6EA8BE72E390}" destId="{AF36DE56-6DBF-494B-951C-108F7839A959}" srcOrd="0" destOrd="0" presId="urn:microsoft.com/office/officeart/2005/8/layout/lProcess3"/>
    <dgm:cxn modelId="{94A66B8F-544E-42A0-B583-E10BE6C20273}" srcId="{87DCC0E2-BBDD-4127-ABC4-7882D4BDF72A}" destId="{1512F42B-5CC9-4887-9B8F-59604B097D2A}" srcOrd="4" destOrd="0" parTransId="{8C7C8FCD-4984-49B8-8A83-A5AB579506A5}" sibTransId="{02A2CE0F-E388-4B7A-A77E-459555406D6C}"/>
    <dgm:cxn modelId="{E686719A-4F1F-4341-9F6F-C561C2E4DB5D}" type="presOf" srcId="{5150FA57-9666-465E-86F6-A164C9459C1C}" destId="{902205B1-6B3C-40F9-A4AE-1D3BF0C6CAF8}" srcOrd="0" destOrd="0" presId="urn:microsoft.com/office/officeart/2005/8/layout/lProcess3"/>
    <dgm:cxn modelId="{CF53919C-1DCB-41BF-942D-7D1200B99C8F}" srcId="{87DCC0E2-BBDD-4127-ABC4-7882D4BDF72A}" destId="{BDE4127C-96DF-4AE6-87CB-F9EC8611BDDB}" srcOrd="7" destOrd="0" parTransId="{F2D17318-2034-4BC5-A2F3-AA747AF27C27}" sibTransId="{5931ABAF-3C99-4BB3-8528-52176A97AA2B}"/>
    <dgm:cxn modelId="{5245C8B5-5C9B-4F1F-8BAC-1425EBF9AA80}" type="presOf" srcId="{541BC911-0FA6-4AAB-B84B-2F5C9D9A8C0D}" destId="{81B55B56-3EE4-476D-A0A4-16E5B1441821}" srcOrd="0" destOrd="0" presId="urn:microsoft.com/office/officeart/2005/8/layout/lProcess3"/>
    <dgm:cxn modelId="{0D5AD3B7-7B64-4B6F-9B3C-9E2859C52D54}" type="presOf" srcId="{1512F42B-5CC9-4887-9B8F-59604B097D2A}" destId="{5223348F-3139-4710-B569-E6C387E5159D}" srcOrd="0" destOrd="0" presId="urn:microsoft.com/office/officeart/2005/8/layout/lProcess3"/>
    <dgm:cxn modelId="{B834FBBA-9B06-4C4A-820E-394EC7A9A596}" srcId="{87187312-CA92-4F66-8EB3-0C94A75469F1}" destId="{541BC911-0FA6-4AAB-B84B-2F5C9D9A8C0D}" srcOrd="2" destOrd="0" parTransId="{201F5C67-0292-49BC-BCDC-73782C000B23}" sibTransId="{6D45510E-4565-42B8-9622-42697F82F3CC}"/>
    <dgm:cxn modelId="{9DC408D2-4438-475C-A9E0-9E5BDB76376C}" srcId="{87187312-CA92-4F66-8EB3-0C94A75469F1}" destId="{E81D760E-5BED-4EF1-A0F5-6EA8BE72E390}" srcOrd="4" destOrd="0" parTransId="{4621C332-416E-45B5-AD6A-E64BC0A71145}" sibTransId="{8DC40858-0F5C-440E-986E-E80EB2DACF07}"/>
    <dgm:cxn modelId="{12F7ECD7-5A3A-4003-A407-BF80B3FE7215}" srcId="{87187312-CA92-4F66-8EB3-0C94A75469F1}" destId="{C4C4E5FA-8494-4A65-8D80-31F30EEA147D}" srcOrd="3" destOrd="0" parTransId="{8B085764-571B-4686-882D-8AF8644652F6}" sibTransId="{BD999BB8-607C-4C25-887D-C8D1A701683B}"/>
    <dgm:cxn modelId="{412256D9-83AB-499A-A527-C57494AEC3AE}" type="presOf" srcId="{87187312-CA92-4F66-8EB3-0C94A75469F1}" destId="{37914953-5F5F-408F-BD1B-85A218979054}" srcOrd="0" destOrd="0" presId="urn:microsoft.com/office/officeart/2005/8/layout/lProcess3"/>
    <dgm:cxn modelId="{A73325E6-3012-44F0-9EE6-C226D6037AC3}" type="presOf" srcId="{4B25C8A1-20A3-4C86-98C9-DC6729D0920F}" destId="{C974FC91-C96E-453B-8E53-16A4C9C88F52}" srcOrd="0" destOrd="0" presId="urn:microsoft.com/office/officeart/2005/8/layout/lProcess3"/>
    <dgm:cxn modelId="{D97612F3-E4B9-4875-A6CD-6E7284DB7994}" type="presOf" srcId="{199A4107-9EDC-4641-B4FC-DE81A92F6ADA}" destId="{195A6048-F695-417E-B939-5BC2C5B2EBFC}" srcOrd="0" destOrd="0" presId="urn:microsoft.com/office/officeart/2005/8/layout/lProcess3"/>
    <dgm:cxn modelId="{5756A4F5-3EA6-430B-9687-31FEEB61DBEB}" type="presOf" srcId="{BDE4127C-96DF-4AE6-87CB-F9EC8611BDDB}" destId="{9A19B984-CC5F-4357-9216-BCF3CFE0D362}" srcOrd="0" destOrd="0" presId="urn:microsoft.com/office/officeart/2005/8/layout/lProcess3"/>
    <dgm:cxn modelId="{6F50283D-031D-4837-B1F6-A5EBB416DF21}" type="presParOf" srcId="{7465DF5B-0699-4FFC-8420-ED880109108D}" destId="{78C06C08-FE13-4C08-8A58-D6E35D39D82A}" srcOrd="0" destOrd="0" presId="urn:microsoft.com/office/officeart/2005/8/layout/lProcess3"/>
    <dgm:cxn modelId="{357F875F-4A50-43CF-881D-AE0F483FBBC4}" type="presParOf" srcId="{78C06C08-FE13-4C08-8A58-D6E35D39D82A}" destId="{37914953-5F5F-408F-BD1B-85A218979054}" srcOrd="0" destOrd="0" presId="urn:microsoft.com/office/officeart/2005/8/layout/lProcess3"/>
    <dgm:cxn modelId="{F7E780D9-D832-4420-A93D-2A6F82714C9D}" type="presParOf" srcId="{78C06C08-FE13-4C08-8A58-D6E35D39D82A}" destId="{53E80641-F5A8-4808-A2DF-A79DFC9121C5}" srcOrd="1" destOrd="0" presId="urn:microsoft.com/office/officeart/2005/8/layout/lProcess3"/>
    <dgm:cxn modelId="{692DE4DB-C12C-4623-89B5-A56828E9BCF1}" type="presParOf" srcId="{78C06C08-FE13-4C08-8A58-D6E35D39D82A}" destId="{902205B1-6B3C-40F9-A4AE-1D3BF0C6CAF8}" srcOrd="2" destOrd="0" presId="urn:microsoft.com/office/officeart/2005/8/layout/lProcess3"/>
    <dgm:cxn modelId="{921FC752-A163-40AC-A9B8-219DA24FA38F}" type="presParOf" srcId="{78C06C08-FE13-4C08-8A58-D6E35D39D82A}" destId="{D48B2ED8-7A9B-4C6A-8D81-1CFA902C84C6}" srcOrd="3" destOrd="0" presId="urn:microsoft.com/office/officeart/2005/8/layout/lProcess3"/>
    <dgm:cxn modelId="{75A275CA-A58B-4DF2-8FC5-3379B7564D7A}" type="presParOf" srcId="{78C06C08-FE13-4C08-8A58-D6E35D39D82A}" destId="{F30277B7-F56C-4CD0-99F3-F6F42001677F}" srcOrd="4" destOrd="0" presId="urn:microsoft.com/office/officeart/2005/8/layout/lProcess3"/>
    <dgm:cxn modelId="{323B8148-3A0F-45D4-86EE-C41EB8C8A4D8}" type="presParOf" srcId="{78C06C08-FE13-4C08-8A58-D6E35D39D82A}" destId="{BF24578D-F8BC-4762-AE79-D592BC3F37D7}" srcOrd="5" destOrd="0" presId="urn:microsoft.com/office/officeart/2005/8/layout/lProcess3"/>
    <dgm:cxn modelId="{DBEC1171-EDFF-4D47-A221-5E420C00063D}" type="presParOf" srcId="{78C06C08-FE13-4C08-8A58-D6E35D39D82A}" destId="{81B55B56-3EE4-476D-A0A4-16E5B1441821}" srcOrd="6" destOrd="0" presId="urn:microsoft.com/office/officeart/2005/8/layout/lProcess3"/>
    <dgm:cxn modelId="{15E59D55-8F2E-442C-AC35-34CA30FF7367}" type="presParOf" srcId="{78C06C08-FE13-4C08-8A58-D6E35D39D82A}" destId="{5293341D-E662-4004-BF24-0380C682A633}" srcOrd="7" destOrd="0" presId="urn:microsoft.com/office/officeart/2005/8/layout/lProcess3"/>
    <dgm:cxn modelId="{26D6F07A-3813-4753-A527-66DE0D22FFE1}" type="presParOf" srcId="{78C06C08-FE13-4C08-8A58-D6E35D39D82A}" destId="{DF39035A-6750-4A88-B3BF-2F32F93152D3}" srcOrd="8" destOrd="0" presId="urn:microsoft.com/office/officeart/2005/8/layout/lProcess3"/>
    <dgm:cxn modelId="{44F06BE3-F48A-463A-AC8C-BB169DB184F7}" type="presParOf" srcId="{78C06C08-FE13-4C08-8A58-D6E35D39D82A}" destId="{956DAD7D-3E54-4D87-98E4-DB8E8BAF4BEF}" srcOrd="9" destOrd="0" presId="urn:microsoft.com/office/officeart/2005/8/layout/lProcess3"/>
    <dgm:cxn modelId="{0D557130-9751-4F1D-8ADF-9A1964B3A259}" type="presParOf" srcId="{78C06C08-FE13-4C08-8A58-D6E35D39D82A}" destId="{AF36DE56-6DBF-494B-951C-108F7839A959}" srcOrd="10" destOrd="0" presId="urn:microsoft.com/office/officeart/2005/8/layout/lProcess3"/>
    <dgm:cxn modelId="{562AAF38-A6E1-4261-AEA1-6B757B7D674C}" type="presParOf" srcId="{78C06C08-FE13-4C08-8A58-D6E35D39D82A}" destId="{24F6C205-450C-4CF9-AA8F-BA2C88C9A419}" srcOrd="11" destOrd="0" presId="urn:microsoft.com/office/officeart/2005/8/layout/lProcess3"/>
    <dgm:cxn modelId="{07D38CED-69DA-4FFF-8896-CD817BCCB909}" type="presParOf" srcId="{78C06C08-FE13-4C08-8A58-D6E35D39D82A}" destId="{E19B03AE-64FA-484F-86A3-425C70847334}" srcOrd="12" destOrd="0" presId="urn:microsoft.com/office/officeart/2005/8/layout/lProcess3"/>
    <dgm:cxn modelId="{59AFF875-3E9A-47F2-85BB-0452106B9D87}" type="presParOf" srcId="{78C06C08-FE13-4C08-8A58-D6E35D39D82A}" destId="{1469A311-5468-4CDE-8235-5818D5E1B38A}" srcOrd="13" destOrd="0" presId="urn:microsoft.com/office/officeart/2005/8/layout/lProcess3"/>
    <dgm:cxn modelId="{AA15DF7B-A466-4334-8A13-37B688CDAC8E}" type="presParOf" srcId="{78C06C08-FE13-4C08-8A58-D6E35D39D82A}" destId="{5DE417C0-A5BE-40FC-BB9D-F73BF3DB14EA}" srcOrd="14" destOrd="0" presId="urn:microsoft.com/office/officeart/2005/8/layout/lProcess3"/>
    <dgm:cxn modelId="{EB618B7F-4592-47D4-A488-45BDFAA609E5}" type="presParOf" srcId="{78C06C08-FE13-4C08-8A58-D6E35D39D82A}" destId="{FBADCACB-F0EC-400F-950D-C455B48202A5}" srcOrd="15" destOrd="0" presId="urn:microsoft.com/office/officeart/2005/8/layout/lProcess3"/>
    <dgm:cxn modelId="{9CA6529D-9B8C-4DEF-ABD3-2D2CC072574B}" type="presParOf" srcId="{78C06C08-FE13-4C08-8A58-D6E35D39D82A}" destId="{29B938CA-E4EC-40B1-A57D-9B22D2B78DA5}" srcOrd="16" destOrd="0" presId="urn:microsoft.com/office/officeart/2005/8/layout/lProcess3"/>
    <dgm:cxn modelId="{DC058A40-3145-460F-9524-68BD3526263A}" type="presParOf" srcId="{7465DF5B-0699-4FFC-8420-ED880109108D}" destId="{66B574BC-5BC1-4DCC-815B-EBF1AF38193E}" srcOrd="1" destOrd="0" presId="urn:microsoft.com/office/officeart/2005/8/layout/lProcess3"/>
    <dgm:cxn modelId="{BA92AF62-E854-46CA-AB5F-B2F8E10E9294}" type="presParOf" srcId="{7465DF5B-0699-4FFC-8420-ED880109108D}" destId="{6B1B5E2D-F768-4DEE-8DE0-EADA08191647}" srcOrd="2" destOrd="0" presId="urn:microsoft.com/office/officeart/2005/8/layout/lProcess3"/>
    <dgm:cxn modelId="{9FC9F88F-6ACD-41E2-984C-CEE3E76A8294}" type="presParOf" srcId="{6B1B5E2D-F768-4DEE-8DE0-EADA08191647}" destId="{3BABE6D4-01F6-4784-A85B-EFA29757D2E5}" srcOrd="0" destOrd="0" presId="urn:microsoft.com/office/officeart/2005/8/layout/lProcess3"/>
    <dgm:cxn modelId="{29716E02-DF48-4AFB-BCE2-C34FA1D04D68}" type="presParOf" srcId="{6B1B5E2D-F768-4DEE-8DE0-EADA08191647}" destId="{629A8726-7DAB-4EF9-A18D-B8B1DAF3AC2C}" srcOrd="1" destOrd="0" presId="urn:microsoft.com/office/officeart/2005/8/layout/lProcess3"/>
    <dgm:cxn modelId="{79598E02-D56F-4EE9-B2B3-6795ADE2DC74}" type="presParOf" srcId="{6B1B5E2D-F768-4DEE-8DE0-EADA08191647}" destId="{C974FC91-C96E-453B-8E53-16A4C9C88F52}" srcOrd="2" destOrd="0" presId="urn:microsoft.com/office/officeart/2005/8/layout/lProcess3"/>
    <dgm:cxn modelId="{D2F8C35C-DC69-42C1-AEB4-A6CB976B642A}" type="presParOf" srcId="{6B1B5E2D-F768-4DEE-8DE0-EADA08191647}" destId="{FC25AEDB-0D6F-4880-92BA-B7CDDD7D9113}" srcOrd="3" destOrd="0" presId="urn:microsoft.com/office/officeart/2005/8/layout/lProcess3"/>
    <dgm:cxn modelId="{4FF91116-D4D5-45C6-AF18-6B5C30404F12}" type="presParOf" srcId="{6B1B5E2D-F768-4DEE-8DE0-EADA08191647}" destId="{68363EC0-C2E0-4DC5-95BF-FE69A866BD40}" srcOrd="4" destOrd="0" presId="urn:microsoft.com/office/officeart/2005/8/layout/lProcess3"/>
    <dgm:cxn modelId="{2BF1D406-0ACE-4E4E-9FFA-42F7A275E4B9}" type="presParOf" srcId="{6B1B5E2D-F768-4DEE-8DE0-EADA08191647}" destId="{8C47CD2E-8F8E-4A03-A823-6BBAD9CEC429}" srcOrd="5" destOrd="0" presId="urn:microsoft.com/office/officeart/2005/8/layout/lProcess3"/>
    <dgm:cxn modelId="{AF04CAE7-6EEB-4FEC-BE2D-051B5E3306CD}" type="presParOf" srcId="{6B1B5E2D-F768-4DEE-8DE0-EADA08191647}" destId="{195A6048-F695-417E-B939-5BC2C5B2EBFC}" srcOrd="6" destOrd="0" presId="urn:microsoft.com/office/officeart/2005/8/layout/lProcess3"/>
    <dgm:cxn modelId="{C111A251-1815-4B81-99F2-8F2811CCDAEF}" type="presParOf" srcId="{6B1B5E2D-F768-4DEE-8DE0-EADA08191647}" destId="{ADB820AF-72EB-4EC3-A019-2FAEEC2188E2}" srcOrd="7" destOrd="0" presId="urn:microsoft.com/office/officeart/2005/8/layout/lProcess3"/>
    <dgm:cxn modelId="{63DD4D44-275B-4AEA-BF58-8109BA6B1DD5}" type="presParOf" srcId="{6B1B5E2D-F768-4DEE-8DE0-EADA08191647}" destId="{7C737822-E240-4CDE-8907-74CE5CA14054}" srcOrd="8" destOrd="0" presId="urn:microsoft.com/office/officeart/2005/8/layout/lProcess3"/>
    <dgm:cxn modelId="{1A2AF6A0-1F73-46C0-9D17-4B9D4CC8E74B}" type="presParOf" srcId="{6B1B5E2D-F768-4DEE-8DE0-EADA08191647}" destId="{0FEEA67B-519D-4DCC-A449-71930157AFB5}" srcOrd="9" destOrd="0" presId="urn:microsoft.com/office/officeart/2005/8/layout/lProcess3"/>
    <dgm:cxn modelId="{C4524BF1-0F6C-4B4B-B21E-EA7E252E3F1C}" type="presParOf" srcId="{6B1B5E2D-F768-4DEE-8DE0-EADA08191647}" destId="{5223348F-3139-4710-B569-E6C387E5159D}" srcOrd="10" destOrd="0" presId="urn:microsoft.com/office/officeart/2005/8/layout/lProcess3"/>
    <dgm:cxn modelId="{8ED52A12-0701-45E7-9EDA-B5D87405F0BD}" type="presParOf" srcId="{6B1B5E2D-F768-4DEE-8DE0-EADA08191647}" destId="{AD7C3BDE-A3B7-489E-B9AE-10CA4BD5B454}" srcOrd="11" destOrd="0" presId="urn:microsoft.com/office/officeart/2005/8/layout/lProcess3"/>
    <dgm:cxn modelId="{343CE7B0-A19E-42CE-85F2-AFED78D875F4}" type="presParOf" srcId="{6B1B5E2D-F768-4DEE-8DE0-EADA08191647}" destId="{71406FC5-B64A-4584-854A-DCC5A874A1C3}" srcOrd="12" destOrd="0" presId="urn:microsoft.com/office/officeart/2005/8/layout/lProcess3"/>
    <dgm:cxn modelId="{6AEF25B8-BB73-4D33-AAB7-3259A2B6980F}" type="presParOf" srcId="{6B1B5E2D-F768-4DEE-8DE0-EADA08191647}" destId="{6DF14BBA-5F98-4B1D-8D23-3C4B683866E1}" srcOrd="13" destOrd="0" presId="urn:microsoft.com/office/officeart/2005/8/layout/lProcess3"/>
    <dgm:cxn modelId="{66072DFF-2882-4B36-9FD1-A5F4677BD20E}" type="presParOf" srcId="{6B1B5E2D-F768-4DEE-8DE0-EADA08191647}" destId="{3C59BA7C-AF6C-4D1B-BD0E-7C4A959FC3FA}" srcOrd="14" destOrd="0" presId="urn:microsoft.com/office/officeart/2005/8/layout/lProcess3"/>
    <dgm:cxn modelId="{ABE9F92F-A22E-4CB1-AE7B-1025143B8EEE}" type="presParOf" srcId="{6B1B5E2D-F768-4DEE-8DE0-EADA08191647}" destId="{EAE96108-9F9F-4603-A89A-5D32A05C5889}" srcOrd="15" destOrd="0" presId="urn:microsoft.com/office/officeart/2005/8/layout/lProcess3"/>
    <dgm:cxn modelId="{99079A82-06D4-4A18-BBD0-EB1DBB42D86D}" type="presParOf" srcId="{6B1B5E2D-F768-4DEE-8DE0-EADA08191647}" destId="{9A19B984-CC5F-4357-9216-BCF3CFE0D362}" srcOrd="1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4953-5F5F-408F-BD1B-85A218979054}">
      <dsp:nvSpPr>
        <dsp:cNvPr id="0" name=""/>
        <dsp:cNvSpPr/>
      </dsp:nvSpPr>
      <dsp:spPr>
        <a:xfrm>
          <a:off x="6304" y="1600023"/>
          <a:ext cx="1759840" cy="7039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Ambassador Recruitment</a:t>
          </a:r>
        </a:p>
      </dsp:txBody>
      <dsp:txXfrm>
        <a:off x="358272" y="1600023"/>
        <a:ext cx="1055904" cy="703936"/>
      </dsp:txXfrm>
    </dsp:sp>
    <dsp:sp modelId="{902205B1-6B3C-40F9-A4AE-1D3BF0C6CAF8}">
      <dsp:nvSpPr>
        <dsp:cNvPr id="0" name=""/>
        <dsp:cNvSpPr/>
      </dsp:nvSpPr>
      <dsp:spPr>
        <a:xfrm>
          <a:off x="1537364"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Initiating recruitment: application criteria </a:t>
          </a:r>
        </a:p>
      </dsp:txBody>
      <dsp:txXfrm>
        <a:off x="1829497" y="1659858"/>
        <a:ext cx="876401" cy="584266"/>
      </dsp:txXfrm>
    </dsp:sp>
    <dsp:sp modelId="{F30277B7-F56C-4CD0-99F3-F6F42001677F}">
      <dsp:nvSpPr>
        <dsp:cNvPr id="0" name=""/>
        <dsp:cNvSpPr/>
      </dsp:nvSpPr>
      <dsp:spPr>
        <a:xfrm>
          <a:off x="2793538"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Communicating out the opportunity</a:t>
          </a:r>
        </a:p>
      </dsp:txBody>
      <dsp:txXfrm>
        <a:off x="3085671" y="1659858"/>
        <a:ext cx="876401" cy="584266"/>
      </dsp:txXfrm>
    </dsp:sp>
    <dsp:sp modelId="{81B55B56-3EE4-476D-A0A4-16E5B1441821}">
      <dsp:nvSpPr>
        <dsp:cNvPr id="0" name=""/>
        <dsp:cNvSpPr/>
      </dsp:nvSpPr>
      <dsp:spPr>
        <a:xfrm>
          <a:off x="4049712"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Set up screening committee</a:t>
          </a:r>
        </a:p>
      </dsp:txBody>
      <dsp:txXfrm>
        <a:off x="4341845" y="1659858"/>
        <a:ext cx="876401" cy="584266"/>
      </dsp:txXfrm>
    </dsp:sp>
    <dsp:sp modelId="{DF39035A-6750-4A88-B3BF-2F32F93152D3}">
      <dsp:nvSpPr>
        <dsp:cNvPr id="0" name=""/>
        <dsp:cNvSpPr/>
      </dsp:nvSpPr>
      <dsp:spPr>
        <a:xfrm>
          <a:off x="5305886"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Vetting applicants</a:t>
          </a:r>
        </a:p>
      </dsp:txBody>
      <dsp:txXfrm>
        <a:off x="5598019" y="1659858"/>
        <a:ext cx="876401" cy="584266"/>
      </dsp:txXfrm>
    </dsp:sp>
    <dsp:sp modelId="{AF36DE56-6DBF-494B-951C-108F7839A959}">
      <dsp:nvSpPr>
        <dsp:cNvPr id="0" name=""/>
        <dsp:cNvSpPr/>
      </dsp:nvSpPr>
      <dsp:spPr>
        <a:xfrm>
          <a:off x="6562060"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Final selections</a:t>
          </a:r>
        </a:p>
      </dsp:txBody>
      <dsp:txXfrm>
        <a:off x="6854193" y="1659858"/>
        <a:ext cx="876401" cy="584266"/>
      </dsp:txXfrm>
    </dsp:sp>
    <dsp:sp modelId="{E19B03AE-64FA-484F-86A3-425C70847334}">
      <dsp:nvSpPr>
        <dsp:cNvPr id="0" name=""/>
        <dsp:cNvSpPr/>
      </dsp:nvSpPr>
      <dsp:spPr>
        <a:xfrm>
          <a:off x="7818234"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Communications to participants</a:t>
          </a:r>
        </a:p>
      </dsp:txBody>
      <dsp:txXfrm>
        <a:off x="8110367" y="1659858"/>
        <a:ext cx="876401" cy="584266"/>
      </dsp:txXfrm>
    </dsp:sp>
    <dsp:sp modelId="{5DE417C0-A5BE-40FC-BB9D-F73BF3DB14EA}">
      <dsp:nvSpPr>
        <dsp:cNvPr id="0" name=""/>
        <dsp:cNvSpPr/>
      </dsp:nvSpPr>
      <dsp:spPr>
        <a:xfrm>
          <a:off x="9074407"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Ambassador administration</a:t>
          </a:r>
        </a:p>
      </dsp:txBody>
      <dsp:txXfrm>
        <a:off x="9366540" y="1659858"/>
        <a:ext cx="876401" cy="584266"/>
      </dsp:txXfrm>
    </dsp:sp>
    <dsp:sp modelId="{29B938CA-E4EC-40B1-A57D-9B22D2B78DA5}">
      <dsp:nvSpPr>
        <dsp:cNvPr id="0" name=""/>
        <dsp:cNvSpPr/>
      </dsp:nvSpPr>
      <dsp:spPr>
        <a:xfrm>
          <a:off x="10330581"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Announcing participants</a:t>
          </a:r>
        </a:p>
      </dsp:txBody>
      <dsp:txXfrm>
        <a:off x="10622714" y="1659858"/>
        <a:ext cx="876401" cy="584266"/>
      </dsp:txXfrm>
    </dsp:sp>
    <dsp:sp modelId="{3BABE6D4-01F6-4784-A85B-EFA29757D2E5}">
      <dsp:nvSpPr>
        <dsp:cNvPr id="0" name=""/>
        <dsp:cNvSpPr/>
      </dsp:nvSpPr>
      <dsp:spPr>
        <a:xfrm>
          <a:off x="6304" y="2402511"/>
          <a:ext cx="1759840" cy="7039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a:t>Launch Planning</a:t>
          </a:r>
        </a:p>
      </dsp:txBody>
      <dsp:txXfrm>
        <a:off x="358272" y="2402511"/>
        <a:ext cx="1055904" cy="703936"/>
      </dsp:txXfrm>
    </dsp:sp>
    <dsp:sp modelId="{C974FC91-C96E-453B-8E53-16A4C9C88F52}">
      <dsp:nvSpPr>
        <dsp:cNvPr id="0" name=""/>
        <dsp:cNvSpPr/>
      </dsp:nvSpPr>
      <dsp:spPr>
        <a:xfrm>
          <a:off x="1537364"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dirty="0"/>
            <a:t>Schedule launch date (with HBA Launch Leader)</a:t>
          </a:r>
        </a:p>
      </dsp:txBody>
      <dsp:txXfrm>
        <a:off x="1829497" y="2462345"/>
        <a:ext cx="876401" cy="584266"/>
      </dsp:txXfrm>
    </dsp:sp>
    <dsp:sp modelId="{68363EC0-C2E0-4DC5-95BF-FE69A866BD40}">
      <dsp:nvSpPr>
        <dsp:cNvPr id="0" name=""/>
        <dsp:cNvSpPr/>
      </dsp:nvSpPr>
      <dsp:spPr>
        <a:xfrm>
          <a:off x="2793538"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dirty="0"/>
            <a:t>Logistics planning </a:t>
          </a:r>
        </a:p>
      </dsp:txBody>
      <dsp:txXfrm>
        <a:off x="3085671" y="2462345"/>
        <a:ext cx="876401" cy="584266"/>
      </dsp:txXfrm>
    </dsp:sp>
    <dsp:sp modelId="{195A6048-F695-417E-B939-5BC2C5B2EBFC}">
      <dsp:nvSpPr>
        <dsp:cNvPr id="0" name=""/>
        <dsp:cNvSpPr/>
      </dsp:nvSpPr>
      <dsp:spPr>
        <a:xfrm>
          <a:off x="4049712"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Understanding the Launch Agenda</a:t>
          </a:r>
        </a:p>
      </dsp:txBody>
      <dsp:txXfrm>
        <a:off x="4341845" y="2462345"/>
        <a:ext cx="876401" cy="584266"/>
      </dsp:txXfrm>
    </dsp:sp>
    <dsp:sp modelId="{7C737822-E240-4CDE-8907-74CE5CA14054}">
      <dsp:nvSpPr>
        <dsp:cNvPr id="0" name=""/>
        <dsp:cNvSpPr/>
      </dsp:nvSpPr>
      <dsp:spPr>
        <a:xfrm>
          <a:off x="5305886"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Draft your Launch agenda</a:t>
          </a:r>
        </a:p>
      </dsp:txBody>
      <dsp:txXfrm>
        <a:off x="5598019" y="2462345"/>
        <a:ext cx="876401" cy="584266"/>
      </dsp:txXfrm>
    </dsp:sp>
    <dsp:sp modelId="{5223348F-3139-4710-B569-E6C387E5159D}">
      <dsp:nvSpPr>
        <dsp:cNvPr id="0" name=""/>
        <dsp:cNvSpPr/>
      </dsp:nvSpPr>
      <dsp:spPr>
        <a:xfrm>
          <a:off x="6562060"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OPTIONAL: plan your Fireside Chat</a:t>
          </a:r>
        </a:p>
      </dsp:txBody>
      <dsp:txXfrm>
        <a:off x="6854193" y="2462345"/>
        <a:ext cx="876401" cy="584266"/>
      </dsp:txXfrm>
    </dsp:sp>
    <dsp:sp modelId="{71406FC5-B64A-4584-854A-DCC5A874A1C3}">
      <dsp:nvSpPr>
        <dsp:cNvPr id="0" name=""/>
        <dsp:cNvSpPr/>
      </dsp:nvSpPr>
      <dsp:spPr>
        <a:xfrm>
          <a:off x="7818234"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Finalize agenda (with HBA Launch Leader)</a:t>
          </a:r>
        </a:p>
      </dsp:txBody>
      <dsp:txXfrm>
        <a:off x="8110367" y="2462345"/>
        <a:ext cx="876401" cy="584266"/>
      </dsp:txXfrm>
    </dsp:sp>
    <dsp:sp modelId="{3C59BA7C-AF6C-4D1B-BD0E-7C4A959FC3FA}">
      <dsp:nvSpPr>
        <dsp:cNvPr id="0" name=""/>
        <dsp:cNvSpPr/>
      </dsp:nvSpPr>
      <dsp:spPr>
        <a:xfrm>
          <a:off x="9074407"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Prepare to facilitate breakouts</a:t>
          </a:r>
        </a:p>
      </dsp:txBody>
      <dsp:txXfrm>
        <a:off x="9366540" y="2462345"/>
        <a:ext cx="876401" cy="584266"/>
      </dsp:txXfrm>
    </dsp:sp>
    <dsp:sp modelId="{9A19B984-CC5F-4357-9216-BCF3CFE0D362}">
      <dsp:nvSpPr>
        <dsp:cNvPr id="0" name=""/>
        <dsp:cNvSpPr/>
      </dsp:nvSpPr>
      <dsp:spPr>
        <a:xfrm>
          <a:off x="10330581"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Lead your Launch with HBA</a:t>
          </a:r>
        </a:p>
      </dsp:txBody>
      <dsp:txXfrm>
        <a:off x="10622714" y="2462345"/>
        <a:ext cx="876401" cy="5842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B172B-9CDD-4B60-909E-568D718C154B}">
      <dsp:nvSpPr>
        <dsp:cNvPr id="0" name=""/>
        <dsp:cNvSpPr/>
      </dsp:nvSpPr>
      <dsp:spPr>
        <a:xfrm rot="5400000">
          <a:off x="514791" y="764212"/>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5DEB3F-9004-42B0-8D48-DED8A3CAD78A}">
      <dsp:nvSpPr>
        <dsp:cNvPr id="0" name=""/>
        <dsp:cNvSpPr/>
      </dsp:nvSpPr>
      <dsp:spPr>
        <a:xfrm>
          <a:off x="348450" y="46517"/>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Exploratory Phase                 </a:t>
          </a:r>
          <a:r>
            <a:rPr lang="en-US" sz="700" b="1" i="1" kern="1200"/>
            <a:t>(2-4 months prior)</a:t>
          </a:r>
          <a:endParaRPr lang="en-US" sz="1000" b="1" i="1" kern="1200"/>
        </a:p>
      </dsp:txBody>
      <dsp:txXfrm>
        <a:off x="385876" y="83943"/>
        <a:ext cx="1020261" cy="691692"/>
      </dsp:txXfrm>
    </dsp:sp>
    <dsp:sp modelId="{55D5A890-5893-4F6E-838C-2CB216531BA0}">
      <dsp:nvSpPr>
        <dsp:cNvPr id="0" name=""/>
        <dsp:cNvSpPr/>
      </dsp:nvSpPr>
      <dsp:spPr>
        <a:xfrm>
          <a:off x="1465955" y="11619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t>Setting up your team</a:t>
          </a:r>
        </a:p>
        <a:p>
          <a:pPr marL="57150" lvl="1" indent="-57150" algn="l" defTabSz="444500">
            <a:lnSpc>
              <a:spcPct val="90000"/>
            </a:lnSpc>
            <a:spcBef>
              <a:spcPct val="0"/>
            </a:spcBef>
            <a:spcAft>
              <a:spcPct val="15000"/>
            </a:spcAft>
            <a:buChar char="•"/>
          </a:pPr>
          <a:r>
            <a:rPr lang="en-US" sz="1000" kern="1200"/>
            <a:t>Determining program strategy and specifics </a:t>
          </a:r>
        </a:p>
        <a:p>
          <a:pPr marL="57150" lvl="1" indent="-57150" algn="l" defTabSz="444500">
            <a:lnSpc>
              <a:spcPct val="90000"/>
            </a:lnSpc>
            <a:spcBef>
              <a:spcPct val="0"/>
            </a:spcBef>
            <a:spcAft>
              <a:spcPct val="15000"/>
            </a:spcAft>
            <a:buChar char="•"/>
          </a:pPr>
          <a:r>
            <a:rPr lang="en-US" sz="1000" kern="1200"/>
            <a:t>Set launch date</a:t>
          </a:r>
        </a:p>
      </dsp:txBody>
      <dsp:txXfrm>
        <a:off x="1465955" y="116191"/>
        <a:ext cx="3064518" cy="619554"/>
      </dsp:txXfrm>
    </dsp:sp>
    <dsp:sp modelId="{0E4A3784-07EA-4EED-A8EF-D047A3D36D31}">
      <dsp:nvSpPr>
        <dsp:cNvPr id="0" name=""/>
        <dsp:cNvSpPr/>
      </dsp:nvSpPr>
      <dsp:spPr>
        <a:xfrm rot="5400000">
          <a:off x="1655538" y="1625294"/>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A4D04-ABEA-4F8B-8FEB-61F73E4FE2FC}">
      <dsp:nvSpPr>
        <dsp:cNvPr id="0" name=""/>
        <dsp:cNvSpPr/>
      </dsp:nvSpPr>
      <dsp:spPr>
        <a:xfrm>
          <a:off x="1483179" y="904165"/>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a:t>Launch Prep Phase                    </a:t>
          </a:r>
          <a:r>
            <a:rPr lang="en-US" sz="750" b="1" i="1" kern="1200"/>
            <a:t>(1-2 months prior)</a:t>
          </a:r>
        </a:p>
      </dsp:txBody>
      <dsp:txXfrm>
        <a:off x="1520605" y="941591"/>
        <a:ext cx="1020261" cy="691692"/>
      </dsp:txXfrm>
    </dsp:sp>
    <dsp:sp modelId="{89D129B5-FF98-4C53-947D-9938B0B736A1}">
      <dsp:nvSpPr>
        <dsp:cNvPr id="0" name=""/>
        <dsp:cNvSpPr/>
      </dsp:nvSpPr>
      <dsp:spPr>
        <a:xfrm>
          <a:off x="2614261" y="977273"/>
          <a:ext cx="3410517"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Ambassador selection, onboarding and individual goals determination</a:t>
          </a:r>
        </a:p>
        <a:p>
          <a:pPr marL="57150" lvl="1" indent="-57150" algn="l" defTabSz="444500">
            <a:lnSpc>
              <a:spcPct val="90000"/>
            </a:lnSpc>
            <a:spcBef>
              <a:spcPct val="0"/>
            </a:spcBef>
            <a:spcAft>
              <a:spcPct val="15000"/>
            </a:spcAft>
            <a:buChar char="•"/>
          </a:pPr>
          <a:r>
            <a:rPr lang="en-US" sz="1000" kern="1200"/>
            <a:t>Launch preparation</a:t>
          </a:r>
        </a:p>
      </dsp:txBody>
      <dsp:txXfrm>
        <a:off x="2614261" y="977273"/>
        <a:ext cx="3410517" cy="619554"/>
      </dsp:txXfrm>
    </dsp:sp>
    <dsp:sp modelId="{B69298E1-5DA8-478B-86CD-220240EA4BB4}">
      <dsp:nvSpPr>
        <dsp:cNvPr id="0" name=""/>
        <dsp:cNvSpPr/>
      </dsp:nvSpPr>
      <dsp:spPr>
        <a:xfrm rot="5400000">
          <a:off x="2890459" y="2486376"/>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D42BDF-FE30-436E-9852-7E487A9678F8}">
      <dsp:nvSpPr>
        <dsp:cNvPr id="0" name=""/>
        <dsp:cNvSpPr/>
      </dsp:nvSpPr>
      <dsp:spPr>
        <a:xfrm>
          <a:off x="2718015" y="1765247"/>
          <a:ext cx="1095113" cy="766544"/>
        </a:xfrm>
        <a:prstGeom prst="roundRect">
          <a:avLst>
            <a:gd name="adj" fmla="val 166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Launch </a:t>
          </a:r>
          <a:r>
            <a:rPr lang="en-US" sz="800" b="1" i="1" kern="1200">
              <a:solidFill>
                <a:schemeClr val="tx1"/>
              </a:solidFill>
            </a:rPr>
            <a:t>(Program kickoff)</a:t>
          </a:r>
          <a:endParaRPr lang="en-US" sz="900" b="1" i="1" kern="1200">
            <a:solidFill>
              <a:schemeClr val="tx1"/>
            </a:solidFill>
          </a:endParaRPr>
        </a:p>
      </dsp:txBody>
      <dsp:txXfrm>
        <a:off x="2755441" y="1802673"/>
        <a:ext cx="1020261" cy="691692"/>
      </dsp:txXfrm>
    </dsp:sp>
    <dsp:sp modelId="{8AE61F39-904E-493C-BD5C-821EF12FBBB2}">
      <dsp:nvSpPr>
        <dsp:cNvPr id="0" name=""/>
        <dsp:cNvSpPr/>
      </dsp:nvSpPr>
      <dsp:spPr>
        <a:xfrm>
          <a:off x="3857778" y="183450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Program setup and governance</a:t>
          </a:r>
        </a:p>
        <a:p>
          <a:pPr marL="57150" lvl="1" indent="-57150" algn="l" defTabSz="444500">
            <a:lnSpc>
              <a:spcPct val="90000"/>
            </a:lnSpc>
            <a:spcBef>
              <a:spcPct val="0"/>
            </a:spcBef>
            <a:spcAft>
              <a:spcPct val="15000"/>
            </a:spcAft>
            <a:buChar char="•"/>
          </a:pPr>
          <a:r>
            <a:rPr lang="en-US" sz="1000" kern="1200"/>
            <a:t>Group initiatives determination</a:t>
          </a:r>
        </a:p>
      </dsp:txBody>
      <dsp:txXfrm>
        <a:off x="3857778" y="1834501"/>
        <a:ext cx="3064518" cy="619554"/>
      </dsp:txXfrm>
    </dsp:sp>
    <dsp:sp modelId="{4117F6AE-3B6C-41CB-9ED6-A01422C1340C}">
      <dsp:nvSpPr>
        <dsp:cNvPr id="0" name=""/>
        <dsp:cNvSpPr/>
      </dsp:nvSpPr>
      <dsp:spPr>
        <a:xfrm rot="5400000">
          <a:off x="4126855" y="334745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46969-F3B8-4BF9-8C91-CC03D9F46202}">
      <dsp:nvSpPr>
        <dsp:cNvPr id="0" name=""/>
        <dsp:cNvSpPr/>
      </dsp:nvSpPr>
      <dsp:spPr>
        <a:xfrm>
          <a:off x="3954677" y="2626329"/>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Post-Launch Monitoring </a:t>
          </a:r>
          <a:r>
            <a:rPr lang="en-US" sz="900" b="1" i="1" kern="1200"/>
            <a:t>(Months 0-3)</a:t>
          </a:r>
        </a:p>
      </dsp:txBody>
      <dsp:txXfrm>
        <a:off x="3992103" y="2663755"/>
        <a:ext cx="1020261" cy="691692"/>
      </dsp:txXfrm>
    </dsp:sp>
    <dsp:sp modelId="{72573486-D2EC-444F-9ABB-A9C3D60C454E}">
      <dsp:nvSpPr>
        <dsp:cNvPr id="0" name=""/>
        <dsp:cNvSpPr/>
      </dsp:nvSpPr>
      <dsp:spPr>
        <a:xfrm>
          <a:off x="5083375" y="2695583"/>
          <a:ext cx="4260259"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Executive committee and cohort meetings</a:t>
          </a:r>
        </a:p>
        <a:p>
          <a:pPr marL="57150" lvl="1" indent="-57150" algn="l" defTabSz="444500">
            <a:lnSpc>
              <a:spcPct val="90000"/>
            </a:lnSpc>
            <a:spcBef>
              <a:spcPct val="0"/>
            </a:spcBef>
            <a:spcAft>
              <a:spcPct val="15000"/>
            </a:spcAft>
            <a:buChar char="•"/>
          </a:pPr>
          <a:r>
            <a:rPr lang="en-US" sz="1000" kern="1200"/>
            <a:t>Group initiative team leads established</a:t>
          </a:r>
        </a:p>
      </dsp:txBody>
      <dsp:txXfrm>
        <a:off x="5083375" y="2695583"/>
        <a:ext cx="4260259" cy="619554"/>
      </dsp:txXfrm>
    </dsp:sp>
    <dsp:sp modelId="{1322E384-3B9D-4BBC-B302-389153346F23}">
      <dsp:nvSpPr>
        <dsp:cNvPr id="0" name=""/>
        <dsp:cNvSpPr/>
      </dsp:nvSpPr>
      <dsp:spPr>
        <a:xfrm rot="5400000">
          <a:off x="5416174" y="4208540"/>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7C1F99-5FBE-4BB9-A564-C1B68DD8BFC6}">
      <dsp:nvSpPr>
        <dsp:cNvPr id="0" name=""/>
        <dsp:cNvSpPr/>
      </dsp:nvSpPr>
      <dsp:spPr>
        <a:xfrm>
          <a:off x="5243743" y="3487411"/>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Maintenance </a:t>
          </a:r>
          <a:r>
            <a:rPr lang="en-US" sz="900" b="1" i="1" kern="1200"/>
            <a:t>(Months 3-12)</a:t>
          </a:r>
        </a:p>
      </dsp:txBody>
      <dsp:txXfrm>
        <a:off x="5281169" y="3524837"/>
        <a:ext cx="1020261" cy="691692"/>
      </dsp:txXfrm>
    </dsp:sp>
    <dsp:sp modelId="{2EB53FFB-FDB4-4F10-B18C-9E53B1F3CFA9}">
      <dsp:nvSpPr>
        <dsp:cNvPr id="0" name=""/>
        <dsp:cNvSpPr/>
      </dsp:nvSpPr>
      <dsp:spPr>
        <a:xfrm>
          <a:off x="6374506" y="3556665"/>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Participant engagement</a:t>
          </a:r>
        </a:p>
        <a:p>
          <a:pPr marL="57150" lvl="1" indent="-57150" algn="l" defTabSz="444500">
            <a:lnSpc>
              <a:spcPct val="90000"/>
            </a:lnSpc>
            <a:spcBef>
              <a:spcPct val="0"/>
            </a:spcBef>
            <a:spcAft>
              <a:spcPct val="15000"/>
            </a:spcAft>
            <a:buChar char="•"/>
          </a:pPr>
          <a:r>
            <a:rPr lang="en-US" sz="1000" kern="1200"/>
            <a:t>Mid-year assessment and presentation to executive sponsors </a:t>
          </a:r>
        </a:p>
        <a:p>
          <a:pPr marL="57150" lvl="1" indent="-57150" algn="l" defTabSz="444500">
            <a:lnSpc>
              <a:spcPct val="90000"/>
            </a:lnSpc>
            <a:spcBef>
              <a:spcPct val="0"/>
            </a:spcBef>
            <a:spcAft>
              <a:spcPct val="15000"/>
            </a:spcAft>
            <a:buChar char="•"/>
          </a:pPr>
          <a:r>
            <a:rPr lang="en-US" sz="1000" kern="1200"/>
            <a:t>Tracking towards goals</a:t>
          </a:r>
        </a:p>
      </dsp:txBody>
      <dsp:txXfrm>
        <a:off x="6374506" y="3556665"/>
        <a:ext cx="3064518" cy="619554"/>
      </dsp:txXfrm>
    </dsp:sp>
    <dsp:sp modelId="{FB80C58A-3F79-4466-B52C-A96632F67126}">
      <dsp:nvSpPr>
        <dsp:cNvPr id="0" name=""/>
        <dsp:cNvSpPr/>
      </dsp:nvSpPr>
      <dsp:spPr>
        <a:xfrm rot="5400000">
          <a:off x="6729981" y="507044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F95FD-8ED8-4437-A011-29BD416D847E}">
      <dsp:nvSpPr>
        <dsp:cNvPr id="0" name=""/>
        <dsp:cNvSpPr/>
      </dsp:nvSpPr>
      <dsp:spPr>
        <a:xfrm>
          <a:off x="6549951" y="4348493"/>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Re-launch </a:t>
          </a:r>
          <a:r>
            <a:rPr lang="en-US" sz="900" b="1" i="1" kern="1200"/>
            <a:t>(</a:t>
          </a:r>
          <a:r>
            <a:rPr lang="en-US" sz="900" b="1" i="1" kern="1200">
              <a:latin typeface="Tahoma"/>
            </a:rPr>
            <a:t>Months</a:t>
          </a:r>
          <a:r>
            <a:rPr lang="en-US" sz="900" b="1" i="1" kern="1200"/>
            <a:t> 9-12)</a:t>
          </a:r>
          <a:endParaRPr lang="en-US" sz="1200" b="1" i="1" kern="1200"/>
        </a:p>
      </dsp:txBody>
      <dsp:txXfrm>
        <a:off x="6587377" y="4385919"/>
        <a:ext cx="1020261" cy="691692"/>
      </dsp:txXfrm>
    </dsp:sp>
    <dsp:sp modelId="{13CB1C81-9FD3-451A-AB42-8A3FBE496E94}">
      <dsp:nvSpPr>
        <dsp:cNvPr id="0" name=""/>
        <dsp:cNvSpPr/>
      </dsp:nvSpPr>
      <dsp:spPr>
        <a:xfrm>
          <a:off x="7685079" y="4412270"/>
          <a:ext cx="306764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3 months prior to program end</a:t>
          </a:r>
        </a:p>
        <a:p>
          <a:pPr marL="57150" lvl="1" indent="-57150" algn="l" defTabSz="444500">
            <a:lnSpc>
              <a:spcPct val="90000"/>
            </a:lnSpc>
            <a:spcBef>
              <a:spcPct val="0"/>
            </a:spcBef>
            <a:spcAft>
              <a:spcPct val="15000"/>
            </a:spcAft>
            <a:buChar char="•"/>
          </a:pPr>
          <a:r>
            <a:rPr lang="en-US" sz="1000" kern="1200"/>
            <a:t>Establish next </a:t>
          </a:r>
          <a:r>
            <a:rPr lang="en-US" sz="1000" kern="1200">
              <a:solidFill>
                <a:srgbClr val="58595B"/>
              </a:solidFill>
            </a:rPr>
            <a:t>cohort</a:t>
          </a:r>
          <a:r>
            <a:rPr lang="en-US" sz="1000" kern="1200"/>
            <a:t> needs/basics</a:t>
          </a:r>
        </a:p>
        <a:p>
          <a:pPr marL="57150" lvl="1" indent="-57150" algn="l" defTabSz="444500">
            <a:lnSpc>
              <a:spcPct val="90000"/>
            </a:lnSpc>
            <a:spcBef>
              <a:spcPct val="0"/>
            </a:spcBef>
            <a:spcAft>
              <a:spcPct val="15000"/>
            </a:spcAft>
            <a:buChar char="•"/>
          </a:pPr>
          <a:r>
            <a:rPr lang="en-US" sz="1000" kern="1200"/>
            <a:t>AM participation for partnership renewal</a:t>
          </a:r>
        </a:p>
      </dsp:txBody>
      <dsp:txXfrm>
        <a:off x="7685079" y="4412270"/>
        <a:ext cx="3067648" cy="619554"/>
      </dsp:txXfrm>
    </dsp:sp>
    <dsp:sp modelId="{E09EE450-11CD-4A1F-AD05-B5E810FCFCAA}">
      <dsp:nvSpPr>
        <dsp:cNvPr id="0" name=""/>
        <dsp:cNvSpPr/>
      </dsp:nvSpPr>
      <dsp:spPr>
        <a:xfrm>
          <a:off x="7751955" y="5230173"/>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Graduation </a:t>
          </a:r>
          <a:r>
            <a:rPr lang="en-US" sz="900" b="1" i="1" kern="1200"/>
            <a:t>(Program end)</a:t>
          </a:r>
          <a:endParaRPr lang="en-US" sz="1000" b="1" i="1" kern="1200"/>
        </a:p>
      </dsp:txBody>
      <dsp:txXfrm>
        <a:off x="7789381" y="5267599"/>
        <a:ext cx="1020261" cy="691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4953-5F5F-408F-BD1B-85A218979054}">
      <dsp:nvSpPr>
        <dsp:cNvPr id="0" name=""/>
        <dsp:cNvSpPr/>
      </dsp:nvSpPr>
      <dsp:spPr>
        <a:xfrm>
          <a:off x="6304" y="1600023"/>
          <a:ext cx="1759840" cy="7039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a:t>Ambassador Recruitment</a:t>
          </a:r>
        </a:p>
      </dsp:txBody>
      <dsp:txXfrm>
        <a:off x="358272" y="1600023"/>
        <a:ext cx="1055904" cy="703936"/>
      </dsp:txXfrm>
    </dsp:sp>
    <dsp:sp modelId="{902205B1-6B3C-40F9-A4AE-1D3BF0C6CAF8}">
      <dsp:nvSpPr>
        <dsp:cNvPr id="0" name=""/>
        <dsp:cNvSpPr/>
      </dsp:nvSpPr>
      <dsp:spPr>
        <a:xfrm>
          <a:off x="1537364"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Initiating recruitment: application criteria </a:t>
          </a:r>
        </a:p>
      </dsp:txBody>
      <dsp:txXfrm>
        <a:off x="1829497" y="1659858"/>
        <a:ext cx="876401" cy="584266"/>
      </dsp:txXfrm>
    </dsp:sp>
    <dsp:sp modelId="{F30277B7-F56C-4CD0-99F3-F6F42001677F}">
      <dsp:nvSpPr>
        <dsp:cNvPr id="0" name=""/>
        <dsp:cNvSpPr/>
      </dsp:nvSpPr>
      <dsp:spPr>
        <a:xfrm>
          <a:off x="2793538"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Communicating out the opportunity</a:t>
          </a:r>
        </a:p>
      </dsp:txBody>
      <dsp:txXfrm>
        <a:off x="3085671" y="1659858"/>
        <a:ext cx="876401" cy="584266"/>
      </dsp:txXfrm>
    </dsp:sp>
    <dsp:sp modelId="{81B55B56-3EE4-476D-A0A4-16E5B1441821}">
      <dsp:nvSpPr>
        <dsp:cNvPr id="0" name=""/>
        <dsp:cNvSpPr/>
      </dsp:nvSpPr>
      <dsp:spPr>
        <a:xfrm>
          <a:off x="4049712"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Set up screening committee</a:t>
          </a:r>
        </a:p>
      </dsp:txBody>
      <dsp:txXfrm>
        <a:off x="4341845" y="1659858"/>
        <a:ext cx="876401" cy="584266"/>
      </dsp:txXfrm>
    </dsp:sp>
    <dsp:sp modelId="{DF39035A-6750-4A88-B3BF-2F32F93152D3}">
      <dsp:nvSpPr>
        <dsp:cNvPr id="0" name=""/>
        <dsp:cNvSpPr/>
      </dsp:nvSpPr>
      <dsp:spPr>
        <a:xfrm>
          <a:off x="5305886"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Vetting applicants</a:t>
          </a:r>
        </a:p>
      </dsp:txBody>
      <dsp:txXfrm>
        <a:off x="5598019" y="1659858"/>
        <a:ext cx="876401" cy="584266"/>
      </dsp:txXfrm>
    </dsp:sp>
    <dsp:sp modelId="{AF36DE56-6DBF-494B-951C-108F7839A959}">
      <dsp:nvSpPr>
        <dsp:cNvPr id="0" name=""/>
        <dsp:cNvSpPr/>
      </dsp:nvSpPr>
      <dsp:spPr>
        <a:xfrm>
          <a:off x="6562060"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Final selections</a:t>
          </a:r>
        </a:p>
      </dsp:txBody>
      <dsp:txXfrm>
        <a:off x="6854193" y="1659858"/>
        <a:ext cx="876401" cy="584266"/>
      </dsp:txXfrm>
    </dsp:sp>
    <dsp:sp modelId="{E19B03AE-64FA-484F-86A3-425C70847334}">
      <dsp:nvSpPr>
        <dsp:cNvPr id="0" name=""/>
        <dsp:cNvSpPr/>
      </dsp:nvSpPr>
      <dsp:spPr>
        <a:xfrm>
          <a:off x="7818234"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Communications to participants</a:t>
          </a:r>
        </a:p>
      </dsp:txBody>
      <dsp:txXfrm>
        <a:off x="8110367" y="1659858"/>
        <a:ext cx="876401" cy="584266"/>
      </dsp:txXfrm>
    </dsp:sp>
    <dsp:sp modelId="{5DE417C0-A5BE-40FC-BB9D-F73BF3DB14EA}">
      <dsp:nvSpPr>
        <dsp:cNvPr id="0" name=""/>
        <dsp:cNvSpPr/>
      </dsp:nvSpPr>
      <dsp:spPr>
        <a:xfrm>
          <a:off x="9074407"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Ambassador administration</a:t>
          </a:r>
        </a:p>
      </dsp:txBody>
      <dsp:txXfrm>
        <a:off x="9366540" y="1659858"/>
        <a:ext cx="876401" cy="584266"/>
      </dsp:txXfrm>
    </dsp:sp>
    <dsp:sp modelId="{29B938CA-E4EC-40B1-A57D-9B22D2B78DA5}">
      <dsp:nvSpPr>
        <dsp:cNvPr id="0" name=""/>
        <dsp:cNvSpPr/>
      </dsp:nvSpPr>
      <dsp:spPr>
        <a:xfrm>
          <a:off x="10330581" y="1659858"/>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Announcing participants</a:t>
          </a:r>
        </a:p>
      </dsp:txBody>
      <dsp:txXfrm>
        <a:off x="10622714" y="1659858"/>
        <a:ext cx="876401" cy="584266"/>
      </dsp:txXfrm>
    </dsp:sp>
    <dsp:sp modelId="{3BABE6D4-01F6-4784-A85B-EFA29757D2E5}">
      <dsp:nvSpPr>
        <dsp:cNvPr id="0" name=""/>
        <dsp:cNvSpPr/>
      </dsp:nvSpPr>
      <dsp:spPr>
        <a:xfrm>
          <a:off x="6304" y="2402511"/>
          <a:ext cx="1759840" cy="7039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a:t>Launch Planning</a:t>
          </a:r>
        </a:p>
      </dsp:txBody>
      <dsp:txXfrm>
        <a:off x="358272" y="2402511"/>
        <a:ext cx="1055904" cy="703936"/>
      </dsp:txXfrm>
    </dsp:sp>
    <dsp:sp modelId="{C974FC91-C96E-453B-8E53-16A4C9C88F52}">
      <dsp:nvSpPr>
        <dsp:cNvPr id="0" name=""/>
        <dsp:cNvSpPr/>
      </dsp:nvSpPr>
      <dsp:spPr>
        <a:xfrm>
          <a:off x="1537364"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Schedule launch date (with HBA Launch Leader)</a:t>
          </a:r>
        </a:p>
      </dsp:txBody>
      <dsp:txXfrm>
        <a:off x="1829497" y="2462345"/>
        <a:ext cx="876401" cy="584266"/>
      </dsp:txXfrm>
    </dsp:sp>
    <dsp:sp modelId="{68363EC0-C2E0-4DC5-95BF-FE69A866BD40}">
      <dsp:nvSpPr>
        <dsp:cNvPr id="0" name=""/>
        <dsp:cNvSpPr/>
      </dsp:nvSpPr>
      <dsp:spPr>
        <a:xfrm>
          <a:off x="2793538"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Logistics planning </a:t>
          </a:r>
        </a:p>
      </dsp:txBody>
      <dsp:txXfrm>
        <a:off x="3085671" y="2462345"/>
        <a:ext cx="876401" cy="584266"/>
      </dsp:txXfrm>
    </dsp:sp>
    <dsp:sp modelId="{195A6048-F695-417E-B939-5BC2C5B2EBFC}">
      <dsp:nvSpPr>
        <dsp:cNvPr id="0" name=""/>
        <dsp:cNvSpPr/>
      </dsp:nvSpPr>
      <dsp:spPr>
        <a:xfrm>
          <a:off x="4049712"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Understanding the Launch Agenda</a:t>
          </a:r>
        </a:p>
      </dsp:txBody>
      <dsp:txXfrm>
        <a:off x="4341845" y="2462345"/>
        <a:ext cx="876401" cy="584266"/>
      </dsp:txXfrm>
    </dsp:sp>
    <dsp:sp modelId="{7C737822-E240-4CDE-8907-74CE5CA14054}">
      <dsp:nvSpPr>
        <dsp:cNvPr id="0" name=""/>
        <dsp:cNvSpPr/>
      </dsp:nvSpPr>
      <dsp:spPr>
        <a:xfrm>
          <a:off x="5305886"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Draft your Launch agenda</a:t>
          </a:r>
        </a:p>
      </dsp:txBody>
      <dsp:txXfrm>
        <a:off x="5598019" y="2462345"/>
        <a:ext cx="876401" cy="584266"/>
      </dsp:txXfrm>
    </dsp:sp>
    <dsp:sp modelId="{5223348F-3139-4710-B569-E6C387E5159D}">
      <dsp:nvSpPr>
        <dsp:cNvPr id="0" name=""/>
        <dsp:cNvSpPr/>
      </dsp:nvSpPr>
      <dsp:spPr>
        <a:xfrm>
          <a:off x="6562060"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OPTIONAL: plan your Fireside Chat</a:t>
          </a:r>
        </a:p>
      </dsp:txBody>
      <dsp:txXfrm>
        <a:off x="6854193" y="2462345"/>
        <a:ext cx="876401" cy="584266"/>
      </dsp:txXfrm>
    </dsp:sp>
    <dsp:sp modelId="{71406FC5-B64A-4584-854A-DCC5A874A1C3}">
      <dsp:nvSpPr>
        <dsp:cNvPr id="0" name=""/>
        <dsp:cNvSpPr/>
      </dsp:nvSpPr>
      <dsp:spPr>
        <a:xfrm>
          <a:off x="7818234"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Finalize agenda (with HBA Launch Leader)</a:t>
          </a:r>
        </a:p>
      </dsp:txBody>
      <dsp:txXfrm>
        <a:off x="8110367" y="2462345"/>
        <a:ext cx="876401" cy="584266"/>
      </dsp:txXfrm>
    </dsp:sp>
    <dsp:sp modelId="{3C59BA7C-AF6C-4D1B-BD0E-7C4A959FC3FA}">
      <dsp:nvSpPr>
        <dsp:cNvPr id="0" name=""/>
        <dsp:cNvSpPr/>
      </dsp:nvSpPr>
      <dsp:spPr>
        <a:xfrm>
          <a:off x="9074407" y="2462345"/>
          <a:ext cx="1460667" cy="584266"/>
        </a:xfrm>
        <a:prstGeom prst="chevron">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Prepare to facilitate breakouts</a:t>
          </a:r>
        </a:p>
      </dsp:txBody>
      <dsp:txXfrm>
        <a:off x="9366540" y="2462345"/>
        <a:ext cx="876401" cy="584266"/>
      </dsp:txXfrm>
    </dsp:sp>
    <dsp:sp modelId="{9A19B984-CC5F-4357-9216-BCF3CFE0D362}">
      <dsp:nvSpPr>
        <dsp:cNvPr id="0" name=""/>
        <dsp:cNvSpPr/>
      </dsp:nvSpPr>
      <dsp:spPr>
        <a:xfrm>
          <a:off x="10330581"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Lead your Launch with HBA</a:t>
          </a:r>
        </a:p>
      </dsp:txBody>
      <dsp:txXfrm>
        <a:off x="10622714" y="2462345"/>
        <a:ext cx="876401" cy="5842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8/15/2024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E51B-81E1-AA42-470A-2481A37FE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97D66-9008-A69B-93E9-47B4FB68F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808AB-8145-6685-1748-72A669B1F8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8509CF-2550-9D37-B9F5-7C7078B13623}"/>
              </a:ext>
            </a:extLst>
          </p:cNvPr>
          <p:cNvSpPr>
            <a:spLocks noGrp="1"/>
          </p:cNvSpPr>
          <p:nvPr>
            <p:ph type="sldNum" sz="quarter" idx="5"/>
          </p:nvPr>
        </p:nvSpPr>
        <p:spPr/>
        <p:txBody>
          <a:bodyPr/>
          <a:lstStyle/>
          <a:p>
            <a:fld id="{613A0E39-C8C4-4BD1-A2DF-3D0AFF5B06C8}" type="slidenum">
              <a:rPr lang="en-US" smtClean="0"/>
              <a:t>4</a:t>
            </a:fld>
            <a:endParaRPr lang="en-US"/>
          </a:p>
        </p:txBody>
      </p:sp>
    </p:spTree>
    <p:extLst>
      <p:ext uri="{BB962C8B-B14F-4D97-AF65-F5344CB8AC3E}">
        <p14:creationId xmlns:p14="http://schemas.microsoft.com/office/powerpoint/2010/main" val="158206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F796C-1564-43BF-8817-D23B5E1EC667}" type="slidenum">
              <a:rPr lang="en-US" smtClean="0"/>
              <a:t>6</a:t>
            </a:fld>
            <a:endParaRPr lang="en-US"/>
          </a:p>
        </p:txBody>
      </p:sp>
    </p:spTree>
    <p:extLst>
      <p:ext uri="{BB962C8B-B14F-4D97-AF65-F5344CB8AC3E}">
        <p14:creationId xmlns:p14="http://schemas.microsoft.com/office/powerpoint/2010/main" val="429290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ea typeface="Times New Roman" panose="02020603050405020304" pitchFamily="18" charset="0"/>
                <a:cs typeface="Times New Roman" panose="02020603050405020304" pitchFamily="18" charset="0"/>
              </a:rPr>
              <a:t>themselves, shares insights, anecdotes, and present details about the group initiatives: the problem statements, goals and/or initiatives</a:t>
            </a:r>
            <a:r>
              <a:rPr lang="en-US" sz="1200">
                <a:ea typeface="Times New Roman" panose="02020603050405020304" pitchFamily="18" charset="0"/>
                <a:cs typeface="Times New Roman" panose="02020603050405020304" pitchFamily="18" charset="0"/>
              </a:rPr>
              <a:t> themselves (if pre-determined) and their importance.</a:t>
            </a:r>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14</a:t>
            </a:fld>
            <a:endParaRPr lang="en-US"/>
          </a:p>
        </p:txBody>
      </p:sp>
    </p:spTree>
    <p:extLst>
      <p:ext uri="{BB962C8B-B14F-4D97-AF65-F5344CB8AC3E}">
        <p14:creationId xmlns:p14="http://schemas.microsoft.com/office/powerpoint/2010/main" val="309356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8/15/2024 3:06 PM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2419616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A0E39-C8C4-4BD1-A2DF-3D0AFF5B06C8}" type="slidenum">
              <a:rPr lang="en-US" smtClean="0"/>
              <a:t>16</a:t>
            </a:fld>
            <a:endParaRPr lang="en-US"/>
          </a:p>
        </p:txBody>
      </p:sp>
    </p:spTree>
    <p:extLst>
      <p:ext uri="{BB962C8B-B14F-4D97-AF65-F5344CB8AC3E}">
        <p14:creationId xmlns:p14="http://schemas.microsoft.com/office/powerpoint/2010/main" val="178435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A0E39-C8C4-4BD1-A2DF-3D0AFF5B06C8}" type="slidenum">
              <a:rPr lang="en-US" smtClean="0"/>
              <a:t>17</a:t>
            </a:fld>
            <a:endParaRPr lang="en-US"/>
          </a:p>
        </p:txBody>
      </p:sp>
    </p:spTree>
    <p:extLst>
      <p:ext uri="{BB962C8B-B14F-4D97-AF65-F5344CB8AC3E}">
        <p14:creationId xmlns:p14="http://schemas.microsoft.com/office/powerpoint/2010/main" val="268225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A0E39-C8C4-4BD1-A2DF-3D0AFF5B06C8}" type="slidenum">
              <a:rPr lang="en-US" smtClean="0"/>
              <a:t>18</a:t>
            </a:fld>
            <a:endParaRPr lang="en-US"/>
          </a:p>
        </p:txBody>
      </p:sp>
    </p:spTree>
    <p:extLst>
      <p:ext uri="{BB962C8B-B14F-4D97-AF65-F5344CB8AC3E}">
        <p14:creationId xmlns:p14="http://schemas.microsoft.com/office/powerpoint/2010/main" val="3059552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userDrawn="1">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userDrawn="1">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userDrawn="1">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625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2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823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3033754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780841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154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288762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6" r:id="rId28"/>
    <p:sldLayoutId id="2147483699" r:id="rId29"/>
    <p:sldLayoutId id="2147483702" r:id="rId30"/>
    <p:sldLayoutId id="2147483703" r:id="rId31"/>
    <p:sldLayoutId id="2147483704" r:id="rId32"/>
    <p:sldLayoutId id="2147483705" r:id="rId33"/>
    <p:sldLayoutId id="2147483706" r:id="rId34"/>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hbavolunteer.knowledgeowl.com/help"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hbanet.org/user" TargetMode="External"/><Relationship Id="rId2" Type="http://schemas.openxmlformats.org/officeDocument/2006/relationships/hyperlink" Target="http://www.hbanet.org/" TargetMode="External"/><Relationship Id="rId1" Type="http://schemas.openxmlformats.org/officeDocument/2006/relationships/slideLayout" Target="../slideLayouts/slideLayout28.xml"/><Relationship Id="rId4" Type="http://schemas.openxmlformats.org/officeDocument/2006/relationships/hyperlink" Target="https://my.hbanet.org/MyHBA/CreateNewUser.aspx?_ga=2.167892130.2097284261.1664390262-1417688565.164614713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9EE499-969D-5708-C7E0-80E9DEB5201F}"/>
              </a:ext>
            </a:extLst>
          </p:cNvPr>
          <p:cNvSpPr>
            <a:spLocks noGrp="1"/>
          </p:cNvSpPr>
          <p:nvPr>
            <p:ph type="title"/>
          </p:nvPr>
        </p:nvSpPr>
        <p:spPr>
          <a:xfrm>
            <a:off x="4129606" y="1687285"/>
            <a:ext cx="7685186" cy="1221142"/>
          </a:xfrm>
        </p:spPr>
        <p:txBody>
          <a:bodyPr>
            <a:normAutofit fontScale="90000"/>
          </a:bodyPr>
          <a:lstStyle/>
          <a:p>
            <a:pPr algn="ctr"/>
            <a:br>
              <a:rPr lang="en-US" b="0" dirty="0">
                <a:solidFill>
                  <a:schemeClr val="tx1"/>
                </a:solidFill>
              </a:rPr>
            </a:br>
            <a:br>
              <a:rPr lang="en-US" b="0" dirty="0">
                <a:solidFill>
                  <a:schemeClr val="tx1"/>
                </a:solidFill>
              </a:rPr>
            </a:br>
            <a:br>
              <a:rPr lang="en-US" b="0" dirty="0">
                <a:solidFill>
                  <a:schemeClr val="tx1"/>
                </a:solidFill>
              </a:rPr>
            </a:br>
            <a:r>
              <a:rPr lang="en-US" b="0" dirty="0">
                <a:solidFill>
                  <a:schemeClr val="tx1"/>
                </a:solidFill>
              </a:rPr>
              <a:t>Champion Community of Practice</a:t>
            </a:r>
            <a:br>
              <a:rPr lang="en-US" b="0" dirty="0">
                <a:solidFill>
                  <a:schemeClr val="tx1"/>
                </a:solidFill>
              </a:rPr>
            </a:br>
            <a:r>
              <a:rPr lang="en-US" b="0" dirty="0">
                <a:solidFill>
                  <a:schemeClr val="tx1"/>
                </a:solidFill>
              </a:rPr>
              <a:t>Presentation 2.2</a:t>
            </a:r>
            <a:br>
              <a:rPr lang="en-US" b="0" dirty="0">
                <a:solidFill>
                  <a:schemeClr val="tx1"/>
                </a:solidFill>
              </a:rPr>
            </a:br>
            <a:br>
              <a:rPr lang="en-US" b="0" dirty="0">
                <a:solidFill>
                  <a:schemeClr val="tx1"/>
                </a:solidFill>
              </a:rPr>
            </a:br>
            <a:br>
              <a:rPr lang="en-US" b="0" dirty="0">
                <a:solidFill>
                  <a:schemeClr val="tx1"/>
                </a:solidFill>
              </a:rPr>
            </a:br>
            <a:br>
              <a:rPr lang="en-US" b="0" dirty="0">
                <a:solidFill>
                  <a:schemeClr val="tx1"/>
                </a:solidFill>
              </a:rPr>
            </a:br>
            <a:endParaRPr lang="en-US" b="0" dirty="0">
              <a:solidFill>
                <a:schemeClr val="tx1"/>
              </a:solidFill>
            </a:endParaRPr>
          </a:p>
        </p:txBody>
      </p:sp>
      <p:sp>
        <p:nvSpPr>
          <p:cNvPr id="5" name="Text Placeholder 4">
            <a:extLst>
              <a:ext uri="{FF2B5EF4-FFF2-40B4-BE49-F238E27FC236}">
                <a16:creationId xmlns:a16="http://schemas.microsoft.com/office/drawing/2014/main" id="{9C3CFD98-0E74-E7AC-B2EC-E1C698FF04DD}"/>
              </a:ext>
            </a:extLst>
          </p:cNvPr>
          <p:cNvSpPr>
            <a:spLocks noGrp="1"/>
          </p:cNvSpPr>
          <p:nvPr>
            <p:ph type="body" sz="quarter" idx="10"/>
          </p:nvPr>
        </p:nvSpPr>
        <p:spPr>
          <a:xfrm>
            <a:off x="4727536" y="2908427"/>
            <a:ext cx="6686550" cy="3041183"/>
          </a:xfrm>
        </p:spPr>
        <p:txBody>
          <a:bodyPr vert="horz" lIns="91440" tIns="45720" rIns="91440" bIns="45720" rtlCol="0" anchor="t">
            <a:noAutofit/>
          </a:bodyPr>
          <a:lstStyle/>
          <a:p>
            <a:pPr algn="ctr"/>
            <a:endParaRPr lang="en-US" sz="1600" dirty="0">
              <a:solidFill>
                <a:schemeClr val="tx1"/>
              </a:solidFill>
            </a:endParaRPr>
          </a:p>
          <a:p>
            <a:pPr algn="ctr"/>
            <a:r>
              <a:rPr lang="en-US" sz="2400" b="1" dirty="0">
                <a:solidFill>
                  <a:schemeClr val="tx1"/>
                </a:solidFill>
                <a:latin typeface="Tahoma"/>
                <a:ea typeface="Tahoma"/>
                <a:cs typeface="Tahoma"/>
              </a:rPr>
              <a:t>07/12/2024</a:t>
            </a:r>
            <a:endParaRPr lang="en-US" sz="2400" b="1"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Champion Community of Practice</a:t>
            </a:r>
          </a:p>
          <a:p>
            <a:pPr algn="ctr"/>
            <a:r>
              <a:rPr lang="en-US" sz="1600" dirty="0">
                <a:solidFill>
                  <a:schemeClr val="tx1"/>
                </a:solidFill>
              </a:rPr>
              <a:t>This presentation and recording can be found in the </a:t>
            </a:r>
          </a:p>
          <a:p>
            <a:pPr algn="ctr"/>
            <a:r>
              <a:rPr lang="pt-BR" sz="1600" dirty="0">
                <a:solidFill>
                  <a:schemeClr val="tx1"/>
                </a:solidFill>
                <a:hlinkClick r:id="rId2"/>
              </a:rPr>
              <a:t>Global Ambassador Program Resource Cente</a:t>
            </a:r>
            <a:r>
              <a:rPr lang="en-US" sz="1600" dirty="0">
                <a:solidFill>
                  <a:schemeClr val="tx1"/>
                </a:solidFill>
              </a:rPr>
              <a:t>r  </a:t>
            </a:r>
          </a:p>
          <a:p>
            <a:endParaRPr lang="en-US" sz="1600" dirty="0">
              <a:solidFill>
                <a:schemeClr val="tx1"/>
              </a:solidFill>
            </a:endParaRPr>
          </a:p>
        </p:txBody>
      </p:sp>
    </p:spTree>
    <p:extLst>
      <p:ext uri="{BB962C8B-B14F-4D97-AF65-F5344CB8AC3E}">
        <p14:creationId xmlns:p14="http://schemas.microsoft.com/office/powerpoint/2010/main" val="244720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a:t>Step 3: Ambassador Join Process</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199" y="3148013"/>
            <a:ext cx="10658475" cy="3044825"/>
          </a:xfrm>
        </p:spPr>
        <p:txBody>
          <a:bodyPr>
            <a:normAutofit fontScale="85000" lnSpcReduction="20000"/>
          </a:bodyPr>
          <a:lstStyle/>
          <a:p>
            <a:pPr marL="0" indent="0">
              <a:lnSpc>
                <a:spcPct val="107000"/>
              </a:lnSpc>
              <a:spcBef>
                <a:spcPts val="0"/>
              </a:spcBef>
              <a:buNone/>
            </a:pPr>
            <a:r>
              <a:rPr lang="en-US" sz="1600">
                <a:ea typeface="Calibri" panose="020F0502020204030204" pitchFamily="34" charset="0"/>
                <a:cs typeface="Times New Roman" panose="02020603050405020304" pitchFamily="18" charset="0"/>
              </a:rPr>
              <a:t>Selected Ambassadors must join their cohort in the HBA’s systems to ensure they can capitalize on all the benefits that come along with the program. In order to join their cohort, they must be current HBA members. It’s recommended to communicate all the necessary Join info upon acceptance into the program:</a:t>
            </a: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a:lnSpc>
                <a:spcPct val="107000"/>
              </a:lnSpc>
              <a:spcBef>
                <a:spcPts val="0"/>
              </a:spcBef>
            </a:pPr>
            <a:endParaRPr lang="en-US" sz="140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400">
                <a:ea typeface="Calibri" panose="020F0502020204030204" pitchFamily="34" charset="0"/>
                <a:cs typeface="Times New Roman" panose="02020603050405020304" pitchFamily="18" charset="0"/>
              </a:rPr>
              <a:t>The Global Ambassador Committee admin will compare their final list of Ambassadors against those who have officially joined the cohort and send reminders as necessary in the weeks leading up to launch to ensure all Ambassadors have joined prior to the program commencement.</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a:solidFill>
                  <a:schemeClr val="bg1"/>
                </a:solidFill>
              </a:rPr>
              <a:t>Ambassador Selection and Orientation</a:t>
            </a:r>
          </a:p>
        </p:txBody>
      </p:sp>
      <p:sp>
        <p:nvSpPr>
          <p:cNvPr id="5" name="TextBox 4">
            <a:extLst>
              <a:ext uri="{FF2B5EF4-FFF2-40B4-BE49-F238E27FC236}">
                <a16:creationId xmlns:a16="http://schemas.microsoft.com/office/drawing/2014/main" id="{E0FB0569-5D19-F56A-C6C0-7E08A1A4028A}"/>
              </a:ext>
            </a:extLst>
          </p:cNvPr>
          <p:cNvSpPr txBox="1"/>
          <p:nvPr/>
        </p:nvSpPr>
        <p:spPr>
          <a:xfrm>
            <a:off x="838200" y="6413214"/>
            <a:ext cx="8269086" cy="415498"/>
          </a:xfrm>
          <a:prstGeom prst="rect">
            <a:avLst/>
          </a:prstGeom>
          <a:noFill/>
        </p:spPr>
        <p:txBody>
          <a:bodyPr wrap="square">
            <a:spAutoFit/>
          </a:bodyPr>
          <a:lstStyle/>
          <a:p>
            <a:r>
              <a:rPr lang="en-US" sz="1050" i="1">
                <a:ea typeface="Calibri" panose="020F0502020204030204" pitchFamily="34" charset="0"/>
                <a:cs typeface="Times New Roman" panose="02020603050405020304" pitchFamily="18" charset="0"/>
              </a:rPr>
              <a:t>*please connect with your HBA Program Excellence Manager to assess available designee memberships or arrange for a bulk membership purchase</a:t>
            </a:r>
            <a:endParaRPr lang="en-US" sz="1050"/>
          </a:p>
        </p:txBody>
      </p:sp>
      <p:sp>
        <p:nvSpPr>
          <p:cNvPr id="6" name="TextBox 5">
            <a:extLst>
              <a:ext uri="{FF2B5EF4-FFF2-40B4-BE49-F238E27FC236}">
                <a16:creationId xmlns:a16="http://schemas.microsoft.com/office/drawing/2014/main" id="{166B3513-2280-1DE1-AA84-E8783665CEFA}"/>
              </a:ext>
            </a:extLst>
          </p:cNvPr>
          <p:cNvSpPr txBox="1"/>
          <p:nvPr/>
        </p:nvSpPr>
        <p:spPr>
          <a:xfrm>
            <a:off x="838200" y="3927231"/>
            <a:ext cx="10658475" cy="1920240"/>
          </a:xfrm>
          <a:prstGeom prst="rect">
            <a:avLst/>
          </a:prstGeom>
          <a:noFill/>
        </p:spPr>
        <p:txBody>
          <a:bodyPr wrap="square" numCol="2" spcCol="457200">
            <a:spAutoFit/>
          </a:bodyPr>
          <a:lstStyle/>
          <a:p>
            <a:pPr>
              <a:lnSpc>
                <a:spcPct val="107000"/>
              </a:lnSpc>
              <a:spcBef>
                <a:spcPts val="0"/>
              </a:spcBef>
            </a:pPr>
            <a:r>
              <a:rPr lang="en-US" sz="1100" b="1">
                <a:latin typeface="+mj-lt"/>
                <a:ea typeface="Calibri" panose="020F0502020204030204" pitchFamily="34" charset="0"/>
                <a:cs typeface="Times New Roman" panose="02020603050405020304" pitchFamily="18" charset="0"/>
              </a:rPr>
              <a:t>1. Verify HBA membership</a:t>
            </a:r>
          </a:p>
          <a:p>
            <a:pPr marL="285750"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Hopefully your organization has designee memberships available or has arranged for pre-paid memberships for all Ambassadors by this time* and you can share the prepaid membership code to the selected individuals upon acceptance.</a:t>
            </a:r>
          </a:p>
          <a:p>
            <a:pPr marL="971550" lvl="1"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Visit the </a:t>
            </a:r>
            <a:r>
              <a:rPr lang="en-US" sz="1100">
                <a:latin typeface="+mj-lt"/>
                <a:ea typeface="Calibri" panose="020F0502020204030204" pitchFamily="34" charset="0"/>
                <a:cs typeface="Times New Roman" panose="02020603050405020304" pitchFamily="18" charset="0"/>
                <a:hlinkClick r:id="rId2"/>
              </a:rPr>
              <a:t>HBA website </a:t>
            </a:r>
            <a:r>
              <a:rPr lang="en-US" sz="1100">
                <a:latin typeface="+mj-lt"/>
                <a:ea typeface="Calibri" panose="020F0502020204030204" pitchFamily="34" charset="0"/>
                <a:cs typeface="Times New Roman" panose="02020603050405020304" pitchFamily="18" charset="0"/>
              </a:rPr>
              <a:t>and </a:t>
            </a:r>
            <a:r>
              <a:rPr lang="en-US" sz="1100">
                <a:latin typeface="+mj-lt"/>
                <a:ea typeface="Calibri" panose="020F0502020204030204" pitchFamily="34" charset="0"/>
                <a:cs typeface="Times New Roman" panose="02020603050405020304" pitchFamily="18" charset="0"/>
                <a:hlinkClick r:id="rId3"/>
              </a:rPr>
              <a:t>login</a:t>
            </a:r>
            <a:r>
              <a:rPr lang="en-US" sz="1100">
                <a:latin typeface="+mj-lt"/>
                <a:ea typeface="Calibri" panose="020F0502020204030204" pitchFamily="34" charset="0"/>
                <a:cs typeface="Times New Roman" panose="02020603050405020304" pitchFamily="18" charset="0"/>
              </a:rPr>
              <a:t> or </a:t>
            </a:r>
            <a:r>
              <a:rPr lang="en-US" sz="1100">
                <a:latin typeface="+mj-lt"/>
                <a:ea typeface="Calibri" panose="020F0502020204030204" pitchFamily="34" charset="0"/>
                <a:cs typeface="Times New Roman" panose="02020603050405020304" pitchFamily="18" charset="0"/>
                <a:hlinkClick r:id="rId4"/>
              </a:rPr>
              <a:t>create a new account</a:t>
            </a:r>
            <a:endParaRPr lang="en-US" sz="1100">
              <a:latin typeface="+mj-lt"/>
              <a:ea typeface="Calibri" panose="020F0502020204030204" pitchFamily="34" charset="0"/>
              <a:cs typeface="Times New Roman" panose="02020603050405020304" pitchFamily="18" charset="0"/>
            </a:endParaRPr>
          </a:p>
          <a:p>
            <a:pPr marL="971550" lvl="1"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Verify their membership status in their HBA profile. </a:t>
            </a:r>
          </a:p>
          <a:p>
            <a:pPr marL="971550" lvl="1"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If they are not a current member they can join, re-join or renew from their profile and enter the provided promo code </a:t>
            </a:r>
          </a:p>
          <a:p>
            <a:pPr marL="685800" lvl="1">
              <a:lnSpc>
                <a:spcPct val="107000"/>
              </a:lnSpc>
              <a:spcBef>
                <a:spcPts val="0"/>
              </a:spcBef>
            </a:pPr>
            <a:endParaRPr lang="en-US" sz="1100" b="1">
              <a:latin typeface="+mj-lt"/>
              <a:ea typeface="Calibri" panose="020F0502020204030204" pitchFamily="34" charset="0"/>
              <a:cs typeface="Times New Roman" panose="02020603050405020304" pitchFamily="18" charset="0"/>
            </a:endParaRPr>
          </a:p>
          <a:p>
            <a:pPr>
              <a:lnSpc>
                <a:spcPct val="107000"/>
              </a:lnSpc>
              <a:spcBef>
                <a:spcPts val="0"/>
              </a:spcBef>
            </a:pPr>
            <a:r>
              <a:rPr lang="en-US" sz="1100" b="1">
                <a:latin typeface="+mj-lt"/>
                <a:ea typeface="Calibri" panose="020F0502020204030204" pitchFamily="34" charset="0"/>
                <a:cs typeface="Times New Roman" panose="02020603050405020304" pitchFamily="18" charset="0"/>
              </a:rPr>
              <a:t>2. Join the Ambassador Cohort</a:t>
            </a:r>
          </a:p>
          <a:p>
            <a:pPr marL="285750"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Share the cohort-specific Join Link provided by your HBA Program Excellence Manager, which will bring participants to your Ambassador Program homepage. </a:t>
            </a:r>
          </a:p>
          <a:p>
            <a:pPr marL="971550" lvl="1" indent="-285750">
              <a:lnSpc>
                <a:spcPct val="107000"/>
              </a:lnSpc>
              <a:spcBef>
                <a:spcPts val="0"/>
              </a:spcBef>
            </a:pPr>
            <a:r>
              <a:rPr lang="en-US" sz="1100" i="1">
                <a:effectLst/>
                <a:latin typeface="+mj-lt"/>
                <a:ea typeface="Calibri" panose="020F0502020204030204" pitchFamily="34" charset="0"/>
                <a:cs typeface="Times New Roman" panose="02020603050405020304" pitchFamily="18" charset="0"/>
              </a:rPr>
              <a:t>Note: this page will only work if the individual is an HBA member and logged into their account.</a:t>
            </a:r>
            <a:r>
              <a:rPr lang="en-US" sz="1100">
                <a:effectLst/>
                <a:latin typeface="+mj-lt"/>
                <a:ea typeface="Calibri" panose="020F0502020204030204" pitchFamily="34" charset="0"/>
                <a:cs typeface="Times New Roman" panose="02020603050405020304" pitchFamily="18" charset="0"/>
              </a:rPr>
              <a:t> </a:t>
            </a:r>
          </a:p>
          <a:p>
            <a:pPr marL="971550" lvl="1" indent="-285750">
              <a:lnSpc>
                <a:spcPct val="107000"/>
              </a:lnSpc>
              <a:spcBef>
                <a:spcPts val="0"/>
              </a:spcBef>
            </a:pPr>
            <a:r>
              <a:rPr lang="en-US" sz="1100">
                <a:latin typeface="+mj-lt"/>
                <a:ea typeface="Calibri" panose="020F0502020204030204" pitchFamily="34" charset="0"/>
                <a:cs typeface="Times New Roman" panose="02020603050405020304" pitchFamily="18" charset="0"/>
              </a:rPr>
              <a:t>Please feel free to utilize the HBA’s Joining Cohort Instructions document </a:t>
            </a:r>
          </a:p>
          <a:p>
            <a:pPr marL="285750" indent="-285750">
              <a:lnSpc>
                <a:spcPct val="107000"/>
              </a:lnSpc>
              <a:spcBef>
                <a:spcPts val="0"/>
              </a:spcBef>
              <a:buFont typeface="Arial" panose="020B0604020202020204" pitchFamily="34" charset="0"/>
              <a:buChar char="•"/>
            </a:pPr>
            <a:r>
              <a:rPr lang="en-US" sz="1100">
                <a:effectLst/>
                <a:latin typeface="+mj-lt"/>
                <a:ea typeface="Calibri" panose="020F0502020204030204" pitchFamily="34" charset="0"/>
                <a:cs typeface="Times New Roman" panose="02020603050405020304" pitchFamily="18" charset="0"/>
              </a:rPr>
              <a:t>Once on the page, click the red “Join” button to join the cohort</a:t>
            </a:r>
            <a:endParaRPr lang="en-US" sz="1100">
              <a:latin typeface="+mj-lt"/>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r>
              <a:rPr lang="en-US" sz="1100">
                <a:effectLst/>
                <a:latin typeface="+mj-lt"/>
                <a:ea typeface="Calibri" panose="020F0502020204030204" pitchFamily="34" charset="0"/>
                <a:cs typeface="Times New Roman" panose="02020603050405020304" pitchFamily="18" charset="0"/>
              </a:rPr>
              <a:t>Click ‘Save’ on the entry form and done!</a:t>
            </a:r>
            <a:endParaRPr lang="en-US" sz="1100">
              <a:effectLst/>
              <a:latin typeface="+mj-lt"/>
              <a:ea typeface="Calibri" panose="020F0502020204030204" pitchFamily="34" charset="0"/>
            </a:endParaRPr>
          </a:p>
        </p:txBody>
      </p:sp>
    </p:spTree>
    <p:extLst>
      <p:ext uri="{BB962C8B-B14F-4D97-AF65-F5344CB8AC3E}">
        <p14:creationId xmlns:p14="http://schemas.microsoft.com/office/powerpoint/2010/main" val="318676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a:t>Launch</a:t>
            </a:r>
          </a:p>
        </p:txBody>
      </p:sp>
      <p:sp>
        <p:nvSpPr>
          <p:cNvPr id="3" name="Text Placeholder 2">
            <a:extLst>
              <a:ext uri="{FF2B5EF4-FFF2-40B4-BE49-F238E27FC236}">
                <a16:creationId xmlns:a16="http://schemas.microsoft.com/office/drawing/2014/main" id="{33683103-DAA3-5370-F5D0-28536139A8CA}"/>
              </a:ext>
            </a:extLst>
          </p:cNvPr>
          <p:cNvSpPr>
            <a:spLocks noGrp="1"/>
          </p:cNvSpPr>
          <p:nvPr>
            <p:ph type="body" sz="quarter" idx="10"/>
          </p:nvPr>
        </p:nvSpPr>
        <p:spPr>
          <a:xfrm>
            <a:off x="4260914" y="1771049"/>
            <a:ext cx="7411681" cy="4369519"/>
          </a:xfrm>
        </p:spPr>
        <p:txBody>
          <a:bodyPr>
            <a:normAutofit fontScale="55000" lnSpcReduction="20000"/>
          </a:bodyPr>
          <a:lstStyle/>
          <a:p>
            <a:pPr marL="0" indent="0">
              <a:buNone/>
            </a:pPr>
            <a:r>
              <a:rPr lang="en-US" sz="3300"/>
              <a:t>An Ambassador Program Launch makes a big impact in one 3-4 hour session.</a:t>
            </a:r>
          </a:p>
          <a:p>
            <a:pPr marL="0" indent="0">
              <a:buNone/>
            </a:pPr>
            <a:endParaRPr lang="en-US"/>
          </a:p>
          <a:p>
            <a:pPr marL="0" indent="0">
              <a:lnSpc>
                <a:spcPct val="100000"/>
              </a:lnSpc>
              <a:spcBef>
                <a:spcPts val="1200"/>
              </a:spcBef>
              <a:buNone/>
            </a:pPr>
            <a:r>
              <a:rPr lang="en-US" sz="3600" b="1">
                <a:latin typeface="+mj-lt"/>
                <a:ea typeface="Calibri" panose="020F0502020204030204" pitchFamily="34" charset="0"/>
                <a:cs typeface="Times New Roman" panose="02020603050405020304" pitchFamily="18" charset="0"/>
              </a:rPr>
              <a:t>Agenda</a:t>
            </a:r>
          </a:p>
          <a:p>
            <a:pPr>
              <a:lnSpc>
                <a:spcPct val="100000"/>
              </a:lnSpc>
              <a:spcBef>
                <a:spcPts val="1200"/>
              </a:spcBef>
            </a:pPr>
            <a:r>
              <a:rPr lang="en-US" sz="2500" b="1">
                <a:latin typeface="+mj-lt"/>
                <a:ea typeface="Calibri" panose="020F0502020204030204" pitchFamily="34" charset="0"/>
                <a:cs typeface="Times New Roman"/>
              </a:rPr>
              <a:t>Introduction from the Champions: </a:t>
            </a:r>
            <a:r>
              <a:rPr lang="en-US" sz="2500">
                <a:latin typeface="+mj-lt"/>
                <a:ea typeface="Calibri" panose="020F0502020204030204" pitchFamily="34" charset="0"/>
                <a:cs typeface="Times New Roman"/>
              </a:rPr>
              <a:t>Setting the stage for the Launch and HBA intros </a:t>
            </a:r>
            <a:r>
              <a:rPr lang="en-US" sz="2500" i="1">
                <a:latin typeface="+mj-lt"/>
                <a:ea typeface="Calibri" panose="020F0502020204030204" pitchFamily="34" charset="0"/>
                <a:cs typeface="Times New Roman"/>
              </a:rPr>
              <a:t>(10 mins)</a:t>
            </a:r>
          </a:p>
          <a:p>
            <a:pPr>
              <a:lnSpc>
                <a:spcPct val="100000"/>
              </a:lnSpc>
              <a:spcBef>
                <a:spcPts val="1200"/>
              </a:spcBef>
            </a:pPr>
            <a:r>
              <a:rPr lang="en-US" sz="2500" b="1" i="1">
                <a:latin typeface="+mj-lt"/>
                <a:ea typeface="Calibri" panose="020F0502020204030204" pitchFamily="34" charset="0"/>
                <a:cs typeface="Times New Roman"/>
              </a:rPr>
              <a:t>Breakout session</a:t>
            </a:r>
            <a:r>
              <a:rPr lang="en-US" sz="2500" b="1">
                <a:latin typeface="+mj-lt"/>
                <a:ea typeface="Calibri" panose="020F0502020204030204" pitchFamily="34" charset="0"/>
                <a:cs typeface="Times New Roman"/>
              </a:rPr>
              <a:t>: </a:t>
            </a:r>
            <a:r>
              <a:rPr lang="en-US" sz="2500">
                <a:latin typeface="+mj-lt"/>
                <a:ea typeface="Calibri" panose="020F0502020204030204" pitchFamily="34" charset="0"/>
                <a:cs typeface="Times New Roman"/>
              </a:rPr>
              <a:t>Networking/individual goals discussion </a:t>
            </a:r>
            <a:r>
              <a:rPr lang="en-US" sz="2500" i="1">
                <a:latin typeface="+mj-lt"/>
                <a:ea typeface="Calibri" panose="020F0502020204030204" pitchFamily="34" charset="0"/>
                <a:cs typeface="Times New Roman"/>
              </a:rPr>
              <a:t>(20-30 mins)</a:t>
            </a:r>
          </a:p>
          <a:p>
            <a:pPr>
              <a:lnSpc>
                <a:spcPct val="100000"/>
              </a:lnSpc>
              <a:spcBef>
                <a:spcPts val="1200"/>
              </a:spcBef>
            </a:pPr>
            <a:r>
              <a:rPr lang="en-US" sz="2500" b="1">
                <a:latin typeface="+mj-lt"/>
                <a:ea typeface="Calibri" panose="020F0502020204030204" pitchFamily="34" charset="0"/>
                <a:cs typeface="Times New Roman"/>
              </a:rPr>
              <a:t>Introduction from the Executive Sponsors: </a:t>
            </a:r>
            <a:r>
              <a:rPr lang="en-US" sz="2500">
                <a:latin typeface="+mj-lt"/>
                <a:ea typeface="Calibri" panose="020F0502020204030204" pitchFamily="34" charset="0"/>
                <a:cs typeface="Times New Roman"/>
              </a:rPr>
              <a:t>The opportunity for creative problem solving, share inspiring vision of work group projects, team collaboration. If workgroup projects are predetermined, share details </a:t>
            </a:r>
            <a:r>
              <a:rPr lang="en-US" sz="2500" i="1">
                <a:latin typeface="+mj-lt"/>
                <a:ea typeface="Calibri" panose="020F0502020204030204" pitchFamily="34" charset="0"/>
                <a:cs typeface="Times New Roman"/>
              </a:rPr>
              <a:t>(~20 minutes)</a:t>
            </a:r>
            <a:endParaRPr lang="en-US" sz="2500" b="1" i="1">
              <a:latin typeface="+mj-lt"/>
              <a:ea typeface="Calibri" panose="020F0502020204030204" pitchFamily="34" charset="0"/>
              <a:cs typeface="Times New Roman"/>
            </a:endParaRPr>
          </a:p>
          <a:p>
            <a:pPr>
              <a:lnSpc>
                <a:spcPct val="100000"/>
              </a:lnSpc>
              <a:spcBef>
                <a:spcPts val="1200"/>
              </a:spcBef>
            </a:pPr>
            <a:r>
              <a:rPr lang="en-US" sz="2500" b="1" i="1">
                <a:latin typeface="+mj-lt"/>
                <a:ea typeface="Calibri" panose="020F0502020204030204" pitchFamily="34" charset="0"/>
                <a:cs typeface="Times New Roman"/>
              </a:rPr>
              <a:t>Breakout session: </a:t>
            </a:r>
            <a:r>
              <a:rPr lang="en-US" sz="2500">
                <a:latin typeface="+mj-lt"/>
                <a:ea typeface="Calibri" panose="020F0502020204030204" pitchFamily="34" charset="0"/>
                <a:cs typeface="Times New Roman"/>
              </a:rPr>
              <a:t>Group initiatives ideation</a:t>
            </a:r>
            <a:r>
              <a:rPr lang="en-US" sz="2500" b="1">
                <a:latin typeface="+mj-lt"/>
                <a:ea typeface="Calibri" panose="020F0502020204030204" pitchFamily="34" charset="0"/>
                <a:cs typeface="Times New Roman"/>
              </a:rPr>
              <a:t> </a:t>
            </a:r>
            <a:r>
              <a:rPr lang="en-US" sz="2500" i="1">
                <a:latin typeface="+mj-lt"/>
                <a:ea typeface="Calibri" panose="020F0502020204030204" pitchFamily="34" charset="0"/>
                <a:cs typeface="Times New Roman"/>
              </a:rPr>
              <a:t>(~40 mins)</a:t>
            </a:r>
          </a:p>
          <a:p>
            <a:pPr>
              <a:lnSpc>
                <a:spcPct val="100000"/>
              </a:lnSpc>
              <a:spcBef>
                <a:spcPts val="1200"/>
              </a:spcBef>
            </a:pPr>
            <a:r>
              <a:rPr lang="en-US" sz="2500" b="1">
                <a:latin typeface="+mj-lt"/>
                <a:ea typeface="Calibri" panose="020F0502020204030204" pitchFamily="34" charset="0"/>
                <a:cs typeface="Times New Roman"/>
              </a:rPr>
              <a:t>Group initiatives discussion</a:t>
            </a:r>
            <a:r>
              <a:rPr lang="en-US" sz="2500">
                <a:latin typeface="+mj-lt"/>
                <a:ea typeface="Calibri" panose="020F0502020204030204" pitchFamily="34" charset="0"/>
                <a:cs typeface="Times New Roman"/>
              </a:rPr>
              <a:t>: Narrowing in on top ideas</a:t>
            </a:r>
            <a:r>
              <a:rPr lang="en-US" sz="2500" b="1">
                <a:latin typeface="+mj-lt"/>
                <a:ea typeface="Calibri" panose="020F0502020204030204" pitchFamily="34" charset="0"/>
                <a:cs typeface="Times New Roman"/>
              </a:rPr>
              <a:t> </a:t>
            </a:r>
            <a:r>
              <a:rPr lang="en-US" sz="2500" i="1">
                <a:latin typeface="+mj-lt"/>
                <a:ea typeface="Calibri" panose="020F0502020204030204" pitchFamily="34" charset="0"/>
                <a:cs typeface="Times New Roman"/>
              </a:rPr>
              <a:t>(45 mins)</a:t>
            </a:r>
          </a:p>
          <a:p>
            <a:pPr>
              <a:lnSpc>
                <a:spcPct val="100000"/>
              </a:lnSpc>
              <a:spcBef>
                <a:spcPts val="1200"/>
              </a:spcBef>
            </a:pPr>
            <a:r>
              <a:rPr lang="en-US" sz="2500" b="1">
                <a:latin typeface="+mj-lt"/>
                <a:ea typeface="Calibri" panose="020F0502020204030204" pitchFamily="34" charset="0"/>
                <a:cs typeface="Times New Roman"/>
              </a:rPr>
              <a:t>Interactive group session: </a:t>
            </a:r>
            <a:r>
              <a:rPr lang="en-US" sz="2500">
                <a:latin typeface="+mj-lt"/>
                <a:ea typeface="Calibri" panose="020F0502020204030204" pitchFamily="34" charset="0"/>
                <a:cs typeface="Times New Roman"/>
              </a:rPr>
              <a:t>Self-organization of the group and what to expect the first 45 days</a:t>
            </a:r>
            <a:r>
              <a:rPr lang="en-US" sz="2500" b="1">
                <a:latin typeface="+mj-lt"/>
                <a:ea typeface="Calibri" panose="020F0502020204030204" pitchFamily="34" charset="0"/>
                <a:cs typeface="Times New Roman"/>
              </a:rPr>
              <a:t> </a:t>
            </a:r>
            <a:r>
              <a:rPr lang="en-US" sz="2500" i="1">
                <a:latin typeface="+mj-lt"/>
                <a:ea typeface="Calibri" panose="020F0502020204030204" pitchFamily="34" charset="0"/>
                <a:cs typeface="Times New Roman"/>
              </a:rPr>
              <a:t>(40 mins)</a:t>
            </a:r>
            <a:endParaRPr lang="en-US" sz="2500" i="1">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2500" b="1">
                <a:latin typeface="+mj-lt"/>
                <a:ea typeface="Calibri" panose="020F0502020204030204" pitchFamily="34" charset="0"/>
                <a:cs typeface="Times New Roman"/>
              </a:rPr>
              <a:t>Launch next steps and close</a:t>
            </a:r>
            <a:r>
              <a:rPr lang="en-US" sz="2500">
                <a:latin typeface="+mj-lt"/>
                <a:ea typeface="Calibri" panose="020F0502020204030204" pitchFamily="34" charset="0"/>
                <a:cs typeface="Times New Roman"/>
              </a:rPr>
              <a:t> </a:t>
            </a:r>
            <a:r>
              <a:rPr lang="en-US" sz="2500" b="1">
                <a:latin typeface="+mj-lt"/>
                <a:ea typeface="Calibri" panose="020F0502020204030204" pitchFamily="34" charset="0"/>
                <a:cs typeface="Times New Roman"/>
              </a:rPr>
              <a:t>from Champions </a:t>
            </a:r>
            <a:endParaRPr lang="en-US" sz="2500" i="1">
              <a:latin typeface="+mj-lt"/>
              <a:ea typeface="Calibri" panose="020F0502020204030204" pitchFamily="34" charset="0"/>
              <a:cs typeface="Times New Roman" panose="02020603050405020304" pitchFamily="18" charset="0"/>
            </a:endParaRPr>
          </a:p>
          <a:p>
            <a:pPr>
              <a:lnSpc>
                <a:spcPct val="107000"/>
              </a:lnSpc>
              <a:spcBef>
                <a:spcPts val="1200"/>
              </a:spcBef>
              <a:spcAft>
                <a:spcPts val="800"/>
              </a:spcAft>
            </a:pPr>
            <a:endParaRPr lang="en-US" sz="4000" b="1">
              <a:latin typeface="+mj-lt"/>
              <a:ea typeface="Calibri" panose="020F0502020204030204" pitchFamily="34" charset="0"/>
              <a:cs typeface="Times New Roman" panose="02020603050405020304" pitchFamily="18" charset="0"/>
            </a:endParaRPr>
          </a:p>
          <a:p>
            <a:pPr marL="0" indent="0">
              <a:buNone/>
            </a:pPr>
            <a:endParaRPr lang="en-US"/>
          </a:p>
        </p:txBody>
      </p:sp>
      <p:sp>
        <p:nvSpPr>
          <p:cNvPr id="5" name="Content Placeholder 7">
            <a:extLst>
              <a:ext uri="{FF2B5EF4-FFF2-40B4-BE49-F238E27FC236}">
                <a16:creationId xmlns:a16="http://schemas.microsoft.com/office/drawing/2014/main" id="{AF94EB4C-7F78-9B09-C0A1-C514D9831A61}"/>
              </a:ext>
            </a:extLst>
          </p:cNvPr>
          <p:cNvSpPr txBox="1">
            <a:spLocks/>
          </p:cNvSpPr>
          <p:nvPr/>
        </p:nvSpPr>
        <p:spPr>
          <a:xfrm>
            <a:off x="6126466" y="2104867"/>
            <a:ext cx="5669280" cy="27708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1200"/>
              </a:spcBef>
            </a:pPr>
            <a:endParaRPr lang="en-US" sz="1400" b="1">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431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4B3D-E056-FFC3-F07D-D40FB5922FAE}"/>
              </a:ext>
            </a:extLst>
          </p:cNvPr>
          <p:cNvSpPr>
            <a:spLocks noGrp="1"/>
          </p:cNvSpPr>
          <p:nvPr>
            <p:ph type="title"/>
          </p:nvPr>
        </p:nvSpPr>
        <p:spPr/>
        <p:txBody>
          <a:bodyPr/>
          <a:lstStyle/>
          <a:p>
            <a:r>
              <a:rPr lang="en-US"/>
              <a:t>Launch template</a:t>
            </a:r>
          </a:p>
        </p:txBody>
      </p:sp>
      <p:sp>
        <p:nvSpPr>
          <p:cNvPr id="3" name="Text Placeholder 2">
            <a:extLst>
              <a:ext uri="{FF2B5EF4-FFF2-40B4-BE49-F238E27FC236}">
                <a16:creationId xmlns:a16="http://schemas.microsoft.com/office/drawing/2014/main" id="{35A7A3ED-9858-AE1A-8CEB-71DE556DE7DB}"/>
              </a:ext>
            </a:extLst>
          </p:cNvPr>
          <p:cNvSpPr>
            <a:spLocks noGrp="1"/>
          </p:cNvSpPr>
          <p:nvPr>
            <p:ph type="body" sz="quarter" idx="10"/>
          </p:nvPr>
        </p:nvSpPr>
        <p:spPr/>
        <p:txBody>
          <a:bodyPr>
            <a:normAutofit fontScale="55000" lnSpcReduction="20000"/>
          </a:bodyPr>
          <a:lstStyle/>
          <a:p>
            <a:pPr marL="0" indent="0">
              <a:spcBef>
                <a:spcPts val="1200"/>
              </a:spcBef>
              <a:buNone/>
            </a:pPr>
            <a:r>
              <a:rPr lang="en-US"/>
              <a:t>This template deck has been developed to make your organization’s launch planning as easy as possible. </a:t>
            </a:r>
          </a:p>
          <a:p>
            <a:pPr marL="0" indent="0">
              <a:spcBef>
                <a:spcPts val="1200"/>
              </a:spcBef>
              <a:buNone/>
            </a:pPr>
            <a:r>
              <a:rPr lang="en-US"/>
              <a:t>Step 1: draft your Launch Agenda </a:t>
            </a:r>
          </a:p>
          <a:p>
            <a:pPr marL="0" indent="0">
              <a:spcBef>
                <a:spcPts val="1200"/>
              </a:spcBef>
              <a:buNone/>
            </a:pPr>
            <a:r>
              <a:rPr lang="en-US"/>
              <a:t>Step 2: draft your Launch Deck, inputting:</a:t>
            </a:r>
          </a:p>
          <a:p>
            <a:pPr>
              <a:spcBef>
                <a:spcPts val="1200"/>
              </a:spcBef>
            </a:pPr>
            <a:r>
              <a:rPr lang="en-US"/>
              <a:t>Company logo</a:t>
            </a:r>
          </a:p>
          <a:p>
            <a:pPr>
              <a:spcBef>
                <a:spcPts val="1200"/>
              </a:spcBef>
            </a:pPr>
            <a:r>
              <a:rPr lang="en-US"/>
              <a:t>Executive Sponsor, Champion and HBA photos, names, and titles</a:t>
            </a:r>
          </a:p>
          <a:p>
            <a:pPr marL="0" indent="0">
              <a:spcBef>
                <a:spcPts val="600"/>
              </a:spcBef>
              <a:buNone/>
            </a:pPr>
            <a:endParaRPr lang="en-US"/>
          </a:p>
          <a:p>
            <a:pPr marL="0" indent="0">
              <a:spcBef>
                <a:spcPts val="600"/>
              </a:spcBef>
              <a:buNone/>
            </a:pPr>
            <a:r>
              <a:rPr lang="en-US"/>
              <a:t>Your review with your Launch Leader to align on agenda, flow, and necessary information to include.</a:t>
            </a:r>
          </a:p>
          <a:p>
            <a:pPr marL="0" indent="0">
              <a:spcBef>
                <a:spcPts val="600"/>
              </a:spcBef>
              <a:buNone/>
            </a:pPr>
            <a:endParaRPr lang="en-US"/>
          </a:p>
          <a:p>
            <a:pPr marL="0" indent="0">
              <a:spcBef>
                <a:spcPts val="600"/>
              </a:spcBef>
              <a:buNone/>
            </a:pPr>
            <a:r>
              <a:rPr lang="en-US"/>
              <a:t>Worksheets are included to develop your Program’s Launch Agenda. Please adjust the flow, timing and agenda topics as needed to meet your program’s needs, plugging in your company’s speakers where indicated.</a:t>
            </a:r>
          </a:p>
          <a:p>
            <a:pPr marL="0" indent="0">
              <a:spcBef>
                <a:spcPts val="600"/>
              </a:spcBef>
              <a:buNone/>
            </a:pPr>
            <a:endParaRPr lang="en-US"/>
          </a:p>
          <a:p>
            <a:pPr marL="0" indent="0">
              <a:spcBef>
                <a:spcPts val="600"/>
              </a:spcBef>
              <a:buNone/>
            </a:pPr>
            <a:r>
              <a:rPr lang="en-US"/>
              <a:t>Save your presentation as a company-specific template for future program launches within your organization!</a:t>
            </a:r>
          </a:p>
        </p:txBody>
      </p:sp>
    </p:spTree>
    <p:extLst>
      <p:ext uri="{BB962C8B-B14F-4D97-AF65-F5344CB8AC3E}">
        <p14:creationId xmlns:p14="http://schemas.microsoft.com/office/powerpoint/2010/main" val="400434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17DD-8D88-8D8E-1161-FA84A137BFA5}"/>
              </a:ext>
            </a:extLst>
          </p:cNvPr>
          <p:cNvSpPr>
            <a:spLocks noGrp="1"/>
          </p:cNvSpPr>
          <p:nvPr>
            <p:ph type="title"/>
          </p:nvPr>
        </p:nvSpPr>
        <p:spPr/>
        <p:txBody>
          <a:bodyPr>
            <a:normAutofit/>
          </a:bodyPr>
          <a:lstStyle/>
          <a:p>
            <a:r>
              <a:rPr lang="en-US"/>
              <a:t>AGENDA SAMPLE</a:t>
            </a:r>
            <a:br>
              <a:rPr lang="en-US"/>
            </a:br>
            <a:r>
              <a:rPr lang="en-US" sz="2000" b="0"/>
              <a:t>[DATE – START/END TIME]</a:t>
            </a:r>
            <a:endParaRPr lang="en-US" b="0"/>
          </a:p>
        </p:txBody>
      </p:sp>
      <p:graphicFrame>
        <p:nvGraphicFramePr>
          <p:cNvPr id="5" name="Table 4">
            <a:extLst>
              <a:ext uri="{FF2B5EF4-FFF2-40B4-BE49-F238E27FC236}">
                <a16:creationId xmlns:a16="http://schemas.microsoft.com/office/drawing/2014/main" id="{23357655-D266-5305-0C5B-E6440A675CD8}"/>
              </a:ext>
            </a:extLst>
          </p:cNvPr>
          <p:cNvGraphicFramePr>
            <a:graphicFrameLocks noGrp="1"/>
          </p:cNvGraphicFramePr>
          <p:nvPr>
            <p:extLst>
              <p:ext uri="{D42A27DB-BD31-4B8C-83A1-F6EECF244321}">
                <p14:modId xmlns:p14="http://schemas.microsoft.com/office/powerpoint/2010/main" val="2146174724"/>
              </p:ext>
            </p:extLst>
          </p:nvPr>
        </p:nvGraphicFramePr>
        <p:xfrm>
          <a:off x="2328420" y="1604061"/>
          <a:ext cx="9151276" cy="5008212"/>
        </p:xfrm>
        <a:graphic>
          <a:graphicData uri="http://schemas.openxmlformats.org/drawingml/2006/table">
            <a:tbl>
              <a:tblPr firstRow="1" bandRow="1">
                <a:tableStyleId>{5C22544A-7EE6-4342-B048-85BDC9FD1C3A}</a:tableStyleId>
              </a:tblPr>
              <a:tblGrid>
                <a:gridCol w="1964446">
                  <a:extLst>
                    <a:ext uri="{9D8B030D-6E8A-4147-A177-3AD203B41FA5}">
                      <a16:colId xmlns:a16="http://schemas.microsoft.com/office/drawing/2014/main" val="317680660"/>
                    </a:ext>
                  </a:extLst>
                </a:gridCol>
                <a:gridCol w="2611192">
                  <a:extLst>
                    <a:ext uri="{9D8B030D-6E8A-4147-A177-3AD203B41FA5}">
                      <a16:colId xmlns:a16="http://schemas.microsoft.com/office/drawing/2014/main" val="2748358879"/>
                    </a:ext>
                  </a:extLst>
                </a:gridCol>
                <a:gridCol w="2932960">
                  <a:extLst>
                    <a:ext uri="{9D8B030D-6E8A-4147-A177-3AD203B41FA5}">
                      <a16:colId xmlns:a16="http://schemas.microsoft.com/office/drawing/2014/main" val="900451779"/>
                    </a:ext>
                  </a:extLst>
                </a:gridCol>
                <a:gridCol w="1642678">
                  <a:extLst>
                    <a:ext uri="{9D8B030D-6E8A-4147-A177-3AD203B41FA5}">
                      <a16:colId xmlns:a16="http://schemas.microsoft.com/office/drawing/2014/main" val="2306372071"/>
                    </a:ext>
                  </a:extLst>
                </a:gridCol>
              </a:tblGrid>
              <a:tr h="494342">
                <a:tc>
                  <a:txBody>
                    <a:bodyPr/>
                    <a:lstStyle/>
                    <a:p>
                      <a:r>
                        <a:rPr lang="en-US"/>
                        <a:t>Agenda Item</a:t>
                      </a:r>
                    </a:p>
                  </a:txBody>
                  <a:tcPr/>
                </a:tc>
                <a:tc>
                  <a:txBody>
                    <a:bodyPr/>
                    <a:lstStyle/>
                    <a:p>
                      <a:r>
                        <a:rPr lang="en-US"/>
                        <a:t>Purpose</a:t>
                      </a:r>
                    </a:p>
                  </a:txBody>
                  <a:tcPr/>
                </a:tc>
                <a:tc>
                  <a:txBody>
                    <a:bodyPr/>
                    <a:lstStyle/>
                    <a:p>
                      <a:pPr algn="ctr"/>
                      <a:r>
                        <a:rPr lang="en-US"/>
                        <a:t>Speaker</a:t>
                      </a:r>
                    </a:p>
                  </a:txBody>
                  <a:tcPr/>
                </a:tc>
                <a:tc>
                  <a:txBody>
                    <a:bodyPr/>
                    <a:lstStyle/>
                    <a:p>
                      <a:pPr algn="ctr"/>
                      <a:r>
                        <a:rPr lang="en-US"/>
                        <a:t>Timing</a:t>
                      </a:r>
                    </a:p>
                  </a:txBody>
                  <a:tcPr/>
                </a:tc>
                <a:extLst>
                  <a:ext uri="{0D108BD9-81ED-4DB2-BD59-A6C34878D82A}">
                    <a16:rowId xmlns:a16="http://schemas.microsoft.com/office/drawing/2014/main" val="1858138795"/>
                  </a:ext>
                </a:extLst>
              </a:tr>
              <a:tr h="494342">
                <a:tc>
                  <a:txBody>
                    <a:bodyPr/>
                    <a:lstStyle/>
                    <a:p>
                      <a:r>
                        <a:rPr lang="en-US" sz="1400" b="1"/>
                        <a:t>Introduction</a:t>
                      </a:r>
                    </a:p>
                  </a:txBody>
                  <a:tcPr/>
                </a:tc>
                <a:tc>
                  <a:txBody>
                    <a:bodyPr/>
                    <a:lstStyle/>
                    <a:p>
                      <a:r>
                        <a:rPr lang="en-US" sz="1100" i="1"/>
                        <a:t>Setting the stage for the Launch and introducing the HBA Launch Leader and Advisors</a:t>
                      </a:r>
                    </a:p>
                  </a:txBody>
                  <a:tcPr/>
                </a:tc>
                <a:tc>
                  <a:txBody>
                    <a:bodyPr/>
                    <a:lstStyle/>
                    <a:p>
                      <a:pPr algn="ctr"/>
                      <a:r>
                        <a:rPr lang="en-US" sz="1200"/>
                        <a:t>Champion(s) make introductions, then HBA Launch Leader takes over</a:t>
                      </a:r>
                    </a:p>
                  </a:txBody>
                  <a:tcPr/>
                </a:tc>
                <a:tc>
                  <a:txBody>
                    <a:bodyPr/>
                    <a:lstStyle/>
                    <a:p>
                      <a:pPr algn="ctr"/>
                      <a:r>
                        <a:rPr lang="en-US" sz="1100"/>
                        <a:t>10 minutes</a:t>
                      </a:r>
                    </a:p>
                  </a:txBody>
                  <a:tcPr/>
                </a:tc>
                <a:extLst>
                  <a:ext uri="{0D108BD9-81ED-4DB2-BD59-A6C34878D82A}">
                    <a16:rowId xmlns:a16="http://schemas.microsoft.com/office/drawing/2014/main" val="2984632729"/>
                  </a:ext>
                </a:extLst>
              </a:tr>
              <a:tr h="494342">
                <a:tc>
                  <a:txBody>
                    <a:bodyPr/>
                    <a:lstStyle/>
                    <a:p>
                      <a:r>
                        <a:rPr lang="en-US" sz="1400" b="1"/>
                        <a:t>Breakout Session</a:t>
                      </a:r>
                    </a:p>
                  </a:txBody>
                  <a:tcPr/>
                </a:tc>
                <a:tc>
                  <a:txBody>
                    <a:bodyPr/>
                    <a:lstStyle/>
                    <a:p>
                      <a:r>
                        <a:rPr lang="en-US" sz="1100" i="1"/>
                        <a:t>Discussion of individual goals for the program</a:t>
                      </a:r>
                    </a:p>
                  </a:txBody>
                  <a:tcPr/>
                </a:tc>
                <a:tc>
                  <a:txBody>
                    <a:bodyPr/>
                    <a:lstStyle/>
                    <a:p>
                      <a:pPr algn="ctr"/>
                      <a:r>
                        <a:rPr lang="en-US" sz="1200" i="0"/>
                        <a:t>Breakout Sessions, facilitated by HBA Launch Leader and Champion(s)</a:t>
                      </a:r>
                    </a:p>
                  </a:txBody>
                  <a:tcPr/>
                </a:tc>
                <a:tc>
                  <a:txBody>
                    <a:bodyPr/>
                    <a:lstStyle/>
                    <a:p>
                      <a:pPr algn="ctr"/>
                      <a:r>
                        <a:rPr lang="en-US" sz="1100" i="0"/>
                        <a:t>20 minutes</a:t>
                      </a:r>
                    </a:p>
                  </a:txBody>
                  <a:tcPr/>
                </a:tc>
                <a:extLst>
                  <a:ext uri="{0D108BD9-81ED-4DB2-BD59-A6C34878D82A}">
                    <a16:rowId xmlns:a16="http://schemas.microsoft.com/office/drawing/2014/main" val="1076012124"/>
                  </a:ext>
                </a:extLst>
              </a:tr>
              <a:tr h="494342">
                <a:tc>
                  <a:txBody>
                    <a:bodyPr/>
                    <a:lstStyle/>
                    <a:p>
                      <a:r>
                        <a:rPr lang="en-US" sz="1400" b="1"/>
                        <a:t>Executive Sponsor Introduction</a:t>
                      </a:r>
                    </a:p>
                  </a:txBody>
                  <a:tcPr/>
                </a:tc>
                <a:tc>
                  <a:txBody>
                    <a:bodyPr/>
                    <a:lstStyle/>
                    <a:p>
                      <a:r>
                        <a:rPr lang="en-US" sz="1100" i="1" kern="1200">
                          <a:solidFill>
                            <a:schemeClr val="dk1"/>
                          </a:solidFill>
                          <a:latin typeface="+mn-lt"/>
                          <a:ea typeface="Calibri" panose="020F0502020204030204" pitchFamily="34" charset="0"/>
                          <a:cs typeface="Times New Roman"/>
                        </a:rPr>
                        <a:t>The opportunity for creative problem solving, share inspiring vision of work group projects, team collaboration. </a:t>
                      </a:r>
                      <a:r>
                        <a:rPr lang="en-US" sz="1100" kern="1200">
                          <a:solidFill>
                            <a:schemeClr val="dk1"/>
                          </a:solidFill>
                          <a:latin typeface="+mn-lt"/>
                          <a:ea typeface="Calibri" panose="020F0502020204030204" pitchFamily="34" charset="0"/>
                          <a:cs typeface="Times New Roman"/>
                        </a:rPr>
                        <a:t>If workgroup projects are predetermined share details .</a:t>
                      </a:r>
                      <a:endParaRPr lang="en-US" sz="1100" i="1"/>
                    </a:p>
                  </a:txBody>
                  <a:tcPr/>
                </a:tc>
                <a:tc>
                  <a:txBody>
                    <a:bodyPr/>
                    <a:lstStyle/>
                    <a:p>
                      <a:pPr algn="ctr"/>
                      <a:r>
                        <a:rPr lang="en-US" sz="1200"/>
                        <a:t>Executive Sponsor(s)</a:t>
                      </a:r>
                    </a:p>
                  </a:txBody>
                  <a:tcPr/>
                </a:tc>
                <a:tc>
                  <a:txBody>
                    <a:bodyPr/>
                    <a:lstStyle/>
                    <a:p>
                      <a:pPr algn="ctr"/>
                      <a:r>
                        <a:rPr lang="en-US" sz="1100"/>
                        <a:t>20 minutes</a:t>
                      </a:r>
                    </a:p>
                  </a:txBody>
                  <a:tcPr/>
                </a:tc>
                <a:extLst>
                  <a:ext uri="{0D108BD9-81ED-4DB2-BD59-A6C34878D82A}">
                    <a16:rowId xmlns:a16="http://schemas.microsoft.com/office/drawing/2014/main" val="520364798"/>
                  </a:ext>
                </a:extLst>
              </a:tr>
              <a:tr h="494342">
                <a:tc>
                  <a:txBody>
                    <a:bodyPr/>
                    <a:lstStyle/>
                    <a:p>
                      <a:r>
                        <a:rPr lang="en-US" sz="1400" b="1"/>
                        <a:t>Breakout Session</a:t>
                      </a:r>
                    </a:p>
                  </a:txBody>
                  <a:tcPr/>
                </a:tc>
                <a:tc>
                  <a:txBody>
                    <a:bodyPr/>
                    <a:lstStyle/>
                    <a:p>
                      <a:r>
                        <a:rPr lang="en-US" sz="1100" i="1"/>
                        <a:t>Group Initiative ideation and/or early plan development</a:t>
                      </a:r>
                    </a:p>
                  </a:txBody>
                  <a:tcPr/>
                </a:tc>
                <a:tc>
                  <a:txBody>
                    <a:bodyPr/>
                    <a:lstStyle/>
                    <a:p>
                      <a:pPr algn="ctr"/>
                      <a:r>
                        <a:rPr lang="en-US" sz="1200" i="0"/>
                        <a:t>Breakout Sessions, facilitated by HBA Launch Leader and Champion(s)</a:t>
                      </a:r>
                    </a:p>
                  </a:txBody>
                  <a:tcPr/>
                </a:tc>
                <a:tc>
                  <a:txBody>
                    <a:bodyPr/>
                    <a:lstStyle/>
                    <a:p>
                      <a:pPr algn="ctr"/>
                      <a:r>
                        <a:rPr lang="en-US" sz="1100"/>
                        <a:t>40 minutes</a:t>
                      </a:r>
                    </a:p>
                  </a:txBody>
                  <a:tcPr/>
                </a:tc>
                <a:extLst>
                  <a:ext uri="{0D108BD9-81ED-4DB2-BD59-A6C34878D82A}">
                    <a16:rowId xmlns:a16="http://schemas.microsoft.com/office/drawing/2014/main" val="3401410137"/>
                  </a:ext>
                </a:extLst>
              </a:tr>
              <a:tr h="494342">
                <a:tc>
                  <a:txBody>
                    <a:bodyPr/>
                    <a:lstStyle/>
                    <a:p>
                      <a:pPr algn="l"/>
                      <a:r>
                        <a:rPr lang="en-US" sz="1400" b="1"/>
                        <a:t>Break</a:t>
                      </a:r>
                    </a:p>
                  </a:txBody>
                  <a:tcPr/>
                </a:tc>
                <a:tc>
                  <a:txBody>
                    <a:bodyPr/>
                    <a:lstStyle/>
                    <a:p>
                      <a:pPr algn="ctr"/>
                      <a:endParaRPr lang="en-US" sz="1400"/>
                    </a:p>
                  </a:txBody>
                  <a:tcPr/>
                </a:tc>
                <a:tc>
                  <a:txBody>
                    <a:bodyPr/>
                    <a:lstStyle/>
                    <a:p>
                      <a:pPr algn="ctr"/>
                      <a:endParaRPr lang="en-US" sz="105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10 minutes</a:t>
                      </a:r>
                    </a:p>
                  </a:txBody>
                  <a:tcPr/>
                </a:tc>
                <a:extLst>
                  <a:ext uri="{0D108BD9-81ED-4DB2-BD59-A6C34878D82A}">
                    <a16:rowId xmlns:a16="http://schemas.microsoft.com/office/drawing/2014/main" val="2464543602"/>
                  </a:ext>
                </a:extLst>
              </a:tr>
              <a:tr h="494342">
                <a:tc>
                  <a:txBody>
                    <a:bodyPr/>
                    <a:lstStyle/>
                    <a:p>
                      <a:r>
                        <a:rPr lang="en-US" sz="1400" b="1"/>
                        <a:t>Group Initiatives Discussion</a:t>
                      </a:r>
                    </a:p>
                  </a:txBody>
                  <a:tcPr/>
                </a:tc>
                <a:tc>
                  <a:txBody>
                    <a:bodyPr/>
                    <a:lstStyle/>
                    <a:p>
                      <a:r>
                        <a:rPr lang="en-US" sz="1100" i="1"/>
                        <a:t>Narrow in on top ideas and/or next steps for initiative development</a:t>
                      </a:r>
                    </a:p>
                  </a:txBody>
                  <a:tcPr/>
                </a:tc>
                <a:tc>
                  <a:txBody>
                    <a:bodyPr/>
                    <a:lstStyle/>
                    <a:p>
                      <a:pPr algn="ctr"/>
                      <a:r>
                        <a:rPr lang="en-US" sz="1200"/>
                        <a:t>Group Discussion, facilitated by HBA Launch Leader</a:t>
                      </a:r>
                    </a:p>
                  </a:txBody>
                  <a:tcPr/>
                </a:tc>
                <a:tc>
                  <a:txBody>
                    <a:bodyPr/>
                    <a:lstStyle/>
                    <a:p>
                      <a:pPr algn="ctr"/>
                      <a:r>
                        <a:rPr lang="en-US" sz="1100"/>
                        <a:t>45 minutes</a:t>
                      </a:r>
                    </a:p>
                  </a:txBody>
                  <a:tcPr/>
                </a:tc>
                <a:extLst>
                  <a:ext uri="{0D108BD9-81ED-4DB2-BD59-A6C34878D82A}">
                    <a16:rowId xmlns:a16="http://schemas.microsoft.com/office/drawing/2014/main" val="4146715662"/>
                  </a:ext>
                </a:extLst>
              </a:tr>
              <a:tr h="494342">
                <a:tc>
                  <a:txBody>
                    <a:bodyPr/>
                    <a:lstStyle/>
                    <a:p>
                      <a:r>
                        <a:rPr lang="en-US" sz="1400" b="1"/>
                        <a:t>Getting Organized</a:t>
                      </a:r>
                    </a:p>
                  </a:txBody>
                  <a:tcPr/>
                </a:tc>
                <a:tc>
                  <a:txBody>
                    <a:bodyPr/>
                    <a:lstStyle/>
                    <a:p>
                      <a:r>
                        <a:rPr lang="en-US" sz="1100" i="1"/>
                        <a:t>Self-organization of the group and what to expect in the first 45 days</a:t>
                      </a:r>
                    </a:p>
                  </a:txBody>
                  <a:tcPr/>
                </a:tc>
                <a:tc>
                  <a:txBody>
                    <a:bodyPr/>
                    <a:lstStyle/>
                    <a:p>
                      <a:pPr algn="ctr"/>
                      <a:r>
                        <a:rPr lang="en-US" sz="1200"/>
                        <a:t>Group Discussion, facilitated by HBA Launch Leader</a:t>
                      </a:r>
                    </a:p>
                  </a:txBody>
                  <a:tcPr/>
                </a:tc>
                <a:tc>
                  <a:txBody>
                    <a:bodyPr/>
                    <a:lstStyle/>
                    <a:p>
                      <a:pPr algn="ctr"/>
                      <a:r>
                        <a:rPr lang="en-US" sz="1100"/>
                        <a:t>40 minutes</a:t>
                      </a:r>
                    </a:p>
                  </a:txBody>
                  <a:tcPr/>
                </a:tc>
                <a:extLst>
                  <a:ext uri="{0D108BD9-81ED-4DB2-BD59-A6C34878D82A}">
                    <a16:rowId xmlns:a16="http://schemas.microsoft.com/office/drawing/2014/main" val="3593987012"/>
                  </a:ext>
                </a:extLst>
              </a:tr>
              <a:tr h="494342">
                <a:tc>
                  <a:txBody>
                    <a:bodyPr/>
                    <a:lstStyle/>
                    <a:p>
                      <a:r>
                        <a:rPr lang="en-US" sz="1400" b="1"/>
                        <a:t>Close</a:t>
                      </a:r>
                    </a:p>
                  </a:txBody>
                  <a:tcPr/>
                </a:tc>
                <a:tc>
                  <a:txBody>
                    <a:bodyPr/>
                    <a:lstStyle/>
                    <a:p>
                      <a:r>
                        <a:rPr lang="en-US" sz="1100" i="1"/>
                        <a:t>Next steps after Launch and closing</a:t>
                      </a:r>
                    </a:p>
                  </a:txBody>
                  <a:tcPr/>
                </a:tc>
                <a:tc>
                  <a:txBody>
                    <a:bodyPr/>
                    <a:lstStyle/>
                    <a:p>
                      <a:pPr algn="ctr"/>
                      <a:r>
                        <a:rPr lang="en-US" sz="1200"/>
                        <a:t>Champion(s)</a:t>
                      </a:r>
                    </a:p>
                  </a:txBody>
                  <a:tcPr/>
                </a:tc>
                <a:tc>
                  <a:txBody>
                    <a:bodyPr/>
                    <a:lstStyle/>
                    <a:p>
                      <a:pPr algn="ctr"/>
                      <a:r>
                        <a:rPr lang="en-US" sz="1100"/>
                        <a:t>5 minutes</a:t>
                      </a:r>
                    </a:p>
                  </a:txBody>
                  <a:tcPr/>
                </a:tc>
                <a:extLst>
                  <a:ext uri="{0D108BD9-81ED-4DB2-BD59-A6C34878D82A}">
                    <a16:rowId xmlns:a16="http://schemas.microsoft.com/office/drawing/2014/main" val="1605897690"/>
                  </a:ext>
                </a:extLst>
              </a:tr>
            </a:tbl>
          </a:graphicData>
        </a:graphic>
      </p:graphicFrame>
      <p:sp>
        <p:nvSpPr>
          <p:cNvPr id="6" name="TextBox 5">
            <a:extLst>
              <a:ext uri="{FF2B5EF4-FFF2-40B4-BE49-F238E27FC236}">
                <a16:creationId xmlns:a16="http://schemas.microsoft.com/office/drawing/2014/main" id="{1BB7C981-5786-BA00-C872-D3490334DA66}"/>
              </a:ext>
            </a:extLst>
          </p:cNvPr>
          <p:cNvSpPr txBox="1"/>
          <p:nvPr/>
        </p:nvSpPr>
        <p:spPr>
          <a:xfrm>
            <a:off x="7710162" y="268873"/>
            <a:ext cx="3769534" cy="1169551"/>
          </a:xfrm>
          <a:prstGeom prst="rect">
            <a:avLst/>
          </a:prstGeom>
          <a:solidFill>
            <a:schemeClr val="accent4">
              <a:lumMod val="20000"/>
              <a:lumOff val="80000"/>
            </a:schemeClr>
          </a:solidFill>
        </p:spPr>
        <p:txBody>
          <a:bodyPr wrap="square" rtlCol="0">
            <a:spAutoFit/>
          </a:bodyPr>
          <a:lstStyle/>
          <a:p>
            <a:pPr algn="ctr"/>
            <a:r>
              <a:rPr lang="en-US" sz="1400"/>
              <a:t>Here is the agenda for a typical program launch with suggested agenda items and timing for reference. Please note timing is for a 3 hour agenda and can be extended slightly to up to 4 hours total as needed.</a:t>
            </a:r>
          </a:p>
        </p:txBody>
      </p:sp>
    </p:spTree>
    <p:extLst>
      <p:ext uri="{BB962C8B-B14F-4D97-AF65-F5344CB8AC3E}">
        <p14:creationId xmlns:p14="http://schemas.microsoft.com/office/powerpoint/2010/main" val="371464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3E31F3-87A0-8999-626A-150704A5EE3E}"/>
              </a:ext>
            </a:extLst>
          </p:cNvPr>
          <p:cNvSpPr txBox="1"/>
          <p:nvPr/>
        </p:nvSpPr>
        <p:spPr>
          <a:xfrm>
            <a:off x="4843778" y="218102"/>
            <a:ext cx="6898640" cy="1200329"/>
          </a:xfrm>
          <a:prstGeom prst="rect">
            <a:avLst/>
          </a:prstGeom>
          <a:solidFill>
            <a:schemeClr val="bg1"/>
          </a:solidFill>
        </p:spPr>
        <p:txBody>
          <a:bodyPr wrap="square" rtlCol="0">
            <a:spAutoFit/>
          </a:bodyPr>
          <a:lstStyle/>
          <a:p>
            <a:pPr algn="r"/>
            <a:r>
              <a:rPr lang="en-US" sz="4000" b="1">
                <a:solidFill>
                  <a:schemeClr val="accent1"/>
                </a:solidFill>
                <a:latin typeface="+mj-lt"/>
              </a:rPr>
              <a:t>Launch </a:t>
            </a:r>
          </a:p>
          <a:p>
            <a:pPr algn="r"/>
            <a:r>
              <a:rPr lang="en-US" sz="3200" b="1" i="1">
                <a:solidFill>
                  <a:schemeClr val="accent1"/>
                </a:solidFill>
                <a:latin typeface="+mj-lt"/>
              </a:rPr>
              <a:t>Detailed Agenda</a:t>
            </a:r>
          </a:p>
        </p:txBody>
      </p:sp>
      <p:sp>
        <p:nvSpPr>
          <p:cNvPr id="4" name="TextBox 3">
            <a:extLst>
              <a:ext uri="{FF2B5EF4-FFF2-40B4-BE49-F238E27FC236}">
                <a16:creationId xmlns:a16="http://schemas.microsoft.com/office/drawing/2014/main" id="{FE9BAE88-1F46-F151-CA4D-F13CC0A2E672}"/>
              </a:ext>
            </a:extLst>
          </p:cNvPr>
          <p:cNvSpPr txBox="1"/>
          <p:nvPr/>
        </p:nvSpPr>
        <p:spPr>
          <a:xfrm>
            <a:off x="361479" y="3260957"/>
            <a:ext cx="5486400" cy="206883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Times New Roman" panose="02020603050405020304" pitchFamily="18" charset="0"/>
                <a:cs typeface="Times New Roman" panose="02020603050405020304" pitchFamily="18" charset="0"/>
              </a:rPr>
              <a:t>Executive Sponsor Introduction* (</a:t>
            </a:r>
            <a:r>
              <a:rPr lang="en-US" sz="1100" b="1">
                <a:solidFill>
                  <a:schemeClr val="accent1"/>
                </a:solidFill>
                <a:ea typeface="Times New Roman" panose="02020603050405020304" pitchFamily="18" charset="0"/>
                <a:cs typeface="Times New Roman" panose="02020603050405020304" pitchFamily="18" charset="0"/>
              </a:rPr>
              <a:t>2</a:t>
            </a:r>
            <a:r>
              <a:rPr lang="en-US" sz="1100" b="1">
                <a:solidFill>
                  <a:schemeClr val="accent1"/>
                </a:solidFill>
                <a:effectLst/>
                <a:ea typeface="Times New Roman" panose="02020603050405020304" pitchFamily="18" charset="0"/>
                <a:cs typeface="Times New Roman" panose="02020603050405020304" pitchFamily="18" charset="0"/>
              </a:rPr>
              <a:t>0 minutes)</a:t>
            </a:r>
            <a:endParaRPr lang="en-US" sz="1100" b="1">
              <a:solidFill>
                <a:schemeClr val="accent1"/>
              </a:solidFill>
              <a:effectLst/>
              <a:ea typeface="Calibri" panose="020F0502020204030204" pitchFamily="34" charset="0"/>
              <a:cs typeface="Times New Roman" panose="02020603050405020304" pitchFamily="18" charset="0"/>
            </a:endParaRPr>
          </a:p>
          <a:p>
            <a:pPr marR="0" lvl="0">
              <a:spcBef>
                <a:spcPts val="0"/>
              </a:spcBef>
            </a:pPr>
            <a:r>
              <a:rPr lang="en-US" sz="1100">
                <a:effectLst/>
                <a:ea typeface="Times New Roman" panose="02020603050405020304" pitchFamily="18" charset="0"/>
                <a:cs typeface="Times New Roman" panose="02020603050405020304" pitchFamily="18" charset="0"/>
              </a:rPr>
              <a:t>Executive Sponsor(s) introduce themselves, shares insights, anecdotes, and that this is an </a:t>
            </a:r>
            <a:r>
              <a:rPr lang="en-US" sz="1100">
                <a:latin typeface="+mj-lt"/>
                <a:ea typeface="Calibri" panose="020F0502020204030204" pitchFamily="34" charset="0"/>
                <a:cs typeface="Times New Roman"/>
              </a:rPr>
              <a:t>opportunity for creative problem solving, share inspiring vision of work group projects, team collaboration, </a:t>
            </a:r>
            <a:r>
              <a:rPr lang="en-US" sz="1100">
                <a:solidFill>
                  <a:srgbClr val="FF0000"/>
                </a:solidFill>
                <a:effectLst/>
                <a:ea typeface="Times New Roman" panose="02020603050405020304" pitchFamily="18" charset="0"/>
                <a:cs typeface="Times New Roman" panose="02020603050405020304" pitchFamily="18" charset="0"/>
              </a:rPr>
              <a:t>present details about the group initiatives: the problem statements, goals and/or initiatives</a:t>
            </a:r>
            <a:r>
              <a:rPr lang="en-US" sz="1100">
                <a:solidFill>
                  <a:srgbClr val="FF0000"/>
                </a:solidFill>
                <a:ea typeface="Times New Roman" panose="02020603050405020304" pitchFamily="18" charset="0"/>
                <a:cs typeface="Times New Roman" panose="02020603050405020304" pitchFamily="18" charset="0"/>
              </a:rPr>
              <a:t> themselves (if pre-determined) and their importance.</a:t>
            </a:r>
          </a:p>
          <a:p>
            <a:pPr marR="0" lvl="0">
              <a:spcBef>
                <a:spcPts val="0"/>
              </a:spcBef>
            </a:pPr>
            <a:r>
              <a:rPr lang="en-US" sz="1100">
                <a:ea typeface="Times New Roman" panose="02020603050405020304" pitchFamily="18" charset="0"/>
                <a:cs typeface="Times New Roman" panose="02020603050405020304" pitchFamily="18" charset="0"/>
              </a:rPr>
              <a:t>This section will set the stage for the group brainstorming, and can also include topics such as: </a:t>
            </a:r>
          </a:p>
          <a:p>
            <a:pPr marL="171450" marR="0" lvl="0" indent="-171450">
              <a:spcBef>
                <a:spcPts val="0"/>
              </a:spcBef>
              <a:buFont typeface="Arial" panose="020B0604020202020204" pitchFamily="34" charset="0"/>
              <a:buChar char="•"/>
            </a:pPr>
            <a:r>
              <a:rPr lang="en-US" sz="1100">
                <a:ea typeface="Times New Roman" panose="02020603050405020304" pitchFamily="18" charset="0"/>
                <a:cs typeface="Times New Roman" panose="02020603050405020304" pitchFamily="18" charset="0"/>
              </a:rPr>
              <a:t>W</a:t>
            </a:r>
            <a:r>
              <a:rPr lang="en-US" sz="1100">
                <a:effectLst/>
                <a:ea typeface="Times New Roman" panose="02020603050405020304" pitchFamily="18" charset="0"/>
                <a:cs typeface="Times New Roman" panose="02020603050405020304" pitchFamily="18" charset="0"/>
              </a:rPr>
              <a:t>hy do they and the company support the HBA and the Ambassador program?</a:t>
            </a:r>
            <a:endParaRPr lang="en-US" sz="1100">
              <a:effectLst/>
              <a:ea typeface="Calibri" panose="020F0502020204030204" pitchFamily="34" charset="0"/>
              <a:cs typeface="Times New Roman" panose="02020603050405020304" pitchFamily="18" charset="0"/>
            </a:endParaRPr>
          </a:p>
          <a:p>
            <a:pPr marL="171450" marR="0" lvl="0" indent="-171450">
              <a:spcBef>
                <a:spcPts val="0"/>
              </a:spcBef>
              <a:buFont typeface="Arial" panose="020B0604020202020204" pitchFamily="34" charset="0"/>
              <a:buChar char="•"/>
            </a:pPr>
            <a:r>
              <a:rPr lang="en-US" sz="1100">
                <a:effectLst/>
                <a:ea typeface="Times New Roman" panose="02020603050405020304" pitchFamily="18" charset="0"/>
                <a:cs typeface="Times New Roman" panose="02020603050405020304" pitchFamily="18" charset="0"/>
              </a:rPr>
              <a:t>Why is it important to start the program now?</a:t>
            </a:r>
            <a:endParaRPr lang="en-US" sz="1100">
              <a:effectLst/>
              <a:ea typeface="Calibri" panose="020F0502020204030204" pitchFamily="34" charset="0"/>
              <a:cs typeface="Times New Roman" panose="02020603050405020304" pitchFamily="18" charset="0"/>
            </a:endParaRPr>
          </a:p>
          <a:p>
            <a:pPr marL="171450" marR="0" lvl="0" indent="-171450">
              <a:spcBef>
                <a:spcPts val="0"/>
              </a:spcBef>
              <a:buFont typeface="Arial" panose="020B0604020202020204" pitchFamily="34" charset="0"/>
              <a:buChar char="•"/>
            </a:pPr>
            <a:r>
              <a:rPr lang="en-US" sz="1100">
                <a:effectLst/>
                <a:ea typeface="Times New Roman" panose="02020603050405020304" pitchFamily="18" charset="0"/>
                <a:cs typeface="Times New Roman" panose="02020603050405020304" pitchFamily="18" charset="0"/>
              </a:rPr>
              <a:t>What will success look like for this program?  </a:t>
            </a:r>
            <a:endParaRPr lang="en-US" sz="110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6AC84C2-D0AA-D84A-595A-4D6BD20239D4}"/>
              </a:ext>
            </a:extLst>
          </p:cNvPr>
          <p:cNvSpPr txBox="1"/>
          <p:nvPr/>
        </p:nvSpPr>
        <p:spPr>
          <a:xfrm>
            <a:off x="361479" y="1633411"/>
            <a:ext cx="5486400" cy="14346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spcBef>
                <a:spcPts val="0"/>
              </a:spcBef>
            </a:pPr>
            <a:r>
              <a:rPr lang="en-US" sz="1100" b="1">
                <a:solidFill>
                  <a:schemeClr val="accent1"/>
                </a:solidFill>
                <a:effectLst/>
                <a:ea typeface="Calibri" panose="020F0502020204030204" pitchFamily="34" charset="0"/>
                <a:cs typeface="Times New Roman" panose="02020603050405020304" pitchFamily="18" charset="0"/>
              </a:rPr>
              <a:t>Individual Goals (</a:t>
            </a:r>
            <a:r>
              <a:rPr lang="en-US" sz="1100" b="1">
                <a:solidFill>
                  <a:schemeClr val="accent1"/>
                </a:solidFill>
                <a:ea typeface="Calibri" panose="020F0502020204030204" pitchFamily="34" charset="0"/>
                <a:cs typeface="Times New Roman" panose="02020603050405020304" pitchFamily="18" charset="0"/>
              </a:rPr>
              <a:t>b</a:t>
            </a:r>
            <a:r>
              <a:rPr lang="en-US" sz="1100" b="1">
                <a:solidFill>
                  <a:schemeClr val="accent1"/>
                </a:solidFill>
                <a:effectLst/>
                <a:ea typeface="Calibri" panose="020F0502020204030204" pitchFamily="34" charset="0"/>
                <a:cs typeface="Times New Roman" panose="02020603050405020304" pitchFamily="18" charset="0"/>
              </a:rPr>
              <a:t>reakout sessions, </a:t>
            </a:r>
            <a:r>
              <a:rPr lang="en-US" sz="1100" b="1">
                <a:solidFill>
                  <a:schemeClr val="accent1"/>
                </a:solidFill>
                <a:ea typeface="Calibri" panose="020F0502020204030204" pitchFamily="34" charset="0"/>
                <a:cs typeface="Times New Roman" panose="02020603050405020304" pitchFamily="18" charset="0"/>
              </a:rPr>
              <a:t>2</a:t>
            </a:r>
            <a:r>
              <a:rPr lang="en-US" sz="1100" b="1">
                <a:solidFill>
                  <a:schemeClr val="accent1"/>
                </a:solidFill>
                <a:effectLst/>
                <a:ea typeface="Calibri" panose="020F0502020204030204" pitchFamily="34" charset="0"/>
                <a:cs typeface="Times New Roman" panose="02020603050405020304" pitchFamily="18" charset="0"/>
              </a:rPr>
              <a:t>0 minutes) </a:t>
            </a:r>
          </a:p>
          <a:p>
            <a:pPr marL="0" marR="0">
              <a:lnSpc>
                <a:spcPct val="107000"/>
              </a:lnSpc>
              <a:spcBef>
                <a:spcPts val="0"/>
              </a:spcBef>
              <a:spcAft>
                <a:spcPts val="800"/>
              </a:spcAft>
            </a:pPr>
            <a:r>
              <a:rPr lang="en-US" sz="1100" i="1">
                <a:effectLst/>
                <a:ea typeface="Calibri" panose="020F0502020204030204" pitchFamily="34" charset="0"/>
                <a:cs typeface="Times New Roman" panose="02020603050405020304" pitchFamily="18" charset="0"/>
              </a:rPr>
              <a:t>HBA Launch Leader and Champions facilitate breakouts, 7-10 </a:t>
            </a:r>
            <a:r>
              <a:rPr lang="en-US" sz="1100" i="1">
                <a:ea typeface="Calibri" panose="020F0502020204030204" pitchFamily="34" charset="0"/>
                <a:cs typeface="Times New Roman" panose="02020603050405020304" pitchFamily="18" charset="0"/>
              </a:rPr>
              <a:t>Ambassadors</a:t>
            </a:r>
            <a:r>
              <a:rPr lang="en-US" sz="1100" i="1">
                <a:effectLst/>
                <a:ea typeface="Calibri" panose="020F0502020204030204" pitchFamily="34" charset="0"/>
                <a:cs typeface="Times New Roman" panose="02020603050405020304" pitchFamily="18" charset="0"/>
              </a:rPr>
              <a:t> per group. Select a scribe to record overall impressions and impacts of the group conversation.</a:t>
            </a:r>
          </a:p>
          <a:p>
            <a:pPr lvl="1">
              <a:lnSpc>
                <a:spcPct val="107000"/>
              </a:lnSpc>
              <a:spcAft>
                <a:spcPts val="800"/>
              </a:spcAft>
            </a:pPr>
            <a:r>
              <a:rPr lang="en-US" sz="1100">
                <a:effectLst/>
                <a:ea typeface="Calibri" panose="020F0502020204030204" pitchFamily="34" charset="0"/>
                <a:cs typeface="Times New Roman" panose="02020603050405020304" pitchFamily="18" charset="0"/>
              </a:rPr>
              <a:t>Introductions and d</a:t>
            </a:r>
            <a:r>
              <a:rPr lang="en-US" sz="1100">
                <a:ea typeface="Calibri" panose="020F0502020204030204" pitchFamily="34" charset="0"/>
                <a:cs typeface="Times New Roman" panose="02020603050405020304" pitchFamily="18" charset="0"/>
              </a:rPr>
              <a:t>iscuss HBA Leadership Competencies selected by each participant, solicit feedback to ensure they will have the desired impact on the individual’s career and trajectory.</a:t>
            </a:r>
            <a:endParaRPr lang="en-US" sz="1100">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38F28EB-43ED-A543-340D-DF60D3D2B75C}"/>
              </a:ext>
            </a:extLst>
          </p:cNvPr>
          <p:cNvSpPr txBox="1"/>
          <p:nvPr/>
        </p:nvSpPr>
        <p:spPr>
          <a:xfrm>
            <a:off x="361479" y="218102"/>
            <a:ext cx="5486400" cy="1222451"/>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numCol="1">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Introduction (10 mins) – Champions</a:t>
            </a:r>
          </a:p>
          <a:p>
            <a:pPr marR="0">
              <a:spcBef>
                <a:spcPts val="0"/>
              </a:spcBef>
            </a:pPr>
            <a:r>
              <a:rPr lang="en-US" sz="1100">
                <a:ea typeface="Calibri" panose="020F0502020204030204" pitchFamily="34" charset="0"/>
                <a:cs typeface="Times New Roman" panose="02020603050405020304" pitchFamily="18" charset="0"/>
              </a:rPr>
              <a:t>Champions welcome the participants and introduce:</a:t>
            </a:r>
            <a:r>
              <a:rPr lang="en-US" sz="1100">
                <a:effectLst/>
                <a:ea typeface="Calibri" panose="020F0502020204030204" pitchFamily="34" charset="0"/>
                <a:cs typeface="Times New Roman" panose="02020603050405020304" pitchFamily="18" charset="0"/>
              </a:rPr>
              <a:t> </a:t>
            </a:r>
            <a:r>
              <a:rPr lang="en-US" sz="1100">
                <a:ea typeface="Calibri" panose="020F0502020204030204" pitchFamily="34" charset="0"/>
                <a:cs typeface="Times New Roman" panose="02020603050405020304" pitchFamily="18" charset="0"/>
              </a:rPr>
              <a:t>Executive Sponsors, HBA Advisors and Launch Leader</a:t>
            </a:r>
          </a:p>
          <a:p>
            <a:pPr marR="0">
              <a:spcBef>
                <a:spcPts val="0"/>
              </a:spcBef>
            </a:pPr>
            <a:endParaRPr lang="en-US" sz="1100">
              <a:effectLst/>
              <a:ea typeface="Calibri" panose="020F0502020204030204" pitchFamily="34" charset="0"/>
              <a:cs typeface="Times New Roman" panose="02020603050405020304" pitchFamily="18" charset="0"/>
            </a:endParaRPr>
          </a:p>
          <a:p>
            <a:pPr marR="0">
              <a:spcBef>
                <a:spcPts val="0"/>
              </a:spcBef>
            </a:pPr>
            <a:r>
              <a:rPr lang="en-US" sz="1100">
                <a:ea typeface="Calibri" panose="020F0502020204030204" pitchFamily="34" charset="0"/>
                <a:cs typeface="Times New Roman" panose="02020603050405020304" pitchFamily="18" charset="0"/>
              </a:rPr>
              <a:t>Set the s</a:t>
            </a:r>
            <a:r>
              <a:rPr lang="en-US" sz="1100">
                <a:effectLst/>
                <a:ea typeface="Calibri" panose="020F0502020204030204" pitchFamily="34" charset="0"/>
                <a:cs typeface="Times New Roman" panose="02020603050405020304" pitchFamily="18" charset="0"/>
              </a:rPr>
              <a:t>tage for the launch: through storytelling, relate the journey of the cohort and underscore the honor of being selected</a:t>
            </a:r>
            <a:endParaRPr lang="en-US" sz="105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37A19C5-7A05-F451-3D5E-C69A8585CF0D}"/>
              </a:ext>
            </a:extLst>
          </p:cNvPr>
          <p:cNvSpPr txBox="1"/>
          <p:nvPr/>
        </p:nvSpPr>
        <p:spPr>
          <a:xfrm>
            <a:off x="5847879" y="6219001"/>
            <a:ext cx="6202680" cy="577081"/>
          </a:xfrm>
          <a:prstGeom prst="rect">
            <a:avLst/>
          </a:prstGeom>
          <a:noFill/>
        </p:spPr>
        <p:txBody>
          <a:bodyPr wrap="square">
            <a:spAutoFit/>
          </a:bodyPr>
          <a:lstStyle/>
          <a:p>
            <a:pPr marL="0" indent="0">
              <a:lnSpc>
                <a:spcPct val="100000"/>
              </a:lnSpc>
              <a:spcBef>
                <a:spcPts val="0"/>
              </a:spcBef>
              <a:buNone/>
            </a:pPr>
            <a:r>
              <a:rPr lang="en-US" sz="1050" i="1">
                <a:latin typeface="+mj-lt"/>
              </a:rPr>
              <a:t>All agenda items led by HBA Launch Leader/Facilitators unless otherwise indicated</a:t>
            </a:r>
          </a:p>
          <a:p>
            <a:pPr marL="0" indent="0">
              <a:lnSpc>
                <a:spcPct val="100000"/>
              </a:lnSpc>
              <a:spcBef>
                <a:spcPts val="0"/>
              </a:spcBef>
              <a:buNone/>
            </a:pPr>
            <a:endParaRPr lang="en-US" sz="1050" i="1">
              <a:latin typeface="+mj-lt"/>
            </a:endParaRPr>
          </a:p>
          <a:p>
            <a:pPr marL="0" indent="0">
              <a:lnSpc>
                <a:spcPct val="100000"/>
              </a:lnSpc>
              <a:spcBef>
                <a:spcPts val="0"/>
              </a:spcBef>
              <a:buNone/>
            </a:pPr>
            <a:r>
              <a:rPr lang="en-US" sz="1050" i="1">
                <a:latin typeface="+mj-lt"/>
              </a:rPr>
              <a:t>*Note: if the program has done a Fireside Chat, this section may be shortened. </a:t>
            </a:r>
          </a:p>
        </p:txBody>
      </p:sp>
      <p:sp>
        <p:nvSpPr>
          <p:cNvPr id="2" name="TextBox 1">
            <a:extLst>
              <a:ext uri="{FF2B5EF4-FFF2-40B4-BE49-F238E27FC236}">
                <a16:creationId xmlns:a16="http://schemas.microsoft.com/office/drawing/2014/main" id="{85291C09-5FA3-CA94-8611-A15791FCB2CD}"/>
              </a:ext>
            </a:extLst>
          </p:cNvPr>
          <p:cNvSpPr txBox="1"/>
          <p:nvPr/>
        </p:nvSpPr>
        <p:spPr>
          <a:xfrm>
            <a:off x="361479" y="5353375"/>
            <a:ext cx="5486400" cy="1053173"/>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07000"/>
              </a:lnSpc>
              <a:spcAft>
                <a:spcPts val="800"/>
              </a:spcAft>
            </a:pPr>
            <a:r>
              <a:rPr lang="en-US" sz="1100" b="1">
                <a:solidFill>
                  <a:schemeClr val="accent1"/>
                </a:solidFill>
                <a:effectLst/>
                <a:ea typeface="Calibri" panose="020F0502020204030204" pitchFamily="34" charset="0"/>
                <a:cs typeface="Times New Roman" panose="02020603050405020304" pitchFamily="18" charset="0"/>
              </a:rPr>
              <a:t>Group Initiatives Brainstorming (</a:t>
            </a:r>
            <a:r>
              <a:rPr lang="en-US" sz="1100" b="1">
                <a:solidFill>
                  <a:schemeClr val="accent1"/>
                </a:solidFill>
                <a:ea typeface="Calibri" panose="020F0502020204030204" pitchFamily="34" charset="0"/>
                <a:cs typeface="Times New Roman" panose="02020603050405020304" pitchFamily="18" charset="0"/>
              </a:rPr>
              <a:t>b</a:t>
            </a:r>
            <a:r>
              <a:rPr lang="en-US" sz="1100" b="1">
                <a:solidFill>
                  <a:schemeClr val="accent1"/>
                </a:solidFill>
                <a:effectLst/>
                <a:ea typeface="Calibri" panose="020F0502020204030204" pitchFamily="34" charset="0"/>
                <a:cs typeface="Times New Roman" panose="02020603050405020304" pitchFamily="18" charset="0"/>
              </a:rPr>
              <a:t>reakout sessions, 40 mins) </a:t>
            </a:r>
            <a:endParaRPr lang="en-US" sz="1100">
              <a:solidFill>
                <a:schemeClr val="accent1"/>
              </a:solidFill>
              <a:effectLst/>
              <a:ea typeface="Calibri" panose="020F0502020204030204" pitchFamily="34" charset="0"/>
              <a:cs typeface="Times New Roman" panose="02020603050405020304" pitchFamily="18" charset="0"/>
            </a:endParaRPr>
          </a:p>
          <a:p>
            <a:pPr marL="0" marR="0">
              <a:spcBef>
                <a:spcPts val="0"/>
              </a:spcBef>
            </a:pPr>
            <a:r>
              <a:rPr lang="en-US" sz="1100" i="1">
                <a:effectLst/>
                <a:ea typeface="Calibri" panose="020F0502020204030204" pitchFamily="34" charset="0"/>
                <a:cs typeface="Times New Roman" panose="02020603050405020304" pitchFamily="18" charset="0"/>
              </a:rPr>
              <a:t>HBA Facilitators lead each group, 7-10 </a:t>
            </a:r>
            <a:r>
              <a:rPr lang="en-US" sz="1100" i="1">
                <a:ea typeface="Calibri" panose="020F0502020204030204" pitchFamily="34" charset="0"/>
                <a:cs typeface="Times New Roman" panose="02020603050405020304" pitchFamily="18" charset="0"/>
              </a:rPr>
              <a:t>Ambassadors</a:t>
            </a:r>
            <a:r>
              <a:rPr lang="en-US" sz="1100" i="1">
                <a:effectLst/>
                <a:ea typeface="Calibri" panose="020F0502020204030204" pitchFamily="34" charset="0"/>
                <a:cs typeface="Times New Roman" panose="02020603050405020304" pitchFamily="18" charset="0"/>
              </a:rPr>
              <a:t> per group. Select a scribe to record overall impressions and impacts of the group conversation. </a:t>
            </a:r>
          </a:p>
          <a:p>
            <a:pPr marL="0" marR="0">
              <a:spcBef>
                <a:spcPts val="0"/>
              </a:spcBef>
            </a:pPr>
            <a:r>
              <a:rPr lang="en-US" sz="1100" i="1">
                <a:ea typeface="Calibri" panose="020F0502020204030204" pitchFamily="34" charset="0"/>
                <a:cs typeface="Times New Roman" panose="02020603050405020304" pitchFamily="18" charset="0"/>
              </a:rPr>
              <a:t>The goal: d</a:t>
            </a:r>
            <a:r>
              <a:rPr lang="en-US" sz="1100" i="1">
                <a:effectLst/>
                <a:ea typeface="Calibri" panose="020F0502020204030204" pitchFamily="34" charset="0"/>
                <a:cs typeface="Times New Roman" panose="02020603050405020304" pitchFamily="18" charset="0"/>
              </a:rPr>
              <a:t>evelop 2-3 </a:t>
            </a:r>
            <a:r>
              <a:rPr lang="en-US" sz="1100" i="1">
                <a:ea typeface="Calibri" panose="020F0502020204030204" pitchFamily="34" charset="0"/>
                <a:cs typeface="Times New Roman" panose="02020603050405020304" pitchFamily="18" charset="0"/>
              </a:rPr>
              <a:t>BIG IDEAS to be read out during the </a:t>
            </a:r>
            <a:r>
              <a:rPr lang="en-US" sz="1100" i="1">
                <a:effectLst/>
                <a:ea typeface="Calibri" panose="020F0502020204030204" pitchFamily="34" charset="0"/>
                <a:cs typeface="Times New Roman" panose="02020603050405020304" pitchFamily="18" charset="0"/>
              </a:rPr>
              <a:t>plenary session to follow, or early initiative plans.</a:t>
            </a:r>
          </a:p>
        </p:txBody>
      </p:sp>
      <p:sp>
        <p:nvSpPr>
          <p:cNvPr id="9" name="TextBox 8">
            <a:extLst>
              <a:ext uri="{FF2B5EF4-FFF2-40B4-BE49-F238E27FC236}">
                <a16:creationId xmlns:a16="http://schemas.microsoft.com/office/drawing/2014/main" id="{A1810CAE-0FC6-A012-8EB5-D98141B8F20D}"/>
              </a:ext>
            </a:extLst>
          </p:cNvPr>
          <p:cNvSpPr txBox="1"/>
          <p:nvPr/>
        </p:nvSpPr>
        <p:spPr>
          <a:xfrm>
            <a:off x="6256018" y="1476701"/>
            <a:ext cx="5486400" cy="190693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Part B: Group Initiative Read-Out and Discussion (45 minutes) </a:t>
            </a:r>
          </a:p>
          <a:p>
            <a:pPr marL="171450" marR="0" indent="-171450">
              <a:spcBef>
                <a:spcPts val="0"/>
              </a:spcBef>
              <a:buFont typeface="Arial" panose="020B0604020202020204" pitchFamily="34" charset="0"/>
              <a:buChar char="•"/>
            </a:pPr>
            <a:r>
              <a:rPr lang="en-US" sz="1100">
                <a:effectLst/>
                <a:ea typeface="Calibri" panose="020F0502020204030204" pitchFamily="34" charset="0"/>
                <a:cs typeface="Times New Roman" panose="02020603050405020304" pitchFamily="18" charset="0"/>
              </a:rPr>
              <a:t>Groups read out brainstormed ideas and discuss suggested initiatives to solve problems. </a:t>
            </a:r>
          </a:p>
          <a:p>
            <a:pPr marL="171450" marR="0" indent="-171450">
              <a:spcBef>
                <a:spcPts val="0"/>
              </a:spcBef>
              <a:buFont typeface="Arial" panose="020B0604020202020204" pitchFamily="34" charset="0"/>
              <a:buChar char="•"/>
            </a:pPr>
            <a:r>
              <a:rPr lang="en-US" sz="1100">
                <a:ea typeface="Calibri" panose="020F0502020204030204" pitchFamily="34" charset="0"/>
                <a:cs typeface="Times New Roman" panose="02020603050405020304" pitchFamily="18" charset="0"/>
              </a:rPr>
              <a:t>If a final list of initiatives is agreed upon, the group can vote in-session to move forward and self-select onto teams</a:t>
            </a:r>
          </a:p>
          <a:p>
            <a:pPr marL="171450" marR="0" indent="-171450">
              <a:spcBef>
                <a:spcPts val="0"/>
              </a:spcBef>
              <a:buFont typeface="Arial" panose="020B0604020202020204" pitchFamily="34" charset="0"/>
              <a:buChar char="•"/>
            </a:pPr>
            <a:r>
              <a:rPr lang="en-US" sz="1100">
                <a:ea typeface="Calibri" panose="020F0502020204030204" pitchFamily="34" charset="0"/>
                <a:cs typeface="Times New Roman" panose="02020603050405020304" pitchFamily="18" charset="0"/>
              </a:rPr>
              <a:t>If more data/research is needed to determine final group initiatives, Champions will work with the cohort Executive Committee post-Launch, and group will be tapped to help and polled as needed for final decisions </a:t>
            </a:r>
          </a:p>
          <a:p>
            <a:pPr marR="0">
              <a:lnSpc>
                <a:spcPct val="107000"/>
              </a:lnSpc>
              <a:spcBef>
                <a:spcPts val="0"/>
              </a:spcBef>
              <a:spcAft>
                <a:spcPts val="800"/>
              </a:spcAft>
            </a:pPr>
            <a:r>
              <a:rPr lang="en-US" sz="1100" i="1">
                <a:effectLst/>
                <a:ea typeface="Calibri" panose="020F0502020204030204" pitchFamily="34" charset="0"/>
                <a:cs typeface="Times New Roman" panose="02020603050405020304" pitchFamily="18" charset="0"/>
              </a:rPr>
              <a:t>Group initiatives </a:t>
            </a:r>
            <a:r>
              <a:rPr lang="en-US" sz="1100" i="1">
                <a:ea typeface="Calibri" panose="020F0502020204030204" pitchFamily="34" charset="0"/>
                <a:cs typeface="Times New Roman" panose="02020603050405020304" pitchFamily="18" charset="0"/>
              </a:rPr>
              <a:t>to be finalized within the first 45 days post-Launch, in advance of the first Cohort meeting</a:t>
            </a:r>
            <a:r>
              <a:rPr lang="en-US" sz="1100" i="1">
                <a:effectLst/>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D61B4D59-DA4D-9549-9AD9-41BFC8CB4989}"/>
              </a:ext>
            </a:extLst>
          </p:cNvPr>
          <p:cNvSpPr txBox="1"/>
          <p:nvPr/>
        </p:nvSpPr>
        <p:spPr>
          <a:xfrm>
            <a:off x="6256018" y="3587018"/>
            <a:ext cx="5486400" cy="144655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Getting Organized (</a:t>
            </a:r>
            <a:r>
              <a:rPr lang="en-US" sz="1100" b="1">
                <a:solidFill>
                  <a:schemeClr val="accent1"/>
                </a:solidFill>
                <a:ea typeface="Calibri" panose="020F0502020204030204" pitchFamily="34" charset="0"/>
                <a:cs typeface="Times New Roman" panose="02020603050405020304" pitchFamily="18" charset="0"/>
              </a:rPr>
              <a:t>4</a:t>
            </a:r>
            <a:r>
              <a:rPr lang="en-US" sz="1100" b="1">
                <a:solidFill>
                  <a:schemeClr val="accent1"/>
                </a:solidFill>
                <a:effectLst/>
                <a:ea typeface="Calibri" panose="020F0502020204030204" pitchFamily="34" charset="0"/>
                <a:cs typeface="Times New Roman" panose="02020603050405020304" pitchFamily="18" charset="0"/>
              </a:rPr>
              <a:t>0 minutes) </a:t>
            </a:r>
            <a:endParaRPr lang="en-US" sz="1050" b="1">
              <a:solidFill>
                <a:schemeClr val="accent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a:effectLst/>
                <a:ea typeface="Calibri" panose="020F0502020204030204" pitchFamily="34" charset="0"/>
                <a:cs typeface="Times New Roman" panose="02020603050405020304" pitchFamily="18" charset="0"/>
              </a:rPr>
              <a:t>Review the Executive Committee (EC) responsibilities</a:t>
            </a:r>
          </a:p>
          <a:p>
            <a:pPr marL="342900" marR="0" lvl="0" indent="-34290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Cohort members self-nominate onto EC and/or team leads</a:t>
            </a:r>
          </a:p>
          <a:p>
            <a:pPr marL="342900" marR="0" lvl="0" indent="-34290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What to expect in the first 45 days</a:t>
            </a:r>
          </a:p>
          <a:p>
            <a:pPr marL="800100" lvl="1" indent="-342900">
              <a:lnSpc>
                <a:spcPct val="107000"/>
              </a:lnSpc>
              <a:buFont typeface="Arial" panose="020B0604020202020204" pitchFamily="34" charset="0"/>
              <a:buChar char="•"/>
            </a:pPr>
            <a:r>
              <a:rPr lang="en-US" sz="1100">
                <a:ea typeface="Calibri" panose="020F0502020204030204" pitchFamily="34" charset="0"/>
                <a:cs typeface="Times New Roman" panose="02020603050405020304" pitchFamily="18" charset="0"/>
              </a:rPr>
              <a:t>Set first cohort meeting date</a:t>
            </a:r>
          </a:p>
          <a:p>
            <a:pPr marL="800100" lvl="1" indent="-342900">
              <a:lnSpc>
                <a:spcPct val="107000"/>
              </a:lnSpc>
              <a:buFont typeface="Arial" panose="020B0604020202020204" pitchFamily="34" charset="0"/>
              <a:buChar char="•"/>
            </a:pPr>
            <a:r>
              <a:rPr lang="en-US" sz="1100">
                <a:ea typeface="Calibri" panose="020F0502020204030204" pitchFamily="34" charset="0"/>
                <a:cs typeface="Times New Roman" panose="02020603050405020304" pitchFamily="18" charset="0"/>
              </a:rPr>
              <a:t>Summary of next steps and action items</a:t>
            </a:r>
          </a:p>
          <a:p>
            <a:pPr marL="800100" lvl="1" indent="-342900">
              <a:lnSpc>
                <a:spcPct val="107000"/>
              </a:lnSpc>
              <a:buFont typeface="Arial" panose="020B0604020202020204" pitchFamily="34" charset="0"/>
              <a:buChar char="•"/>
            </a:pPr>
            <a:r>
              <a:rPr lang="en-US" sz="1100">
                <a:ea typeface="Calibri" panose="020F0502020204030204" pitchFamily="34" charset="0"/>
                <a:cs typeface="Times New Roman" panose="02020603050405020304" pitchFamily="18" charset="0"/>
              </a:rPr>
              <a:t>Q&amp;A</a:t>
            </a:r>
          </a:p>
        </p:txBody>
      </p:sp>
      <p:sp>
        <p:nvSpPr>
          <p:cNvPr id="13" name="TextBox 12">
            <a:extLst>
              <a:ext uri="{FF2B5EF4-FFF2-40B4-BE49-F238E27FC236}">
                <a16:creationId xmlns:a16="http://schemas.microsoft.com/office/drawing/2014/main" id="{F7FCC55D-01ED-7A6D-C585-F4AD9DCC8E5E}"/>
              </a:ext>
            </a:extLst>
          </p:cNvPr>
          <p:cNvSpPr txBox="1"/>
          <p:nvPr/>
        </p:nvSpPr>
        <p:spPr>
          <a:xfrm>
            <a:off x="6256018" y="5231737"/>
            <a:ext cx="5486400" cy="721993"/>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Closing (5 minutes) –Champions</a:t>
            </a:r>
            <a:endParaRPr lang="en-US" sz="1100" b="1">
              <a:solidFill>
                <a:schemeClr val="accent1"/>
              </a:solidFill>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Checking in: how is everyone feeling</a:t>
            </a:r>
          </a:p>
          <a:p>
            <a:pPr marL="171450" marR="0" lvl="0" indent="-17145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Champions close out</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8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D4D3E-A687-4392-BB15-965682BB23B4}"/>
              </a:ext>
            </a:extLst>
          </p:cNvPr>
          <p:cNvSpPr>
            <a:spLocks noGrp="1"/>
          </p:cNvSpPr>
          <p:nvPr>
            <p:ph type="title"/>
          </p:nvPr>
        </p:nvSpPr>
        <p:spPr/>
        <p:txBody>
          <a:bodyPr>
            <a:normAutofit/>
          </a:bodyPr>
          <a:lstStyle/>
          <a:p>
            <a:pPr>
              <a:spcBef>
                <a:spcPts val="500"/>
              </a:spcBef>
            </a:pPr>
            <a:r>
              <a:rPr lang="en-US" sz="4000"/>
              <a:t>What are your career goals?</a:t>
            </a:r>
          </a:p>
        </p:txBody>
      </p:sp>
      <p:sp>
        <p:nvSpPr>
          <p:cNvPr id="5" name="Text Placeholder 4">
            <a:extLst>
              <a:ext uri="{FF2B5EF4-FFF2-40B4-BE49-F238E27FC236}">
                <a16:creationId xmlns:a16="http://schemas.microsoft.com/office/drawing/2014/main" id="{99DA546A-7169-4135-AEF8-AE2C5809CB88}"/>
              </a:ext>
            </a:extLst>
          </p:cNvPr>
          <p:cNvSpPr>
            <a:spLocks noGrp="1"/>
          </p:cNvSpPr>
          <p:nvPr>
            <p:ph type="body" sz="quarter" idx="10"/>
          </p:nvPr>
        </p:nvSpPr>
        <p:spPr>
          <a:xfrm>
            <a:off x="4258032" y="1780674"/>
            <a:ext cx="7411681" cy="4196264"/>
          </a:xfrm>
        </p:spPr>
        <p:txBody>
          <a:bodyPr>
            <a:normAutofit fontScale="70000" lnSpcReduction="20000"/>
          </a:bodyPr>
          <a:lstStyle/>
          <a:p>
            <a:pPr marL="0" indent="0">
              <a:spcBef>
                <a:spcPts val="500"/>
              </a:spcBef>
              <a:buNone/>
            </a:pPr>
            <a:r>
              <a:rPr lang="en-US" sz="2900"/>
              <a:t>At the end of your Ambassador journey, there will also be an opportunity to assess your overall career progression in the following areas. </a:t>
            </a:r>
          </a:p>
          <a:p>
            <a:pPr marL="0" indent="0">
              <a:spcBef>
                <a:spcPts val="500"/>
              </a:spcBef>
              <a:buNone/>
            </a:pPr>
            <a:endParaRPr lang="en-US" sz="2333"/>
          </a:p>
          <a:p>
            <a:pPr marL="678604" lvl="1" indent="-380985">
              <a:lnSpc>
                <a:spcPct val="120000"/>
              </a:lnSpc>
              <a:spcBef>
                <a:spcPts val="500"/>
              </a:spcBef>
              <a:buFont typeface="+mj-lt"/>
              <a:buAutoNum type="arabicPeriod"/>
            </a:pPr>
            <a:r>
              <a:rPr lang="en-US" sz="2300"/>
              <a:t>Additional job responsibilities within current position OR promotion to a new role</a:t>
            </a:r>
          </a:p>
          <a:p>
            <a:pPr marL="678604" lvl="1" indent="-380985">
              <a:lnSpc>
                <a:spcPct val="120000"/>
              </a:lnSpc>
              <a:spcBef>
                <a:spcPts val="500"/>
              </a:spcBef>
              <a:buFont typeface="+mj-lt"/>
              <a:buAutoNum type="arabicPeriod"/>
            </a:pPr>
            <a:r>
              <a:rPr lang="en-US" sz="2300"/>
              <a:t>Successful completion of project in another cross-functional area</a:t>
            </a:r>
          </a:p>
          <a:p>
            <a:pPr marL="678604" lvl="1" indent="-380985">
              <a:lnSpc>
                <a:spcPct val="120000"/>
              </a:lnSpc>
              <a:spcBef>
                <a:spcPts val="500"/>
              </a:spcBef>
              <a:buFont typeface="+mj-lt"/>
              <a:buAutoNum type="arabicPeriod"/>
            </a:pPr>
            <a:r>
              <a:rPr lang="en-US" sz="2300"/>
              <a:t>Personal Brand - substantial expansion of sphere of influence internally and externally</a:t>
            </a:r>
          </a:p>
          <a:p>
            <a:pPr marL="678604" lvl="1" indent="-380985">
              <a:lnSpc>
                <a:spcPct val="120000"/>
              </a:lnSpc>
              <a:spcBef>
                <a:spcPts val="500"/>
              </a:spcBef>
              <a:buFont typeface="+mj-lt"/>
              <a:buAutoNum type="arabicPeriod"/>
            </a:pPr>
            <a:r>
              <a:rPr lang="en-US" sz="2300"/>
              <a:t>Executive presence - additional experience internally/externally</a:t>
            </a:r>
          </a:p>
          <a:p>
            <a:pPr marL="678604" lvl="1" indent="-380985">
              <a:lnSpc>
                <a:spcPct val="120000"/>
              </a:lnSpc>
              <a:spcBef>
                <a:spcPts val="500"/>
              </a:spcBef>
              <a:buFont typeface="+mj-lt"/>
              <a:buAutoNum type="arabicPeriod"/>
            </a:pPr>
            <a:r>
              <a:rPr lang="en-US" sz="2300"/>
              <a:t>Develop senior advocates and mentors internally/externally</a:t>
            </a:r>
          </a:p>
          <a:p>
            <a:pPr marL="678604" lvl="1" indent="-380985">
              <a:lnSpc>
                <a:spcPct val="120000"/>
              </a:lnSpc>
              <a:spcBef>
                <a:spcPts val="500"/>
              </a:spcBef>
              <a:buFont typeface="+mj-lt"/>
              <a:buAutoNum type="arabicPeriod"/>
            </a:pPr>
            <a:r>
              <a:rPr lang="en-US" sz="2300"/>
              <a:t>Subject matter expert - substantially advance knowledge/ recognition in selected area</a:t>
            </a:r>
          </a:p>
          <a:p>
            <a:pPr marL="678604" lvl="1" indent="-380985">
              <a:lnSpc>
                <a:spcPct val="120000"/>
              </a:lnSpc>
              <a:spcBef>
                <a:spcPts val="500"/>
              </a:spcBef>
              <a:buFont typeface="+mj-lt"/>
              <a:buAutoNum type="arabicPeriod"/>
            </a:pPr>
            <a:r>
              <a:rPr lang="en-US" sz="2300"/>
              <a:t>Increase Global Exposure across organization via new role or project</a:t>
            </a:r>
          </a:p>
          <a:p>
            <a:pPr marL="285739" indent="-285739">
              <a:spcBef>
                <a:spcPts val="500"/>
              </a:spcBef>
            </a:pPr>
            <a:endParaRPr lang="en-US" sz="2000" b="1"/>
          </a:p>
          <a:p>
            <a:pPr marL="0" indent="0">
              <a:spcBef>
                <a:spcPts val="500"/>
              </a:spcBef>
              <a:buNone/>
            </a:pPr>
            <a:endParaRPr lang="en-US" sz="2333"/>
          </a:p>
        </p:txBody>
      </p:sp>
    </p:spTree>
    <p:extLst>
      <p:ext uri="{BB962C8B-B14F-4D97-AF65-F5344CB8AC3E}">
        <p14:creationId xmlns:p14="http://schemas.microsoft.com/office/powerpoint/2010/main" val="3863618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6EA9-8ED9-3B57-FE48-22D34FE5B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9A630-C075-7791-A894-BFCC43D524BF}"/>
              </a:ext>
            </a:extLst>
          </p:cNvPr>
          <p:cNvSpPr>
            <a:spLocks noGrp="1"/>
          </p:cNvSpPr>
          <p:nvPr>
            <p:ph type="title"/>
          </p:nvPr>
        </p:nvSpPr>
        <p:spPr/>
        <p:txBody>
          <a:bodyPr>
            <a:normAutofit/>
          </a:bodyPr>
          <a:lstStyle/>
          <a:p>
            <a:r>
              <a:rPr lang="en-US"/>
              <a:t>Focusing on capabilities…</a:t>
            </a:r>
          </a:p>
        </p:txBody>
      </p:sp>
      <p:sp>
        <p:nvSpPr>
          <p:cNvPr id="3" name="TextBox 2">
            <a:extLst>
              <a:ext uri="{FF2B5EF4-FFF2-40B4-BE49-F238E27FC236}">
                <a16:creationId xmlns:a16="http://schemas.microsoft.com/office/drawing/2014/main" id="{C24C5463-12A6-C9B4-501D-9BE3A28872C1}"/>
              </a:ext>
            </a:extLst>
          </p:cNvPr>
          <p:cNvSpPr txBox="1"/>
          <p:nvPr/>
        </p:nvSpPr>
        <p:spPr>
          <a:xfrm>
            <a:off x="838200" y="1882240"/>
            <a:ext cx="5774356" cy="2523768"/>
          </a:xfrm>
          <a:prstGeom prst="rect">
            <a:avLst/>
          </a:prstGeom>
          <a:noFill/>
        </p:spPr>
        <p:txBody>
          <a:bodyPr wrap="square" rtlCol="0">
            <a:spAutoFit/>
          </a:bodyPr>
          <a:lstStyle/>
          <a:p>
            <a:r>
              <a:rPr lang="en-US" sz="1600"/>
              <a:t>Part of your Ambassador journey will focus on developing capabilities to enhance your leadership potential. Based on HBA’s Leadership Capabilities Framework. </a:t>
            </a:r>
          </a:p>
          <a:p>
            <a:endParaRPr lang="en-US" sz="1600"/>
          </a:p>
          <a:p>
            <a:endParaRPr lang="en-US" sz="1600"/>
          </a:p>
          <a:p>
            <a:pPr algn="ctr"/>
            <a:r>
              <a:rPr lang="en-US" b="1"/>
              <a:t>Our next breakout will focus on where you want to go and which capabilities you’ll focus on developing during the program to get there.</a:t>
            </a:r>
          </a:p>
          <a:p>
            <a:endParaRPr lang="en-US" sz="1200"/>
          </a:p>
          <a:p>
            <a:endParaRPr lang="en-US" sz="1200"/>
          </a:p>
        </p:txBody>
      </p:sp>
      <p:pic>
        <p:nvPicPr>
          <p:cNvPr id="7" name="Picture 6">
            <a:extLst>
              <a:ext uri="{FF2B5EF4-FFF2-40B4-BE49-F238E27FC236}">
                <a16:creationId xmlns:a16="http://schemas.microsoft.com/office/drawing/2014/main" id="{7AED4528-EAD9-DA5D-AB74-13728299880D}"/>
              </a:ext>
            </a:extLst>
          </p:cNvPr>
          <p:cNvPicPr>
            <a:picLocks noChangeAspect="1"/>
          </p:cNvPicPr>
          <p:nvPr/>
        </p:nvPicPr>
        <p:blipFill>
          <a:blip r:embed="rId3"/>
          <a:stretch>
            <a:fillRect/>
          </a:stretch>
        </p:blipFill>
        <p:spPr>
          <a:xfrm>
            <a:off x="7368254" y="1363700"/>
            <a:ext cx="3768176" cy="4915757"/>
          </a:xfrm>
          <a:prstGeom prst="rect">
            <a:avLst/>
          </a:prstGeom>
        </p:spPr>
      </p:pic>
      <p:sp>
        <p:nvSpPr>
          <p:cNvPr id="4" name="TextBox 3">
            <a:extLst>
              <a:ext uri="{FF2B5EF4-FFF2-40B4-BE49-F238E27FC236}">
                <a16:creationId xmlns:a16="http://schemas.microsoft.com/office/drawing/2014/main" id="{EB780769-2B64-5E42-9C6A-B23448CF0BB4}"/>
              </a:ext>
            </a:extLst>
          </p:cNvPr>
          <p:cNvSpPr txBox="1"/>
          <p:nvPr/>
        </p:nvSpPr>
        <p:spPr>
          <a:xfrm>
            <a:off x="1443264" y="4560617"/>
            <a:ext cx="3936732" cy="923330"/>
          </a:xfrm>
          <a:prstGeom prst="rect">
            <a:avLst/>
          </a:prstGeom>
          <a:solidFill>
            <a:schemeClr val="accent4"/>
          </a:solidFill>
        </p:spPr>
        <p:txBody>
          <a:bodyPr wrap="square" rtlCol="0">
            <a:spAutoFit/>
          </a:bodyPr>
          <a:lstStyle/>
          <a:p>
            <a:pPr algn="ctr"/>
            <a:r>
              <a:rPr lang="en-US"/>
              <a:t>What is your end goal and what capabilities do you need to develop to get there?</a:t>
            </a:r>
          </a:p>
        </p:txBody>
      </p:sp>
    </p:spTree>
    <p:extLst>
      <p:ext uri="{BB962C8B-B14F-4D97-AF65-F5344CB8AC3E}">
        <p14:creationId xmlns:p14="http://schemas.microsoft.com/office/powerpoint/2010/main" val="57694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6EA9-8ED9-3B57-FE48-22D34FE5B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9A630-C075-7791-A894-BFCC43D524BF}"/>
              </a:ext>
            </a:extLst>
          </p:cNvPr>
          <p:cNvSpPr>
            <a:spLocks noGrp="1"/>
          </p:cNvSpPr>
          <p:nvPr>
            <p:ph type="title"/>
          </p:nvPr>
        </p:nvSpPr>
        <p:spPr/>
        <p:txBody>
          <a:bodyPr>
            <a:normAutofit fontScale="90000"/>
          </a:bodyPr>
          <a:lstStyle/>
          <a:p>
            <a:r>
              <a:rPr lang="en-US" dirty="0">
                <a:latin typeface="Tahoma"/>
                <a:ea typeface="Tahoma"/>
                <a:cs typeface="Tahoma"/>
              </a:rPr>
              <a:t>Masterclasses and the core capabilities</a:t>
            </a:r>
            <a:endParaRPr lang="en-US" dirty="0"/>
          </a:p>
        </p:txBody>
      </p:sp>
      <p:pic>
        <p:nvPicPr>
          <p:cNvPr id="5" name="Picture 4">
            <a:extLst>
              <a:ext uri="{FF2B5EF4-FFF2-40B4-BE49-F238E27FC236}">
                <a16:creationId xmlns:a16="http://schemas.microsoft.com/office/drawing/2014/main" id="{35A5D687-CB05-2C17-8EE5-61D833BA5497}"/>
              </a:ext>
            </a:extLst>
          </p:cNvPr>
          <p:cNvPicPr>
            <a:picLocks noChangeAspect="1"/>
          </p:cNvPicPr>
          <p:nvPr/>
        </p:nvPicPr>
        <p:blipFill>
          <a:blip r:embed="rId3"/>
          <a:stretch>
            <a:fillRect/>
          </a:stretch>
        </p:blipFill>
        <p:spPr>
          <a:xfrm>
            <a:off x="2271307" y="1436914"/>
            <a:ext cx="7103115" cy="4963886"/>
          </a:xfrm>
          <a:prstGeom prst="rect">
            <a:avLst/>
          </a:prstGeom>
        </p:spPr>
      </p:pic>
    </p:spTree>
    <p:extLst>
      <p:ext uri="{BB962C8B-B14F-4D97-AF65-F5344CB8AC3E}">
        <p14:creationId xmlns:p14="http://schemas.microsoft.com/office/powerpoint/2010/main" val="2662193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6EA9-8ED9-3B57-FE48-22D34FE5B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9A630-C075-7791-A894-BFCC43D524BF}"/>
              </a:ext>
            </a:extLst>
          </p:cNvPr>
          <p:cNvSpPr>
            <a:spLocks noGrp="1"/>
          </p:cNvSpPr>
          <p:nvPr>
            <p:ph type="title"/>
          </p:nvPr>
        </p:nvSpPr>
        <p:spPr/>
        <p:txBody>
          <a:bodyPr>
            <a:normAutofit fontScale="90000"/>
          </a:bodyPr>
          <a:lstStyle/>
          <a:p>
            <a:r>
              <a:rPr lang="en-US" dirty="0">
                <a:latin typeface="Tahoma"/>
                <a:ea typeface="Tahoma"/>
                <a:cs typeface="Tahoma"/>
              </a:rPr>
              <a:t>HBA Programs and the core capabilities</a:t>
            </a:r>
            <a:endParaRPr lang="en-US" dirty="0"/>
          </a:p>
        </p:txBody>
      </p:sp>
      <p:pic>
        <p:nvPicPr>
          <p:cNvPr id="3" name="Picture 2">
            <a:extLst>
              <a:ext uri="{FF2B5EF4-FFF2-40B4-BE49-F238E27FC236}">
                <a16:creationId xmlns:a16="http://schemas.microsoft.com/office/drawing/2014/main" id="{15A3AD66-CFAC-3BEC-8467-33445C5B0E1A}"/>
              </a:ext>
            </a:extLst>
          </p:cNvPr>
          <p:cNvPicPr>
            <a:picLocks noChangeAspect="1"/>
          </p:cNvPicPr>
          <p:nvPr/>
        </p:nvPicPr>
        <p:blipFill>
          <a:blip r:embed="rId3"/>
          <a:stretch>
            <a:fillRect/>
          </a:stretch>
        </p:blipFill>
        <p:spPr>
          <a:xfrm>
            <a:off x="1896650" y="1484776"/>
            <a:ext cx="7772400" cy="5008098"/>
          </a:xfrm>
          <a:prstGeom prst="rect">
            <a:avLst/>
          </a:prstGeom>
        </p:spPr>
      </p:pic>
      <p:sp>
        <p:nvSpPr>
          <p:cNvPr id="4" name="Arrow: Left 3">
            <a:extLst>
              <a:ext uri="{FF2B5EF4-FFF2-40B4-BE49-F238E27FC236}">
                <a16:creationId xmlns:a16="http://schemas.microsoft.com/office/drawing/2014/main" id="{8A0509B2-C3C9-1E87-015A-0C617FAD78BD}"/>
              </a:ext>
            </a:extLst>
          </p:cNvPr>
          <p:cNvSpPr/>
          <p:nvPr/>
        </p:nvSpPr>
        <p:spPr>
          <a:xfrm rot="20827380">
            <a:off x="2689412" y="5558118"/>
            <a:ext cx="699247" cy="179294"/>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18D5DED5-898A-850A-962A-3AC2ED7B94E0}"/>
              </a:ext>
            </a:extLst>
          </p:cNvPr>
          <p:cNvSpPr/>
          <p:nvPr/>
        </p:nvSpPr>
        <p:spPr>
          <a:xfrm rot="9976037">
            <a:off x="4652683" y="3092824"/>
            <a:ext cx="699247" cy="179294"/>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088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71D7-3A10-C133-BCDC-C2FD41DE557B}"/>
              </a:ext>
            </a:extLst>
          </p:cNvPr>
          <p:cNvSpPr>
            <a:spLocks noGrp="1"/>
          </p:cNvSpPr>
          <p:nvPr>
            <p:ph type="title"/>
          </p:nvPr>
        </p:nvSpPr>
        <p:spPr/>
        <p:txBody>
          <a:bodyPr/>
          <a:lstStyle/>
          <a:p>
            <a:r>
              <a:rPr lang="en-US"/>
              <a:t>Program Setup Milestones</a:t>
            </a:r>
          </a:p>
        </p:txBody>
      </p:sp>
      <p:graphicFrame>
        <p:nvGraphicFramePr>
          <p:cNvPr id="8" name="Diagram 7">
            <a:extLst>
              <a:ext uri="{FF2B5EF4-FFF2-40B4-BE49-F238E27FC236}">
                <a16:creationId xmlns:a16="http://schemas.microsoft.com/office/drawing/2014/main" id="{AFA6015B-2C18-AAB2-BC92-B2EB54A475D8}"/>
              </a:ext>
            </a:extLst>
          </p:cNvPr>
          <p:cNvGraphicFramePr/>
          <p:nvPr>
            <p:extLst>
              <p:ext uri="{D42A27DB-BD31-4B8C-83A1-F6EECF244321}">
                <p14:modId xmlns:p14="http://schemas.microsoft.com/office/powerpoint/2010/main" val="3389620777"/>
              </p:ext>
            </p:extLst>
          </p:nvPr>
        </p:nvGraphicFramePr>
        <p:xfrm>
          <a:off x="179293" y="1425388"/>
          <a:ext cx="11797553" cy="4706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A5B6AF1-EC27-2249-4E24-C8BAEFD6D60A}"/>
              </a:ext>
            </a:extLst>
          </p:cNvPr>
          <p:cNvSpPr txBox="1"/>
          <p:nvPr/>
        </p:nvSpPr>
        <p:spPr>
          <a:xfrm>
            <a:off x="493160" y="1520575"/>
            <a:ext cx="10962525" cy="369332"/>
          </a:xfrm>
          <a:prstGeom prst="rect">
            <a:avLst/>
          </a:prstGeom>
          <a:noFill/>
        </p:spPr>
        <p:txBody>
          <a:bodyPr wrap="square" rtlCol="0">
            <a:spAutoFit/>
          </a:bodyPr>
          <a:lstStyle/>
          <a:p>
            <a:r>
              <a:rPr lang="en-US"/>
              <a:t>The HBA will walk program Champions step-by-step through the program setup process</a:t>
            </a:r>
          </a:p>
        </p:txBody>
      </p:sp>
    </p:spTree>
    <p:extLst>
      <p:ext uri="{BB962C8B-B14F-4D97-AF65-F5344CB8AC3E}">
        <p14:creationId xmlns:p14="http://schemas.microsoft.com/office/powerpoint/2010/main" val="285438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1ED8A1-B7B5-688D-5509-D64E9DFA814F}"/>
              </a:ext>
            </a:extLst>
          </p:cNvPr>
          <p:cNvSpPr>
            <a:spLocks noGrp="1"/>
          </p:cNvSpPr>
          <p:nvPr>
            <p:ph type="title"/>
          </p:nvPr>
        </p:nvSpPr>
        <p:spPr/>
        <p:txBody>
          <a:bodyPr>
            <a:normAutofit/>
          </a:bodyPr>
          <a:lstStyle/>
          <a:p>
            <a:r>
              <a:rPr lang="en-US" sz="4000">
                <a:solidFill>
                  <a:srgbClr val="7757A1"/>
                </a:solidFill>
                <a:latin typeface="Tahoma"/>
                <a:ea typeface="Tahoma"/>
                <a:cs typeface="Tahoma"/>
              </a:rPr>
              <a:t>Agenda 2.2</a:t>
            </a:r>
            <a:br>
              <a:rPr lang="en-US" sz="4000">
                <a:solidFill>
                  <a:srgbClr val="7757A1"/>
                </a:solidFill>
                <a:latin typeface="Tahoma"/>
                <a:ea typeface="Tahoma"/>
                <a:cs typeface="Tahoma"/>
              </a:rPr>
            </a:br>
            <a:r>
              <a:rPr lang="en-US" sz="2800">
                <a:solidFill>
                  <a:srgbClr val="7757A1"/>
                </a:solidFill>
                <a:latin typeface="Tahoma"/>
                <a:ea typeface="Tahoma"/>
                <a:cs typeface="Tahoma"/>
              </a:rPr>
              <a:t>Champion Key Milestones</a:t>
            </a:r>
            <a:endParaRPr lang="en-US" sz="5400">
              <a:latin typeface="Tahoma"/>
              <a:ea typeface="Tahoma"/>
              <a:cs typeface="Tahoma"/>
            </a:endParaRPr>
          </a:p>
        </p:txBody>
      </p:sp>
      <p:sp>
        <p:nvSpPr>
          <p:cNvPr id="9" name="Text Placeholder 8">
            <a:extLst>
              <a:ext uri="{FF2B5EF4-FFF2-40B4-BE49-F238E27FC236}">
                <a16:creationId xmlns:a16="http://schemas.microsoft.com/office/drawing/2014/main" id="{E1F8722C-8756-A1E1-A66D-40B34F3B6118}"/>
              </a:ext>
            </a:extLst>
          </p:cNvPr>
          <p:cNvSpPr>
            <a:spLocks noGrp="1"/>
          </p:cNvSpPr>
          <p:nvPr>
            <p:ph type="body" sz="quarter" idx="10"/>
          </p:nvPr>
        </p:nvSpPr>
        <p:spPr/>
        <p:txBody>
          <a:bodyPr vert="horz" lIns="91440" tIns="45720" rIns="91440" bIns="45720" rtlCol="0" anchor="t">
            <a:normAutofit/>
          </a:bodyPr>
          <a:lstStyle/>
          <a:p>
            <a:r>
              <a:rPr lang="en-US">
                <a:latin typeface="Tahoma"/>
                <a:ea typeface="Tahoma"/>
                <a:cs typeface="Tahoma"/>
              </a:rPr>
              <a:t>Pre-Launch</a:t>
            </a:r>
          </a:p>
          <a:p>
            <a:r>
              <a:rPr lang="en-US">
                <a:latin typeface="Tahoma"/>
                <a:ea typeface="Tahoma"/>
                <a:cs typeface="Tahoma"/>
              </a:rPr>
              <a:t>Launch Template</a:t>
            </a:r>
          </a:p>
          <a:p>
            <a:r>
              <a:rPr lang="en-US">
                <a:latin typeface="Tahoma"/>
                <a:ea typeface="Tahoma"/>
                <a:cs typeface="Tahoma"/>
              </a:rPr>
              <a:t>Launch Agenda</a:t>
            </a:r>
          </a:p>
          <a:p>
            <a:r>
              <a:rPr lang="en-US">
                <a:latin typeface="Tahoma"/>
                <a:ea typeface="Tahoma"/>
                <a:cs typeface="Tahoma"/>
              </a:rPr>
              <a:t>Core Competencies</a:t>
            </a:r>
          </a:p>
        </p:txBody>
      </p:sp>
    </p:spTree>
    <p:extLst>
      <p:ext uri="{BB962C8B-B14F-4D97-AF65-F5344CB8AC3E}">
        <p14:creationId xmlns:p14="http://schemas.microsoft.com/office/powerpoint/2010/main" val="401650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71D7-3A10-C133-BCDC-C2FD41DE557B}"/>
              </a:ext>
            </a:extLst>
          </p:cNvPr>
          <p:cNvSpPr>
            <a:spLocks noGrp="1"/>
          </p:cNvSpPr>
          <p:nvPr>
            <p:ph type="title"/>
          </p:nvPr>
        </p:nvSpPr>
        <p:spPr/>
        <p:txBody>
          <a:bodyPr/>
          <a:lstStyle/>
          <a:p>
            <a:r>
              <a:rPr lang="en-US"/>
              <a:t>Program Setup Milestones</a:t>
            </a:r>
          </a:p>
        </p:txBody>
      </p:sp>
      <p:graphicFrame>
        <p:nvGraphicFramePr>
          <p:cNvPr id="8" name="Diagram 7">
            <a:extLst>
              <a:ext uri="{FF2B5EF4-FFF2-40B4-BE49-F238E27FC236}">
                <a16:creationId xmlns:a16="http://schemas.microsoft.com/office/drawing/2014/main" id="{AFA6015B-2C18-AAB2-BC92-B2EB54A475D8}"/>
              </a:ext>
            </a:extLst>
          </p:cNvPr>
          <p:cNvGraphicFramePr/>
          <p:nvPr>
            <p:extLst>
              <p:ext uri="{D42A27DB-BD31-4B8C-83A1-F6EECF244321}">
                <p14:modId xmlns:p14="http://schemas.microsoft.com/office/powerpoint/2010/main" val="1054040027"/>
              </p:ext>
            </p:extLst>
          </p:nvPr>
        </p:nvGraphicFramePr>
        <p:xfrm>
          <a:off x="179293" y="1425388"/>
          <a:ext cx="11797553" cy="4706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A5B6AF1-EC27-2249-4E24-C8BAEFD6D60A}"/>
              </a:ext>
            </a:extLst>
          </p:cNvPr>
          <p:cNvSpPr txBox="1"/>
          <p:nvPr/>
        </p:nvSpPr>
        <p:spPr>
          <a:xfrm>
            <a:off x="493160" y="1520575"/>
            <a:ext cx="10962525" cy="369332"/>
          </a:xfrm>
          <a:prstGeom prst="rect">
            <a:avLst/>
          </a:prstGeom>
          <a:noFill/>
        </p:spPr>
        <p:txBody>
          <a:bodyPr wrap="square" rtlCol="0">
            <a:spAutoFit/>
          </a:bodyPr>
          <a:lstStyle/>
          <a:p>
            <a:r>
              <a:rPr lang="en-US"/>
              <a:t>The HBA will walk program Champions step-by-step through the program setup process</a:t>
            </a:r>
          </a:p>
        </p:txBody>
      </p:sp>
    </p:spTree>
    <p:extLst>
      <p:ext uri="{BB962C8B-B14F-4D97-AF65-F5344CB8AC3E}">
        <p14:creationId xmlns:p14="http://schemas.microsoft.com/office/powerpoint/2010/main" val="60689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C4DFC-E869-CFE7-E7E1-D8B8F3EBA42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28CCDB-A351-FFB0-BBAC-84FE52288EC6}"/>
              </a:ext>
            </a:extLst>
          </p:cNvPr>
          <p:cNvSpPr/>
          <p:nvPr/>
        </p:nvSpPr>
        <p:spPr>
          <a:xfrm>
            <a:off x="493763" y="412616"/>
            <a:ext cx="9894770" cy="75077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accent1"/>
                </a:solidFill>
                <a:latin typeface="Tahoma"/>
              </a:rPr>
              <a:t>Pre-launch Key Priorities</a:t>
            </a:r>
            <a:endParaRPr lang="en-US" sz="1200" b="1" dirty="0" err="1">
              <a:solidFill>
                <a:schemeClr val="accent1"/>
              </a:solidFill>
              <a:ea typeface="Tahoma"/>
              <a:cs typeface="Tahoma"/>
            </a:endParaRPr>
          </a:p>
        </p:txBody>
      </p:sp>
      <p:sp>
        <p:nvSpPr>
          <p:cNvPr id="2" name="TextBox 1">
            <a:extLst>
              <a:ext uri="{FF2B5EF4-FFF2-40B4-BE49-F238E27FC236}">
                <a16:creationId xmlns:a16="http://schemas.microsoft.com/office/drawing/2014/main" id="{22A1B1CC-1F75-9885-D488-88889441EF9E}"/>
              </a:ext>
            </a:extLst>
          </p:cNvPr>
          <p:cNvSpPr txBox="1"/>
          <p:nvPr/>
        </p:nvSpPr>
        <p:spPr>
          <a:xfrm>
            <a:off x="684247" y="1162371"/>
            <a:ext cx="8565898" cy="3493264"/>
          </a:xfrm>
          <a:prstGeom prst="rect">
            <a:avLst/>
          </a:prstGeom>
          <a:noFill/>
        </p:spPr>
        <p:txBody>
          <a:bodyPr wrap="square" lIns="91440" tIns="45720" rIns="91440" bIns="45720" rtlCol="0" anchor="t">
            <a:spAutoFit/>
          </a:bodyPr>
          <a:lstStyle/>
          <a:p>
            <a:r>
              <a:rPr lang="en-US" sz="1700" b="1" dirty="0">
                <a:ea typeface="Tahoma"/>
                <a:cs typeface="Tahoma"/>
              </a:rPr>
              <a:t>Recruiting and leading the program launch team</a:t>
            </a:r>
            <a:endParaRPr lang="en-US" sz="1700">
              <a:ea typeface="Tahoma"/>
              <a:cs typeface="Tahoma"/>
            </a:endParaRPr>
          </a:p>
          <a:p>
            <a:pPr marL="285750" indent="-285750">
              <a:buFont typeface="Arial" panose="020B0604020202020204" pitchFamily="34" charset="0"/>
              <a:buChar char="•"/>
            </a:pPr>
            <a:r>
              <a:rPr lang="en-US" sz="1700" dirty="0"/>
              <a:t>Ambassador recruitment/selection</a:t>
            </a:r>
            <a:endParaRPr lang="en-US" sz="1700">
              <a:ea typeface="Tahoma"/>
              <a:cs typeface="Tahoma"/>
            </a:endParaRPr>
          </a:p>
          <a:p>
            <a:pPr marL="742950" lvl="1" indent="-285750">
              <a:buFont typeface="Arial" panose="020B0604020202020204" pitchFamily="34" charset="0"/>
              <a:buChar char="•"/>
            </a:pPr>
            <a:r>
              <a:rPr lang="en-US" sz="1700" dirty="0"/>
              <a:t>Communicate the opportunity to begin recruitment (to managers AND potential participants)</a:t>
            </a:r>
            <a:endParaRPr lang="en-US" sz="1700">
              <a:ea typeface="Tahoma"/>
              <a:cs typeface="Tahoma"/>
            </a:endParaRPr>
          </a:p>
          <a:p>
            <a:pPr marL="742950" lvl="1" indent="-285750">
              <a:buFont typeface="Arial" panose="020B0604020202020204" pitchFamily="34" charset="0"/>
              <a:buChar char="•"/>
            </a:pPr>
            <a:r>
              <a:rPr lang="en-US" sz="1700" dirty="0"/>
              <a:t>Vetting and selection of Ambassadors</a:t>
            </a:r>
            <a:endParaRPr lang="en-US" sz="1700">
              <a:ea typeface="Tahoma"/>
              <a:cs typeface="Tahoma"/>
            </a:endParaRPr>
          </a:p>
          <a:p>
            <a:pPr marL="742950" lvl="1" indent="-285750">
              <a:buFont typeface="Arial" panose="020B0604020202020204" pitchFamily="34" charset="0"/>
              <a:buChar char="•"/>
            </a:pPr>
            <a:r>
              <a:rPr lang="en-US" sz="1700" dirty="0"/>
              <a:t>Announcing Ambassadors </a:t>
            </a:r>
            <a:endParaRPr lang="en-US" sz="1700">
              <a:ea typeface="Tahoma"/>
              <a:cs typeface="Tahoma"/>
            </a:endParaRPr>
          </a:p>
          <a:p>
            <a:pPr marL="1200150" lvl="2" indent="-285750">
              <a:buFont typeface="Wingdings" panose="020B0604020202020204" pitchFamily="34" charset="0"/>
              <a:buChar char="§"/>
            </a:pPr>
            <a:r>
              <a:rPr lang="en-US" sz="1700" dirty="0"/>
              <a:t>Communicate to the individuals, internal announcements, </a:t>
            </a:r>
            <a:endParaRPr lang="en-US" sz="1700">
              <a:ea typeface="Tahoma"/>
              <a:cs typeface="Tahoma"/>
            </a:endParaRPr>
          </a:p>
          <a:p>
            <a:pPr marL="1200150" lvl="2" indent="-285750">
              <a:buFont typeface="Wingdings" panose="020B0604020202020204" pitchFamily="34" charset="0"/>
              <a:buChar char="§"/>
            </a:pPr>
            <a:r>
              <a:rPr lang="en-US" sz="1700" dirty="0"/>
              <a:t>Internal meet/greet with fellow Ambassadors</a:t>
            </a:r>
            <a:endParaRPr lang="en-US" sz="1700">
              <a:ea typeface="Tahoma"/>
              <a:cs typeface="Tahoma"/>
            </a:endParaRPr>
          </a:p>
          <a:p>
            <a:pPr marL="1657350" lvl="3" indent="-285750">
              <a:buFont typeface="Arial" panose="020B0604020202020204" pitchFamily="34" charset="0"/>
              <a:buChar char="•"/>
            </a:pPr>
            <a:r>
              <a:rPr lang="en-US" sz="1700" dirty="0"/>
              <a:t>Ambassador Administration</a:t>
            </a:r>
            <a:endParaRPr lang="en-US" sz="1700">
              <a:ea typeface="Tahoma"/>
              <a:cs typeface="Tahoma"/>
            </a:endParaRPr>
          </a:p>
          <a:p>
            <a:pPr marL="1657350" lvl="3" indent="-285750">
              <a:buFont typeface="Arial" panose="020B0604020202020204" pitchFamily="34" charset="0"/>
              <a:buChar char="•"/>
            </a:pPr>
            <a:r>
              <a:rPr lang="en-US" sz="1700" dirty="0"/>
              <a:t>Ensure sign up</a:t>
            </a:r>
            <a:endParaRPr lang="en-US" sz="1700">
              <a:ea typeface="Tahoma"/>
              <a:cs typeface="Tahoma"/>
            </a:endParaRPr>
          </a:p>
          <a:p>
            <a:pPr marL="1657350" lvl="3" indent="-285750">
              <a:buFont typeface="Arial" panose="020B0604020202020204" pitchFamily="34" charset="0"/>
              <a:buChar char="•"/>
            </a:pPr>
            <a:r>
              <a:rPr lang="en-US" sz="1700" dirty="0"/>
              <a:t>Selected goals</a:t>
            </a:r>
            <a:endParaRPr lang="en-US" sz="1700" dirty="0">
              <a:ea typeface="Tahoma"/>
              <a:cs typeface="Tahoma"/>
            </a:endParaRPr>
          </a:p>
          <a:p>
            <a:pPr marL="1657350" lvl="3" indent="-285750">
              <a:buFont typeface="Arial" panose="020B0604020202020204" pitchFamily="34" charset="0"/>
              <a:buChar char="•"/>
            </a:pPr>
            <a:r>
              <a:rPr lang="en-US" sz="1700" dirty="0"/>
              <a:t>Completed orientation</a:t>
            </a:r>
            <a:endParaRPr lang="en-US" sz="1700" dirty="0">
              <a:ea typeface="Tahoma"/>
              <a:cs typeface="Tahoma"/>
            </a:endParaRPr>
          </a:p>
          <a:p>
            <a:pPr marL="1657350" lvl="3" indent="-285750">
              <a:buFont typeface="Arial" panose="020B0604020202020204" pitchFamily="34" charset="0"/>
              <a:buChar char="•"/>
            </a:pPr>
            <a:endParaRPr lang="en-US" sz="1700">
              <a:ea typeface="Tahoma"/>
              <a:cs typeface="Tahoma"/>
            </a:endParaRPr>
          </a:p>
        </p:txBody>
      </p:sp>
      <p:sp>
        <p:nvSpPr>
          <p:cNvPr id="4" name="TextBox 3">
            <a:extLst>
              <a:ext uri="{FF2B5EF4-FFF2-40B4-BE49-F238E27FC236}">
                <a16:creationId xmlns:a16="http://schemas.microsoft.com/office/drawing/2014/main" id="{3700D68D-1632-0830-037D-C7912CD5B1B6}"/>
              </a:ext>
            </a:extLst>
          </p:cNvPr>
          <p:cNvSpPr txBox="1"/>
          <p:nvPr/>
        </p:nvSpPr>
        <p:spPr>
          <a:xfrm>
            <a:off x="7729191" y="167838"/>
            <a:ext cx="4264270" cy="923330"/>
          </a:xfrm>
          <a:prstGeom prst="rect">
            <a:avLst/>
          </a:prstGeom>
          <a:solidFill>
            <a:schemeClr val="accent1">
              <a:lumMod val="20000"/>
              <a:lumOff val="80000"/>
            </a:schemeClr>
          </a:solidFill>
        </p:spPr>
        <p:txBody>
          <a:bodyPr wrap="square" lIns="91440" tIns="45720" rIns="91440" bIns="45720" rtlCol="0" anchor="t">
            <a:spAutoFit/>
          </a:bodyPr>
          <a:lstStyle/>
          <a:p>
            <a:r>
              <a:rPr lang="en-US" dirty="0"/>
              <a:t>GOAL: timeline, topics covered on each of the live Champion CoP meetings for both pre-launch AND post-launch</a:t>
            </a:r>
          </a:p>
        </p:txBody>
      </p:sp>
      <p:graphicFrame>
        <p:nvGraphicFramePr>
          <p:cNvPr id="5" name="Table 4">
            <a:extLst>
              <a:ext uri="{FF2B5EF4-FFF2-40B4-BE49-F238E27FC236}">
                <a16:creationId xmlns:a16="http://schemas.microsoft.com/office/drawing/2014/main" id="{DA55832B-99F8-A33D-4DF3-302EE92393B8}"/>
              </a:ext>
            </a:extLst>
          </p:cNvPr>
          <p:cNvGraphicFramePr>
            <a:graphicFrameLocks noGrp="1"/>
          </p:cNvGraphicFramePr>
          <p:nvPr>
            <p:extLst>
              <p:ext uri="{D42A27DB-BD31-4B8C-83A1-F6EECF244321}">
                <p14:modId xmlns:p14="http://schemas.microsoft.com/office/powerpoint/2010/main" val="379181860"/>
              </p:ext>
            </p:extLst>
          </p:nvPr>
        </p:nvGraphicFramePr>
        <p:xfrm>
          <a:off x="495300" y="1162050"/>
          <a:ext cx="10656570" cy="3830319"/>
        </p:xfrm>
        <a:graphic>
          <a:graphicData uri="http://schemas.openxmlformats.org/drawingml/2006/table">
            <a:tbl>
              <a:tblPr firstRow="1" bandRow="1">
                <a:tableStyleId>{5C22544A-7EE6-4342-B048-85BDC9FD1C3A}</a:tableStyleId>
              </a:tblPr>
              <a:tblGrid>
                <a:gridCol w="6572250">
                  <a:extLst>
                    <a:ext uri="{9D8B030D-6E8A-4147-A177-3AD203B41FA5}">
                      <a16:colId xmlns:a16="http://schemas.microsoft.com/office/drawing/2014/main" val="3317372230"/>
                    </a:ext>
                  </a:extLst>
                </a:gridCol>
                <a:gridCol w="4084320">
                  <a:extLst>
                    <a:ext uri="{9D8B030D-6E8A-4147-A177-3AD203B41FA5}">
                      <a16:colId xmlns:a16="http://schemas.microsoft.com/office/drawing/2014/main" val="2972808539"/>
                    </a:ext>
                  </a:extLst>
                </a:gridCol>
              </a:tblGrid>
              <a:tr h="370840">
                <a:tc>
                  <a:txBody>
                    <a:bodyPr/>
                    <a:lstStyle/>
                    <a:p>
                      <a:pPr marL="0" marR="0" lvl="0" indent="0" algn="l">
                        <a:lnSpc>
                          <a:spcPct val="100000"/>
                        </a:lnSpc>
                        <a:spcBef>
                          <a:spcPts val="0"/>
                        </a:spcBef>
                        <a:spcAft>
                          <a:spcPts val="0"/>
                        </a:spcAft>
                        <a:buNone/>
                      </a:pPr>
                      <a:r>
                        <a:rPr lang="en-US" sz="1700" b="1" i="0" u="none" strike="noStrike" noProof="0" dirty="0">
                          <a:solidFill>
                            <a:srgbClr val="58595B"/>
                          </a:solidFill>
                          <a:latin typeface="Tahoma"/>
                        </a:rPr>
                        <a:t>Recruiting, selecting, and announcing </a:t>
                      </a:r>
                      <a:endParaRPr lang="en-US"/>
                    </a:p>
                    <a:p>
                      <a:pPr marL="0" marR="0" lvl="0" indent="0" algn="l">
                        <a:lnSpc>
                          <a:spcPct val="100000"/>
                        </a:lnSpc>
                        <a:spcBef>
                          <a:spcPts val="0"/>
                        </a:spcBef>
                        <a:spcAft>
                          <a:spcPts val="0"/>
                        </a:spcAft>
                        <a:buNone/>
                      </a:pPr>
                      <a:r>
                        <a:rPr lang="en-US" sz="1700" b="0" i="0" u="none" strike="noStrike" noProof="0" dirty="0">
                          <a:solidFill>
                            <a:srgbClr val="58595B"/>
                          </a:solidFill>
                          <a:latin typeface="Tahoma"/>
                        </a:rPr>
                        <a:t>Ambassador recruitment/selection </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Communicate the opportunity to begin recruitment (to managers AND potential participants) </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Vetting and selection of Ambassadors </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Announcing Ambassadors </a:t>
                      </a:r>
                      <a:endParaRPr lang="en-US"/>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Communicate to the individuals, internal announcements, </a:t>
                      </a:r>
                      <a:endParaRPr lang="en-US"/>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Internal meet/greet with fellow Ambassadors</a:t>
                      </a:r>
                      <a:endParaRPr lang="en-US"/>
                    </a:p>
                    <a:p>
                      <a:pPr marL="742950" marR="0" lvl="1" indent="-285750" algn="l">
                        <a:lnSpc>
                          <a:spcPct val="100000"/>
                        </a:lnSpc>
                        <a:spcBef>
                          <a:spcPts val="0"/>
                        </a:spcBef>
                        <a:spcAft>
                          <a:spcPts val="0"/>
                        </a:spcAft>
                        <a:buFont typeface="Courier New"/>
                        <a:buChar char="o"/>
                      </a:pPr>
                      <a:r>
                        <a:rPr lang="en-US" sz="1700" b="0" i="0" u="none" strike="noStrike" noProof="0" dirty="0">
                          <a:solidFill>
                            <a:srgbClr val="58595B"/>
                          </a:solidFill>
                          <a:latin typeface="Tahoma"/>
                        </a:rPr>
                        <a:t>Ambassador Administration </a:t>
                      </a:r>
                      <a:endParaRPr lang="en-US"/>
                    </a:p>
                    <a:p>
                      <a:pPr marL="742950" marR="0" lvl="1" indent="-285750" algn="l">
                        <a:lnSpc>
                          <a:spcPct val="100000"/>
                        </a:lnSpc>
                        <a:spcBef>
                          <a:spcPts val="0"/>
                        </a:spcBef>
                        <a:spcAft>
                          <a:spcPts val="0"/>
                        </a:spcAft>
                        <a:buFont typeface="Courier New"/>
                        <a:buChar char="o"/>
                      </a:pPr>
                      <a:r>
                        <a:rPr lang="en-US" sz="1700" b="0" i="0" u="none" strike="noStrike" noProof="0" dirty="0">
                          <a:solidFill>
                            <a:srgbClr val="58595B"/>
                          </a:solidFill>
                          <a:latin typeface="Tahoma"/>
                        </a:rPr>
                        <a:t>Ensure sign up </a:t>
                      </a:r>
                      <a:endParaRPr lang="en-US"/>
                    </a:p>
                    <a:p>
                      <a:pPr marL="742950" marR="0" lvl="1" indent="-285750" algn="l">
                        <a:lnSpc>
                          <a:spcPct val="100000"/>
                        </a:lnSpc>
                        <a:spcBef>
                          <a:spcPts val="0"/>
                        </a:spcBef>
                        <a:spcAft>
                          <a:spcPts val="0"/>
                        </a:spcAft>
                        <a:buFont typeface="Courier New"/>
                        <a:buChar char="o"/>
                      </a:pPr>
                      <a:r>
                        <a:rPr lang="en-US" sz="1700" b="0" i="0" u="none" strike="noStrike" noProof="0" dirty="0">
                          <a:solidFill>
                            <a:srgbClr val="58595B"/>
                          </a:solidFill>
                          <a:latin typeface="Tahoma"/>
                        </a:rPr>
                        <a:t>Selected goals </a:t>
                      </a:r>
                      <a:endParaRPr lang="en-US"/>
                    </a:p>
                    <a:p>
                      <a:pPr marL="742950" marR="0" lvl="1" indent="-285750" algn="l">
                        <a:lnSpc>
                          <a:spcPct val="100000"/>
                        </a:lnSpc>
                        <a:spcBef>
                          <a:spcPts val="0"/>
                        </a:spcBef>
                        <a:spcAft>
                          <a:spcPts val="0"/>
                        </a:spcAft>
                        <a:buFont typeface="Courier New"/>
                        <a:buChar char="o"/>
                      </a:pPr>
                      <a:r>
                        <a:rPr lang="en-US" sz="1700" b="0" i="0" u="none" strike="noStrike" noProof="0" dirty="0">
                          <a:solidFill>
                            <a:srgbClr val="58595B"/>
                          </a:solidFill>
                          <a:latin typeface="Tahoma"/>
                        </a:rPr>
                        <a:t>Completed orientation </a:t>
                      </a:r>
                      <a:endParaRPr lang="en-US"/>
                    </a:p>
                    <a:p>
                      <a:pPr marL="742950" marR="0" lvl="1" indent="-285750" algn="l">
                        <a:lnSpc>
                          <a:spcPct val="100000"/>
                        </a:lnSpc>
                        <a:spcBef>
                          <a:spcPts val="0"/>
                        </a:spcBef>
                        <a:spcAft>
                          <a:spcPts val="0"/>
                        </a:spcAft>
                        <a:buFont typeface="Courier New"/>
                        <a:buChar char="o"/>
                      </a:pPr>
                      <a:r>
                        <a:rPr lang="en-US" sz="1700" b="0" i="0" u="none" strike="noStrike" noProof="0" dirty="0">
                          <a:solidFill>
                            <a:srgbClr val="58595B"/>
                          </a:solidFill>
                          <a:latin typeface="Tahoma"/>
                        </a:rPr>
                        <a:t>Schedule launch meetings</a:t>
                      </a:r>
                      <a:endParaRPr lang="en-US"/>
                    </a:p>
                  </a:txBody>
                  <a:tcPr>
                    <a:solidFill>
                      <a:schemeClr val="bg1"/>
                    </a:solidFill>
                  </a:tcPr>
                </a:tc>
                <a:tc>
                  <a:txBody>
                    <a:bodyPr/>
                    <a:lstStyle/>
                    <a:p>
                      <a:pPr marL="0" marR="0" lvl="0" indent="0" algn="l">
                        <a:lnSpc>
                          <a:spcPct val="100000"/>
                        </a:lnSpc>
                        <a:spcBef>
                          <a:spcPts val="0"/>
                        </a:spcBef>
                        <a:spcAft>
                          <a:spcPts val="0"/>
                        </a:spcAft>
                        <a:buClr>
                          <a:srgbClr val="FFFFFF"/>
                        </a:buClr>
                        <a:buNone/>
                      </a:pPr>
                      <a:r>
                        <a:rPr lang="en-US" sz="1700" b="1" i="0" u="none" strike="noStrike" noProof="0" dirty="0">
                          <a:solidFill>
                            <a:srgbClr val="58595B"/>
                          </a:solidFill>
                          <a:latin typeface="Tahoma"/>
                        </a:rPr>
                        <a:t>Launch planning</a:t>
                      </a:r>
                      <a:endParaRPr lang="en-US" sz="1700" b="0" i="0" u="none" strike="noStrike" noProof="0">
                        <a:solidFill>
                          <a:srgbClr val="58595B"/>
                        </a:solidFill>
                        <a:latin typeface="Tahoma"/>
                      </a:endParaRP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Schedule launch date</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Logistics planning</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Agenda preparation</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Facilitation of breakouts</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Setting up meeting with Executive Sponsor</a:t>
                      </a:r>
                    </a:p>
                    <a:p>
                      <a:pPr marL="285750" marR="0" lvl="0" indent="-285750" algn="l">
                        <a:lnSpc>
                          <a:spcPct val="100000"/>
                        </a:lnSpc>
                        <a:spcBef>
                          <a:spcPts val="0"/>
                        </a:spcBef>
                        <a:spcAft>
                          <a:spcPts val="0"/>
                        </a:spcAft>
                        <a:buFont typeface="Arial"/>
                        <a:buChar char="•"/>
                      </a:pPr>
                      <a:r>
                        <a:rPr lang="en-US" sz="1700" b="0" i="0" u="none" strike="noStrike" noProof="0" dirty="0">
                          <a:solidFill>
                            <a:srgbClr val="58595B"/>
                          </a:solidFill>
                          <a:latin typeface="Tahoma"/>
                        </a:rPr>
                        <a:t>Optional: Fireside chat guidance</a:t>
                      </a:r>
                    </a:p>
                    <a:p>
                      <a:pPr marL="0" marR="0" lvl="0" indent="0" algn="l">
                        <a:lnSpc>
                          <a:spcPct val="100000"/>
                        </a:lnSpc>
                        <a:spcBef>
                          <a:spcPts val="0"/>
                        </a:spcBef>
                        <a:spcAft>
                          <a:spcPts val="0"/>
                        </a:spcAft>
                        <a:buClr>
                          <a:srgbClr val="FFFFFF"/>
                        </a:buClr>
                        <a:buNone/>
                      </a:pPr>
                      <a:endParaRPr lang="en-US" sz="1700" b="0" i="0" u="none" strike="noStrike" noProof="0">
                        <a:solidFill>
                          <a:srgbClr val="58595B"/>
                        </a:solidFill>
                        <a:latin typeface="Tahoma"/>
                      </a:endParaRPr>
                    </a:p>
                  </a:txBody>
                  <a:tcPr>
                    <a:solidFill>
                      <a:schemeClr val="bg1"/>
                    </a:solidFill>
                  </a:tcPr>
                </a:tc>
                <a:extLst>
                  <a:ext uri="{0D108BD9-81ED-4DB2-BD59-A6C34878D82A}">
                    <a16:rowId xmlns:a16="http://schemas.microsoft.com/office/drawing/2014/main" val="426143744"/>
                  </a:ext>
                </a:extLst>
              </a:tr>
              <a:tr h="370839">
                <a:tc>
                  <a:txBody>
                    <a:bodyPr/>
                    <a:lstStyle/>
                    <a:p>
                      <a:pPr marL="742950" lvl="1" indent="-285750" algn="l">
                        <a:lnSpc>
                          <a:spcPct val="100000"/>
                        </a:lnSpc>
                        <a:spcBef>
                          <a:spcPts val="0"/>
                        </a:spcBef>
                        <a:spcAft>
                          <a:spcPts val="0"/>
                        </a:spcAft>
                        <a:buFont typeface="Courier New"/>
                        <a:buChar char="o"/>
                      </a:pPr>
                      <a:endParaRPr lang="en-US" sz="1700" b="0" i="0" u="none" strike="noStrike" noProof="0">
                        <a:solidFill>
                          <a:srgbClr val="58595B"/>
                        </a:solidFill>
                        <a:latin typeface="Tahoma"/>
                      </a:endParaRPr>
                    </a:p>
                  </a:txBody>
                  <a:tcPr>
                    <a:solidFill>
                      <a:schemeClr val="bg1"/>
                    </a:solidFill>
                  </a:tcPr>
                </a:tc>
                <a:tc>
                  <a:txBody>
                    <a:bodyPr/>
                    <a:lstStyle/>
                    <a:p>
                      <a:pPr marL="285750" lvl="0" indent="-285750" algn="l">
                        <a:lnSpc>
                          <a:spcPct val="100000"/>
                        </a:lnSpc>
                        <a:spcBef>
                          <a:spcPts val="0"/>
                        </a:spcBef>
                        <a:spcAft>
                          <a:spcPts val="0"/>
                        </a:spcAft>
                        <a:buFont typeface="Arial"/>
                        <a:buChar char="•"/>
                      </a:pPr>
                      <a:endParaRPr lang="en-US" sz="1700" b="0" i="1" u="none" strike="noStrike" noProof="0">
                        <a:solidFill>
                          <a:srgbClr val="58595B"/>
                        </a:solidFill>
                        <a:latin typeface="Tahoma"/>
                      </a:endParaRPr>
                    </a:p>
                  </a:txBody>
                  <a:tcPr>
                    <a:solidFill>
                      <a:schemeClr val="bg1"/>
                    </a:solidFill>
                  </a:tcPr>
                </a:tc>
                <a:extLst>
                  <a:ext uri="{0D108BD9-81ED-4DB2-BD59-A6C34878D82A}">
                    <a16:rowId xmlns:a16="http://schemas.microsoft.com/office/drawing/2014/main" val="2063174746"/>
                  </a:ext>
                </a:extLst>
              </a:tr>
            </a:tbl>
          </a:graphicData>
        </a:graphic>
      </p:graphicFrame>
    </p:spTree>
    <p:extLst>
      <p:ext uri="{BB962C8B-B14F-4D97-AF65-F5344CB8AC3E}">
        <p14:creationId xmlns:p14="http://schemas.microsoft.com/office/powerpoint/2010/main" val="315145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06DAF1-AE02-03D7-98BE-E7AAB275FDC5}"/>
              </a:ext>
            </a:extLst>
          </p:cNvPr>
          <p:cNvSpPr>
            <a:spLocks noGrp="1"/>
          </p:cNvSpPr>
          <p:nvPr>
            <p:ph type="title"/>
          </p:nvPr>
        </p:nvSpPr>
        <p:spPr>
          <a:xfrm>
            <a:off x="927100" y="3175"/>
            <a:ext cx="10834396" cy="1325563"/>
          </a:xfrm>
        </p:spPr>
        <p:txBody>
          <a:bodyPr/>
          <a:lstStyle/>
          <a:p>
            <a:r>
              <a:rPr lang="en-US" sz="3200">
                <a:solidFill>
                  <a:schemeClr val="accent1"/>
                </a:solidFill>
                <a:latin typeface="Tahoma"/>
                <a:ea typeface="Tahoma"/>
                <a:cs typeface="Tahoma"/>
              </a:rPr>
              <a:t>Post-Launch  Key  Discussion  Topics/Milestones</a:t>
            </a:r>
          </a:p>
        </p:txBody>
      </p:sp>
      <p:sp>
        <p:nvSpPr>
          <p:cNvPr id="2" name="Text Placeholder 1">
            <a:extLst>
              <a:ext uri="{FF2B5EF4-FFF2-40B4-BE49-F238E27FC236}">
                <a16:creationId xmlns:a16="http://schemas.microsoft.com/office/drawing/2014/main" id="{642811B7-0894-FD34-E240-2EC33E34A956}"/>
              </a:ext>
            </a:extLst>
          </p:cNvPr>
          <p:cNvSpPr>
            <a:spLocks noGrp="1"/>
          </p:cNvSpPr>
          <p:nvPr>
            <p:ph type="body" sz="quarter" idx="10"/>
          </p:nvPr>
        </p:nvSpPr>
        <p:spPr>
          <a:xfrm>
            <a:off x="927100" y="889000"/>
            <a:ext cx="10834688" cy="4006850"/>
          </a:xfrm>
        </p:spPr>
        <p:txBody>
          <a:bodyPr vert="horz" lIns="91440" tIns="45720" rIns="91440" bIns="45720" rtlCol="0" anchor="t">
            <a:noAutofit/>
          </a:bodyPr>
          <a:lstStyle/>
          <a:p>
            <a:pPr marL="171450" indent="-171450">
              <a:lnSpc>
                <a:spcPct val="100000"/>
              </a:lnSpc>
              <a:spcBef>
                <a:spcPts val="0"/>
              </a:spcBef>
              <a:buFont typeface="Arial,Sans-Serif" panose="020B0604020202020204" pitchFamily="34" charset="0"/>
            </a:pPr>
            <a:endParaRPr lang="en-US" sz="1200">
              <a:latin typeface="Tahoma"/>
              <a:ea typeface="Tahoma"/>
              <a:cs typeface="Tahoma"/>
            </a:endParaRPr>
          </a:p>
          <a:p>
            <a:pPr marL="171450" indent="-171450">
              <a:lnSpc>
                <a:spcPct val="100000"/>
              </a:lnSpc>
              <a:spcBef>
                <a:spcPts val="0"/>
              </a:spcBef>
              <a:buFont typeface="Arial,Sans-Serif" panose="020B0604020202020204" pitchFamily="34" charset="0"/>
            </a:pPr>
            <a:endParaRPr lang="en-US" sz="1200">
              <a:latin typeface="Tahoma"/>
              <a:ea typeface="Tahoma"/>
              <a:cs typeface="Tahoma"/>
            </a:endParaRPr>
          </a:p>
          <a:p>
            <a:pPr marL="171450" indent="-171450">
              <a:lnSpc>
                <a:spcPct val="100000"/>
              </a:lnSpc>
              <a:spcBef>
                <a:spcPts val="0"/>
              </a:spcBef>
              <a:buFont typeface="Arial,Sans-Serif" panose="020B0604020202020204" pitchFamily="34" charset="0"/>
            </a:pPr>
            <a:r>
              <a:rPr lang="en-US" sz="2000">
                <a:latin typeface="Tahoma"/>
                <a:ea typeface="Tahoma"/>
                <a:cs typeface="Tahoma"/>
              </a:rPr>
              <a:t>Motivating the EC/cohort</a:t>
            </a:r>
            <a:endParaRPr lang="en-US" sz="2000"/>
          </a:p>
          <a:p>
            <a:pPr marL="171450" indent="-171450">
              <a:lnSpc>
                <a:spcPct val="100000"/>
              </a:lnSpc>
              <a:spcBef>
                <a:spcPts val="0"/>
              </a:spcBef>
              <a:buFont typeface="Arial,Sans-Serif" panose="020B0604020202020204" pitchFamily="34" charset="0"/>
            </a:pPr>
            <a:r>
              <a:rPr lang="en-US" sz="2000">
                <a:latin typeface="Tahoma"/>
                <a:ea typeface="Tahoma"/>
                <a:cs typeface="Tahoma"/>
              </a:rPr>
              <a:t>Setting the calendar (EC, cohort, workgroups)</a:t>
            </a:r>
          </a:p>
          <a:p>
            <a:pPr marL="171450" indent="-171450">
              <a:lnSpc>
                <a:spcPct val="100000"/>
              </a:lnSpc>
              <a:spcBef>
                <a:spcPts val="0"/>
              </a:spcBef>
              <a:buFont typeface="Arial,Sans-Serif" panose="020B0604020202020204" pitchFamily="34" charset="0"/>
            </a:pPr>
            <a:r>
              <a:rPr lang="en-US" sz="2000">
                <a:latin typeface="Tahoma"/>
                <a:ea typeface="Tahoma"/>
                <a:cs typeface="Tahoma"/>
              </a:rPr>
              <a:t>Finalizing initiatives/charters</a:t>
            </a:r>
          </a:p>
          <a:p>
            <a:pPr marL="171450" indent="-171450">
              <a:lnSpc>
                <a:spcPct val="100000"/>
              </a:lnSpc>
              <a:spcBef>
                <a:spcPts val="0"/>
              </a:spcBef>
              <a:buFont typeface="Arial,Sans-Serif" panose="020B0604020202020204" pitchFamily="34" charset="0"/>
            </a:pPr>
            <a:r>
              <a:rPr lang="en-US" sz="2000">
                <a:latin typeface="Tahoma"/>
                <a:ea typeface="Tahoma"/>
                <a:cs typeface="Tahoma"/>
              </a:rPr>
              <a:t>Keeping up momentum</a:t>
            </a:r>
          </a:p>
          <a:p>
            <a:pPr marL="171450" indent="-171450">
              <a:lnSpc>
                <a:spcPct val="100000"/>
              </a:lnSpc>
              <a:spcBef>
                <a:spcPts val="0"/>
              </a:spcBef>
              <a:buFont typeface="Arial,Sans-Serif" panose="020B0604020202020204" pitchFamily="34" charset="0"/>
            </a:pPr>
            <a:r>
              <a:rPr lang="en-US" sz="2000">
                <a:latin typeface="Tahoma"/>
                <a:ea typeface="Tahoma"/>
                <a:cs typeface="Tahoma"/>
              </a:rPr>
              <a:t>Mid-year presentation prep/Leadership Changeover</a:t>
            </a:r>
          </a:p>
          <a:p>
            <a:pPr marL="171450" indent="-171450">
              <a:lnSpc>
                <a:spcPct val="100000"/>
              </a:lnSpc>
              <a:spcBef>
                <a:spcPts val="0"/>
              </a:spcBef>
              <a:buFont typeface="Arial,Sans-Serif" panose="020B0604020202020204" pitchFamily="34" charset="0"/>
            </a:pPr>
            <a:r>
              <a:rPr lang="en-US" sz="2000">
                <a:latin typeface="Tahoma"/>
                <a:ea typeface="Tahoma"/>
                <a:cs typeface="Tahoma"/>
              </a:rPr>
              <a:t>Setting up for graduation</a:t>
            </a:r>
          </a:p>
          <a:p>
            <a:pPr marL="171450" indent="-171450">
              <a:lnSpc>
                <a:spcPct val="100000"/>
              </a:lnSpc>
              <a:spcBef>
                <a:spcPts val="0"/>
              </a:spcBef>
              <a:buFont typeface="Arial,Sans-Serif" panose="020B0604020202020204" pitchFamily="34" charset="0"/>
            </a:pPr>
            <a:r>
              <a:rPr lang="en-US" sz="2000">
                <a:latin typeface="Tahoma"/>
                <a:ea typeface="Tahoma"/>
                <a:cs typeface="Tahoma"/>
              </a:rPr>
              <a:t>Year-end presentation prep</a:t>
            </a:r>
          </a:p>
          <a:p>
            <a:pPr marL="171450" indent="-171450">
              <a:lnSpc>
                <a:spcPct val="100000"/>
              </a:lnSpc>
              <a:spcBef>
                <a:spcPts val="0"/>
              </a:spcBef>
              <a:buFont typeface="Arial,Sans-Serif" panose="020B0604020202020204" pitchFamily="34" charset="0"/>
            </a:pPr>
            <a:r>
              <a:rPr lang="en-US" sz="2000">
                <a:latin typeface="Tahoma"/>
                <a:ea typeface="Tahoma"/>
                <a:cs typeface="Tahoma"/>
              </a:rPr>
              <a:t>Re-launch</a:t>
            </a:r>
          </a:p>
          <a:p>
            <a:pPr marL="171450" indent="-171450">
              <a:lnSpc>
                <a:spcPct val="100000"/>
              </a:lnSpc>
              <a:spcBef>
                <a:spcPts val="0"/>
              </a:spcBef>
              <a:buFont typeface="Arial,Sans-Serif" panose="020B0604020202020204" pitchFamily="34" charset="0"/>
            </a:pPr>
            <a:r>
              <a:rPr lang="en-US" sz="2000">
                <a:latin typeface="Tahoma"/>
                <a:ea typeface="Tahoma"/>
                <a:cs typeface="Tahoma"/>
              </a:rPr>
              <a:t>Graduation</a:t>
            </a:r>
          </a:p>
          <a:p>
            <a:pPr marL="171450" indent="-171450">
              <a:lnSpc>
                <a:spcPct val="100000"/>
              </a:lnSpc>
              <a:spcBef>
                <a:spcPts val="0"/>
              </a:spcBef>
              <a:buFont typeface="Arial,Sans-Serif" panose="020B0604020202020204" pitchFamily="34" charset="0"/>
            </a:pPr>
            <a:endParaRPr lang="en-US" sz="2400">
              <a:latin typeface="Tahoma"/>
              <a:ea typeface="Tahoma"/>
              <a:cs typeface="Tahoma"/>
            </a:endParaRPr>
          </a:p>
        </p:txBody>
      </p:sp>
    </p:spTree>
    <p:extLst>
      <p:ext uri="{BB962C8B-B14F-4D97-AF65-F5344CB8AC3E}">
        <p14:creationId xmlns:p14="http://schemas.microsoft.com/office/powerpoint/2010/main" val="1593053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45F065-877E-59E6-D269-88CC3E6A21D1}"/>
              </a:ext>
            </a:extLst>
          </p:cNvPr>
          <p:cNvSpPr txBox="1"/>
          <p:nvPr/>
        </p:nvSpPr>
        <p:spPr>
          <a:xfrm>
            <a:off x="289865" y="721724"/>
            <a:ext cx="2276475" cy="533400"/>
          </a:xfrm>
          <a:prstGeom prst="rect">
            <a:avLst/>
          </a:prstGeom>
          <a:solidFill>
            <a:schemeClr val="bg1"/>
          </a:solidFill>
        </p:spPr>
        <p:txBody>
          <a:bodyPr wrap="square" rtlCol="0">
            <a:spAutoFit/>
          </a:bodyPr>
          <a:lstStyle/>
          <a:p>
            <a:endParaRPr lang="en-US"/>
          </a:p>
        </p:txBody>
      </p:sp>
      <p:sp>
        <p:nvSpPr>
          <p:cNvPr id="31" name="Arrow: Curved Left 30">
            <a:extLst>
              <a:ext uri="{FF2B5EF4-FFF2-40B4-BE49-F238E27FC236}">
                <a16:creationId xmlns:a16="http://schemas.microsoft.com/office/drawing/2014/main" id="{074F038E-D2CD-1DD8-CAE7-EF2A64D80287}"/>
              </a:ext>
            </a:extLst>
          </p:cNvPr>
          <p:cNvSpPr/>
          <p:nvPr/>
        </p:nvSpPr>
        <p:spPr>
          <a:xfrm rot="7379440">
            <a:off x="2765990" y="1257405"/>
            <a:ext cx="1976999" cy="6467761"/>
          </a:xfrm>
          <a:prstGeom prst="curvedLeftArrow">
            <a:avLst>
              <a:gd name="adj1" fmla="val 9220"/>
              <a:gd name="adj2" fmla="val 20266"/>
              <a:gd name="adj3" fmla="val 14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id="{3EB90F48-91BD-774E-E120-1A850F99677D}"/>
              </a:ext>
            </a:extLst>
          </p:cNvPr>
          <p:cNvGraphicFramePr/>
          <p:nvPr/>
        </p:nvGraphicFramePr>
        <p:xfrm>
          <a:off x="236409" y="365797"/>
          <a:ext cx="11353800" cy="6019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A65D6FE3-C40C-4FAF-32BE-86F337BBC3CB}"/>
              </a:ext>
            </a:extLst>
          </p:cNvPr>
          <p:cNvSpPr txBox="1"/>
          <p:nvPr/>
        </p:nvSpPr>
        <p:spPr>
          <a:xfrm rot="2062566">
            <a:off x="1770145" y="4278222"/>
            <a:ext cx="3399070" cy="1213157"/>
          </a:xfrm>
          <a:prstGeom prst="ellipse">
            <a:avLst/>
          </a:prstGeom>
          <a:noFill/>
        </p:spPr>
        <p:txBody>
          <a:bodyPr wrap="square" rtlCol="0">
            <a:prstTxWarp prst="textArchDown">
              <a:avLst>
                <a:gd name="adj" fmla="val 2236618"/>
              </a:avLst>
            </a:prstTxWarp>
            <a:spAutoFit/>
          </a:bodyPr>
          <a:lstStyle/>
          <a:p>
            <a:pPr algn="ctr"/>
            <a:r>
              <a:rPr lang="en-US" sz="1200">
                <a:latin typeface="+mj-lt"/>
              </a:rPr>
              <a:t>Repeat for next cohort</a:t>
            </a:r>
          </a:p>
        </p:txBody>
      </p:sp>
      <p:grpSp>
        <p:nvGrpSpPr>
          <p:cNvPr id="7" name="Group 6">
            <a:extLst>
              <a:ext uri="{FF2B5EF4-FFF2-40B4-BE49-F238E27FC236}">
                <a16:creationId xmlns:a16="http://schemas.microsoft.com/office/drawing/2014/main" id="{5C4A7ED5-252E-2C95-1CB7-80B4EE9D9C01}"/>
              </a:ext>
            </a:extLst>
          </p:cNvPr>
          <p:cNvGrpSpPr/>
          <p:nvPr/>
        </p:nvGrpSpPr>
        <p:grpSpPr>
          <a:xfrm>
            <a:off x="9173058" y="5672927"/>
            <a:ext cx="2417151" cy="610793"/>
            <a:chOff x="9574062" y="6092313"/>
            <a:chExt cx="1983824" cy="610793"/>
          </a:xfrm>
        </p:grpSpPr>
        <p:sp>
          <p:nvSpPr>
            <p:cNvPr id="8" name="Rectangle 7">
              <a:extLst>
                <a:ext uri="{FF2B5EF4-FFF2-40B4-BE49-F238E27FC236}">
                  <a16:creationId xmlns:a16="http://schemas.microsoft.com/office/drawing/2014/main" id="{198BA3AF-C5E3-4B30-6C30-B1C756C59D28}"/>
                </a:ext>
              </a:extLst>
            </p:cNvPr>
            <p:cNvSpPr/>
            <p:nvPr/>
          </p:nvSpPr>
          <p:spPr>
            <a:xfrm>
              <a:off x="9600189" y="6101022"/>
              <a:ext cx="1442165" cy="6020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D5CE573E-EA50-0996-180A-97A8AEC03067}"/>
                </a:ext>
              </a:extLst>
            </p:cNvPr>
            <p:cNvSpPr txBox="1"/>
            <p:nvPr/>
          </p:nvSpPr>
          <p:spPr>
            <a:xfrm>
              <a:off x="9574062" y="6092313"/>
              <a:ext cx="1983824" cy="6020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l" defTabSz="577850">
                <a:spcBef>
                  <a:spcPct val="0"/>
                </a:spcBef>
                <a:buFont typeface="Arial" panose="020B0604020202020204" pitchFamily="34" charset="0"/>
                <a:buChar char="•"/>
              </a:pPr>
              <a:r>
                <a:rPr lang="en-US" sz="1000" b="0" kern="1200">
                  <a:solidFill>
                    <a:schemeClr val="tx1"/>
                  </a:solidFill>
                </a:rPr>
                <a:t>Year-end assessment and presentation to executive sponsors</a:t>
              </a:r>
            </a:p>
            <a:p>
              <a:pPr marL="114300" lvl="1" indent="-114300" algn="l" defTabSz="577850">
                <a:spcBef>
                  <a:spcPct val="0"/>
                </a:spcBef>
                <a:buFont typeface="Arial" panose="020B0604020202020204" pitchFamily="34" charset="0"/>
                <a:buChar char="•"/>
              </a:pPr>
              <a:r>
                <a:rPr lang="en-US" sz="1000" b="0" kern="1200">
                  <a:solidFill>
                    <a:schemeClr val="tx1"/>
                  </a:solidFill>
                </a:rPr>
                <a:t>Ambassador graduation</a:t>
              </a:r>
            </a:p>
            <a:p>
              <a:pPr marL="114300" lvl="1" indent="-114300" algn="l" defTabSz="577850">
                <a:spcBef>
                  <a:spcPct val="0"/>
                </a:spcBef>
                <a:buFont typeface="Arial" panose="020B0604020202020204" pitchFamily="34" charset="0"/>
                <a:buChar char="•"/>
              </a:pPr>
              <a:r>
                <a:rPr lang="en-US" sz="1000">
                  <a:solidFill>
                    <a:schemeClr val="tx1"/>
                  </a:solidFill>
                </a:rPr>
                <a:t>HBA next steps</a:t>
              </a:r>
            </a:p>
          </p:txBody>
        </p:sp>
      </p:grpSp>
      <p:sp>
        <p:nvSpPr>
          <p:cNvPr id="5" name="Title 1">
            <a:extLst>
              <a:ext uri="{FF2B5EF4-FFF2-40B4-BE49-F238E27FC236}">
                <a16:creationId xmlns:a16="http://schemas.microsoft.com/office/drawing/2014/main" id="{DCC36F6A-C558-2801-ECF5-886AAD82F382}"/>
              </a:ext>
            </a:extLst>
          </p:cNvPr>
          <p:cNvSpPr txBox="1">
            <a:spLocks/>
          </p:cNvSpPr>
          <p:nvPr/>
        </p:nvSpPr>
        <p:spPr>
          <a:xfrm>
            <a:off x="6399084" y="365797"/>
            <a:ext cx="5191125" cy="132556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r"/>
            <a:r>
              <a:rPr lang="en-US">
                <a:solidFill>
                  <a:schemeClr val="accent1"/>
                </a:solidFill>
              </a:rPr>
              <a:t>Program Process and Phases</a:t>
            </a:r>
          </a:p>
        </p:txBody>
      </p:sp>
      <p:sp>
        <p:nvSpPr>
          <p:cNvPr id="2" name="Rectangle 1">
            <a:extLst>
              <a:ext uri="{FF2B5EF4-FFF2-40B4-BE49-F238E27FC236}">
                <a16:creationId xmlns:a16="http://schemas.microsoft.com/office/drawing/2014/main" id="{9545FEA0-C5CB-5444-B7A1-20F57469EF15}"/>
              </a:ext>
            </a:extLst>
          </p:cNvPr>
          <p:cNvSpPr/>
          <p:nvPr/>
        </p:nvSpPr>
        <p:spPr>
          <a:xfrm>
            <a:off x="5977217" y="3244334"/>
            <a:ext cx="237566" cy="369332"/>
          </a:xfrm>
          <a:prstGeom prst="rect">
            <a:avLst/>
          </a:prstGeom>
        </p:spPr>
        <p:txBody>
          <a:bodyPr wrap="none">
            <a:spAutoFit/>
          </a:bodyPr>
          <a:lstStyle/>
          <a:p>
            <a:r>
              <a:rPr lang="en-US" b="0">
                <a:effectLst/>
              </a:rPr>
              <a:t> </a:t>
            </a:r>
            <a:endParaRPr lang="en-US"/>
          </a:p>
        </p:txBody>
      </p:sp>
      <p:sp>
        <p:nvSpPr>
          <p:cNvPr id="3" name="Rectangle 2">
            <a:extLst>
              <a:ext uri="{FF2B5EF4-FFF2-40B4-BE49-F238E27FC236}">
                <a16:creationId xmlns:a16="http://schemas.microsoft.com/office/drawing/2014/main" id="{976CA94D-3E4B-9844-9E1E-EA39B05FB020}"/>
              </a:ext>
            </a:extLst>
          </p:cNvPr>
          <p:cNvSpPr/>
          <p:nvPr/>
        </p:nvSpPr>
        <p:spPr>
          <a:xfrm>
            <a:off x="5977217" y="3244334"/>
            <a:ext cx="237566" cy="369332"/>
          </a:xfrm>
          <a:prstGeom prst="rect">
            <a:avLst/>
          </a:prstGeom>
        </p:spPr>
        <p:txBody>
          <a:bodyPr wrap="none">
            <a:spAutoFit/>
          </a:bodyPr>
          <a:lstStyle/>
          <a:p>
            <a:r>
              <a:rPr lang="en-US" b="0">
                <a:effectLst/>
              </a:rPr>
              <a:t> </a:t>
            </a:r>
            <a:endParaRPr lang="en-US"/>
          </a:p>
        </p:txBody>
      </p:sp>
    </p:spTree>
    <p:extLst>
      <p:ext uri="{BB962C8B-B14F-4D97-AF65-F5344CB8AC3E}">
        <p14:creationId xmlns:p14="http://schemas.microsoft.com/office/powerpoint/2010/main" val="184111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9E6DE-3313-E762-75A1-5D4BF8B8CC58}"/>
              </a:ext>
            </a:extLst>
          </p:cNvPr>
          <p:cNvSpPr>
            <a:spLocks noGrp="1"/>
          </p:cNvSpPr>
          <p:nvPr>
            <p:ph type="title"/>
          </p:nvPr>
        </p:nvSpPr>
        <p:spPr>
          <a:xfrm>
            <a:off x="2214120" y="200025"/>
            <a:ext cx="9344175" cy="1325563"/>
          </a:xfrm>
        </p:spPr>
        <p:txBody>
          <a:bodyPr/>
          <a:lstStyle/>
          <a:p>
            <a:r>
              <a:rPr lang="en-US" sz="3200">
                <a:solidFill>
                  <a:srgbClr val="7757A1"/>
                </a:solidFill>
                <a:latin typeface="Tahoma"/>
                <a:ea typeface="Tahoma"/>
                <a:cs typeface="Tahoma"/>
              </a:rPr>
              <a:t> Champion Key Responsibilities</a:t>
            </a:r>
            <a:endParaRPr lang="en-US">
              <a:latin typeface="Tahoma"/>
              <a:ea typeface="Tahoma"/>
              <a:cs typeface="Tahoma"/>
            </a:endParaRPr>
          </a:p>
        </p:txBody>
      </p:sp>
      <p:sp>
        <p:nvSpPr>
          <p:cNvPr id="6" name="Text Placeholder 5">
            <a:extLst>
              <a:ext uri="{FF2B5EF4-FFF2-40B4-BE49-F238E27FC236}">
                <a16:creationId xmlns:a16="http://schemas.microsoft.com/office/drawing/2014/main" id="{BEDE7607-D738-BA4C-E3BE-A218C1C0240F}"/>
              </a:ext>
            </a:extLst>
          </p:cNvPr>
          <p:cNvSpPr>
            <a:spLocks noGrp="1"/>
          </p:cNvSpPr>
          <p:nvPr>
            <p:ph type="body" sz="quarter" idx="10"/>
          </p:nvPr>
        </p:nvSpPr>
        <p:spPr>
          <a:xfrm>
            <a:off x="2328419" y="1600211"/>
            <a:ext cx="9344175" cy="3894138"/>
          </a:xfrm>
        </p:spPr>
        <p:txBody>
          <a:bodyPr vert="horz" lIns="91440" tIns="45720" rIns="91440" bIns="45720" rtlCol="0" anchor="t">
            <a:normAutofit lnSpcReduction="10000"/>
          </a:bodyPr>
          <a:lstStyle/>
          <a:p>
            <a:pPr marL="0" marR="9525" indent="0">
              <a:lnSpc>
                <a:spcPct val="107000"/>
              </a:lnSpc>
              <a:spcBef>
                <a:spcPts val="0"/>
              </a:spcBef>
              <a:spcAft>
                <a:spcPts val="0"/>
              </a:spcAft>
              <a:buNone/>
            </a:pPr>
            <a:r>
              <a:rPr lang="en-US" sz="1800" b="1">
                <a:solidFill>
                  <a:srgbClr val="58595B"/>
                </a:solidFill>
                <a:effectLst/>
                <a:latin typeface="Tahoma"/>
                <a:ea typeface="Calibri"/>
                <a:cs typeface="Times New Roman"/>
              </a:rPr>
              <a:t>Prior to launch: set up the program for success</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Recruit and select the Ambassadors</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Schedules and plans the Program Launch event*</a:t>
            </a:r>
            <a:endParaRPr lang="en-US" sz="1800">
              <a:effectLst/>
              <a:latin typeface="Tahoma"/>
              <a:ea typeface="Calibri"/>
              <a:cs typeface="Times New Roman"/>
            </a:endParaRPr>
          </a:p>
          <a:p>
            <a:pPr marL="342900" marR="9525" indent="-342900">
              <a:lnSpc>
                <a:spcPct val="107000"/>
              </a:lnSpc>
              <a:spcBef>
                <a:spcPts val="0"/>
              </a:spcBef>
              <a:buFont typeface="+mj-lt"/>
              <a:buAutoNum type="arabicPeriod"/>
            </a:pPr>
            <a:r>
              <a:rPr lang="en-US" sz="1800" i="1">
                <a:solidFill>
                  <a:srgbClr val="58595B"/>
                </a:solidFill>
                <a:effectLst/>
                <a:latin typeface="Tahoma"/>
                <a:ea typeface="Calibri"/>
                <a:cs typeface="Times New Roman"/>
              </a:rPr>
              <a:t>Optional but recommended</a:t>
            </a:r>
            <a:r>
              <a:rPr lang="en-US" sz="1800" b="1" i="1">
                <a:solidFill>
                  <a:srgbClr val="58595B"/>
                </a:solidFill>
                <a:effectLst/>
                <a:latin typeface="Tahoma"/>
                <a:ea typeface="Calibri"/>
                <a:cs typeface="Times New Roman"/>
              </a:rPr>
              <a:t>:</a:t>
            </a:r>
            <a:r>
              <a:rPr lang="en-US" sz="1800" b="1" i="1">
                <a:solidFill>
                  <a:srgbClr val="58595B"/>
                </a:solidFill>
                <a:latin typeface="Tahoma"/>
                <a:ea typeface="Calibri"/>
                <a:cs typeface="Times New Roman"/>
              </a:rPr>
              <a:t> </a:t>
            </a:r>
            <a:r>
              <a:rPr lang="en-US" sz="1800">
                <a:solidFill>
                  <a:srgbClr val="58595B"/>
                </a:solidFill>
                <a:effectLst/>
                <a:latin typeface="Tahoma"/>
                <a:ea typeface="Calibri"/>
                <a:cs typeface="Times New Roman"/>
              </a:rPr>
              <a:t> plan and moderate a Fireside Chat with Executive Sponsor(s), usually in conjunction with or </a:t>
            </a:r>
            <a:r>
              <a:rPr lang="en-US" sz="1800">
                <a:solidFill>
                  <a:schemeClr val="accent2"/>
                </a:solidFill>
                <a:effectLst/>
                <a:latin typeface="Tahoma"/>
                <a:ea typeface="Calibri"/>
                <a:cs typeface="Times New Roman"/>
              </a:rPr>
              <a:t>prior</a:t>
            </a:r>
            <a:r>
              <a:rPr lang="en-US" sz="1800">
                <a:solidFill>
                  <a:srgbClr val="58595B"/>
                </a:solidFill>
                <a:effectLst/>
                <a:latin typeface="Tahoma"/>
                <a:ea typeface="Calibri"/>
                <a:cs typeface="Times New Roman"/>
              </a:rPr>
              <a:t> to the launch.</a:t>
            </a:r>
          </a:p>
          <a:p>
            <a:pPr marL="342900" marR="9525" indent="-342900">
              <a:lnSpc>
                <a:spcPct val="107000"/>
              </a:lnSpc>
              <a:spcBef>
                <a:spcPts val="0"/>
              </a:spcBef>
              <a:buFont typeface="+mj-lt"/>
              <a:buAutoNum type="arabicPeriod"/>
            </a:pPr>
            <a:r>
              <a:rPr lang="en-US" sz="1800">
                <a:solidFill>
                  <a:srgbClr val="58595B"/>
                </a:solidFill>
                <a:latin typeface="Tahoma"/>
                <a:ea typeface="Calibri"/>
                <a:cs typeface="Times New Roman"/>
              </a:rPr>
              <a:t>Set up time to discuss work group projects with the Executive Sponsor(s) (ask if there are current projects to build upon, generate ideas, problem definition</a:t>
            </a:r>
            <a:endParaRPr lang="en-US" sz="1800">
              <a:effectLst/>
              <a:latin typeface="Tahoma"/>
              <a:ea typeface="Calibri"/>
              <a:cs typeface="Times New Roman"/>
            </a:endParaRPr>
          </a:p>
          <a:p>
            <a:pPr marL="0" marR="9525" indent="0">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9525" indent="0">
              <a:lnSpc>
                <a:spcPct val="107000"/>
              </a:lnSpc>
              <a:spcBef>
                <a:spcPts val="0"/>
              </a:spcBef>
              <a:spcAft>
                <a:spcPts val="0"/>
              </a:spcAft>
              <a:buNone/>
            </a:pPr>
            <a:r>
              <a:rPr lang="en-US" sz="1800" b="1">
                <a:solidFill>
                  <a:srgbClr val="58595B"/>
                </a:solidFill>
                <a:effectLst/>
                <a:latin typeface="Tahoma"/>
                <a:ea typeface="Calibri"/>
                <a:cs typeface="Times New Roman"/>
              </a:rPr>
              <a:t>Post-launch: lead and motivate the cohort</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Attend Executive Committee meetings to provide guidance, ensure progress is made, and ensure readiness for meetings with Sponsors</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Create visibility and enhance program value to participants</a:t>
            </a:r>
            <a:endParaRPr lang="en-US" sz="1800">
              <a:effectLst/>
              <a:latin typeface="Tahoma"/>
              <a:ea typeface="Calibri"/>
              <a:cs typeface="Times New Roman"/>
            </a:endParaRPr>
          </a:p>
          <a:p>
            <a:pPr marL="342900" marR="8890"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Document and share program best practices, successes, etc. for continuous improvement</a:t>
            </a:r>
            <a:endParaRPr lang="en-US" sz="1800">
              <a:effectLst/>
              <a:latin typeface="Tahoma"/>
              <a:ea typeface="Calibri"/>
              <a:cs typeface="Times New Roman"/>
            </a:endParaRPr>
          </a:p>
        </p:txBody>
      </p:sp>
      <p:sp>
        <p:nvSpPr>
          <p:cNvPr id="2" name="TextBox 1">
            <a:extLst>
              <a:ext uri="{FF2B5EF4-FFF2-40B4-BE49-F238E27FC236}">
                <a16:creationId xmlns:a16="http://schemas.microsoft.com/office/drawing/2014/main" id="{7C1D3EF4-DB46-BDE2-7F31-8C34062D7940}"/>
              </a:ext>
            </a:extLst>
          </p:cNvPr>
          <p:cNvSpPr txBox="1"/>
          <p:nvPr/>
        </p:nvSpPr>
        <p:spPr>
          <a:xfrm>
            <a:off x="4343400" y="5495034"/>
            <a:ext cx="7332133" cy="646331"/>
          </a:xfrm>
          <a:prstGeom prst="rect">
            <a:avLst/>
          </a:prstGeom>
          <a:noFill/>
        </p:spPr>
        <p:txBody>
          <a:bodyPr wrap="square" rtlCol="0">
            <a:spAutoFit/>
          </a:bodyPr>
          <a:lstStyle/>
          <a:p>
            <a:r>
              <a:rPr lang="en-US" sz="1200"/>
              <a:t>*The HBA recommends the Champion to lead a Launch Team (2-3 individuals), typically lower/mid-level, to help manage the logistics associated with launch setup internally. In return, Launch Team members may be offered to participate in any professional development opportunities the Ambassadors receive.</a:t>
            </a:r>
          </a:p>
        </p:txBody>
      </p:sp>
    </p:spTree>
    <p:extLst>
      <p:ext uri="{BB962C8B-B14F-4D97-AF65-F5344CB8AC3E}">
        <p14:creationId xmlns:p14="http://schemas.microsoft.com/office/powerpoint/2010/main" val="263538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a:t>Step 1: Call for Nominations</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200" y="3148013"/>
            <a:ext cx="10613994" cy="3461412"/>
          </a:xfrm>
        </p:spPr>
        <p:txBody>
          <a:bodyPr>
            <a:normAutofit fontScale="92500" lnSpcReduction="10000"/>
          </a:bodyPr>
          <a:lstStyle/>
          <a:p>
            <a:pPr marL="0" indent="0">
              <a:lnSpc>
                <a:spcPct val="110000"/>
              </a:lnSpc>
              <a:spcBef>
                <a:spcPts val="0"/>
              </a:spcBef>
              <a:spcAft>
                <a:spcPts val="600"/>
              </a:spcAft>
              <a:buNone/>
            </a:pPr>
            <a:r>
              <a:rPr lang="en-US" sz="1600">
                <a:ea typeface="Calibri" panose="020F0502020204030204" pitchFamily="34" charset="0"/>
                <a:cs typeface="Times New Roman" panose="02020603050405020304" pitchFamily="18" charset="0"/>
              </a:rPr>
              <a:t>Once the Ambassador profile has been created, it’s time to notify the appropriate individuals internally within your organization. Using your preferred internal communications channels, send out the call for nominations:</a:t>
            </a:r>
          </a:p>
          <a:p>
            <a:pPr>
              <a:lnSpc>
                <a:spcPct val="110000"/>
              </a:lnSpc>
              <a:spcBef>
                <a:spcPts val="0"/>
              </a:spcBef>
              <a:spcAft>
                <a:spcPts val="600"/>
              </a:spcAft>
            </a:pPr>
            <a:r>
              <a:rPr lang="en-US" sz="1600" b="1">
                <a:ea typeface="Calibri" panose="020F0502020204030204" pitchFamily="34" charset="0"/>
                <a:cs typeface="Times New Roman" panose="02020603050405020304" pitchFamily="18" charset="0"/>
              </a:rPr>
              <a:t>What to send: </a:t>
            </a:r>
            <a:r>
              <a:rPr lang="en-US" sz="1600">
                <a:ea typeface="Calibri" panose="020F0502020204030204" pitchFamily="34" charset="0"/>
                <a:cs typeface="Times New Roman" panose="02020603050405020304" pitchFamily="18" charset="0"/>
              </a:rPr>
              <a:t>include high-level detail about the program/outcomes and accepted nomination formats </a:t>
            </a:r>
          </a:p>
          <a:p>
            <a:pPr>
              <a:lnSpc>
                <a:spcPct val="100000"/>
              </a:lnSpc>
              <a:spcBef>
                <a:spcPts val="0"/>
              </a:spcBef>
              <a:spcAft>
                <a:spcPts val="600"/>
              </a:spcAft>
            </a:pPr>
            <a:r>
              <a:rPr lang="en-US" sz="1600" b="1">
                <a:ea typeface="Calibri" panose="020F0502020204030204" pitchFamily="34" charset="0"/>
                <a:cs typeface="Times New Roman" panose="02020603050405020304" pitchFamily="18" charset="0"/>
              </a:rPr>
              <a:t>Who to send to: </a:t>
            </a:r>
            <a:r>
              <a:rPr lang="en-US" sz="1600">
                <a:ea typeface="Calibri" panose="020F0502020204030204" pitchFamily="34" charset="0"/>
                <a:cs typeface="Times New Roman" panose="02020603050405020304" pitchFamily="18" charset="0"/>
              </a:rPr>
              <a:t>be sure the communications reach your target audience and are curated with the appropriate call to action (for example, if you’re looking for self-nominations be sure to send through any/all communication channels that will reach individuals fitting your target criteria with encouragement to self-nominate)</a:t>
            </a:r>
          </a:p>
          <a:p>
            <a:pPr>
              <a:lnSpc>
                <a:spcPct val="100000"/>
              </a:lnSpc>
              <a:spcBef>
                <a:spcPts val="0"/>
              </a:spcBef>
              <a:spcAft>
                <a:spcPts val="600"/>
              </a:spcAft>
            </a:pPr>
            <a:r>
              <a:rPr lang="en-US" sz="1600" b="1">
                <a:ea typeface="Calibri" panose="020F0502020204030204" pitchFamily="34" charset="0"/>
                <a:cs typeface="Times New Roman" panose="02020603050405020304" pitchFamily="18" charset="0"/>
              </a:rPr>
              <a:t>How to expand the reach: </a:t>
            </a:r>
            <a:r>
              <a:rPr lang="en-US" sz="1600">
                <a:ea typeface="Calibri" panose="020F0502020204030204" pitchFamily="34" charset="0"/>
                <a:cs typeface="Times New Roman" panose="02020603050405020304" pitchFamily="18" charset="0"/>
              </a:rPr>
              <a:t>don’t hesitate to contact your Internal Women’s Network, relevant diversity Employee Resource Groups or even Human Resources to help find candidates. Participation in the program can be a great reward to those who have volunteered extensive time to your employee resource groups!</a:t>
            </a:r>
          </a:p>
          <a:p>
            <a:pPr>
              <a:lnSpc>
                <a:spcPct val="100000"/>
              </a:lnSpc>
              <a:spcBef>
                <a:spcPts val="0"/>
              </a:spcBef>
              <a:spcAft>
                <a:spcPts val="600"/>
              </a:spcAft>
            </a:pPr>
            <a:r>
              <a:rPr lang="en-US" sz="1600" b="1">
                <a:ea typeface="Calibri" panose="020F0502020204030204" pitchFamily="34" charset="0"/>
                <a:cs typeface="Times New Roman" panose="02020603050405020304" pitchFamily="18" charset="0"/>
              </a:rPr>
              <a:t>Include a deadline </a:t>
            </a:r>
            <a:r>
              <a:rPr lang="en-US" sz="1600">
                <a:ea typeface="Calibri" panose="020F0502020204030204" pitchFamily="34" charset="0"/>
                <a:cs typeface="Times New Roman" panose="02020603050405020304" pitchFamily="18" charset="0"/>
              </a:rPr>
              <a:t>for nominations about 1 month prior to Launch. This allows time to:</a:t>
            </a:r>
          </a:p>
          <a:p>
            <a:pPr lvl="1">
              <a:lnSpc>
                <a:spcPct val="100000"/>
              </a:lnSpc>
              <a:spcBef>
                <a:spcPts val="0"/>
              </a:spcBef>
              <a:spcAft>
                <a:spcPts val="600"/>
              </a:spcAft>
            </a:pPr>
            <a:r>
              <a:rPr lang="en-US" sz="1400">
                <a:ea typeface="Calibri" panose="020F0502020204030204" pitchFamily="34" charset="0"/>
                <a:cs typeface="Times New Roman" panose="02020603050405020304" pitchFamily="18" charset="0"/>
              </a:rPr>
              <a:t>Vet and select the final candidates</a:t>
            </a:r>
          </a:p>
          <a:p>
            <a:pPr lvl="1">
              <a:lnSpc>
                <a:spcPct val="100000"/>
              </a:lnSpc>
              <a:spcBef>
                <a:spcPts val="0"/>
              </a:spcBef>
              <a:spcAft>
                <a:spcPts val="600"/>
              </a:spcAft>
            </a:pPr>
            <a:r>
              <a:rPr lang="en-US" sz="1400">
                <a:ea typeface="Calibri" panose="020F0502020204030204" pitchFamily="34" charset="0"/>
                <a:cs typeface="Times New Roman" panose="02020603050405020304" pitchFamily="18" charset="0"/>
              </a:rPr>
              <a:t>Invite Ambassadors to the Launch </a:t>
            </a:r>
          </a:p>
          <a:p>
            <a:pPr lvl="1">
              <a:lnSpc>
                <a:spcPct val="100000"/>
              </a:lnSpc>
              <a:spcBef>
                <a:spcPts val="0"/>
              </a:spcBef>
              <a:spcAft>
                <a:spcPts val="600"/>
              </a:spcAft>
            </a:pPr>
            <a:r>
              <a:rPr lang="en-US" sz="1400">
                <a:ea typeface="Calibri" panose="020F0502020204030204" pitchFamily="34" charset="0"/>
                <a:cs typeface="Times New Roman" panose="02020603050405020304" pitchFamily="18" charset="0"/>
              </a:rPr>
              <a:t>Ensure Ambassadors have time to join the HBA/their cohort, orient themselves to the program and select their individual goals.</a:t>
            </a:r>
            <a:endParaRPr lang="en-US" sz="1400" b="1">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a:solidFill>
                  <a:schemeClr val="bg1"/>
                </a:solidFill>
              </a:rPr>
              <a:t>Ambassador Selection and Orientation</a:t>
            </a:r>
          </a:p>
        </p:txBody>
      </p:sp>
    </p:spTree>
    <p:extLst>
      <p:ext uri="{BB962C8B-B14F-4D97-AF65-F5344CB8AC3E}">
        <p14:creationId xmlns:p14="http://schemas.microsoft.com/office/powerpoint/2010/main" val="296522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a:t>Step 2: Ambassador Selection</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200" y="3148013"/>
            <a:ext cx="10515600" cy="3527995"/>
          </a:xfrm>
        </p:spPr>
        <p:txBody>
          <a:bodyPr>
            <a:normAutofit fontScale="92500" lnSpcReduction="20000"/>
          </a:bodyPr>
          <a:lstStyle/>
          <a:p>
            <a:pPr marL="0" indent="0">
              <a:lnSpc>
                <a:spcPct val="100000"/>
              </a:lnSpc>
              <a:spcBef>
                <a:spcPts val="0"/>
              </a:spcBef>
              <a:spcAft>
                <a:spcPts val="600"/>
              </a:spcAft>
              <a:buNone/>
            </a:pPr>
            <a:r>
              <a:rPr lang="en-US" sz="1500">
                <a:ea typeface="Calibri" panose="020F0502020204030204" pitchFamily="34" charset="0"/>
                <a:cs typeface="Times New Roman" panose="02020603050405020304" pitchFamily="18" charset="0"/>
              </a:rPr>
              <a:t>Once your nomination deadline has passed, it’s time to select your Ambassadors. This step is typically handled by the program Champions, consulting the program Advocates as needed.</a:t>
            </a: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Review </a:t>
            </a:r>
            <a:r>
              <a:rPr lang="en-US" sz="1400">
                <a:ea typeface="Calibri" panose="020F0502020204030204" pitchFamily="34" charset="0"/>
                <a:cs typeface="Times New Roman" panose="02020603050405020304" pitchFamily="18" charset="0"/>
              </a:rPr>
              <a:t>each nominee’s information and evaluate it against your pre-determined Ambassador Profile and criteria. The HBA recommends:</a:t>
            </a:r>
          </a:p>
          <a:p>
            <a:pPr marL="1028700" lvl="1" indent="-342900">
              <a:lnSpc>
                <a:spcPct val="100000"/>
              </a:lnSpc>
              <a:spcBef>
                <a:spcPts val="0"/>
              </a:spcBef>
              <a:spcAft>
                <a:spcPts val="600"/>
              </a:spcAft>
            </a:pPr>
            <a:r>
              <a:rPr lang="en-US" sz="1400">
                <a:ea typeface="Calibri" panose="020F0502020204030204" pitchFamily="34" charset="0"/>
                <a:cs typeface="Times New Roman" panose="02020603050405020304" pitchFamily="18" charset="0"/>
              </a:rPr>
              <a:t>When possible, assign each submission a number rather than by the candidate’s name ensure fair and unbiased assessments</a:t>
            </a:r>
          </a:p>
          <a:p>
            <a:pPr marL="1028700" lvl="1" indent="-342900">
              <a:lnSpc>
                <a:spcPct val="100000"/>
              </a:lnSpc>
              <a:spcBef>
                <a:spcPts val="0"/>
              </a:spcBef>
              <a:spcAft>
                <a:spcPts val="600"/>
              </a:spcAft>
            </a:pPr>
            <a:r>
              <a:rPr lang="en-US" sz="1400">
                <a:ea typeface="Calibri" panose="020F0502020204030204" pitchFamily="34" charset="0"/>
                <a:cs typeface="Times New Roman" panose="02020603050405020304" pitchFamily="18" charset="0"/>
              </a:rPr>
              <a:t>Create a ‘scorecard’ with your evaluation criteria to make the process simple and collaborative</a:t>
            </a: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Build your list of Ambassadors </a:t>
            </a:r>
            <a:r>
              <a:rPr lang="en-US" sz="1400">
                <a:ea typeface="Calibri" panose="020F0502020204030204" pitchFamily="34" charset="0"/>
                <a:cs typeface="Times New Roman" panose="02020603050405020304" pitchFamily="18" charset="0"/>
              </a:rPr>
              <a:t>with the top candidates until you achieve your pre-determined critical mass number</a:t>
            </a:r>
          </a:p>
          <a:p>
            <a:pPr marL="1028700" lvl="1" indent="-342900">
              <a:lnSpc>
                <a:spcPct val="100000"/>
              </a:lnSpc>
              <a:spcBef>
                <a:spcPts val="0"/>
              </a:spcBef>
              <a:spcAft>
                <a:spcPts val="600"/>
              </a:spcAft>
            </a:pPr>
            <a:r>
              <a:rPr lang="en-US" sz="1400">
                <a:ea typeface="Calibri" panose="020F0502020204030204" pitchFamily="34" charset="0"/>
                <a:cs typeface="Times New Roman" panose="02020603050405020304" pitchFamily="18" charset="0"/>
              </a:rPr>
              <a:t>Often there are more deserving candidates than available slots in the cohort. The HBA recommends beginning a ‘wait list’ of these individuals. They can be first in line for consideration for a separate/concurrent cohort (if your organization plans to have multiple) or for the following year’s cohort.</a:t>
            </a: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Notify the Ambassadors</a:t>
            </a:r>
            <a:r>
              <a:rPr lang="en-US" sz="1400">
                <a:ea typeface="Calibri" panose="020F0502020204030204" pitchFamily="34" charset="0"/>
                <a:cs typeface="Times New Roman" panose="02020603050405020304" pitchFamily="18" charset="0"/>
              </a:rPr>
              <a:t> of their acceptance along with:</a:t>
            </a:r>
          </a:p>
          <a:p>
            <a:pPr marL="971550" lvl="1" indent="-285750">
              <a:lnSpc>
                <a:spcPct val="100000"/>
              </a:lnSpc>
              <a:spcBef>
                <a:spcPts val="0"/>
              </a:spcBef>
              <a:spcAft>
                <a:spcPts val="600"/>
              </a:spcAft>
            </a:pPr>
            <a:r>
              <a:rPr lang="en-US" sz="1400">
                <a:ea typeface="Calibri" panose="020F0502020204030204" pitchFamily="34" charset="0"/>
                <a:cs typeface="Times New Roman" panose="02020603050405020304" pitchFamily="18" charset="0"/>
              </a:rPr>
              <a:t>The Ambassador Program welcome kit (see next slide)</a:t>
            </a:r>
          </a:p>
          <a:p>
            <a:pPr marL="971550" lvl="1" indent="-285750">
              <a:lnSpc>
                <a:spcPct val="100000"/>
              </a:lnSpc>
              <a:spcBef>
                <a:spcPts val="0"/>
              </a:spcBef>
              <a:spcAft>
                <a:spcPts val="600"/>
              </a:spcAft>
            </a:pPr>
            <a:r>
              <a:rPr lang="en-US" sz="1400">
                <a:ea typeface="Calibri" panose="020F0502020204030204" pitchFamily="34" charset="0"/>
                <a:cs typeface="Times New Roman" panose="02020603050405020304" pitchFamily="18" charset="0"/>
              </a:rPr>
              <a:t>Join Link (provided by your HBA Program Excellence Manager, see step 3)</a:t>
            </a:r>
          </a:p>
          <a:p>
            <a:pPr marL="971550" lvl="1" indent="-285750">
              <a:lnSpc>
                <a:spcPct val="100000"/>
              </a:lnSpc>
              <a:spcBef>
                <a:spcPts val="0"/>
              </a:spcBef>
              <a:spcAft>
                <a:spcPts val="600"/>
              </a:spcAft>
            </a:pPr>
            <a:r>
              <a:rPr lang="en-US" sz="1400">
                <a:ea typeface="Calibri" panose="020F0502020204030204" pitchFamily="34" charset="0"/>
                <a:cs typeface="Times New Roman" panose="02020603050405020304" pitchFamily="18" charset="0"/>
              </a:rPr>
              <a:t>Invitation to the Launch</a:t>
            </a:r>
          </a:p>
          <a:p>
            <a:pPr marL="971550" lvl="1" indent="-285750">
              <a:lnSpc>
                <a:spcPct val="100000"/>
              </a:lnSpc>
              <a:spcBef>
                <a:spcPts val="0"/>
              </a:spcBef>
              <a:spcAft>
                <a:spcPts val="600"/>
              </a:spcAft>
            </a:pPr>
            <a:r>
              <a:rPr lang="en-US" sz="1400" i="1">
                <a:ea typeface="Calibri" panose="020F0502020204030204" pitchFamily="34" charset="0"/>
                <a:cs typeface="Times New Roman" panose="02020603050405020304" pitchFamily="18" charset="0"/>
              </a:rPr>
              <a:t>Note: participants should be able to opt out at this time if their circumstances have changed</a:t>
            </a:r>
            <a:endParaRPr lang="en-US" sz="1400" b="1">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Send the final list </a:t>
            </a:r>
            <a:r>
              <a:rPr lang="en-US" sz="1400">
                <a:ea typeface="Calibri" panose="020F0502020204030204" pitchFamily="34" charset="0"/>
                <a:cs typeface="Times New Roman" panose="02020603050405020304" pitchFamily="18" charset="0"/>
              </a:rPr>
              <a:t>of Ambassadors (Name, Email, Title, Site) with your HBA Program Excellence Manager</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a:solidFill>
                  <a:schemeClr val="bg1"/>
                </a:solidFill>
              </a:rPr>
              <a:t>Ambassador Selection and Orientation</a:t>
            </a:r>
          </a:p>
        </p:txBody>
      </p:sp>
    </p:spTree>
    <p:extLst>
      <p:ext uri="{BB962C8B-B14F-4D97-AF65-F5344CB8AC3E}">
        <p14:creationId xmlns:p14="http://schemas.microsoft.com/office/powerpoint/2010/main" val="3905665454"/>
      </p:ext>
    </p:extLst>
  </p:cSld>
  <p:clrMapOvr>
    <a:masterClrMapping/>
  </p:clrMapOvr>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8F369DD3-DB97-40CF-B0E6-40E56BD21B69}" vid="{C465FCE1-7F92-4944-A3F7-5F39FE3724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717D3-B8EA-43D4-80A8-FC9108706602}">
  <ds:schemaRefs>
    <ds:schemaRef ds:uri="http://schemas.microsoft.com/sharepoint/v3/contenttype/forms"/>
  </ds:schemaRefs>
</ds:datastoreItem>
</file>

<file path=customXml/itemProps2.xml><?xml version="1.0" encoding="utf-8"?>
<ds:datastoreItem xmlns:ds="http://schemas.openxmlformats.org/officeDocument/2006/customXml" ds:itemID="{7435E514-7F42-4E30-A00F-904C4F88DDCB}">
  <ds:schemaRefs>
    <ds:schemaRef ds:uri="6567fc2e-c94f-4f71-af92-115445ccf8f3"/>
    <ds:schemaRef ds:uri="87f8f5f4-4489-4b4f-b18d-0eb8c1bbf1b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88F90F-2983-4693-83CD-C5959C4E9641}">
  <ds:schemaRefs>
    <ds:schemaRef ds:uri="6567fc2e-c94f-4f71-af92-115445ccf8f3"/>
    <ds:schemaRef ds:uri="87f8f5f4-4489-4b4f-b18d-0eb8c1bbf1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HBA 2024 Template</Template>
  <TotalTime>75</TotalTime>
  <Words>2710</Words>
  <Application>Microsoft Office PowerPoint</Application>
  <PresentationFormat>Widescreen</PresentationFormat>
  <Paragraphs>318</Paragraphs>
  <Slides>19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Arial,Sans-Serif</vt:lpstr>
      <vt:lpstr>Calibri</vt:lpstr>
      <vt:lpstr>Courier New</vt:lpstr>
      <vt:lpstr>Tahoma</vt:lpstr>
      <vt:lpstr>Times New Roman</vt:lpstr>
      <vt:lpstr>Wingdings</vt:lpstr>
      <vt:lpstr>Office Theme</vt:lpstr>
      <vt:lpstr>   Champion Community of Practice Presentation 2.2    </vt:lpstr>
      <vt:lpstr>Agenda 2.2 Champion Key Milestones</vt:lpstr>
      <vt:lpstr>Program Setup Milestones</vt:lpstr>
      <vt:lpstr>PowerPoint Presentation</vt:lpstr>
      <vt:lpstr>Post-Launch  Key  Discussion  Topics/Milestones</vt:lpstr>
      <vt:lpstr>PowerPoint Presentation</vt:lpstr>
      <vt:lpstr> Champion Key Responsibilities</vt:lpstr>
      <vt:lpstr>Step 1: Call for Nominations</vt:lpstr>
      <vt:lpstr>Step 2: Ambassador Selection</vt:lpstr>
      <vt:lpstr>Step 3: Ambassador Join Process</vt:lpstr>
      <vt:lpstr>Launch</vt:lpstr>
      <vt:lpstr>Launch template</vt:lpstr>
      <vt:lpstr>AGENDA SAMPLE [DATE – START/END TIME]</vt:lpstr>
      <vt:lpstr>PowerPoint Presentation</vt:lpstr>
      <vt:lpstr>What are your career goals?</vt:lpstr>
      <vt:lpstr>Focusing on capabilities…</vt:lpstr>
      <vt:lpstr>Masterclasses and the core capabilities</vt:lpstr>
      <vt:lpstr>HBA Programs and the core capabilities</vt:lpstr>
      <vt:lpstr>Program Setup Milestones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Peck</dc:creator>
  <cp:lastModifiedBy>Anna Treudt</cp:lastModifiedBy>
  <cp:revision>37</cp:revision>
  <dcterms:created xsi:type="dcterms:W3CDTF">2024-03-29T20:56:40Z</dcterms:created>
  <dcterms:modified xsi:type="dcterms:W3CDTF">2024-08-15T20:07:07Z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y fmtid="{D5CDD505-2E9C-101B-9397-08002B2CF9AE}" pid="3" name="MediaServiceImageTags">
    <vt:lpwstr/>
  </property>
</Properties>
</file>