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7"/>
  </p:notesMasterIdLst>
  <p:handoutMasterIdLst>
    <p:handoutMasterId r:id="rId28"/>
  </p:handoutMasterIdLst>
  <p:sldIdLst>
    <p:sldId id="259" r:id="rId4"/>
    <p:sldId id="256" r:id="rId5"/>
    <p:sldId id="2141410831" r:id="rId6"/>
    <p:sldId id="2141410980" r:id="rId7"/>
    <p:sldId id="273" r:id="rId8"/>
    <p:sldId id="2141410955" r:id="rId9"/>
    <p:sldId id="2141410910" r:id="rId10"/>
    <p:sldId id="2141410947" r:id="rId11"/>
    <p:sldId id="2141410830" r:id="rId12"/>
    <p:sldId id="2141410829" r:id="rId13"/>
    <p:sldId id="2141410832" r:id="rId14"/>
    <p:sldId id="263" r:id="rId15"/>
    <p:sldId id="2141410778" r:id="rId16"/>
    <p:sldId id="2141410969" r:id="rId17"/>
    <p:sldId id="2141410924" r:id="rId18"/>
    <p:sldId id="2141410979" r:id="rId19"/>
    <p:sldId id="2141410824" r:id="rId20"/>
    <p:sldId id="2141410825" r:id="rId21"/>
    <p:sldId id="2141410827" r:id="rId22"/>
    <p:sldId id="2141410978" r:id="rId23"/>
    <p:sldId id="2141410822" r:id="rId24"/>
    <p:sldId id="2141410953" r:id="rId25"/>
    <p:sldId id="21414109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60" userDrawn="1">
          <p15:clr>
            <a:srgbClr val="A4A3A4"/>
          </p15:clr>
        </p15:guide>
        <p15:guide id="4" orient="horz" pos="1416" userDrawn="1">
          <p15:clr>
            <a:srgbClr val="A4A3A4"/>
          </p15:clr>
        </p15:guide>
        <p15:guide id="5" orient="horz" pos="648" userDrawn="1">
          <p15:clr>
            <a:srgbClr val="A4A3A4"/>
          </p15:clr>
        </p15:guide>
        <p15:guide id="6" pos="23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58595B"/>
    <a:srgbClr val="7757A1"/>
    <a:srgbClr val="86D5C8"/>
    <a:srgbClr val="F9EB3B"/>
    <a:srgbClr val="FB51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4013" autoAdjust="0"/>
  </p:normalViewPr>
  <p:slideViewPr>
    <p:cSldViewPr snapToGrid="0">
      <p:cViewPr varScale="1">
        <p:scale>
          <a:sx n="75" d="100"/>
          <a:sy n="75" d="100"/>
        </p:scale>
        <p:origin x="437" y="62"/>
      </p:cViewPr>
      <p:guideLst>
        <p:guide orient="horz" pos="2160"/>
        <p:guide pos="3840"/>
        <p:guide pos="360"/>
        <p:guide orient="horz" pos="1416"/>
        <p:guide orient="horz" pos="648"/>
        <p:guide pos="2376"/>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showGuides="1">
      <p:cViewPr varScale="1">
        <p:scale>
          <a:sx n="122" d="100"/>
          <a:sy n="122" d="100"/>
        </p:scale>
        <p:origin x="500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Treudt" userId="9ddfacbd-adb1-411e-b30a-0c6bd71900d3" providerId="ADAL" clId="{2491CE8C-3F8D-427C-BAEB-FB4800B8AD3F}"/>
    <pc:docChg chg="custSel modSld">
      <pc:chgData name="Anna Treudt" userId="9ddfacbd-adb1-411e-b30a-0c6bd71900d3" providerId="ADAL" clId="{2491CE8C-3F8D-427C-BAEB-FB4800B8AD3F}" dt="2024-08-15T20:15:25.288" v="1" actId="27636"/>
      <pc:docMkLst>
        <pc:docMk/>
      </pc:docMkLst>
      <pc:sldChg chg="modSp mod">
        <pc:chgData name="Anna Treudt" userId="9ddfacbd-adb1-411e-b30a-0c6bd71900d3" providerId="ADAL" clId="{2491CE8C-3F8D-427C-BAEB-FB4800B8AD3F}" dt="2024-08-15T20:15:25.288" v="1" actId="27636"/>
        <pc:sldMkLst>
          <pc:docMk/>
          <pc:sldMk cId="3663339371" sldId="256"/>
        </pc:sldMkLst>
        <pc:spChg chg="mod">
          <ac:chgData name="Anna Treudt" userId="9ddfacbd-adb1-411e-b30a-0c6bd71900d3" providerId="ADAL" clId="{2491CE8C-3F8D-427C-BAEB-FB4800B8AD3F}" dt="2024-08-15T20:15:25.288" v="1" actId="27636"/>
          <ac:spMkLst>
            <pc:docMk/>
            <pc:sldMk cId="3663339371" sldId="256"/>
            <ac:spMk id="3" creationId="{77C8D268-59F2-81EC-D2F2-BCB1DC56CAC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dirty="0"/>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dirty="0"/>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dirty="0"/>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dirty="0"/>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F53528-3108-4515-9138-413028C3794B}">
      <dgm:prSet phldrT="[Text]" phldr="1"/>
      <dgm:spPr/>
      <dgm:t>
        <a:bodyPr/>
        <a:lstStyle/>
        <a:p>
          <a:endParaRPr lang="en-US" dirty="0"/>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dirty="0"/>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BE07DF-70DB-41DA-AD31-2081C8DACD58}"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43CB258C-8F28-49C9-9681-D21CB4486519}">
      <dgm:prSet phldrT="[Text]" custT="1"/>
      <dgm:spPr>
        <a:solidFill>
          <a:srgbClr val="AA95C5"/>
        </a:solidFill>
      </dgm:spPr>
      <dgm:t>
        <a:bodyPr/>
        <a:lstStyle/>
        <a:p>
          <a:r>
            <a:rPr lang="en-US" sz="1000" b="1"/>
            <a:t>Exploratory Phase                 </a:t>
          </a:r>
          <a:r>
            <a:rPr lang="en-US" sz="700" b="1" i="1"/>
            <a:t>(2-4 months prior)</a:t>
          </a:r>
          <a:endParaRPr lang="en-US" sz="1000" b="1" i="1"/>
        </a:p>
      </dgm:t>
    </dgm:pt>
    <dgm:pt modelId="{BE401C36-542D-4940-803B-FF8F02BA99D1}" type="parTrans" cxnId="{1C0C9439-C822-464F-B789-24914806707F}">
      <dgm:prSet/>
      <dgm:spPr/>
      <dgm:t>
        <a:bodyPr/>
        <a:lstStyle/>
        <a:p>
          <a:endParaRPr lang="en-US"/>
        </a:p>
      </dgm:t>
    </dgm:pt>
    <dgm:pt modelId="{6AF8EBEB-F13D-4DEC-95D1-72D63EEE520C}" type="sibTrans" cxnId="{1C0C9439-C822-464F-B789-24914806707F}">
      <dgm:prSet/>
      <dgm:spPr/>
      <dgm:t>
        <a:bodyPr/>
        <a:lstStyle/>
        <a:p>
          <a:endParaRPr lang="en-US"/>
        </a:p>
      </dgm:t>
    </dgm:pt>
    <dgm:pt modelId="{91A1A485-08FA-4D1B-A0B2-5DB06E57B550}">
      <dgm:prSet phldrT="[Text]" custT="1"/>
      <dgm:spPr>
        <a:solidFill>
          <a:srgbClr val="AA95C5"/>
        </a:solidFill>
      </dgm:spPr>
      <dgm:t>
        <a:bodyPr/>
        <a:lstStyle/>
        <a:p>
          <a:r>
            <a:rPr lang="en-US" sz="1000" b="1" i="0"/>
            <a:t>Launch Prep Phase                    </a:t>
          </a:r>
          <a:r>
            <a:rPr lang="en-US" sz="750" b="1" i="1"/>
            <a:t>(1-2 months prior)</a:t>
          </a:r>
        </a:p>
      </dgm:t>
    </dgm:pt>
    <dgm:pt modelId="{C3098939-2F37-44B7-8CF9-E048D350CBF1}" type="parTrans" cxnId="{6833BFA9-F2D3-498E-8C4C-ADBC9888359D}">
      <dgm:prSet/>
      <dgm:spPr/>
      <dgm:t>
        <a:bodyPr/>
        <a:lstStyle/>
        <a:p>
          <a:endParaRPr lang="en-US"/>
        </a:p>
      </dgm:t>
    </dgm:pt>
    <dgm:pt modelId="{6201E82F-CC78-4330-BDA9-266B2B6A9ACD}" type="sibTrans" cxnId="{6833BFA9-F2D3-498E-8C4C-ADBC9888359D}">
      <dgm:prSet/>
      <dgm:spPr/>
      <dgm:t>
        <a:bodyPr/>
        <a:lstStyle/>
        <a:p>
          <a:endParaRPr lang="en-US"/>
        </a:p>
      </dgm:t>
    </dgm:pt>
    <dgm:pt modelId="{02DA3A8B-FF07-451A-8889-B94C6DF89822}">
      <dgm:prSet phldrT="[Text]" custT="1"/>
      <dgm:spPr>
        <a:solidFill>
          <a:schemeClr val="accent3"/>
        </a:solidFill>
      </dgm:spPr>
      <dgm:t>
        <a:bodyPr/>
        <a:lstStyle/>
        <a:p>
          <a:r>
            <a:rPr lang="en-US" sz="1100" b="1">
              <a:solidFill>
                <a:schemeClr val="tx1"/>
              </a:solidFill>
            </a:rPr>
            <a:t>Launch </a:t>
          </a:r>
          <a:r>
            <a:rPr lang="en-US" sz="800" b="1" i="1">
              <a:solidFill>
                <a:schemeClr val="tx1"/>
              </a:solidFill>
            </a:rPr>
            <a:t>(Program kickoff)</a:t>
          </a:r>
          <a:endParaRPr lang="en-US" sz="900" b="1" i="1">
            <a:solidFill>
              <a:schemeClr val="tx1"/>
            </a:solidFill>
          </a:endParaRPr>
        </a:p>
      </dgm:t>
    </dgm:pt>
    <dgm:pt modelId="{5F308805-AFEE-4E4B-89E6-058A071C794B}" type="parTrans" cxnId="{65188A00-0F14-4C5E-A936-929C4434D16C}">
      <dgm:prSet/>
      <dgm:spPr/>
      <dgm:t>
        <a:bodyPr/>
        <a:lstStyle/>
        <a:p>
          <a:endParaRPr lang="en-US"/>
        </a:p>
      </dgm:t>
    </dgm:pt>
    <dgm:pt modelId="{66F81FA6-99FD-44E7-A7BC-3C8F623FE63E}" type="sibTrans" cxnId="{65188A00-0F14-4C5E-A936-929C4434D16C}">
      <dgm:prSet/>
      <dgm:spPr/>
      <dgm:t>
        <a:bodyPr/>
        <a:lstStyle/>
        <a:p>
          <a:endParaRPr lang="en-US"/>
        </a:p>
      </dgm:t>
    </dgm:pt>
    <dgm:pt modelId="{A4CDD3CE-4757-440E-A35F-90381D386F37}">
      <dgm:prSet phldrT="[Text]" custT="1"/>
      <dgm:spPr/>
      <dgm:t>
        <a:bodyPr/>
        <a:lstStyle/>
        <a:p>
          <a:r>
            <a:rPr lang="en-US" sz="1100" b="1"/>
            <a:t>Post-Launch Monitoring </a:t>
          </a:r>
          <a:r>
            <a:rPr lang="en-US" sz="900" b="1" i="1"/>
            <a:t>(Months 0-3)</a:t>
          </a:r>
        </a:p>
      </dgm:t>
    </dgm:pt>
    <dgm:pt modelId="{6EBDAD57-214C-4D6C-AF0C-C920A4C95939}" type="parTrans" cxnId="{D2ECF89F-A7B8-43BA-A15D-C37947BAF0E1}">
      <dgm:prSet/>
      <dgm:spPr/>
      <dgm:t>
        <a:bodyPr/>
        <a:lstStyle/>
        <a:p>
          <a:endParaRPr lang="en-US"/>
        </a:p>
      </dgm:t>
    </dgm:pt>
    <dgm:pt modelId="{03F3F315-A291-4134-AF99-5D42B1297A80}" type="sibTrans" cxnId="{D2ECF89F-A7B8-43BA-A15D-C37947BAF0E1}">
      <dgm:prSet/>
      <dgm:spPr/>
      <dgm:t>
        <a:bodyPr/>
        <a:lstStyle/>
        <a:p>
          <a:endParaRPr lang="en-US"/>
        </a:p>
      </dgm:t>
    </dgm:pt>
    <dgm:pt modelId="{97B40EA8-C9BC-4E42-89A1-4DD24D42BA82}">
      <dgm:prSet phldrT="[Text]" custT="1"/>
      <dgm:spPr/>
      <dgm:t>
        <a:bodyPr/>
        <a:lstStyle/>
        <a:p>
          <a:r>
            <a:rPr lang="en-US" sz="1100" b="1"/>
            <a:t>Maintenance </a:t>
          </a:r>
          <a:r>
            <a:rPr lang="en-US" sz="900" b="1" i="1"/>
            <a:t>(Months 3-12)</a:t>
          </a:r>
        </a:p>
      </dgm:t>
    </dgm:pt>
    <dgm:pt modelId="{33B73AF6-B640-4071-A0D2-E6B1851D9702}" type="parTrans" cxnId="{564317E3-3937-4D67-9825-B25842D26366}">
      <dgm:prSet/>
      <dgm:spPr/>
      <dgm:t>
        <a:bodyPr/>
        <a:lstStyle/>
        <a:p>
          <a:endParaRPr lang="en-US"/>
        </a:p>
      </dgm:t>
    </dgm:pt>
    <dgm:pt modelId="{9EEF4BA0-9E7D-4DB3-8201-B004A68A3FFB}" type="sibTrans" cxnId="{564317E3-3937-4D67-9825-B25842D26366}">
      <dgm:prSet/>
      <dgm:spPr/>
      <dgm:t>
        <a:bodyPr/>
        <a:lstStyle/>
        <a:p>
          <a:endParaRPr lang="en-US"/>
        </a:p>
      </dgm:t>
    </dgm:pt>
    <dgm:pt modelId="{A6E9F8BA-2418-4867-B6D3-0748E6FBCB33}">
      <dgm:prSet phldrT="[Text]" custT="1"/>
      <dgm:spPr>
        <a:solidFill>
          <a:srgbClr val="AA95C5"/>
        </a:solidFill>
      </dgm:spPr>
      <dgm:t>
        <a:bodyPr/>
        <a:lstStyle/>
        <a:p>
          <a:r>
            <a:rPr lang="en-US" sz="1200" b="1"/>
            <a:t>Re-launch </a:t>
          </a:r>
          <a:r>
            <a:rPr lang="en-US" sz="900" b="1" i="1"/>
            <a:t>(</a:t>
          </a:r>
          <a:r>
            <a:rPr lang="en-US" sz="900" b="1" i="1">
              <a:latin typeface="Tahoma"/>
            </a:rPr>
            <a:t>Months</a:t>
          </a:r>
          <a:r>
            <a:rPr lang="en-US" sz="900" b="1" i="1"/>
            <a:t> 9-12)</a:t>
          </a:r>
          <a:endParaRPr lang="en-US" sz="1200" b="1" i="1"/>
        </a:p>
      </dgm:t>
    </dgm:pt>
    <dgm:pt modelId="{835B0F2B-850F-4A7E-A24B-A4927C108747}" type="parTrans" cxnId="{82B8303B-3F42-4518-80DC-A92F04EAE63E}">
      <dgm:prSet/>
      <dgm:spPr/>
      <dgm:t>
        <a:bodyPr/>
        <a:lstStyle/>
        <a:p>
          <a:endParaRPr lang="en-US"/>
        </a:p>
      </dgm:t>
    </dgm:pt>
    <dgm:pt modelId="{EEB13A6A-1D13-465B-89A1-D3E4F8824CF5}" type="sibTrans" cxnId="{82B8303B-3F42-4518-80DC-A92F04EAE63E}">
      <dgm:prSet/>
      <dgm:spPr/>
      <dgm:t>
        <a:bodyPr/>
        <a:lstStyle/>
        <a:p>
          <a:endParaRPr lang="en-US"/>
        </a:p>
      </dgm:t>
    </dgm:pt>
    <dgm:pt modelId="{5333F19B-939C-4698-87C2-E89A3E971C9E}">
      <dgm:prSet phldrT="[Text]" custT="1"/>
      <dgm:spPr/>
      <dgm:t>
        <a:bodyPr/>
        <a:lstStyle/>
        <a:p>
          <a:pPr>
            <a:buFont typeface="Arial" panose="020B0604020202020204" pitchFamily="34" charset="0"/>
            <a:buChar char="•"/>
          </a:pPr>
          <a:r>
            <a:rPr lang="en-US" sz="1000"/>
            <a:t>Setting up your team</a:t>
          </a:r>
        </a:p>
      </dgm:t>
    </dgm:pt>
    <dgm:pt modelId="{8B488259-6AC6-4912-A7BE-448A6D9F12E3}" type="sibTrans" cxnId="{03831820-B2D4-4705-A24F-28BA4C7DBB40}">
      <dgm:prSet/>
      <dgm:spPr/>
      <dgm:t>
        <a:bodyPr/>
        <a:lstStyle/>
        <a:p>
          <a:endParaRPr lang="en-US"/>
        </a:p>
      </dgm:t>
    </dgm:pt>
    <dgm:pt modelId="{E15508EB-27CE-4FE8-BC7E-B86CE278105A}" type="parTrans" cxnId="{03831820-B2D4-4705-A24F-28BA4C7DBB40}">
      <dgm:prSet/>
      <dgm:spPr/>
      <dgm:t>
        <a:bodyPr/>
        <a:lstStyle/>
        <a:p>
          <a:endParaRPr lang="en-US"/>
        </a:p>
      </dgm:t>
    </dgm:pt>
    <dgm:pt modelId="{E56DBEA5-FF04-4B9D-90D1-5416981A6DF6}">
      <dgm:prSet phldrT="[Text]" custT="1"/>
      <dgm:spPr/>
      <dgm:t>
        <a:bodyPr/>
        <a:lstStyle/>
        <a:p>
          <a:r>
            <a:rPr lang="en-US" sz="1000"/>
            <a:t>Set launch date</a:t>
          </a:r>
        </a:p>
      </dgm:t>
    </dgm:pt>
    <dgm:pt modelId="{3B0C5708-A32B-4AB7-8AEB-442BD2B6487F}" type="sibTrans" cxnId="{1F52DB64-2016-4E1A-83CD-00366DE64192}">
      <dgm:prSet/>
      <dgm:spPr/>
      <dgm:t>
        <a:bodyPr/>
        <a:lstStyle/>
        <a:p>
          <a:endParaRPr lang="en-US"/>
        </a:p>
      </dgm:t>
    </dgm:pt>
    <dgm:pt modelId="{DC162A3B-9A2C-4ECE-89AD-72AB3360E960}" type="parTrans" cxnId="{1F52DB64-2016-4E1A-83CD-00366DE64192}">
      <dgm:prSet/>
      <dgm:spPr/>
      <dgm:t>
        <a:bodyPr/>
        <a:lstStyle/>
        <a:p>
          <a:endParaRPr lang="en-US"/>
        </a:p>
      </dgm:t>
    </dgm:pt>
    <dgm:pt modelId="{5F5BAB6A-1ABB-4E8F-AD69-8F04A7E177A0}">
      <dgm:prSet phldrT="[Text]" custT="1"/>
      <dgm:spPr/>
      <dgm:t>
        <a:bodyPr/>
        <a:lstStyle/>
        <a:p>
          <a:r>
            <a:rPr lang="en-US" sz="1000"/>
            <a:t>Launch preparation</a:t>
          </a:r>
        </a:p>
      </dgm:t>
    </dgm:pt>
    <dgm:pt modelId="{7158ABD2-F796-4120-82BF-334FCA88F2B6}" type="parTrans" cxnId="{6898A3B3-7A92-4D73-B3F3-8B9C129FCBED}">
      <dgm:prSet/>
      <dgm:spPr/>
      <dgm:t>
        <a:bodyPr/>
        <a:lstStyle/>
        <a:p>
          <a:endParaRPr lang="en-US"/>
        </a:p>
      </dgm:t>
    </dgm:pt>
    <dgm:pt modelId="{5512787A-5F24-49AC-93A3-CC9B9CAFE5E0}" type="sibTrans" cxnId="{6898A3B3-7A92-4D73-B3F3-8B9C129FCBED}">
      <dgm:prSet/>
      <dgm:spPr/>
      <dgm:t>
        <a:bodyPr/>
        <a:lstStyle/>
        <a:p>
          <a:endParaRPr lang="en-US"/>
        </a:p>
      </dgm:t>
    </dgm:pt>
    <dgm:pt modelId="{56F1714D-242B-4939-9347-BCCFF2307A91}">
      <dgm:prSet phldrT="[Text]" custT="1"/>
      <dgm:spPr/>
      <dgm:t>
        <a:bodyPr/>
        <a:lstStyle/>
        <a:p>
          <a:r>
            <a:rPr lang="en-US" sz="1000"/>
            <a:t>Program setup and governance</a:t>
          </a:r>
        </a:p>
      </dgm:t>
    </dgm:pt>
    <dgm:pt modelId="{6135F6F8-61B0-4B30-8562-27A31ECF0D04}" type="parTrans" cxnId="{2E7CC19C-23EF-429B-996D-C3FEBF5353E5}">
      <dgm:prSet/>
      <dgm:spPr/>
      <dgm:t>
        <a:bodyPr/>
        <a:lstStyle/>
        <a:p>
          <a:endParaRPr lang="en-US"/>
        </a:p>
      </dgm:t>
    </dgm:pt>
    <dgm:pt modelId="{40567FCF-E51D-4564-8876-A2D38E83DDA4}" type="sibTrans" cxnId="{2E7CC19C-23EF-429B-996D-C3FEBF5353E5}">
      <dgm:prSet/>
      <dgm:spPr/>
      <dgm:t>
        <a:bodyPr/>
        <a:lstStyle/>
        <a:p>
          <a:endParaRPr lang="en-US"/>
        </a:p>
      </dgm:t>
    </dgm:pt>
    <dgm:pt modelId="{77C893A3-D97E-4286-9162-9B455BD5F173}">
      <dgm:prSet phldrT="[Text]" custT="1"/>
      <dgm:spPr/>
      <dgm:t>
        <a:bodyPr/>
        <a:lstStyle/>
        <a:p>
          <a:r>
            <a:rPr lang="en-US" sz="1000"/>
            <a:t>Group initiatives determination</a:t>
          </a:r>
        </a:p>
      </dgm:t>
    </dgm:pt>
    <dgm:pt modelId="{478CB41A-1881-47C2-8D1D-1E466D14CC4A}" type="parTrans" cxnId="{AC833D6C-4B4F-4945-8AFD-57C9D30539C7}">
      <dgm:prSet/>
      <dgm:spPr/>
      <dgm:t>
        <a:bodyPr/>
        <a:lstStyle/>
        <a:p>
          <a:endParaRPr lang="en-US"/>
        </a:p>
      </dgm:t>
    </dgm:pt>
    <dgm:pt modelId="{FFFDB14E-C11E-4CDB-86BA-13E1F0D52C8E}" type="sibTrans" cxnId="{AC833D6C-4B4F-4945-8AFD-57C9D30539C7}">
      <dgm:prSet/>
      <dgm:spPr/>
      <dgm:t>
        <a:bodyPr/>
        <a:lstStyle/>
        <a:p>
          <a:endParaRPr lang="en-US"/>
        </a:p>
      </dgm:t>
    </dgm:pt>
    <dgm:pt modelId="{C7A41D0A-8153-4BA4-B0DC-0A9987934368}">
      <dgm:prSet phldrT="[Text]" custT="1"/>
      <dgm:spPr/>
      <dgm:t>
        <a:bodyPr/>
        <a:lstStyle/>
        <a:p>
          <a:r>
            <a:rPr lang="en-US" sz="1000"/>
            <a:t>Executive committee and cohort meetings</a:t>
          </a:r>
        </a:p>
      </dgm:t>
    </dgm:pt>
    <dgm:pt modelId="{F3385919-AA7D-4E51-B3D8-CD5FED93FED9}" type="parTrans" cxnId="{61306BEF-45A6-408C-9D58-E74EABDFB639}">
      <dgm:prSet/>
      <dgm:spPr/>
      <dgm:t>
        <a:bodyPr/>
        <a:lstStyle/>
        <a:p>
          <a:endParaRPr lang="en-US"/>
        </a:p>
      </dgm:t>
    </dgm:pt>
    <dgm:pt modelId="{164E2F31-E602-4D78-BEFF-F80AA7A2C317}" type="sibTrans" cxnId="{61306BEF-45A6-408C-9D58-E74EABDFB639}">
      <dgm:prSet/>
      <dgm:spPr/>
      <dgm:t>
        <a:bodyPr/>
        <a:lstStyle/>
        <a:p>
          <a:endParaRPr lang="en-US"/>
        </a:p>
      </dgm:t>
    </dgm:pt>
    <dgm:pt modelId="{F7B2DA5C-CB77-44F9-BB0C-78A1B6E6F279}">
      <dgm:prSet phldrT="[Text]" custT="1"/>
      <dgm:spPr/>
      <dgm:t>
        <a:bodyPr/>
        <a:lstStyle/>
        <a:p>
          <a:r>
            <a:rPr lang="en-US" sz="1000"/>
            <a:t>Group initiative team leads established</a:t>
          </a:r>
        </a:p>
      </dgm:t>
    </dgm:pt>
    <dgm:pt modelId="{F17C0CF2-7F2E-483D-84BE-0A9D4579CE31}" type="parTrans" cxnId="{BA7B2D41-B50C-47A4-A56E-90C3B9F767F2}">
      <dgm:prSet/>
      <dgm:spPr/>
      <dgm:t>
        <a:bodyPr/>
        <a:lstStyle/>
        <a:p>
          <a:endParaRPr lang="en-US"/>
        </a:p>
      </dgm:t>
    </dgm:pt>
    <dgm:pt modelId="{792F6452-FC45-4E2D-9CC2-A68A3262CA44}" type="sibTrans" cxnId="{BA7B2D41-B50C-47A4-A56E-90C3B9F767F2}">
      <dgm:prSet/>
      <dgm:spPr/>
      <dgm:t>
        <a:bodyPr/>
        <a:lstStyle/>
        <a:p>
          <a:endParaRPr lang="en-US"/>
        </a:p>
      </dgm:t>
    </dgm:pt>
    <dgm:pt modelId="{308004D2-F3E1-45FC-A3A9-E7D0912D8E31}">
      <dgm:prSet phldrT="[Text]" custT="1"/>
      <dgm:spPr/>
      <dgm:t>
        <a:bodyPr/>
        <a:lstStyle/>
        <a:p>
          <a:r>
            <a:rPr lang="en-US" sz="1000"/>
            <a:t>Participant engagement</a:t>
          </a:r>
        </a:p>
      </dgm:t>
    </dgm:pt>
    <dgm:pt modelId="{BFF5A7C7-A7FD-4116-9716-A6FFB2728223}" type="parTrans" cxnId="{3D9E9CF5-C1A1-4CB1-BD13-C6B138EC8E44}">
      <dgm:prSet/>
      <dgm:spPr/>
      <dgm:t>
        <a:bodyPr/>
        <a:lstStyle/>
        <a:p>
          <a:endParaRPr lang="en-US"/>
        </a:p>
      </dgm:t>
    </dgm:pt>
    <dgm:pt modelId="{5690AB21-611B-49AE-83C3-F28C9A32FF78}" type="sibTrans" cxnId="{3D9E9CF5-C1A1-4CB1-BD13-C6B138EC8E44}">
      <dgm:prSet/>
      <dgm:spPr/>
      <dgm:t>
        <a:bodyPr/>
        <a:lstStyle/>
        <a:p>
          <a:endParaRPr lang="en-US"/>
        </a:p>
      </dgm:t>
    </dgm:pt>
    <dgm:pt modelId="{D113F912-9C6A-46FC-8586-EEB96BB79CA4}">
      <dgm:prSet phldrT="[Text]" custT="1"/>
      <dgm:spPr/>
      <dgm:t>
        <a:bodyPr/>
        <a:lstStyle/>
        <a:p>
          <a:r>
            <a:rPr lang="en-US" sz="1000"/>
            <a:t>Mid-year assessment and presentation to executive sponsors </a:t>
          </a:r>
        </a:p>
      </dgm:t>
    </dgm:pt>
    <dgm:pt modelId="{199E26FA-DFFC-4C8D-AF74-A2703D7BEF82}" type="parTrans" cxnId="{59593737-7D1B-4AD6-9E68-2D5FB844D181}">
      <dgm:prSet/>
      <dgm:spPr/>
      <dgm:t>
        <a:bodyPr/>
        <a:lstStyle/>
        <a:p>
          <a:endParaRPr lang="en-US"/>
        </a:p>
      </dgm:t>
    </dgm:pt>
    <dgm:pt modelId="{3804F1FF-248C-4E21-B926-61CDE37860A1}" type="sibTrans" cxnId="{59593737-7D1B-4AD6-9E68-2D5FB844D181}">
      <dgm:prSet/>
      <dgm:spPr/>
      <dgm:t>
        <a:bodyPr/>
        <a:lstStyle/>
        <a:p>
          <a:endParaRPr lang="en-US"/>
        </a:p>
      </dgm:t>
    </dgm:pt>
    <dgm:pt modelId="{670B8614-F396-480C-A080-B7B5A57D779D}">
      <dgm:prSet phldrT="[Text]" custT="1"/>
      <dgm:spPr/>
      <dgm:t>
        <a:bodyPr/>
        <a:lstStyle/>
        <a:p>
          <a:r>
            <a:rPr lang="en-US" sz="1000"/>
            <a:t>Tracking towards goals</a:t>
          </a:r>
        </a:p>
      </dgm:t>
    </dgm:pt>
    <dgm:pt modelId="{AB4899FA-BEA6-4315-99E2-66517B4934FA}" type="parTrans" cxnId="{6D4762A8-E5DB-4E2F-A53F-A245F3FC531B}">
      <dgm:prSet/>
      <dgm:spPr/>
      <dgm:t>
        <a:bodyPr/>
        <a:lstStyle/>
        <a:p>
          <a:endParaRPr lang="en-US"/>
        </a:p>
      </dgm:t>
    </dgm:pt>
    <dgm:pt modelId="{2E412828-9CD2-4121-8698-77CFF4C554A5}" type="sibTrans" cxnId="{6D4762A8-E5DB-4E2F-A53F-A245F3FC531B}">
      <dgm:prSet/>
      <dgm:spPr/>
      <dgm:t>
        <a:bodyPr/>
        <a:lstStyle/>
        <a:p>
          <a:endParaRPr lang="en-US"/>
        </a:p>
      </dgm:t>
    </dgm:pt>
    <dgm:pt modelId="{EFE804C1-E808-497B-88AB-D331A12C7773}">
      <dgm:prSet phldrT="[Text]" custT="1"/>
      <dgm:spPr/>
      <dgm:t>
        <a:bodyPr/>
        <a:lstStyle/>
        <a:p>
          <a:r>
            <a:rPr lang="en-US" sz="1000"/>
            <a:t>3 months prior to program end</a:t>
          </a:r>
        </a:p>
      </dgm:t>
    </dgm:pt>
    <dgm:pt modelId="{DDBE2E40-8E4B-4878-8E01-7DA945B1DAF4}" type="parTrans" cxnId="{4994457E-9772-43D7-A3A2-4379F1D51010}">
      <dgm:prSet/>
      <dgm:spPr/>
      <dgm:t>
        <a:bodyPr/>
        <a:lstStyle/>
        <a:p>
          <a:endParaRPr lang="en-US"/>
        </a:p>
      </dgm:t>
    </dgm:pt>
    <dgm:pt modelId="{85CBAB50-9F56-4DE4-B807-D613E4C4A950}" type="sibTrans" cxnId="{4994457E-9772-43D7-A3A2-4379F1D51010}">
      <dgm:prSet/>
      <dgm:spPr/>
      <dgm:t>
        <a:bodyPr/>
        <a:lstStyle/>
        <a:p>
          <a:endParaRPr lang="en-US"/>
        </a:p>
      </dgm:t>
    </dgm:pt>
    <dgm:pt modelId="{E878C269-A1AC-437B-AD2E-F5873B27E321}">
      <dgm:prSet phldrT="[Text]" custT="1"/>
      <dgm:spPr/>
      <dgm:t>
        <a:bodyPr/>
        <a:lstStyle/>
        <a:p>
          <a:r>
            <a:rPr lang="en-US" sz="1000"/>
            <a:t>Establish next </a:t>
          </a:r>
          <a:r>
            <a:rPr lang="en-US" sz="1000">
              <a:solidFill>
                <a:srgbClr val="58595B"/>
              </a:solidFill>
            </a:rPr>
            <a:t>cohort</a:t>
          </a:r>
          <a:r>
            <a:rPr lang="en-US" sz="1000"/>
            <a:t> needs/basics</a:t>
          </a:r>
        </a:p>
      </dgm:t>
    </dgm:pt>
    <dgm:pt modelId="{DF544871-B244-46EF-B714-F82DD629A46D}" type="parTrans" cxnId="{875F14AE-8AC4-456B-8D14-64F2BB9B65AE}">
      <dgm:prSet/>
      <dgm:spPr/>
      <dgm:t>
        <a:bodyPr/>
        <a:lstStyle/>
        <a:p>
          <a:endParaRPr lang="en-US"/>
        </a:p>
      </dgm:t>
    </dgm:pt>
    <dgm:pt modelId="{4718751C-6B19-463B-BF29-0C7EA331AA75}" type="sibTrans" cxnId="{875F14AE-8AC4-456B-8D14-64F2BB9B65AE}">
      <dgm:prSet/>
      <dgm:spPr/>
      <dgm:t>
        <a:bodyPr/>
        <a:lstStyle/>
        <a:p>
          <a:endParaRPr lang="en-US"/>
        </a:p>
      </dgm:t>
    </dgm:pt>
    <dgm:pt modelId="{7C764BE6-FFAA-4A30-8C82-5E51385D4028}">
      <dgm:prSet phldrT="[Text]" custT="1"/>
      <dgm:spPr/>
      <dgm:t>
        <a:bodyPr/>
        <a:lstStyle/>
        <a:p>
          <a:r>
            <a:rPr lang="en-US" sz="1000"/>
            <a:t>AM participation for partnership renewal</a:t>
          </a:r>
        </a:p>
      </dgm:t>
    </dgm:pt>
    <dgm:pt modelId="{85C28F9D-F72C-433D-9E70-0F1451A7C0C7}" type="parTrans" cxnId="{188962BB-75BA-42F2-95D6-1FD70B40C86D}">
      <dgm:prSet/>
      <dgm:spPr/>
      <dgm:t>
        <a:bodyPr/>
        <a:lstStyle/>
        <a:p>
          <a:endParaRPr lang="en-US"/>
        </a:p>
      </dgm:t>
    </dgm:pt>
    <dgm:pt modelId="{71074381-7649-4450-933A-F55E7B988196}" type="sibTrans" cxnId="{188962BB-75BA-42F2-95D6-1FD70B40C86D}">
      <dgm:prSet/>
      <dgm:spPr/>
      <dgm:t>
        <a:bodyPr/>
        <a:lstStyle/>
        <a:p>
          <a:endParaRPr lang="en-US"/>
        </a:p>
      </dgm:t>
    </dgm:pt>
    <dgm:pt modelId="{225F5594-39E1-4900-B89D-5EE96D9D9F13}">
      <dgm:prSet phldrT="[Text]" custT="1"/>
      <dgm:spPr/>
      <dgm:t>
        <a:bodyPr/>
        <a:lstStyle/>
        <a:p>
          <a:r>
            <a:rPr lang="en-US" sz="1100" b="1"/>
            <a:t>Graduation </a:t>
          </a:r>
          <a:r>
            <a:rPr lang="en-US" sz="900" b="1" i="1"/>
            <a:t>(Program end)</a:t>
          </a:r>
          <a:endParaRPr lang="en-US" sz="1000" b="1" i="1"/>
        </a:p>
      </dgm:t>
    </dgm:pt>
    <dgm:pt modelId="{08887C5A-3B8C-4D13-A1C7-A9ED75C6C519}" type="parTrans" cxnId="{E1544FE8-B0AA-4443-9B45-8B0475C3E87A}">
      <dgm:prSet/>
      <dgm:spPr/>
      <dgm:t>
        <a:bodyPr/>
        <a:lstStyle/>
        <a:p>
          <a:endParaRPr lang="en-US"/>
        </a:p>
      </dgm:t>
    </dgm:pt>
    <dgm:pt modelId="{9CD90C8E-72FD-4F2F-B409-ECEBF941FBA7}" type="sibTrans" cxnId="{E1544FE8-B0AA-4443-9B45-8B0475C3E87A}">
      <dgm:prSet/>
      <dgm:spPr/>
      <dgm:t>
        <a:bodyPr/>
        <a:lstStyle/>
        <a:p>
          <a:endParaRPr lang="en-US"/>
        </a:p>
      </dgm:t>
    </dgm:pt>
    <dgm:pt modelId="{D1D3F353-83CF-4FAB-9206-AB07CA5F81F5}">
      <dgm:prSet phldrT="[Text]" custT="1"/>
      <dgm:spPr/>
      <dgm:t>
        <a:bodyPr/>
        <a:lstStyle/>
        <a:p>
          <a:r>
            <a:rPr lang="en-US" sz="1000"/>
            <a:t>Ambassador selection, onboarding and individual goals determination</a:t>
          </a:r>
        </a:p>
      </dgm:t>
    </dgm:pt>
    <dgm:pt modelId="{52F2A5BE-E0B9-4D77-A410-1700A2EF991B}" type="sibTrans" cxnId="{E63BAD32-456E-4089-A312-84DD743DCD47}">
      <dgm:prSet/>
      <dgm:spPr/>
      <dgm:t>
        <a:bodyPr/>
        <a:lstStyle/>
        <a:p>
          <a:endParaRPr lang="en-US"/>
        </a:p>
      </dgm:t>
    </dgm:pt>
    <dgm:pt modelId="{091B9ADA-C230-46FB-8BD0-09F79F0F3453}" type="parTrans" cxnId="{E63BAD32-456E-4089-A312-84DD743DCD47}">
      <dgm:prSet/>
      <dgm:spPr/>
      <dgm:t>
        <a:bodyPr/>
        <a:lstStyle/>
        <a:p>
          <a:endParaRPr lang="en-US"/>
        </a:p>
      </dgm:t>
    </dgm:pt>
    <dgm:pt modelId="{D3F3B1B1-CEBB-42AA-A046-B58C9930D98B}">
      <dgm:prSet custT="1"/>
      <dgm:spPr/>
      <dgm:t>
        <a:bodyPr/>
        <a:lstStyle/>
        <a:p>
          <a:r>
            <a:rPr lang="en-US" sz="1000"/>
            <a:t>Determining program strategy and specifics </a:t>
          </a:r>
        </a:p>
      </dgm:t>
    </dgm:pt>
    <dgm:pt modelId="{0D100A5E-B600-4C72-9083-A38A1643713E}" type="parTrans" cxnId="{A8BE6849-3D95-4ABA-983B-5EFFF6D3972B}">
      <dgm:prSet/>
      <dgm:spPr/>
      <dgm:t>
        <a:bodyPr/>
        <a:lstStyle/>
        <a:p>
          <a:endParaRPr lang="en-US"/>
        </a:p>
      </dgm:t>
    </dgm:pt>
    <dgm:pt modelId="{5B603480-BBAF-47A9-8B04-14A8BF9048F4}" type="sibTrans" cxnId="{A8BE6849-3D95-4ABA-983B-5EFFF6D3972B}">
      <dgm:prSet/>
      <dgm:spPr/>
      <dgm:t>
        <a:bodyPr/>
        <a:lstStyle/>
        <a:p>
          <a:endParaRPr lang="en-US"/>
        </a:p>
      </dgm:t>
    </dgm:pt>
    <dgm:pt modelId="{E6797A7C-EB8B-4B19-A358-67E290368309}" type="pres">
      <dgm:prSet presAssocID="{05BE07DF-70DB-41DA-AD31-2081C8DACD58}" presName="rootnode" presStyleCnt="0">
        <dgm:presLayoutVars>
          <dgm:chMax/>
          <dgm:chPref/>
          <dgm:dir/>
          <dgm:animLvl val="lvl"/>
        </dgm:presLayoutVars>
      </dgm:prSet>
      <dgm:spPr/>
    </dgm:pt>
    <dgm:pt modelId="{50DD358C-C680-4968-9E1D-2C64E036731F}" type="pres">
      <dgm:prSet presAssocID="{43CB258C-8F28-49C9-9681-D21CB4486519}" presName="composite" presStyleCnt="0"/>
      <dgm:spPr/>
    </dgm:pt>
    <dgm:pt modelId="{F57B172B-9CDD-4B60-909E-568D718C154B}" type="pres">
      <dgm:prSet presAssocID="{43CB258C-8F28-49C9-9681-D21CB4486519}" presName="bentUpArrow1" presStyleLbl="alignImgPlace1" presStyleIdx="0" presStyleCnt="6" custLinFactNeighborX="-21890"/>
      <dgm:spPr/>
    </dgm:pt>
    <dgm:pt modelId="{8E5DEB3F-9004-42B0-8D48-DED8A3CAD78A}" type="pres">
      <dgm:prSet presAssocID="{43CB258C-8F28-49C9-9681-D21CB4486519}" presName="ParentText" presStyleLbl="node1" presStyleIdx="0" presStyleCnt="7" custLinFactNeighborX="-14255" custLinFactNeighborY="448">
        <dgm:presLayoutVars>
          <dgm:chMax val="1"/>
          <dgm:chPref val="1"/>
          <dgm:bulletEnabled val="1"/>
        </dgm:presLayoutVars>
      </dgm:prSet>
      <dgm:spPr/>
    </dgm:pt>
    <dgm:pt modelId="{55D5A890-5893-4F6E-838C-2CB216531BA0}" type="pres">
      <dgm:prSet presAssocID="{43CB258C-8F28-49C9-9681-D21CB4486519}" presName="ChildText" presStyleLbl="revTx" presStyleIdx="0" presStyleCnt="6" custScaleX="384757" custLinFactX="25590" custLinFactNeighborX="100000">
        <dgm:presLayoutVars>
          <dgm:chMax val="0"/>
          <dgm:chPref val="0"/>
          <dgm:bulletEnabled val="1"/>
        </dgm:presLayoutVars>
      </dgm:prSet>
      <dgm:spPr/>
    </dgm:pt>
    <dgm:pt modelId="{C76AC476-15CE-46AE-82CD-158CFC1259FA}" type="pres">
      <dgm:prSet presAssocID="{6AF8EBEB-F13D-4DEC-95D1-72D63EEE520C}" presName="sibTrans" presStyleCnt="0"/>
      <dgm:spPr/>
    </dgm:pt>
    <dgm:pt modelId="{4B35DFE4-9CF0-4809-8809-CBC4DFD69EFB}" type="pres">
      <dgm:prSet presAssocID="{91A1A485-08FA-4D1B-A0B2-5DB06E57B550}" presName="composite" presStyleCnt="0"/>
      <dgm:spPr/>
    </dgm:pt>
    <dgm:pt modelId="{0E4A3784-07EA-4EED-A8EF-D047A3D36D31}" type="pres">
      <dgm:prSet presAssocID="{91A1A485-08FA-4D1B-A0B2-5DB06E57B550}" presName="bentUpArrow1" presStyleLbl="alignImgPlace1" presStyleIdx="1" presStyleCnt="6" custLinFactNeighborX="-89837"/>
      <dgm:spPr/>
    </dgm:pt>
    <dgm:pt modelId="{71AA4D04-ABEA-4F8B-8FEB-61F73E4FE2FC}" type="pres">
      <dgm:prSet presAssocID="{91A1A485-08FA-4D1B-A0B2-5DB06E57B550}" presName="ParentText" presStyleLbl="node1" presStyleIdx="1" presStyleCnt="7" custLinFactNeighborX="-60756">
        <dgm:presLayoutVars>
          <dgm:chMax val="1"/>
          <dgm:chPref val="1"/>
          <dgm:bulletEnabled val="1"/>
        </dgm:presLayoutVars>
      </dgm:prSet>
      <dgm:spPr/>
    </dgm:pt>
    <dgm:pt modelId="{89D129B5-FF98-4C53-947D-9938B0B736A1}" type="pres">
      <dgm:prSet presAssocID="{91A1A485-08FA-4D1B-A0B2-5DB06E57B550}" presName="ChildText" presStyleLbl="revTx" presStyleIdx="1" presStyleCnt="6" custScaleX="428198" custLinFactNeighborX="85079">
        <dgm:presLayoutVars>
          <dgm:chMax val="0"/>
          <dgm:chPref val="0"/>
          <dgm:bulletEnabled val="1"/>
        </dgm:presLayoutVars>
      </dgm:prSet>
      <dgm:spPr/>
    </dgm:pt>
    <dgm:pt modelId="{708259EF-AF25-44D2-B281-686BF846EDA4}" type="pres">
      <dgm:prSet presAssocID="{6201E82F-CC78-4330-BDA9-266B2B6A9ACD}" presName="sibTrans" presStyleCnt="0"/>
      <dgm:spPr/>
    </dgm:pt>
    <dgm:pt modelId="{DE5E9458-4259-4380-A016-436F164BCD3A}" type="pres">
      <dgm:prSet presAssocID="{02DA3A8B-FF07-451A-8889-B94C6DF89822}" presName="composite" presStyleCnt="0"/>
      <dgm:spPr/>
    </dgm:pt>
    <dgm:pt modelId="{B69298E1-5DA8-478B-86CD-220240EA4BB4}" type="pres">
      <dgm:prSet presAssocID="{02DA3A8B-FF07-451A-8889-B94C6DF89822}" presName="bentUpArrow1" presStyleLbl="alignImgPlace1" presStyleIdx="2" presStyleCnt="6" custLinFactNeighborX="-98350"/>
      <dgm:spPr/>
    </dgm:pt>
    <dgm:pt modelId="{D1D42BDF-FE30-436E-9852-7E487A9678F8}" type="pres">
      <dgm:prSet presAssocID="{02DA3A8B-FF07-451A-8889-B94C6DF89822}" presName="ParentText" presStyleLbl="node1" presStyleIdx="2" presStyleCnt="7" custLinFactNeighborX="-66521">
        <dgm:presLayoutVars>
          <dgm:chMax val="1"/>
          <dgm:chPref val="1"/>
          <dgm:bulletEnabled val="1"/>
        </dgm:presLayoutVars>
      </dgm:prSet>
      <dgm:spPr/>
    </dgm:pt>
    <dgm:pt modelId="{8AE61F39-904E-493C-BD5C-821EF12FBBB2}" type="pres">
      <dgm:prSet presAssocID="{02DA3A8B-FF07-451A-8889-B94C6DF89822}" presName="ChildText" presStyleLbl="revTx" presStyleIdx="2" presStyleCnt="6" custScaleX="384757" custLinFactNeighborX="56522" custLinFactNeighborY="-622">
        <dgm:presLayoutVars>
          <dgm:chMax val="0"/>
          <dgm:chPref val="0"/>
          <dgm:bulletEnabled val="1"/>
        </dgm:presLayoutVars>
      </dgm:prSet>
      <dgm:spPr/>
    </dgm:pt>
    <dgm:pt modelId="{291360AE-76D3-46B6-B5ED-002136C65014}" type="pres">
      <dgm:prSet presAssocID="{66F81FA6-99FD-44E7-A7BC-3C8F623FE63E}" presName="sibTrans" presStyleCnt="0"/>
      <dgm:spPr/>
    </dgm:pt>
    <dgm:pt modelId="{F3BC8AC7-110B-4170-B21E-62D59D461B40}" type="pres">
      <dgm:prSet presAssocID="{A4CDD3CE-4757-440E-A35F-90381D386F37}" presName="composite" presStyleCnt="0"/>
      <dgm:spPr/>
    </dgm:pt>
    <dgm:pt modelId="{4117F6AE-3B6C-41CB-9ED6-A01422C1340C}" type="pres">
      <dgm:prSet presAssocID="{A4CDD3CE-4757-440E-A35F-90381D386F37}" presName="bentUpArrow1" presStyleLbl="alignImgPlace1" presStyleIdx="3" presStyleCnt="6" custLinFactX="-100000" custLinFactNeighborX="-110750"/>
      <dgm:spPr/>
    </dgm:pt>
    <dgm:pt modelId="{92F46969-F3B8-4BF9-8C91-CC03D9F46202}" type="pres">
      <dgm:prSet presAssocID="{A4CDD3CE-4757-440E-A35F-90381D386F37}" presName="ParentText" presStyleLbl="node1" presStyleIdx="3" presStyleCnt="7" custLinFactX="-42511" custLinFactNeighborX="-100000">
        <dgm:presLayoutVars>
          <dgm:chMax val="1"/>
          <dgm:chPref val="1"/>
          <dgm:bulletEnabled val="1"/>
        </dgm:presLayoutVars>
      </dgm:prSet>
      <dgm:spPr/>
    </dgm:pt>
    <dgm:pt modelId="{72573486-D2EC-444F-9ABB-A9C3D60C454E}" type="pres">
      <dgm:prSet presAssocID="{A4CDD3CE-4757-440E-A35F-90381D386F37}" presName="ChildText" presStyleLbl="revTx" presStyleIdx="3" presStyleCnt="6" custScaleX="534885" custLinFactNeighborX="25715" custLinFactNeighborY="-622">
        <dgm:presLayoutVars>
          <dgm:chMax val="0"/>
          <dgm:chPref val="0"/>
          <dgm:bulletEnabled val="1"/>
        </dgm:presLayoutVars>
      </dgm:prSet>
      <dgm:spPr/>
    </dgm:pt>
    <dgm:pt modelId="{4F0AE6B3-C9A2-4772-94E8-9A1BF7E5270C}" type="pres">
      <dgm:prSet presAssocID="{03F3F315-A291-4134-AF99-5D42B1297A80}" presName="sibTrans" presStyleCnt="0"/>
      <dgm:spPr/>
    </dgm:pt>
    <dgm:pt modelId="{1493B0A9-4CA1-4119-ADF5-9E96E5834F39}" type="pres">
      <dgm:prSet presAssocID="{97B40EA8-C9BC-4E42-89A1-4DD24D42BA82}" presName="composite" presStyleCnt="0"/>
      <dgm:spPr/>
    </dgm:pt>
    <dgm:pt modelId="{1322E384-3B9D-4BBC-B302-389153346F23}" type="pres">
      <dgm:prSet presAssocID="{97B40EA8-C9BC-4E42-89A1-4DD24D42BA82}" presName="bentUpArrow1" presStyleLbl="alignImgPlace1" presStyleIdx="4" presStyleCnt="6" custLinFactX="-54550" custLinFactNeighborX="-100000"/>
      <dgm:spPr/>
    </dgm:pt>
    <dgm:pt modelId="{147C1F99-5FBE-4BB9-A564-C1B68DD8BFC6}" type="pres">
      <dgm:prSet presAssocID="{97B40EA8-C9BC-4E42-89A1-4DD24D42BA82}" presName="ParentText" presStyleLbl="node1" presStyleIdx="4" presStyleCnt="7" custLinFactX="-4527" custLinFactNeighborX="-100000">
        <dgm:presLayoutVars>
          <dgm:chMax val="1"/>
          <dgm:chPref val="1"/>
          <dgm:bulletEnabled val="1"/>
        </dgm:presLayoutVars>
      </dgm:prSet>
      <dgm:spPr/>
    </dgm:pt>
    <dgm:pt modelId="{2EB53FFB-FDB4-4F10-B18C-9E53B1F3CFA9}" type="pres">
      <dgm:prSet presAssocID="{97B40EA8-C9BC-4E42-89A1-4DD24D42BA82}" presName="ChildText" presStyleLbl="revTx" presStyleIdx="4" presStyleCnt="6" custScaleX="384757" custLinFactNeighborX="3136" custLinFactNeighborY="-622">
        <dgm:presLayoutVars>
          <dgm:chMax val="0"/>
          <dgm:chPref val="0"/>
          <dgm:bulletEnabled val="1"/>
        </dgm:presLayoutVars>
      </dgm:prSet>
      <dgm:spPr/>
    </dgm:pt>
    <dgm:pt modelId="{828C2F15-6B38-4489-ABBB-333E3C8AD312}" type="pres">
      <dgm:prSet presAssocID="{9EEF4BA0-9E7D-4DB3-8201-B004A68A3FFB}" presName="sibTrans" presStyleCnt="0"/>
      <dgm:spPr/>
    </dgm:pt>
    <dgm:pt modelId="{F8397FBB-7BAA-4B70-BB00-B449F4EAAF5C}" type="pres">
      <dgm:prSet presAssocID="{A6E9F8BA-2418-4867-B6D3-0748E6FBCB33}" presName="composite" presStyleCnt="0"/>
      <dgm:spPr/>
    </dgm:pt>
    <dgm:pt modelId="{FB80C58A-3F79-4466-B52C-A96632F67126}" type="pres">
      <dgm:prSet presAssocID="{A6E9F8BA-2418-4867-B6D3-0748E6FBCB33}" presName="bentUpArrow1" presStyleLbl="alignImgPlace1" presStyleIdx="5" presStyleCnt="6" custLinFactX="-75982" custLinFactNeighborX="-100000" custLinFactNeighborY="127"/>
      <dgm:spPr/>
    </dgm:pt>
    <dgm:pt modelId="{E25F95FD-8ED8-4437-A011-29BD416D847E}" type="pres">
      <dgm:prSet presAssocID="{A6E9F8BA-2418-4867-B6D3-0748E6FBCB33}" presName="ParentText" presStyleLbl="node1" presStyleIdx="5" presStyleCnt="7" custLinFactX="-19715" custLinFactNeighborX="-100000">
        <dgm:presLayoutVars>
          <dgm:chMax val="1"/>
          <dgm:chPref val="1"/>
          <dgm:bulletEnabled val="1"/>
        </dgm:presLayoutVars>
      </dgm:prSet>
      <dgm:spPr/>
    </dgm:pt>
    <dgm:pt modelId="{13CB1C81-9FD3-451A-AB42-8A3FBE496E94}" type="pres">
      <dgm:prSet presAssocID="{A6E9F8BA-2418-4867-B6D3-0748E6FBCB33}" presName="ChildText" presStyleLbl="revTx" presStyleIdx="5" presStyleCnt="6" custScaleX="385150" custLinFactNeighborX="-17002" custLinFactNeighborY="-1506">
        <dgm:presLayoutVars>
          <dgm:chMax val="0"/>
          <dgm:chPref val="0"/>
          <dgm:bulletEnabled val="1"/>
        </dgm:presLayoutVars>
      </dgm:prSet>
      <dgm:spPr/>
    </dgm:pt>
    <dgm:pt modelId="{09D30945-19ED-446B-BBB3-26273F4A4FD8}" type="pres">
      <dgm:prSet presAssocID="{EEB13A6A-1D13-465B-89A1-D3E4F8824CF5}" presName="sibTrans" presStyleCnt="0"/>
      <dgm:spPr/>
    </dgm:pt>
    <dgm:pt modelId="{A669B57E-95EE-41E8-ABE7-D68CED1A4F70}" type="pres">
      <dgm:prSet presAssocID="{225F5594-39E1-4900-B89D-5EE96D9D9F13}" presName="composite" presStyleCnt="0"/>
      <dgm:spPr/>
    </dgm:pt>
    <dgm:pt modelId="{E09EE450-11CD-4A1F-AD05-B5E810FCFCAA}" type="pres">
      <dgm:prSet presAssocID="{225F5594-39E1-4900-B89D-5EE96D9D9F13}" presName="ParentText" presStyleLbl="node1" presStyleIdx="6" presStyleCnt="7" custLinFactX="-40580" custLinFactNeighborX="-100000" custLinFactNeighborY="2687">
        <dgm:presLayoutVars>
          <dgm:chMax val="1"/>
          <dgm:chPref val="1"/>
          <dgm:bulletEnabled val="1"/>
        </dgm:presLayoutVars>
      </dgm:prSet>
      <dgm:spPr/>
    </dgm:pt>
  </dgm:ptLst>
  <dgm:cxnLst>
    <dgm:cxn modelId="{65188A00-0F14-4C5E-A936-929C4434D16C}" srcId="{05BE07DF-70DB-41DA-AD31-2081C8DACD58}" destId="{02DA3A8B-FF07-451A-8889-B94C6DF89822}" srcOrd="2" destOrd="0" parTransId="{5F308805-AFEE-4E4B-89E6-058A071C794B}" sibTransId="{66F81FA6-99FD-44E7-A7BC-3C8F623FE63E}"/>
    <dgm:cxn modelId="{36CF8003-1283-4A4A-8E99-2ED403550DEF}" type="presOf" srcId="{308004D2-F3E1-45FC-A3A9-E7D0912D8E31}" destId="{2EB53FFB-FDB4-4F10-B18C-9E53B1F3CFA9}" srcOrd="0" destOrd="0" presId="urn:microsoft.com/office/officeart/2005/8/layout/StepDownProcess"/>
    <dgm:cxn modelId="{DEC44806-5DF3-4F9B-BECB-47C2D83DA80D}" type="presOf" srcId="{F7B2DA5C-CB77-44F9-BB0C-78A1B6E6F279}" destId="{72573486-D2EC-444F-9ABB-A9C3D60C454E}" srcOrd="0" destOrd="1" presId="urn:microsoft.com/office/officeart/2005/8/layout/StepDownProcess"/>
    <dgm:cxn modelId="{7B135111-FC31-4A58-9951-1A4CC0E28BFB}" type="presOf" srcId="{02DA3A8B-FF07-451A-8889-B94C6DF89822}" destId="{D1D42BDF-FE30-436E-9852-7E487A9678F8}" srcOrd="0" destOrd="0" presId="urn:microsoft.com/office/officeart/2005/8/layout/StepDownProcess"/>
    <dgm:cxn modelId="{DD279616-7398-480E-B833-9888E7E84DBF}" type="presOf" srcId="{91A1A485-08FA-4D1B-A0B2-5DB06E57B550}" destId="{71AA4D04-ABEA-4F8B-8FEB-61F73E4FE2FC}" srcOrd="0" destOrd="0" presId="urn:microsoft.com/office/officeart/2005/8/layout/StepDownProcess"/>
    <dgm:cxn modelId="{9320121D-658D-4E98-906A-0547D67400EF}" type="presOf" srcId="{A4CDD3CE-4757-440E-A35F-90381D386F37}" destId="{92F46969-F3B8-4BF9-8C91-CC03D9F46202}" srcOrd="0" destOrd="0" presId="urn:microsoft.com/office/officeart/2005/8/layout/StepDownProcess"/>
    <dgm:cxn modelId="{5C8FA61F-ABD0-4684-BF84-CCA247F7EF83}" type="presOf" srcId="{225F5594-39E1-4900-B89D-5EE96D9D9F13}" destId="{E09EE450-11CD-4A1F-AD05-B5E810FCFCAA}" srcOrd="0" destOrd="0" presId="urn:microsoft.com/office/officeart/2005/8/layout/StepDownProcess"/>
    <dgm:cxn modelId="{03831820-B2D4-4705-A24F-28BA4C7DBB40}" srcId="{43CB258C-8F28-49C9-9681-D21CB4486519}" destId="{5333F19B-939C-4698-87C2-E89A3E971C9E}" srcOrd="0" destOrd="0" parTransId="{E15508EB-27CE-4FE8-BC7E-B86CE278105A}" sibTransId="{8B488259-6AC6-4912-A7BE-448A6D9F12E3}"/>
    <dgm:cxn modelId="{F8E54425-8AE4-4D38-818D-94965B5D04FD}" type="presOf" srcId="{56F1714D-242B-4939-9347-BCCFF2307A91}" destId="{8AE61F39-904E-493C-BD5C-821EF12FBBB2}" srcOrd="0" destOrd="0" presId="urn:microsoft.com/office/officeart/2005/8/layout/StepDownProcess"/>
    <dgm:cxn modelId="{FB4C912A-3459-47AD-B30D-F3FE17F4A83A}" type="presOf" srcId="{77C893A3-D97E-4286-9162-9B455BD5F173}" destId="{8AE61F39-904E-493C-BD5C-821EF12FBBB2}" srcOrd="0" destOrd="1" presId="urn:microsoft.com/office/officeart/2005/8/layout/StepDownProcess"/>
    <dgm:cxn modelId="{84E21B2C-8737-404C-871F-00DA4008CB9F}" type="presOf" srcId="{97B40EA8-C9BC-4E42-89A1-4DD24D42BA82}" destId="{147C1F99-5FBE-4BB9-A564-C1B68DD8BFC6}" srcOrd="0" destOrd="0" presId="urn:microsoft.com/office/officeart/2005/8/layout/StepDownProcess"/>
    <dgm:cxn modelId="{E63BAD32-456E-4089-A312-84DD743DCD47}" srcId="{91A1A485-08FA-4D1B-A0B2-5DB06E57B550}" destId="{D1D3F353-83CF-4FAB-9206-AB07CA5F81F5}" srcOrd="0" destOrd="0" parTransId="{091B9ADA-C230-46FB-8BD0-09F79F0F3453}" sibTransId="{52F2A5BE-E0B9-4D77-A410-1700A2EF991B}"/>
    <dgm:cxn modelId="{59593737-7D1B-4AD6-9E68-2D5FB844D181}" srcId="{97B40EA8-C9BC-4E42-89A1-4DD24D42BA82}" destId="{D113F912-9C6A-46FC-8586-EEB96BB79CA4}" srcOrd="1" destOrd="0" parTransId="{199E26FA-DFFC-4C8D-AF74-A2703D7BEF82}" sibTransId="{3804F1FF-248C-4E21-B926-61CDE37860A1}"/>
    <dgm:cxn modelId="{812BB837-CB18-4061-931C-67C165FD09F6}" type="presOf" srcId="{E56DBEA5-FF04-4B9D-90D1-5416981A6DF6}" destId="{55D5A890-5893-4F6E-838C-2CB216531BA0}" srcOrd="0" destOrd="2" presId="urn:microsoft.com/office/officeart/2005/8/layout/StepDownProcess"/>
    <dgm:cxn modelId="{1C0C9439-C822-464F-B789-24914806707F}" srcId="{05BE07DF-70DB-41DA-AD31-2081C8DACD58}" destId="{43CB258C-8F28-49C9-9681-D21CB4486519}" srcOrd="0" destOrd="0" parTransId="{BE401C36-542D-4940-803B-FF8F02BA99D1}" sibTransId="{6AF8EBEB-F13D-4DEC-95D1-72D63EEE520C}"/>
    <dgm:cxn modelId="{82B8303B-3F42-4518-80DC-A92F04EAE63E}" srcId="{05BE07DF-70DB-41DA-AD31-2081C8DACD58}" destId="{A6E9F8BA-2418-4867-B6D3-0748E6FBCB33}" srcOrd="5" destOrd="0" parTransId="{835B0F2B-850F-4A7E-A24B-A4927C108747}" sibTransId="{EEB13A6A-1D13-465B-89A1-D3E4F8824CF5}"/>
    <dgm:cxn modelId="{BEAB1D3E-4549-45DF-B481-7786A435D98F}" type="presOf" srcId="{5333F19B-939C-4698-87C2-E89A3E971C9E}" destId="{55D5A890-5893-4F6E-838C-2CB216531BA0}" srcOrd="0" destOrd="0" presId="urn:microsoft.com/office/officeart/2005/8/layout/StepDownProcess"/>
    <dgm:cxn modelId="{BA7B2D41-B50C-47A4-A56E-90C3B9F767F2}" srcId="{A4CDD3CE-4757-440E-A35F-90381D386F37}" destId="{F7B2DA5C-CB77-44F9-BB0C-78A1B6E6F279}" srcOrd="1" destOrd="0" parTransId="{F17C0CF2-7F2E-483D-84BE-0A9D4579CE31}" sibTransId="{792F6452-FC45-4E2D-9CC2-A68A3262CA44}"/>
    <dgm:cxn modelId="{1F52DB64-2016-4E1A-83CD-00366DE64192}" srcId="{43CB258C-8F28-49C9-9681-D21CB4486519}" destId="{E56DBEA5-FF04-4B9D-90D1-5416981A6DF6}" srcOrd="2" destOrd="0" parTransId="{DC162A3B-9A2C-4ECE-89AD-72AB3360E960}" sibTransId="{3B0C5708-A32B-4AB7-8AEB-442BD2B6487F}"/>
    <dgm:cxn modelId="{A8BE6849-3D95-4ABA-983B-5EFFF6D3972B}" srcId="{43CB258C-8F28-49C9-9681-D21CB4486519}" destId="{D3F3B1B1-CEBB-42AA-A046-B58C9930D98B}" srcOrd="1" destOrd="0" parTransId="{0D100A5E-B600-4C72-9083-A38A1643713E}" sibTransId="{5B603480-BBAF-47A9-8B04-14A8BF9048F4}"/>
    <dgm:cxn modelId="{1922704A-5A28-4267-B418-BB9517063A75}" type="presOf" srcId="{05BE07DF-70DB-41DA-AD31-2081C8DACD58}" destId="{E6797A7C-EB8B-4B19-A358-67E290368309}" srcOrd="0" destOrd="0" presId="urn:microsoft.com/office/officeart/2005/8/layout/StepDownProcess"/>
    <dgm:cxn modelId="{AC833D6C-4B4F-4945-8AFD-57C9D30539C7}" srcId="{02DA3A8B-FF07-451A-8889-B94C6DF89822}" destId="{77C893A3-D97E-4286-9162-9B455BD5F173}" srcOrd="1" destOrd="0" parTransId="{478CB41A-1881-47C2-8D1D-1E466D14CC4A}" sibTransId="{FFFDB14E-C11E-4CDB-86BA-13E1F0D52C8E}"/>
    <dgm:cxn modelId="{2E06D34C-E478-4485-B6D1-23148CAAE7AE}" type="presOf" srcId="{43CB258C-8F28-49C9-9681-D21CB4486519}" destId="{8E5DEB3F-9004-42B0-8D48-DED8A3CAD78A}" srcOrd="0" destOrd="0" presId="urn:microsoft.com/office/officeart/2005/8/layout/StepDownProcess"/>
    <dgm:cxn modelId="{4994457E-9772-43D7-A3A2-4379F1D51010}" srcId="{A6E9F8BA-2418-4867-B6D3-0748E6FBCB33}" destId="{EFE804C1-E808-497B-88AB-D331A12C7773}" srcOrd="0" destOrd="0" parTransId="{DDBE2E40-8E4B-4878-8E01-7DA945B1DAF4}" sibTransId="{85CBAB50-9F56-4DE4-B807-D613E4C4A950}"/>
    <dgm:cxn modelId="{A9AA9581-A691-4EF7-A4B8-8F04167AA77A}" type="presOf" srcId="{7C764BE6-FFAA-4A30-8C82-5E51385D4028}" destId="{13CB1C81-9FD3-451A-AB42-8A3FBE496E94}" srcOrd="0" destOrd="2" presId="urn:microsoft.com/office/officeart/2005/8/layout/StepDownProcess"/>
    <dgm:cxn modelId="{FBBA7582-2248-431D-8F04-069F78E5D782}" type="presOf" srcId="{D113F912-9C6A-46FC-8586-EEB96BB79CA4}" destId="{2EB53FFB-FDB4-4F10-B18C-9E53B1F3CFA9}" srcOrd="0" destOrd="1" presId="urn:microsoft.com/office/officeart/2005/8/layout/StepDownProcess"/>
    <dgm:cxn modelId="{FB567C95-6398-4483-9E07-B0D3917997EB}" type="presOf" srcId="{A6E9F8BA-2418-4867-B6D3-0748E6FBCB33}" destId="{E25F95FD-8ED8-4437-A011-29BD416D847E}" srcOrd="0" destOrd="0" presId="urn:microsoft.com/office/officeart/2005/8/layout/StepDownProcess"/>
    <dgm:cxn modelId="{6AB0A59C-D14C-4652-A756-098D555817D9}" type="presOf" srcId="{670B8614-F396-480C-A080-B7B5A57D779D}" destId="{2EB53FFB-FDB4-4F10-B18C-9E53B1F3CFA9}" srcOrd="0" destOrd="2" presId="urn:microsoft.com/office/officeart/2005/8/layout/StepDownProcess"/>
    <dgm:cxn modelId="{2E7CC19C-23EF-429B-996D-C3FEBF5353E5}" srcId="{02DA3A8B-FF07-451A-8889-B94C6DF89822}" destId="{56F1714D-242B-4939-9347-BCCFF2307A91}" srcOrd="0" destOrd="0" parTransId="{6135F6F8-61B0-4B30-8562-27A31ECF0D04}" sibTransId="{40567FCF-E51D-4564-8876-A2D38E83DDA4}"/>
    <dgm:cxn modelId="{EB022F9F-A337-46A0-867C-7EDDAD283A4E}" type="presOf" srcId="{C7A41D0A-8153-4BA4-B0DC-0A9987934368}" destId="{72573486-D2EC-444F-9ABB-A9C3D60C454E}" srcOrd="0" destOrd="0" presId="urn:microsoft.com/office/officeart/2005/8/layout/StepDownProcess"/>
    <dgm:cxn modelId="{D2ECF89F-A7B8-43BA-A15D-C37947BAF0E1}" srcId="{05BE07DF-70DB-41DA-AD31-2081C8DACD58}" destId="{A4CDD3CE-4757-440E-A35F-90381D386F37}" srcOrd="3" destOrd="0" parTransId="{6EBDAD57-214C-4D6C-AF0C-C920A4C95939}" sibTransId="{03F3F315-A291-4134-AF99-5D42B1297A80}"/>
    <dgm:cxn modelId="{6D4762A8-E5DB-4E2F-A53F-A245F3FC531B}" srcId="{97B40EA8-C9BC-4E42-89A1-4DD24D42BA82}" destId="{670B8614-F396-480C-A080-B7B5A57D779D}" srcOrd="2" destOrd="0" parTransId="{AB4899FA-BEA6-4315-99E2-66517B4934FA}" sibTransId="{2E412828-9CD2-4121-8698-77CFF4C554A5}"/>
    <dgm:cxn modelId="{6833BFA9-F2D3-498E-8C4C-ADBC9888359D}" srcId="{05BE07DF-70DB-41DA-AD31-2081C8DACD58}" destId="{91A1A485-08FA-4D1B-A0B2-5DB06E57B550}" srcOrd="1" destOrd="0" parTransId="{C3098939-2F37-44B7-8CF9-E048D350CBF1}" sibTransId="{6201E82F-CC78-4330-BDA9-266B2B6A9ACD}"/>
    <dgm:cxn modelId="{ECC8F3AB-79D4-4BAD-8D65-70B773214A2F}" type="presOf" srcId="{EFE804C1-E808-497B-88AB-D331A12C7773}" destId="{13CB1C81-9FD3-451A-AB42-8A3FBE496E94}" srcOrd="0" destOrd="0" presId="urn:microsoft.com/office/officeart/2005/8/layout/StepDownProcess"/>
    <dgm:cxn modelId="{875F14AE-8AC4-456B-8D14-64F2BB9B65AE}" srcId="{A6E9F8BA-2418-4867-B6D3-0748E6FBCB33}" destId="{E878C269-A1AC-437B-AD2E-F5873B27E321}" srcOrd="1" destOrd="0" parTransId="{DF544871-B244-46EF-B714-F82DD629A46D}" sibTransId="{4718751C-6B19-463B-BF29-0C7EA331AA75}"/>
    <dgm:cxn modelId="{6898A3B3-7A92-4D73-B3F3-8B9C129FCBED}" srcId="{91A1A485-08FA-4D1B-A0B2-5DB06E57B550}" destId="{5F5BAB6A-1ABB-4E8F-AD69-8F04A7E177A0}" srcOrd="1" destOrd="0" parTransId="{7158ABD2-F796-4120-82BF-334FCA88F2B6}" sibTransId="{5512787A-5F24-49AC-93A3-CC9B9CAFE5E0}"/>
    <dgm:cxn modelId="{188962BB-75BA-42F2-95D6-1FD70B40C86D}" srcId="{A6E9F8BA-2418-4867-B6D3-0748E6FBCB33}" destId="{7C764BE6-FFAA-4A30-8C82-5E51385D4028}" srcOrd="2" destOrd="0" parTransId="{85C28F9D-F72C-433D-9E70-0F1451A7C0C7}" sibTransId="{71074381-7649-4450-933A-F55E7B988196}"/>
    <dgm:cxn modelId="{2CF8EEDC-176C-4700-8CFA-49F2F4BCD0A8}" type="presOf" srcId="{E878C269-A1AC-437B-AD2E-F5873B27E321}" destId="{13CB1C81-9FD3-451A-AB42-8A3FBE496E94}" srcOrd="0" destOrd="1" presId="urn:microsoft.com/office/officeart/2005/8/layout/StepDownProcess"/>
    <dgm:cxn modelId="{564317E3-3937-4D67-9825-B25842D26366}" srcId="{05BE07DF-70DB-41DA-AD31-2081C8DACD58}" destId="{97B40EA8-C9BC-4E42-89A1-4DD24D42BA82}" srcOrd="4" destOrd="0" parTransId="{33B73AF6-B640-4071-A0D2-E6B1851D9702}" sibTransId="{9EEF4BA0-9E7D-4DB3-8201-B004A68A3FFB}"/>
    <dgm:cxn modelId="{9B37A3E7-2985-42D7-A671-36CBBC26D4DB}" type="presOf" srcId="{D3F3B1B1-CEBB-42AA-A046-B58C9930D98B}" destId="{55D5A890-5893-4F6E-838C-2CB216531BA0}" srcOrd="0" destOrd="1" presId="urn:microsoft.com/office/officeart/2005/8/layout/StepDownProcess"/>
    <dgm:cxn modelId="{E1544FE8-B0AA-4443-9B45-8B0475C3E87A}" srcId="{05BE07DF-70DB-41DA-AD31-2081C8DACD58}" destId="{225F5594-39E1-4900-B89D-5EE96D9D9F13}" srcOrd="6" destOrd="0" parTransId="{08887C5A-3B8C-4D13-A1C7-A9ED75C6C519}" sibTransId="{9CD90C8E-72FD-4F2F-B409-ECEBF941FBA7}"/>
    <dgm:cxn modelId="{3702C5EC-076E-4902-BA56-81BB3A0EB6F2}" type="presOf" srcId="{5F5BAB6A-1ABB-4E8F-AD69-8F04A7E177A0}" destId="{89D129B5-FF98-4C53-947D-9938B0B736A1}" srcOrd="0" destOrd="1" presId="urn:microsoft.com/office/officeart/2005/8/layout/StepDownProcess"/>
    <dgm:cxn modelId="{02D6DEEE-7156-44D5-AE38-55DE42D32DE6}" type="presOf" srcId="{D1D3F353-83CF-4FAB-9206-AB07CA5F81F5}" destId="{89D129B5-FF98-4C53-947D-9938B0B736A1}" srcOrd="0" destOrd="0" presId="urn:microsoft.com/office/officeart/2005/8/layout/StepDownProcess"/>
    <dgm:cxn modelId="{61306BEF-45A6-408C-9D58-E74EABDFB639}" srcId="{A4CDD3CE-4757-440E-A35F-90381D386F37}" destId="{C7A41D0A-8153-4BA4-B0DC-0A9987934368}" srcOrd="0" destOrd="0" parTransId="{F3385919-AA7D-4E51-B3D8-CD5FED93FED9}" sibTransId="{164E2F31-E602-4D78-BEFF-F80AA7A2C317}"/>
    <dgm:cxn modelId="{3D9E9CF5-C1A1-4CB1-BD13-C6B138EC8E44}" srcId="{97B40EA8-C9BC-4E42-89A1-4DD24D42BA82}" destId="{308004D2-F3E1-45FC-A3A9-E7D0912D8E31}" srcOrd="0" destOrd="0" parTransId="{BFF5A7C7-A7FD-4116-9716-A6FFB2728223}" sibTransId="{5690AB21-611B-49AE-83C3-F28C9A32FF78}"/>
    <dgm:cxn modelId="{02618F46-2698-4942-96E6-31AB3115CA92}" type="presParOf" srcId="{E6797A7C-EB8B-4B19-A358-67E290368309}" destId="{50DD358C-C680-4968-9E1D-2C64E036731F}" srcOrd="0" destOrd="0" presId="urn:microsoft.com/office/officeart/2005/8/layout/StepDownProcess"/>
    <dgm:cxn modelId="{04AD6628-9605-4BEB-8C48-2646E9AFCBB8}" type="presParOf" srcId="{50DD358C-C680-4968-9E1D-2C64E036731F}" destId="{F57B172B-9CDD-4B60-909E-568D718C154B}" srcOrd="0" destOrd="0" presId="urn:microsoft.com/office/officeart/2005/8/layout/StepDownProcess"/>
    <dgm:cxn modelId="{99FB3091-5731-4F29-A63F-A739340B804D}" type="presParOf" srcId="{50DD358C-C680-4968-9E1D-2C64E036731F}" destId="{8E5DEB3F-9004-42B0-8D48-DED8A3CAD78A}" srcOrd="1" destOrd="0" presId="urn:microsoft.com/office/officeart/2005/8/layout/StepDownProcess"/>
    <dgm:cxn modelId="{2BA9B2CF-C450-4026-B022-896BF71B9CD8}" type="presParOf" srcId="{50DD358C-C680-4968-9E1D-2C64E036731F}" destId="{55D5A890-5893-4F6E-838C-2CB216531BA0}" srcOrd="2" destOrd="0" presId="urn:microsoft.com/office/officeart/2005/8/layout/StepDownProcess"/>
    <dgm:cxn modelId="{53A2CD10-2C11-457D-A9BE-7B41137BAF26}" type="presParOf" srcId="{E6797A7C-EB8B-4B19-A358-67E290368309}" destId="{C76AC476-15CE-46AE-82CD-158CFC1259FA}" srcOrd="1" destOrd="0" presId="urn:microsoft.com/office/officeart/2005/8/layout/StepDownProcess"/>
    <dgm:cxn modelId="{BEAC34EE-6118-4012-91C8-973028100286}" type="presParOf" srcId="{E6797A7C-EB8B-4B19-A358-67E290368309}" destId="{4B35DFE4-9CF0-4809-8809-CBC4DFD69EFB}" srcOrd="2" destOrd="0" presId="urn:microsoft.com/office/officeart/2005/8/layout/StepDownProcess"/>
    <dgm:cxn modelId="{597C06C3-7DD4-4BAC-8985-742F1C655772}" type="presParOf" srcId="{4B35DFE4-9CF0-4809-8809-CBC4DFD69EFB}" destId="{0E4A3784-07EA-4EED-A8EF-D047A3D36D31}" srcOrd="0" destOrd="0" presId="urn:microsoft.com/office/officeart/2005/8/layout/StepDownProcess"/>
    <dgm:cxn modelId="{020E4CCE-7E0D-4561-BB64-6F3360A92C0F}" type="presParOf" srcId="{4B35DFE4-9CF0-4809-8809-CBC4DFD69EFB}" destId="{71AA4D04-ABEA-4F8B-8FEB-61F73E4FE2FC}" srcOrd="1" destOrd="0" presId="urn:microsoft.com/office/officeart/2005/8/layout/StepDownProcess"/>
    <dgm:cxn modelId="{AF044F96-D9E6-4B40-BA29-8F258A26313C}" type="presParOf" srcId="{4B35DFE4-9CF0-4809-8809-CBC4DFD69EFB}" destId="{89D129B5-FF98-4C53-947D-9938B0B736A1}" srcOrd="2" destOrd="0" presId="urn:microsoft.com/office/officeart/2005/8/layout/StepDownProcess"/>
    <dgm:cxn modelId="{03DA8823-A14A-4AF1-8496-776030F0C414}" type="presParOf" srcId="{E6797A7C-EB8B-4B19-A358-67E290368309}" destId="{708259EF-AF25-44D2-B281-686BF846EDA4}" srcOrd="3" destOrd="0" presId="urn:microsoft.com/office/officeart/2005/8/layout/StepDownProcess"/>
    <dgm:cxn modelId="{8B84A047-AF30-42B3-8709-A450775B7D62}" type="presParOf" srcId="{E6797A7C-EB8B-4B19-A358-67E290368309}" destId="{DE5E9458-4259-4380-A016-436F164BCD3A}" srcOrd="4" destOrd="0" presId="urn:microsoft.com/office/officeart/2005/8/layout/StepDownProcess"/>
    <dgm:cxn modelId="{1B57FB4E-0D99-4DCC-BFDA-4AC229DDDF38}" type="presParOf" srcId="{DE5E9458-4259-4380-A016-436F164BCD3A}" destId="{B69298E1-5DA8-478B-86CD-220240EA4BB4}" srcOrd="0" destOrd="0" presId="urn:microsoft.com/office/officeart/2005/8/layout/StepDownProcess"/>
    <dgm:cxn modelId="{024A565F-5962-4773-A8E9-5EA2B6FBEFF7}" type="presParOf" srcId="{DE5E9458-4259-4380-A016-436F164BCD3A}" destId="{D1D42BDF-FE30-436E-9852-7E487A9678F8}" srcOrd="1" destOrd="0" presId="urn:microsoft.com/office/officeart/2005/8/layout/StepDownProcess"/>
    <dgm:cxn modelId="{5FBECDEE-6CA1-4626-BD33-71F1212E68F6}" type="presParOf" srcId="{DE5E9458-4259-4380-A016-436F164BCD3A}" destId="{8AE61F39-904E-493C-BD5C-821EF12FBBB2}" srcOrd="2" destOrd="0" presId="urn:microsoft.com/office/officeart/2005/8/layout/StepDownProcess"/>
    <dgm:cxn modelId="{A2D9E330-5D4B-4DFF-85F6-FE2D397E5D1D}" type="presParOf" srcId="{E6797A7C-EB8B-4B19-A358-67E290368309}" destId="{291360AE-76D3-46B6-B5ED-002136C65014}" srcOrd="5" destOrd="0" presId="urn:microsoft.com/office/officeart/2005/8/layout/StepDownProcess"/>
    <dgm:cxn modelId="{DE91C0F4-FE05-4331-B200-9DA34633007B}" type="presParOf" srcId="{E6797A7C-EB8B-4B19-A358-67E290368309}" destId="{F3BC8AC7-110B-4170-B21E-62D59D461B40}" srcOrd="6" destOrd="0" presId="urn:microsoft.com/office/officeart/2005/8/layout/StepDownProcess"/>
    <dgm:cxn modelId="{F06F0020-B42E-44D0-878D-9873E0BA0BB6}" type="presParOf" srcId="{F3BC8AC7-110B-4170-B21E-62D59D461B40}" destId="{4117F6AE-3B6C-41CB-9ED6-A01422C1340C}" srcOrd="0" destOrd="0" presId="urn:microsoft.com/office/officeart/2005/8/layout/StepDownProcess"/>
    <dgm:cxn modelId="{0D6E5710-99DA-4247-814A-D6673A11B941}" type="presParOf" srcId="{F3BC8AC7-110B-4170-B21E-62D59D461B40}" destId="{92F46969-F3B8-4BF9-8C91-CC03D9F46202}" srcOrd="1" destOrd="0" presId="urn:microsoft.com/office/officeart/2005/8/layout/StepDownProcess"/>
    <dgm:cxn modelId="{8FE54C4F-115E-4B36-86E5-E2F4703A425A}" type="presParOf" srcId="{F3BC8AC7-110B-4170-B21E-62D59D461B40}" destId="{72573486-D2EC-444F-9ABB-A9C3D60C454E}" srcOrd="2" destOrd="0" presId="urn:microsoft.com/office/officeart/2005/8/layout/StepDownProcess"/>
    <dgm:cxn modelId="{79DB778F-EA62-41A1-8062-78A4C4EB0EDF}" type="presParOf" srcId="{E6797A7C-EB8B-4B19-A358-67E290368309}" destId="{4F0AE6B3-C9A2-4772-94E8-9A1BF7E5270C}" srcOrd="7" destOrd="0" presId="urn:microsoft.com/office/officeart/2005/8/layout/StepDownProcess"/>
    <dgm:cxn modelId="{F837E454-0074-48AA-B232-3F7252B3A997}" type="presParOf" srcId="{E6797A7C-EB8B-4B19-A358-67E290368309}" destId="{1493B0A9-4CA1-4119-ADF5-9E96E5834F39}" srcOrd="8" destOrd="0" presId="urn:microsoft.com/office/officeart/2005/8/layout/StepDownProcess"/>
    <dgm:cxn modelId="{B6FC9194-BD3B-4333-A9B7-1C1F4EC349F7}" type="presParOf" srcId="{1493B0A9-4CA1-4119-ADF5-9E96E5834F39}" destId="{1322E384-3B9D-4BBC-B302-389153346F23}" srcOrd="0" destOrd="0" presId="urn:microsoft.com/office/officeart/2005/8/layout/StepDownProcess"/>
    <dgm:cxn modelId="{E682AE2A-05A7-4AE4-89B4-822906D4D029}" type="presParOf" srcId="{1493B0A9-4CA1-4119-ADF5-9E96E5834F39}" destId="{147C1F99-5FBE-4BB9-A564-C1B68DD8BFC6}" srcOrd="1" destOrd="0" presId="urn:microsoft.com/office/officeart/2005/8/layout/StepDownProcess"/>
    <dgm:cxn modelId="{15C6C07B-2198-44AD-B9D9-E1C507C02825}" type="presParOf" srcId="{1493B0A9-4CA1-4119-ADF5-9E96E5834F39}" destId="{2EB53FFB-FDB4-4F10-B18C-9E53B1F3CFA9}" srcOrd="2" destOrd="0" presId="urn:microsoft.com/office/officeart/2005/8/layout/StepDownProcess"/>
    <dgm:cxn modelId="{F9D1A162-4A89-4F27-A707-9D1A558B50F0}" type="presParOf" srcId="{E6797A7C-EB8B-4B19-A358-67E290368309}" destId="{828C2F15-6B38-4489-ABBB-333E3C8AD312}" srcOrd="9" destOrd="0" presId="urn:microsoft.com/office/officeart/2005/8/layout/StepDownProcess"/>
    <dgm:cxn modelId="{FCAE4F36-ECD5-41AD-A735-1CF99A7D9913}" type="presParOf" srcId="{E6797A7C-EB8B-4B19-A358-67E290368309}" destId="{F8397FBB-7BAA-4B70-BB00-B449F4EAAF5C}" srcOrd="10" destOrd="0" presId="urn:microsoft.com/office/officeart/2005/8/layout/StepDownProcess"/>
    <dgm:cxn modelId="{58410208-71A2-4B49-BEA4-DE2962290685}" type="presParOf" srcId="{F8397FBB-7BAA-4B70-BB00-B449F4EAAF5C}" destId="{FB80C58A-3F79-4466-B52C-A96632F67126}" srcOrd="0" destOrd="0" presId="urn:microsoft.com/office/officeart/2005/8/layout/StepDownProcess"/>
    <dgm:cxn modelId="{DDB580F6-B09B-4395-8D0E-673CF8A330C0}" type="presParOf" srcId="{F8397FBB-7BAA-4B70-BB00-B449F4EAAF5C}" destId="{E25F95FD-8ED8-4437-A011-29BD416D847E}" srcOrd="1" destOrd="0" presId="urn:microsoft.com/office/officeart/2005/8/layout/StepDownProcess"/>
    <dgm:cxn modelId="{452D407D-7875-4DB2-9EB7-B46184337983}" type="presParOf" srcId="{F8397FBB-7BAA-4B70-BB00-B449F4EAAF5C}" destId="{13CB1C81-9FD3-451A-AB42-8A3FBE496E94}" srcOrd="2" destOrd="0" presId="urn:microsoft.com/office/officeart/2005/8/layout/StepDownProcess"/>
    <dgm:cxn modelId="{B7648750-667D-4289-BCA5-0865215C874B}" type="presParOf" srcId="{E6797A7C-EB8B-4B19-A358-67E290368309}" destId="{09D30945-19ED-446B-BBB3-26273F4A4FD8}" srcOrd="11" destOrd="0" presId="urn:microsoft.com/office/officeart/2005/8/layout/StepDownProcess"/>
    <dgm:cxn modelId="{0F04EC32-1631-4171-A5F5-B9BDF4856CB4}" type="presParOf" srcId="{E6797A7C-EB8B-4B19-A358-67E290368309}" destId="{A669B57E-95EE-41E8-ABE7-D68CED1A4F70}" srcOrd="12" destOrd="0" presId="urn:microsoft.com/office/officeart/2005/8/layout/StepDownProcess"/>
    <dgm:cxn modelId="{41F7DF47-EC23-4A63-BD7F-458402CB72F4}" type="presParOf" srcId="{A669B57E-95EE-41E8-ABE7-D68CED1A4F70}" destId="{E09EE450-11CD-4A1F-AD05-B5E810FCFCAA}" srcOrd="0" destOrd="0" presId="urn:microsoft.com/office/officeart/2005/8/layout/StepDown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A9B1D7-5F0A-4A0B-BABA-202DD49F0B2C}"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87187312-CA92-4F66-8EB3-0C94A75469F1}">
      <dgm:prSet custT="1"/>
      <dgm:spPr/>
      <dgm:t>
        <a:bodyPr/>
        <a:lstStyle/>
        <a:p>
          <a:r>
            <a:rPr lang="en-US" sz="1100" b="1"/>
            <a:t>Ambassador Recruitment</a:t>
          </a:r>
        </a:p>
      </dgm:t>
    </dgm:pt>
    <dgm:pt modelId="{6C81451A-F64D-43F2-8E3F-3CFE6994B3EA}" type="parTrans" cxnId="{D6475D09-7C9B-4241-A647-539D041CBCB7}">
      <dgm:prSet/>
      <dgm:spPr/>
      <dgm:t>
        <a:bodyPr/>
        <a:lstStyle/>
        <a:p>
          <a:endParaRPr lang="en-US"/>
        </a:p>
      </dgm:t>
    </dgm:pt>
    <dgm:pt modelId="{3B85C7D8-867D-48FA-86FA-BD64AC1FCD6A}" type="sibTrans" cxnId="{D6475D09-7C9B-4241-A647-539D041CBCB7}">
      <dgm:prSet/>
      <dgm:spPr/>
      <dgm:t>
        <a:bodyPr/>
        <a:lstStyle/>
        <a:p>
          <a:endParaRPr lang="en-US"/>
        </a:p>
      </dgm:t>
    </dgm:pt>
    <dgm:pt modelId="{5150FA57-9666-465E-86F6-A164C9459C1C}">
      <dgm:prSet/>
      <dgm:spPr/>
      <dgm:t>
        <a:bodyPr/>
        <a:lstStyle/>
        <a:p>
          <a:r>
            <a:rPr lang="en-US"/>
            <a:t>Initiating recruitment: application criteria </a:t>
          </a:r>
        </a:p>
      </dgm:t>
    </dgm:pt>
    <dgm:pt modelId="{B97F5712-2F9C-418C-BB6C-70F1501DF570}" type="parTrans" cxnId="{E1259E59-90B7-4244-A9D8-CAA0F24F4A57}">
      <dgm:prSet/>
      <dgm:spPr/>
      <dgm:t>
        <a:bodyPr/>
        <a:lstStyle/>
        <a:p>
          <a:endParaRPr lang="en-US"/>
        </a:p>
      </dgm:t>
    </dgm:pt>
    <dgm:pt modelId="{BC5D13C0-CB53-4C90-98BA-68AFEA449AAA}" type="sibTrans" cxnId="{E1259E59-90B7-4244-A9D8-CAA0F24F4A57}">
      <dgm:prSet/>
      <dgm:spPr/>
      <dgm:t>
        <a:bodyPr/>
        <a:lstStyle/>
        <a:p>
          <a:endParaRPr lang="en-US"/>
        </a:p>
      </dgm:t>
    </dgm:pt>
    <dgm:pt modelId="{91AA575F-8394-4787-8B2F-990590FDF348}">
      <dgm:prSet/>
      <dgm:spPr/>
      <dgm:t>
        <a:bodyPr/>
        <a:lstStyle/>
        <a:p>
          <a:r>
            <a:rPr lang="en-US"/>
            <a:t>Communicating out the opportunity</a:t>
          </a:r>
        </a:p>
      </dgm:t>
    </dgm:pt>
    <dgm:pt modelId="{9105B572-2543-4E5F-BF70-C728582401C0}" type="parTrans" cxnId="{09752102-CFDE-44C7-8549-22C4458ACCB8}">
      <dgm:prSet/>
      <dgm:spPr/>
      <dgm:t>
        <a:bodyPr/>
        <a:lstStyle/>
        <a:p>
          <a:endParaRPr lang="en-US"/>
        </a:p>
      </dgm:t>
    </dgm:pt>
    <dgm:pt modelId="{027F8F41-762E-4E46-AB5D-BFDC4A7E9E2F}" type="sibTrans" cxnId="{09752102-CFDE-44C7-8549-22C4458ACCB8}">
      <dgm:prSet/>
      <dgm:spPr/>
      <dgm:t>
        <a:bodyPr/>
        <a:lstStyle/>
        <a:p>
          <a:endParaRPr lang="en-US"/>
        </a:p>
      </dgm:t>
    </dgm:pt>
    <dgm:pt modelId="{541BC911-0FA6-4AAB-B84B-2F5C9D9A8C0D}">
      <dgm:prSet/>
      <dgm:spPr/>
      <dgm:t>
        <a:bodyPr/>
        <a:lstStyle/>
        <a:p>
          <a:r>
            <a:rPr lang="en-US"/>
            <a:t>Set up screening committee</a:t>
          </a:r>
        </a:p>
      </dgm:t>
    </dgm:pt>
    <dgm:pt modelId="{201F5C67-0292-49BC-BCDC-73782C000B23}" type="parTrans" cxnId="{B834FBBA-9B06-4C4A-820E-394EC7A9A596}">
      <dgm:prSet/>
      <dgm:spPr/>
      <dgm:t>
        <a:bodyPr/>
        <a:lstStyle/>
        <a:p>
          <a:endParaRPr lang="en-US"/>
        </a:p>
      </dgm:t>
    </dgm:pt>
    <dgm:pt modelId="{6D45510E-4565-42B8-9622-42697F82F3CC}" type="sibTrans" cxnId="{B834FBBA-9B06-4C4A-820E-394EC7A9A596}">
      <dgm:prSet/>
      <dgm:spPr/>
      <dgm:t>
        <a:bodyPr/>
        <a:lstStyle/>
        <a:p>
          <a:endParaRPr lang="en-US"/>
        </a:p>
      </dgm:t>
    </dgm:pt>
    <dgm:pt modelId="{C4C4E5FA-8494-4A65-8D80-31F30EEA147D}">
      <dgm:prSet/>
      <dgm:spPr/>
      <dgm:t>
        <a:bodyPr/>
        <a:lstStyle/>
        <a:p>
          <a:r>
            <a:rPr lang="en-US"/>
            <a:t>Vetting applicants</a:t>
          </a:r>
        </a:p>
      </dgm:t>
    </dgm:pt>
    <dgm:pt modelId="{8B085764-571B-4686-882D-8AF8644652F6}" type="parTrans" cxnId="{12F7ECD7-5A3A-4003-A407-BF80B3FE7215}">
      <dgm:prSet/>
      <dgm:spPr/>
      <dgm:t>
        <a:bodyPr/>
        <a:lstStyle/>
        <a:p>
          <a:endParaRPr lang="en-US"/>
        </a:p>
      </dgm:t>
    </dgm:pt>
    <dgm:pt modelId="{BD999BB8-607C-4C25-887D-C8D1A701683B}" type="sibTrans" cxnId="{12F7ECD7-5A3A-4003-A407-BF80B3FE7215}">
      <dgm:prSet/>
      <dgm:spPr/>
      <dgm:t>
        <a:bodyPr/>
        <a:lstStyle/>
        <a:p>
          <a:endParaRPr lang="en-US"/>
        </a:p>
      </dgm:t>
    </dgm:pt>
    <dgm:pt modelId="{E81D760E-5BED-4EF1-A0F5-6EA8BE72E390}">
      <dgm:prSet/>
      <dgm:spPr/>
      <dgm:t>
        <a:bodyPr/>
        <a:lstStyle/>
        <a:p>
          <a:r>
            <a:rPr lang="en-US"/>
            <a:t>Final selections</a:t>
          </a:r>
        </a:p>
      </dgm:t>
    </dgm:pt>
    <dgm:pt modelId="{4621C332-416E-45B5-AD6A-E64BC0A71145}" type="parTrans" cxnId="{9DC408D2-4438-475C-A9E0-9E5BDB76376C}">
      <dgm:prSet/>
      <dgm:spPr/>
      <dgm:t>
        <a:bodyPr/>
        <a:lstStyle/>
        <a:p>
          <a:endParaRPr lang="en-US"/>
        </a:p>
      </dgm:t>
    </dgm:pt>
    <dgm:pt modelId="{8DC40858-0F5C-440E-986E-E80EB2DACF07}" type="sibTrans" cxnId="{9DC408D2-4438-475C-A9E0-9E5BDB76376C}">
      <dgm:prSet/>
      <dgm:spPr/>
      <dgm:t>
        <a:bodyPr/>
        <a:lstStyle/>
        <a:p>
          <a:endParaRPr lang="en-US"/>
        </a:p>
      </dgm:t>
    </dgm:pt>
    <dgm:pt modelId="{C8F97310-2C56-444D-873A-265DC9BA23E5}">
      <dgm:prSet/>
      <dgm:spPr/>
      <dgm:t>
        <a:bodyPr/>
        <a:lstStyle/>
        <a:p>
          <a:r>
            <a:rPr lang="en-US"/>
            <a:t>Communications to participants</a:t>
          </a:r>
        </a:p>
      </dgm:t>
    </dgm:pt>
    <dgm:pt modelId="{42465CC0-20F2-477D-824A-894304E14077}" type="parTrans" cxnId="{CD5EA71C-B311-4F52-A966-69ABF8B7D646}">
      <dgm:prSet/>
      <dgm:spPr/>
      <dgm:t>
        <a:bodyPr/>
        <a:lstStyle/>
        <a:p>
          <a:endParaRPr lang="en-US"/>
        </a:p>
      </dgm:t>
    </dgm:pt>
    <dgm:pt modelId="{61EAFF09-C3CE-4837-ABC0-6AF2C45F7847}" type="sibTrans" cxnId="{CD5EA71C-B311-4F52-A966-69ABF8B7D646}">
      <dgm:prSet/>
      <dgm:spPr/>
      <dgm:t>
        <a:bodyPr/>
        <a:lstStyle/>
        <a:p>
          <a:endParaRPr lang="en-US"/>
        </a:p>
      </dgm:t>
    </dgm:pt>
    <dgm:pt modelId="{5B6F0C6B-1DE2-48DE-AB0A-CA3D252E2F23}">
      <dgm:prSet/>
      <dgm:spPr/>
      <dgm:t>
        <a:bodyPr/>
        <a:lstStyle/>
        <a:p>
          <a:r>
            <a:rPr lang="en-US"/>
            <a:t>Ambassador administration</a:t>
          </a:r>
        </a:p>
      </dgm:t>
    </dgm:pt>
    <dgm:pt modelId="{ED713F65-6012-4F6F-87BD-3C5E7725854A}" type="parTrans" cxnId="{EEA5C656-AE9B-4A58-8C6F-3C68072BACF9}">
      <dgm:prSet/>
      <dgm:spPr/>
      <dgm:t>
        <a:bodyPr/>
        <a:lstStyle/>
        <a:p>
          <a:endParaRPr lang="en-US"/>
        </a:p>
      </dgm:t>
    </dgm:pt>
    <dgm:pt modelId="{062D750D-9CD8-45DC-B1DF-10A1BE8B3121}" type="sibTrans" cxnId="{EEA5C656-AE9B-4A58-8C6F-3C68072BACF9}">
      <dgm:prSet/>
      <dgm:spPr/>
      <dgm:t>
        <a:bodyPr/>
        <a:lstStyle/>
        <a:p>
          <a:endParaRPr lang="en-US"/>
        </a:p>
      </dgm:t>
    </dgm:pt>
    <dgm:pt modelId="{8924A000-3EFC-40A7-A98A-298CF8414997}">
      <dgm:prSet/>
      <dgm:spPr/>
      <dgm:t>
        <a:bodyPr/>
        <a:lstStyle/>
        <a:p>
          <a:r>
            <a:rPr lang="en-US"/>
            <a:t>Announcing participants</a:t>
          </a:r>
        </a:p>
      </dgm:t>
    </dgm:pt>
    <dgm:pt modelId="{8CCA1825-3283-405D-AC39-5D1518F3ADB4}" type="parTrans" cxnId="{A84A0B40-8070-4A67-A7A5-AD8F748BD72E}">
      <dgm:prSet/>
      <dgm:spPr/>
      <dgm:t>
        <a:bodyPr/>
        <a:lstStyle/>
        <a:p>
          <a:endParaRPr lang="en-US"/>
        </a:p>
      </dgm:t>
    </dgm:pt>
    <dgm:pt modelId="{FA2F7DC2-FC6A-41E9-AB26-46F2435D6275}" type="sibTrans" cxnId="{A84A0B40-8070-4A67-A7A5-AD8F748BD72E}">
      <dgm:prSet/>
      <dgm:spPr/>
      <dgm:t>
        <a:bodyPr/>
        <a:lstStyle/>
        <a:p>
          <a:endParaRPr lang="en-US"/>
        </a:p>
      </dgm:t>
    </dgm:pt>
    <dgm:pt modelId="{87DCC0E2-BBDD-4127-ABC4-7882D4BDF72A}">
      <dgm:prSet custT="1"/>
      <dgm:spPr/>
      <dgm:t>
        <a:bodyPr/>
        <a:lstStyle/>
        <a:p>
          <a:r>
            <a:rPr lang="en-US" sz="1100" b="1"/>
            <a:t>Launch Planning</a:t>
          </a:r>
        </a:p>
      </dgm:t>
    </dgm:pt>
    <dgm:pt modelId="{67BA7355-89CB-4A2D-9C19-CDEE0BC8C58F}" type="parTrans" cxnId="{A174DA4B-08BB-442B-B09A-A8F2C86C7A0A}">
      <dgm:prSet/>
      <dgm:spPr/>
      <dgm:t>
        <a:bodyPr/>
        <a:lstStyle/>
        <a:p>
          <a:endParaRPr lang="en-US"/>
        </a:p>
      </dgm:t>
    </dgm:pt>
    <dgm:pt modelId="{8565580E-6041-4F0D-B57A-774A1043F02C}" type="sibTrans" cxnId="{A174DA4B-08BB-442B-B09A-A8F2C86C7A0A}">
      <dgm:prSet/>
      <dgm:spPr/>
      <dgm:t>
        <a:bodyPr/>
        <a:lstStyle/>
        <a:p>
          <a:endParaRPr lang="en-US"/>
        </a:p>
      </dgm:t>
    </dgm:pt>
    <dgm:pt modelId="{4B25C8A1-20A3-4C86-98C9-DC6729D0920F}">
      <dgm:prSet/>
      <dgm:spPr/>
      <dgm:t>
        <a:bodyPr/>
        <a:lstStyle/>
        <a:p>
          <a:r>
            <a:rPr lang="en-US"/>
            <a:t>Schedule launch date (with HBA Launch Leader)</a:t>
          </a:r>
        </a:p>
      </dgm:t>
    </dgm:pt>
    <dgm:pt modelId="{23DCC5E6-87C9-4A41-89FC-2C36DB135A9D}" type="parTrans" cxnId="{8EF29E3E-8CFA-4486-B377-4EBDAF6026D9}">
      <dgm:prSet/>
      <dgm:spPr/>
      <dgm:t>
        <a:bodyPr/>
        <a:lstStyle/>
        <a:p>
          <a:endParaRPr lang="en-US"/>
        </a:p>
      </dgm:t>
    </dgm:pt>
    <dgm:pt modelId="{20B33190-05F8-4AE2-B8AF-36C859CE9EB7}" type="sibTrans" cxnId="{8EF29E3E-8CFA-4486-B377-4EBDAF6026D9}">
      <dgm:prSet/>
      <dgm:spPr/>
      <dgm:t>
        <a:bodyPr/>
        <a:lstStyle/>
        <a:p>
          <a:endParaRPr lang="en-US"/>
        </a:p>
      </dgm:t>
    </dgm:pt>
    <dgm:pt modelId="{D2D5ADBD-899E-497F-B659-919F285B4CFC}">
      <dgm:prSet/>
      <dgm:spPr/>
      <dgm:t>
        <a:bodyPr/>
        <a:lstStyle/>
        <a:p>
          <a:r>
            <a:rPr lang="en-US"/>
            <a:t>Logistics planning </a:t>
          </a:r>
        </a:p>
      </dgm:t>
    </dgm:pt>
    <dgm:pt modelId="{4F5D37B0-3653-40E0-B58D-3A27DFFD35B9}" type="parTrans" cxnId="{7C67B074-58F9-421A-B210-26082D471F6F}">
      <dgm:prSet/>
      <dgm:spPr/>
      <dgm:t>
        <a:bodyPr/>
        <a:lstStyle/>
        <a:p>
          <a:endParaRPr lang="en-US"/>
        </a:p>
      </dgm:t>
    </dgm:pt>
    <dgm:pt modelId="{8789F2BF-00E7-4715-8B8B-FE3FEAF21387}" type="sibTrans" cxnId="{7C67B074-58F9-421A-B210-26082D471F6F}">
      <dgm:prSet/>
      <dgm:spPr/>
      <dgm:t>
        <a:bodyPr/>
        <a:lstStyle/>
        <a:p>
          <a:endParaRPr lang="en-US"/>
        </a:p>
      </dgm:t>
    </dgm:pt>
    <dgm:pt modelId="{199A4107-9EDC-4641-B4FC-DE81A92F6ADA}">
      <dgm:prSet/>
      <dgm:spPr/>
      <dgm:t>
        <a:bodyPr/>
        <a:lstStyle/>
        <a:p>
          <a:r>
            <a:rPr lang="en-US"/>
            <a:t>Understanding the Launch Agenda</a:t>
          </a:r>
        </a:p>
      </dgm:t>
    </dgm:pt>
    <dgm:pt modelId="{73084F46-0841-4BD9-9CD2-E41086BD9D6F}" type="parTrans" cxnId="{096AC721-8EA1-4286-8BDE-60810B6A1CBE}">
      <dgm:prSet/>
      <dgm:spPr/>
      <dgm:t>
        <a:bodyPr/>
        <a:lstStyle/>
        <a:p>
          <a:endParaRPr lang="en-US"/>
        </a:p>
      </dgm:t>
    </dgm:pt>
    <dgm:pt modelId="{8FC9C226-3CC6-49A5-B2CB-4DF78383DB73}" type="sibTrans" cxnId="{096AC721-8EA1-4286-8BDE-60810B6A1CBE}">
      <dgm:prSet/>
      <dgm:spPr/>
      <dgm:t>
        <a:bodyPr/>
        <a:lstStyle/>
        <a:p>
          <a:endParaRPr lang="en-US"/>
        </a:p>
      </dgm:t>
    </dgm:pt>
    <dgm:pt modelId="{201CF628-0356-4692-8D05-36DF345054BD}">
      <dgm:prSet/>
      <dgm:spPr/>
      <dgm:t>
        <a:bodyPr/>
        <a:lstStyle/>
        <a:p>
          <a:r>
            <a:rPr lang="en-US"/>
            <a:t>Finalize agenda (with HBA Launch Leader)</a:t>
          </a:r>
        </a:p>
      </dgm:t>
    </dgm:pt>
    <dgm:pt modelId="{3679703F-2DF4-4F74-A875-B8FCC7B0A0A0}" type="parTrans" cxnId="{CE84587F-1F8E-4513-B15D-5A94A5021021}">
      <dgm:prSet/>
      <dgm:spPr/>
      <dgm:t>
        <a:bodyPr/>
        <a:lstStyle/>
        <a:p>
          <a:endParaRPr lang="en-US"/>
        </a:p>
      </dgm:t>
    </dgm:pt>
    <dgm:pt modelId="{1FC783F6-B14A-4122-8798-A10504AFDF45}" type="sibTrans" cxnId="{CE84587F-1F8E-4513-B15D-5A94A5021021}">
      <dgm:prSet/>
      <dgm:spPr/>
      <dgm:t>
        <a:bodyPr/>
        <a:lstStyle/>
        <a:p>
          <a:endParaRPr lang="en-US"/>
        </a:p>
      </dgm:t>
    </dgm:pt>
    <dgm:pt modelId="{4AC184B3-F03D-4ED2-B690-C047C3FCA3EE}">
      <dgm:prSet/>
      <dgm:spPr/>
      <dgm:t>
        <a:bodyPr/>
        <a:lstStyle/>
        <a:p>
          <a:r>
            <a:rPr lang="en-US"/>
            <a:t>Prepare to facilitate breakouts</a:t>
          </a:r>
        </a:p>
      </dgm:t>
    </dgm:pt>
    <dgm:pt modelId="{867FC784-9922-4C90-BE85-8D981F65A2C9}" type="parTrans" cxnId="{C6BE7B3D-D67C-43CF-9757-8CB41ED30AE7}">
      <dgm:prSet/>
      <dgm:spPr/>
      <dgm:t>
        <a:bodyPr/>
        <a:lstStyle/>
        <a:p>
          <a:endParaRPr lang="en-US"/>
        </a:p>
      </dgm:t>
    </dgm:pt>
    <dgm:pt modelId="{EE39867F-5A91-41A2-A778-C149D63D061B}" type="sibTrans" cxnId="{C6BE7B3D-D67C-43CF-9757-8CB41ED30AE7}">
      <dgm:prSet/>
      <dgm:spPr/>
      <dgm:t>
        <a:bodyPr/>
        <a:lstStyle/>
        <a:p>
          <a:endParaRPr lang="en-US"/>
        </a:p>
      </dgm:t>
    </dgm:pt>
    <dgm:pt modelId="{14A5F236-DDC1-4FC1-82C5-32E7C3A64818}">
      <dgm:prSet/>
      <dgm:spPr/>
      <dgm:t>
        <a:bodyPr/>
        <a:lstStyle/>
        <a:p>
          <a:r>
            <a:rPr lang="en-US"/>
            <a:t>Draft your Launch agenda</a:t>
          </a:r>
        </a:p>
      </dgm:t>
    </dgm:pt>
    <dgm:pt modelId="{84581103-C3E5-4CBF-92A8-2681A22617BB}" type="parTrans" cxnId="{F3BB5379-96AF-4C84-AEF2-E10477793866}">
      <dgm:prSet/>
      <dgm:spPr/>
      <dgm:t>
        <a:bodyPr/>
        <a:lstStyle/>
        <a:p>
          <a:endParaRPr lang="en-US"/>
        </a:p>
      </dgm:t>
    </dgm:pt>
    <dgm:pt modelId="{AD7DCFC1-7F69-4AA5-A6BB-DD899023BA5F}" type="sibTrans" cxnId="{F3BB5379-96AF-4C84-AEF2-E10477793866}">
      <dgm:prSet/>
      <dgm:spPr/>
      <dgm:t>
        <a:bodyPr/>
        <a:lstStyle/>
        <a:p>
          <a:endParaRPr lang="en-US"/>
        </a:p>
      </dgm:t>
    </dgm:pt>
    <dgm:pt modelId="{1512F42B-5CC9-4887-9B8F-59604B097D2A}">
      <dgm:prSet/>
      <dgm:spPr/>
      <dgm:t>
        <a:bodyPr/>
        <a:lstStyle/>
        <a:p>
          <a:r>
            <a:rPr lang="en-US"/>
            <a:t>OPTIONAL: plan your Fireside Chat</a:t>
          </a:r>
        </a:p>
      </dgm:t>
    </dgm:pt>
    <dgm:pt modelId="{8C7C8FCD-4984-49B8-8A83-A5AB579506A5}" type="parTrans" cxnId="{94A66B8F-544E-42A0-B583-E10BE6C20273}">
      <dgm:prSet/>
      <dgm:spPr/>
      <dgm:t>
        <a:bodyPr/>
        <a:lstStyle/>
        <a:p>
          <a:endParaRPr lang="en-US"/>
        </a:p>
      </dgm:t>
    </dgm:pt>
    <dgm:pt modelId="{02A2CE0F-E388-4B7A-A77E-459555406D6C}" type="sibTrans" cxnId="{94A66B8F-544E-42A0-B583-E10BE6C20273}">
      <dgm:prSet/>
      <dgm:spPr/>
      <dgm:t>
        <a:bodyPr/>
        <a:lstStyle/>
        <a:p>
          <a:endParaRPr lang="en-US"/>
        </a:p>
      </dgm:t>
    </dgm:pt>
    <dgm:pt modelId="{BDE4127C-96DF-4AE6-87CB-F9EC8611BDDB}">
      <dgm:prSet/>
      <dgm:spPr/>
      <dgm:t>
        <a:bodyPr/>
        <a:lstStyle/>
        <a:p>
          <a:r>
            <a:rPr lang="en-US"/>
            <a:t>Lead your Launch with HBA</a:t>
          </a:r>
        </a:p>
      </dgm:t>
    </dgm:pt>
    <dgm:pt modelId="{F2D17318-2034-4BC5-A2F3-AA747AF27C27}" type="parTrans" cxnId="{CF53919C-1DCB-41BF-942D-7D1200B99C8F}">
      <dgm:prSet/>
      <dgm:spPr/>
      <dgm:t>
        <a:bodyPr/>
        <a:lstStyle/>
        <a:p>
          <a:endParaRPr lang="en-US"/>
        </a:p>
      </dgm:t>
    </dgm:pt>
    <dgm:pt modelId="{5931ABAF-3C99-4BB3-8528-52176A97AA2B}" type="sibTrans" cxnId="{CF53919C-1DCB-41BF-942D-7D1200B99C8F}">
      <dgm:prSet/>
      <dgm:spPr/>
      <dgm:t>
        <a:bodyPr/>
        <a:lstStyle/>
        <a:p>
          <a:endParaRPr lang="en-US"/>
        </a:p>
      </dgm:t>
    </dgm:pt>
    <dgm:pt modelId="{7465DF5B-0699-4FFC-8420-ED880109108D}" type="pres">
      <dgm:prSet presAssocID="{0AA9B1D7-5F0A-4A0B-BABA-202DD49F0B2C}" presName="Name0" presStyleCnt="0">
        <dgm:presLayoutVars>
          <dgm:chPref val="3"/>
          <dgm:dir/>
          <dgm:animLvl val="lvl"/>
          <dgm:resizeHandles/>
        </dgm:presLayoutVars>
      </dgm:prSet>
      <dgm:spPr/>
    </dgm:pt>
    <dgm:pt modelId="{78C06C08-FE13-4C08-8A58-D6E35D39D82A}" type="pres">
      <dgm:prSet presAssocID="{87187312-CA92-4F66-8EB3-0C94A75469F1}" presName="horFlow" presStyleCnt="0"/>
      <dgm:spPr/>
    </dgm:pt>
    <dgm:pt modelId="{37914953-5F5F-408F-BD1B-85A218979054}" type="pres">
      <dgm:prSet presAssocID="{87187312-CA92-4F66-8EB3-0C94A75469F1}" presName="bigChev" presStyleLbl="node1" presStyleIdx="0" presStyleCnt="2"/>
      <dgm:spPr/>
    </dgm:pt>
    <dgm:pt modelId="{53E80641-F5A8-4808-A2DF-A79DFC9121C5}" type="pres">
      <dgm:prSet presAssocID="{B97F5712-2F9C-418C-BB6C-70F1501DF570}" presName="parTrans" presStyleCnt="0"/>
      <dgm:spPr/>
    </dgm:pt>
    <dgm:pt modelId="{902205B1-6B3C-40F9-A4AE-1D3BF0C6CAF8}" type="pres">
      <dgm:prSet presAssocID="{5150FA57-9666-465E-86F6-A164C9459C1C}" presName="node" presStyleLbl="alignAccFollowNode1" presStyleIdx="0" presStyleCnt="16">
        <dgm:presLayoutVars>
          <dgm:bulletEnabled val="1"/>
        </dgm:presLayoutVars>
      </dgm:prSet>
      <dgm:spPr/>
    </dgm:pt>
    <dgm:pt modelId="{D48B2ED8-7A9B-4C6A-8D81-1CFA902C84C6}" type="pres">
      <dgm:prSet presAssocID="{BC5D13C0-CB53-4C90-98BA-68AFEA449AAA}" presName="sibTrans" presStyleCnt="0"/>
      <dgm:spPr/>
    </dgm:pt>
    <dgm:pt modelId="{F30277B7-F56C-4CD0-99F3-F6F42001677F}" type="pres">
      <dgm:prSet presAssocID="{91AA575F-8394-4787-8B2F-990590FDF348}" presName="node" presStyleLbl="alignAccFollowNode1" presStyleIdx="1" presStyleCnt="16">
        <dgm:presLayoutVars>
          <dgm:bulletEnabled val="1"/>
        </dgm:presLayoutVars>
      </dgm:prSet>
      <dgm:spPr/>
    </dgm:pt>
    <dgm:pt modelId="{BF24578D-F8BC-4762-AE79-D592BC3F37D7}" type="pres">
      <dgm:prSet presAssocID="{027F8F41-762E-4E46-AB5D-BFDC4A7E9E2F}" presName="sibTrans" presStyleCnt="0"/>
      <dgm:spPr/>
    </dgm:pt>
    <dgm:pt modelId="{81B55B56-3EE4-476D-A0A4-16E5B1441821}" type="pres">
      <dgm:prSet presAssocID="{541BC911-0FA6-4AAB-B84B-2F5C9D9A8C0D}" presName="node" presStyleLbl="alignAccFollowNode1" presStyleIdx="2" presStyleCnt="16">
        <dgm:presLayoutVars>
          <dgm:bulletEnabled val="1"/>
        </dgm:presLayoutVars>
      </dgm:prSet>
      <dgm:spPr/>
    </dgm:pt>
    <dgm:pt modelId="{5293341D-E662-4004-BF24-0380C682A633}" type="pres">
      <dgm:prSet presAssocID="{6D45510E-4565-42B8-9622-42697F82F3CC}" presName="sibTrans" presStyleCnt="0"/>
      <dgm:spPr/>
    </dgm:pt>
    <dgm:pt modelId="{DF39035A-6750-4A88-B3BF-2F32F93152D3}" type="pres">
      <dgm:prSet presAssocID="{C4C4E5FA-8494-4A65-8D80-31F30EEA147D}" presName="node" presStyleLbl="alignAccFollowNode1" presStyleIdx="3" presStyleCnt="16">
        <dgm:presLayoutVars>
          <dgm:bulletEnabled val="1"/>
        </dgm:presLayoutVars>
      </dgm:prSet>
      <dgm:spPr/>
    </dgm:pt>
    <dgm:pt modelId="{956DAD7D-3E54-4D87-98E4-DB8E8BAF4BEF}" type="pres">
      <dgm:prSet presAssocID="{BD999BB8-607C-4C25-887D-C8D1A701683B}" presName="sibTrans" presStyleCnt="0"/>
      <dgm:spPr/>
    </dgm:pt>
    <dgm:pt modelId="{AF36DE56-6DBF-494B-951C-108F7839A959}" type="pres">
      <dgm:prSet presAssocID="{E81D760E-5BED-4EF1-A0F5-6EA8BE72E390}" presName="node" presStyleLbl="alignAccFollowNode1" presStyleIdx="4" presStyleCnt="16">
        <dgm:presLayoutVars>
          <dgm:bulletEnabled val="1"/>
        </dgm:presLayoutVars>
      </dgm:prSet>
      <dgm:spPr/>
    </dgm:pt>
    <dgm:pt modelId="{24F6C205-450C-4CF9-AA8F-BA2C88C9A419}" type="pres">
      <dgm:prSet presAssocID="{8DC40858-0F5C-440E-986E-E80EB2DACF07}" presName="sibTrans" presStyleCnt="0"/>
      <dgm:spPr/>
    </dgm:pt>
    <dgm:pt modelId="{E19B03AE-64FA-484F-86A3-425C70847334}" type="pres">
      <dgm:prSet presAssocID="{C8F97310-2C56-444D-873A-265DC9BA23E5}" presName="node" presStyleLbl="alignAccFollowNode1" presStyleIdx="5" presStyleCnt="16">
        <dgm:presLayoutVars>
          <dgm:bulletEnabled val="1"/>
        </dgm:presLayoutVars>
      </dgm:prSet>
      <dgm:spPr/>
    </dgm:pt>
    <dgm:pt modelId="{1469A311-5468-4CDE-8235-5818D5E1B38A}" type="pres">
      <dgm:prSet presAssocID="{61EAFF09-C3CE-4837-ABC0-6AF2C45F7847}" presName="sibTrans" presStyleCnt="0"/>
      <dgm:spPr/>
    </dgm:pt>
    <dgm:pt modelId="{5DE417C0-A5BE-40FC-BB9D-F73BF3DB14EA}" type="pres">
      <dgm:prSet presAssocID="{5B6F0C6B-1DE2-48DE-AB0A-CA3D252E2F23}" presName="node" presStyleLbl="alignAccFollowNode1" presStyleIdx="6" presStyleCnt="16">
        <dgm:presLayoutVars>
          <dgm:bulletEnabled val="1"/>
        </dgm:presLayoutVars>
      </dgm:prSet>
      <dgm:spPr/>
    </dgm:pt>
    <dgm:pt modelId="{FBADCACB-F0EC-400F-950D-C455B48202A5}" type="pres">
      <dgm:prSet presAssocID="{062D750D-9CD8-45DC-B1DF-10A1BE8B3121}" presName="sibTrans" presStyleCnt="0"/>
      <dgm:spPr/>
    </dgm:pt>
    <dgm:pt modelId="{29B938CA-E4EC-40B1-A57D-9B22D2B78DA5}" type="pres">
      <dgm:prSet presAssocID="{8924A000-3EFC-40A7-A98A-298CF8414997}" presName="node" presStyleLbl="alignAccFollowNode1" presStyleIdx="7" presStyleCnt="16">
        <dgm:presLayoutVars>
          <dgm:bulletEnabled val="1"/>
        </dgm:presLayoutVars>
      </dgm:prSet>
      <dgm:spPr/>
    </dgm:pt>
    <dgm:pt modelId="{66B574BC-5BC1-4DCC-815B-EBF1AF38193E}" type="pres">
      <dgm:prSet presAssocID="{87187312-CA92-4F66-8EB3-0C94A75469F1}" presName="vSp" presStyleCnt="0"/>
      <dgm:spPr/>
    </dgm:pt>
    <dgm:pt modelId="{6B1B5E2D-F768-4DEE-8DE0-EADA08191647}" type="pres">
      <dgm:prSet presAssocID="{87DCC0E2-BBDD-4127-ABC4-7882D4BDF72A}" presName="horFlow" presStyleCnt="0"/>
      <dgm:spPr/>
    </dgm:pt>
    <dgm:pt modelId="{3BABE6D4-01F6-4784-A85B-EFA29757D2E5}" type="pres">
      <dgm:prSet presAssocID="{87DCC0E2-BBDD-4127-ABC4-7882D4BDF72A}" presName="bigChev" presStyleLbl="node1" presStyleIdx="1" presStyleCnt="2"/>
      <dgm:spPr/>
    </dgm:pt>
    <dgm:pt modelId="{629A8726-7DAB-4EF9-A18D-B8B1DAF3AC2C}" type="pres">
      <dgm:prSet presAssocID="{23DCC5E6-87C9-4A41-89FC-2C36DB135A9D}" presName="parTrans" presStyleCnt="0"/>
      <dgm:spPr/>
    </dgm:pt>
    <dgm:pt modelId="{C974FC91-C96E-453B-8E53-16A4C9C88F52}" type="pres">
      <dgm:prSet presAssocID="{4B25C8A1-20A3-4C86-98C9-DC6729D0920F}" presName="node" presStyleLbl="alignAccFollowNode1" presStyleIdx="8" presStyleCnt="16">
        <dgm:presLayoutVars>
          <dgm:bulletEnabled val="1"/>
        </dgm:presLayoutVars>
      </dgm:prSet>
      <dgm:spPr/>
    </dgm:pt>
    <dgm:pt modelId="{FC25AEDB-0D6F-4880-92BA-B7CDDD7D9113}" type="pres">
      <dgm:prSet presAssocID="{20B33190-05F8-4AE2-B8AF-36C859CE9EB7}" presName="sibTrans" presStyleCnt="0"/>
      <dgm:spPr/>
    </dgm:pt>
    <dgm:pt modelId="{68363EC0-C2E0-4DC5-95BF-FE69A866BD40}" type="pres">
      <dgm:prSet presAssocID="{D2D5ADBD-899E-497F-B659-919F285B4CFC}" presName="node" presStyleLbl="alignAccFollowNode1" presStyleIdx="9" presStyleCnt="16">
        <dgm:presLayoutVars>
          <dgm:bulletEnabled val="1"/>
        </dgm:presLayoutVars>
      </dgm:prSet>
      <dgm:spPr/>
    </dgm:pt>
    <dgm:pt modelId="{8C47CD2E-8F8E-4A03-A823-6BBAD9CEC429}" type="pres">
      <dgm:prSet presAssocID="{8789F2BF-00E7-4715-8B8B-FE3FEAF21387}" presName="sibTrans" presStyleCnt="0"/>
      <dgm:spPr/>
    </dgm:pt>
    <dgm:pt modelId="{195A6048-F695-417E-B939-5BC2C5B2EBFC}" type="pres">
      <dgm:prSet presAssocID="{199A4107-9EDC-4641-B4FC-DE81A92F6ADA}" presName="node" presStyleLbl="alignAccFollowNode1" presStyleIdx="10" presStyleCnt="16">
        <dgm:presLayoutVars>
          <dgm:bulletEnabled val="1"/>
        </dgm:presLayoutVars>
      </dgm:prSet>
      <dgm:spPr/>
    </dgm:pt>
    <dgm:pt modelId="{ADB820AF-72EB-4EC3-A019-2FAEEC2188E2}" type="pres">
      <dgm:prSet presAssocID="{8FC9C226-3CC6-49A5-B2CB-4DF78383DB73}" presName="sibTrans" presStyleCnt="0"/>
      <dgm:spPr/>
    </dgm:pt>
    <dgm:pt modelId="{7C737822-E240-4CDE-8907-74CE5CA14054}" type="pres">
      <dgm:prSet presAssocID="{14A5F236-DDC1-4FC1-82C5-32E7C3A64818}" presName="node" presStyleLbl="alignAccFollowNode1" presStyleIdx="11" presStyleCnt="16">
        <dgm:presLayoutVars>
          <dgm:bulletEnabled val="1"/>
        </dgm:presLayoutVars>
      </dgm:prSet>
      <dgm:spPr/>
    </dgm:pt>
    <dgm:pt modelId="{0FEEA67B-519D-4DCC-A449-71930157AFB5}" type="pres">
      <dgm:prSet presAssocID="{AD7DCFC1-7F69-4AA5-A6BB-DD899023BA5F}" presName="sibTrans" presStyleCnt="0"/>
      <dgm:spPr/>
    </dgm:pt>
    <dgm:pt modelId="{5223348F-3139-4710-B569-E6C387E5159D}" type="pres">
      <dgm:prSet presAssocID="{1512F42B-5CC9-4887-9B8F-59604B097D2A}" presName="node" presStyleLbl="alignAccFollowNode1" presStyleIdx="12" presStyleCnt="16">
        <dgm:presLayoutVars>
          <dgm:bulletEnabled val="1"/>
        </dgm:presLayoutVars>
      </dgm:prSet>
      <dgm:spPr/>
    </dgm:pt>
    <dgm:pt modelId="{AD7C3BDE-A3B7-489E-B9AE-10CA4BD5B454}" type="pres">
      <dgm:prSet presAssocID="{02A2CE0F-E388-4B7A-A77E-459555406D6C}" presName="sibTrans" presStyleCnt="0"/>
      <dgm:spPr/>
    </dgm:pt>
    <dgm:pt modelId="{71406FC5-B64A-4584-854A-DCC5A874A1C3}" type="pres">
      <dgm:prSet presAssocID="{201CF628-0356-4692-8D05-36DF345054BD}" presName="node" presStyleLbl="alignAccFollowNode1" presStyleIdx="13" presStyleCnt="16">
        <dgm:presLayoutVars>
          <dgm:bulletEnabled val="1"/>
        </dgm:presLayoutVars>
      </dgm:prSet>
      <dgm:spPr/>
    </dgm:pt>
    <dgm:pt modelId="{6DF14BBA-5F98-4B1D-8D23-3C4B683866E1}" type="pres">
      <dgm:prSet presAssocID="{1FC783F6-B14A-4122-8798-A10504AFDF45}" presName="sibTrans" presStyleCnt="0"/>
      <dgm:spPr/>
    </dgm:pt>
    <dgm:pt modelId="{3C59BA7C-AF6C-4D1B-BD0E-7C4A959FC3FA}" type="pres">
      <dgm:prSet presAssocID="{4AC184B3-F03D-4ED2-B690-C047C3FCA3EE}" presName="node" presStyleLbl="alignAccFollowNode1" presStyleIdx="14" presStyleCnt="16">
        <dgm:presLayoutVars>
          <dgm:bulletEnabled val="1"/>
        </dgm:presLayoutVars>
      </dgm:prSet>
      <dgm:spPr/>
    </dgm:pt>
    <dgm:pt modelId="{EAE96108-9F9F-4603-A89A-5D32A05C5889}" type="pres">
      <dgm:prSet presAssocID="{EE39867F-5A91-41A2-A778-C149D63D061B}" presName="sibTrans" presStyleCnt="0"/>
      <dgm:spPr/>
    </dgm:pt>
    <dgm:pt modelId="{9A19B984-CC5F-4357-9216-BCF3CFE0D362}" type="pres">
      <dgm:prSet presAssocID="{BDE4127C-96DF-4AE6-87CB-F9EC8611BDDB}" presName="node" presStyleLbl="alignAccFollowNode1" presStyleIdx="15" presStyleCnt="16">
        <dgm:presLayoutVars>
          <dgm:bulletEnabled val="1"/>
        </dgm:presLayoutVars>
      </dgm:prSet>
      <dgm:spPr/>
    </dgm:pt>
  </dgm:ptLst>
  <dgm:cxnLst>
    <dgm:cxn modelId="{09752102-CFDE-44C7-8549-22C4458ACCB8}" srcId="{87187312-CA92-4F66-8EB3-0C94A75469F1}" destId="{91AA575F-8394-4787-8B2F-990590FDF348}" srcOrd="1" destOrd="0" parTransId="{9105B572-2543-4E5F-BF70-C728582401C0}" sibTransId="{027F8F41-762E-4E46-AB5D-BFDC4A7E9E2F}"/>
    <dgm:cxn modelId="{D6475D09-7C9B-4241-A647-539D041CBCB7}" srcId="{0AA9B1D7-5F0A-4A0B-BABA-202DD49F0B2C}" destId="{87187312-CA92-4F66-8EB3-0C94A75469F1}" srcOrd="0" destOrd="0" parTransId="{6C81451A-F64D-43F2-8E3F-3CFE6994B3EA}" sibTransId="{3B85C7D8-867D-48FA-86FA-BD64AC1FCD6A}"/>
    <dgm:cxn modelId="{3FC48A18-83D4-4D29-980D-713B52793ED2}" type="presOf" srcId="{91AA575F-8394-4787-8B2F-990590FDF348}" destId="{F30277B7-F56C-4CD0-99F3-F6F42001677F}" srcOrd="0" destOrd="0" presId="urn:microsoft.com/office/officeart/2005/8/layout/lProcess3"/>
    <dgm:cxn modelId="{CD5EA71C-B311-4F52-A966-69ABF8B7D646}" srcId="{87187312-CA92-4F66-8EB3-0C94A75469F1}" destId="{C8F97310-2C56-444D-873A-265DC9BA23E5}" srcOrd="5" destOrd="0" parTransId="{42465CC0-20F2-477D-824A-894304E14077}" sibTransId="{61EAFF09-C3CE-4837-ABC0-6AF2C45F7847}"/>
    <dgm:cxn modelId="{096AC721-8EA1-4286-8BDE-60810B6A1CBE}" srcId="{87DCC0E2-BBDD-4127-ABC4-7882D4BDF72A}" destId="{199A4107-9EDC-4641-B4FC-DE81A92F6ADA}" srcOrd="2" destOrd="0" parTransId="{73084F46-0841-4BD9-9CD2-E41086BD9D6F}" sibTransId="{8FC9C226-3CC6-49A5-B2CB-4DF78383DB73}"/>
    <dgm:cxn modelId="{AC86092A-23C8-4CC7-8D27-64E87F0CC0EC}" type="presOf" srcId="{0AA9B1D7-5F0A-4A0B-BABA-202DD49F0B2C}" destId="{7465DF5B-0699-4FFC-8420-ED880109108D}" srcOrd="0" destOrd="0" presId="urn:microsoft.com/office/officeart/2005/8/layout/lProcess3"/>
    <dgm:cxn modelId="{1190512C-5155-4346-8E24-92C1827D5FAE}" type="presOf" srcId="{4AC184B3-F03D-4ED2-B690-C047C3FCA3EE}" destId="{3C59BA7C-AF6C-4D1B-BD0E-7C4A959FC3FA}" srcOrd="0" destOrd="0" presId="urn:microsoft.com/office/officeart/2005/8/layout/lProcess3"/>
    <dgm:cxn modelId="{568D132D-F640-4431-991A-96C480E1B6D3}" type="presOf" srcId="{14A5F236-DDC1-4FC1-82C5-32E7C3A64818}" destId="{7C737822-E240-4CDE-8907-74CE5CA14054}" srcOrd="0" destOrd="0" presId="urn:microsoft.com/office/officeart/2005/8/layout/lProcess3"/>
    <dgm:cxn modelId="{D9F40B32-C820-4147-BD7D-F28AE233F4D4}" type="presOf" srcId="{D2D5ADBD-899E-497F-B659-919F285B4CFC}" destId="{68363EC0-C2E0-4DC5-95BF-FE69A866BD40}" srcOrd="0" destOrd="0" presId="urn:microsoft.com/office/officeart/2005/8/layout/lProcess3"/>
    <dgm:cxn modelId="{DC1DE73A-7291-4FB7-93EF-3781D780E07D}" type="presOf" srcId="{5B6F0C6B-1DE2-48DE-AB0A-CA3D252E2F23}" destId="{5DE417C0-A5BE-40FC-BB9D-F73BF3DB14EA}" srcOrd="0" destOrd="0" presId="urn:microsoft.com/office/officeart/2005/8/layout/lProcess3"/>
    <dgm:cxn modelId="{C6BE7B3D-D67C-43CF-9757-8CB41ED30AE7}" srcId="{87DCC0E2-BBDD-4127-ABC4-7882D4BDF72A}" destId="{4AC184B3-F03D-4ED2-B690-C047C3FCA3EE}" srcOrd="6" destOrd="0" parTransId="{867FC784-9922-4C90-BE85-8D981F65A2C9}" sibTransId="{EE39867F-5A91-41A2-A778-C149D63D061B}"/>
    <dgm:cxn modelId="{8EF29E3E-8CFA-4486-B377-4EBDAF6026D9}" srcId="{87DCC0E2-BBDD-4127-ABC4-7882D4BDF72A}" destId="{4B25C8A1-20A3-4C86-98C9-DC6729D0920F}" srcOrd="0" destOrd="0" parTransId="{23DCC5E6-87C9-4A41-89FC-2C36DB135A9D}" sibTransId="{20B33190-05F8-4AE2-B8AF-36C859CE9EB7}"/>
    <dgm:cxn modelId="{A84A0B40-8070-4A67-A7A5-AD8F748BD72E}" srcId="{87187312-CA92-4F66-8EB3-0C94A75469F1}" destId="{8924A000-3EFC-40A7-A98A-298CF8414997}" srcOrd="7" destOrd="0" parTransId="{8CCA1825-3283-405D-AC39-5D1518F3ADB4}" sibTransId="{FA2F7DC2-FC6A-41E9-AB26-46F2435D6275}"/>
    <dgm:cxn modelId="{6BB57D44-DEC2-4133-9630-8C7D3B7742F5}" type="presOf" srcId="{C4C4E5FA-8494-4A65-8D80-31F30EEA147D}" destId="{DF39035A-6750-4A88-B3BF-2F32F93152D3}" srcOrd="0" destOrd="0" presId="urn:microsoft.com/office/officeart/2005/8/layout/lProcess3"/>
    <dgm:cxn modelId="{9C60D464-3961-42C9-8404-D38FA6A995C4}" type="presOf" srcId="{C8F97310-2C56-444D-873A-265DC9BA23E5}" destId="{E19B03AE-64FA-484F-86A3-425C70847334}" srcOrd="0" destOrd="0" presId="urn:microsoft.com/office/officeart/2005/8/layout/lProcess3"/>
    <dgm:cxn modelId="{B9306868-FCA6-44FB-9046-8A5C0DCD34AE}" type="presOf" srcId="{87DCC0E2-BBDD-4127-ABC4-7882D4BDF72A}" destId="{3BABE6D4-01F6-4784-A85B-EFA29757D2E5}" srcOrd="0" destOrd="0" presId="urn:microsoft.com/office/officeart/2005/8/layout/lProcess3"/>
    <dgm:cxn modelId="{A174DA4B-08BB-442B-B09A-A8F2C86C7A0A}" srcId="{0AA9B1D7-5F0A-4A0B-BABA-202DD49F0B2C}" destId="{87DCC0E2-BBDD-4127-ABC4-7882D4BDF72A}" srcOrd="1" destOrd="0" parTransId="{67BA7355-89CB-4A2D-9C19-CDEE0BC8C58F}" sibTransId="{8565580E-6041-4F0D-B57A-774A1043F02C}"/>
    <dgm:cxn modelId="{7C67B074-58F9-421A-B210-26082D471F6F}" srcId="{87DCC0E2-BBDD-4127-ABC4-7882D4BDF72A}" destId="{D2D5ADBD-899E-497F-B659-919F285B4CFC}" srcOrd="1" destOrd="0" parTransId="{4F5D37B0-3653-40E0-B58D-3A27DFFD35B9}" sibTransId="{8789F2BF-00E7-4715-8B8B-FE3FEAF21387}"/>
    <dgm:cxn modelId="{EEA5C656-AE9B-4A58-8C6F-3C68072BACF9}" srcId="{87187312-CA92-4F66-8EB3-0C94A75469F1}" destId="{5B6F0C6B-1DE2-48DE-AB0A-CA3D252E2F23}" srcOrd="6" destOrd="0" parTransId="{ED713F65-6012-4F6F-87BD-3C5E7725854A}" sibTransId="{062D750D-9CD8-45DC-B1DF-10A1BE8B3121}"/>
    <dgm:cxn modelId="{B850E256-09B0-4E1A-8C32-81BFBCDA6374}" type="presOf" srcId="{8924A000-3EFC-40A7-A98A-298CF8414997}" destId="{29B938CA-E4EC-40B1-A57D-9B22D2B78DA5}" srcOrd="0" destOrd="0" presId="urn:microsoft.com/office/officeart/2005/8/layout/lProcess3"/>
    <dgm:cxn modelId="{F3BB5379-96AF-4C84-AEF2-E10477793866}" srcId="{87DCC0E2-BBDD-4127-ABC4-7882D4BDF72A}" destId="{14A5F236-DDC1-4FC1-82C5-32E7C3A64818}" srcOrd="3" destOrd="0" parTransId="{84581103-C3E5-4CBF-92A8-2681A22617BB}" sibTransId="{AD7DCFC1-7F69-4AA5-A6BB-DD899023BA5F}"/>
    <dgm:cxn modelId="{E1259E59-90B7-4244-A9D8-CAA0F24F4A57}" srcId="{87187312-CA92-4F66-8EB3-0C94A75469F1}" destId="{5150FA57-9666-465E-86F6-A164C9459C1C}" srcOrd="0" destOrd="0" parTransId="{B97F5712-2F9C-418C-BB6C-70F1501DF570}" sibTransId="{BC5D13C0-CB53-4C90-98BA-68AFEA449AAA}"/>
    <dgm:cxn modelId="{CE84587F-1F8E-4513-B15D-5A94A5021021}" srcId="{87DCC0E2-BBDD-4127-ABC4-7882D4BDF72A}" destId="{201CF628-0356-4692-8D05-36DF345054BD}" srcOrd="5" destOrd="0" parTransId="{3679703F-2DF4-4F74-A875-B8FCC7B0A0A0}" sibTransId="{1FC783F6-B14A-4122-8798-A10504AFDF45}"/>
    <dgm:cxn modelId="{27A6DE84-917A-4460-B036-F63B19E66D03}" type="presOf" srcId="{201CF628-0356-4692-8D05-36DF345054BD}" destId="{71406FC5-B64A-4584-854A-DCC5A874A1C3}" srcOrd="0" destOrd="0" presId="urn:microsoft.com/office/officeart/2005/8/layout/lProcess3"/>
    <dgm:cxn modelId="{353A3B86-AE4A-4758-B71E-3FFD92F3E59F}" type="presOf" srcId="{E81D760E-5BED-4EF1-A0F5-6EA8BE72E390}" destId="{AF36DE56-6DBF-494B-951C-108F7839A959}" srcOrd="0" destOrd="0" presId="urn:microsoft.com/office/officeart/2005/8/layout/lProcess3"/>
    <dgm:cxn modelId="{94A66B8F-544E-42A0-B583-E10BE6C20273}" srcId="{87DCC0E2-BBDD-4127-ABC4-7882D4BDF72A}" destId="{1512F42B-5CC9-4887-9B8F-59604B097D2A}" srcOrd="4" destOrd="0" parTransId="{8C7C8FCD-4984-49B8-8A83-A5AB579506A5}" sibTransId="{02A2CE0F-E388-4B7A-A77E-459555406D6C}"/>
    <dgm:cxn modelId="{E686719A-4F1F-4341-9F6F-C561C2E4DB5D}" type="presOf" srcId="{5150FA57-9666-465E-86F6-A164C9459C1C}" destId="{902205B1-6B3C-40F9-A4AE-1D3BF0C6CAF8}" srcOrd="0" destOrd="0" presId="urn:microsoft.com/office/officeart/2005/8/layout/lProcess3"/>
    <dgm:cxn modelId="{CF53919C-1DCB-41BF-942D-7D1200B99C8F}" srcId="{87DCC0E2-BBDD-4127-ABC4-7882D4BDF72A}" destId="{BDE4127C-96DF-4AE6-87CB-F9EC8611BDDB}" srcOrd="7" destOrd="0" parTransId="{F2D17318-2034-4BC5-A2F3-AA747AF27C27}" sibTransId="{5931ABAF-3C99-4BB3-8528-52176A97AA2B}"/>
    <dgm:cxn modelId="{5245C8B5-5C9B-4F1F-8BAC-1425EBF9AA80}" type="presOf" srcId="{541BC911-0FA6-4AAB-B84B-2F5C9D9A8C0D}" destId="{81B55B56-3EE4-476D-A0A4-16E5B1441821}" srcOrd="0" destOrd="0" presId="urn:microsoft.com/office/officeart/2005/8/layout/lProcess3"/>
    <dgm:cxn modelId="{0D5AD3B7-7B64-4B6F-9B3C-9E2859C52D54}" type="presOf" srcId="{1512F42B-5CC9-4887-9B8F-59604B097D2A}" destId="{5223348F-3139-4710-B569-E6C387E5159D}" srcOrd="0" destOrd="0" presId="urn:microsoft.com/office/officeart/2005/8/layout/lProcess3"/>
    <dgm:cxn modelId="{B834FBBA-9B06-4C4A-820E-394EC7A9A596}" srcId="{87187312-CA92-4F66-8EB3-0C94A75469F1}" destId="{541BC911-0FA6-4AAB-B84B-2F5C9D9A8C0D}" srcOrd="2" destOrd="0" parTransId="{201F5C67-0292-49BC-BCDC-73782C000B23}" sibTransId="{6D45510E-4565-42B8-9622-42697F82F3CC}"/>
    <dgm:cxn modelId="{9DC408D2-4438-475C-A9E0-9E5BDB76376C}" srcId="{87187312-CA92-4F66-8EB3-0C94A75469F1}" destId="{E81D760E-5BED-4EF1-A0F5-6EA8BE72E390}" srcOrd="4" destOrd="0" parTransId="{4621C332-416E-45B5-AD6A-E64BC0A71145}" sibTransId="{8DC40858-0F5C-440E-986E-E80EB2DACF07}"/>
    <dgm:cxn modelId="{12F7ECD7-5A3A-4003-A407-BF80B3FE7215}" srcId="{87187312-CA92-4F66-8EB3-0C94A75469F1}" destId="{C4C4E5FA-8494-4A65-8D80-31F30EEA147D}" srcOrd="3" destOrd="0" parTransId="{8B085764-571B-4686-882D-8AF8644652F6}" sibTransId="{BD999BB8-607C-4C25-887D-C8D1A701683B}"/>
    <dgm:cxn modelId="{412256D9-83AB-499A-A527-C57494AEC3AE}" type="presOf" srcId="{87187312-CA92-4F66-8EB3-0C94A75469F1}" destId="{37914953-5F5F-408F-BD1B-85A218979054}" srcOrd="0" destOrd="0" presId="urn:microsoft.com/office/officeart/2005/8/layout/lProcess3"/>
    <dgm:cxn modelId="{A73325E6-3012-44F0-9EE6-C226D6037AC3}" type="presOf" srcId="{4B25C8A1-20A3-4C86-98C9-DC6729D0920F}" destId="{C974FC91-C96E-453B-8E53-16A4C9C88F52}" srcOrd="0" destOrd="0" presId="urn:microsoft.com/office/officeart/2005/8/layout/lProcess3"/>
    <dgm:cxn modelId="{D97612F3-E4B9-4875-A6CD-6E7284DB7994}" type="presOf" srcId="{199A4107-9EDC-4641-B4FC-DE81A92F6ADA}" destId="{195A6048-F695-417E-B939-5BC2C5B2EBFC}" srcOrd="0" destOrd="0" presId="urn:microsoft.com/office/officeart/2005/8/layout/lProcess3"/>
    <dgm:cxn modelId="{5756A4F5-3EA6-430B-9687-31FEEB61DBEB}" type="presOf" srcId="{BDE4127C-96DF-4AE6-87CB-F9EC8611BDDB}" destId="{9A19B984-CC5F-4357-9216-BCF3CFE0D362}" srcOrd="0" destOrd="0" presId="urn:microsoft.com/office/officeart/2005/8/layout/lProcess3"/>
    <dgm:cxn modelId="{6F50283D-031D-4837-B1F6-A5EBB416DF21}" type="presParOf" srcId="{7465DF5B-0699-4FFC-8420-ED880109108D}" destId="{78C06C08-FE13-4C08-8A58-D6E35D39D82A}" srcOrd="0" destOrd="0" presId="urn:microsoft.com/office/officeart/2005/8/layout/lProcess3"/>
    <dgm:cxn modelId="{357F875F-4A50-43CF-881D-AE0F483FBBC4}" type="presParOf" srcId="{78C06C08-FE13-4C08-8A58-D6E35D39D82A}" destId="{37914953-5F5F-408F-BD1B-85A218979054}" srcOrd="0" destOrd="0" presId="urn:microsoft.com/office/officeart/2005/8/layout/lProcess3"/>
    <dgm:cxn modelId="{F7E780D9-D832-4420-A93D-2A6F82714C9D}" type="presParOf" srcId="{78C06C08-FE13-4C08-8A58-D6E35D39D82A}" destId="{53E80641-F5A8-4808-A2DF-A79DFC9121C5}" srcOrd="1" destOrd="0" presId="urn:microsoft.com/office/officeart/2005/8/layout/lProcess3"/>
    <dgm:cxn modelId="{692DE4DB-C12C-4623-89B5-A56828E9BCF1}" type="presParOf" srcId="{78C06C08-FE13-4C08-8A58-D6E35D39D82A}" destId="{902205B1-6B3C-40F9-A4AE-1D3BF0C6CAF8}" srcOrd="2" destOrd="0" presId="urn:microsoft.com/office/officeart/2005/8/layout/lProcess3"/>
    <dgm:cxn modelId="{921FC752-A163-40AC-A9B8-219DA24FA38F}" type="presParOf" srcId="{78C06C08-FE13-4C08-8A58-D6E35D39D82A}" destId="{D48B2ED8-7A9B-4C6A-8D81-1CFA902C84C6}" srcOrd="3" destOrd="0" presId="urn:microsoft.com/office/officeart/2005/8/layout/lProcess3"/>
    <dgm:cxn modelId="{75A275CA-A58B-4DF2-8FC5-3379B7564D7A}" type="presParOf" srcId="{78C06C08-FE13-4C08-8A58-D6E35D39D82A}" destId="{F30277B7-F56C-4CD0-99F3-F6F42001677F}" srcOrd="4" destOrd="0" presId="urn:microsoft.com/office/officeart/2005/8/layout/lProcess3"/>
    <dgm:cxn modelId="{323B8148-3A0F-45D4-86EE-C41EB8C8A4D8}" type="presParOf" srcId="{78C06C08-FE13-4C08-8A58-D6E35D39D82A}" destId="{BF24578D-F8BC-4762-AE79-D592BC3F37D7}" srcOrd="5" destOrd="0" presId="urn:microsoft.com/office/officeart/2005/8/layout/lProcess3"/>
    <dgm:cxn modelId="{DBEC1171-EDFF-4D47-A221-5E420C00063D}" type="presParOf" srcId="{78C06C08-FE13-4C08-8A58-D6E35D39D82A}" destId="{81B55B56-3EE4-476D-A0A4-16E5B1441821}" srcOrd="6" destOrd="0" presId="urn:microsoft.com/office/officeart/2005/8/layout/lProcess3"/>
    <dgm:cxn modelId="{15E59D55-8F2E-442C-AC35-34CA30FF7367}" type="presParOf" srcId="{78C06C08-FE13-4C08-8A58-D6E35D39D82A}" destId="{5293341D-E662-4004-BF24-0380C682A633}" srcOrd="7" destOrd="0" presId="urn:microsoft.com/office/officeart/2005/8/layout/lProcess3"/>
    <dgm:cxn modelId="{26D6F07A-3813-4753-A527-66DE0D22FFE1}" type="presParOf" srcId="{78C06C08-FE13-4C08-8A58-D6E35D39D82A}" destId="{DF39035A-6750-4A88-B3BF-2F32F93152D3}" srcOrd="8" destOrd="0" presId="urn:microsoft.com/office/officeart/2005/8/layout/lProcess3"/>
    <dgm:cxn modelId="{44F06BE3-F48A-463A-AC8C-BB169DB184F7}" type="presParOf" srcId="{78C06C08-FE13-4C08-8A58-D6E35D39D82A}" destId="{956DAD7D-3E54-4D87-98E4-DB8E8BAF4BEF}" srcOrd="9" destOrd="0" presId="urn:microsoft.com/office/officeart/2005/8/layout/lProcess3"/>
    <dgm:cxn modelId="{0D557130-9751-4F1D-8ADF-9A1964B3A259}" type="presParOf" srcId="{78C06C08-FE13-4C08-8A58-D6E35D39D82A}" destId="{AF36DE56-6DBF-494B-951C-108F7839A959}" srcOrd="10" destOrd="0" presId="urn:microsoft.com/office/officeart/2005/8/layout/lProcess3"/>
    <dgm:cxn modelId="{562AAF38-A6E1-4261-AEA1-6B757B7D674C}" type="presParOf" srcId="{78C06C08-FE13-4C08-8A58-D6E35D39D82A}" destId="{24F6C205-450C-4CF9-AA8F-BA2C88C9A419}" srcOrd="11" destOrd="0" presId="urn:microsoft.com/office/officeart/2005/8/layout/lProcess3"/>
    <dgm:cxn modelId="{07D38CED-69DA-4FFF-8896-CD817BCCB909}" type="presParOf" srcId="{78C06C08-FE13-4C08-8A58-D6E35D39D82A}" destId="{E19B03AE-64FA-484F-86A3-425C70847334}" srcOrd="12" destOrd="0" presId="urn:microsoft.com/office/officeart/2005/8/layout/lProcess3"/>
    <dgm:cxn modelId="{59AFF875-3E9A-47F2-85BB-0452106B9D87}" type="presParOf" srcId="{78C06C08-FE13-4C08-8A58-D6E35D39D82A}" destId="{1469A311-5468-4CDE-8235-5818D5E1B38A}" srcOrd="13" destOrd="0" presId="urn:microsoft.com/office/officeart/2005/8/layout/lProcess3"/>
    <dgm:cxn modelId="{AA15DF7B-A466-4334-8A13-37B688CDAC8E}" type="presParOf" srcId="{78C06C08-FE13-4C08-8A58-D6E35D39D82A}" destId="{5DE417C0-A5BE-40FC-BB9D-F73BF3DB14EA}" srcOrd="14" destOrd="0" presId="urn:microsoft.com/office/officeart/2005/8/layout/lProcess3"/>
    <dgm:cxn modelId="{EB618B7F-4592-47D4-A488-45BDFAA609E5}" type="presParOf" srcId="{78C06C08-FE13-4C08-8A58-D6E35D39D82A}" destId="{FBADCACB-F0EC-400F-950D-C455B48202A5}" srcOrd="15" destOrd="0" presId="urn:microsoft.com/office/officeart/2005/8/layout/lProcess3"/>
    <dgm:cxn modelId="{9CA6529D-9B8C-4DEF-ABD3-2D2CC072574B}" type="presParOf" srcId="{78C06C08-FE13-4C08-8A58-D6E35D39D82A}" destId="{29B938CA-E4EC-40B1-A57D-9B22D2B78DA5}" srcOrd="16" destOrd="0" presId="urn:microsoft.com/office/officeart/2005/8/layout/lProcess3"/>
    <dgm:cxn modelId="{DC058A40-3145-460F-9524-68BD3526263A}" type="presParOf" srcId="{7465DF5B-0699-4FFC-8420-ED880109108D}" destId="{66B574BC-5BC1-4DCC-815B-EBF1AF38193E}" srcOrd="1" destOrd="0" presId="urn:microsoft.com/office/officeart/2005/8/layout/lProcess3"/>
    <dgm:cxn modelId="{BA92AF62-E854-46CA-AB5F-B2F8E10E9294}" type="presParOf" srcId="{7465DF5B-0699-4FFC-8420-ED880109108D}" destId="{6B1B5E2D-F768-4DEE-8DE0-EADA08191647}" srcOrd="2" destOrd="0" presId="urn:microsoft.com/office/officeart/2005/8/layout/lProcess3"/>
    <dgm:cxn modelId="{9FC9F88F-6ACD-41E2-984C-CEE3E76A8294}" type="presParOf" srcId="{6B1B5E2D-F768-4DEE-8DE0-EADA08191647}" destId="{3BABE6D4-01F6-4784-A85B-EFA29757D2E5}" srcOrd="0" destOrd="0" presId="urn:microsoft.com/office/officeart/2005/8/layout/lProcess3"/>
    <dgm:cxn modelId="{29716E02-DF48-4AFB-BCE2-C34FA1D04D68}" type="presParOf" srcId="{6B1B5E2D-F768-4DEE-8DE0-EADA08191647}" destId="{629A8726-7DAB-4EF9-A18D-B8B1DAF3AC2C}" srcOrd="1" destOrd="0" presId="urn:microsoft.com/office/officeart/2005/8/layout/lProcess3"/>
    <dgm:cxn modelId="{79598E02-D56F-4EE9-B2B3-6795ADE2DC74}" type="presParOf" srcId="{6B1B5E2D-F768-4DEE-8DE0-EADA08191647}" destId="{C974FC91-C96E-453B-8E53-16A4C9C88F52}" srcOrd="2" destOrd="0" presId="urn:microsoft.com/office/officeart/2005/8/layout/lProcess3"/>
    <dgm:cxn modelId="{D2F8C35C-DC69-42C1-AEB4-A6CB976B642A}" type="presParOf" srcId="{6B1B5E2D-F768-4DEE-8DE0-EADA08191647}" destId="{FC25AEDB-0D6F-4880-92BA-B7CDDD7D9113}" srcOrd="3" destOrd="0" presId="urn:microsoft.com/office/officeart/2005/8/layout/lProcess3"/>
    <dgm:cxn modelId="{4FF91116-D4D5-45C6-AF18-6B5C30404F12}" type="presParOf" srcId="{6B1B5E2D-F768-4DEE-8DE0-EADA08191647}" destId="{68363EC0-C2E0-4DC5-95BF-FE69A866BD40}" srcOrd="4" destOrd="0" presId="urn:microsoft.com/office/officeart/2005/8/layout/lProcess3"/>
    <dgm:cxn modelId="{2BF1D406-0ACE-4E4E-9FFA-42F7A275E4B9}" type="presParOf" srcId="{6B1B5E2D-F768-4DEE-8DE0-EADA08191647}" destId="{8C47CD2E-8F8E-4A03-A823-6BBAD9CEC429}" srcOrd="5" destOrd="0" presId="urn:microsoft.com/office/officeart/2005/8/layout/lProcess3"/>
    <dgm:cxn modelId="{AF04CAE7-6EEB-4FEC-BE2D-051B5E3306CD}" type="presParOf" srcId="{6B1B5E2D-F768-4DEE-8DE0-EADA08191647}" destId="{195A6048-F695-417E-B939-5BC2C5B2EBFC}" srcOrd="6" destOrd="0" presId="urn:microsoft.com/office/officeart/2005/8/layout/lProcess3"/>
    <dgm:cxn modelId="{C111A251-1815-4B81-99F2-8F2811CCDAEF}" type="presParOf" srcId="{6B1B5E2D-F768-4DEE-8DE0-EADA08191647}" destId="{ADB820AF-72EB-4EC3-A019-2FAEEC2188E2}" srcOrd="7" destOrd="0" presId="urn:microsoft.com/office/officeart/2005/8/layout/lProcess3"/>
    <dgm:cxn modelId="{63DD4D44-275B-4AEA-BF58-8109BA6B1DD5}" type="presParOf" srcId="{6B1B5E2D-F768-4DEE-8DE0-EADA08191647}" destId="{7C737822-E240-4CDE-8907-74CE5CA14054}" srcOrd="8" destOrd="0" presId="urn:microsoft.com/office/officeart/2005/8/layout/lProcess3"/>
    <dgm:cxn modelId="{1A2AF6A0-1F73-46C0-9D17-4B9D4CC8E74B}" type="presParOf" srcId="{6B1B5E2D-F768-4DEE-8DE0-EADA08191647}" destId="{0FEEA67B-519D-4DCC-A449-71930157AFB5}" srcOrd="9" destOrd="0" presId="urn:microsoft.com/office/officeart/2005/8/layout/lProcess3"/>
    <dgm:cxn modelId="{C4524BF1-0F6C-4B4B-B21E-EA7E252E3F1C}" type="presParOf" srcId="{6B1B5E2D-F768-4DEE-8DE0-EADA08191647}" destId="{5223348F-3139-4710-B569-E6C387E5159D}" srcOrd="10" destOrd="0" presId="urn:microsoft.com/office/officeart/2005/8/layout/lProcess3"/>
    <dgm:cxn modelId="{8ED52A12-0701-45E7-9EDA-B5D87405F0BD}" type="presParOf" srcId="{6B1B5E2D-F768-4DEE-8DE0-EADA08191647}" destId="{AD7C3BDE-A3B7-489E-B9AE-10CA4BD5B454}" srcOrd="11" destOrd="0" presId="urn:microsoft.com/office/officeart/2005/8/layout/lProcess3"/>
    <dgm:cxn modelId="{343CE7B0-A19E-42CE-85F2-AFED78D875F4}" type="presParOf" srcId="{6B1B5E2D-F768-4DEE-8DE0-EADA08191647}" destId="{71406FC5-B64A-4584-854A-DCC5A874A1C3}" srcOrd="12" destOrd="0" presId="urn:microsoft.com/office/officeart/2005/8/layout/lProcess3"/>
    <dgm:cxn modelId="{6AEF25B8-BB73-4D33-AAB7-3259A2B6980F}" type="presParOf" srcId="{6B1B5E2D-F768-4DEE-8DE0-EADA08191647}" destId="{6DF14BBA-5F98-4B1D-8D23-3C4B683866E1}" srcOrd="13" destOrd="0" presId="urn:microsoft.com/office/officeart/2005/8/layout/lProcess3"/>
    <dgm:cxn modelId="{66072DFF-2882-4B36-9FD1-A5F4677BD20E}" type="presParOf" srcId="{6B1B5E2D-F768-4DEE-8DE0-EADA08191647}" destId="{3C59BA7C-AF6C-4D1B-BD0E-7C4A959FC3FA}" srcOrd="14" destOrd="0" presId="urn:microsoft.com/office/officeart/2005/8/layout/lProcess3"/>
    <dgm:cxn modelId="{ABE9F92F-A22E-4CB1-AE7B-1025143B8EEE}" type="presParOf" srcId="{6B1B5E2D-F768-4DEE-8DE0-EADA08191647}" destId="{EAE96108-9F9F-4603-A89A-5D32A05C5889}" srcOrd="15" destOrd="0" presId="urn:microsoft.com/office/officeart/2005/8/layout/lProcess3"/>
    <dgm:cxn modelId="{99079A82-06D4-4A18-BBD0-EB1DBB42D86D}" type="presParOf" srcId="{6B1B5E2D-F768-4DEE-8DE0-EADA08191647}" destId="{9A19B984-CC5F-4357-9216-BCF3CFE0D362}" srcOrd="1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8065"/>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dirty="0"/>
        </a:p>
      </dsp:txBody>
      <dsp:txXfrm>
        <a:off x="0" y="288065"/>
        <a:ext cx="4421188" cy="673920"/>
      </dsp:txXfrm>
    </dsp:sp>
    <dsp:sp modelId="{45D055BB-5845-42AE-BB34-0A96F36D9165}">
      <dsp:nvSpPr>
        <dsp:cNvPr id="0" name=""/>
        <dsp:cNvSpPr/>
      </dsp:nvSpPr>
      <dsp:spPr>
        <a:xfrm>
          <a:off x="0" y="10865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dirty="0"/>
        </a:p>
      </dsp:txBody>
      <dsp:txXfrm>
        <a:off x="0" y="1086508"/>
        <a:ext cx="4421188" cy="673920"/>
      </dsp:txXfrm>
    </dsp:sp>
    <dsp:sp modelId="{320A9DAE-DA7C-4E70-9715-82B6E7C7285F}">
      <dsp:nvSpPr>
        <dsp:cNvPr id="0" name=""/>
        <dsp:cNvSpPr/>
      </dsp:nvSpPr>
      <dsp:spPr>
        <a:xfrm>
          <a:off x="0" y="18641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1864108"/>
        <a:ext cx="4421188" cy="673920"/>
      </dsp:txXfrm>
    </dsp:sp>
    <dsp:sp modelId="{45C05E0B-CE03-4813-9BF7-467DA98EEAB0}">
      <dsp:nvSpPr>
        <dsp:cNvPr id="0" name=""/>
        <dsp:cNvSpPr/>
      </dsp:nvSpPr>
      <dsp:spPr>
        <a:xfrm>
          <a:off x="0" y="26417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2641708"/>
        <a:ext cx="4421188" cy="673920"/>
      </dsp:txXfrm>
    </dsp:sp>
    <dsp:sp modelId="{DA3E6F0E-5395-4F36-965C-251A70D0E94D}">
      <dsp:nvSpPr>
        <dsp:cNvPr id="0" name=""/>
        <dsp:cNvSpPr/>
      </dsp:nvSpPr>
      <dsp:spPr>
        <a:xfrm>
          <a:off x="0" y="34193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3419308"/>
        <a:ext cx="4421188" cy="673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B172B-9CDD-4B60-909E-568D718C154B}">
      <dsp:nvSpPr>
        <dsp:cNvPr id="0" name=""/>
        <dsp:cNvSpPr/>
      </dsp:nvSpPr>
      <dsp:spPr>
        <a:xfrm rot="5400000">
          <a:off x="514791" y="764212"/>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5DEB3F-9004-42B0-8D48-DED8A3CAD78A}">
      <dsp:nvSpPr>
        <dsp:cNvPr id="0" name=""/>
        <dsp:cNvSpPr/>
      </dsp:nvSpPr>
      <dsp:spPr>
        <a:xfrm>
          <a:off x="348450" y="46517"/>
          <a:ext cx="1095113" cy="766544"/>
        </a:xfrm>
        <a:prstGeom prst="roundRect">
          <a:avLst>
            <a:gd name="adj" fmla="val 16670"/>
          </a:avLst>
        </a:prstGeom>
        <a:solidFill>
          <a:srgbClr val="AA95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Exploratory Phase                 </a:t>
          </a:r>
          <a:r>
            <a:rPr lang="en-US" sz="700" b="1" i="1" kern="1200"/>
            <a:t>(2-4 months prior)</a:t>
          </a:r>
          <a:endParaRPr lang="en-US" sz="1000" b="1" i="1" kern="1200"/>
        </a:p>
      </dsp:txBody>
      <dsp:txXfrm>
        <a:off x="385876" y="83943"/>
        <a:ext cx="1020261" cy="691692"/>
      </dsp:txXfrm>
    </dsp:sp>
    <dsp:sp modelId="{55D5A890-5893-4F6E-838C-2CB216531BA0}">
      <dsp:nvSpPr>
        <dsp:cNvPr id="0" name=""/>
        <dsp:cNvSpPr/>
      </dsp:nvSpPr>
      <dsp:spPr>
        <a:xfrm>
          <a:off x="1465955" y="116191"/>
          <a:ext cx="3064518"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t>Setting up your team</a:t>
          </a:r>
        </a:p>
        <a:p>
          <a:pPr marL="57150" lvl="1" indent="-57150" algn="l" defTabSz="444500">
            <a:lnSpc>
              <a:spcPct val="90000"/>
            </a:lnSpc>
            <a:spcBef>
              <a:spcPct val="0"/>
            </a:spcBef>
            <a:spcAft>
              <a:spcPct val="15000"/>
            </a:spcAft>
            <a:buChar char="•"/>
          </a:pPr>
          <a:r>
            <a:rPr lang="en-US" sz="1000" kern="1200"/>
            <a:t>Determining program strategy and specifics </a:t>
          </a:r>
        </a:p>
        <a:p>
          <a:pPr marL="57150" lvl="1" indent="-57150" algn="l" defTabSz="444500">
            <a:lnSpc>
              <a:spcPct val="90000"/>
            </a:lnSpc>
            <a:spcBef>
              <a:spcPct val="0"/>
            </a:spcBef>
            <a:spcAft>
              <a:spcPct val="15000"/>
            </a:spcAft>
            <a:buChar char="•"/>
          </a:pPr>
          <a:r>
            <a:rPr lang="en-US" sz="1000" kern="1200"/>
            <a:t>Set launch date</a:t>
          </a:r>
        </a:p>
      </dsp:txBody>
      <dsp:txXfrm>
        <a:off x="1465955" y="116191"/>
        <a:ext cx="3064518" cy="619554"/>
      </dsp:txXfrm>
    </dsp:sp>
    <dsp:sp modelId="{0E4A3784-07EA-4EED-A8EF-D047A3D36D31}">
      <dsp:nvSpPr>
        <dsp:cNvPr id="0" name=""/>
        <dsp:cNvSpPr/>
      </dsp:nvSpPr>
      <dsp:spPr>
        <a:xfrm rot="5400000">
          <a:off x="1655538" y="1625294"/>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AA4D04-ABEA-4F8B-8FEB-61F73E4FE2FC}">
      <dsp:nvSpPr>
        <dsp:cNvPr id="0" name=""/>
        <dsp:cNvSpPr/>
      </dsp:nvSpPr>
      <dsp:spPr>
        <a:xfrm>
          <a:off x="1483179" y="904165"/>
          <a:ext cx="1095113" cy="766544"/>
        </a:xfrm>
        <a:prstGeom prst="roundRect">
          <a:avLst>
            <a:gd name="adj" fmla="val 16670"/>
          </a:avLst>
        </a:prstGeom>
        <a:solidFill>
          <a:srgbClr val="AA95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a:t>Launch Prep Phase                    </a:t>
          </a:r>
          <a:r>
            <a:rPr lang="en-US" sz="750" b="1" i="1" kern="1200"/>
            <a:t>(1-2 months prior)</a:t>
          </a:r>
        </a:p>
      </dsp:txBody>
      <dsp:txXfrm>
        <a:off x="1520605" y="941591"/>
        <a:ext cx="1020261" cy="691692"/>
      </dsp:txXfrm>
    </dsp:sp>
    <dsp:sp modelId="{89D129B5-FF98-4C53-947D-9938B0B736A1}">
      <dsp:nvSpPr>
        <dsp:cNvPr id="0" name=""/>
        <dsp:cNvSpPr/>
      </dsp:nvSpPr>
      <dsp:spPr>
        <a:xfrm>
          <a:off x="2614261" y="977273"/>
          <a:ext cx="3410517"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a:t>Ambassador selection, onboarding and individual goals determination</a:t>
          </a:r>
        </a:p>
        <a:p>
          <a:pPr marL="57150" lvl="1" indent="-57150" algn="l" defTabSz="444500">
            <a:lnSpc>
              <a:spcPct val="90000"/>
            </a:lnSpc>
            <a:spcBef>
              <a:spcPct val="0"/>
            </a:spcBef>
            <a:spcAft>
              <a:spcPct val="15000"/>
            </a:spcAft>
            <a:buChar char="•"/>
          </a:pPr>
          <a:r>
            <a:rPr lang="en-US" sz="1000" kern="1200"/>
            <a:t>Launch preparation</a:t>
          </a:r>
        </a:p>
      </dsp:txBody>
      <dsp:txXfrm>
        <a:off x="2614261" y="977273"/>
        <a:ext cx="3410517" cy="619554"/>
      </dsp:txXfrm>
    </dsp:sp>
    <dsp:sp modelId="{B69298E1-5DA8-478B-86CD-220240EA4BB4}">
      <dsp:nvSpPr>
        <dsp:cNvPr id="0" name=""/>
        <dsp:cNvSpPr/>
      </dsp:nvSpPr>
      <dsp:spPr>
        <a:xfrm rot="5400000">
          <a:off x="2890459" y="2486376"/>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D42BDF-FE30-436E-9852-7E487A9678F8}">
      <dsp:nvSpPr>
        <dsp:cNvPr id="0" name=""/>
        <dsp:cNvSpPr/>
      </dsp:nvSpPr>
      <dsp:spPr>
        <a:xfrm>
          <a:off x="2718015" y="1765247"/>
          <a:ext cx="1095113" cy="766544"/>
        </a:xfrm>
        <a:prstGeom prst="roundRect">
          <a:avLst>
            <a:gd name="adj" fmla="val 1667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tx1"/>
              </a:solidFill>
            </a:rPr>
            <a:t>Launch </a:t>
          </a:r>
          <a:r>
            <a:rPr lang="en-US" sz="800" b="1" i="1" kern="1200">
              <a:solidFill>
                <a:schemeClr val="tx1"/>
              </a:solidFill>
            </a:rPr>
            <a:t>(Program kickoff)</a:t>
          </a:r>
          <a:endParaRPr lang="en-US" sz="900" b="1" i="1" kern="1200">
            <a:solidFill>
              <a:schemeClr val="tx1"/>
            </a:solidFill>
          </a:endParaRPr>
        </a:p>
      </dsp:txBody>
      <dsp:txXfrm>
        <a:off x="2755441" y="1802673"/>
        <a:ext cx="1020261" cy="691692"/>
      </dsp:txXfrm>
    </dsp:sp>
    <dsp:sp modelId="{8AE61F39-904E-493C-BD5C-821EF12FBBB2}">
      <dsp:nvSpPr>
        <dsp:cNvPr id="0" name=""/>
        <dsp:cNvSpPr/>
      </dsp:nvSpPr>
      <dsp:spPr>
        <a:xfrm>
          <a:off x="3857778" y="1834501"/>
          <a:ext cx="3064518"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a:t>Program setup and governance</a:t>
          </a:r>
        </a:p>
        <a:p>
          <a:pPr marL="57150" lvl="1" indent="-57150" algn="l" defTabSz="444500">
            <a:lnSpc>
              <a:spcPct val="90000"/>
            </a:lnSpc>
            <a:spcBef>
              <a:spcPct val="0"/>
            </a:spcBef>
            <a:spcAft>
              <a:spcPct val="15000"/>
            </a:spcAft>
            <a:buChar char="•"/>
          </a:pPr>
          <a:r>
            <a:rPr lang="en-US" sz="1000" kern="1200"/>
            <a:t>Group initiatives determination</a:t>
          </a:r>
        </a:p>
      </dsp:txBody>
      <dsp:txXfrm>
        <a:off x="3857778" y="1834501"/>
        <a:ext cx="3064518" cy="619554"/>
      </dsp:txXfrm>
    </dsp:sp>
    <dsp:sp modelId="{4117F6AE-3B6C-41CB-9ED6-A01422C1340C}">
      <dsp:nvSpPr>
        <dsp:cNvPr id="0" name=""/>
        <dsp:cNvSpPr/>
      </dsp:nvSpPr>
      <dsp:spPr>
        <a:xfrm rot="5400000">
          <a:off x="4126855" y="3347458"/>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F46969-F3B8-4BF9-8C91-CC03D9F46202}">
      <dsp:nvSpPr>
        <dsp:cNvPr id="0" name=""/>
        <dsp:cNvSpPr/>
      </dsp:nvSpPr>
      <dsp:spPr>
        <a:xfrm>
          <a:off x="3954677" y="2626329"/>
          <a:ext cx="1095113" cy="76654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Post-Launch Monitoring </a:t>
          </a:r>
          <a:r>
            <a:rPr lang="en-US" sz="900" b="1" i="1" kern="1200"/>
            <a:t>(Months 0-3)</a:t>
          </a:r>
        </a:p>
      </dsp:txBody>
      <dsp:txXfrm>
        <a:off x="3992103" y="2663755"/>
        <a:ext cx="1020261" cy="691692"/>
      </dsp:txXfrm>
    </dsp:sp>
    <dsp:sp modelId="{72573486-D2EC-444F-9ABB-A9C3D60C454E}">
      <dsp:nvSpPr>
        <dsp:cNvPr id="0" name=""/>
        <dsp:cNvSpPr/>
      </dsp:nvSpPr>
      <dsp:spPr>
        <a:xfrm>
          <a:off x="5083375" y="2695583"/>
          <a:ext cx="4260259"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a:t>Executive committee and cohort meetings</a:t>
          </a:r>
        </a:p>
        <a:p>
          <a:pPr marL="57150" lvl="1" indent="-57150" algn="l" defTabSz="444500">
            <a:lnSpc>
              <a:spcPct val="90000"/>
            </a:lnSpc>
            <a:spcBef>
              <a:spcPct val="0"/>
            </a:spcBef>
            <a:spcAft>
              <a:spcPct val="15000"/>
            </a:spcAft>
            <a:buChar char="•"/>
          </a:pPr>
          <a:r>
            <a:rPr lang="en-US" sz="1000" kern="1200"/>
            <a:t>Group initiative team leads established</a:t>
          </a:r>
        </a:p>
      </dsp:txBody>
      <dsp:txXfrm>
        <a:off x="5083375" y="2695583"/>
        <a:ext cx="4260259" cy="619554"/>
      </dsp:txXfrm>
    </dsp:sp>
    <dsp:sp modelId="{1322E384-3B9D-4BBC-B302-389153346F23}">
      <dsp:nvSpPr>
        <dsp:cNvPr id="0" name=""/>
        <dsp:cNvSpPr/>
      </dsp:nvSpPr>
      <dsp:spPr>
        <a:xfrm rot="5400000">
          <a:off x="5416174" y="4208540"/>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7C1F99-5FBE-4BB9-A564-C1B68DD8BFC6}">
      <dsp:nvSpPr>
        <dsp:cNvPr id="0" name=""/>
        <dsp:cNvSpPr/>
      </dsp:nvSpPr>
      <dsp:spPr>
        <a:xfrm>
          <a:off x="5243743" y="3487411"/>
          <a:ext cx="1095113" cy="76654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Maintenance </a:t>
          </a:r>
          <a:r>
            <a:rPr lang="en-US" sz="900" b="1" i="1" kern="1200"/>
            <a:t>(Months 3-12)</a:t>
          </a:r>
        </a:p>
      </dsp:txBody>
      <dsp:txXfrm>
        <a:off x="5281169" y="3524837"/>
        <a:ext cx="1020261" cy="691692"/>
      </dsp:txXfrm>
    </dsp:sp>
    <dsp:sp modelId="{2EB53FFB-FDB4-4F10-B18C-9E53B1F3CFA9}">
      <dsp:nvSpPr>
        <dsp:cNvPr id="0" name=""/>
        <dsp:cNvSpPr/>
      </dsp:nvSpPr>
      <dsp:spPr>
        <a:xfrm>
          <a:off x="6374506" y="3556665"/>
          <a:ext cx="3064518"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a:t>Participant engagement</a:t>
          </a:r>
        </a:p>
        <a:p>
          <a:pPr marL="57150" lvl="1" indent="-57150" algn="l" defTabSz="444500">
            <a:lnSpc>
              <a:spcPct val="90000"/>
            </a:lnSpc>
            <a:spcBef>
              <a:spcPct val="0"/>
            </a:spcBef>
            <a:spcAft>
              <a:spcPct val="15000"/>
            </a:spcAft>
            <a:buChar char="•"/>
          </a:pPr>
          <a:r>
            <a:rPr lang="en-US" sz="1000" kern="1200"/>
            <a:t>Mid-year assessment and presentation to executive sponsors </a:t>
          </a:r>
        </a:p>
        <a:p>
          <a:pPr marL="57150" lvl="1" indent="-57150" algn="l" defTabSz="444500">
            <a:lnSpc>
              <a:spcPct val="90000"/>
            </a:lnSpc>
            <a:spcBef>
              <a:spcPct val="0"/>
            </a:spcBef>
            <a:spcAft>
              <a:spcPct val="15000"/>
            </a:spcAft>
            <a:buChar char="•"/>
          </a:pPr>
          <a:r>
            <a:rPr lang="en-US" sz="1000" kern="1200"/>
            <a:t>Tracking towards goals</a:t>
          </a:r>
        </a:p>
      </dsp:txBody>
      <dsp:txXfrm>
        <a:off x="6374506" y="3556665"/>
        <a:ext cx="3064518" cy="619554"/>
      </dsp:txXfrm>
    </dsp:sp>
    <dsp:sp modelId="{FB80C58A-3F79-4466-B52C-A96632F67126}">
      <dsp:nvSpPr>
        <dsp:cNvPr id="0" name=""/>
        <dsp:cNvSpPr/>
      </dsp:nvSpPr>
      <dsp:spPr>
        <a:xfrm rot="5400000">
          <a:off x="6729981" y="5070448"/>
          <a:ext cx="650532" cy="74060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F95FD-8ED8-4437-A011-29BD416D847E}">
      <dsp:nvSpPr>
        <dsp:cNvPr id="0" name=""/>
        <dsp:cNvSpPr/>
      </dsp:nvSpPr>
      <dsp:spPr>
        <a:xfrm>
          <a:off x="6549951" y="4348493"/>
          <a:ext cx="1095113" cy="766544"/>
        </a:xfrm>
        <a:prstGeom prst="roundRect">
          <a:avLst>
            <a:gd name="adj" fmla="val 16670"/>
          </a:avLst>
        </a:prstGeom>
        <a:solidFill>
          <a:srgbClr val="AA95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t>Re-launch </a:t>
          </a:r>
          <a:r>
            <a:rPr lang="en-US" sz="900" b="1" i="1" kern="1200"/>
            <a:t>(</a:t>
          </a:r>
          <a:r>
            <a:rPr lang="en-US" sz="900" b="1" i="1" kern="1200">
              <a:latin typeface="Tahoma"/>
            </a:rPr>
            <a:t>Months</a:t>
          </a:r>
          <a:r>
            <a:rPr lang="en-US" sz="900" b="1" i="1" kern="1200"/>
            <a:t> 9-12)</a:t>
          </a:r>
          <a:endParaRPr lang="en-US" sz="1200" b="1" i="1" kern="1200"/>
        </a:p>
      </dsp:txBody>
      <dsp:txXfrm>
        <a:off x="6587377" y="4385919"/>
        <a:ext cx="1020261" cy="691692"/>
      </dsp:txXfrm>
    </dsp:sp>
    <dsp:sp modelId="{13CB1C81-9FD3-451A-AB42-8A3FBE496E94}">
      <dsp:nvSpPr>
        <dsp:cNvPr id="0" name=""/>
        <dsp:cNvSpPr/>
      </dsp:nvSpPr>
      <dsp:spPr>
        <a:xfrm>
          <a:off x="7685079" y="4412270"/>
          <a:ext cx="3067648" cy="619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a:t>3 months prior to program end</a:t>
          </a:r>
        </a:p>
        <a:p>
          <a:pPr marL="57150" lvl="1" indent="-57150" algn="l" defTabSz="444500">
            <a:lnSpc>
              <a:spcPct val="90000"/>
            </a:lnSpc>
            <a:spcBef>
              <a:spcPct val="0"/>
            </a:spcBef>
            <a:spcAft>
              <a:spcPct val="15000"/>
            </a:spcAft>
            <a:buChar char="•"/>
          </a:pPr>
          <a:r>
            <a:rPr lang="en-US" sz="1000" kern="1200"/>
            <a:t>Establish next </a:t>
          </a:r>
          <a:r>
            <a:rPr lang="en-US" sz="1000" kern="1200">
              <a:solidFill>
                <a:srgbClr val="58595B"/>
              </a:solidFill>
            </a:rPr>
            <a:t>cohort</a:t>
          </a:r>
          <a:r>
            <a:rPr lang="en-US" sz="1000" kern="1200"/>
            <a:t> needs/basics</a:t>
          </a:r>
        </a:p>
        <a:p>
          <a:pPr marL="57150" lvl="1" indent="-57150" algn="l" defTabSz="444500">
            <a:lnSpc>
              <a:spcPct val="90000"/>
            </a:lnSpc>
            <a:spcBef>
              <a:spcPct val="0"/>
            </a:spcBef>
            <a:spcAft>
              <a:spcPct val="15000"/>
            </a:spcAft>
            <a:buChar char="•"/>
          </a:pPr>
          <a:r>
            <a:rPr lang="en-US" sz="1000" kern="1200"/>
            <a:t>AM participation for partnership renewal</a:t>
          </a:r>
        </a:p>
      </dsp:txBody>
      <dsp:txXfrm>
        <a:off x="7685079" y="4412270"/>
        <a:ext cx="3067648" cy="619554"/>
      </dsp:txXfrm>
    </dsp:sp>
    <dsp:sp modelId="{E09EE450-11CD-4A1F-AD05-B5E810FCFCAA}">
      <dsp:nvSpPr>
        <dsp:cNvPr id="0" name=""/>
        <dsp:cNvSpPr/>
      </dsp:nvSpPr>
      <dsp:spPr>
        <a:xfrm>
          <a:off x="7751955" y="5230173"/>
          <a:ext cx="1095113" cy="76654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Graduation </a:t>
          </a:r>
          <a:r>
            <a:rPr lang="en-US" sz="900" b="1" i="1" kern="1200"/>
            <a:t>(Program end)</a:t>
          </a:r>
          <a:endParaRPr lang="en-US" sz="1000" b="1" i="1" kern="1200"/>
        </a:p>
      </dsp:txBody>
      <dsp:txXfrm>
        <a:off x="7789381" y="5267599"/>
        <a:ext cx="1020261" cy="6916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14953-5F5F-408F-BD1B-85A218979054}">
      <dsp:nvSpPr>
        <dsp:cNvPr id="0" name=""/>
        <dsp:cNvSpPr/>
      </dsp:nvSpPr>
      <dsp:spPr>
        <a:xfrm>
          <a:off x="6304" y="1600023"/>
          <a:ext cx="1759840" cy="7039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b="1" kern="1200"/>
            <a:t>Ambassador Recruitment</a:t>
          </a:r>
        </a:p>
      </dsp:txBody>
      <dsp:txXfrm>
        <a:off x="358272" y="1600023"/>
        <a:ext cx="1055904" cy="703936"/>
      </dsp:txXfrm>
    </dsp:sp>
    <dsp:sp modelId="{902205B1-6B3C-40F9-A4AE-1D3BF0C6CAF8}">
      <dsp:nvSpPr>
        <dsp:cNvPr id="0" name=""/>
        <dsp:cNvSpPr/>
      </dsp:nvSpPr>
      <dsp:spPr>
        <a:xfrm>
          <a:off x="1537364" y="1659858"/>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Initiating recruitment: application criteria </a:t>
          </a:r>
        </a:p>
      </dsp:txBody>
      <dsp:txXfrm>
        <a:off x="1829497" y="1659858"/>
        <a:ext cx="876401" cy="584266"/>
      </dsp:txXfrm>
    </dsp:sp>
    <dsp:sp modelId="{F30277B7-F56C-4CD0-99F3-F6F42001677F}">
      <dsp:nvSpPr>
        <dsp:cNvPr id="0" name=""/>
        <dsp:cNvSpPr/>
      </dsp:nvSpPr>
      <dsp:spPr>
        <a:xfrm>
          <a:off x="2793538" y="1659858"/>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Communicating out the opportunity</a:t>
          </a:r>
        </a:p>
      </dsp:txBody>
      <dsp:txXfrm>
        <a:off x="3085671" y="1659858"/>
        <a:ext cx="876401" cy="584266"/>
      </dsp:txXfrm>
    </dsp:sp>
    <dsp:sp modelId="{81B55B56-3EE4-476D-A0A4-16E5B1441821}">
      <dsp:nvSpPr>
        <dsp:cNvPr id="0" name=""/>
        <dsp:cNvSpPr/>
      </dsp:nvSpPr>
      <dsp:spPr>
        <a:xfrm>
          <a:off x="4049712" y="1659858"/>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Set up screening committee</a:t>
          </a:r>
        </a:p>
      </dsp:txBody>
      <dsp:txXfrm>
        <a:off x="4341845" y="1659858"/>
        <a:ext cx="876401" cy="584266"/>
      </dsp:txXfrm>
    </dsp:sp>
    <dsp:sp modelId="{DF39035A-6750-4A88-B3BF-2F32F93152D3}">
      <dsp:nvSpPr>
        <dsp:cNvPr id="0" name=""/>
        <dsp:cNvSpPr/>
      </dsp:nvSpPr>
      <dsp:spPr>
        <a:xfrm>
          <a:off x="5305886" y="1659858"/>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Vetting applicants</a:t>
          </a:r>
        </a:p>
      </dsp:txBody>
      <dsp:txXfrm>
        <a:off x="5598019" y="1659858"/>
        <a:ext cx="876401" cy="584266"/>
      </dsp:txXfrm>
    </dsp:sp>
    <dsp:sp modelId="{AF36DE56-6DBF-494B-951C-108F7839A959}">
      <dsp:nvSpPr>
        <dsp:cNvPr id="0" name=""/>
        <dsp:cNvSpPr/>
      </dsp:nvSpPr>
      <dsp:spPr>
        <a:xfrm>
          <a:off x="6562060" y="1659858"/>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Final selections</a:t>
          </a:r>
        </a:p>
      </dsp:txBody>
      <dsp:txXfrm>
        <a:off x="6854193" y="1659858"/>
        <a:ext cx="876401" cy="584266"/>
      </dsp:txXfrm>
    </dsp:sp>
    <dsp:sp modelId="{E19B03AE-64FA-484F-86A3-425C70847334}">
      <dsp:nvSpPr>
        <dsp:cNvPr id="0" name=""/>
        <dsp:cNvSpPr/>
      </dsp:nvSpPr>
      <dsp:spPr>
        <a:xfrm>
          <a:off x="7818234" y="1659858"/>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Communications to participants</a:t>
          </a:r>
        </a:p>
      </dsp:txBody>
      <dsp:txXfrm>
        <a:off x="8110367" y="1659858"/>
        <a:ext cx="876401" cy="584266"/>
      </dsp:txXfrm>
    </dsp:sp>
    <dsp:sp modelId="{5DE417C0-A5BE-40FC-BB9D-F73BF3DB14EA}">
      <dsp:nvSpPr>
        <dsp:cNvPr id="0" name=""/>
        <dsp:cNvSpPr/>
      </dsp:nvSpPr>
      <dsp:spPr>
        <a:xfrm>
          <a:off x="9074407" y="1659858"/>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Ambassador administration</a:t>
          </a:r>
        </a:p>
      </dsp:txBody>
      <dsp:txXfrm>
        <a:off x="9366540" y="1659858"/>
        <a:ext cx="876401" cy="584266"/>
      </dsp:txXfrm>
    </dsp:sp>
    <dsp:sp modelId="{29B938CA-E4EC-40B1-A57D-9B22D2B78DA5}">
      <dsp:nvSpPr>
        <dsp:cNvPr id="0" name=""/>
        <dsp:cNvSpPr/>
      </dsp:nvSpPr>
      <dsp:spPr>
        <a:xfrm>
          <a:off x="10330581" y="1659858"/>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Announcing participants</a:t>
          </a:r>
        </a:p>
      </dsp:txBody>
      <dsp:txXfrm>
        <a:off x="10622714" y="1659858"/>
        <a:ext cx="876401" cy="584266"/>
      </dsp:txXfrm>
    </dsp:sp>
    <dsp:sp modelId="{3BABE6D4-01F6-4784-A85B-EFA29757D2E5}">
      <dsp:nvSpPr>
        <dsp:cNvPr id="0" name=""/>
        <dsp:cNvSpPr/>
      </dsp:nvSpPr>
      <dsp:spPr>
        <a:xfrm>
          <a:off x="6304" y="2402511"/>
          <a:ext cx="1759840" cy="70393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b="1" kern="1200"/>
            <a:t>Launch Planning</a:t>
          </a:r>
        </a:p>
      </dsp:txBody>
      <dsp:txXfrm>
        <a:off x="358272" y="2402511"/>
        <a:ext cx="1055904" cy="703936"/>
      </dsp:txXfrm>
    </dsp:sp>
    <dsp:sp modelId="{C974FC91-C96E-453B-8E53-16A4C9C88F52}">
      <dsp:nvSpPr>
        <dsp:cNvPr id="0" name=""/>
        <dsp:cNvSpPr/>
      </dsp:nvSpPr>
      <dsp:spPr>
        <a:xfrm>
          <a:off x="1537364" y="2462345"/>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Schedule launch date (with HBA Launch Leader)</a:t>
          </a:r>
        </a:p>
      </dsp:txBody>
      <dsp:txXfrm>
        <a:off x="1829497" y="2462345"/>
        <a:ext cx="876401" cy="584266"/>
      </dsp:txXfrm>
    </dsp:sp>
    <dsp:sp modelId="{68363EC0-C2E0-4DC5-95BF-FE69A866BD40}">
      <dsp:nvSpPr>
        <dsp:cNvPr id="0" name=""/>
        <dsp:cNvSpPr/>
      </dsp:nvSpPr>
      <dsp:spPr>
        <a:xfrm>
          <a:off x="2793538" y="2462345"/>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Logistics planning </a:t>
          </a:r>
        </a:p>
      </dsp:txBody>
      <dsp:txXfrm>
        <a:off x="3085671" y="2462345"/>
        <a:ext cx="876401" cy="584266"/>
      </dsp:txXfrm>
    </dsp:sp>
    <dsp:sp modelId="{195A6048-F695-417E-B939-5BC2C5B2EBFC}">
      <dsp:nvSpPr>
        <dsp:cNvPr id="0" name=""/>
        <dsp:cNvSpPr/>
      </dsp:nvSpPr>
      <dsp:spPr>
        <a:xfrm>
          <a:off x="4049712" y="2462345"/>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Understanding the Launch Agenda</a:t>
          </a:r>
        </a:p>
      </dsp:txBody>
      <dsp:txXfrm>
        <a:off x="4341845" y="2462345"/>
        <a:ext cx="876401" cy="584266"/>
      </dsp:txXfrm>
    </dsp:sp>
    <dsp:sp modelId="{7C737822-E240-4CDE-8907-74CE5CA14054}">
      <dsp:nvSpPr>
        <dsp:cNvPr id="0" name=""/>
        <dsp:cNvSpPr/>
      </dsp:nvSpPr>
      <dsp:spPr>
        <a:xfrm>
          <a:off x="5305886" y="2462345"/>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Draft your Launch agenda</a:t>
          </a:r>
        </a:p>
      </dsp:txBody>
      <dsp:txXfrm>
        <a:off x="5598019" y="2462345"/>
        <a:ext cx="876401" cy="584266"/>
      </dsp:txXfrm>
    </dsp:sp>
    <dsp:sp modelId="{5223348F-3139-4710-B569-E6C387E5159D}">
      <dsp:nvSpPr>
        <dsp:cNvPr id="0" name=""/>
        <dsp:cNvSpPr/>
      </dsp:nvSpPr>
      <dsp:spPr>
        <a:xfrm>
          <a:off x="6562060" y="2462345"/>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OPTIONAL: plan your Fireside Chat</a:t>
          </a:r>
        </a:p>
      </dsp:txBody>
      <dsp:txXfrm>
        <a:off x="6854193" y="2462345"/>
        <a:ext cx="876401" cy="584266"/>
      </dsp:txXfrm>
    </dsp:sp>
    <dsp:sp modelId="{71406FC5-B64A-4584-854A-DCC5A874A1C3}">
      <dsp:nvSpPr>
        <dsp:cNvPr id="0" name=""/>
        <dsp:cNvSpPr/>
      </dsp:nvSpPr>
      <dsp:spPr>
        <a:xfrm>
          <a:off x="7818234" y="2462345"/>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Finalize agenda (with HBA Launch Leader)</a:t>
          </a:r>
        </a:p>
      </dsp:txBody>
      <dsp:txXfrm>
        <a:off x="8110367" y="2462345"/>
        <a:ext cx="876401" cy="584266"/>
      </dsp:txXfrm>
    </dsp:sp>
    <dsp:sp modelId="{3C59BA7C-AF6C-4D1B-BD0E-7C4A959FC3FA}">
      <dsp:nvSpPr>
        <dsp:cNvPr id="0" name=""/>
        <dsp:cNvSpPr/>
      </dsp:nvSpPr>
      <dsp:spPr>
        <a:xfrm>
          <a:off x="9074407" y="2462345"/>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Prepare to facilitate breakouts</a:t>
          </a:r>
        </a:p>
      </dsp:txBody>
      <dsp:txXfrm>
        <a:off x="9366540" y="2462345"/>
        <a:ext cx="876401" cy="584266"/>
      </dsp:txXfrm>
    </dsp:sp>
    <dsp:sp modelId="{9A19B984-CC5F-4357-9216-BCF3CFE0D362}">
      <dsp:nvSpPr>
        <dsp:cNvPr id="0" name=""/>
        <dsp:cNvSpPr/>
      </dsp:nvSpPr>
      <dsp:spPr>
        <a:xfrm>
          <a:off x="10330581" y="2462345"/>
          <a:ext cx="1460667" cy="584266"/>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a:lnSpc>
              <a:spcPct val="90000"/>
            </a:lnSpc>
            <a:spcBef>
              <a:spcPct val="0"/>
            </a:spcBef>
            <a:spcAft>
              <a:spcPct val="35000"/>
            </a:spcAft>
            <a:buNone/>
          </a:pPr>
          <a:r>
            <a:rPr lang="en-US" sz="900" kern="1200"/>
            <a:t>Lead your Launch with HBA</a:t>
          </a:r>
        </a:p>
      </dsp:txBody>
      <dsp:txXfrm>
        <a:off x="10622714" y="2462345"/>
        <a:ext cx="876401" cy="5842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A582D3-859C-B348-8875-638388E676DD}" type="datetimeFigureOut">
              <a:rPr lang="en-US" smtClean="0"/>
              <a:t>8/15/2024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0037336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365B1-5630-45B9-9C83-3D0E0288222E}" type="datetimeFigureOut">
              <a:rPr lang="en-US" smtClean="0"/>
              <a:t>8/15/2024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918A0-28F0-440C-BB9C-ED3EB12F0F5E}" type="slidenum">
              <a:rPr lang="en-US" smtClean="0"/>
              <a:t>‹#›</a:t>
            </a:fld>
            <a:endParaRPr lang="en-US"/>
          </a:p>
        </p:txBody>
      </p:sp>
    </p:spTree>
    <p:extLst>
      <p:ext uri="{BB962C8B-B14F-4D97-AF65-F5344CB8AC3E}">
        <p14:creationId xmlns:p14="http://schemas.microsoft.com/office/powerpoint/2010/main" val="209582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918A0-28F0-440C-BB9C-ED3EB12F0F5E}" type="slidenum">
              <a:rPr lang="en-US" smtClean="0"/>
              <a:t>1</a:t>
            </a:fld>
            <a:endParaRPr lang="en-US"/>
          </a:p>
        </p:txBody>
      </p:sp>
    </p:spTree>
    <p:extLst>
      <p:ext uri="{BB962C8B-B14F-4D97-AF65-F5344CB8AC3E}">
        <p14:creationId xmlns:p14="http://schemas.microsoft.com/office/powerpoint/2010/main" val="2152951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a:t>
            </a:r>
          </a:p>
        </p:txBody>
      </p:sp>
      <p:sp>
        <p:nvSpPr>
          <p:cNvPr id="4" name="Slide Number Placeholder 3"/>
          <p:cNvSpPr>
            <a:spLocks noGrp="1"/>
          </p:cNvSpPr>
          <p:nvPr>
            <p:ph type="sldNum" sz="quarter" idx="5"/>
          </p:nvPr>
        </p:nvSpPr>
        <p:spPr/>
        <p:txBody>
          <a:bodyPr/>
          <a:lstStyle/>
          <a:p>
            <a:fld id="{613A0E39-C8C4-4BD1-A2DF-3D0AFF5B06C8}" type="slidenum">
              <a:rPr lang="en-US" smtClean="0"/>
              <a:t>5</a:t>
            </a:fld>
            <a:endParaRPr lang="en-US"/>
          </a:p>
        </p:txBody>
      </p:sp>
    </p:spTree>
    <p:extLst>
      <p:ext uri="{BB962C8B-B14F-4D97-AF65-F5344CB8AC3E}">
        <p14:creationId xmlns:p14="http://schemas.microsoft.com/office/powerpoint/2010/main" val="152315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GAP will now include a number of new and rejuvenated benefits. We’re really aiming to lean into what the HBA is all about, and what we’re good at! Each program will receive….CLICK</a:t>
            </a:r>
          </a:p>
          <a:p>
            <a:endParaRPr lang="en-US"/>
          </a:p>
          <a:p>
            <a:r>
              <a:rPr lang="en-US"/>
              <a:t>Lets talk a little more about how we’ll deliver this and what this all means…</a:t>
            </a:r>
          </a:p>
        </p:txBody>
      </p:sp>
      <p:sp>
        <p:nvSpPr>
          <p:cNvPr id="4" name="Slide Number Placeholder 3"/>
          <p:cNvSpPr>
            <a:spLocks noGrp="1"/>
          </p:cNvSpPr>
          <p:nvPr>
            <p:ph type="sldNum" sz="quarter" idx="5"/>
          </p:nvPr>
        </p:nvSpPr>
        <p:spPr/>
        <p:txBody>
          <a:bodyPr/>
          <a:lstStyle/>
          <a:p>
            <a:fld id="{613A0E39-C8C4-4BD1-A2DF-3D0AFF5B06C8}" type="slidenum">
              <a:rPr lang="en-US" smtClean="0"/>
              <a:t>6</a:t>
            </a:fld>
            <a:endParaRPr lang="en-US"/>
          </a:p>
        </p:txBody>
      </p:sp>
    </p:spTree>
    <p:extLst>
      <p:ext uri="{BB962C8B-B14F-4D97-AF65-F5344CB8AC3E}">
        <p14:creationId xmlns:p14="http://schemas.microsoft.com/office/powerpoint/2010/main" val="1534577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One of the first major innovations in our program delivery is the introduction of launch windows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THIRD CLICK : This method will enable the HBA to provide more support during the setup process by providing guidance in a group setting, while simultaneously creating the opportunity for peer-support and business connections across cohorts. It will also enable HBA GAP to scale more than ever before, as we can set up any number of programs simultaneously with significantly reduced 1:1 meetings.</a:t>
            </a:r>
            <a:endParaRPr lang="en-US"/>
          </a:p>
          <a:p>
            <a:endParaRPr lang="en-US"/>
          </a:p>
          <a:p>
            <a:r>
              <a:rPr lang="en-US"/>
              <a:t>Here’s what it will look like in practice, with each cohort receiving a live launch event during the designated window</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This delivery model will ALSO enable HBA GAP to scale more than ever before, as we can set up any number of programs simultaneously with significantly reduced 1:1 meetings.</a:t>
            </a:r>
            <a:endParaRPr lang="en-US"/>
          </a:p>
          <a:p>
            <a:endParaRPr lang="en-US"/>
          </a:p>
        </p:txBody>
      </p:sp>
      <p:sp>
        <p:nvSpPr>
          <p:cNvPr id="4" name="Slide Number Placeholder 3"/>
          <p:cNvSpPr>
            <a:spLocks noGrp="1"/>
          </p:cNvSpPr>
          <p:nvPr>
            <p:ph type="sldNum" sz="quarter" idx="5"/>
          </p:nvPr>
        </p:nvSpPr>
        <p:spPr/>
        <p:txBody>
          <a:bodyPr/>
          <a:lstStyle/>
          <a:p>
            <a:fld id="{613A0E39-C8C4-4BD1-A2DF-3D0AFF5B06C8}" type="slidenum">
              <a:rPr lang="en-US" smtClean="0"/>
              <a:t>7</a:t>
            </a:fld>
            <a:endParaRPr lang="en-US"/>
          </a:p>
        </p:txBody>
      </p:sp>
    </p:spTree>
    <p:extLst>
      <p:ext uri="{BB962C8B-B14F-4D97-AF65-F5344CB8AC3E}">
        <p14:creationId xmlns:p14="http://schemas.microsoft.com/office/powerpoint/2010/main" val="3420833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launch windows effectively create cohorts of cohorts, all setting up to launch TOGETHER – a COP which can work together, learn from each other and benefit from HBA’s setup guidance as a group. They are an opportunity to build…. CLICK THEN CLICK</a:t>
            </a:r>
          </a:p>
        </p:txBody>
      </p:sp>
      <p:sp>
        <p:nvSpPr>
          <p:cNvPr id="4" name="Slide Number Placeholder 3"/>
          <p:cNvSpPr>
            <a:spLocks noGrp="1"/>
          </p:cNvSpPr>
          <p:nvPr>
            <p:ph type="sldNum" sz="quarter" idx="5"/>
          </p:nvPr>
        </p:nvSpPr>
        <p:spPr/>
        <p:txBody>
          <a:bodyPr/>
          <a:lstStyle/>
          <a:p>
            <a:fld id="{613A0E39-C8C4-4BD1-A2DF-3D0AFF5B06C8}" type="slidenum">
              <a:rPr lang="en-US" smtClean="0"/>
              <a:t>8</a:t>
            </a:fld>
            <a:endParaRPr lang="en-US"/>
          </a:p>
        </p:txBody>
      </p:sp>
    </p:spTree>
    <p:extLst>
      <p:ext uri="{BB962C8B-B14F-4D97-AF65-F5344CB8AC3E}">
        <p14:creationId xmlns:p14="http://schemas.microsoft.com/office/powerpoint/2010/main" val="2252615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DF796C-1564-43BF-8817-D23B5E1EC667}" type="slidenum">
              <a:rPr lang="en-US" smtClean="0"/>
              <a:t>13</a:t>
            </a:fld>
            <a:endParaRPr lang="en-US"/>
          </a:p>
        </p:txBody>
      </p:sp>
    </p:spTree>
    <p:extLst>
      <p:ext uri="{BB962C8B-B14F-4D97-AF65-F5344CB8AC3E}">
        <p14:creationId xmlns:p14="http://schemas.microsoft.com/office/powerpoint/2010/main" val="4292903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2B0ED-DAA3-3C68-A9F7-907CD699D3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363ED-72DF-5AA9-9041-5B8780BD54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6B359A-82FE-D45F-855C-B3515660BD03}"/>
              </a:ext>
            </a:extLst>
          </p:cNvPr>
          <p:cNvSpPr>
            <a:spLocks noGrp="1"/>
          </p:cNvSpPr>
          <p:nvPr>
            <p:ph type="body" idx="1"/>
          </p:nvPr>
        </p:nvSpPr>
        <p:spPr/>
        <p:txBody>
          <a:bodyPr/>
          <a:lstStyle/>
          <a:p>
            <a:r>
              <a:rPr lang="en-US"/>
              <a:t>This will </a:t>
            </a:r>
            <a:r>
              <a:rPr lang="en-US" err="1"/>
              <a:t>will</a:t>
            </a:r>
            <a:r>
              <a:rPr lang="en-US"/>
              <a:t> result in the NEW GAP experience for companies. </a:t>
            </a:r>
          </a:p>
          <a:p>
            <a:r>
              <a:rPr lang="en-US"/>
              <a:t>Improved onboarding and orientation for key company roles, and especially the ambassadors themselves to better orient them to the program and expectations will also play a key part in making participants feel prepared, no matter their part. </a:t>
            </a:r>
          </a:p>
          <a:p>
            <a:endParaRPr lang="en-US"/>
          </a:p>
          <a:p>
            <a:r>
              <a:rPr lang="en-US"/>
              <a:t>Communities of practice focused on their tasks and best practices will support them along the way.</a:t>
            </a:r>
          </a:p>
          <a:p>
            <a:endParaRPr lang="en-US"/>
          </a:p>
          <a:p>
            <a:r>
              <a:rPr lang="en-US"/>
              <a:t>After launch, additional communities of practice focused on post-launch progress, coupled with the support of our HBA Advisors and the quality assurance of our Program Excellence Managers will ensure</a:t>
            </a:r>
          </a:p>
          <a:p>
            <a:r>
              <a:rPr lang="en-US"/>
              <a:t>CALL OUT THE TEAM FOR COMMENT</a:t>
            </a:r>
          </a:p>
        </p:txBody>
      </p:sp>
      <p:sp>
        <p:nvSpPr>
          <p:cNvPr id="4" name="Slide Number Placeholder 3">
            <a:extLst>
              <a:ext uri="{FF2B5EF4-FFF2-40B4-BE49-F238E27FC236}">
                <a16:creationId xmlns:a16="http://schemas.microsoft.com/office/drawing/2014/main" id="{D8561C0E-D8E9-5D0C-C386-88454F513BCD}"/>
              </a:ext>
            </a:extLst>
          </p:cNvPr>
          <p:cNvSpPr>
            <a:spLocks noGrp="1"/>
          </p:cNvSpPr>
          <p:nvPr>
            <p:ph type="sldNum" sz="quarter" idx="5"/>
          </p:nvPr>
        </p:nvSpPr>
        <p:spPr/>
        <p:txBody>
          <a:bodyPr/>
          <a:lstStyle/>
          <a:p>
            <a:fld id="{613A0E39-C8C4-4BD1-A2DF-3D0AFF5B06C8}" type="slidenum">
              <a:rPr lang="en-US" smtClean="0"/>
              <a:t>14</a:t>
            </a:fld>
            <a:endParaRPr lang="en-US"/>
          </a:p>
        </p:txBody>
      </p:sp>
    </p:spTree>
    <p:extLst>
      <p:ext uri="{BB962C8B-B14F-4D97-AF65-F5344CB8AC3E}">
        <p14:creationId xmlns:p14="http://schemas.microsoft.com/office/powerpoint/2010/main" val="2653783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0E51B-81E1-AA42-470A-2481A37FE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97D66-9008-A69B-93E9-47B4FB68F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B808AB-8145-6685-1748-72A669B1F8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8509CF-2550-9D37-B9F5-7C7078B13623}"/>
              </a:ext>
            </a:extLst>
          </p:cNvPr>
          <p:cNvSpPr>
            <a:spLocks noGrp="1"/>
          </p:cNvSpPr>
          <p:nvPr>
            <p:ph type="sldNum" sz="quarter" idx="5"/>
          </p:nvPr>
        </p:nvSpPr>
        <p:spPr/>
        <p:txBody>
          <a:bodyPr/>
          <a:lstStyle/>
          <a:p>
            <a:fld id="{613A0E39-C8C4-4BD1-A2DF-3D0AFF5B06C8}" type="slidenum">
              <a:rPr lang="en-US" smtClean="0"/>
              <a:t>15</a:t>
            </a:fld>
            <a:endParaRPr lang="en-US"/>
          </a:p>
        </p:txBody>
      </p:sp>
    </p:spTree>
    <p:extLst>
      <p:ext uri="{BB962C8B-B14F-4D97-AF65-F5344CB8AC3E}">
        <p14:creationId xmlns:p14="http://schemas.microsoft.com/office/powerpoint/2010/main" val="1582063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dirty="0"/>
          </a:p>
        </p:txBody>
      </p:sp>
    </p:spTree>
    <p:extLst>
      <p:ext uri="{BB962C8B-B14F-4D97-AF65-F5344CB8AC3E}">
        <p14:creationId xmlns:p14="http://schemas.microsoft.com/office/powerpoint/2010/main" val="2888906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F107E7D-50A6-13BD-CF26-C7419D93B73E}"/>
              </a:ext>
            </a:extLst>
          </p:cNvPr>
          <p:cNvSpPr>
            <a:spLocks noGrp="1"/>
          </p:cNvSpPr>
          <p:nvPr>
            <p:ph sz="quarter" idx="10" hasCustomPrompt="1"/>
          </p:nvPr>
        </p:nvSpPr>
        <p:spPr>
          <a:xfrm>
            <a:off x="1116541" y="819444"/>
            <a:ext cx="4421188" cy="4402137"/>
          </a:xfrm>
        </p:spPr>
        <p:txBody>
          <a:bodyPr/>
          <a:lstStyle>
            <a:lvl1pPr marL="0" indent="0">
              <a:buNone/>
              <a:defRPr/>
            </a:lvl1pPr>
          </a:lstStyle>
          <a:p>
            <a:pPr lvl="0"/>
            <a:r>
              <a:rPr lang="en-US" dirty="0"/>
              <a:t>Insert object</a:t>
            </a:r>
          </a:p>
        </p:txBody>
      </p:sp>
      <p:graphicFrame>
        <p:nvGraphicFramePr>
          <p:cNvPr id="10" name="Diagram 9">
            <a:extLst>
              <a:ext uri="{FF2B5EF4-FFF2-40B4-BE49-F238E27FC236}">
                <a16:creationId xmlns:a16="http://schemas.microsoft.com/office/drawing/2014/main" id="{62903065-F7E1-7A57-417C-FD12576FCEDD}"/>
              </a:ext>
            </a:extLst>
          </p:cNvPr>
          <p:cNvGraphicFramePr/>
          <p:nvPr userDrawn="1">
            <p:extLst>
              <p:ext uri="{D42A27DB-BD31-4B8C-83A1-F6EECF244321}">
                <p14:modId xmlns:p14="http://schemas.microsoft.com/office/powerpoint/2010/main" val="2311790975"/>
              </p:ext>
            </p:extLst>
          </p:nvPr>
        </p:nvGraphicFramePr>
        <p:xfrm>
          <a:off x="6654270" y="819444"/>
          <a:ext cx="4421188" cy="440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6372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1B91-C42B-6DB7-9973-56E202933943}"/>
              </a:ext>
            </a:extLst>
          </p:cNvPr>
          <p:cNvSpPr>
            <a:spLocks noGrp="1"/>
          </p:cNvSpPr>
          <p:nvPr>
            <p:ph type="title" hasCustomPrompt="1"/>
          </p:nvPr>
        </p:nvSpPr>
        <p:spPr>
          <a:xfrm>
            <a:off x="4260914" y="365125"/>
            <a:ext cx="7411681"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E280CD62-89A4-DCB6-AF95-3E5244247257}"/>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6982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2D6C-D20A-8839-63FE-9A3BBAD947DD}"/>
              </a:ext>
            </a:extLst>
          </p:cNvPr>
          <p:cNvSpPr>
            <a:spLocks noGrp="1"/>
          </p:cNvSpPr>
          <p:nvPr>
            <p:ph type="title" hasCustomPrompt="1"/>
          </p:nvPr>
        </p:nvSpPr>
        <p:spPr>
          <a:xfrm>
            <a:off x="4685122" y="365125"/>
            <a:ext cx="6987474"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F4348A34-CEA8-B152-E42A-5AC7A44C854B}"/>
              </a:ext>
            </a:extLst>
          </p:cNvPr>
          <p:cNvSpPr>
            <a:spLocks noGrp="1"/>
          </p:cNvSpPr>
          <p:nvPr>
            <p:ph type="body" sz="quarter" idx="10"/>
          </p:nvPr>
        </p:nvSpPr>
        <p:spPr>
          <a:xfrm>
            <a:off x="4685122" y="2027238"/>
            <a:ext cx="6987474" cy="387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872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3DB65E5-8CDC-70E9-AC2D-08B7FF57712B}"/>
              </a:ext>
            </a:extLst>
          </p:cNvPr>
          <p:cNvGraphicFramePr/>
          <p:nvPr userDrawn="1">
            <p:extLst>
              <p:ext uri="{D42A27DB-BD31-4B8C-83A1-F6EECF244321}">
                <p14:modId xmlns:p14="http://schemas.microsoft.com/office/powerpoint/2010/main" val="296848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6770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7CE1F5E-538B-AB99-48B5-B89E26A99736}"/>
              </a:ext>
            </a:extLst>
          </p:cNvPr>
          <p:cNvGraphicFramePr/>
          <p:nvPr userDrawn="1">
            <p:extLst>
              <p:ext uri="{D42A27DB-BD31-4B8C-83A1-F6EECF244321}">
                <p14:modId xmlns:p14="http://schemas.microsoft.com/office/powerpoint/2010/main" val="301780017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2808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16BF-819D-E126-B0F2-E8A386F2CE61}"/>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dirty="0"/>
              <a:t>Title</a:t>
            </a:r>
          </a:p>
        </p:txBody>
      </p:sp>
      <p:sp>
        <p:nvSpPr>
          <p:cNvPr id="3" name="Text Placeholder 3">
            <a:extLst>
              <a:ext uri="{FF2B5EF4-FFF2-40B4-BE49-F238E27FC236}">
                <a16:creationId xmlns:a16="http://schemas.microsoft.com/office/drawing/2014/main" id="{4A880F55-55B5-8F4A-4DC9-560F44A91F46}"/>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00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FC9F28-8BFB-9717-1963-C8A13B373C30}"/>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dirty="0"/>
              <a:t>Title</a:t>
            </a:r>
          </a:p>
        </p:txBody>
      </p:sp>
      <p:sp>
        <p:nvSpPr>
          <p:cNvPr id="4" name="Text Placeholder 3">
            <a:extLst>
              <a:ext uri="{FF2B5EF4-FFF2-40B4-BE49-F238E27FC236}">
                <a16:creationId xmlns:a16="http://schemas.microsoft.com/office/drawing/2014/main" id="{5B3435E3-B0FE-FD3C-30C5-1C7FCE8F45C3}"/>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292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B850-045F-860A-EBC8-10A0A73A4D5C}"/>
              </a:ext>
            </a:extLst>
          </p:cNvPr>
          <p:cNvSpPr>
            <a:spLocks noGrp="1"/>
          </p:cNvSpPr>
          <p:nvPr>
            <p:ph type="title" hasCustomPrompt="1"/>
          </p:nvPr>
        </p:nvSpPr>
        <p:spPr>
          <a:xfrm>
            <a:off x="678802" y="2215299"/>
            <a:ext cx="10834396" cy="861129"/>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E6DCDACB-370B-482B-F8D2-B8CA63986AFF}"/>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756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AB89CC-6EC0-AB97-6DC0-5CE02E86F4D1}"/>
              </a:ext>
            </a:extLst>
          </p:cNvPr>
          <p:cNvSpPr>
            <a:spLocks noGrp="1"/>
          </p:cNvSpPr>
          <p:nvPr>
            <p:ph type="title" hasCustomPrompt="1"/>
          </p:nvPr>
        </p:nvSpPr>
        <p:spPr>
          <a:xfrm>
            <a:off x="678802" y="2215299"/>
            <a:ext cx="10834396" cy="861129"/>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1451D9E3-29A6-3F62-FC50-B79FE4753BAD}"/>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605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FAFDED-DF1F-1521-CDE8-2F7B3B41A2E8}"/>
              </a:ext>
            </a:extLst>
          </p:cNvPr>
          <p:cNvSpPr>
            <a:spLocks noGrp="1"/>
          </p:cNvSpPr>
          <p:nvPr>
            <p:ph type="title" hasCustomPrompt="1"/>
          </p:nvPr>
        </p:nvSpPr>
        <p:spPr>
          <a:xfrm>
            <a:off x="4260914" y="365125"/>
            <a:ext cx="7411681"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4D846640-2C49-D90C-1AF4-1E51F25D49C6}"/>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697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621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3D1CC1-4700-8C94-E09E-13905A2FCFAA}"/>
              </a:ext>
            </a:extLst>
          </p:cNvPr>
          <p:cNvSpPr>
            <a:spLocks noGrp="1"/>
          </p:cNvSpPr>
          <p:nvPr>
            <p:ph type="title" hasCustomPrompt="1"/>
          </p:nvPr>
        </p:nvSpPr>
        <p:spPr>
          <a:xfrm>
            <a:off x="4260914" y="365125"/>
            <a:ext cx="7411681"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5F9F6E6B-C1AD-DAB0-BAD2-E5B149A4B182}"/>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302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BF30-2EC8-C527-3743-7DD8E9679781}"/>
              </a:ext>
            </a:extLst>
          </p:cNvPr>
          <p:cNvSpPr>
            <a:spLocks noGrp="1"/>
          </p:cNvSpPr>
          <p:nvPr>
            <p:ph type="title" hasCustomPrompt="1"/>
          </p:nvPr>
        </p:nvSpPr>
        <p:spPr>
          <a:xfrm>
            <a:off x="838200" y="365125"/>
            <a:ext cx="8098410"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B1ECEB7F-4F12-9D53-F53E-FE875BBCFDD3}"/>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2524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90598D-8642-EFBB-FC6B-BA418626A1AF}"/>
              </a:ext>
            </a:extLst>
          </p:cNvPr>
          <p:cNvSpPr>
            <a:spLocks noGrp="1"/>
          </p:cNvSpPr>
          <p:nvPr>
            <p:ph type="title" hasCustomPrompt="1"/>
          </p:nvPr>
        </p:nvSpPr>
        <p:spPr>
          <a:xfrm>
            <a:off x="838200" y="365125"/>
            <a:ext cx="8098410"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1E3D9C72-5E1A-CCA7-62EC-41D560CA895B}"/>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183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558B-7B5E-4ECF-8EE7-8BFB7086377D}"/>
              </a:ext>
            </a:extLst>
          </p:cNvPr>
          <p:cNvSpPr>
            <a:spLocks noGrp="1"/>
          </p:cNvSpPr>
          <p:nvPr>
            <p:ph type="title" hasCustomPrompt="1"/>
          </p:nvPr>
        </p:nvSpPr>
        <p:spPr>
          <a:xfrm>
            <a:off x="678802" y="1373793"/>
            <a:ext cx="10834396" cy="945201"/>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A3077D6D-7B08-35B9-9320-25F36804ECAA}"/>
              </a:ext>
            </a:extLst>
          </p:cNvPr>
          <p:cNvSpPr>
            <a:spLocks noGrp="1"/>
          </p:cNvSpPr>
          <p:nvPr>
            <p:ph type="body" sz="quarter" idx="10"/>
          </p:nvPr>
        </p:nvSpPr>
        <p:spPr>
          <a:xfrm>
            <a:off x="678154" y="2573338"/>
            <a:ext cx="10834396" cy="3346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319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0AD8-52A6-370F-DFC4-30E3B5006CF6}"/>
              </a:ext>
            </a:extLst>
          </p:cNvPr>
          <p:cNvSpPr>
            <a:spLocks noGrp="1"/>
          </p:cNvSpPr>
          <p:nvPr>
            <p:ph type="title" hasCustomPrompt="1"/>
          </p:nvPr>
        </p:nvSpPr>
        <p:spPr>
          <a:xfrm>
            <a:off x="2328420" y="365125"/>
            <a:ext cx="9344175"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644E6020-8AA7-2546-00E7-EF8BD570F83D}"/>
              </a:ext>
            </a:extLst>
          </p:cNvPr>
          <p:cNvSpPr>
            <a:spLocks noGrp="1"/>
          </p:cNvSpPr>
          <p:nvPr>
            <p:ph type="body" sz="quarter" idx="10"/>
          </p:nvPr>
        </p:nvSpPr>
        <p:spPr>
          <a:xfrm>
            <a:off x="2328420" y="2101850"/>
            <a:ext cx="9344175"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822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7990-DBBE-A9B0-16B9-82B6628E7C0B}"/>
              </a:ext>
            </a:extLst>
          </p:cNvPr>
          <p:cNvSpPr>
            <a:spLocks noGrp="1"/>
          </p:cNvSpPr>
          <p:nvPr>
            <p:ph type="title" hasCustomPrompt="1"/>
          </p:nvPr>
        </p:nvSpPr>
        <p:spPr/>
        <p:txBody>
          <a:bodyPr/>
          <a:lstStyle>
            <a:lvl1pPr>
              <a:defRPr/>
            </a:lvl1pPr>
          </a:lstStyle>
          <a:p>
            <a:r>
              <a:rPr lang="en-US" dirty="0"/>
              <a:t>Title</a:t>
            </a:r>
          </a:p>
        </p:txBody>
      </p:sp>
      <p:sp>
        <p:nvSpPr>
          <p:cNvPr id="6" name="Text Placeholder 5">
            <a:extLst>
              <a:ext uri="{FF2B5EF4-FFF2-40B4-BE49-F238E27FC236}">
                <a16:creationId xmlns:a16="http://schemas.microsoft.com/office/drawing/2014/main" id="{1D8F3707-CD99-13E4-D9D2-FD0A7D5F67F6}"/>
              </a:ext>
            </a:extLst>
          </p:cNvPr>
          <p:cNvSpPr>
            <a:spLocks noGrp="1"/>
          </p:cNvSpPr>
          <p:nvPr>
            <p:ph type="body" sz="quarter" idx="10"/>
          </p:nvPr>
        </p:nvSpPr>
        <p:spPr>
          <a:xfrm>
            <a:off x="838200" y="2082800"/>
            <a:ext cx="10834688" cy="400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530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4B96-1579-D729-02C5-6A6D0AD55EC5}"/>
              </a:ext>
            </a:extLst>
          </p:cNvPr>
          <p:cNvSpPr>
            <a:spLocks noGrp="1"/>
          </p:cNvSpPr>
          <p:nvPr>
            <p:ph type="title" hasCustomPrompt="1"/>
          </p:nvPr>
        </p:nvSpPr>
        <p:spPr/>
        <p:txBody>
          <a:bodyPr/>
          <a:lstStyle>
            <a:lvl1pPr>
              <a:defRPr>
                <a:solidFill>
                  <a:schemeClr val="bg2"/>
                </a:solidFill>
              </a:defRPr>
            </a:lvl1pPr>
          </a:lstStyle>
          <a:p>
            <a:r>
              <a:rPr lang="en-US" dirty="0"/>
              <a:t>Title</a:t>
            </a:r>
          </a:p>
        </p:txBody>
      </p:sp>
      <p:sp>
        <p:nvSpPr>
          <p:cNvPr id="4" name="Text Placeholder 3">
            <a:extLst>
              <a:ext uri="{FF2B5EF4-FFF2-40B4-BE49-F238E27FC236}">
                <a16:creationId xmlns:a16="http://schemas.microsoft.com/office/drawing/2014/main" id="{6450971A-3BCA-5BEE-1495-7348A3F8CE9D}"/>
              </a:ext>
            </a:extLst>
          </p:cNvPr>
          <p:cNvSpPr>
            <a:spLocks noGrp="1"/>
          </p:cNvSpPr>
          <p:nvPr>
            <p:ph type="body" sz="quarter" idx="10"/>
          </p:nvPr>
        </p:nvSpPr>
        <p:spPr>
          <a:xfrm>
            <a:off x="838200" y="1970088"/>
            <a:ext cx="10834396" cy="4062412"/>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8291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263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3C81C-A809-3143-19FC-4F70F9C543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6B16EF-0DE7-8B6A-C34E-09CB9AEC71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C2A78F-9E30-6111-5B68-4EBC8C2CCA29}"/>
              </a:ext>
            </a:extLst>
          </p:cNvPr>
          <p:cNvSpPr>
            <a:spLocks noGrp="1"/>
          </p:cNvSpPr>
          <p:nvPr>
            <p:ph type="dt" sz="half" idx="10"/>
          </p:nvPr>
        </p:nvSpPr>
        <p:spPr/>
        <p:txBody>
          <a:bodyPr/>
          <a:lstStyle/>
          <a:p>
            <a:fld id="{061BBA9B-961D-E34F-9E4A-74021F852E05}" type="datetimeFigureOut">
              <a:rPr lang="en-US" smtClean="0"/>
              <a:t>8/15/2024</a:t>
            </a:fld>
            <a:endParaRPr lang="en-US"/>
          </a:p>
        </p:txBody>
      </p:sp>
      <p:sp>
        <p:nvSpPr>
          <p:cNvPr id="5" name="Footer Placeholder 4">
            <a:extLst>
              <a:ext uri="{FF2B5EF4-FFF2-40B4-BE49-F238E27FC236}">
                <a16:creationId xmlns:a16="http://schemas.microsoft.com/office/drawing/2014/main" id="{90CEE138-747F-6061-881E-A6998BFA0A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B23B2D-882A-A646-FD99-CC1AEE52AB8D}"/>
              </a:ext>
            </a:extLst>
          </p:cNvPr>
          <p:cNvSpPr>
            <a:spLocks noGrp="1"/>
          </p:cNvSpPr>
          <p:nvPr>
            <p:ph type="sldNum" sz="quarter" idx="12"/>
          </p:nvPr>
        </p:nvSpPr>
        <p:spPr/>
        <p:txBody>
          <a:bodyPr/>
          <a:lstStyle/>
          <a:p>
            <a:fld id="{716E4EC6-5DD5-064E-812A-C9E9CA943F79}" type="slidenum">
              <a:rPr lang="en-US" smtClean="0"/>
              <a:t>‹#›</a:t>
            </a:fld>
            <a:endParaRPr lang="en-US"/>
          </a:p>
        </p:txBody>
      </p:sp>
    </p:spTree>
    <p:extLst>
      <p:ext uri="{BB962C8B-B14F-4D97-AF65-F5344CB8AC3E}">
        <p14:creationId xmlns:p14="http://schemas.microsoft.com/office/powerpoint/2010/main" val="1117366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406CB8-DD43-EF40-0941-63587EB2714A}"/>
              </a:ext>
            </a:extLst>
          </p:cNvPr>
          <p:cNvSpPr>
            <a:spLocks noGrp="1"/>
          </p:cNvSpPr>
          <p:nvPr>
            <p:ph type="body" sz="quarter" idx="10" hasCustomPrompt="1"/>
          </p:nvPr>
        </p:nvSpPr>
        <p:spPr>
          <a:xfrm>
            <a:off x="4223204" y="641350"/>
            <a:ext cx="6975835" cy="647010"/>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8" name="Text Placeholder 6">
            <a:extLst>
              <a:ext uri="{FF2B5EF4-FFF2-40B4-BE49-F238E27FC236}">
                <a16:creationId xmlns:a16="http://schemas.microsoft.com/office/drawing/2014/main" id="{5E236C71-22EE-204D-1EF7-DFDF36AC3925}"/>
              </a:ext>
            </a:extLst>
          </p:cNvPr>
          <p:cNvSpPr>
            <a:spLocks noGrp="1"/>
          </p:cNvSpPr>
          <p:nvPr>
            <p:ph type="body" sz="quarter" idx="11" hasCustomPrompt="1"/>
          </p:nvPr>
        </p:nvSpPr>
        <p:spPr>
          <a:xfrm>
            <a:off x="4223206" y="149848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9" name="Text Placeholder 6">
            <a:extLst>
              <a:ext uri="{FF2B5EF4-FFF2-40B4-BE49-F238E27FC236}">
                <a16:creationId xmlns:a16="http://schemas.microsoft.com/office/drawing/2014/main" id="{8D196F5D-403F-71BA-39F3-619CC3CA4A01}"/>
              </a:ext>
            </a:extLst>
          </p:cNvPr>
          <p:cNvSpPr>
            <a:spLocks noGrp="1"/>
          </p:cNvSpPr>
          <p:nvPr>
            <p:ph type="body" sz="quarter" idx="12" hasCustomPrompt="1"/>
          </p:nvPr>
        </p:nvSpPr>
        <p:spPr>
          <a:xfrm>
            <a:off x="4223206" y="235372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0" name="Text Placeholder 6">
            <a:extLst>
              <a:ext uri="{FF2B5EF4-FFF2-40B4-BE49-F238E27FC236}">
                <a16:creationId xmlns:a16="http://schemas.microsoft.com/office/drawing/2014/main" id="{C01F6EB9-8C2B-47D6-9EC3-6371FF1F87FE}"/>
              </a:ext>
            </a:extLst>
          </p:cNvPr>
          <p:cNvSpPr>
            <a:spLocks noGrp="1"/>
          </p:cNvSpPr>
          <p:nvPr>
            <p:ph type="body" sz="quarter" idx="13" hasCustomPrompt="1"/>
          </p:nvPr>
        </p:nvSpPr>
        <p:spPr>
          <a:xfrm>
            <a:off x="4223205" y="321150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1" name="Text Placeholder 6">
            <a:extLst>
              <a:ext uri="{FF2B5EF4-FFF2-40B4-BE49-F238E27FC236}">
                <a16:creationId xmlns:a16="http://schemas.microsoft.com/office/drawing/2014/main" id="{1DD76FAE-8AF0-06BC-EE06-AF2764FE138A}"/>
              </a:ext>
            </a:extLst>
          </p:cNvPr>
          <p:cNvSpPr>
            <a:spLocks noGrp="1"/>
          </p:cNvSpPr>
          <p:nvPr>
            <p:ph type="body" sz="quarter" idx="14" hasCustomPrompt="1"/>
          </p:nvPr>
        </p:nvSpPr>
        <p:spPr>
          <a:xfrm>
            <a:off x="4223205" y="406674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2" name="Text Placeholder 6">
            <a:extLst>
              <a:ext uri="{FF2B5EF4-FFF2-40B4-BE49-F238E27FC236}">
                <a16:creationId xmlns:a16="http://schemas.microsoft.com/office/drawing/2014/main" id="{106C13C8-C5A5-5186-1F4C-B10AE3D56B09}"/>
              </a:ext>
            </a:extLst>
          </p:cNvPr>
          <p:cNvSpPr>
            <a:spLocks noGrp="1"/>
          </p:cNvSpPr>
          <p:nvPr>
            <p:ph type="body" sz="quarter" idx="15" hasCustomPrompt="1"/>
          </p:nvPr>
        </p:nvSpPr>
        <p:spPr>
          <a:xfrm>
            <a:off x="4223204" y="4921984"/>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4" name="Content Placeholder 13">
            <a:extLst>
              <a:ext uri="{FF2B5EF4-FFF2-40B4-BE49-F238E27FC236}">
                <a16:creationId xmlns:a16="http://schemas.microsoft.com/office/drawing/2014/main" id="{80C48FA2-F8DB-346B-D209-D46A60DE657D}"/>
              </a:ext>
            </a:extLst>
          </p:cNvPr>
          <p:cNvSpPr>
            <a:spLocks noGrp="1"/>
          </p:cNvSpPr>
          <p:nvPr>
            <p:ph sz="quarter" idx="16" hasCustomPrompt="1"/>
          </p:nvPr>
        </p:nvSpPr>
        <p:spPr>
          <a:xfrm>
            <a:off x="561975" y="641350"/>
            <a:ext cx="3128963" cy="4927022"/>
          </a:xfrm>
        </p:spPr>
        <p:txBody>
          <a:bodyPr>
            <a:normAutofit/>
          </a:bodyPr>
          <a:lstStyle>
            <a:lvl1pPr marL="0" indent="0" algn="ctr">
              <a:buNone/>
              <a:defRPr sz="1600"/>
            </a:lvl1pPr>
          </a:lstStyle>
          <a:p>
            <a:pPr lvl="0"/>
            <a:r>
              <a:rPr lang="en-US"/>
              <a:t>Insert chart/graph here</a:t>
            </a:r>
          </a:p>
        </p:txBody>
      </p:sp>
    </p:spTree>
    <p:extLst>
      <p:ext uri="{BB962C8B-B14F-4D97-AF65-F5344CB8AC3E}">
        <p14:creationId xmlns:p14="http://schemas.microsoft.com/office/powerpoint/2010/main" val="4227317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3D6D98-694B-38C1-252A-A184BB706B56}"/>
              </a:ext>
            </a:extLst>
          </p:cNvPr>
          <p:cNvSpPr>
            <a:spLocks noGrp="1"/>
          </p:cNvSpPr>
          <p:nvPr>
            <p:ph type="title"/>
          </p:nvPr>
        </p:nvSpPr>
        <p:spPr>
          <a:xfrm>
            <a:off x="4694547" y="2203351"/>
            <a:ext cx="6685817" cy="1325563"/>
          </a:xfrm>
        </p:spPr>
        <p:txBody>
          <a:bodyPr/>
          <a:lstStyle>
            <a:lvl1pPr>
              <a:defRPr>
                <a:solidFill>
                  <a:schemeClr val="accent1"/>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61EFFB25-5294-E1CD-3195-A2EF5E239DB8}"/>
              </a:ext>
            </a:extLst>
          </p:cNvPr>
          <p:cNvSpPr>
            <a:spLocks noGrp="1"/>
          </p:cNvSpPr>
          <p:nvPr>
            <p:ph type="body" sz="quarter" idx="10" hasCustomPrompt="1"/>
          </p:nvPr>
        </p:nvSpPr>
        <p:spPr>
          <a:xfrm>
            <a:off x="4694238" y="3836988"/>
            <a:ext cx="6686550" cy="696912"/>
          </a:xfrm>
        </p:spPr>
        <p:txBody>
          <a:bodyPr/>
          <a:lstStyle>
            <a:lvl1pPr marL="0" indent="0">
              <a:buNone/>
              <a:defRPr>
                <a:solidFill>
                  <a:schemeClr val="accent3"/>
                </a:solidFill>
              </a:defRPr>
            </a:lvl1pPr>
          </a:lstStyle>
          <a:p>
            <a:pPr lvl="0"/>
            <a:r>
              <a:rPr lang="en-US" dirty="0"/>
              <a:t>Presentation Subtitle or Date</a:t>
            </a:r>
          </a:p>
        </p:txBody>
      </p:sp>
    </p:spTree>
    <p:extLst>
      <p:ext uri="{BB962C8B-B14F-4D97-AF65-F5344CB8AC3E}">
        <p14:creationId xmlns:p14="http://schemas.microsoft.com/office/powerpoint/2010/main" val="1471243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951-9768-D64F-69B7-64ABD6D44683}"/>
              </a:ext>
            </a:extLst>
          </p:cNvPr>
          <p:cNvSpPr>
            <a:spLocks noGrp="1"/>
          </p:cNvSpPr>
          <p:nvPr>
            <p:ph type="title" hasCustomPrompt="1"/>
          </p:nvPr>
        </p:nvSpPr>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45AE3A95-9D45-B0E0-D18B-251DB09E4DC0}"/>
              </a:ext>
            </a:extLst>
          </p:cNvPr>
          <p:cNvSpPr>
            <a:spLocks noGrp="1"/>
          </p:cNvSpPr>
          <p:nvPr>
            <p:ph type="body" sz="quarter" idx="10" hasCustomPrompt="1"/>
          </p:nvPr>
        </p:nvSpPr>
        <p:spPr>
          <a:xfrm>
            <a:off x="838200" y="1970088"/>
            <a:ext cx="10515600" cy="24796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0556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7DF34721-F1F3-559A-0D90-A44B44DC66CC}"/>
              </a:ext>
            </a:extLst>
          </p:cNvPr>
          <p:cNvSpPr txBox="1">
            <a:spLocks/>
          </p:cNvSpPr>
          <p:nvPr userDrawn="1"/>
        </p:nvSpPr>
        <p:spPr>
          <a:xfrm>
            <a:off x="838200" y="542107"/>
            <a:ext cx="10515600" cy="893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a:solidFill>
                  <a:schemeClr val="accent1"/>
                </a:solidFill>
              </a:rPr>
              <a:t>TITLE</a:t>
            </a:r>
          </a:p>
        </p:txBody>
      </p:sp>
    </p:spTree>
    <p:extLst>
      <p:ext uri="{BB962C8B-B14F-4D97-AF65-F5344CB8AC3E}">
        <p14:creationId xmlns:p14="http://schemas.microsoft.com/office/powerpoint/2010/main" val="2409611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951-9768-D64F-69B7-64ABD6D44683}"/>
              </a:ext>
            </a:extLst>
          </p:cNvPr>
          <p:cNvSpPr>
            <a:spLocks noGrp="1"/>
          </p:cNvSpPr>
          <p:nvPr>
            <p:ph type="title" hasCustomPrompt="1"/>
          </p:nvPr>
        </p:nvSpPr>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45AE3A95-9D45-B0E0-D18B-251DB09E4DC0}"/>
              </a:ext>
            </a:extLst>
          </p:cNvPr>
          <p:cNvSpPr>
            <a:spLocks noGrp="1"/>
          </p:cNvSpPr>
          <p:nvPr>
            <p:ph type="body" sz="quarter" idx="10" hasCustomPrompt="1"/>
          </p:nvPr>
        </p:nvSpPr>
        <p:spPr>
          <a:xfrm>
            <a:off x="838200" y="1970088"/>
            <a:ext cx="10515600" cy="24796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7740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838200" y="1404593"/>
            <a:ext cx="10515600" cy="795142"/>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838200" y="2338388"/>
            <a:ext cx="10515600" cy="35718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7124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1"/>
          </a:solidFill>
          <a:ln>
            <a:noFill/>
          </a:ln>
        </p:spPr>
        <p:txBody>
          <a:bodyPr anchor="ctr">
            <a:normAutofit/>
          </a:bodyPr>
          <a:lstStyle>
            <a:lvl1pPr marL="0" indent="0">
              <a:buNone/>
              <a:defRPr sz="4000" b="1">
                <a:solidFill>
                  <a:schemeClr val="bg1"/>
                </a:solidFill>
              </a:defRPr>
            </a:lvl1pPr>
          </a:lstStyle>
          <a:p>
            <a:pPr lvl="0"/>
            <a:r>
              <a:rPr lang="en-US"/>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1"/>
          </a:solidFill>
          <a:ln>
            <a:noFill/>
          </a:ln>
        </p:spPr>
        <p:txBody>
          <a:bodyPr anchor="ctr">
            <a:normAutofit/>
          </a:bodyPr>
          <a:lstStyle>
            <a:lvl1pPr marL="0" indent="0">
              <a:buNone/>
              <a:defRPr sz="3600" b="1">
                <a:solidFill>
                  <a:schemeClr val="bg1"/>
                </a:solidFill>
              </a:defRPr>
            </a:lvl1pPr>
          </a:lstStyle>
          <a:p>
            <a:pPr lvl="0"/>
            <a:r>
              <a:rPr lang="en-US"/>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1"/>
          </a:solidFill>
          <a:ln>
            <a:noFill/>
          </a:ln>
        </p:spPr>
        <p:txBody>
          <a:bodyPr anchor="ctr">
            <a:normAutofit/>
          </a:bodyPr>
          <a:lstStyle>
            <a:lvl1pPr marL="0" indent="0">
              <a:buNone/>
              <a:defRPr sz="3200" b="1">
                <a:solidFill>
                  <a:schemeClr val="bg1"/>
                </a:solidFill>
              </a:defRPr>
            </a:lvl1pPr>
          </a:lstStyle>
          <a:p>
            <a:pPr lvl="0"/>
            <a:r>
              <a:rPr lang="en-US"/>
              <a:t>DATE, SUBTITLE, ETC.</a:t>
            </a:r>
          </a:p>
        </p:txBody>
      </p:sp>
    </p:spTree>
    <p:extLst>
      <p:ext uri="{BB962C8B-B14F-4D97-AF65-F5344CB8AC3E}">
        <p14:creationId xmlns:p14="http://schemas.microsoft.com/office/powerpoint/2010/main" val="14258006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7D8344-0462-8F86-972F-ADE6FA46059D}"/>
              </a:ext>
            </a:extLst>
          </p:cNvPr>
          <p:cNvSpPr>
            <a:spLocks noGrp="1"/>
          </p:cNvSpPr>
          <p:nvPr>
            <p:ph type="dt" sz="half" idx="10"/>
          </p:nvPr>
        </p:nvSpPr>
        <p:spPr/>
        <p:txBody>
          <a:bodyPr/>
          <a:lstStyle/>
          <a:p>
            <a:fld id="{061BBA9B-961D-E34F-9E4A-74021F852E05}" type="datetimeFigureOut">
              <a:rPr lang="en-US" smtClean="0"/>
              <a:t>8/15/2024</a:t>
            </a:fld>
            <a:endParaRPr lang="en-US"/>
          </a:p>
        </p:txBody>
      </p:sp>
      <p:sp>
        <p:nvSpPr>
          <p:cNvPr id="3" name="Footer Placeholder 2">
            <a:extLst>
              <a:ext uri="{FF2B5EF4-FFF2-40B4-BE49-F238E27FC236}">
                <a16:creationId xmlns:a16="http://schemas.microsoft.com/office/drawing/2014/main" id="{6A36D642-D5AC-3AC6-A76B-258BF82605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C350EA-E915-C626-C21E-0ED360A597F4}"/>
              </a:ext>
            </a:extLst>
          </p:cNvPr>
          <p:cNvSpPr>
            <a:spLocks noGrp="1"/>
          </p:cNvSpPr>
          <p:nvPr>
            <p:ph type="sldNum" sz="quarter" idx="12"/>
          </p:nvPr>
        </p:nvSpPr>
        <p:spPr/>
        <p:txBody>
          <a:bodyPr/>
          <a:lstStyle/>
          <a:p>
            <a:fld id="{716E4EC6-5DD5-064E-812A-C9E9CA943F79}" type="slidenum">
              <a:rPr lang="en-US" smtClean="0"/>
              <a:t>‹#›</a:t>
            </a:fld>
            <a:endParaRPr lang="en-US"/>
          </a:p>
        </p:txBody>
      </p:sp>
    </p:spTree>
    <p:extLst>
      <p:ext uri="{BB962C8B-B14F-4D97-AF65-F5344CB8AC3E}">
        <p14:creationId xmlns:p14="http://schemas.microsoft.com/office/powerpoint/2010/main" val="822950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0BE8-338F-299C-1DC6-01EEE28738D8}"/>
              </a:ext>
            </a:extLst>
          </p:cNvPr>
          <p:cNvSpPr>
            <a:spLocks noGrp="1"/>
          </p:cNvSpPr>
          <p:nvPr>
            <p:ph type="title"/>
          </p:nvPr>
        </p:nvSpPr>
        <p:spPr>
          <a:xfrm>
            <a:off x="4637988" y="365125"/>
            <a:ext cx="7034608" cy="1325563"/>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9C49AA8-CC93-8A8E-09C6-30DD336F4AE4}"/>
              </a:ext>
            </a:extLst>
          </p:cNvPr>
          <p:cNvSpPr>
            <a:spLocks noGrp="1"/>
          </p:cNvSpPr>
          <p:nvPr>
            <p:ph type="body" sz="quarter" idx="10"/>
          </p:nvPr>
        </p:nvSpPr>
        <p:spPr>
          <a:xfrm>
            <a:off x="4637989" y="1912938"/>
            <a:ext cx="70349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3040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1250-6372-C807-D414-344749984C1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460C701-6071-5263-8C67-2902F959EE06}"/>
              </a:ext>
            </a:extLst>
          </p:cNvPr>
          <p:cNvSpPr>
            <a:spLocks noGrp="1"/>
          </p:cNvSpPr>
          <p:nvPr>
            <p:ph type="body" sz="quarter" idx="10"/>
          </p:nvPr>
        </p:nvSpPr>
        <p:spPr>
          <a:xfrm>
            <a:off x="838200" y="2063750"/>
            <a:ext cx="10834688" cy="235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051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559A-6161-D32A-FBB4-1C6F989C6484}"/>
              </a:ext>
            </a:extLst>
          </p:cNvPr>
          <p:cNvSpPr>
            <a:spLocks noGrp="1"/>
          </p:cNvSpPr>
          <p:nvPr>
            <p:ph type="title"/>
          </p:nvPr>
        </p:nvSpPr>
        <p:spPr>
          <a:xfrm>
            <a:off x="838200" y="365126"/>
            <a:ext cx="10834396" cy="888640"/>
          </a:xfrm>
        </p:spPr>
        <p:txBody>
          <a:bodyPr/>
          <a:lstStyle>
            <a:lvl1pPr>
              <a:defRPr>
                <a:solidFill>
                  <a:schemeClr val="bg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A617723-F3E7-8761-E4F0-9F3AC9649C66}"/>
              </a:ext>
            </a:extLst>
          </p:cNvPr>
          <p:cNvSpPr>
            <a:spLocks noGrp="1"/>
          </p:cNvSpPr>
          <p:nvPr>
            <p:ph type="body" sz="quarter" idx="10"/>
          </p:nvPr>
        </p:nvSpPr>
        <p:spPr>
          <a:xfrm>
            <a:off x="838200" y="1649413"/>
            <a:ext cx="10834688" cy="422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5203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1892-C57B-DF08-82FB-613FB7C00418}"/>
              </a:ext>
            </a:extLst>
          </p:cNvPr>
          <p:cNvSpPr>
            <a:spLocks noGrp="1"/>
          </p:cNvSpPr>
          <p:nvPr>
            <p:ph type="title" hasCustomPrompt="1"/>
          </p:nvPr>
        </p:nvSpPr>
        <p:spPr>
          <a:xfrm>
            <a:off x="678802" y="1687399"/>
            <a:ext cx="10834396" cy="2828040"/>
          </a:xfrm>
        </p:spPr>
        <p:txBody>
          <a:bodyPr/>
          <a:lstStyle>
            <a:lvl1pPr>
              <a:defRPr/>
            </a:lvl1pPr>
          </a:lstStyle>
          <a:p>
            <a:r>
              <a:rPr lang="en-US" dirty="0"/>
              <a:t>Insert quote copy</a:t>
            </a:r>
          </a:p>
        </p:txBody>
      </p:sp>
      <p:sp>
        <p:nvSpPr>
          <p:cNvPr id="4" name="Text Placeholder 3">
            <a:extLst>
              <a:ext uri="{FF2B5EF4-FFF2-40B4-BE49-F238E27FC236}">
                <a16:creationId xmlns:a16="http://schemas.microsoft.com/office/drawing/2014/main" id="{FE7AA227-B16E-D262-327A-A5A499B6A046}"/>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dirty="0"/>
              <a:t>- Name, Company</a:t>
            </a:r>
          </a:p>
        </p:txBody>
      </p:sp>
    </p:spTree>
    <p:extLst>
      <p:ext uri="{BB962C8B-B14F-4D97-AF65-F5344CB8AC3E}">
        <p14:creationId xmlns:p14="http://schemas.microsoft.com/office/powerpoint/2010/main" val="1251980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CFC7D-BBDC-662F-86B0-46D89EAFE113}"/>
              </a:ext>
            </a:extLst>
          </p:cNvPr>
          <p:cNvSpPr>
            <a:spLocks noGrp="1"/>
          </p:cNvSpPr>
          <p:nvPr>
            <p:ph type="title" hasCustomPrompt="1"/>
          </p:nvPr>
        </p:nvSpPr>
        <p:spPr>
          <a:xfrm>
            <a:off x="678802" y="1694305"/>
            <a:ext cx="10834396" cy="2519476"/>
          </a:xfrm>
        </p:spPr>
        <p:txBody>
          <a:bodyPr/>
          <a:lstStyle>
            <a:lvl1pPr>
              <a:defRPr/>
            </a:lvl1pPr>
          </a:lstStyle>
          <a:p>
            <a:r>
              <a:rPr lang="en-US" dirty="0"/>
              <a:t>Insert quote</a:t>
            </a:r>
          </a:p>
        </p:txBody>
      </p:sp>
      <p:sp>
        <p:nvSpPr>
          <p:cNvPr id="3" name="Text Placeholder 3">
            <a:extLst>
              <a:ext uri="{FF2B5EF4-FFF2-40B4-BE49-F238E27FC236}">
                <a16:creationId xmlns:a16="http://schemas.microsoft.com/office/drawing/2014/main" id="{03A618F3-980B-101D-7B01-A20C4AC542BD}"/>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dirty="0"/>
              <a:t>- Name, Company</a:t>
            </a:r>
          </a:p>
        </p:txBody>
      </p:sp>
    </p:spTree>
    <p:extLst>
      <p:ext uri="{BB962C8B-B14F-4D97-AF65-F5344CB8AC3E}">
        <p14:creationId xmlns:p14="http://schemas.microsoft.com/office/powerpoint/2010/main" val="1048860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C5-DC69-CF0C-A968-743B7621CDE4}"/>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78517F2-EDC0-55D1-3C20-37122B382E12}"/>
              </a:ext>
            </a:extLst>
          </p:cNvPr>
          <p:cNvSpPr>
            <a:spLocks noGrp="1"/>
          </p:cNvSpPr>
          <p:nvPr>
            <p:ph type="body" sz="quarter" idx="10"/>
          </p:nvPr>
        </p:nvSpPr>
        <p:spPr>
          <a:xfrm>
            <a:off x="838200" y="2243138"/>
            <a:ext cx="7881938"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2568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834396"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7237215"/>
      </p:ext>
    </p:extLst>
  </p:cSld>
  <p:clrMap bg1="lt1" tx1="dk1" bg2="lt2" tx2="dk2" accent1="accent1" accent2="accent2" accent3="accent3" accent4="accent4" accent5="accent5" accent6="accent6" hlink="hlink" folHlink="folHlink"/>
  <p:sldLayoutIdLst>
    <p:sldLayoutId id="2147483660"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3" r:id="rId16"/>
    <p:sldLayoutId id="2147483682"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Lst>
  <p:hf hdr="0" ftr="0" dt="0"/>
  <p:txStyles>
    <p:title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hyperlink" Target="https://dyzz9obi78pm5.cloudfront.net/app/image/id/65f73ea977347275c44e7343/n/champion-role-sheet-final.pdf" TargetMode="External"/><Relationship Id="rId2" Type="http://schemas.openxmlformats.org/officeDocument/2006/relationships/hyperlink" Target="https://dyzz9obi78pm5.cloudfront.net/app/image/id/65f73e1a9b714239e52dc842/n/executive-sponsor-role-sheet-final.pdf" TargetMode="Externa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s://www.hbanet.org/user" TargetMode="External"/><Relationship Id="rId2" Type="http://schemas.openxmlformats.org/officeDocument/2006/relationships/hyperlink" Target="http://www.hbanet.org/" TargetMode="External"/><Relationship Id="rId1" Type="http://schemas.openxmlformats.org/officeDocument/2006/relationships/slideLayout" Target="../slideLayouts/slideLayout18.xml"/><Relationship Id="rId4" Type="http://schemas.openxmlformats.org/officeDocument/2006/relationships/hyperlink" Target="https://my.hbanet.org/MyHBA/CreateNewUser.aspx?_ga=2.167892130.2097284261.1664390262-1417688565.1646147133"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hyperlink" Target="https://hbavolunteer.knowledgeowl.com/help/what-hba-does" TargetMode="External"/><Relationship Id="rId2" Type="http://schemas.openxmlformats.org/officeDocument/2006/relationships/hyperlink" Target="https://hbavolunteer.knowledgeowl.com/help/hba-basics" TargetMode="External"/><Relationship Id="rId1" Type="http://schemas.openxmlformats.org/officeDocument/2006/relationships/slideLayout" Target="../slideLayouts/slideLayout4.xml"/><Relationship Id="rId5" Type="http://schemas.openxmlformats.org/officeDocument/2006/relationships/hyperlink" Target="https://hbavolunteer.knowledgeowl.com/help/ambassador-program-overview" TargetMode="External"/><Relationship Id="rId4" Type="http://schemas.openxmlformats.org/officeDocument/2006/relationships/hyperlink" Target="https://hbanet.org/"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alphaModFix/>
          </a:blip>
          <a:stretch>
            <a:fillRect/>
          </a:stretch>
        </p:blipFill>
        <p:spPr>
          <a:xfrm>
            <a:off x="347470" y="-803613"/>
            <a:ext cx="2476500" cy="482600"/>
          </a:xfrm>
          <a:prstGeom prst="rect">
            <a:avLst/>
          </a:prstGeom>
        </p:spPr>
      </p:pic>
    </p:spTree>
    <p:extLst>
      <p:ext uri="{BB962C8B-B14F-4D97-AF65-F5344CB8AC3E}">
        <p14:creationId xmlns:p14="http://schemas.microsoft.com/office/powerpoint/2010/main" val="3142377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6AD05591-B543-4F43-0CD0-2E61894B4F00}"/>
              </a:ext>
            </a:extLst>
          </p:cNvPr>
          <p:cNvSpPr txBox="1">
            <a:spLocks noChangeArrowheads="1"/>
          </p:cNvSpPr>
          <p:nvPr/>
        </p:nvSpPr>
        <p:spPr bwMode="auto">
          <a:xfrm>
            <a:off x="8337256" y="4719481"/>
            <a:ext cx="3454023" cy="1467161"/>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400" b="1">
                <a:effectLst/>
                <a:latin typeface="Tahoma" panose="020B0604030504040204" pitchFamily="34" charset="0"/>
                <a:ea typeface="Calibri" panose="020F0502020204030204" pitchFamily="34" charset="0"/>
                <a:cs typeface="Times New Roman" panose="02020603050405020304" pitchFamily="18" charset="0"/>
              </a:rPr>
              <a:t>What’s in it for the Champion?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50">
                <a:solidFill>
                  <a:srgbClr val="58595B"/>
                </a:solidFill>
                <a:effectLst/>
                <a:latin typeface="Tahoma" panose="020B0604030504040204" pitchFamily="34" charset="0"/>
                <a:ea typeface="Calibri" panose="020F0502020204030204" pitchFamily="34" charset="0"/>
                <a:cs typeface="Times New Roman" panose="02020603050405020304" pitchFamily="18" charset="0"/>
              </a:rPr>
              <a:t>High-visibility opportunity to be seen as a leader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50">
                <a:solidFill>
                  <a:srgbClr val="58595B"/>
                </a:solidFill>
                <a:effectLst/>
                <a:latin typeface="Tahoma" panose="020B0604030504040204" pitchFamily="34" charset="0"/>
                <a:ea typeface="Calibri" panose="020F0502020204030204" pitchFamily="34" charset="0"/>
                <a:cs typeface="Times New Roman" panose="02020603050405020304" pitchFamily="18" charset="0"/>
              </a:rPr>
              <a:t>Enhance and expand leadership skills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50">
                <a:solidFill>
                  <a:srgbClr val="58595B"/>
                </a:solidFill>
                <a:effectLst/>
                <a:latin typeface="Tahoma" panose="020B0604030504040204" pitchFamily="34" charset="0"/>
                <a:ea typeface="Calibri" panose="020F0502020204030204" pitchFamily="34" charset="0"/>
                <a:cs typeface="Times New Roman" panose="02020603050405020304" pitchFamily="18" charset="0"/>
              </a:rPr>
              <a:t>Great addition to development plan and resume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50">
                <a:solidFill>
                  <a:srgbClr val="58595B"/>
                </a:solidFill>
                <a:effectLst/>
                <a:latin typeface="Tahoma" panose="020B0604030504040204" pitchFamily="34" charset="0"/>
                <a:ea typeface="Calibri" panose="020F0502020204030204" pitchFamily="34" charset="0"/>
                <a:cs typeface="Times New Roman" panose="02020603050405020304" pitchFamily="18" charset="0"/>
              </a:rPr>
              <a:t>An exciting new challenge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050">
                <a:solidFill>
                  <a:srgbClr val="58595B"/>
                </a:solidFill>
                <a:effectLst/>
                <a:latin typeface="Tahoma" panose="020B0604030504040204" pitchFamily="34" charset="0"/>
                <a:ea typeface="Calibri" panose="020F0502020204030204" pitchFamily="34" charset="0"/>
                <a:cs typeface="Times New Roman" panose="02020603050405020304" pitchFamily="18" charset="0"/>
              </a:rPr>
              <a:t>Expand network inside and outside company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B119E6DE-3313-E762-75A1-5D4BF8B8CC58}"/>
              </a:ext>
            </a:extLst>
          </p:cNvPr>
          <p:cNvSpPr>
            <a:spLocks noGrp="1"/>
          </p:cNvSpPr>
          <p:nvPr>
            <p:ph type="title"/>
          </p:nvPr>
        </p:nvSpPr>
        <p:spPr>
          <a:xfrm>
            <a:off x="2328420" y="142875"/>
            <a:ext cx="9344175" cy="1325563"/>
          </a:xfrm>
        </p:spPr>
        <p:txBody>
          <a:bodyPr>
            <a:normAutofit/>
          </a:bodyPr>
          <a:lstStyle/>
          <a:p>
            <a:r>
              <a:rPr lang="en-US" sz="3200">
                <a:solidFill>
                  <a:srgbClr val="7757A1"/>
                </a:solidFill>
                <a:latin typeface="Tahoma"/>
                <a:ea typeface="Tahoma"/>
                <a:cs typeface="Tahoma"/>
              </a:rPr>
              <a:t>What is a Champion?</a:t>
            </a:r>
            <a:endParaRPr lang="en-US" sz="3200">
              <a:latin typeface="Tahoma"/>
              <a:ea typeface="Tahoma"/>
              <a:cs typeface="Tahoma"/>
            </a:endParaRPr>
          </a:p>
        </p:txBody>
      </p:sp>
      <p:sp>
        <p:nvSpPr>
          <p:cNvPr id="6" name="Text Placeholder 5">
            <a:extLst>
              <a:ext uri="{FF2B5EF4-FFF2-40B4-BE49-F238E27FC236}">
                <a16:creationId xmlns:a16="http://schemas.microsoft.com/office/drawing/2014/main" id="{BEDE7607-D738-BA4C-E3BE-A218C1C0240F}"/>
              </a:ext>
            </a:extLst>
          </p:cNvPr>
          <p:cNvSpPr>
            <a:spLocks noGrp="1"/>
          </p:cNvSpPr>
          <p:nvPr>
            <p:ph type="body" sz="quarter" idx="10"/>
          </p:nvPr>
        </p:nvSpPr>
        <p:spPr>
          <a:xfrm>
            <a:off x="2328419" y="1379538"/>
            <a:ext cx="9344175" cy="3894138"/>
          </a:xfrm>
        </p:spPr>
        <p:txBody>
          <a:bodyPr vert="horz" lIns="91440" tIns="45720" rIns="91440" bIns="45720" rtlCol="0" anchor="t">
            <a:normAutofit/>
          </a:bodyPr>
          <a:lstStyle/>
          <a:p>
            <a:pPr marL="0" indent="0">
              <a:buNone/>
            </a:pPr>
            <a:r>
              <a:rPr lang="en-US" sz="1200">
                <a:latin typeface="Tahoma"/>
                <a:ea typeface="Tahoma"/>
                <a:cs typeface="Tahoma"/>
              </a:rPr>
              <a:t>The Champion(s) are the key internal success drivers of the Ambassador Program who:</a:t>
            </a:r>
          </a:p>
          <a:p>
            <a:r>
              <a:rPr lang="en-US" sz="1200">
                <a:latin typeface="Tahoma"/>
                <a:ea typeface="Tahoma"/>
                <a:cs typeface="Tahoma"/>
              </a:rPr>
              <a:t>Plan the strategic program set up and launch tactics </a:t>
            </a:r>
            <a:endParaRPr lang="en-US" sz="1200"/>
          </a:p>
          <a:p>
            <a:r>
              <a:rPr lang="en-US" sz="1200">
                <a:latin typeface="Tahoma"/>
                <a:ea typeface="Tahoma"/>
                <a:cs typeface="Tahoma"/>
              </a:rPr>
              <a:t>Oversee cohort progress via collaboration with HBA Advisors</a:t>
            </a:r>
          </a:p>
          <a:p>
            <a:pPr lvl="1">
              <a:buFont typeface="Courier New" panose="020B0604020202020204" pitchFamily="34" charset="0"/>
              <a:buChar char="o"/>
            </a:pPr>
            <a:r>
              <a:rPr lang="en-US" sz="1200">
                <a:latin typeface="Tahoma"/>
                <a:ea typeface="Tahoma"/>
                <a:cs typeface="Tahoma"/>
              </a:rPr>
              <a:t>Leverage situational leadership to motivate the group</a:t>
            </a:r>
            <a:endParaRPr lang="en-US" sz="1200"/>
          </a:p>
          <a:p>
            <a:pPr lvl="1">
              <a:buFont typeface="Courier New" panose="020B0604020202020204" pitchFamily="34" charset="0"/>
              <a:buChar char="o"/>
            </a:pPr>
            <a:r>
              <a:rPr lang="en-US" sz="1200">
                <a:latin typeface="Tahoma"/>
                <a:ea typeface="Tahoma"/>
                <a:cs typeface="Tahoma"/>
              </a:rPr>
              <a:t>Stay apprised of cohort cadence </a:t>
            </a:r>
          </a:p>
          <a:p>
            <a:r>
              <a:rPr lang="en-US" sz="1200">
                <a:latin typeface="Tahoma"/>
                <a:ea typeface="Tahoma"/>
                <a:cs typeface="Tahoma"/>
              </a:rPr>
              <a:t>Serve as a conduit of communication to the Executive Sponsors</a:t>
            </a:r>
          </a:p>
          <a:p>
            <a:pPr marL="0" indent="0">
              <a:buNone/>
            </a:pPr>
            <a:r>
              <a:rPr lang="en-US" sz="1200">
                <a:latin typeface="Tahoma"/>
                <a:ea typeface="Tahoma"/>
                <a:cs typeface="Tahoma"/>
              </a:rPr>
              <a:t>The HBA recommends each program have 1-2 Champions. Ideal candidates:</a:t>
            </a:r>
          </a:p>
          <a:p>
            <a:r>
              <a:rPr lang="en-US" sz="1200">
                <a:latin typeface="Tahoma"/>
                <a:ea typeface="Tahoma"/>
                <a:cs typeface="Tahoma"/>
              </a:rPr>
              <a:t>Typically, are director / senior director level, with some visibility and influence within the organization. Lower-level candidates may also be considered if they are exceptionally motivated or have diverse professional backgrounds, such as cross-functional or global experience. All genders are eligible.</a:t>
            </a:r>
          </a:p>
          <a:p>
            <a:r>
              <a:rPr lang="en-US" sz="1200">
                <a:latin typeface="Tahoma"/>
                <a:ea typeface="Tahoma"/>
                <a:cs typeface="Tahoma"/>
              </a:rPr>
              <a:t>Participate in or are deeply involved with diversity, equity, and inclusion (DE&amp;I) initiatives or ERGs, believing them advantageous for personal, company, and broader community benefits.</a:t>
            </a:r>
          </a:p>
          <a:p>
            <a:r>
              <a:rPr lang="en-US" sz="1200">
                <a:latin typeface="Tahoma"/>
                <a:ea typeface="Tahoma"/>
                <a:cs typeface="Tahoma"/>
              </a:rPr>
              <a:t>May have tried other leadership development programs to fill training gaps. </a:t>
            </a:r>
            <a:endParaRPr lang="en-US" sz="1200"/>
          </a:p>
          <a:p>
            <a:r>
              <a:rPr lang="en-US" sz="1200">
                <a:latin typeface="Tahoma"/>
                <a:ea typeface="Tahoma"/>
                <a:cs typeface="Tahoma"/>
              </a:rPr>
              <a:t>Are motivated to inspire, mentor, and help cultivate the next generation of leaders</a:t>
            </a:r>
          </a:p>
          <a:p>
            <a:endParaRPr lang="en-US" sz="1200"/>
          </a:p>
        </p:txBody>
      </p:sp>
      <p:sp>
        <p:nvSpPr>
          <p:cNvPr id="8" name="Text Box 2">
            <a:extLst>
              <a:ext uri="{FF2B5EF4-FFF2-40B4-BE49-F238E27FC236}">
                <a16:creationId xmlns:a16="http://schemas.microsoft.com/office/drawing/2014/main" id="{0A961840-F122-7F31-9D69-7C9091B00771}"/>
              </a:ext>
            </a:extLst>
          </p:cNvPr>
          <p:cNvSpPr txBox="1">
            <a:spLocks noChangeArrowheads="1"/>
          </p:cNvSpPr>
          <p:nvPr/>
        </p:nvSpPr>
        <p:spPr bwMode="auto">
          <a:xfrm>
            <a:off x="2525422" y="5331062"/>
            <a:ext cx="5381625" cy="25336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8890">
              <a:lnSpc>
                <a:spcPct val="107000"/>
              </a:lnSpc>
              <a:spcBef>
                <a:spcPts val="0"/>
              </a:spcBef>
              <a:spcAft>
                <a:spcPts val="0"/>
              </a:spcAft>
            </a:pPr>
            <a:r>
              <a:rPr lang="en-US" sz="1000" b="1">
                <a:solidFill>
                  <a:srgbClr val="7757A1"/>
                </a:solidFill>
                <a:effectLst/>
                <a:latin typeface="Tahoma" panose="020B0604030504040204" pitchFamily="34" charset="0"/>
                <a:ea typeface="Calibri" panose="020F0502020204030204" pitchFamily="34" charset="0"/>
                <a:cs typeface="Times New Roman" panose="02020603050405020304" pitchFamily="18" charset="0"/>
              </a:rPr>
              <a:t>Time Commitment:</a:t>
            </a:r>
            <a:r>
              <a:rPr lang="en-US" sz="1000">
                <a:solidFill>
                  <a:srgbClr val="7757A1"/>
                </a:solidFill>
                <a:effectLst/>
                <a:latin typeface="Tahoma" panose="020B0604030504040204" pitchFamily="34" charset="0"/>
                <a:ea typeface="Calibri" panose="020F0502020204030204" pitchFamily="34" charset="0"/>
                <a:cs typeface="Times New Roman" panose="02020603050405020304" pitchFamily="18" charset="0"/>
              </a:rPr>
              <a:t> </a:t>
            </a:r>
            <a:r>
              <a:rPr lang="en-US" sz="1000">
                <a:solidFill>
                  <a:srgbClr val="58595B"/>
                </a:solidFill>
                <a:effectLst/>
                <a:latin typeface="Tahoma" panose="020B0604030504040204" pitchFamily="34" charset="0"/>
                <a:ea typeface="Calibri" panose="020F0502020204030204" pitchFamily="34" charset="0"/>
                <a:cs typeface="Times New Roman" panose="02020603050405020304" pitchFamily="18" charset="0"/>
              </a:rPr>
              <a:t>2-3 hours per </a:t>
            </a:r>
            <a:r>
              <a:rPr lang="en-US" sz="1000" i="1">
                <a:solidFill>
                  <a:srgbClr val="58595B"/>
                </a:solidFill>
                <a:effectLst/>
                <a:latin typeface="Tahoma" panose="020B0604030504040204" pitchFamily="34" charset="0"/>
                <a:ea typeface="Calibri" panose="020F0502020204030204" pitchFamily="34" charset="0"/>
                <a:cs typeface="Times New Roman" panose="02020603050405020304" pitchFamily="18" charset="0"/>
              </a:rPr>
              <a:t>week </a:t>
            </a:r>
            <a:r>
              <a:rPr lang="en-US" sz="1000">
                <a:solidFill>
                  <a:srgbClr val="58595B"/>
                </a:solidFill>
                <a:effectLst/>
                <a:latin typeface="Tahoma" panose="020B0604030504040204" pitchFamily="34" charset="0"/>
                <a:ea typeface="Calibri" panose="020F0502020204030204" pitchFamily="34" charset="0"/>
                <a:cs typeface="Times New Roman" panose="02020603050405020304" pitchFamily="18" charset="0"/>
              </a:rPr>
              <a:t>pre-launch; 2-4 hours per </a:t>
            </a:r>
            <a:r>
              <a:rPr lang="en-US" sz="1000" i="1">
                <a:solidFill>
                  <a:srgbClr val="58595B"/>
                </a:solidFill>
                <a:effectLst/>
                <a:latin typeface="Tahoma" panose="020B0604030504040204" pitchFamily="34" charset="0"/>
                <a:ea typeface="Calibri" panose="020F0502020204030204" pitchFamily="34" charset="0"/>
                <a:cs typeface="Times New Roman" panose="02020603050405020304" pitchFamily="18" charset="0"/>
              </a:rPr>
              <a:t>month</a:t>
            </a:r>
            <a:r>
              <a:rPr lang="en-US" sz="1000">
                <a:solidFill>
                  <a:srgbClr val="58595B"/>
                </a:solidFill>
                <a:effectLst/>
                <a:latin typeface="Tahoma" panose="020B0604030504040204" pitchFamily="34" charset="0"/>
                <a:ea typeface="Calibri" panose="020F0502020204030204" pitchFamily="34" charset="0"/>
                <a:cs typeface="Times New Roman" panose="02020603050405020304" pitchFamily="18" charset="0"/>
              </a:rPr>
              <a:t> post-launch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3938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19E6DE-3313-E762-75A1-5D4BF8B8CC58}"/>
              </a:ext>
            </a:extLst>
          </p:cNvPr>
          <p:cNvSpPr>
            <a:spLocks noGrp="1"/>
          </p:cNvSpPr>
          <p:nvPr>
            <p:ph type="title"/>
          </p:nvPr>
        </p:nvSpPr>
        <p:spPr>
          <a:xfrm>
            <a:off x="2214120" y="200025"/>
            <a:ext cx="9344175" cy="1325563"/>
          </a:xfrm>
        </p:spPr>
        <p:txBody>
          <a:bodyPr/>
          <a:lstStyle/>
          <a:p>
            <a:r>
              <a:rPr lang="en-US" sz="3200">
                <a:solidFill>
                  <a:srgbClr val="7757A1"/>
                </a:solidFill>
                <a:latin typeface="Tahoma"/>
                <a:ea typeface="Tahoma"/>
                <a:cs typeface="Tahoma"/>
              </a:rPr>
              <a:t> Champion Key Responsibilities</a:t>
            </a:r>
            <a:endParaRPr lang="en-US">
              <a:latin typeface="Tahoma"/>
              <a:ea typeface="Tahoma"/>
              <a:cs typeface="Tahoma"/>
            </a:endParaRPr>
          </a:p>
        </p:txBody>
      </p:sp>
      <p:sp>
        <p:nvSpPr>
          <p:cNvPr id="6" name="Text Placeholder 5">
            <a:extLst>
              <a:ext uri="{FF2B5EF4-FFF2-40B4-BE49-F238E27FC236}">
                <a16:creationId xmlns:a16="http://schemas.microsoft.com/office/drawing/2014/main" id="{BEDE7607-D738-BA4C-E3BE-A218C1C0240F}"/>
              </a:ext>
            </a:extLst>
          </p:cNvPr>
          <p:cNvSpPr>
            <a:spLocks noGrp="1"/>
          </p:cNvSpPr>
          <p:nvPr>
            <p:ph type="body" sz="quarter" idx="10"/>
          </p:nvPr>
        </p:nvSpPr>
        <p:spPr>
          <a:xfrm>
            <a:off x="2328419" y="1600211"/>
            <a:ext cx="9344175" cy="3894138"/>
          </a:xfrm>
        </p:spPr>
        <p:txBody>
          <a:bodyPr vert="horz" lIns="91440" tIns="45720" rIns="91440" bIns="45720" rtlCol="0" anchor="t">
            <a:normAutofit/>
          </a:bodyPr>
          <a:lstStyle/>
          <a:p>
            <a:pPr marL="0" marR="9525" indent="0">
              <a:lnSpc>
                <a:spcPct val="107000"/>
              </a:lnSpc>
              <a:spcBef>
                <a:spcPts val="0"/>
              </a:spcBef>
              <a:spcAft>
                <a:spcPts val="0"/>
              </a:spcAft>
              <a:buNone/>
            </a:pPr>
            <a:r>
              <a:rPr lang="en-US" sz="1800" b="1">
                <a:solidFill>
                  <a:srgbClr val="58595B"/>
                </a:solidFill>
                <a:effectLst/>
                <a:latin typeface="Tahoma"/>
                <a:ea typeface="Calibri"/>
                <a:cs typeface="Times New Roman"/>
              </a:rPr>
              <a:t>Prior to launch: set up the program for success</a:t>
            </a:r>
            <a:endParaRPr lang="en-US" sz="1800">
              <a:effectLst/>
              <a:latin typeface="Tahoma"/>
              <a:ea typeface="Calibri"/>
              <a:cs typeface="Times New Roman"/>
            </a:endParaRPr>
          </a:p>
          <a:p>
            <a:pPr marL="342900" marR="9525" lvl="0" indent="-342900">
              <a:lnSpc>
                <a:spcPct val="107000"/>
              </a:lnSpc>
              <a:spcBef>
                <a:spcPts val="0"/>
              </a:spcBef>
              <a:spcAft>
                <a:spcPts val="0"/>
              </a:spcAft>
              <a:buFont typeface="+mj-lt"/>
              <a:buAutoNum type="arabicPeriod"/>
            </a:pPr>
            <a:r>
              <a:rPr lang="en-US" sz="1800">
                <a:solidFill>
                  <a:srgbClr val="58595B"/>
                </a:solidFill>
                <a:effectLst/>
                <a:latin typeface="Tahoma"/>
                <a:ea typeface="Calibri"/>
                <a:cs typeface="Times New Roman"/>
              </a:rPr>
              <a:t>Recruit and select the Ambassadors</a:t>
            </a:r>
            <a:endParaRPr lang="en-US" sz="1800">
              <a:effectLst/>
              <a:latin typeface="Tahoma"/>
              <a:ea typeface="Calibri"/>
              <a:cs typeface="Times New Roman"/>
            </a:endParaRPr>
          </a:p>
          <a:p>
            <a:pPr marL="342900" marR="9525" lvl="0" indent="-342900">
              <a:lnSpc>
                <a:spcPct val="107000"/>
              </a:lnSpc>
              <a:spcBef>
                <a:spcPts val="0"/>
              </a:spcBef>
              <a:spcAft>
                <a:spcPts val="0"/>
              </a:spcAft>
              <a:buFont typeface="+mj-lt"/>
              <a:buAutoNum type="arabicPeriod"/>
            </a:pPr>
            <a:r>
              <a:rPr lang="en-US" sz="1800">
                <a:solidFill>
                  <a:srgbClr val="58595B"/>
                </a:solidFill>
                <a:effectLst/>
                <a:latin typeface="Tahoma"/>
                <a:ea typeface="Calibri"/>
                <a:cs typeface="Times New Roman"/>
              </a:rPr>
              <a:t>Schedules and plans the Program Launch event*</a:t>
            </a:r>
            <a:endParaRPr lang="en-US" sz="1800">
              <a:effectLst/>
              <a:latin typeface="Tahoma"/>
              <a:ea typeface="Calibri"/>
              <a:cs typeface="Times New Roman"/>
            </a:endParaRPr>
          </a:p>
          <a:p>
            <a:pPr marL="342900" marR="9525" indent="-342900">
              <a:lnSpc>
                <a:spcPct val="107000"/>
              </a:lnSpc>
              <a:spcBef>
                <a:spcPts val="0"/>
              </a:spcBef>
              <a:buFont typeface="+mj-lt"/>
              <a:buAutoNum type="arabicPeriod"/>
            </a:pPr>
            <a:r>
              <a:rPr lang="en-US" sz="1800" i="1">
                <a:solidFill>
                  <a:srgbClr val="58595B"/>
                </a:solidFill>
                <a:effectLst/>
                <a:latin typeface="Tahoma"/>
                <a:ea typeface="Calibri"/>
                <a:cs typeface="Times New Roman"/>
              </a:rPr>
              <a:t>Optional but recommended</a:t>
            </a:r>
            <a:r>
              <a:rPr lang="en-US" sz="1800" b="1" i="1">
                <a:solidFill>
                  <a:srgbClr val="58595B"/>
                </a:solidFill>
                <a:effectLst/>
                <a:latin typeface="Tahoma"/>
                <a:ea typeface="Calibri"/>
                <a:cs typeface="Times New Roman"/>
              </a:rPr>
              <a:t>:</a:t>
            </a:r>
            <a:r>
              <a:rPr lang="en-US" sz="1800" b="1" i="1">
                <a:solidFill>
                  <a:srgbClr val="58595B"/>
                </a:solidFill>
                <a:latin typeface="Tahoma"/>
                <a:ea typeface="Calibri"/>
                <a:cs typeface="Times New Roman"/>
              </a:rPr>
              <a:t> </a:t>
            </a:r>
            <a:r>
              <a:rPr lang="en-US" sz="1800">
                <a:solidFill>
                  <a:srgbClr val="58595B"/>
                </a:solidFill>
                <a:effectLst/>
                <a:latin typeface="Tahoma"/>
                <a:ea typeface="Calibri"/>
                <a:cs typeface="Times New Roman"/>
              </a:rPr>
              <a:t> plan and moderate a Fireside Chat with Executive Sponsor(s), usually in conjunction with or </a:t>
            </a:r>
            <a:r>
              <a:rPr lang="en-US" sz="1800">
                <a:solidFill>
                  <a:schemeClr val="accent2"/>
                </a:solidFill>
                <a:effectLst/>
                <a:latin typeface="Tahoma"/>
                <a:ea typeface="Calibri"/>
                <a:cs typeface="Times New Roman"/>
              </a:rPr>
              <a:t>prior</a:t>
            </a:r>
            <a:r>
              <a:rPr lang="en-US" sz="1800">
                <a:solidFill>
                  <a:srgbClr val="58595B"/>
                </a:solidFill>
                <a:effectLst/>
                <a:latin typeface="Tahoma"/>
                <a:ea typeface="Calibri"/>
                <a:cs typeface="Times New Roman"/>
              </a:rPr>
              <a:t> to the launch</a:t>
            </a:r>
            <a:endParaRPr lang="en-US" sz="1800">
              <a:effectLst/>
              <a:latin typeface="Tahoma"/>
              <a:ea typeface="Calibri"/>
              <a:cs typeface="Times New Roman"/>
            </a:endParaRPr>
          </a:p>
          <a:p>
            <a:pPr marL="0" marR="9525" indent="0">
              <a:lnSpc>
                <a:spcPct val="107000"/>
              </a:lnSpc>
              <a:spcBef>
                <a:spcPts val="0"/>
              </a:spcBef>
              <a:spcAft>
                <a:spcPts val="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9525" indent="0">
              <a:lnSpc>
                <a:spcPct val="107000"/>
              </a:lnSpc>
              <a:spcBef>
                <a:spcPts val="0"/>
              </a:spcBef>
              <a:spcAft>
                <a:spcPts val="0"/>
              </a:spcAft>
              <a:buNone/>
            </a:pPr>
            <a:r>
              <a:rPr lang="en-US" sz="1800" b="1">
                <a:solidFill>
                  <a:srgbClr val="58595B"/>
                </a:solidFill>
                <a:effectLst/>
                <a:latin typeface="Tahoma"/>
                <a:ea typeface="Calibri"/>
                <a:cs typeface="Times New Roman"/>
              </a:rPr>
              <a:t>Post-launch: lead and motivate the cohort</a:t>
            </a:r>
            <a:endParaRPr lang="en-US" sz="1800">
              <a:effectLst/>
              <a:latin typeface="Tahoma"/>
              <a:ea typeface="Calibri"/>
              <a:cs typeface="Times New Roman"/>
            </a:endParaRPr>
          </a:p>
          <a:p>
            <a:pPr marL="342900" marR="9525" lvl="0" indent="-342900">
              <a:lnSpc>
                <a:spcPct val="107000"/>
              </a:lnSpc>
              <a:spcBef>
                <a:spcPts val="0"/>
              </a:spcBef>
              <a:spcAft>
                <a:spcPts val="0"/>
              </a:spcAft>
              <a:buFont typeface="+mj-lt"/>
              <a:buAutoNum type="arabicPeriod"/>
            </a:pPr>
            <a:r>
              <a:rPr lang="en-US" sz="1800">
                <a:solidFill>
                  <a:srgbClr val="58595B"/>
                </a:solidFill>
                <a:effectLst/>
                <a:latin typeface="Tahoma"/>
                <a:ea typeface="Calibri"/>
                <a:cs typeface="Times New Roman"/>
              </a:rPr>
              <a:t>Attend Executive Committee meetings to provide guidance, ensure progress is made, and ensure readiness for meetings with Sponsors</a:t>
            </a:r>
            <a:endParaRPr lang="en-US" sz="1800">
              <a:effectLst/>
              <a:latin typeface="Tahoma"/>
              <a:ea typeface="Calibri"/>
              <a:cs typeface="Times New Roman"/>
            </a:endParaRPr>
          </a:p>
          <a:p>
            <a:pPr marL="342900" marR="9525" lvl="0" indent="-342900">
              <a:lnSpc>
                <a:spcPct val="107000"/>
              </a:lnSpc>
              <a:spcBef>
                <a:spcPts val="0"/>
              </a:spcBef>
              <a:spcAft>
                <a:spcPts val="0"/>
              </a:spcAft>
              <a:buFont typeface="+mj-lt"/>
              <a:buAutoNum type="arabicPeriod"/>
            </a:pPr>
            <a:r>
              <a:rPr lang="en-US" sz="1800">
                <a:solidFill>
                  <a:srgbClr val="58595B"/>
                </a:solidFill>
                <a:effectLst/>
                <a:latin typeface="Tahoma"/>
                <a:ea typeface="Calibri"/>
                <a:cs typeface="Times New Roman"/>
              </a:rPr>
              <a:t>Create visibility and enhance program value to participants</a:t>
            </a:r>
            <a:endParaRPr lang="en-US" sz="1800">
              <a:effectLst/>
              <a:latin typeface="Tahoma"/>
              <a:ea typeface="Calibri"/>
              <a:cs typeface="Times New Roman"/>
            </a:endParaRPr>
          </a:p>
          <a:p>
            <a:pPr marL="342900" marR="8890" lvl="0" indent="-342900">
              <a:lnSpc>
                <a:spcPct val="107000"/>
              </a:lnSpc>
              <a:spcBef>
                <a:spcPts val="0"/>
              </a:spcBef>
              <a:spcAft>
                <a:spcPts val="0"/>
              </a:spcAft>
              <a:buFont typeface="+mj-lt"/>
              <a:buAutoNum type="arabicPeriod"/>
            </a:pPr>
            <a:r>
              <a:rPr lang="en-US" sz="1800">
                <a:solidFill>
                  <a:srgbClr val="58595B"/>
                </a:solidFill>
                <a:effectLst/>
                <a:latin typeface="Tahoma"/>
                <a:ea typeface="Calibri"/>
                <a:cs typeface="Times New Roman"/>
              </a:rPr>
              <a:t>Document and share program best practices, successes, etc. for continuous improvement</a:t>
            </a:r>
            <a:endParaRPr lang="en-US" sz="1800">
              <a:effectLst/>
              <a:latin typeface="Tahoma"/>
              <a:ea typeface="Calibri"/>
              <a:cs typeface="Times New Roman"/>
            </a:endParaRPr>
          </a:p>
        </p:txBody>
      </p:sp>
      <p:sp>
        <p:nvSpPr>
          <p:cNvPr id="2" name="TextBox 1">
            <a:extLst>
              <a:ext uri="{FF2B5EF4-FFF2-40B4-BE49-F238E27FC236}">
                <a16:creationId xmlns:a16="http://schemas.microsoft.com/office/drawing/2014/main" id="{7C1D3EF4-DB46-BDE2-7F31-8C34062D7940}"/>
              </a:ext>
            </a:extLst>
          </p:cNvPr>
          <p:cNvSpPr txBox="1"/>
          <p:nvPr/>
        </p:nvSpPr>
        <p:spPr>
          <a:xfrm>
            <a:off x="4343400" y="5495034"/>
            <a:ext cx="7332133" cy="646331"/>
          </a:xfrm>
          <a:prstGeom prst="rect">
            <a:avLst/>
          </a:prstGeom>
          <a:noFill/>
        </p:spPr>
        <p:txBody>
          <a:bodyPr wrap="square" rtlCol="0">
            <a:spAutoFit/>
          </a:bodyPr>
          <a:lstStyle/>
          <a:p>
            <a:r>
              <a:rPr lang="en-US" sz="1200"/>
              <a:t>*The HBA recommends the Champion to lead a Launch Team (2-3 individuals), typically lower/mid-level, to help manage the logistics associated with launch setup internally. In return, Launch Team members may be offered to participate in any professional development opportunities the Ambassadors receive.</a:t>
            </a:r>
          </a:p>
        </p:txBody>
      </p:sp>
    </p:spTree>
    <p:extLst>
      <p:ext uri="{BB962C8B-B14F-4D97-AF65-F5344CB8AC3E}">
        <p14:creationId xmlns:p14="http://schemas.microsoft.com/office/powerpoint/2010/main" val="2635385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5A0F-F045-78B7-F4D3-167652552C62}"/>
              </a:ext>
            </a:extLst>
          </p:cNvPr>
          <p:cNvSpPr>
            <a:spLocks noGrp="1"/>
          </p:cNvSpPr>
          <p:nvPr>
            <p:ph type="title"/>
          </p:nvPr>
        </p:nvSpPr>
        <p:spPr/>
        <p:txBody>
          <a:bodyPr/>
          <a:lstStyle/>
          <a:p>
            <a:r>
              <a:rPr lang="en-US"/>
              <a:t>Key Roles</a:t>
            </a:r>
          </a:p>
        </p:txBody>
      </p:sp>
      <p:sp>
        <p:nvSpPr>
          <p:cNvPr id="3" name="Text Placeholder 2">
            <a:extLst>
              <a:ext uri="{FF2B5EF4-FFF2-40B4-BE49-F238E27FC236}">
                <a16:creationId xmlns:a16="http://schemas.microsoft.com/office/drawing/2014/main" id="{E86A9BAA-2153-0AE9-756B-D46A9D4253A6}"/>
              </a:ext>
            </a:extLst>
          </p:cNvPr>
          <p:cNvSpPr>
            <a:spLocks noGrp="1"/>
          </p:cNvSpPr>
          <p:nvPr>
            <p:ph type="body" sz="quarter" idx="10"/>
          </p:nvPr>
        </p:nvSpPr>
        <p:spPr>
          <a:xfrm>
            <a:off x="838200" y="2338388"/>
            <a:ext cx="10515600" cy="3834966"/>
          </a:xfrm>
        </p:spPr>
        <p:txBody>
          <a:bodyPr vert="horz" lIns="91440" tIns="45720" rIns="91440" bIns="45720" rtlCol="0" anchor="t">
            <a:normAutofit fontScale="92500" lnSpcReduction="20000"/>
          </a:bodyPr>
          <a:lstStyle/>
          <a:p>
            <a:pPr marL="0" indent="0">
              <a:lnSpc>
                <a:spcPct val="120000"/>
              </a:lnSpc>
              <a:spcBef>
                <a:spcPts val="0"/>
              </a:spcBef>
              <a:spcAft>
                <a:spcPts val="1800"/>
              </a:spcAft>
              <a:buNone/>
            </a:pPr>
            <a:r>
              <a:rPr lang="en-US" sz="1600">
                <a:latin typeface="Tahoma"/>
                <a:ea typeface="Tahoma"/>
                <a:cs typeface="Tahoma"/>
              </a:rPr>
              <a:t>It is critical to pre-determine your key internal roles supporting the Ambassador Program so the HBA can best orient and integrate them into the program. Each company should identify 1-2 of each:</a:t>
            </a:r>
          </a:p>
          <a:p>
            <a:pPr marL="457200" lvl="1" indent="0">
              <a:lnSpc>
                <a:spcPct val="120000"/>
              </a:lnSpc>
              <a:spcBef>
                <a:spcPts val="0"/>
              </a:spcBef>
              <a:spcAft>
                <a:spcPts val="1800"/>
              </a:spcAft>
              <a:buNone/>
            </a:pPr>
            <a:r>
              <a:rPr lang="en-US" sz="1050" b="1">
                <a:solidFill>
                  <a:schemeClr val="accent1"/>
                </a:solidFill>
                <a:latin typeface="Tahoma"/>
                <a:ea typeface="Tahoma"/>
                <a:cs typeface="Tahoma"/>
              </a:rPr>
              <a:t>Executive Sponsors: </a:t>
            </a:r>
            <a:r>
              <a:rPr lang="en-US" sz="1050">
                <a:latin typeface="Tahoma"/>
                <a:ea typeface="Tahoma"/>
                <a:cs typeface="Tahoma"/>
              </a:rPr>
              <a:t>senior executive (usually VP or higher) supporters of the program, providing budgetary support and strategic guidance when needed. Provides guidance and framework for group initiative ideation and inspires and motivates the cohort to excel. Provides feedback and mentorship during progress presentations.</a:t>
            </a:r>
          </a:p>
          <a:p>
            <a:pPr marL="457200" lvl="1" indent="0">
              <a:lnSpc>
                <a:spcPct val="120000"/>
              </a:lnSpc>
              <a:spcBef>
                <a:spcPts val="0"/>
              </a:spcBef>
              <a:spcAft>
                <a:spcPts val="1800"/>
              </a:spcAft>
              <a:buNone/>
            </a:pPr>
            <a:r>
              <a:rPr lang="en-US" sz="1050" b="1">
                <a:solidFill>
                  <a:schemeClr val="accent1"/>
                </a:solidFill>
                <a:latin typeface="Tahoma"/>
                <a:ea typeface="Tahoma"/>
                <a:cs typeface="Tahoma"/>
              </a:rPr>
              <a:t>Champions:  </a:t>
            </a:r>
            <a:r>
              <a:rPr lang="en-US" sz="1050">
                <a:latin typeface="Tahoma"/>
                <a:ea typeface="Tahoma"/>
                <a:cs typeface="Tahoma"/>
              </a:rPr>
              <a:t>the key drivers of the Ambassador Program internally, working to strategically and tactically plan the program’s setup, launch, and monitor progress. Typically, director / senior director level, with some visibility and pull within the organization. </a:t>
            </a:r>
            <a:r>
              <a:rPr lang="en-US" sz="1100">
                <a:latin typeface="Tahoma"/>
                <a:ea typeface="Tahoma"/>
                <a:cs typeface="Tahoma"/>
              </a:rPr>
              <a:t>They are usually driven deeply involved in diversity, equity, and inclusion (DE&amp;I) initiatives, viewing them as advantageous for personal, company, and broader community benefits, and may have even tried other leadership development programs to fill training gaps. Candidates with HBA experience or lower-level candidates with exceptional motivation and diverse professional backgrounds, such as cross-functional or global experience, may also be considered. </a:t>
            </a:r>
            <a:endParaRPr lang="en-US" sz="1100"/>
          </a:p>
          <a:p>
            <a:pPr marL="457200" lvl="1" indent="0">
              <a:lnSpc>
                <a:spcPct val="120000"/>
              </a:lnSpc>
              <a:spcBef>
                <a:spcPts val="0"/>
              </a:spcBef>
              <a:spcAft>
                <a:spcPts val="1800"/>
              </a:spcAft>
              <a:buNone/>
            </a:pPr>
            <a:r>
              <a:rPr lang="en-US" sz="1100">
                <a:latin typeface="Tahoma"/>
                <a:ea typeface="Tahoma"/>
                <a:cs typeface="Tahoma"/>
              </a:rPr>
              <a:t>Please note: the HBA also recommends identifying 2-3 lower/mid-level employees (a ‘Program Launch Team’) support the Champion(s) in the logistics of the launch planning in return for participation in the program’s professional development opportunities.</a:t>
            </a:r>
          </a:p>
          <a:p>
            <a:pPr marL="457200" lvl="1" indent="0">
              <a:lnSpc>
                <a:spcPct val="120000"/>
              </a:lnSpc>
              <a:spcBef>
                <a:spcPts val="0"/>
              </a:spcBef>
              <a:spcAft>
                <a:spcPts val="1800"/>
              </a:spcAft>
              <a:buNone/>
            </a:pPr>
            <a:endParaRPr lang="en-US" sz="1050"/>
          </a:p>
          <a:p>
            <a:pPr marL="0" indent="0">
              <a:lnSpc>
                <a:spcPct val="120000"/>
              </a:lnSpc>
              <a:spcBef>
                <a:spcPts val="0"/>
              </a:spcBef>
              <a:spcAft>
                <a:spcPts val="1800"/>
              </a:spcAft>
              <a:buNone/>
            </a:pPr>
            <a:r>
              <a:rPr lang="en-US" sz="1600" b="1">
                <a:latin typeface="Tahoma"/>
                <a:ea typeface="Tahoma"/>
                <a:cs typeface="Tahoma"/>
              </a:rPr>
              <a:t>In the form, you will be asked for the full name and email address (ideally the email associated with their HBA profile, if they have one) of your Executive Sponsors and Champions.</a:t>
            </a:r>
          </a:p>
        </p:txBody>
      </p:sp>
      <p:sp>
        <p:nvSpPr>
          <p:cNvPr id="8" name="TextBox 7">
            <a:extLst>
              <a:ext uri="{FF2B5EF4-FFF2-40B4-BE49-F238E27FC236}">
                <a16:creationId xmlns:a16="http://schemas.microsoft.com/office/drawing/2014/main" id="{2856A9A3-C9E6-EAB0-8787-9B6FCA325A4E}"/>
              </a:ext>
            </a:extLst>
          </p:cNvPr>
          <p:cNvSpPr txBox="1"/>
          <p:nvPr/>
        </p:nvSpPr>
        <p:spPr>
          <a:xfrm>
            <a:off x="7721772" y="6436447"/>
            <a:ext cx="7264055" cy="276999"/>
          </a:xfrm>
          <a:prstGeom prst="rect">
            <a:avLst/>
          </a:prstGeom>
          <a:noFill/>
        </p:spPr>
        <p:txBody>
          <a:bodyPr wrap="square">
            <a:spAutoFit/>
          </a:bodyPr>
          <a:lstStyle/>
          <a:p>
            <a:pPr algn="l" rtl="0" fontAlgn="base"/>
            <a:r>
              <a:rPr lang="en-US" sz="1200">
                <a:latin typeface="Tahoma" panose="020B0604030504040204" pitchFamily="34" charset="0"/>
              </a:rPr>
              <a:t>*HBA membership is </a:t>
            </a:r>
            <a:r>
              <a:rPr lang="en-US" sz="1200" b="0" i="0">
                <a:effectLst/>
                <a:latin typeface="Tahoma" panose="020B0604030504040204" pitchFamily="34" charset="0"/>
              </a:rPr>
              <a:t>strongly recommended</a:t>
            </a:r>
          </a:p>
        </p:txBody>
      </p:sp>
      <p:sp>
        <p:nvSpPr>
          <p:cNvPr id="4" name="TextBox 3">
            <a:extLst>
              <a:ext uri="{FF2B5EF4-FFF2-40B4-BE49-F238E27FC236}">
                <a16:creationId xmlns:a16="http://schemas.microsoft.com/office/drawing/2014/main" id="{48D32A95-FC63-BC38-CCD9-13525E3696DC}"/>
              </a:ext>
            </a:extLst>
          </p:cNvPr>
          <p:cNvSpPr txBox="1"/>
          <p:nvPr/>
        </p:nvSpPr>
        <p:spPr>
          <a:xfrm>
            <a:off x="6719299" y="1509776"/>
            <a:ext cx="4737540" cy="584775"/>
          </a:xfrm>
          <a:prstGeom prst="rect">
            <a:avLst/>
          </a:prstGeom>
          <a:solidFill>
            <a:schemeClr val="accent4">
              <a:lumMod val="60000"/>
              <a:lumOff val="40000"/>
            </a:schemeClr>
          </a:solidFill>
          <a:effectLst>
            <a:softEdge rad="63500"/>
          </a:effectLst>
        </p:spPr>
        <p:txBody>
          <a:bodyPr wrap="square" rtlCol="0">
            <a:spAutoFit/>
          </a:bodyPr>
          <a:lstStyle/>
          <a:p>
            <a:pPr algn="ctr"/>
            <a:r>
              <a:rPr lang="en-US" sz="1600"/>
              <a:t>Please refer to our </a:t>
            </a:r>
            <a:r>
              <a:rPr lang="en-US" sz="1600">
                <a:solidFill>
                  <a:srgbClr val="0070C0"/>
                </a:solidFill>
                <a:hlinkClick r:id="rId2">
                  <a:extLst>
                    <a:ext uri="{A12FA001-AC4F-418D-AE19-62706E023703}">
                      <ahyp:hlinkClr xmlns:ahyp="http://schemas.microsoft.com/office/drawing/2018/hyperlinkcolor" val="tx"/>
                    </a:ext>
                  </a:extLst>
                </a:hlinkClick>
              </a:rPr>
              <a:t>Executive Sponsor </a:t>
            </a:r>
            <a:r>
              <a:rPr lang="en-US" sz="1600"/>
              <a:t>and </a:t>
            </a:r>
            <a:r>
              <a:rPr lang="en-US" sz="1600">
                <a:hlinkClick r:id="rId3"/>
              </a:rPr>
              <a:t>Champion</a:t>
            </a:r>
            <a:r>
              <a:rPr lang="en-US" sz="1600"/>
              <a:t> One-Pagers for additional information.</a:t>
            </a:r>
          </a:p>
        </p:txBody>
      </p:sp>
    </p:spTree>
    <p:extLst>
      <p:ext uri="{BB962C8B-B14F-4D97-AF65-F5344CB8AC3E}">
        <p14:creationId xmlns:p14="http://schemas.microsoft.com/office/powerpoint/2010/main" val="622586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45F065-877E-59E6-D269-88CC3E6A21D1}"/>
              </a:ext>
            </a:extLst>
          </p:cNvPr>
          <p:cNvSpPr txBox="1"/>
          <p:nvPr/>
        </p:nvSpPr>
        <p:spPr>
          <a:xfrm>
            <a:off x="289865" y="721724"/>
            <a:ext cx="2276475" cy="533400"/>
          </a:xfrm>
          <a:prstGeom prst="rect">
            <a:avLst/>
          </a:prstGeom>
          <a:solidFill>
            <a:schemeClr val="bg1"/>
          </a:solidFill>
        </p:spPr>
        <p:txBody>
          <a:bodyPr wrap="square" rtlCol="0">
            <a:spAutoFit/>
          </a:bodyPr>
          <a:lstStyle/>
          <a:p>
            <a:endParaRPr lang="en-US"/>
          </a:p>
        </p:txBody>
      </p:sp>
      <p:sp>
        <p:nvSpPr>
          <p:cNvPr id="31" name="Arrow: Curved Left 30">
            <a:extLst>
              <a:ext uri="{FF2B5EF4-FFF2-40B4-BE49-F238E27FC236}">
                <a16:creationId xmlns:a16="http://schemas.microsoft.com/office/drawing/2014/main" id="{074F038E-D2CD-1DD8-CAE7-EF2A64D80287}"/>
              </a:ext>
            </a:extLst>
          </p:cNvPr>
          <p:cNvSpPr/>
          <p:nvPr/>
        </p:nvSpPr>
        <p:spPr>
          <a:xfrm rot="7379440">
            <a:off x="2765990" y="1257405"/>
            <a:ext cx="1976999" cy="6467761"/>
          </a:xfrm>
          <a:prstGeom prst="curvedLeftArrow">
            <a:avLst>
              <a:gd name="adj1" fmla="val 9220"/>
              <a:gd name="adj2" fmla="val 20266"/>
              <a:gd name="adj3" fmla="val 140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6" name="Diagram 5">
            <a:extLst>
              <a:ext uri="{FF2B5EF4-FFF2-40B4-BE49-F238E27FC236}">
                <a16:creationId xmlns:a16="http://schemas.microsoft.com/office/drawing/2014/main" id="{3EB90F48-91BD-774E-E120-1A850F99677D}"/>
              </a:ext>
            </a:extLst>
          </p:cNvPr>
          <p:cNvGraphicFramePr/>
          <p:nvPr/>
        </p:nvGraphicFramePr>
        <p:xfrm>
          <a:off x="236409" y="365797"/>
          <a:ext cx="11353800" cy="6019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TextBox 31">
            <a:extLst>
              <a:ext uri="{FF2B5EF4-FFF2-40B4-BE49-F238E27FC236}">
                <a16:creationId xmlns:a16="http://schemas.microsoft.com/office/drawing/2014/main" id="{A65D6FE3-C40C-4FAF-32BE-86F337BBC3CB}"/>
              </a:ext>
            </a:extLst>
          </p:cNvPr>
          <p:cNvSpPr txBox="1"/>
          <p:nvPr/>
        </p:nvSpPr>
        <p:spPr>
          <a:xfrm rot="2062566">
            <a:off x="1770145" y="4278222"/>
            <a:ext cx="3399070" cy="1213157"/>
          </a:xfrm>
          <a:prstGeom prst="ellipse">
            <a:avLst/>
          </a:prstGeom>
          <a:noFill/>
        </p:spPr>
        <p:txBody>
          <a:bodyPr wrap="square" rtlCol="0">
            <a:prstTxWarp prst="textArchDown">
              <a:avLst>
                <a:gd name="adj" fmla="val 2236618"/>
              </a:avLst>
            </a:prstTxWarp>
            <a:spAutoFit/>
          </a:bodyPr>
          <a:lstStyle/>
          <a:p>
            <a:pPr algn="ctr"/>
            <a:r>
              <a:rPr lang="en-US" sz="1200">
                <a:latin typeface="+mj-lt"/>
              </a:rPr>
              <a:t>Repeat for next cohort</a:t>
            </a:r>
          </a:p>
        </p:txBody>
      </p:sp>
      <p:grpSp>
        <p:nvGrpSpPr>
          <p:cNvPr id="7" name="Group 6">
            <a:extLst>
              <a:ext uri="{FF2B5EF4-FFF2-40B4-BE49-F238E27FC236}">
                <a16:creationId xmlns:a16="http://schemas.microsoft.com/office/drawing/2014/main" id="{5C4A7ED5-252E-2C95-1CB7-80B4EE9D9C01}"/>
              </a:ext>
            </a:extLst>
          </p:cNvPr>
          <p:cNvGrpSpPr/>
          <p:nvPr/>
        </p:nvGrpSpPr>
        <p:grpSpPr>
          <a:xfrm>
            <a:off x="9173058" y="5672927"/>
            <a:ext cx="2417151" cy="610793"/>
            <a:chOff x="9574062" y="6092313"/>
            <a:chExt cx="1983824" cy="610793"/>
          </a:xfrm>
        </p:grpSpPr>
        <p:sp>
          <p:nvSpPr>
            <p:cNvPr id="8" name="Rectangle 7">
              <a:extLst>
                <a:ext uri="{FF2B5EF4-FFF2-40B4-BE49-F238E27FC236}">
                  <a16:creationId xmlns:a16="http://schemas.microsoft.com/office/drawing/2014/main" id="{198BA3AF-C5E3-4B30-6C30-B1C756C59D28}"/>
                </a:ext>
              </a:extLst>
            </p:cNvPr>
            <p:cNvSpPr/>
            <p:nvPr/>
          </p:nvSpPr>
          <p:spPr>
            <a:xfrm>
              <a:off x="9600189" y="6101022"/>
              <a:ext cx="1442165" cy="6020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D5CE573E-EA50-0996-180A-97A8AEC03067}"/>
                </a:ext>
              </a:extLst>
            </p:cNvPr>
            <p:cNvSpPr txBox="1"/>
            <p:nvPr/>
          </p:nvSpPr>
          <p:spPr>
            <a:xfrm>
              <a:off x="9574062" y="6092313"/>
              <a:ext cx="1983824" cy="6020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114300" lvl="1" indent="-114300" algn="l" defTabSz="577850">
                <a:spcBef>
                  <a:spcPct val="0"/>
                </a:spcBef>
                <a:buFont typeface="Arial" panose="020B0604020202020204" pitchFamily="34" charset="0"/>
                <a:buChar char="•"/>
              </a:pPr>
              <a:r>
                <a:rPr lang="en-US" sz="1000" b="0" kern="1200">
                  <a:solidFill>
                    <a:schemeClr val="tx1"/>
                  </a:solidFill>
                </a:rPr>
                <a:t>Year-end assessment and presentation to executive sponsors</a:t>
              </a:r>
            </a:p>
            <a:p>
              <a:pPr marL="114300" lvl="1" indent="-114300" algn="l" defTabSz="577850">
                <a:spcBef>
                  <a:spcPct val="0"/>
                </a:spcBef>
                <a:buFont typeface="Arial" panose="020B0604020202020204" pitchFamily="34" charset="0"/>
                <a:buChar char="•"/>
              </a:pPr>
              <a:r>
                <a:rPr lang="en-US" sz="1000" b="0" kern="1200">
                  <a:solidFill>
                    <a:schemeClr val="tx1"/>
                  </a:solidFill>
                </a:rPr>
                <a:t>Ambassador graduation</a:t>
              </a:r>
            </a:p>
            <a:p>
              <a:pPr marL="114300" lvl="1" indent="-114300" algn="l" defTabSz="577850">
                <a:spcBef>
                  <a:spcPct val="0"/>
                </a:spcBef>
                <a:buFont typeface="Arial" panose="020B0604020202020204" pitchFamily="34" charset="0"/>
                <a:buChar char="•"/>
              </a:pPr>
              <a:r>
                <a:rPr lang="en-US" sz="1000">
                  <a:solidFill>
                    <a:schemeClr val="tx1"/>
                  </a:solidFill>
                </a:rPr>
                <a:t>HBA next steps</a:t>
              </a:r>
            </a:p>
          </p:txBody>
        </p:sp>
      </p:grpSp>
      <p:sp>
        <p:nvSpPr>
          <p:cNvPr id="5" name="Title 1">
            <a:extLst>
              <a:ext uri="{FF2B5EF4-FFF2-40B4-BE49-F238E27FC236}">
                <a16:creationId xmlns:a16="http://schemas.microsoft.com/office/drawing/2014/main" id="{DCC36F6A-C558-2801-ECF5-886AAD82F382}"/>
              </a:ext>
            </a:extLst>
          </p:cNvPr>
          <p:cNvSpPr txBox="1">
            <a:spLocks/>
          </p:cNvSpPr>
          <p:nvPr/>
        </p:nvSpPr>
        <p:spPr>
          <a:xfrm>
            <a:off x="6399084" y="365797"/>
            <a:ext cx="5191125" cy="1325563"/>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r"/>
            <a:r>
              <a:rPr lang="en-US">
                <a:solidFill>
                  <a:schemeClr val="accent1"/>
                </a:solidFill>
              </a:rPr>
              <a:t>Program Process and Phases</a:t>
            </a:r>
          </a:p>
        </p:txBody>
      </p:sp>
      <p:sp>
        <p:nvSpPr>
          <p:cNvPr id="2" name="Rectangle 1">
            <a:extLst>
              <a:ext uri="{FF2B5EF4-FFF2-40B4-BE49-F238E27FC236}">
                <a16:creationId xmlns:a16="http://schemas.microsoft.com/office/drawing/2014/main" id="{9545FEA0-C5CB-5444-B7A1-20F57469EF15}"/>
              </a:ext>
            </a:extLst>
          </p:cNvPr>
          <p:cNvSpPr/>
          <p:nvPr/>
        </p:nvSpPr>
        <p:spPr>
          <a:xfrm>
            <a:off x="5977217" y="3244334"/>
            <a:ext cx="237566" cy="369332"/>
          </a:xfrm>
          <a:prstGeom prst="rect">
            <a:avLst/>
          </a:prstGeom>
        </p:spPr>
        <p:txBody>
          <a:bodyPr wrap="none">
            <a:spAutoFit/>
          </a:bodyPr>
          <a:lstStyle/>
          <a:p>
            <a:r>
              <a:rPr lang="en-US" b="0">
                <a:effectLst/>
              </a:rPr>
              <a:t> </a:t>
            </a:r>
            <a:endParaRPr lang="en-US"/>
          </a:p>
        </p:txBody>
      </p:sp>
      <p:sp>
        <p:nvSpPr>
          <p:cNvPr id="3" name="Rectangle 2">
            <a:extLst>
              <a:ext uri="{FF2B5EF4-FFF2-40B4-BE49-F238E27FC236}">
                <a16:creationId xmlns:a16="http://schemas.microsoft.com/office/drawing/2014/main" id="{976CA94D-3E4B-9844-9E1E-EA39B05FB020}"/>
              </a:ext>
            </a:extLst>
          </p:cNvPr>
          <p:cNvSpPr/>
          <p:nvPr/>
        </p:nvSpPr>
        <p:spPr>
          <a:xfrm>
            <a:off x="5977217" y="3244334"/>
            <a:ext cx="237566" cy="369332"/>
          </a:xfrm>
          <a:prstGeom prst="rect">
            <a:avLst/>
          </a:prstGeom>
        </p:spPr>
        <p:txBody>
          <a:bodyPr wrap="none">
            <a:spAutoFit/>
          </a:bodyPr>
          <a:lstStyle/>
          <a:p>
            <a:r>
              <a:rPr lang="en-US" b="0">
                <a:effectLst/>
              </a:rPr>
              <a:t> </a:t>
            </a:r>
            <a:endParaRPr lang="en-US"/>
          </a:p>
        </p:txBody>
      </p:sp>
    </p:spTree>
    <p:extLst>
      <p:ext uri="{BB962C8B-B14F-4D97-AF65-F5344CB8AC3E}">
        <p14:creationId xmlns:p14="http://schemas.microsoft.com/office/powerpoint/2010/main" val="1841114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074AF-DB9B-C225-B227-B3FAB32A61F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C3EEA60-D468-BFE4-CB7C-62BCDAFC2AE0}"/>
              </a:ext>
            </a:extLst>
          </p:cNvPr>
          <p:cNvSpPr txBox="1"/>
          <p:nvPr/>
        </p:nvSpPr>
        <p:spPr>
          <a:xfrm>
            <a:off x="705168" y="705495"/>
            <a:ext cx="9903106" cy="646331"/>
          </a:xfrm>
          <a:prstGeom prst="rect">
            <a:avLst/>
          </a:prstGeom>
          <a:solidFill>
            <a:schemeClr val="bg1"/>
          </a:solidFill>
        </p:spPr>
        <p:txBody>
          <a:bodyPr wrap="square" rtlCol="0">
            <a:spAutoFit/>
          </a:bodyPr>
          <a:lstStyle/>
          <a:p>
            <a:r>
              <a:rPr lang="en-US" sz="3600" b="1">
                <a:solidFill>
                  <a:schemeClr val="accent1"/>
                </a:solidFill>
              </a:rPr>
              <a:t>The GAP Experience</a:t>
            </a:r>
          </a:p>
        </p:txBody>
      </p:sp>
      <p:cxnSp>
        <p:nvCxnSpPr>
          <p:cNvPr id="7" name="Straight Connector 6">
            <a:extLst>
              <a:ext uri="{FF2B5EF4-FFF2-40B4-BE49-F238E27FC236}">
                <a16:creationId xmlns:a16="http://schemas.microsoft.com/office/drawing/2014/main" id="{8D6E92A6-0861-6DC6-8676-B7F925369954}"/>
              </a:ext>
            </a:extLst>
          </p:cNvPr>
          <p:cNvCxnSpPr>
            <a:cxnSpLocks/>
          </p:cNvCxnSpPr>
          <p:nvPr/>
        </p:nvCxnSpPr>
        <p:spPr>
          <a:xfrm flipH="1">
            <a:off x="975766"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53EC4AD-9872-7BB1-D90C-C0C10D89C29B}"/>
              </a:ext>
            </a:extLst>
          </p:cNvPr>
          <p:cNvCxnSpPr>
            <a:cxnSpLocks/>
          </p:cNvCxnSpPr>
          <p:nvPr/>
        </p:nvCxnSpPr>
        <p:spPr>
          <a:xfrm flipH="1">
            <a:off x="1717127"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DAD1B86-B4D2-F45B-425B-42A07A86F727}"/>
              </a:ext>
            </a:extLst>
          </p:cNvPr>
          <p:cNvCxnSpPr>
            <a:cxnSpLocks/>
          </p:cNvCxnSpPr>
          <p:nvPr/>
        </p:nvCxnSpPr>
        <p:spPr>
          <a:xfrm flipH="1">
            <a:off x="2458488"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4C0D85D-741A-7221-CDD0-458411394E25}"/>
              </a:ext>
            </a:extLst>
          </p:cNvPr>
          <p:cNvCxnSpPr>
            <a:cxnSpLocks/>
          </p:cNvCxnSpPr>
          <p:nvPr/>
        </p:nvCxnSpPr>
        <p:spPr>
          <a:xfrm flipH="1">
            <a:off x="3199849"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EDC94A-0756-7D47-4B7F-652920BFC482}"/>
              </a:ext>
            </a:extLst>
          </p:cNvPr>
          <p:cNvCxnSpPr>
            <a:cxnSpLocks/>
          </p:cNvCxnSpPr>
          <p:nvPr/>
        </p:nvCxnSpPr>
        <p:spPr>
          <a:xfrm flipH="1">
            <a:off x="3941210"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67F5AE8-8FA5-A9F5-60A5-FF645FA9B105}"/>
              </a:ext>
            </a:extLst>
          </p:cNvPr>
          <p:cNvCxnSpPr>
            <a:cxnSpLocks/>
          </p:cNvCxnSpPr>
          <p:nvPr/>
        </p:nvCxnSpPr>
        <p:spPr>
          <a:xfrm flipH="1">
            <a:off x="4682571"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14B1B9-A25A-25A4-34B5-9399323DA1B3}"/>
              </a:ext>
            </a:extLst>
          </p:cNvPr>
          <p:cNvCxnSpPr>
            <a:cxnSpLocks/>
          </p:cNvCxnSpPr>
          <p:nvPr/>
        </p:nvCxnSpPr>
        <p:spPr>
          <a:xfrm flipH="1">
            <a:off x="5423932"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2237A56-3AC3-D875-E32B-795C9852A114}"/>
              </a:ext>
            </a:extLst>
          </p:cNvPr>
          <p:cNvCxnSpPr>
            <a:cxnSpLocks/>
          </p:cNvCxnSpPr>
          <p:nvPr/>
        </p:nvCxnSpPr>
        <p:spPr>
          <a:xfrm flipH="1">
            <a:off x="6165293"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0D37139-0EBA-3A40-7ECC-12BA5AF493AB}"/>
              </a:ext>
            </a:extLst>
          </p:cNvPr>
          <p:cNvCxnSpPr>
            <a:cxnSpLocks/>
          </p:cNvCxnSpPr>
          <p:nvPr/>
        </p:nvCxnSpPr>
        <p:spPr>
          <a:xfrm flipH="1">
            <a:off x="6906654"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9853F54-1850-772F-17A8-076C2880BF4F}"/>
              </a:ext>
            </a:extLst>
          </p:cNvPr>
          <p:cNvCxnSpPr>
            <a:cxnSpLocks/>
          </p:cNvCxnSpPr>
          <p:nvPr/>
        </p:nvCxnSpPr>
        <p:spPr>
          <a:xfrm flipH="1">
            <a:off x="7648015"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6612DD-9A8B-EC49-57FD-5F82F9388003}"/>
              </a:ext>
            </a:extLst>
          </p:cNvPr>
          <p:cNvCxnSpPr>
            <a:cxnSpLocks/>
          </p:cNvCxnSpPr>
          <p:nvPr/>
        </p:nvCxnSpPr>
        <p:spPr>
          <a:xfrm flipH="1">
            <a:off x="8389376"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E598564-5776-C66E-2C0B-9E6E91DCF3E0}"/>
              </a:ext>
            </a:extLst>
          </p:cNvPr>
          <p:cNvCxnSpPr>
            <a:cxnSpLocks/>
          </p:cNvCxnSpPr>
          <p:nvPr/>
        </p:nvCxnSpPr>
        <p:spPr>
          <a:xfrm flipH="1">
            <a:off x="9130733"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Arrow: Right 18">
            <a:extLst>
              <a:ext uri="{FF2B5EF4-FFF2-40B4-BE49-F238E27FC236}">
                <a16:creationId xmlns:a16="http://schemas.microsoft.com/office/drawing/2014/main" id="{800BEC92-607B-C680-AEBC-37EA0D8C820A}"/>
              </a:ext>
            </a:extLst>
          </p:cNvPr>
          <p:cNvSpPr/>
          <p:nvPr/>
        </p:nvSpPr>
        <p:spPr>
          <a:xfrm>
            <a:off x="994904" y="1972747"/>
            <a:ext cx="1463583" cy="1071722"/>
          </a:xfrm>
          <a:prstGeom prst="rightArrow">
            <a:avLst>
              <a:gd name="adj1" fmla="val 50000"/>
              <a:gd name="adj2" fmla="val 1946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Ambassador Selection and Launch Planning</a:t>
            </a:r>
          </a:p>
        </p:txBody>
      </p:sp>
      <p:sp>
        <p:nvSpPr>
          <p:cNvPr id="20" name="Arrow: Right 19">
            <a:extLst>
              <a:ext uri="{FF2B5EF4-FFF2-40B4-BE49-F238E27FC236}">
                <a16:creationId xmlns:a16="http://schemas.microsoft.com/office/drawing/2014/main" id="{773B8A63-DD5A-7A62-90D9-1BD263164996}"/>
              </a:ext>
            </a:extLst>
          </p:cNvPr>
          <p:cNvSpPr/>
          <p:nvPr/>
        </p:nvSpPr>
        <p:spPr>
          <a:xfrm>
            <a:off x="3246090" y="1970908"/>
            <a:ext cx="7722714" cy="1073562"/>
          </a:xfrm>
          <a:prstGeom prst="rightArrow">
            <a:avLst>
              <a:gd name="adj1" fmla="val 50000"/>
              <a:gd name="adj2" fmla="val 19465"/>
            </a:avLst>
          </a:prstGeom>
          <a:gradFill flip="none" rotWithShape="1">
            <a:gsLst>
              <a:gs pos="0">
                <a:schemeClr val="accent1">
                  <a:lumMod val="45000"/>
                  <a:lumOff val="55000"/>
                </a:schemeClr>
              </a:gs>
              <a:gs pos="21000">
                <a:schemeClr val="accent1">
                  <a:lumMod val="45000"/>
                  <a:lumOff val="55000"/>
                </a:schemeClr>
              </a:gs>
              <a:gs pos="74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Leadership and Motivating the Cohort</a:t>
            </a:r>
          </a:p>
        </p:txBody>
      </p:sp>
      <p:sp>
        <p:nvSpPr>
          <p:cNvPr id="21" name="TextBox 20">
            <a:extLst>
              <a:ext uri="{FF2B5EF4-FFF2-40B4-BE49-F238E27FC236}">
                <a16:creationId xmlns:a16="http://schemas.microsoft.com/office/drawing/2014/main" id="{B6B57149-4F8B-50FB-71FF-6855AA9BADC2}"/>
              </a:ext>
            </a:extLst>
          </p:cNvPr>
          <p:cNvSpPr txBox="1"/>
          <p:nvPr/>
        </p:nvSpPr>
        <p:spPr>
          <a:xfrm>
            <a:off x="-130642" y="2454980"/>
            <a:ext cx="1186194" cy="246221"/>
          </a:xfrm>
          <a:prstGeom prst="rect">
            <a:avLst/>
          </a:prstGeom>
          <a:noFill/>
        </p:spPr>
        <p:txBody>
          <a:bodyPr wrap="square" rtlCol="0">
            <a:spAutoFit/>
          </a:bodyPr>
          <a:lstStyle/>
          <a:p>
            <a:pPr algn="ctr"/>
            <a:r>
              <a:rPr lang="en-US" sz="1000" b="1"/>
              <a:t>Champion</a:t>
            </a:r>
          </a:p>
        </p:txBody>
      </p:sp>
      <p:sp>
        <p:nvSpPr>
          <p:cNvPr id="28" name="Star: 5 Points 27">
            <a:extLst>
              <a:ext uri="{FF2B5EF4-FFF2-40B4-BE49-F238E27FC236}">
                <a16:creationId xmlns:a16="http://schemas.microsoft.com/office/drawing/2014/main" id="{27C0D93D-52AA-0D59-DA60-7275F0374530}"/>
              </a:ext>
            </a:extLst>
          </p:cNvPr>
          <p:cNvSpPr/>
          <p:nvPr/>
        </p:nvSpPr>
        <p:spPr>
          <a:xfrm>
            <a:off x="3115643" y="5129460"/>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F4A09A4F-79A0-2540-146F-D1280DFE01CA}"/>
              </a:ext>
            </a:extLst>
          </p:cNvPr>
          <p:cNvCxnSpPr>
            <a:cxnSpLocks/>
          </p:cNvCxnSpPr>
          <p:nvPr/>
        </p:nvCxnSpPr>
        <p:spPr>
          <a:xfrm flipH="1">
            <a:off x="9809579"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F762263-82A8-0463-9D4A-ECC980F9F8E8}"/>
              </a:ext>
            </a:extLst>
          </p:cNvPr>
          <p:cNvCxnSpPr>
            <a:cxnSpLocks/>
          </p:cNvCxnSpPr>
          <p:nvPr/>
        </p:nvCxnSpPr>
        <p:spPr>
          <a:xfrm flipH="1">
            <a:off x="10550940" y="1860209"/>
            <a:ext cx="19139" cy="41148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0BFBE04-F191-FFEA-CAF3-5397EA1EC684}"/>
              </a:ext>
            </a:extLst>
          </p:cNvPr>
          <p:cNvSpPr txBox="1"/>
          <p:nvPr/>
        </p:nvSpPr>
        <p:spPr>
          <a:xfrm rot="5400000">
            <a:off x="720398" y="3755936"/>
            <a:ext cx="4255818" cy="369332"/>
          </a:xfrm>
          <a:prstGeom prst="rect">
            <a:avLst/>
          </a:prstGeom>
          <a:solidFill>
            <a:schemeClr val="accent1">
              <a:lumMod val="75000"/>
            </a:schemeClr>
          </a:solidFill>
        </p:spPr>
        <p:txBody>
          <a:bodyPr wrap="square" rtlCol="0">
            <a:spAutoFit/>
          </a:bodyPr>
          <a:lstStyle/>
          <a:p>
            <a:pPr algn="ctr"/>
            <a:r>
              <a:rPr lang="en-US">
                <a:solidFill>
                  <a:schemeClr val="bg1"/>
                </a:solidFill>
              </a:rPr>
              <a:t>LAUNCH</a:t>
            </a:r>
          </a:p>
        </p:txBody>
      </p:sp>
      <p:sp>
        <p:nvSpPr>
          <p:cNvPr id="38" name="TextBox 37">
            <a:extLst>
              <a:ext uri="{FF2B5EF4-FFF2-40B4-BE49-F238E27FC236}">
                <a16:creationId xmlns:a16="http://schemas.microsoft.com/office/drawing/2014/main" id="{B3F88C49-FBBA-0EE3-D2FD-5D7D7835B510}"/>
              </a:ext>
            </a:extLst>
          </p:cNvPr>
          <p:cNvSpPr txBox="1"/>
          <p:nvPr/>
        </p:nvSpPr>
        <p:spPr>
          <a:xfrm>
            <a:off x="-110016" y="3492500"/>
            <a:ext cx="1186194" cy="400110"/>
          </a:xfrm>
          <a:prstGeom prst="rect">
            <a:avLst/>
          </a:prstGeom>
          <a:noFill/>
        </p:spPr>
        <p:txBody>
          <a:bodyPr wrap="square" rtlCol="0">
            <a:spAutoFit/>
          </a:bodyPr>
          <a:lstStyle/>
          <a:p>
            <a:pPr algn="ctr"/>
            <a:r>
              <a:rPr lang="en-US" sz="1000" b="1"/>
              <a:t>Executive Sponsor</a:t>
            </a:r>
          </a:p>
        </p:txBody>
      </p:sp>
      <p:sp>
        <p:nvSpPr>
          <p:cNvPr id="39" name="Arrow: Right 38">
            <a:extLst>
              <a:ext uri="{FF2B5EF4-FFF2-40B4-BE49-F238E27FC236}">
                <a16:creationId xmlns:a16="http://schemas.microsoft.com/office/drawing/2014/main" id="{ED74AD2E-4B01-8128-4F96-C123A0A4E126}"/>
              </a:ext>
            </a:extLst>
          </p:cNvPr>
          <p:cNvSpPr/>
          <p:nvPr/>
        </p:nvSpPr>
        <p:spPr>
          <a:xfrm>
            <a:off x="985335" y="3078033"/>
            <a:ext cx="1463583" cy="1071722"/>
          </a:xfrm>
          <a:prstGeom prst="rightArrow">
            <a:avLst>
              <a:gd name="adj1" fmla="val 50000"/>
              <a:gd name="adj2" fmla="val 1946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Opportunities and Best Practices</a:t>
            </a:r>
          </a:p>
        </p:txBody>
      </p:sp>
      <p:sp>
        <p:nvSpPr>
          <p:cNvPr id="40" name="Arrow: Right 39">
            <a:extLst>
              <a:ext uri="{FF2B5EF4-FFF2-40B4-BE49-F238E27FC236}">
                <a16:creationId xmlns:a16="http://schemas.microsoft.com/office/drawing/2014/main" id="{57714977-660E-75B8-27A9-D5D15DE12B5F}"/>
              </a:ext>
            </a:extLst>
          </p:cNvPr>
          <p:cNvSpPr/>
          <p:nvPr/>
        </p:nvSpPr>
        <p:spPr>
          <a:xfrm>
            <a:off x="3209418" y="3078033"/>
            <a:ext cx="7722714" cy="1073562"/>
          </a:xfrm>
          <a:prstGeom prst="rightArrow">
            <a:avLst>
              <a:gd name="adj1" fmla="val 50000"/>
              <a:gd name="adj2" fmla="val 19465"/>
            </a:avLst>
          </a:prstGeom>
          <a:gradFill flip="none" rotWithShape="1">
            <a:gsLst>
              <a:gs pos="0">
                <a:schemeClr val="accent1">
                  <a:lumMod val="45000"/>
                  <a:lumOff val="55000"/>
                </a:schemeClr>
              </a:gs>
              <a:gs pos="21000">
                <a:schemeClr val="accent1">
                  <a:lumMod val="45000"/>
                  <a:lumOff val="55000"/>
                </a:schemeClr>
              </a:gs>
              <a:gs pos="74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Inspiration and Mentoring</a:t>
            </a:r>
          </a:p>
        </p:txBody>
      </p:sp>
      <p:sp>
        <p:nvSpPr>
          <p:cNvPr id="41" name="TextBox 40">
            <a:extLst>
              <a:ext uri="{FF2B5EF4-FFF2-40B4-BE49-F238E27FC236}">
                <a16:creationId xmlns:a16="http://schemas.microsoft.com/office/drawing/2014/main" id="{82D7E937-F79E-FF06-7DBE-0F215467E753}"/>
              </a:ext>
            </a:extLst>
          </p:cNvPr>
          <p:cNvSpPr txBox="1"/>
          <p:nvPr/>
        </p:nvSpPr>
        <p:spPr>
          <a:xfrm>
            <a:off x="-96512" y="4570877"/>
            <a:ext cx="1186194" cy="246221"/>
          </a:xfrm>
          <a:prstGeom prst="rect">
            <a:avLst/>
          </a:prstGeom>
          <a:noFill/>
        </p:spPr>
        <p:txBody>
          <a:bodyPr wrap="square" rtlCol="0">
            <a:spAutoFit/>
          </a:bodyPr>
          <a:lstStyle/>
          <a:p>
            <a:pPr algn="ctr"/>
            <a:r>
              <a:rPr lang="en-US" sz="1000" b="1"/>
              <a:t>Ambassadors</a:t>
            </a:r>
          </a:p>
        </p:txBody>
      </p:sp>
      <p:sp>
        <p:nvSpPr>
          <p:cNvPr id="43" name="Arrow: Right 42">
            <a:extLst>
              <a:ext uri="{FF2B5EF4-FFF2-40B4-BE49-F238E27FC236}">
                <a16:creationId xmlns:a16="http://schemas.microsoft.com/office/drawing/2014/main" id="{F549841B-0118-D6D5-806B-779478FA56BE}"/>
              </a:ext>
            </a:extLst>
          </p:cNvPr>
          <p:cNvSpPr/>
          <p:nvPr/>
        </p:nvSpPr>
        <p:spPr>
          <a:xfrm>
            <a:off x="3222922" y="4156410"/>
            <a:ext cx="7722714" cy="1073562"/>
          </a:xfrm>
          <a:prstGeom prst="rightArrow">
            <a:avLst>
              <a:gd name="adj1" fmla="val 50000"/>
              <a:gd name="adj2" fmla="val 19465"/>
            </a:avLst>
          </a:prstGeom>
          <a:gradFill flip="none" rotWithShape="1">
            <a:gsLst>
              <a:gs pos="0">
                <a:schemeClr val="accent1">
                  <a:lumMod val="45000"/>
                  <a:lumOff val="55000"/>
                </a:schemeClr>
              </a:gs>
              <a:gs pos="21000">
                <a:schemeClr val="accent1">
                  <a:lumMod val="45000"/>
                  <a:lumOff val="55000"/>
                </a:schemeClr>
              </a:gs>
              <a:gs pos="74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t>Making Progress on Personal Goals and Group Projects</a:t>
            </a:r>
          </a:p>
        </p:txBody>
      </p:sp>
      <p:sp>
        <p:nvSpPr>
          <p:cNvPr id="44" name="Arrow: Right 43">
            <a:extLst>
              <a:ext uri="{FF2B5EF4-FFF2-40B4-BE49-F238E27FC236}">
                <a16:creationId xmlns:a16="http://schemas.microsoft.com/office/drawing/2014/main" id="{A4E1722B-F907-0AC5-A35E-B9CBA4EC8237}"/>
              </a:ext>
            </a:extLst>
          </p:cNvPr>
          <p:cNvSpPr/>
          <p:nvPr/>
        </p:nvSpPr>
        <p:spPr>
          <a:xfrm>
            <a:off x="3223901" y="5251115"/>
            <a:ext cx="7722714" cy="1073562"/>
          </a:xfrm>
          <a:prstGeom prst="rightArrow">
            <a:avLst>
              <a:gd name="adj1" fmla="val 50000"/>
              <a:gd name="adj2" fmla="val 19465"/>
            </a:avLst>
          </a:prstGeom>
          <a:gradFill flip="none" rotWithShape="1">
            <a:gsLst>
              <a:gs pos="0">
                <a:schemeClr val="accent1">
                  <a:lumMod val="45000"/>
                  <a:lumOff val="55000"/>
                </a:schemeClr>
              </a:gs>
              <a:gs pos="21000">
                <a:schemeClr val="accent1">
                  <a:lumMod val="45000"/>
                  <a:lumOff val="55000"/>
                </a:schemeClr>
              </a:gs>
              <a:gs pos="74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Leading the Cohort</a:t>
            </a:r>
          </a:p>
        </p:txBody>
      </p:sp>
      <p:sp>
        <p:nvSpPr>
          <p:cNvPr id="45" name="TextBox 44">
            <a:extLst>
              <a:ext uri="{FF2B5EF4-FFF2-40B4-BE49-F238E27FC236}">
                <a16:creationId xmlns:a16="http://schemas.microsoft.com/office/drawing/2014/main" id="{B7056730-744F-D74D-BF07-7113AEED3961}"/>
              </a:ext>
            </a:extLst>
          </p:cNvPr>
          <p:cNvSpPr txBox="1"/>
          <p:nvPr/>
        </p:nvSpPr>
        <p:spPr>
          <a:xfrm>
            <a:off x="-110016" y="5622460"/>
            <a:ext cx="1186194" cy="400110"/>
          </a:xfrm>
          <a:prstGeom prst="rect">
            <a:avLst/>
          </a:prstGeom>
          <a:noFill/>
        </p:spPr>
        <p:txBody>
          <a:bodyPr wrap="square" rtlCol="0">
            <a:spAutoFit/>
          </a:bodyPr>
          <a:lstStyle/>
          <a:p>
            <a:pPr algn="ctr"/>
            <a:r>
              <a:rPr lang="en-US" sz="1000" b="1"/>
              <a:t>Executive Committee</a:t>
            </a:r>
          </a:p>
        </p:txBody>
      </p:sp>
      <p:sp>
        <p:nvSpPr>
          <p:cNvPr id="46" name="Arrow: Right 45">
            <a:extLst>
              <a:ext uri="{FF2B5EF4-FFF2-40B4-BE49-F238E27FC236}">
                <a16:creationId xmlns:a16="http://schemas.microsoft.com/office/drawing/2014/main" id="{5E65FFC5-C13C-FD2C-1AC3-8B7E2B475F80}"/>
              </a:ext>
            </a:extLst>
          </p:cNvPr>
          <p:cNvSpPr/>
          <p:nvPr/>
        </p:nvSpPr>
        <p:spPr>
          <a:xfrm>
            <a:off x="1872624" y="4150176"/>
            <a:ext cx="769425" cy="1071722"/>
          </a:xfrm>
          <a:prstGeom prst="rightArrow">
            <a:avLst>
              <a:gd name="adj1" fmla="val 50000"/>
              <a:gd name="adj2" fmla="val 19465"/>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t>Program Orientation and Goal Selection</a:t>
            </a:r>
          </a:p>
        </p:txBody>
      </p:sp>
      <p:sp>
        <p:nvSpPr>
          <p:cNvPr id="47" name="Star: 5 Points 46">
            <a:extLst>
              <a:ext uri="{FF2B5EF4-FFF2-40B4-BE49-F238E27FC236}">
                <a16:creationId xmlns:a16="http://schemas.microsoft.com/office/drawing/2014/main" id="{209FFAB3-B900-5088-3F63-1F609B5F28BC}"/>
              </a:ext>
            </a:extLst>
          </p:cNvPr>
          <p:cNvSpPr/>
          <p:nvPr/>
        </p:nvSpPr>
        <p:spPr>
          <a:xfrm>
            <a:off x="3469593" y="5129459"/>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Star: 5 Points 47">
            <a:extLst>
              <a:ext uri="{FF2B5EF4-FFF2-40B4-BE49-F238E27FC236}">
                <a16:creationId xmlns:a16="http://schemas.microsoft.com/office/drawing/2014/main" id="{57221C50-ED29-F792-9A45-F3F40A6C5BE1}"/>
              </a:ext>
            </a:extLst>
          </p:cNvPr>
          <p:cNvSpPr/>
          <p:nvPr/>
        </p:nvSpPr>
        <p:spPr>
          <a:xfrm>
            <a:off x="3823543" y="5129460"/>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Star: 5 Points 48">
            <a:extLst>
              <a:ext uri="{FF2B5EF4-FFF2-40B4-BE49-F238E27FC236}">
                <a16:creationId xmlns:a16="http://schemas.microsoft.com/office/drawing/2014/main" id="{778B620D-1ABE-92E0-CD6F-979B86C2F3C4}"/>
              </a:ext>
            </a:extLst>
          </p:cNvPr>
          <p:cNvSpPr/>
          <p:nvPr/>
        </p:nvSpPr>
        <p:spPr>
          <a:xfrm>
            <a:off x="4177493" y="5129459"/>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tar: 5 Points 49">
            <a:extLst>
              <a:ext uri="{FF2B5EF4-FFF2-40B4-BE49-F238E27FC236}">
                <a16:creationId xmlns:a16="http://schemas.microsoft.com/office/drawing/2014/main" id="{6221C005-2F6A-3B6A-36B8-EC0B42105632}"/>
              </a:ext>
            </a:extLst>
          </p:cNvPr>
          <p:cNvSpPr/>
          <p:nvPr/>
        </p:nvSpPr>
        <p:spPr>
          <a:xfrm>
            <a:off x="4531443" y="5149295"/>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Star: 5 Points 50">
            <a:extLst>
              <a:ext uri="{FF2B5EF4-FFF2-40B4-BE49-F238E27FC236}">
                <a16:creationId xmlns:a16="http://schemas.microsoft.com/office/drawing/2014/main" id="{581615D8-2EE8-9B68-1B76-7623808A8EB4}"/>
              </a:ext>
            </a:extLst>
          </p:cNvPr>
          <p:cNvSpPr/>
          <p:nvPr/>
        </p:nvSpPr>
        <p:spPr>
          <a:xfrm>
            <a:off x="4885393" y="5149294"/>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Star: 5 Points 51">
            <a:extLst>
              <a:ext uri="{FF2B5EF4-FFF2-40B4-BE49-F238E27FC236}">
                <a16:creationId xmlns:a16="http://schemas.microsoft.com/office/drawing/2014/main" id="{A6F2929D-9E81-A783-0F25-ADB5C161D88F}"/>
              </a:ext>
            </a:extLst>
          </p:cNvPr>
          <p:cNvSpPr/>
          <p:nvPr/>
        </p:nvSpPr>
        <p:spPr>
          <a:xfrm>
            <a:off x="5239343" y="5149295"/>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Star: 5 Points 52">
            <a:extLst>
              <a:ext uri="{FF2B5EF4-FFF2-40B4-BE49-F238E27FC236}">
                <a16:creationId xmlns:a16="http://schemas.microsoft.com/office/drawing/2014/main" id="{4FA2B074-52E7-530A-F15E-2BBB49FD6422}"/>
              </a:ext>
            </a:extLst>
          </p:cNvPr>
          <p:cNvSpPr/>
          <p:nvPr/>
        </p:nvSpPr>
        <p:spPr>
          <a:xfrm>
            <a:off x="5593293" y="5149294"/>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Star: 5 Points 53">
            <a:extLst>
              <a:ext uri="{FF2B5EF4-FFF2-40B4-BE49-F238E27FC236}">
                <a16:creationId xmlns:a16="http://schemas.microsoft.com/office/drawing/2014/main" id="{0C2D741D-A26B-5B8B-7F67-FC2E0469A1F6}"/>
              </a:ext>
            </a:extLst>
          </p:cNvPr>
          <p:cNvSpPr/>
          <p:nvPr/>
        </p:nvSpPr>
        <p:spPr>
          <a:xfrm>
            <a:off x="5947243" y="5147971"/>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Star: 5 Points 54">
            <a:extLst>
              <a:ext uri="{FF2B5EF4-FFF2-40B4-BE49-F238E27FC236}">
                <a16:creationId xmlns:a16="http://schemas.microsoft.com/office/drawing/2014/main" id="{A2873C3B-B6B7-2B4B-758A-C6F5CB5ACA9F}"/>
              </a:ext>
            </a:extLst>
          </p:cNvPr>
          <p:cNvSpPr/>
          <p:nvPr/>
        </p:nvSpPr>
        <p:spPr>
          <a:xfrm>
            <a:off x="6301193" y="5147970"/>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Star: 5 Points 55">
            <a:extLst>
              <a:ext uri="{FF2B5EF4-FFF2-40B4-BE49-F238E27FC236}">
                <a16:creationId xmlns:a16="http://schemas.microsoft.com/office/drawing/2014/main" id="{80B9D6E6-7ADA-F63C-1899-1403E7C787F3}"/>
              </a:ext>
            </a:extLst>
          </p:cNvPr>
          <p:cNvSpPr/>
          <p:nvPr/>
        </p:nvSpPr>
        <p:spPr>
          <a:xfrm>
            <a:off x="6655143" y="5147971"/>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Star: 5 Points 56">
            <a:extLst>
              <a:ext uri="{FF2B5EF4-FFF2-40B4-BE49-F238E27FC236}">
                <a16:creationId xmlns:a16="http://schemas.microsoft.com/office/drawing/2014/main" id="{FA403A77-9CA6-6DC5-F707-332772CFC2D4}"/>
              </a:ext>
            </a:extLst>
          </p:cNvPr>
          <p:cNvSpPr/>
          <p:nvPr/>
        </p:nvSpPr>
        <p:spPr>
          <a:xfrm>
            <a:off x="7009093" y="5147970"/>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Star: 5 Points 57">
            <a:extLst>
              <a:ext uri="{FF2B5EF4-FFF2-40B4-BE49-F238E27FC236}">
                <a16:creationId xmlns:a16="http://schemas.microsoft.com/office/drawing/2014/main" id="{FAE63AD4-DE88-1750-C9C0-F6F6DE9ACD3C}"/>
              </a:ext>
            </a:extLst>
          </p:cNvPr>
          <p:cNvSpPr/>
          <p:nvPr/>
        </p:nvSpPr>
        <p:spPr>
          <a:xfrm>
            <a:off x="7363043" y="5152452"/>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Star: 5 Points 58">
            <a:extLst>
              <a:ext uri="{FF2B5EF4-FFF2-40B4-BE49-F238E27FC236}">
                <a16:creationId xmlns:a16="http://schemas.microsoft.com/office/drawing/2014/main" id="{09A6FE3F-46A5-633D-14EB-029409B91A6A}"/>
              </a:ext>
            </a:extLst>
          </p:cNvPr>
          <p:cNvSpPr/>
          <p:nvPr/>
        </p:nvSpPr>
        <p:spPr>
          <a:xfrm>
            <a:off x="7716993" y="5152451"/>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Star: 5 Points 59">
            <a:extLst>
              <a:ext uri="{FF2B5EF4-FFF2-40B4-BE49-F238E27FC236}">
                <a16:creationId xmlns:a16="http://schemas.microsoft.com/office/drawing/2014/main" id="{D7619F1E-8637-A472-DC43-FAEACEE8D057}"/>
              </a:ext>
            </a:extLst>
          </p:cNvPr>
          <p:cNvSpPr/>
          <p:nvPr/>
        </p:nvSpPr>
        <p:spPr>
          <a:xfrm>
            <a:off x="8070943" y="5152452"/>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Star: 5 Points 60">
            <a:extLst>
              <a:ext uri="{FF2B5EF4-FFF2-40B4-BE49-F238E27FC236}">
                <a16:creationId xmlns:a16="http://schemas.microsoft.com/office/drawing/2014/main" id="{3E494494-C827-885C-EFC5-3F5C7F5BA1AB}"/>
              </a:ext>
            </a:extLst>
          </p:cNvPr>
          <p:cNvSpPr/>
          <p:nvPr/>
        </p:nvSpPr>
        <p:spPr>
          <a:xfrm>
            <a:off x="8424893" y="5152451"/>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Star: 5 Points 61">
            <a:extLst>
              <a:ext uri="{FF2B5EF4-FFF2-40B4-BE49-F238E27FC236}">
                <a16:creationId xmlns:a16="http://schemas.microsoft.com/office/drawing/2014/main" id="{918B6DF2-A75E-07FC-52A7-BEC52B36718E}"/>
              </a:ext>
            </a:extLst>
          </p:cNvPr>
          <p:cNvSpPr/>
          <p:nvPr/>
        </p:nvSpPr>
        <p:spPr>
          <a:xfrm>
            <a:off x="8778843" y="5136457"/>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Star: 5 Points 62">
            <a:extLst>
              <a:ext uri="{FF2B5EF4-FFF2-40B4-BE49-F238E27FC236}">
                <a16:creationId xmlns:a16="http://schemas.microsoft.com/office/drawing/2014/main" id="{ABE7E16D-D304-3630-7F9F-FCEEE94383DC}"/>
              </a:ext>
            </a:extLst>
          </p:cNvPr>
          <p:cNvSpPr/>
          <p:nvPr/>
        </p:nvSpPr>
        <p:spPr>
          <a:xfrm>
            <a:off x="9132793" y="5136456"/>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Star: 5 Points 63">
            <a:extLst>
              <a:ext uri="{FF2B5EF4-FFF2-40B4-BE49-F238E27FC236}">
                <a16:creationId xmlns:a16="http://schemas.microsoft.com/office/drawing/2014/main" id="{B854C0B9-F9CC-B5CF-35B8-D008F4F075C5}"/>
              </a:ext>
            </a:extLst>
          </p:cNvPr>
          <p:cNvSpPr/>
          <p:nvPr/>
        </p:nvSpPr>
        <p:spPr>
          <a:xfrm>
            <a:off x="9486743" y="5136457"/>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Star: 5 Points 64">
            <a:extLst>
              <a:ext uri="{FF2B5EF4-FFF2-40B4-BE49-F238E27FC236}">
                <a16:creationId xmlns:a16="http://schemas.microsoft.com/office/drawing/2014/main" id="{979C41BA-6D35-F992-3C1D-A01EE7D4EB1E}"/>
              </a:ext>
            </a:extLst>
          </p:cNvPr>
          <p:cNvSpPr/>
          <p:nvPr/>
        </p:nvSpPr>
        <p:spPr>
          <a:xfrm>
            <a:off x="9840693" y="5136456"/>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Star: 5 Points 65">
            <a:extLst>
              <a:ext uri="{FF2B5EF4-FFF2-40B4-BE49-F238E27FC236}">
                <a16:creationId xmlns:a16="http://schemas.microsoft.com/office/drawing/2014/main" id="{9D16C5C3-726F-1B84-01D4-1AE15D875E8D}"/>
              </a:ext>
            </a:extLst>
          </p:cNvPr>
          <p:cNvSpPr/>
          <p:nvPr/>
        </p:nvSpPr>
        <p:spPr>
          <a:xfrm>
            <a:off x="10194643" y="5127354"/>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Star: 5 Points 66">
            <a:extLst>
              <a:ext uri="{FF2B5EF4-FFF2-40B4-BE49-F238E27FC236}">
                <a16:creationId xmlns:a16="http://schemas.microsoft.com/office/drawing/2014/main" id="{B4F0297B-A43D-73BA-D2AE-028AB93DF762}"/>
              </a:ext>
            </a:extLst>
          </p:cNvPr>
          <p:cNvSpPr/>
          <p:nvPr/>
        </p:nvSpPr>
        <p:spPr>
          <a:xfrm>
            <a:off x="10548585" y="5110815"/>
            <a:ext cx="190592" cy="222167"/>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Arrow: Right 72">
            <a:extLst>
              <a:ext uri="{FF2B5EF4-FFF2-40B4-BE49-F238E27FC236}">
                <a16:creationId xmlns:a16="http://schemas.microsoft.com/office/drawing/2014/main" id="{24C172FC-B607-344B-ABF2-71F93D0EB94C}"/>
              </a:ext>
            </a:extLst>
          </p:cNvPr>
          <p:cNvSpPr/>
          <p:nvPr/>
        </p:nvSpPr>
        <p:spPr>
          <a:xfrm>
            <a:off x="3029962" y="5239796"/>
            <a:ext cx="726745" cy="1098124"/>
          </a:xfrm>
          <a:prstGeom prst="rightArrow">
            <a:avLst>
              <a:gd name="adj1" fmla="val 50000"/>
              <a:gd name="adj2" fmla="val 21579"/>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t>Leadership Orientation</a:t>
            </a:r>
          </a:p>
        </p:txBody>
      </p:sp>
      <p:sp>
        <p:nvSpPr>
          <p:cNvPr id="87" name="Callout: Right Arrow 86">
            <a:extLst>
              <a:ext uri="{FF2B5EF4-FFF2-40B4-BE49-F238E27FC236}">
                <a16:creationId xmlns:a16="http://schemas.microsoft.com/office/drawing/2014/main" id="{FDF92069-05EC-9ADD-BB70-7AC773EF7AC9}"/>
              </a:ext>
            </a:extLst>
          </p:cNvPr>
          <p:cNvSpPr/>
          <p:nvPr/>
        </p:nvSpPr>
        <p:spPr>
          <a:xfrm>
            <a:off x="10992711" y="1851108"/>
            <a:ext cx="1126219" cy="4215580"/>
          </a:xfrm>
          <a:prstGeom prst="rightArrowCallout">
            <a:avLst>
              <a:gd name="adj1" fmla="val 53896"/>
              <a:gd name="adj2" fmla="val 159227"/>
              <a:gd name="adj3" fmla="val 25000"/>
              <a:gd name="adj4" fmla="val 30014"/>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3A7FABE8-9D37-8BD7-A123-80B5215E2F8A}"/>
              </a:ext>
            </a:extLst>
          </p:cNvPr>
          <p:cNvSpPr txBox="1"/>
          <p:nvPr/>
        </p:nvSpPr>
        <p:spPr>
          <a:xfrm rot="5400000">
            <a:off x="10370089" y="3906218"/>
            <a:ext cx="1609810" cy="369332"/>
          </a:xfrm>
          <a:prstGeom prst="rect">
            <a:avLst/>
          </a:prstGeom>
          <a:noFill/>
        </p:spPr>
        <p:txBody>
          <a:bodyPr wrap="square" rtlCol="0">
            <a:spAutoFit/>
          </a:bodyPr>
          <a:lstStyle/>
          <a:p>
            <a:r>
              <a:rPr lang="en-US">
                <a:solidFill>
                  <a:schemeClr val="bg1"/>
                </a:solidFill>
              </a:rPr>
              <a:t>GRADUATION</a:t>
            </a:r>
          </a:p>
        </p:txBody>
      </p:sp>
      <p:sp>
        <p:nvSpPr>
          <p:cNvPr id="90" name="TextBox 89">
            <a:extLst>
              <a:ext uri="{FF2B5EF4-FFF2-40B4-BE49-F238E27FC236}">
                <a16:creationId xmlns:a16="http://schemas.microsoft.com/office/drawing/2014/main" id="{A3F5AF71-3F96-52D0-8401-FF282AAE7D8F}"/>
              </a:ext>
            </a:extLst>
          </p:cNvPr>
          <p:cNvSpPr txBox="1"/>
          <p:nvPr/>
        </p:nvSpPr>
        <p:spPr>
          <a:xfrm>
            <a:off x="11234561" y="3741096"/>
            <a:ext cx="886319" cy="369332"/>
          </a:xfrm>
          <a:prstGeom prst="rect">
            <a:avLst/>
          </a:prstGeom>
          <a:noFill/>
        </p:spPr>
        <p:txBody>
          <a:bodyPr wrap="square" rtlCol="0">
            <a:spAutoFit/>
          </a:bodyPr>
          <a:lstStyle/>
          <a:p>
            <a:pPr algn="ctr"/>
            <a:r>
              <a:rPr lang="en-US" sz="900">
                <a:solidFill>
                  <a:schemeClr val="bg1"/>
                </a:solidFill>
                <a:latin typeface="Palatino Linotype" panose="02040502050505030304" pitchFamily="18" charset="0"/>
              </a:rPr>
              <a:t>Alumni Communities</a:t>
            </a:r>
          </a:p>
        </p:txBody>
      </p:sp>
      <p:sp>
        <p:nvSpPr>
          <p:cNvPr id="2" name="Arrow: Right 1">
            <a:extLst>
              <a:ext uri="{FF2B5EF4-FFF2-40B4-BE49-F238E27FC236}">
                <a16:creationId xmlns:a16="http://schemas.microsoft.com/office/drawing/2014/main" id="{226BB44B-6CC3-4BFF-67C9-E2C760C02EB9}"/>
              </a:ext>
            </a:extLst>
          </p:cNvPr>
          <p:cNvSpPr/>
          <p:nvPr/>
        </p:nvSpPr>
        <p:spPr>
          <a:xfrm>
            <a:off x="9911813" y="139687"/>
            <a:ext cx="1828800" cy="731520"/>
          </a:xfrm>
          <a:prstGeom prst="rightArrow">
            <a:avLst>
              <a:gd name="adj1" fmla="val 50000"/>
              <a:gd name="adj2" fmla="val 19465"/>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t>Purple</a:t>
            </a:r>
          </a:p>
          <a:p>
            <a:pPr algn="ctr"/>
            <a:r>
              <a:rPr lang="en-US" sz="900"/>
              <a:t>Community of Practice</a:t>
            </a:r>
          </a:p>
        </p:txBody>
      </p:sp>
      <p:sp>
        <p:nvSpPr>
          <p:cNvPr id="4" name="Arrow: Right 3">
            <a:extLst>
              <a:ext uri="{FF2B5EF4-FFF2-40B4-BE49-F238E27FC236}">
                <a16:creationId xmlns:a16="http://schemas.microsoft.com/office/drawing/2014/main" id="{B4445D89-46AF-4C58-65E1-A9910F840697}"/>
              </a:ext>
            </a:extLst>
          </p:cNvPr>
          <p:cNvSpPr/>
          <p:nvPr/>
        </p:nvSpPr>
        <p:spPr>
          <a:xfrm>
            <a:off x="10147069" y="672215"/>
            <a:ext cx="1828800" cy="731520"/>
          </a:xfrm>
          <a:prstGeom prst="rightArrow">
            <a:avLst>
              <a:gd name="adj1" fmla="val 50000"/>
              <a:gd name="adj2" fmla="val 21579"/>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t>Teal  </a:t>
            </a:r>
          </a:p>
          <a:p>
            <a:pPr algn="ctr"/>
            <a:r>
              <a:rPr lang="en-US" sz="900"/>
              <a:t>Virtual/self-paced onboarding</a:t>
            </a:r>
          </a:p>
        </p:txBody>
      </p:sp>
      <p:sp>
        <p:nvSpPr>
          <p:cNvPr id="6" name="Arrow: Right 5">
            <a:extLst>
              <a:ext uri="{FF2B5EF4-FFF2-40B4-BE49-F238E27FC236}">
                <a16:creationId xmlns:a16="http://schemas.microsoft.com/office/drawing/2014/main" id="{7DC1677E-6EED-3ABC-F51F-4115D94CCD61}"/>
              </a:ext>
            </a:extLst>
          </p:cNvPr>
          <p:cNvSpPr/>
          <p:nvPr/>
        </p:nvSpPr>
        <p:spPr>
          <a:xfrm>
            <a:off x="843670" y="3077612"/>
            <a:ext cx="321609" cy="1099076"/>
          </a:xfrm>
          <a:prstGeom prst="rightArrow">
            <a:avLst>
              <a:gd name="adj1" fmla="val 50000"/>
              <a:gd name="adj2" fmla="val 55303"/>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700"/>
              <a:t>Orientation</a:t>
            </a:r>
          </a:p>
        </p:txBody>
      </p:sp>
      <p:sp>
        <p:nvSpPr>
          <p:cNvPr id="22" name="Arrow: Right 21">
            <a:extLst>
              <a:ext uri="{FF2B5EF4-FFF2-40B4-BE49-F238E27FC236}">
                <a16:creationId xmlns:a16="http://schemas.microsoft.com/office/drawing/2014/main" id="{B074C255-52A4-6469-F3C0-81174AE99F77}"/>
              </a:ext>
            </a:extLst>
          </p:cNvPr>
          <p:cNvSpPr/>
          <p:nvPr/>
        </p:nvSpPr>
        <p:spPr>
          <a:xfrm>
            <a:off x="842515" y="1958151"/>
            <a:ext cx="321609" cy="1099076"/>
          </a:xfrm>
          <a:prstGeom prst="rightArrow">
            <a:avLst>
              <a:gd name="adj1" fmla="val 50000"/>
              <a:gd name="adj2" fmla="val 55303"/>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700"/>
              <a:t>Orientation</a:t>
            </a:r>
          </a:p>
        </p:txBody>
      </p:sp>
      <p:sp>
        <p:nvSpPr>
          <p:cNvPr id="71" name="TextBox 70">
            <a:extLst>
              <a:ext uri="{FF2B5EF4-FFF2-40B4-BE49-F238E27FC236}">
                <a16:creationId xmlns:a16="http://schemas.microsoft.com/office/drawing/2014/main" id="{12955A4C-BF34-168A-7AC1-E7F5AFBD6891}"/>
              </a:ext>
            </a:extLst>
          </p:cNvPr>
          <p:cNvSpPr txBox="1"/>
          <p:nvPr/>
        </p:nvSpPr>
        <p:spPr>
          <a:xfrm>
            <a:off x="3073578" y="5271815"/>
            <a:ext cx="5368394" cy="246221"/>
          </a:xfrm>
          <a:prstGeom prst="rect">
            <a:avLst/>
          </a:prstGeom>
          <a:noFill/>
        </p:spPr>
        <p:txBody>
          <a:bodyPr wrap="square" rtlCol="0">
            <a:spAutoFit/>
          </a:bodyPr>
          <a:lstStyle/>
          <a:p>
            <a:pPr algn="ctr"/>
            <a:r>
              <a:rPr lang="en-US" sz="1000" b="1"/>
              <a:t>HBA Advisor support with Program Excellence Managers (PEM) Check-Ins</a:t>
            </a:r>
          </a:p>
        </p:txBody>
      </p:sp>
    </p:spTree>
    <p:extLst>
      <p:ext uri="{BB962C8B-B14F-4D97-AF65-F5344CB8AC3E}">
        <p14:creationId xmlns:p14="http://schemas.microsoft.com/office/powerpoint/2010/main" val="184805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0-#ppt_w/2"/>
                                          </p:val>
                                        </p:tav>
                                        <p:tav tm="100000">
                                          <p:val>
                                            <p:strVal val="#ppt_x"/>
                                          </p:val>
                                        </p:tav>
                                      </p:tavLst>
                                    </p:anim>
                                    <p:anim calcmode="lin" valueType="num">
                                      <p:cBhvr additive="base">
                                        <p:cTn id="12" dur="500" fill="hold"/>
                                        <p:tgtEl>
                                          <p:spTgt spid="3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0-#ppt_w/2"/>
                                          </p:val>
                                        </p:tav>
                                        <p:tav tm="100000">
                                          <p:val>
                                            <p:strVal val="#ppt_x"/>
                                          </p:val>
                                        </p:tav>
                                      </p:tavLst>
                                    </p:anim>
                                    <p:anim calcmode="lin" valueType="num">
                                      <p:cBhvr additive="base">
                                        <p:cTn id="30"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additive="base">
                                        <p:cTn id="35" dur="500" fill="hold"/>
                                        <p:tgtEl>
                                          <p:spTgt spid="46"/>
                                        </p:tgtEl>
                                        <p:attrNameLst>
                                          <p:attrName>ppt_x</p:attrName>
                                        </p:attrNameLst>
                                      </p:cBhvr>
                                      <p:tavLst>
                                        <p:tav tm="0">
                                          <p:val>
                                            <p:strVal val="0-#ppt_w/2"/>
                                          </p:val>
                                        </p:tav>
                                        <p:tav tm="100000">
                                          <p:val>
                                            <p:strVal val="#ppt_x"/>
                                          </p:val>
                                        </p:tav>
                                      </p:tavLst>
                                    </p:anim>
                                    <p:anim calcmode="lin" valueType="num">
                                      <p:cBhvr additive="base">
                                        <p:cTn id="36" dur="500" fill="hold"/>
                                        <p:tgtEl>
                                          <p:spTgt spid="4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500" fill="hold"/>
                                        <p:tgtEl>
                                          <p:spTgt spid="41"/>
                                        </p:tgtEl>
                                        <p:attrNameLst>
                                          <p:attrName>ppt_x</p:attrName>
                                        </p:attrNameLst>
                                      </p:cBhvr>
                                      <p:tavLst>
                                        <p:tav tm="0">
                                          <p:val>
                                            <p:strVal val="0-#ppt_w/2"/>
                                          </p:val>
                                        </p:tav>
                                        <p:tav tm="100000">
                                          <p:val>
                                            <p:strVal val="#ppt_x"/>
                                          </p:val>
                                        </p:tav>
                                      </p:tavLst>
                                    </p:anim>
                                    <p:anim calcmode="lin" valueType="num">
                                      <p:cBhvr additive="base">
                                        <p:cTn id="40"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73"/>
                                        </p:tgtEl>
                                        <p:attrNameLst>
                                          <p:attrName>style.visibility</p:attrName>
                                        </p:attrNameLst>
                                      </p:cBhvr>
                                      <p:to>
                                        <p:strVal val="visible"/>
                                      </p:to>
                                    </p:set>
                                    <p:anim calcmode="lin" valueType="num">
                                      <p:cBhvr additive="base">
                                        <p:cTn id="52" dur="500" fill="hold"/>
                                        <p:tgtEl>
                                          <p:spTgt spid="73"/>
                                        </p:tgtEl>
                                        <p:attrNameLst>
                                          <p:attrName>ppt_x</p:attrName>
                                        </p:attrNameLst>
                                      </p:cBhvr>
                                      <p:tavLst>
                                        <p:tav tm="0">
                                          <p:val>
                                            <p:strVal val="0-#ppt_w/2"/>
                                          </p:val>
                                        </p:tav>
                                        <p:tav tm="100000">
                                          <p:val>
                                            <p:strVal val="#ppt_x"/>
                                          </p:val>
                                        </p:tav>
                                      </p:tavLst>
                                    </p:anim>
                                    <p:anim calcmode="lin" valueType="num">
                                      <p:cBhvr additive="base">
                                        <p:cTn id="53" dur="500" fill="hold"/>
                                        <p:tgtEl>
                                          <p:spTgt spid="73"/>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additive="base">
                                        <p:cTn id="56" dur="500" fill="hold"/>
                                        <p:tgtEl>
                                          <p:spTgt spid="45"/>
                                        </p:tgtEl>
                                        <p:attrNameLst>
                                          <p:attrName>ppt_x</p:attrName>
                                        </p:attrNameLst>
                                      </p:cBhvr>
                                      <p:tavLst>
                                        <p:tav tm="0">
                                          <p:val>
                                            <p:strVal val="0-#ppt_w/2"/>
                                          </p:val>
                                        </p:tav>
                                        <p:tav tm="100000">
                                          <p:val>
                                            <p:strVal val="#ppt_x"/>
                                          </p:val>
                                        </p:tav>
                                      </p:tavLst>
                                    </p:anim>
                                    <p:anim calcmode="lin" valueType="num">
                                      <p:cBhvr additive="base">
                                        <p:cTn id="57" dur="500" fill="hold"/>
                                        <p:tgtEl>
                                          <p:spTgt spid="45"/>
                                        </p:tgtEl>
                                        <p:attrNameLst>
                                          <p:attrName>ppt_y</p:attrName>
                                        </p:attrNameLst>
                                      </p:cBhvr>
                                      <p:tavLst>
                                        <p:tav tm="0">
                                          <p:val>
                                            <p:strVal val="#ppt_y"/>
                                          </p:val>
                                        </p:tav>
                                        <p:tav tm="100000">
                                          <p:val>
                                            <p:strVal val="#ppt_y"/>
                                          </p:val>
                                        </p:tav>
                                      </p:tavLst>
                                    </p:anim>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left)">
                                      <p:cBhvr>
                                        <p:cTn id="61" dur="500"/>
                                        <p:tgtEl>
                                          <p:spTgt spid="44"/>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wipe(left)">
                                      <p:cBhvr>
                                        <p:cTn id="64" dur="500"/>
                                        <p:tgtEl>
                                          <p:spTgt spid="43"/>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left)">
                                      <p:cBhvr>
                                        <p:cTn id="67" dur="500"/>
                                        <p:tgtEl>
                                          <p:spTgt spid="40"/>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left)">
                                      <p:cBhvr>
                                        <p:cTn id="70" dur="500"/>
                                        <p:tgtEl>
                                          <p:spTgt spid="20"/>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500"/>
                                        <p:tgtEl>
                                          <p:spTgt spid="28"/>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wipe(left)">
                                      <p:cBhvr>
                                        <p:cTn id="76" dur="500"/>
                                        <p:tgtEl>
                                          <p:spTgt spid="47"/>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wipe(left)">
                                      <p:cBhvr>
                                        <p:cTn id="79" dur="500"/>
                                        <p:tgtEl>
                                          <p:spTgt spid="48"/>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wipe(left)">
                                      <p:cBhvr>
                                        <p:cTn id="82" dur="500"/>
                                        <p:tgtEl>
                                          <p:spTgt spid="49"/>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wipe(left)">
                                      <p:cBhvr>
                                        <p:cTn id="85" dur="500"/>
                                        <p:tgtEl>
                                          <p:spTgt spid="50"/>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wipe(left)">
                                      <p:cBhvr>
                                        <p:cTn id="88" dur="500"/>
                                        <p:tgtEl>
                                          <p:spTgt spid="51"/>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wipe(left)">
                                      <p:cBhvr>
                                        <p:cTn id="91" dur="500"/>
                                        <p:tgtEl>
                                          <p:spTgt spid="52"/>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wipe(left)">
                                      <p:cBhvr>
                                        <p:cTn id="94" dur="500"/>
                                        <p:tgtEl>
                                          <p:spTgt spid="53"/>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wipe(left)">
                                      <p:cBhvr>
                                        <p:cTn id="97" dur="500"/>
                                        <p:tgtEl>
                                          <p:spTgt spid="54"/>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wipe(left)">
                                      <p:cBhvr>
                                        <p:cTn id="100" dur="500"/>
                                        <p:tgtEl>
                                          <p:spTgt spid="55"/>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wipe(left)">
                                      <p:cBhvr>
                                        <p:cTn id="103" dur="500"/>
                                        <p:tgtEl>
                                          <p:spTgt spid="56"/>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57"/>
                                        </p:tgtEl>
                                        <p:attrNameLst>
                                          <p:attrName>style.visibility</p:attrName>
                                        </p:attrNameLst>
                                      </p:cBhvr>
                                      <p:to>
                                        <p:strVal val="visible"/>
                                      </p:to>
                                    </p:set>
                                    <p:animEffect transition="in" filter="wipe(left)">
                                      <p:cBhvr>
                                        <p:cTn id="106" dur="500"/>
                                        <p:tgtEl>
                                          <p:spTgt spid="57"/>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58"/>
                                        </p:tgtEl>
                                        <p:attrNameLst>
                                          <p:attrName>style.visibility</p:attrName>
                                        </p:attrNameLst>
                                      </p:cBhvr>
                                      <p:to>
                                        <p:strVal val="visible"/>
                                      </p:to>
                                    </p:set>
                                    <p:animEffect transition="in" filter="wipe(left)">
                                      <p:cBhvr>
                                        <p:cTn id="109" dur="500"/>
                                        <p:tgtEl>
                                          <p:spTgt spid="58"/>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59"/>
                                        </p:tgtEl>
                                        <p:attrNameLst>
                                          <p:attrName>style.visibility</p:attrName>
                                        </p:attrNameLst>
                                      </p:cBhvr>
                                      <p:to>
                                        <p:strVal val="visible"/>
                                      </p:to>
                                    </p:set>
                                    <p:animEffect transition="in" filter="wipe(left)">
                                      <p:cBhvr>
                                        <p:cTn id="112" dur="500"/>
                                        <p:tgtEl>
                                          <p:spTgt spid="59"/>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60"/>
                                        </p:tgtEl>
                                        <p:attrNameLst>
                                          <p:attrName>style.visibility</p:attrName>
                                        </p:attrNameLst>
                                      </p:cBhvr>
                                      <p:to>
                                        <p:strVal val="visible"/>
                                      </p:to>
                                    </p:set>
                                    <p:animEffect transition="in" filter="wipe(left)">
                                      <p:cBhvr>
                                        <p:cTn id="115" dur="500"/>
                                        <p:tgtEl>
                                          <p:spTgt spid="60"/>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wipe(left)">
                                      <p:cBhvr>
                                        <p:cTn id="118" dur="500"/>
                                        <p:tgtEl>
                                          <p:spTgt spid="61"/>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62"/>
                                        </p:tgtEl>
                                        <p:attrNameLst>
                                          <p:attrName>style.visibility</p:attrName>
                                        </p:attrNameLst>
                                      </p:cBhvr>
                                      <p:to>
                                        <p:strVal val="visible"/>
                                      </p:to>
                                    </p:set>
                                    <p:animEffect transition="in" filter="wipe(left)">
                                      <p:cBhvr>
                                        <p:cTn id="121" dur="500"/>
                                        <p:tgtEl>
                                          <p:spTgt spid="62"/>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63"/>
                                        </p:tgtEl>
                                        <p:attrNameLst>
                                          <p:attrName>style.visibility</p:attrName>
                                        </p:attrNameLst>
                                      </p:cBhvr>
                                      <p:to>
                                        <p:strVal val="visible"/>
                                      </p:to>
                                    </p:set>
                                    <p:animEffect transition="in" filter="wipe(left)">
                                      <p:cBhvr>
                                        <p:cTn id="124" dur="500"/>
                                        <p:tgtEl>
                                          <p:spTgt spid="63"/>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64"/>
                                        </p:tgtEl>
                                        <p:attrNameLst>
                                          <p:attrName>style.visibility</p:attrName>
                                        </p:attrNameLst>
                                      </p:cBhvr>
                                      <p:to>
                                        <p:strVal val="visible"/>
                                      </p:to>
                                    </p:set>
                                    <p:animEffect transition="in" filter="wipe(left)">
                                      <p:cBhvr>
                                        <p:cTn id="127" dur="500"/>
                                        <p:tgtEl>
                                          <p:spTgt spid="64"/>
                                        </p:tgtEl>
                                      </p:cBhvr>
                                    </p:animEffect>
                                  </p:childTnLst>
                                </p:cTn>
                              </p:par>
                              <p:par>
                                <p:cTn id="128" presetID="22" presetClass="entr" presetSubtype="8" fill="hold" grpId="0" nodeType="withEffect">
                                  <p:stCondLst>
                                    <p:cond delay="0"/>
                                  </p:stCondLst>
                                  <p:childTnLst>
                                    <p:set>
                                      <p:cBhvr>
                                        <p:cTn id="129" dur="1" fill="hold">
                                          <p:stCondLst>
                                            <p:cond delay="0"/>
                                          </p:stCondLst>
                                        </p:cTn>
                                        <p:tgtEl>
                                          <p:spTgt spid="65"/>
                                        </p:tgtEl>
                                        <p:attrNameLst>
                                          <p:attrName>style.visibility</p:attrName>
                                        </p:attrNameLst>
                                      </p:cBhvr>
                                      <p:to>
                                        <p:strVal val="visible"/>
                                      </p:to>
                                    </p:set>
                                    <p:animEffect transition="in" filter="wipe(left)">
                                      <p:cBhvr>
                                        <p:cTn id="130" dur="500"/>
                                        <p:tgtEl>
                                          <p:spTgt spid="65"/>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66"/>
                                        </p:tgtEl>
                                        <p:attrNameLst>
                                          <p:attrName>style.visibility</p:attrName>
                                        </p:attrNameLst>
                                      </p:cBhvr>
                                      <p:to>
                                        <p:strVal val="visible"/>
                                      </p:to>
                                    </p:set>
                                    <p:animEffect transition="in" filter="wipe(left)">
                                      <p:cBhvr>
                                        <p:cTn id="133" dur="500"/>
                                        <p:tgtEl>
                                          <p:spTgt spid="66"/>
                                        </p:tgtEl>
                                      </p:cBhvr>
                                    </p:animEffect>
                                  </p:childTnLst>
                                </p:cTn>
                              </p:par>
                              <p:par>
                                <p:cTn id="134" presetID="22" presetClass="entr" presetSubtype="8" fill="hold" grpId="0" nodeType="withEffect">
                                  <p:stCondLst>
                                    <p:cond delay="0"/>
                                  </p:stCondLst>
                                  <p:childTnLst>
                                    <p:set>
                                      <p:cBhvr>
                                        <p:cTn id="135" dur="1" fill="hold">
                                          <p:stCondLst>
                                            <p:cond delay="0"/>
                                          </p:stCondLst>
                                        </p:cTn>
                                        <p:tgtEl>
                                          <p:spTgt spid="67"/>
                                        </p:tgtEl>
                                        <p:attrNameLst>
                                          <p:attrName>style.visibility</p:attrName>
                                        </p:attrNameLst>
                                      </p:cBhvr>
                                      <p:to>
                                        <p:strVal val="visible"/>
                                      </p:to>
                                    </p:set>
                                    <p:animEffect transition="in" filter="wipe(left)">
                                      <p:cBhvr>
                                        <p:cTn id="136" dur="500"/>
                                        <p:tgtEl>
                                          <p:spTgt spid="67"/>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71"/>
                                        </p:tgtEl>
                                        <p:attrNameLst>
                                          <p:attrName>style.visibility</p:attrName>
                                        </p:attrNameLst>
                                      </p:cBhvr>
                                      <p:to>
                                        <p:strVal val="visible"/>
                                      </p:to>
                                    </p:set>
                                    <p:animEffect transition="in" filter="wipe(left)">
                                      <p:cBhvr>
                                        <p:cTn id="139" dur="500"/>
                                        <p:tgtEl>
                                          <p:spTgt spid="71"/>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0" nodeType="clickEffect">
                                  <p:stCondLst>
                                    <p:cond delay="0"/>
                                  </p:stCondLst>
                                  <p:childTnLst>
                                    <p:set>
                                      <p:cBhvr>
                                        <p:cTn id="143" dur="1" fill="hold">
                                          <p:stCondLst>
                                            <p:cond delay="0"/>
                                          </p:stCondLst>
                                        </p:cTn>
                                        <p:tgtEl>
                                          <p:spTgt spid="87"/>
                                        </p:tgtEl>
                                        <p:attrNameLst>
                                          <p:attrName>style.visibility</p:attrName>
                                        </p:attrNameLst>
                                      </p:cBhvr>
                                      <p:to>
                                        <p:strVal val="visible"/>
                                      </p:to>
                                    </p:set>
                                    <p:anim calcmode="lin" valueType="num">
                                      <p:cBhvr>
                                        <p:cTn id="144" dur="500" fill="hold"/>
                                        <p:tgtEl>
                                          <p:spTgt spid="87"/>
                                        </p:tgtEl>
                                        <p:attrNameLst>
                                          <p:attrName>ppt_w</p:attrName>
                                        </p:attrNameLst>
                                      </p:cBhvr>
                                      <p:tavLst>
                                        <p:tav tm="0">
                                          <p:val>
                                            <p:fltVal val="0"/>
                                          </p:val>
                                        </p:tav>
                                        <p:tav tm="100000">
                                          <p:val>
                                            <p:strVal val="#ppt_w"/>
                                          </p:val>
                                        </p:tav>
                                      </p:tavLst>
                                    </p:anim>
                                    <p:anim calcmode="lin" valueType="num">
                                      <p:cBhvr>
                                        <p:cTn id="145" dur="500" fill="hold"/>
                                        <p:tgtEl>
                                          <p:spTgt spid="87"/>
                                        </p:tgtEl>
                                        <p:attrNameLst>
                                          <p:attrName>ppt_h</p:attrName>
                                        </p:attrNameLst>
                                      </p:cBhvr>
                                      <p:tavLst>
                                        <p:tav tm="0">
                                          <p:val>
                                            <p:fltVal val="0"/>
                                          </p:val>
                                        </p:tav>
                                        <p:tav tm="100000">
                                          <p:val>
                                            <p:strVal val="#ppt_h"/>
                                          </p:val>
                                        </p:tav>
                                      </p:tavLst>
                                    </p:anim>
                                    <p:animEffect transition="in" filter="fade">
                                      <p:cBhvr>
                                        <p:cTn id="146" dur="500"/>
                                        <p:tgtEl>
                                          <p:spTgt spid="87"/>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90"/>
                                        </p:tgtEl>
                                        <p:attrNameLst>
                                          <p:attrName>style.visibility</p:attrName>
                                        </p:attrNameLst>
                                      </p:cBhvr>
                                      <p:to>
                                        <p:strVal val="visible"/>
                                      </p:to>
                                    </p:set>
                                    <p:animEffect transition="in" filter="fade">
                                      <p:cBhvr>
                                        <p:cTn id="151"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P spid="28" grpId="0" animBg="1"/>
      <p:bldP spid="37" grpId="0" animBg="1"/>
      <p:bldP spid="38" grpId="0"/>
      <p:bldP spid="39" grpId="0" animBg="1"/>
      <p:bldP spid="40" grpId="0" animBg="1"/>
      <p:bldP spid="41" grpId="0"/>
      <p:bldP spid="43" grpId="0" animBg="1"/>
      <p:bldP spid="44" grpId="0" animBg="1"/>
      <p:bldP spid="45" grpId="0"/>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73" grpId="0" animBg="1"/>
      <p:bldP spid="87" grpId="0" animBg="1"/>
      <p:bldP spid="90" grpId="0"/>
      <p:bldP spid="6" grpId="0" animBg="1"/>
      <p:bldP spid="22" grpId="0" animBg="1"/>
      <p:bldP spid="7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C4DFC-E869-CFE7-E7E1-D8B8F3EBA429}"/>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728CCDB-A351-FFB0-BBAC-84FE52288EC6}"/>
              </a:ext>
            </a:extLst>
          </p:cNvPr>
          <p:cNvSpPr/>
          <p:nvPr/>
        </p:nvSpPr>
        <p:spPr>
          <a:xfrm>
            <a:off x="493763" y="412616"/>
            <a:ext cx="9894770" cy="75077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a:solidFill>
                  <a:schemeClr val="accent1"/>
                </a:solidFill>
                <a:latin typeface="Tahoma"/>
              </a:rPr>
              <a:t>Pre-launch Key Priorities</a:t>
            </a:r>
            <a:endParaRPr lang="en-US" sz="1200" b="1" err="1">
              <a:solidFill>
                <a:schemeClr val="accent1"/>
              </a:solidFill>
              <a:ea typeface="Tahoma"/>
              <a:cs typeface="Tahoma"/>
            </a:endParaRPr>
          </a:p>
        </p:txBody>
      </p:sp>
      <p:sp>
        <p:nvSpPr>
          <p:cNvPr id="2" name="TextBox 1">
            <a:extLst>
              <a:ext uri="{FF2B5EF4-FFF2-40B4-BE49-F238E27FC236}">
                <a16:creationId xmlns:a16="http://schemas.microsoft.com/office/drawing/2014/main" id="{22A1B1CC-1F75-9885-D488-88889441EF9E}"/>
              </a:ext>
            </a:extLst>
          </p:cNvPr>
          <p:cNvSpPr txBox="1"/>
          <p:nvPr/>
        </p:nvSpPr>
        <p:spPr>
          <a:xfrm>
            <a:off x="684247" y="1162371"/>
            <a:ext cx="8565898" cy="3493264"/>
          </a:xfrm>
          <a:prstGeom prst="rect">
            <a:avLst/>
          </a:prstGeom>
          <a:noFill/>
        </p:spPr>
        <p:txBody>
          <a:bodyPr wrap="square" lIns="91440" tIns="45720" rIns="91440" bIns="45720" rtlCol="0" anchor="t">
            <a:spAutoFit/>
          </a:bodyPr>
          <a:lstStyle/>
          <a:p>
            <a:r>
              <a:rPr lang="en-US" sz="1700" b="1">
                <a:ea typeface="Tahoma"/>
                <a:cs typeface="Tahoma"/>
              </a:rPr>
              <a:t>Recruiting and leading the program launch team</a:t>
            </a:r>
            <a:endParaRPr lang="en-US" sz="1700">
              <a:ea typeface="Tahoma"/>
              <a:cs typeface="Tahoma"/>
            </a:endParaRPr>
          </a:p>
          <a:p>
            <a:pPr marL="285750" indent="-285750">
              <a:buFont typeface="Arial" panose="020B0604020202020204" pitchFamily="34" charset="0"/>
              <a:buChar char="•"/>
            </a:pPr>
            <a:r>
              <a:rPr lang="en-US" sz="1700"/>
              <a:t>Ambassador recruitment/selection</a:t>
            </a:r>
            <a:endParaRPr lang="en-US" sz="1700">
              <a:ea typeface="Tahoma"/>
              <a:cs typeface="Tahoma"/>
            </a:endParaRPr>
          </a:p>
          <a:p>
            <a:pPr marL="742950" lvl="1" indent="-285750">
              <a:buFont typeface="Arial" panose="020B0604020202020204" pitchFamily="34" charset="0"/>
              <a:buChar char="•"/>
            </a:pPr>
            <a:r>
              <a:rPr lang="en-US" sz="1700"/>
              <a:t>Communicate the opportunity to begin recruitment (to managers AND potential participants)</a:t>
            </a:r>
            <a:endParaRPr lang="en-US" sz="1700">
              <a:ea typeface="Tahoma"/>
              <a:cs typeface="Tahoma"/>
            </a:endParaRPr>
          </a:p>
          <a:p>
            <a:pPr marL="742950" lvl="1" indent="-285750">
              <a:buFont typeface="Arial" panose="020B0604020202020204" pitchFamily="34" charset="0"/>
              <a:buChar char="•"/>
            </a:pPr>
            <a:r>
              <a:rPr lang="en-US" sz="1700"/>
              <a:t>Vetting and selection of Ambassadors</a:t>
            </a:r>
            <a:endParaRPr lang="en-US" sz="1700">
              <a:ea typeface="Tahoma"/>
              <a:cs typeface="Tahoma"/>
            </a:endParaRPr>
          </a:p>
          <a:p>
            <a:pPr marL="742950" lvl="1" indent="-285750">
              <a:buFont typeface="Arial" panose="020B0604020202020204" pitchFamily="34" charset="0"/>
              <a:buChar char="•"/>
            </a:pPr>
            <a:r>
              <a:rPr lang="en-US" sz="1700"/>
              <a:t>Announcing Ambassadors </a:t>
            </a:r>
            <a:endParaRPr lang="en-US" sz="1700">
              <a:ea typeface="Tahoma"/>
              <a:cs typeface="Tahoma"/>
            </a:endParaRPr>
          </a:p>
          <a:p>
            <a:pPr marL="1200150" lvl="2" indent="-285750">
              <a:buFont typeface="Wingdings" panose="020B0604020202020204" pitchFamily="34" charset="0"/>
              <a:buChar char="§"/>
            </a:pPr>
            <a:r>
              <a:rPr lang="en-US" sz="1700"/>
              <a:t>Communicate to the individuals, internal announcements, </a:t>
            </a:r>
            <a:endParaRPr lang="en-US" sz="1700">
              <a:ea typeface="Tahoma"/>
              <a:cs typeface="Tahoma"/>
            </a:endParaRPr>
          </a:p>
          <a:p>
            <a:pPr marL="1200150" lvl="2" indent="-285750">
              <a:buFont typeface="Wingdings" panose="020B0604020202020204" pitchFamily="34" charset="0"/>
              <a:buChar char="§"/>
            </a:pPr>
            <a:r>
              <a:rPr lang="en-US" sz="1700"/>
              <a:t>Internal meet/greet with fellow Ambassadors</a:t>
            </a:r>
            <a:endParaRPr lang="en-US" sz="1700">
              <a:ea typeface="Tahoma"/>
              <a:cs typeface="Tahoma"/>
            </a:endParaRPr>
          </a:p>
          <a:p>
            <a:pPr marL="1657350" lvl="3" indent="-285750">
              <a:buFont typeface="Arial" panose="020B0604020202020204" pitchFamily="34" charset="0"/>
              <a:buChar char="•"/>
            </a:pPr>
            <a:r>
              <a:rPr lang="en-US" sz="1700"/>
              <a:t>Ambassador Administration</a:t>
            </a:r>
            <a:endParaRPr lang="en-US" sz="1700">
              <a:ea typeface="Tahoma"/>
              <a:cs typeface="Tahoma"/>
            </a:endParaRPr>
          </a:p>
          <a:p>
            <a:pPr marL="1657350" lvl="3" indent="-285750">
              <a:buFont typeface="Arial" panose="020B0604020202020204" pitchFamily="34" charset="0"/>
              <a:buChar char="•"/>
            </a:pPr>
            <a:r>
              <a:rPr lang="en-US" sz="1700"/>
              <a:t>Ensure sign up</a:t>
            </a:r>
            <a:endParaRPr lang="en-US" sz="1700">
              <a:ea typeface="Tahoma"/>
              <a:cs typeface="Tahoma"/>
            </a:endParaRPr>
          </a:p>
          <a:p>
            <a:pPr marL="1657350" lvl="3" indent="-285750">
              <a:buFont typeface="Arial" panose="020B0604020202020204" pitchFamily="34" charset="0"/>
              <a:buChar char="•"/>
            </a:pPr>
            <a:r>
              <a:rPr lang="en-US" sz="1700"/>
              <a:t>Selected goals</a:t>
            </a:r>
            <a:endParaRPr lang="en-US" sz="1700">
              <a:ea typeface="Tahoma"/>
              <a:cs typeface="Tahoma"/>
            </a:endParaRPr>
          </a:p>
          <a:p>
            <a:pPr marL="1657350" lvl="3" indent="-285750">
              <a:buFont typeface="Arial" panose="020B0604020202020204" pitchFamily="34" charset="0"/>
              <a:buChar char="•"/>
            </a:pPr>
            <a:r>
              <a:rPr lang="en-US" sz="1700"/>
              <a:t>Completed orientation</a:t>
            </a:r>
            <a:endParaRPr lang="en-US" sz="1700">
              <a:ea typeface="Tahoma"/>
              <a:cs typeface="Tahoma"/>
            </a:endParaRPr>
          </a:p>
          <a:p>
            <a:pPr marL="1657350" lvl="3" indent="-285750">
              <a:buFont typeface="Arial" panose="020B0604020202020204" pitchFamily="34" charset="0"/>
              <a:buChar char="•"/>
            </a:pPr>
            <a:endParaRPr lang="en-US" sz="1700">
              <a:ea typeface="Tahoma"/>
              <a:cs typeface="Tahoma"/>
            </a:endParaRPr>
          </a:p>
        </p:txBody>
      </p:sp>
      <p:sp>
        <p:nvSpPr>
          <p:cNvPr id="4" name="TextBox 3">
            <a:extLst>
              <a:ext uri="{FF2B5EF4-FFF2-40B4-BE49-F238E27FC236}">
                <a16:creationId xmlns:a16="http://schemas.microsoft.com/office/drawing/2014/main" id="{3700D68D-1632-0830-037D-C7912CD5B1B6}"/>
              </a:ext>
            </a:extLst>
          </p:cNvPr>
          <p:cNvSpPr txBox="1"/>
          <p:nvPr/>
        </p:nvSpPr>
        <p:spPr>
          <a:xfrm>
            <a:off x="7729191" y="167838"/>
            <a:ext cx="4264270" cy="923330"/>
          </a:xfrm>
          <a:prstGeom prst="rect">
            <a:avLst/>
          </a:prstGeom>
          <a:solidFill>
            <a:schemeClr val="accent1">
              <a:lumMod val="20000"/>
              <a:lumOff val="80000"/>
            </a:schemeClr>
          </a:solidFill>
        </p:spPr>
        <p:txBody>
          <a:bodyPr wrap="square" lIns="91440" tIns="45720" rIns="91440" bIns="45720" rtlCol="0" anchor="t">
            <a:spAutoFit/>
          </a:bodyPr>
          <a:lstStyle/>
          <a:p>
            <a:r>
              <a:rPr lang="en-US"/>
              <a:t>GOAL: timeline, topics covered on each of the live Champion CoP meetings for both pre-launch AND post-launch</a:t>
            </a:r>
          </a:p>
        </p:txBody>
      </p:sp>
      <p:graphicFrame>
        <p:nvGraphicFramePr>
          <p:cNvPr id="5" name="Table 4">
            <a:extLst>
              <a:ext uri="{FF2B5EF4-FFF2-40B4-BE49-F238E27FC236}">
                <a16:creationId xmlns:a16="http://schemas.microsoft.com/office/drawing/2014/main" id="{DA55832B-99F8-A33D-4DF3-302EE92393B8}"/>
              </a:ext>
            </a:extLst>
          </p:cNvPr>
          <p:cNvGraphicFramePr>
            <a:graphicFrameLocks noGrp="1"/>
          </p:cNvGraphicFramePr>
          <p:nvPr/>
        </p:nvGraphicFramePr>
        <p:xfrm>
          <a:off x="495300" y="1162050"/>
          <a:ext cx="10656570" cy="3830319"/>
        </p:xfrm>
        <a:graphic>
          <a:graphicData uri="http://schemas.openxmlformats.org/drawingml/2006/table">
            <a:tbl>
              <a:tblPr firstRow="1" bandRow="1">
                <a:tableStyleId>{5C22544A-7EE6-4342-B048-85BDC9FD1C3A}</a:tableStyleId>
              </a:tblPr>
              <a:tblGrid>
                <a:gridCol w="6572250">
                  <a:extLst>
                    <a:ext uri="{9D8B030D-6E8A-4147-A177-3AD203B41FA5}">
                      <a16:colId xmlns:a16="http://schemas.microsoft.com/office/drawing/2014/main" val="3317372230"/>
                    </a:ext>
                  </a:extLst>
                </a:gridCol>
                <a:gridCol w="4084320">
                  <a:extLst>
                    <a:ext uri="{9D8B030D-6E8A-4147-A177-3AD203B41FA5}">
                      <a16:colId xmlns:a16="http://schemas.microsoft.com/office/drawing/2014/main" val="2972808539"/>
                    </a:ext>
                  </a:extLst>
                </a:gridCol>
              </a:tblGrid>
              <a:tr h="370840">
                <a:tc>
                  <a:txBody>
                    <a:bodyPr/>
                    <a:lstStyle/>
                    <a:p>
                      <a:pPr marL="0" marR="0" lvl="0" indent="0" algn="l">
                        <a:lnSpc>
                          <a:spcPct val="100000"/>
                        </a:lnSpc>
                        <a:spcBef>
                          <a:spcPts val="0"/>
                        </a:spcBef>
                        <a:spcAft>
                          <a:spcPts val="0"/>
                        </a:spcAft>
                        <a:buNone/>
                      </a:pPr>
                      <a:r>
                        <a:rPr lang="en-US" sz="1700" b="1" i="0" u="none" strike="noStrike" noProof="0">
                          <a:solidFill>
                            <a:srgbClr val="58595B"/>
                          </a:solidFill>
                          <a:latin typeface="Tahoma"/>
                        </a:rPr>
                        <a:t>Recruiting and leading the program launch team</a:t>
                      </a:r>
                      <a:endParaRPr lang="en-US" sz="1700" b="0" i="0" u="none" strike="noStrike" noProof="0">
                        <a:solidFill>
                          <a:srgbClr val="58595B"/>
                        </a:solidFill>
                        <a:latin typeface="Tahoma"/>
                      </a:endParaRPr>
                    </a:p>
                    <a:p>
                      <a:pPr marL="285750" marR="0" lvl="0" indent="-285750" algn="l">
                        <a:lnSpc>
                          <a:spcPct val="100000"/>
                        </a:lnSpc>
                        <a:spcBef>
                          <a:spcPts val="0"/>
                        </a:spcBef>
                        <a:spcAft>
                          <a:spcPts val="0"/>
                        </a:spcAft>
                        <a:buFont typeface="Arial"/>
                        <a:buChar char="•"/>
                      </a:pPr>
                      <a:r>
                        <a:rPr lang="en-US" sz="1700" b="0" i="0" u="none" strike="noStrike" noProof="0">
                          <a:solidFill>
                            <a:srgbClr val="58595B"/>
                          </a:solidFill>
                          <a:latin typeface="Tahoma"/>
                        </a:rPr>
                        <a:t>Ambassador recruitment/selection </a:t>
                      </a:r>
                    </a:p>
                    <a:p>
                      <a:pPr marL="285750" marR="0" lvl="0" indent="-285750" algn="l">
                        <a:lnSpc>
                          <a:spcPct val="100000"/>
                        </a:lnSpc>
                        <a:spcBef>
                          <a:spcPts val="0"/>
                        </a:spcBef>
                        <a:spcAft>
                          <a:spcPts val="0"/>
                        </a:spcAft>
                        <a:buFont typeface="Arial"/>
                        <a:buChar char="•"/>
                      </a:pPr>
                      <a:r>
                        <a:rPr lang="en-US" sz="1700" b="0" i="0" u="none" strike="noStrike" noProof="0">
                          <a:solidFill>
                            <a:srgbClr val="58595B"/>
                          </a:solidFill>
                          <a:latin typeface="Tahoma"/>
                        </a:rPr>
                        <a:t>Communicate the opportunity to begin recruitment (to managers AND potential participants) </a:t>
                      </a:r>
                    </a:p>
                    <a:p>
                      <a:pPr marL="285750" marR="0" lvl="0" indent="-285750" algn="l">
                        <a:lnSpc>
                          <a:spcPct val="100000"/>
                        </a:lnSpc>
                        <a:spcBef>
                          <a:spcPts val="0"/>
                        </a:spcBef>
                        <a:spcAft>
                          <a:spcPts val="0"/>
                        </a:spcAft>
                        <a:buFont typeface="Arial"/>
                        <a:buChar char="•"/>
                      </a:pPr>
                      <a:r>
                        <a:rPr lang="en-US" sz="1700" b="0" i="0" u="none" strike="noStrike" noProof="0">
                          <a:solidFill>
                            <a:srgbClr val="58595B"/>
                          </a:solidFill>
                          <a:latin typeface="Tahoma"/>
                        </a:rPr>
                        <a:t>Vetting and selection of Ambassadors </a:t>
                      </a:r>
                    </a:p>
                    <a:p>
                      <a:pPr marL="285750" marR="0" lvl="0" indent="-285750" algn="l">
                        <a:lnSpc>
                          <a:spcPct val="100000"/>
                        </a:lnSpc>
                        <a:spcBef>
                          <a:spcPts val="0"/>
                        </a:spcBef>
                        <a:spcAft>
                          <a:spcPts val="0"/>
                        </a:spcAft>
                        <a:buFont typeface="Arial"/>
                        <a:buChar char="•"/>
                      </a:pPr>
                      <a:r>
                        <a:rPr lang="en-US" sz="1700" b="0" i="0" u="none" strike="noStrike" noProof="0">
                          <a:solidFill>
                            <a:srgbClr val="58595B"/>
                          </a:solidFill>
                          <a:latin typeface="Tahoma"/>
                        </a:rPr>
                        <a:t>Announcing Ambassadors </a:t>
                      </a:r>
                      <a:endParaRPr lang="en-US"/>
                    </a:p>
                    <a:p>
                      <a:pPr marL="285750" marR="0" lvl="0" indent="-285750" algn="l">
                        <a:lnSpc>
                          <a:spcPct val="100000"/>
                        </a:lnSpc>
                        <a:spcBef>
                          <a:spcPts val="0"/>
                        </a:spcBef>
                        <a:spcAft>
                          <a:spcPts val="0"/>
                        </a:spcAft>
                        <a:buFont typeface="Arial"/>
                        <a:buChar char="•"/>
                      </a:pPr>
                      <a:r>
                        <a:rPr lang="en-US" sz="1700" b="0" i="0" u="none" strike="noStrike" noProof="0">
                          <a:solidFill>
                            <a:srgbClr val="58595B"/>
                          </a:solidFill>
                          <a:latin typeface="Tahoma"/>
                        </a:rPr>
                        <a:t>Communicate to the individuals, internal announcements, </a:t>
                      </a:r>
                      <a:endParaRPr lang="en-US"/>
                    </a:p>
                    <a:p>
                      <a:pPr marL="285750" marR="0" lvl="0" indent="-285750" algn="l">
                        <a:lnSpc>
                          <a:spcPct val="100000"/>
                        </a:lnSpc>
                        <a:spcBef>
                          <a:spcPts val="0"/>
                        </a:spcBef>
                        <a:spcAft>
                          <a:spcPts val="0"/>
                        </a:spcAft>
                        <a:buFont typeface="Arial"/>
                        <a:buChar char="•"/>
                      </a:pPr>
                      <a:r>
                        <a:rPr lang="en-US" sz="1700" b="0" i="0" u="none" strike="noStrike" noProof="0">
                          <a:solidFill>
                            <a:srgbClr val="58595B"/>
                          </a:solidFill>
                          <a:latin typeface="Tahoma"/>
                        </a:rPr>
                        <a:t>Internal meet/greet with fellow Ambassadors</a:t>
                      </a:r>
                      <a:endParaRPr lang="en-US"/>
                    </a:p>
                    <a:p>
                      <a:pPr marL="742950" marR="0" lvl="1" indent="-285750" algn="l">
                        <a:lnSpc>
                          <a:spcPct val="100000"/>
                        </a:lnSpc>
                        <a:spcBef>
                          <a:spcPts val="0"/>
                        </a:spcBef>
                        <a:spcAft>
                          <a:spcPts val="0"/>
                        </a:spcAft>
                        <a:buFont typeface="Courier New"/>
                        <a:buChar char="o"/>
                      </a:pPr>
                      <a:r>
                        <a:rPr lang="en-US" sz="1700" b="0" i="0" u="none" strike="noStrike" noProof="0">
                          <a:solidFill>
                            <a:srgbClr val="58595B"/>
                          </a:solidFill>
                          <a:latin typeface="Tahoma"/>
                        </a:rPr>
                        <a:t>Ambassador Administration </a:t>
                      </a:r>
                      <a:endParaRPr lang="en-US"/>
                    </a:p>
                    <a:p>
                      <a:pPr marL="742950" marR="0" lvl="1" indent="-285750" algn="l">
                        <a:lnSpc>
                          <a:spcPct val="100000"/>
                        </a:lnSpc>
                        <a:spcBef>
                          <a:spcPts val="0"/>
                        </a:spcBef>
                        <a:spcAft>
                          <a:spcPts val="0"/>
                        </a:spcAft>
                        <a:buFont typeface="Courier New"/>
                        <a:buChar char="o"/>
                      </a:pPr>
                      <a:r>
                        <a:rPr lang="en-US" sz="1700" b="0" i="0" u="none" strike="noStrike" noProof="0">
                          <a:solidFill>
                            <a:srgbClr val="58595B"/>
                          </a:solidFill>
                          <a:latin typeface="Tahoma"/>
                        </a:rPr>
                        <a:t>Ensure sign up </a:t>
                      </a:r>
                      <a:endParaRPr lang="en-US"/>
                    </a:p>
                    <a:p>
                      <a:pPr marL="742950" marR="0" lvl="1" indent="-285750" algn="l">
                        <a:lnSpc>
                          <a:spcPct val="100000"/>
                        </a:lnSpc>
                        <a:spcBef>
                          <a:spcPts val="0"/>
                        </a:spcBef>
                        <a:spcAft>
                          <a:spcPts val="0"/>
                        </a:spcAft>
                        <a:buFont typeface="Courier New"/>
                        <a:buChar char="o"/>
                      </a:pPr>
                      <a:r>
                        <a:rPr lang="en-US" sz="1700" b="0" i="0" u="none" strike="noStrike" noProof="0">
                          <a:solidFill>
                            <a:srgbClr val="58595B"/>
                          </a:solidFill>
                          <a:latin typeface="Tahoma"/>
                        </a:rPr>
                        <a:t>Selected goals </a:t>
                      </a:r>
                      <a:endParaRPr lang="en-US"/>
                    </a:p>
                    <a:p>
                      <a:pPr marL="742950" marR="0" lvl="1" indent="-285750" algn="l">
                        <a:lnSpc>
                          <a:spcPct val="100000"/>
                        </a:lnSpc>
                        <a:spcBef>
                          <a:spcPts val="0"/>
                        </a:spcBef>
                        <a:spcAft>
                          <a:spcPts val="0"/>
                        </a:spcAft>
                        <a:buFont typeface="Courier New"/>
                        <a:buChar char="o"/>
                      </a:pPr>
                      <a:r>
                        <a:rPr lang="en-US" sz="1700" b="0" i="0" u="none" strike="noStrike" noProof="0">
                          <a:solidFill>
                            <a:srgbClr val="58595B"/>
                          </a:solidFill>
                          <a:latin typeface="Tahoma"/>
                        </a:rPr>
                        <a:t>Completed orientation </a:t>
                      </a:r>
                      <a:endParaRPr lang="en-US"/>
                    </a:p>
                    <a:p>
                      <a:pPr marL="742950" marR="0" lvl="1" indent="-285750" algn="l">
                        <a:lnSpc>
                          <a:spcPct val="100000"/>
                        </a:lnSpc>
                        <a:spcBef>
                          <a:spcPts val="0"/>
                        </a:spcBef>
                        <a:spcAft>
                          <a:spcPts val="0"/>
                        </a:spcAft>
                        <a:buFont typeface="Courier New"/>
                        <a:buChar char="o"/>
                      </a:pPr>
                      <a:r>
                        <a:rPr lang="en-US" sz="1700" b="0" i="0" u="none" strike="noStrike" noProof="0">
                          <a:solidFill>
                            <a:srgbClr val="58595B"/>
                          </a:solidFill>
                          <a:latin typeface="Tahoma"/>
                        </a:rPr>
                        <a:t>Schedule launch meetings</a:t>
                      </a:r>
                      <a:endParaRPr lang="en-US"/>
                    </a:p>
                  </a:txBody>
                  <a:tcPr>
                    <a:solidFill>
                      <a:schemeClr val="bg1"/>
                    </a:solidFill>
                  </a:tcPr>
                </a:tc>
                <a:tc>
                  <a:txBody>
                    <a:bodyPr/>
                    <a:lstStyle/>
                    <a:p>
                      <a:pPr marL="0" marR="0" lvl="0" indent="0" algn="l">
                        <a:lnSpc>
                          <a:spcPct val="100000"/>
                        </a:lnSpc>
                        <a:spcBef>
                          <a:spcPts val="0"/>
                        </a:spcBef>
                        <a:spcAft>
                          <a:spcPts val="0"/>
                        </a:spcAft>
                        <a:buClr>
                          <a:srgbClr val="FFFFFF"/>
                        </a:buClr>
                        <a:buNone/>
                      </a:pPr>
                      <a:r>
                        <a:rPr lang="en-US" sz="1700" b="1" i="0" u="none" strike="noStrike" noProof="0">
                          <a:solidFill>
                            <a:srgbClr val="58595B"/>
                          </a:solidFill>
                          <a:latin typeface="Tahoma"/>
                        </a:rPr>
                        <a:t>Launch planning</a:t>
                      </a:r>
                      <a:endParaRPr lang="en-US" sz="1700" b="0" i="0" u="none" strike="noStrike" noProof="0">
                        <a:solidFill>
                          <a:srgbClr val="58595B"/>
                        </a:solidFill>
                        <a:latin typeface="Tahoma"/>
                      </a:endParaRPr>
                    </a:p>
                    <a:p>
                      <a:pPr marL="285750" marR="0" lvl="0" indent="-285750" algn="l">
                        <a:lnSpc>
                          <a:spcPct val="100000"/>
                        </a:lnSpc>
                        <a:spcBef>
                          <a:spcPts val="0"/>
                        </a:spcBef>
                        <a:spcAft>
                          <a:spcPts val="0"/>
                        </a:spcAft>
                        <a:buFont typeface="Arial"/>
                        <a:buChar char="•"/>
                      </a:pPr>
                      <a:r>
                        <a:rPr lang="en-US" sz="1700" b="0" i="0" u="none" strike="noStrike" noProof="0">
                          <a:solidFill>
                            <a:srgbClr val="58595B"/>
                          </a:solidFill>
                          <a:latin typeface="Tahoma"/>
                        </a:rPr>
                        <a:t>Schedule launch date</a:t>
                      </a:r>
                    </a:p>
                    <a:p>
                      <a:pPr marL="285750" marR="0" lvl="0" indent="-285750" algn="l">
                        <a:lnSpc>
                          <a:spcPct val="100000"/>
                        </a:lnSpc>
                        <a:spcBef>
                          <a:spcPts val="0"/>
                        </a:spcBef>
                        <a:spcAft>
                          <a:spcPts val="0"/>
                        </a:spcAft>
                        <a:buFont typeface="Arial"/>
                        <a:buChar char="•"/>
                      </a:pPr>
                      <a:r>
                        <a:rPr lang="en-US" sz="1700" b="0" i="0" u="none" strike="noStrike" noProof="0">
                          <a:solidFill>
                            <a:srgbClr val="58595B"/>
                          </a:solidFill>
                          <a:latin typeface="Tahoma"/>
                        </a:rPr>
                        <a:t>Logistics planning</a:t>
                      </a:r>
                    </a:p>
                    <a:p>
                      <a:pPr marL="285750" marR="0" lvl="0" indent="-285750" algn="l">
                        <a:lnSpc>
                          <a:spcPct val="100000"/>
                        </a:lnSpc>
                        <a:spcBef>
                          <a:spcPts val="0"/>
                        </a:spcBef>
                        <a:spcAft>
                          <a:spcPts val="0"/>
                        </a:spcAft>
                        <a:buFont typeface="Arial"/>
                        <a:buChar char="•"/>
                      </a:pPr>
                      <a:r>
                        <a:rPr lang="en-US" sz="1700" b="0" i="0" u="none" strike="noStrike" noProof="0">
                          <a:solidFill>
                            <a:srgbClr val="58595B"/>
                          </a:solidFill>
                          <a:latin typeface="Tahoma"/>
                        </a:rPr>
                        <a:t>Agenda preparation</a:t>
                      </a:r>
                    </a:p>
                    <a:p>
                      <a:pPr marL="285750" marR="0" lvl="0" indent="-285750" algn="l">
                        <a:lnSpc>
                          <a:spcPct val="100000"/>
                        </a:lnSpc>
                        <a:spcBef>
                          <a:spcPts val="0"/>
                        </a:spcBef>
                        <a:spcAft>
                          <a:spcPts val="0"/>
                        </a:spcAft>
                        <a:buFont typeface="Arial"/>
                        <a:buChar char="•"/>
                      </a:pPr>
                      <a:r>
                        <a:rPr lang="en-US" sz="1700" b="0" i="0" u="none" strike="noStrike" noProof="0">
                          <a:solidFill>
                            <a:srgbClr val="58595B"/>
                          </a:solidFill>
                          <a:latin typeface="Tahoma"/>
                        </a:rPr>
                        <a:t>Facilitation</a:t>
                      </a:r>
                    </a:p>
                    <a:p>
                      <a:pPr marL="285750" marR="0" lvl="0" indent="-285750" algn="l">
                        <a:lnSpc>
                          <a:spcPct val="100000"/>
                        </a:lnSpc>
                        <a:spcBef>
                          <a:spcPts val="0"/>
                        </a:spcBef>
                        <a:spcAft>
                          <a:spcPts val="0"/>
                        </a:spcAft>
                        <a:buFont typeface="Arial"/>
                        <a:buChar char="•"/>
                      </a:pPr>
                      <a:r>
                        <a:rPr lang="en-US" sz="1700" b="0" i="0" u="none" strike="noStrike" noProof="0">
                          <a:solidFill>
                            <a:srgbClr val="58595B"/>
                          </a:solidFill>
                          <a:latin typeface="Tahoma"/>
                        </a:rPr>
                        <a:t>Optional: Fireside chat guidance</a:t>
                      </a:r>
                    </a:p>
                    <a:p>
                      <a:pPr marL="0" marR="0" lvl="0" indent="0" algn="l">
                        <a:lnSpc>
                          <a:spcPct val="100000"/>
                        </a:lnSpc>
                        <a:spcBef>
                          <a:spcPts val="0"/>
                        </a:spcBef>
                        <a:spcAft>
                          <a:spcPts val="0"/>
                        </a:spcAft>
                        <a:buClr>
                          <a:srgbClr val="FFFFFF"/>
                        </a:buClr>
                        <a:buNone/>
                      </a:pPr>
                      <a:endParaRPr lang="en-US" sz="1700" b="0" i="0" u="none" strike="noStrike" noProof="0">
                        <a:solidFill>
                          <a:srgbClr val="58595B"/>
                        </a:solidFill>
                        <a:latin typeface="Tahoma"/>
                      </a:endParaRPr>
                    </a:p>
                  </a:txBody>
                  <a:tcPr>
                    <a:solidFill>
                      <a:schemeClr val="bg1"/>
                    </a:solidFill>
                  </a:tcPr>
                </a:tc>
                <a:extLst>
                  <a:ext uri="{0D108BD9-81ED-4DB2-BD59-A6C34878D82A}">
                    <a16:rowId xmlns:a16="http://schemas.microsoft.com/office/drawing/2014/main" val="426143744"/>
                  </a:ext>
                </a:extLst>
              </a:tr>
              <a:tr h="370839">
                <a:tc>
                  <a:txBody>
                    <a:bodyPr/>
                    <a:lstStyle/>
                    <a:p>
                      <a:pPr marL="742950" lvl="1" indent="-285750" algn="l">
                        <a:lnSpc>
                          <a:spcPct val="100000"/>
                        </a:lnSpc>
                        <a:spcBef>
                          <a:spcPts val="0"/>
                        </a:spcBef>
                        <a:spcAft>
                          <a:spcPts val="0"/>
                        </a:spcAft>
                        <a:buFont typeface="Courier New"/>
                        <a:buChar char="o"/>
                      </a:pPr>
                      <a:endParaRPr lang="en-US" sz="1700" b="0" i="0" u="none" strike="noStrike" noProof="0">
                        <a:solidFill>
                          <a:srgbClr val="58595B"/>
                        </a:solidFill>
                        <a:latin typeface="Tahoma"/>
                      </a:endParaRPr>
                    </a:p>
                  </a:txBody>
                  <a:tcPr>
                    <a:solidFill>
                      <a:schemeClr val="bg1"/>
                    </a:solidFill>
                  </a:tcPr>
                </a:tc>
                <a:tc>
                  <a:txBody>
                    <a:bodyPr/>
                    <a:lstStyle/>
                    <a:p>
                      <a:pPr marL="285750" lvl="0" indent="-285750" algn="l">
                        <a:lnSpc>
                          <a:spcPct val="100000"/>
                        </a:lnSpc>
                        <a:spcBef>
                          <a:spcPts val="0"/>
                        </a:spcBef>
                        <a:spcAft>
                          <a:spcPts val="0"/>
                        </a:spcAft>
                        <a:buFont typeface="Arial"/>
                        <a:buChar char="•"/>
                      </a:pPr>
                      <a:endParaRPr lang="en-US" sz="1700" b="0" i="1" u="none" strike="noStrike" noProof="0">
                        <a:solidFill>
                          <a:srgbClr val="58595B"/>
                        </a:solidFill>
                        <a:latin typeface="Tahoma"/>
                      </a:endParaRPr>
                    </a:p>
                  </a:txBody>
                  <a:tcPr>
                    <a:solidFill>
                      <a:schemeClr val="bg1"/>
                    </a:solidFill>
                  </a:tcPr>
                </a:tc>
                <a:extLst>
                  <a:ext uri="{0D108BD9-81ED-4DB2-BD59-A6C34878D82A}">
                    <a16:rowId xmlns:a16="http://schemas.microsoft.com/office/drawing/2014/main" val="2063174746"/>
                  </a:ext>
                </a:extLst>
              </a:tr>
            </a:tbl>
          </a:graphicData>
        </a:graphic>
      </p:graphicFrame>
    </p:spTree>
    <p:extLst>
      <p:ext uri="{BB962C8B-B14F-4D97-AF65-F5344CB8AC3E}">
        <p14:creationId xmlns:p14="http://schemas.microsoft.com/office/powerpoint/2010/main" val="3151458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06DAF1-AE02-03D7-98BE-E7AAB275FDC5}"/>
              </a:ext>
            </a:extLst>
          </p:cNvPr>
          <p:cNvSpPr>
            <a:spLocks noGrp="1"/>
          </p:cNvSpPr>
          <p:nvPr>
            <p:ph type="title"/>
          </p:nvPr>
        </p:nvSpPr>
        <p:spPr>
          <a:xfrm>
            <a:off x="927100" y="3175"/>
            <a:ext cx="10834396" cy="1325563"/>
          </a:xfrm>
        </p:spPr>
        <p:txBody>
          <a:bodyPr/>
          <a:lstStyle/>
          <a:p>
            <a:r>
              <a:rPr lang="en-US" sz="3200">
                <a:solidFill>
                  <a:schemeClr val="accent1"/>
                </a:solidFill>
                <a:latin typeface="Tahoma"/>
                <a:ea typeface="Tahoma"/>
                <a:cs typeface="Tahoma"/>
              </a:rPr>
              <a:t>Post-Launch  Key  Discussion  Topics/Milestones</a:t>
            </a:r>
          </a:p>
        </p:txBody>
      </p:sp>
      <p:sp>
        <p:nvSpPr>
          <p:cNvPr id="2" name="Text Placeholder 1">
            <a:extLst>
              <a:ext uri="{FF2B5EF4-FFF2-40B4-BE49-F238E27FC236}">
                <a16:creationId xmlns:a16="http://schemas.microsoft.com/office/drawing/2014/main" id="{642811B7-0894-FD34-E240-2EC33E34A956}"/>
              </a:ext>
            </a:extLst>
          </p:cNvPr>
          <p:cNvSpPr>
            <a:spLocks noGrp="1"/>
          </p:cNvSpPr>
          <p:nvPr>
            <p:ph type="body" sz="quarter" idx="10"/>
          </p:nvPr>
        </p:nvSpPr>
        <p:spPr>
          <a:xfrm>
            <a:off x="927100" y="889000"/>
            <a:ext cx="10834688" cy="4006850"/>
          </a:xfrm>
        </p:spPr>
        <p:txBody>
          <a:bodyPr vert="horz" lIns="91440" tIns="45720" rIns="91440" bIns="45720" rtlCol="0" anchor="t">
            <a:noAutofit/>
          </a:bodyPr>
          <a:lstStyle/>
          <a:p>
            <a:pPr marL="171450" indent="-171450">
              <a:lnSpc>
                <a:spcPct val="100000"/>
              </a:lnSpc>
              <a:spcBef>
                <a:spcPts val="0"/>
              </a:spcBef>
              <a:buFont typeface="Arial,Sans-Serif" panose="020B0604020202020204" pitchFamily="34" charset="0"/>
            </a:pPr>
            <a:endParaRPr lang="en-US" sz="1200">
              <a:latin typeface="Tahoma"/>
              <a:ea typeface="Tahoma"/>
              <a:cs typeface="Tahoma"/>
            </a:endParaRPr>
          </a:p>
          <a:p>
            <a:pPr marL="171450" indent="-171450">
              <a:lnSpc>
                <a:spcPct val="100000"/>
              </a:lnSpc>
              <a:spcBef>
                <a:spcPts val="0"/>
              </a:spcBef>
              <a:buFont typeface="Arial,Sans-Serif" panose="020B0604020202020204" pitchFamily="34" charset="0"/>
            </a:pPr>
            <a:endParaRPr lang="en-US" sz="1200">
              <a:latin typeface="Tahoma"/>
              <a:ea typeface="Tahoma"/>
              <a:cs typeface="Tahoma"/>
            </a:endParaRPr>
          </a:p>
          <a:p>
            <a:pPr marL="171450" indent="-171450">
              <a:lnSpc>
                <a:spcPct val="100000"/>
              </a:lnSpc>
              <a:spcBef>
                <a:spcPts val="0"/>
              </a:spcBef>
              <a:buFont typeface="Arial,Sans-Serif" panose="020B0604020202020204" pitchFamily="34" charset="0"/>
            </a:pPr>
            <a:r>
              <a:rPr lang="en-US" sz="2000">
                <a:latin typeface="Tahoma"/>
                <a:ea typeface="Tahoma"/>
                <a:cs typeface="Tahoma"/>
              </a:rPr>
              <a:t>Motivating the EC/cohort</a:t>
            </a:r>
            <a:endParaRPr lang="en-US" sz="2000"/>
          </a:p>
          <a:p>
            <a:pPr marL="171450" indent="-171450">
              <a:lnSpc>
                <a:spcPct val="100000"/>
              </a:lnSpc>
              <a:spcBef>
                <a:spcPts val="0"/>
              </a:spcBef>
              <a:buFont typeface="Arial,Sans-Serif" panose="020B0604020202020204" pitchFamily="34" charset="0"/>
            </a:pPr>
            <a:r>
              <a:rPr lang="en-US" sz="2000">
                <a:latin typeface="Tahoma"/>
                <a:ea typeface="Tahoma"/>
                <a:cs typeface="Tahoma"/>
              </a:rPr>
              <a:t>Setting the calendar (EC, cohort, workgroups)</a:t>
            </a:r>
          </a:p>
          <a:p>
            <a:pPr marL="171450" indent="-171450">
              <a:lnSpc>
                <a:spcPct val="100000"/>
              </a:lnSpc>
              <a:spcBef>
                <a:spcPts val="0"/>
              </a:spcBef>
              <a:buFont typeface="Arial,Sans-Serif" panose="020B0604020202020204" pitchFamily="34" charset="0"/>
            </a:pPr>
            <a:r>
              <a:rPr lang="en-US" sz="2000">
                <a:latin typeface="Tahoma"/>
                <a:ea typeface="Tahoma"/>
                <a:cs typeface="Tahoma"/>
              </a:rPr>
              <a:t>Finalizing initiatives/charters</a:t>
            </a:r>
          </a:p>
          <a:p>
            <a:pPr marL="171450" indent="-171450">
              <a:lnSpc>
                <a:spcPct val="100000"/>
              </a:lnSpc>
              <a:spcBef>
                <a:spcPts val="0"/>
              </a:spcBef>
              <a:buFont typeface="Arial,Sans-Serif" panose="020B0604020202020204" pitchFamily="34" charset="0"/>
            </a:pPr>
            <a:r>
              <a:rPr lang="en-US" sz="2000">
                <a:latin typeface="Tahoma"/>
                <a:ea typeface="Tahoma"/>
                <a:cs typeface="Tahoma"/>
              </a:rPr>
              <a:t>Keeping up momentum</a:t>
            </a:r>
          </a:p>
          <a:p>
            <a:pPr marL="171450" indent="-171450">
              <a:lnSpc>
                <a:spcPct val="100000"/>
              </a:lnSpc>
              <a:spcBef>
                <a:spcPts val="0"/>
              </a:spcBef>
              <a:buFont typeface="Arial,Sans-Serif" panose="020B0604020202020204" pitchFamily="34" charset="0"/>
            </a:pPr>
            <a:r>
              <a:rPr lang="en-US" sz="2000">
                <a:latin typeface="Tahoma"/>
                <a:ea typeface="Tahoma"/>
                <a:cs typeface="Tahoma"/>
              </a:rPr>
              <a:t>Mid-year presentation prep/Leadership Changeover</a:t>
            </a:r>
          </a:p>
          <a:p>
            <a:pPr marL="171450" indent="-171450">
              <a:lnSpc>
                <a:spcPct val="100000"/>
              </a:lnSpc>
              <a:spcBef>
                <a:spcPts val="0"/>
              </a:spcBef>
              <a:buFont typeface="Arial,Sans-Serif" panose="020B0604020202020204" pitchFamily="34" charset="0"/>
            </a:pPr>
            <a:r>
              <a:rPr lang="en-US" sz="2000">
                <a:latin typeface="Tahoma"/>
                <a:ea typeface="Tahoma"/>
                <a:cs typeface="Tahoma"/>
              </a:rPr>
              <a:t>Setting up for graduation</a:t>
            </a:r>
          </a:p>
          <a:p>
            <a:pPr marL="171450" indent="-171450">
              <a:lnSpc>
                <a:spcPct val="100000"/>
              </a:lnSpc>
              <a:spcBef>
                <a:spcPts val="0"/>
              </a:spcBef>
              <a:buFont typeface="Arial,Sans-Serif" panose="020B0604020202020204" pitchFamily="34" charset="0"/>
            </a:pPr>
            <a:r>
              <a:rPr lang="en-US" sz="2000">
                <a:latin typeface="Tahoma"/>
                <a:ea typeface="Tahoma"/>
                <a:cs typeface="Tahoma"/>
              </a:rPr>
              <a:t>Year-end presentation prep</a:t>
            </a:r>
          </a:p>
          <a:p>
            <a:pPr marL="171450" indent="-171450">
              <a:lnSpc>
                <a:spcPct val="100000"/>
              </a:lnSpc>
              <a:spcBef>
                <a:spcPts val="0"/>
              </a:spcBef>
              <a:buFont typeface="Arial,Sans-Serif" panose="020B0604020202020204" pitchFamily="34" charset="0"/>
            </a:pPr>
            <a:r>
              <a:rPr lang="en-US" sz="2000">
                <a:latin typeface="Tahoma"/>
                <a:ea typeface="Tahoma"/>
                <a:cs typeface="Tahoma"/>
              </a:rPr>
              <a:t>Re-launch</a:t>
            </a:r>
          </a:p>
          <a:p>
            <a:pPr marL="171450" indent="-171450">
              <a:lnSpc>
                <a:spcPct val="100000"/>
              </a:lnSpc>
              <a:spcBef>
                <a:spcPts val="0"/>
              </a:spcBef>
              <a:buFont typeface="Arial,Sans-Serif" panose="020B0604020202020204" pitchFamily="34" charset="0"/>
            </a:pPr>
            <a:r>
              <a:rPr lang="en-US" sz="2000">
                <a:latin typeface="Tahoma"/>
                <a:ea typeface="Tahoma"/>
                <a:cs typeface="Tahoma"/>
              </a:rPr>
              <a:t>Graduation</a:t>
            </a:r>
          </a:p>
          <a:p>
            <a:pPr marL="171450" indent="-171450">
              <a:lnSpc>
                <a:spcPct val="100000"/>
              </a:lnSpc>
              <a:spcBef>
                <a:spcPts val="0"/>
              </a:spcBef>
              <a:buFont typeface="Arial,Sans-Serif" panose="020B0604020202020204" pitchFamily="34" charset="0"/>
            </a:pPr>
            <a:endParaRPr lang="en-US" sz="2400">
              <a:latin typeface="Tahoma"/>
              <a:ea typeface="Tahoma"/>
              <a:cs typeface="Tahoma"/>
            </a:endParaRPr>
          </a:p>
        </p:txBody>
      </p:sp>
    </p:spTree>
    <p:extLst>
      <p:ext uri="{BB962C8B-B14F-4D97-AF65-F5344CB8AC3E}">
        <p14:creationId xmlns:p14="http://schemas.microsoft.com/office/powerpoint/2010/main" val="1593053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654E-E561-5650-1AB1-2EB32665041B}"/>
              </a:ext>
            </a:extLst>
          </p:cNvPr>
          <p:cNvSpPr>
            <a:spLocks noGrp="1"/>
          </p:cNvSpPr>
          <p:nvPr>
            <p:ph type="title"/>
          </p:nvPr>
        </p:nvSpPr>
        <p:spPr/>
        <p:txBody>
          <a:bodyPr/>
          <a:lstStyle/>
          <a:p>
            <a:r>
              <a:rPr lang="en-US"/>
              <a:t>Step 1: Call for Nominations</a:t>
            </a:r>
          </a:p>
        </p:txBody>
      </p:sp>
      <p:sp>
        <p:nvSpPr>
          <p:cNvPr id="3" name="Text Placeholder 2">
            <a:extLst>
              <a:ext uri="{FF2B5EF4-FFF2-40B4-BE49-F238E27FC236}">
                <a16:creationId xmlns:a16="http://schemas.microsoft.com/office/drawing/2014/main" id="{84CBA9D7-433B-6C3F-4558-2B410840033F}"/>
              </a:ext>
            </a:extLst>
          </p:cNvPr>
          <p:cNvSpPr>
            <a:spLocks noGrp="1"/>
          </p:cNvSpPr>
          <p:nvPr>
            <p:ph type="body" sz="quarter" idx="10"/>
          </p:nvPr>
        </p:nvSpPr>
        <p:spPr/>
        <p:txBody>
          <a:bodyPr>
            <a:normAutofit fontScale="77500" lnSpcReduction="20000"/>
          </a:bodyPr>
          <a:lstStyle/>
          <a:p>
            <a:pPr marL="0" indent="0">
              <a:lnSpc>
                <a:spcPct val="110000"/>
              </a:lnSpc>
              <a:spcBef>
                <a:spcPts val="0"/>
              </a:spcBef>
              <a:spcAft>
                <a:spcPts val="600"/>
              </a:spcAft>
              <a:buNone/>
            </a:pPr>
            <a:r>
              <a:rPr lang="en-US" sz="1600">
                <a:ea typeface="Calibri" panose="020F0502020204030204" pitchFamily="34" charset="0"/>
                <a:cs typeface="Times New Roman" panose="02020603050405020304" pitchFamily="18" charset="0"/>
              </a:rPr>
              <a:t>Once the Ambassador profile has been created, it’s time to notify the appropriate individuals internally within your organization. Using your preferred internal communications channels, send out the call for nominations:</a:t>
            </a:r>
          </a:p>
          <a:p>
            <a:pPr>
              <a:lnSpc>
                <a:spcPct val="110000"/>
              </a:lnSpc>
              <a:spcBef>
                <a:spcPts val="0"/>
              </a:spcBef>
              <a:spcAft>
                <a:spcPts val="600"/>
              </a:spcAft>
            </a:pPr>
            <a:r>
              <a:rPr lang="en-US" sz="1600" b="1">
                <a:ea typeface="Calibri" panose="020F0502020204030204" pitchFamily="34" charset="0"/>
                <a:cs typeface="Times New Roman" panose="02020603050405020304" pitchFamily="18" charset="0"/>
              </a:rPr>
              <a:t>What to send: </a:t>
            </a:r>
            <a:r>
              <a:rPr lang="en-US" sz="1600">
                <a:ea typeface="Calibri" panose="020F0502020204030204" pitchFamily="34" charset="0"/>
                <a:cs typeface="Times New Roman" panose="02020603050405020304" pitchFamily="18" charset="0"/>
              </a:rPr>
              <a:t>include high-level detail about the program/outcomes and accepted nomination formats </a:t>
            </a:r>
          </a:p>
          <a:p>
            <a:pPr>
              <a:lnSpc>
                <a:spcPct val="100000"/>
              </a:lnSpc>
              <a:spcBef>
                <a:spcPts val="0"/>
              </a:spcBef>
              <a:spcAft>
                <a:spcPts val="600"/>
              </a:spcAft>
            </a:pPr>
            <a:r>
              <a:rPr lang="en-US" sz="1600" b="1">
                <a:ea typeface="Calibri" panose="020F0502020204030204" pitchFamily="34" charset="0"/>
                <a:cs typeface="Times New Roman" panose="02020603050405020304" pitchFamily="18" charset="0"/>
              </a:rPr>
              <a:t>Who to send to: </a:t>
            </a:r>
            <a:r>
              <a:rPr lang="en-US" sz="1600">
                <a:ea typeface="Calibri" panose="020F0502020204030204" pitchFamily="34" charset="0"/>
                <a:cs typeface="Times New Roman" panose="02020603050405020304" pitchFamily="18" charset="0"/>
              </a:rPr>
              <a:t>be sure the communications reach your target audience and are curated with the appropriate call to action (for example, if you’re looking for self-nominations be sure to send through any/all communication channels that will reach individuals fitting your target criteria with encouragement to self-nominate)</a:t>
            </a:r>
          </a:p>
          <a:p>
            <a:pPr>
              <a:lnSpc>
                <a:spcPct val="100000"/>
              </a:lnSpc>
              <a:spcBef>
                <a:spcPts val="0"/>
              </a:spcBef>
              <a:spcAft>
                <a:spcPts val="600"/>
              </a:spcAft>
            </a:pPr>
            <a:r>
              <a:rPr lang="en-US" sz="1600" b="1">
                <a:ea typeface="Calibri" panose="020F0502020204030204" pitchFamily="34" charset="0"/>
                <a:cs typeface="Times New Roman" panose="02020603050405020304" pitchFamily="18" charset="0"/>
              </a:rPr>
              <a:t>How to expand the reach: </a:t>
            </a:r>
            <a:r>
              <a:rPr lang="en-US" sz="1600">
                <a:ea typeface="Calibri" panose="020F0502020204030204" pitchFamily="34" charset="0"/>
                <a:cs typeface="Times New Roman" panose="02020603050405020304" pitchFamily="18" charset="0"/>
              </a:rPr>
              <a:t>don’t hesitate to contact your Internal Women’s Network, relevant diversity Employee Resource Groups or even Human Resources to help find candidates. Participation in the program can be a great reward to those who have volunteered extensive time to your employee resource groups!</a:t>
            </a:r>
          </a:p>
          <a:p>
            <a:pPr>
              <a:lnSpc>
                <a:spcPct val="100000"/>
              </a:lnSpc>
              <a:spcBef>
                <a:spcPts val="0"/>
              </a:spcBef>
              <a:spcAft>
                <a:spcPts val="600"/>
              </a:spcAft>
            </a:pPr>
            <a:r>
              <a:rPr lang="en-US" sz="1600" b="1">
                <a:ea typeface="Calibri" panose="020F0502020204030204" pitchFamily="34" charset="0"/>
                <a:cs typeface="Times New Roman" panose="02020603050405020304" pitchFamily="18" charset="0"/>
              </a:rPr>
              <a:t>Include a deadline </a:t>
            </a:r>
            <a:r>
              <a:rPr lang="en-US" sz="1600">
                <a:ea typeface="Calibri" panose="020F0502020204030204" pitchFamily="34" charset="0"/>
                <a:cs typeface="Times New Roman" panose="02020603050405020304" pitchFamily="18" charset="0"/>
              </a:rPr>
              <a:t>for nominations about 1 month prior to Launch. This allows time to:</a:t>
            </a:r>
          </a:p>
          <a:p>
            <a:pPr lvl="1">
              <a:lnSpc>
                <a:spcPct val="100000"/>
              </a:lnSpc>
              <a:spcBef>
                <a:spcPts val="0"/>
              </a:spcBef>
              <a:spcAft>
                <a:spcPts val="600"/>
              </a:spcAft>
            </a:pPr>
            <a:r>
              <a:rPr lang="en-US" sz="1400">
                <a:ea typeface="Calibri" panose="020F0502020204030204" pitchFamily="34" charset="0"/>
                <a:cs typeface="Times New Roman" panose="02020603050405020304" pitchFamily="18" charset="0"/>
              </a:rPr>
              <a:t>Vet and select the final candidates</a:t>
            </a:r>
          </a:p>
          <a:p>
            <a:pPr lvl="1">
              <a:lnSpc>
                <a:spcPct val="100000"/>
              </a:lnSpc>
              <a:spcBef>
                <a:spcPts val="0"/>
              </a:spcBef>
              <a:spcAft>
                <a:spcPts val="600"/>
              </a:spcAft>
            </a:pPr>
            <a:r>
              <a:rPr lang="en-US" sz="1400">
                <a:ea typeface="Calibri" panose="020F0502020204030204" pitchFamily="34" charset="0"/>
                <a:cs typeface="Times New Roman" panose="02020603050405020304" pitchFamily="18" charset="0"/>
              </a:rPr>
              <a:t>Invite Ambassadors to the Launch </a:t>
            </a:r>
          </a:p>
          <a:p>
            <a:pPr lvl="1">
              <a:lnSpc>
                <a:spcPct val="100000"/>
              </a:lnSpc>
              <a:spcBef>
                <a:spcPts val="0"/>
              </a:spcBef>
              <a:spcAft>
                <a:spcPts val="600"/>
              </a:spcAft>
            </a:pPr>
            <a:r>
              <a:rPr lang="en-US" sz="1400">
                <a:ea typeface="Calibri" panose="020F0502020204030204" pitchFamily="34" charset="0"/>
                <a:cs typeface="Times New Roman" panose="02020603050405020304" pitchFamily="18" charset="0"/>
              </a:rPr>
              <a:t>Ensure Ambassadors have time to join the HBA/their cohort, orient themselves to the program and select their individual goals.</a:t>
            </a:r>
            <a:endParaRPr lang="en-US" sz="1400" b="1">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394FE27-1A88-6440-B1CB-E15FFF18F62D}"/>
              </a:ext>
            </a:extLst>
          </p:cNvPr>
          <p:cNvSpPr txBox="1"/>
          <p:nvPr/>
        </p:nvSpPr>
        <p:spPr>
          <a:xfrm>
            <a:off x="5157928" y="248575"/>
            <a:ext cx="7137646" cy="584775"/>
          </a:xfrm>
          <a:prstGeom prst="rect">
            <a:avLst/>
          </a:prstGeom>
          <a:noFill/>
        </p:spPr>
        <p:txBody>
          <a:bodyPr wrap="square" rtlCol="0">
            <a:spAutoFit/>
          </a:bodyPr>
          <a:lstStyle/>
          <a:p>
            <a:r>
              <a:rPr lang="en-US" sz="3200">
                <a:solidFill>
                  <a:schemeClr val="bg1"/>
                </a:solidFill>
              </a:rPr>
              <a:t>Ambassador Selection and Orientation</a:t>
            </a:r>
          </a:p>
        </p:txBody>
      </p:sp>
    </p:spTree>
    <p:extLst>
      <p:ext uri="{BB962C8B-B14F-4D97-AF65-F5344CB8AC3E}">
        <p14:creationId xmlns:p14="http://schemas.microsoft.com/office/powerpoint/2010/main" val="2965225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654E-E561-5650-1AB1-2EB32665041B}"/>
              </a:ext>
            </a:extLst>
          </p:cNvPr>
          <p:cNvSpPr>
            <a:spLocks noGrp="1"/>
          </p:cNvSpPr>
          <p:nvPr>
            <p:ph type="title"/>
          </p:nvPr>
        </p:nvSpPr>
        <p:spPr/>
        <p:txBody>
          <a:bodyPr/>
          <a:lstStyle/>
          <a:p>
            <a:r>
              <a:rPr lang="en-US"/>
              <a:t>Step 2: Ambassador Selection</a:t>
            </a:r>
          </a:p>
        </p:txBody>
      </p:sp>
      <p:sp>
        <p:nvSpPr>
          <p:cNvPr id="3" name="Text Placeholder 2">
            <a:extLst>
              <a:ext uri="{FF2B5EF4-FFF2-40B4-BE49-F238E27FC236}">
                <a16:creationId xmlns:a16="http://schemas.microsoft.com/office/drawing/2014/main" id="{84CBA9D7-433B-6C3F-4558-2B410840033F}"/>
              </a:ext>
            </a:extLst>
          </p:cNvPr>
          <p:cNvSpPr>
            <a:spLocks noGrp="1"/>
          </p:cNvSpPr>
          <p:nvPr>
            <p:ph type="body" sz="quarter" idx="10"/>
          </p:nvPr>
        </p:nvSpPr>
        <p:spPr/>
        <p:txBody>
          <a:bodyPr>
            <a:normAutofit fontScale="70000" lnSpcReduction="20000"/>
          </a:bodyPr>
          <a:lstStyle/>
          <a:p>
            <a:pPr marL="0" indent="0">
              <a:lnSpc>
                <a:spcPct val="100000"/>
              </a:lnSpc>
              <a:spcBef>
                <a:spcPts val="0"/>
              </a:spcBef>
              <a:spcAft>
                <a:spcPts val="600"/>
              </a:spcAft>
              <a:buNone/>
            </a:pPr>
            <a:r>
              <a:rPr lang="en-US" sz="1500">
                <a:ea typeface="Calibri" panose="020F0502020204030204" pitchFamily="34" charset="0"/>
                <a:cs typeface="Times New Roman" panose="02020603050405020304" pitchFamily="18" charset="0"/>
              </a:rPr>
              <a:t>Once your nomination deadline has passed, it’s time to select your Ambassadors. This step is typically handled by the program Champions, consulting the program Advocates as needed.</a:t>
            </a:r>
          </a:p>
          <a:p>
            <a:pPr marL="342900" indent="-342900">
              <a:lnSpc>
                <a:spcPct val="100000"/>
              </a:lnSpc>
              <a:spcBef>
                <a:spcPts val="0"/>
              </a:spcBef>
              <a:spcAft>
                <a:spcPts val="600"/>
              </a:spcAft>
              <a:buFont typeface="+mj-lt"/>
              <a:buAutoNum type="arabicPeriod"/>
            </a:pPr>
            <a:r>
              <a:rPr lang="en-US" sz="1400" b="1">
                <a:ea typeface="Calibri" panose="020F0502020204030204" pitchFamily="34" charset="0"/>
                <a:cs typeface="Times New Roman" panose="02020603050405020304" pitchFamily="18" charset="0"/>
              </a:rPr>
              <a:t>Review </a:t>
            </a:r>
            <a:r>
              <a:rPr lang="en-US" sz="1400">
                <a:ea typeface="Calibri" panose="020F0502020204030204" pitchFamily="34" charset="0"/>
                <a:cs typeface="Times New Roman" panose="02020603050405020304" pitchFamily="18" charset="0"/>
              </a:rPr>
              <a:t>each nominee’s information and evaluate it against your pre-determined Ambassador Profile and criteria. The HBA recommends:</a:t>
            </a:r>
          </a:p>
          <a:p>
            <a:pPr marL="1028700" lvl="1" indent="-342900">
              <a:lnSpc>
                <a:spcPct val="100000"/>
              </a:lnSpc>
              <a:spcBef>
                <a:spcPts val="0"/>
              </a:spcBef>
              <a:spcAft>
                <a:spcPts val="600"/>
              </a:spcAft>
            </a:pPr>
            <a:r>
              <a:rPr lang="en-US" sz="1400">
                <a:ea typeface="Calibri" panose="020F0502020204030204" pitchFamily="34" charset="0"/>
                <a:cs typeface="Times New Roman" panose="02020603050405020304" pitchFamily="18" charset="0"/>
              </a:rPr>
              <a:t>When possible, assign each submission a number rather than by the candidate’s name ensure fair and unbiased assessments</a:t>
            </a:r>
          </a:p>
          <a:p>
            <a:pPr marL="1028700" lvl="1" indent="-342900">
              <a:lnSpc>
                <a:spcPct val="100000"/>
              </a:lnSpc>
              <a:spcBef>
                <a:spcPts val="0"/>
              </a:spcBef>
              <a:spcAft>
                <a:spcPts val="600"/>
              </a:spcAft>
            </a:pPr>
            <a:r>
              <a:rPr lang="en-US" sz="1400">
                <a:ea typeface="Calibri" panose="020F0502020204030204" pitchFamily="34" charset="0"/>
                <a:cs typeface="Times New Roman" panose="02020603050405020304" pitchFamily="18" charset="0"/>
              </a:rPr>
              <a:t>Create a ‘scorecard’ with your evaluation criteria to make the process simple and collaborative</a:t>
            </a:r>
          </a:p>
          <a:p>
            <a:pPr marL="342900" indent="-342900">
              <a:lnSpc>
                <a:spcPct val="100000"/>
              </a:lnSpc>
              <a:spcBef>
                <a:spcPts val="0"/>
              </a:spcBef>
              <a:spcAft>
                <a:spcPts val="600"/>
              </a:spcAft>
              <a:buFont typeface="+mj-lt"/>
              <a:buAutoNum type="arabicPeriod"/>
            </a:pPr>
            <a:r>
              <a:rPr lang="en-US" sz="1400" b="1">
                <a:ea typeface="Calibri" panose="020F0502020204030204" pitchFamily="34" charset="0"/>
                <a:cs typeface="Times New Roman" panose="02020603050405020304" pitchFamily="18" charset="0"/>
              </a:rPr>
              <a:t>Build your list of Ambassadors </a:t>
            </a:r>
            <a:r>
              <a:rPr lang="en-US" sz="1400">
                <a:ea typeface="Calibri" panose="020F0502020204030204" pitchFamily="34" charset="0"/>
                <a:cs typeface="Times New Roman" panose="02020603050405020304" pitchFamily="18" charset="0"/>
              </a:rPr>
              <a:t>with the top candidates until you achieve your pre-determined critical mass number</a:t>
            </a:r>
          </a:p>
          <a:p>
            <a:pPr marL="1028700" lvl="1" indent="-342900">
              <a:lnSpc>
                <a:spcPct val="100000"/>
              </a:lnSpc>
              <a:spcBef>
                <a:spcPts val="0"/>
              </a:spcBef>
              <a:spcAft>
                <a:spcPts val="600"/>
              </a:spcAft>
            </a:pPr>
            <a:r>
              <a:rPr lang="en-US" sz="1400">
                <a:ea typeface="Calibri" panose="020F0502020204030204" pitchFamily="34" charset="0"/>
                <a:cs typeface="Times New Roman" panose="02020603050405020304" pitchFamily="18" charset="0"/>
              </a:rPr>
              <a:t>Often there are more deserving candidates than available slots in the cohort. The HBA recommends beginning a ‘wait list’ of these individuals. They can be first in line for consideration for a separate/concurrent cohort (if your organization plans to have multiple) or for the following year’s cohort.</a:t>
            </a:r>
          </a:p>
          <a:p>
            <a:pPr marL="342900" indent="-342900">
              <a:lnSpc>
                <a:spcPct val="100000"/>
              </a:lnSpc>
              <a:spcBef>
                <a:spcPts val="0"/>
              </a:spcBef>
              <a:spcAft>
                <a:spcPts val="600"/>
              </a:spcAft>
              <a:buFont typeface="+mj-lt"/>
              <a:buAutoNum type="arabicPeriod"/>
            </a:pPr>
            <a:r>
              <a:rPr lang="en-US" sz="1400" b="1">
                <a:ea typeface="Calibri" panose="020F0502020204030204" pitchFamily="34" charset="0"/>
                <a:cs typeface="Times New Roman" panose="02020603050405020304" pitchFamily="18" charset="0"/>
              </a:rPr>
              <a:t>Notify the Ambassadors</a:t>
            </a:r>
            <a:r>
              <a:rPr lang="en-US" sz="1400">
                <a:ea typeface="Calibri" panose="020F0502020204030204" pitchFamily="34" charset="0"/>
                <a:cs typeface="Times New Roman" panose="02020603050405020304" pitchFamily="18" charset="0"/>
              </a:rPr>
              <a:t> of their acceptance along with:</a:t>
            </a:r>
          </a:p>
          <a:p>
            <a:pPr marL="971550" lvl="1" indent="-285750">
              <a:lnSpc>
                <a:spcPct val="100000"/>
              </a:lnSpc>
              <a:spcBef>
                <a:spcPts val="0"/>
              </a:spcBef>
              <a:spcAft>
                <a:spcPts val="600"/>
              </a:spcAft>
            </a:pPr>
            <a:r>
              <a:rPr lang="en-US" sz="1400">
                <a:ea typeface="Calibri" panose="020F0502020204030204" pitchFamily="34" charset="0"/>
                <a:cs typeface="Times New Roman" panose="02020603050405020304" pitchFamily="18" charset="0"/>
              </a:rPr>
              <a:t>The Ambassador Program welcome kit (see next slide)</a:t>
            </a:r>
          </a:p>
          <a:p>
            <a:pPr marL="971550" lvl="1" indent="-285750">
              <a:lnSpc>
                <a:spcPct val="100000"/>
              </a:lnSpc>
              <a:spcBef>
                <a:spcPts val="0"/>
              </a:spcBef>
              <a:spcAft>
                <a:spcPts val="600"/>
              </a:spcAft>
            </a:pPr>
            <a:r>
              <a:rPr lang="en-US" sz="1400">
                <a:ea typeface="Calibri" panose="020F0502020204030204" pitchFamily="34" charset="0"/>
                <a:cs typeface="Times New Roman" panose="02020603050405020304" pitchFamily="18" charset="0"/>
              </a:rPr>
              <a:t>Join Link (provided by your HBA Program Excellence Manager, see step 3)</a:t>
            </a:r>
          </a:p>
          <a:p>
            <a:pPr marL="971550" lvl="1" indent="-285750">
              <a:lnSpc>
                <a:spcPct val="100000"/>
              </a:lnSpc>
              <a:spcBef>
                <a:spcPts val="0"/>
              </a:spcBef>
              <a:spcAft>
                <a:spcPts val="600"/>
              </a:spcAft>
            </a:pPr>
            <a:r>
              <a:rPr lang="en-US" sz="1400">
                <a:ea typeface="Calibri" panose="020F0502020204030204" pitchFamily="34" charset="0"/>
                <a:cs typeface="Times New Roman" panose="02020603050405020304" pitchFamily="18" charset="0"/>
              </a:rPr>
              <a:t>Invitation to the Launch</a:t>
            </a:r>
          </a:p>
          <a:p>
            <a:pPr marL="971550" lvl="1" indent="-285750">
              <a:lnSpc>
                <a:spcPct val="100000"/>
              </a:lnSpc>
              <a:spcBef>
                <a:spcPts val="0"/>
              </a:spcBef>
              <a:spcAft>
                <a:spcPts val="600"/>
              </a:spcAft>
            </a:pPr>
            <a:r>
              <a:rPr lang="en-US" sz="1400" i="1">
                <a:ea typeface="Calibri" panose="020F0502020204030204" pitchFamily="34" charset="0"/>
                <a:cs typeface="Times New Roman" panose="02020603050405020304" pitchFamily="18" charset="0"/>
              </a:rPr>
              <a:t>Note: participants should be able to opt out at this time if their circumstances have changed</a:t>
            </a:r>
            <a:endParaRPr lang="en-US" sz="1400" b="1">
              <a:ea typeface="Calibri" panose="020F0502020204030204" pitchFamily="34" charset="0"/>
              <a:cs typeface="Times New Roman" panose="02020603050405020304" pitchFamily="18" charset="0"/>
            </a:endParaRPr>
          </a:p>
          <a:p>
            <a:pPr marL="342900" indent="-342900">
              <a:lnSpc>
                <a:spcPct val="100000"/>
              </a:lnSpc>
              <a:spcBef>
                <a:spcPts val="0"/>
              </a:spcBef>
              <a:spcAft>
                <a:spcPts val="600"/>
              </a:spcAft>
              <a:buFont typeface="+mj-lt"/>
              <a:buAutoNum type="arabicPeriod"/>
            </a:pPr>
            <a:r>
              <a:rPr lang="en-US" sz="1400" b="1">
                <a:ea typeface="Calibri" panose="020F0502020204030204" pitchFamily="34" charset="0"/>
                <a:cs typeface="Times New Roman" panose="02020603050405020304" pitchFamily="18" charset="0"/>
              </a:rPr>
              <a:t>Send the final list </a:t>
            </a:r>
            <a:r>
              <a:rPr lang="en-US" sz="1400">
                <a:ea typeface="Calibri" panose="020F0502020204030204" pitchFamily="34" charset="0"/>
                <a:cs typeface="Times New Roman" panose="02020603050405020304" pitchFamily="18" charset="0"/>
              </a:rPr>
              <a:t>of Ambassadors (Name, Email, Title, Site) with your HBA Program Excellence Manager</a:t>
            </a:r>
          </a:p>
        </p:txBody>
      </p:sp>
      <p:sp>
        <p:nvSpPr>
          <p:cNvPr id="4" name="TextBox 3">
            <a:extLst>
              <a:ext uri="{FF2B5EF4-FFF2-40B4-BE49-F238E27FC236}">
                <a16:creationId xmlns:a16="http://schemas.microsoft.com/office/drawing/2014/main" id="{3394FE27-1A88-6440-B1CB-E15FFF18F62D}"/>
              </a:ext>
            </a:extLst>
          </p:cNvPr>
          <p:cNvSpPr txBox="1"/>
          <p:nvPr/>
        </p:nvSpPr>
        <p:spPr>
          <a:xfrm>
            <a:off x="5157928" y="248575"/>
            <a:ext cx="7137646" cy="584775"/>
          </a:xfrm>
          <a:prstGeom prst="rect">
            <a:avLst/>
          </a:prstGeom>
          <a:noFill/>
        </p:spPr>
        <p:txBody>
          <a:bodyPr wrap="square" rtlCol="0">
            <a:spAutoFit/>
          </a:bodyPr>
          <a:lstStyle/>
          <a:p>
            <a:r>
              <a:rPr lang="en-US" sz="3200">
                <a:solidFill>
                  <a:schemeClr val="bg1"/>
                </a:solidFill>
              </a:rPr>
              <a:t>Ambassador Selection and Orientation</a:t>
            </a:r>
          </a:p>
        </p:txBody>
      </p:sp>
    </p:spTree>
    <p:extLst>
      <p:ext uri="{BB962C8B-B14F-4D97-AF65-F5344CB8AC3E}">
        <p14:creationId xmlns:p14="http://schemas.microsoft.com/office/powerpoint/2010/main" val="3905665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654E-E561-5650-1AB1-2EB32665041B}"/>
              </a:ext>
            </a:extLst>
          </p:cNvPr>
          <p:cNvSpPr>
            <a:spLocks noGrp="1"/>
          </p:cNvSpPr>
          <p:nvPr>
            <p:ph type="title"/>
          </p:nvPr>
        </p:nvSpPr>
        <p:spPr/>
        <p:txBody>
          <a:bodyPr/>
          <a:lstStyle/>
          <a:p>
            <a:r>
              <a:rPr lang="en-US"/>
              <a:t>Step 3: Ambassador Join Process</a:t>
            </a:r>
          </a:p>
        </p:txBody>
      </p:sp>
      <p:sp>
        <p:nvSpPr>
          <p:cNvPr id="3" name="Text Placeholder 2">
            <a:extLst>
              <a:ext uri="{FF2B5EF4-FFF2-40B4-BE49-F238E27FC236}">
                <a16:creationId xmlns:a16="http://schemas.microsoft.com/office/drawing/2014/main" id="{84CBA9D7-433B-6C3F-4558-2B410840033F}"/>
              </a:ext>
            </a:extLst>
          </p:cNvPr>
          <p:cNvSpPr>
            <a:spLocks noGrp="1"/>
          </p:cNvSpPr>
          <p:nvPr>
            <p:ph type="body" sz="quarter" idx="10"/>
          </p:nvPr>
        </p:nvSpPr>
        <p:spPr/>
        <p:txBody>
          <a:bodyPr>
            <a:normAutofit fontScale="77500" lnSpcReduction="20000"/>
          </a:bodyPr>
          <a:lstStyle/>
          <a:p>
            <a:pPr marL="0" indent="0">
              <a:lnSpc>
                <a:spcPct val="107000"/>
              </a:lnSpc>
              <a:spcBef>
                <a:spcPts val="0"/>
              </a:spcBef>
              <a:buNone/>
            </a:pPr>
            <a:r>
              <a:rPr lang="en-US" sz="1600">
                <a:ea typeface="Calibri" panose="020F0502020204030204" pitchFamily="34" charset="0"/>
                <a:cs typeface="Times New Roman" panose="02020603050405020304" pitchFamily="18" charset="0"/>
              </a:rPr>
              <a:t>Selected Ambassadors must join their cohort in the HBA’s systems to ensure they can capitalize on all the benefits that come along with the program. In order to join their cohort, they must be current HBA members. It’s recommended to communicate all the necessary Join info upon acceptance into the program:</a:t>
            </a: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endParaRPr lang="en-US" sz="1400">
              <a:ea typeface="Calibri" panose="020F0502020204030204" pitchFamily="34" charset="0"/>
              <a:cs typeface="Times New Roman" panose="02020603050405020304" pitchFamily="18" charset="0"/>
            </a:endParaRPr>
          </a:p>
          <a:p>
            <a:pPr>
              <a:lnSpc>
                <a:spcPct val="107000"/>
              </a:lnSpc>
              <a:spcBef>
                <a:spcPts val="0"/>
              </a:spcBef>
            </a:pPr>
            <a:endParaRPr lang="en-US" sz="140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1400">
                <a:ea typeface="Calibri" panose="020F0502020204030204" pitchFamily="34" charset="0"/>
                <a:cs typeface="Times New Roman" panose="02020603050405020304" pitchFamily="18" charset="0"/>
              </a:rPr>
              <a:t>The Global Ambassador Committee admin will compare their final list of Ambassadors against those who have officially joined the cohort and send reminders as necessary in the weeks leading up to launch to ensure all Ambassadors have joined prior to the program commencement.</a:t>
            </a:r>
          </a:p>
        </p:txBody>
      </p:sp>
      <p:sp>
        <p:nvSpPr>
          <p:cNvPr id="4" name="TextBox 3">
            <a:extLst>
              <a:ext uri="{FF2B5EF4-FFF2-40B4-BE49-F238E27FC236}">
                <a16:creationId xmlns:a16="http://schemas.microsoft.com/office/drawing/2014/main" id="{3394FE27-1A88-6440-B1CB-E15FFF18F62D}"/>
              </a:ext>
            </a:extLst>
          </p:cNvPr>
          <p:cNvSpPr txBox="1"/>
          <p:nvPr/>
        </p:nvSpPr>
        <p:spPr>
          <a:xfrm>
            <a:off x="5157928" y="248575"/>
            <a:ext cx="7137646" cy="584775"/>
          </a:xfrm>
          <a:prstGeom prst="rect">
            <a:avLst/>
          </a:prstGeom>
          <a:noFill/>
        </p:spPr>
        <p:txBody>
          <a:bodyPr wrap="square" rtlCol="0">
            <a:spAutoFit/>
          </a:bodyPr>
          <a:lstStyle/>
          <a:p>
            <a:r>
              <a:rPr lang="en-US" sz="3200">
                <a:solidFill>
                  <a:schemeClr val="bg1"/>
                </a:solidFill>
              </a:rPr>
              <a:t>Ambassador Selection and Orientation</a:t>
            </a:r>
          </a:p>
        </p:txBody>
      </p:sp>
      <p:sp>
        <p:nvSpPr>
          <p:cNvPr id="5" name="TextBox 4">
            <a:extLst>
              <a:ext uri="{FF2B5EF4-FFF2-40B4-BE49-F238E27FC236}">
                <a16:creationId xmlns:a16="http://schemas.microsoft.com/office/drawing/2014/main" id="{E0FB0569-5D19-F56A-C6C0-7E08A1A4028A}"/>
              </a:ext>
            </a:extLst>
          </p:cNvPr>
          <p:cNvSpPr txBox="1"/>
          <p:nvPr/>
        </p:nvSpPr>
        <p:spPr>
          <a:xfrm>
            <a:off x="838200" y="6413214"/>
            <a:ext cx="8269086" cy="415498"/>
          </a:xfrm>
          <a:prstGeom prst="rect">
            <a:avLst/>
          </a:prstGeom>
          <a:noFill/>
        </p:spPr>
        <p:txBody>
          <a:bodyPr wrap="square">
            <a:spAutoFit/>
          </a:bodyPr>
          <a:lstStyle/>
          <a:p>
            <a:r>
              <a:rPr lang="en-US" sz="1050" i="1">
                <a:ea typeface="Calibri" panose="020F0502020204030204" pitchFamily="34" charset="0"/>
                <a:cs typeface="Times New Roman" panose="02020603050405020304" pitchFamily="18" charset="0"/>
              </a:rPr>
              <a:t>*please connect with your HBA Program Excellence Manager to assess available designee memberships or arrange for a bulk membership purchase</a:t>
            </a:r>
            <a:endParaRPr lang="en-US" sz="1050"/>
          </a:p>
        </p:txBody>
      </p:sp>
      <p:sp>
        <p:nvSpPr>
          <p:cNvPr id="6" name="TextBox 5">
            <a:extLst>
              <a:ext uri="{FF2B5EF4-FFF2-40B4-BE49-F238E27FC236}">
                <a16:creationId xmlns:a16="http://schemas.microsoft.com/office/drawing/2014/main" id="{166B3513-2280-1DE1-AA84-E8783665CEFA}"/>
              </a:ext>
            </a:extLst>
          </p:cNvPr>
          <p:cNvSpPr txBox="1"/>
          <p:nvPr/>
        </p:nvSpPr>
        <p:spPr>
          <a:xfrm>
            <a:off x="838200" y="3927231"/>
            <a:ext cx="10658475" cy="1920240"/>
          </a:xfrm>
          <a:prstGeom prst="rect">
            <a:avLst/>
          </a:prstGeom>
          <a:noFill/>
        </p:spPr>
        <p:txBody>
          <a:bodyPr wrap="square" numCol="2" spcCol="457200">
            <a:spAutoFit/>
          </a:bodyPr>
          <a:lstStyle/>
          <a:p>
            <a:pPr>
              <a:lnSpc>
                <a:spcPct val="107000"/>
              </a:lnSpc>
              <a:spcBef>
                <a:spcPts val="0"/>
              </a:spcBef>
            </a:pPr>
            <a:r>
              <a:rPr lang="en-US" sz="1100" b="1">
                <a:latin typeface="+mj-lt"/>
                <a:ea typeface="Calibri" panose="020F0502020204030204" pitchFamily="34" charset="0"/>
                <a:cs typeface="Times New Roman" panose="02020603050405020304" pitchFamily="18" charset="0"/>
              </a:rPr>
              <a:t>1. Verify HBA membership</a:t>
            </a:r>
          </a:p>
          <a:p>
            <a:pPr marL="285750" indent="-285750">
              <a:lnSpc>
                <a:spcPct val="107000"/>
              </a:lnSpc>
              <a:spcBef>
                <a:spcPts val="0"/>
              </a:spcBef>
              <a:buFont typeface="Arial" panose="020B0604020202020204" pitchFamily="34" charset="0"/>
              <a:buChar char="•"/>
            </a:pPr>
            <a:r>
              <a:rPr lang="en-US" sz="1100">
                <a:latin typeface="+mj-lt"/>
                <a:ea typeface="Calibri" panose="020F0502020204030204" pitchFamily="34" charset="0"/>
                <a:cs typeface="Times New Roman" panose="02020603050405020304" pitchFamily="18" charset="0"/>
              </a:rPr>
              <a:t>Hopefully your organization has designee memberships available or has arranged for pre-paid memberships for all Ambassadors by this time* and you can share the prepaid membership code to the selected individuals upon acceptance.</a:t>
            </a:r>
          </a:p>
          <a:p>
            <a:pPr marL="971550" lvl="1" indent="-285750">
              <a:lnSpc>
                <a:spcPct val="107000"/>
              </a:lnSpc>
              <a:spcBef>
                <a:spcPts val="0"/>
              </a:spcBef>
              <a:buFont typeface="Arial" panose="020B0604020202020204" pitchFamily="34" charset="0"/>
              <a:buChar char="•"/>
            </a:pPr>
            <a:r>
              <a:rPr lang="en-US" sz="1100">
                <a:latin typeface="+mj-lt"/>
                <a:ea typeface="Calibri" panose="020F0502020204030204" pitchFamily="34" charset="0"/>
                <a:cs typeface="Times New Roman" panose="02020603050405020304" pitchFamily="18" charset="0"/>
              </a:rPr>
              <a:t>Visit the </a:t>
            </a:r>
            <a:r>
              <a:rPr lang="en-US" sz="1100">
                <a:latin typeface="+mj-lt"/>
                <a:ea typeface="Calibri" panose="020F0502020204030204" pitchFamily="34" charset="0"/>
                <a:cs typeface="Times New Roman" panose="02020603050405020304" pitchFamily="18" charset="0"/>
                <a:hlinkClick r:id="rId2"/>
              </a:rPr>
              <a:t>HBA website </a:t>
            </a:r>
            <a:r>
              <a:rPr lang="en-US" sz="1100">
                <a:latin typeface="+mj-lt"/>
                <a:ea typeface="Calibri" panose="020F0502020204030204" pitchFamily="34" charset="0"/>
                <a:cs typeface="Times New Roman" panose="02020603050405020304" pitchFamily="18" charset="0"/>
              </a:rPr>
              <a:t>and </a:t>
            </a:r>
            <a:r>
              <a:rPr lang="en-US" sz="1100">
                <a:latin typeface="+mj-lt"/>
                <a:ea typeface="Calibri" panose="020F0502020204030204" pitchFamily="34" charset="0"/>
                <a:cs typeface="Times New Roman" panose="02020603050405020304" pitchFamily="18" charset="0"/>
                <a:hlinkClick r:id="rId3"/>
              </a:rPr>
              <a:t>login</a:t>
            </a:r>
            <a:r>
              <a:rPr lang="en-US" sz="1100">
                <a:latin typeface="+mj-lt"/>
                <a:ea typeface="Calibri" panose="020F0502020204030204" pitchFamily="34" charset="0"/>
                <a:cs typeface="Times New Roman" panose="02020603050405020304" pitchFamily="18" charset="0"/>
              </a:rPr>
              <a:t> or </a:t>
            </a:r>
            <a:r>
              <a:rPr lang="en-US" sz="1100">
                <a:latin typeface="+mj-lt"/>
                <a:ea typeface="Calibri" panose="020F0502020204030204" pitchFamily="34" charset="0"/>
                <a:cs typeface="Times New Roman" panose="02020603050405020304" pitchFamily="18" charset="0"/>
                <a:hlinkClick r:id="rId4"/>
              </a:rPr>
              <a:t>create a new account</a:t>
            </a:r>
            <a:endParaRPr lang="en-US" sz="1100">
              <a:latin typeface="+mj-lt"/>
              <a:ea typeface="Calibri" panose="020F0502020204030204" pitchFamily="34" charset="0"/>
              <a:cs typeface="Times New Roman" panose="02020603050405020304" pitchFamily="18" charset="0"/>
            </a:endParaRPr>
          </a:p>
          <a:p>
            <a:pPr marL="971550" lvl="1" indent="-285750">
              <a:lnSpc>
                <a:spcPct val="107000"/>
              </a:lnSpc>
              <a:spcBef>
                <a:spcPts val="0"/>
              </a:spcBef>
              <a:buFont typeface="Arial" panose="020B0604020202020204" pitchFamily="34" charset="0"/>
              <a:buChar char="•"/>
            </a:pPr>
            <a:r>
              <a:rPr lang="en-US" sz="1100">
                <a:latin typeface="+mj-lt"/>
                <a:ea typeface="Calibri" panose="020F0502020204030204" pitchFamily="34" charset="0"/>
                <a:cs typeface="Times New Roman" panose="02020603050405020304" pitchFamily="18" charset="0"/>
              </a:rPr>
              <a:t>Verify their membership status in their HBA profile. </a:t>
            </a:r>
          </a:p>
          <a:p>
            <a:pPr marL="971550" lvl="1" indent="-285750">
              <a:lnSpc>
                <a:spcPct val="107000"/>
              </a:lnSpc>
              <a:spcBef>
                <a:spcPts val="0"/>
              </a:spcBef>
              <a:buFont typeface="Arial" panose="020B0604020202020204" pitchFamily="34" charset="0"/>
              <a:buChar char="•"/>
            </a:pPr>
            <a:r>
              <a:rPr lang="en-US" sz="1100">
                <a:latin typeface="+mj-lt"/>
                <a:ea typeface="Calibri" panose="020F0502020204030204" pitchFamily="34" charset="0"/>
                <a:cs typeface="Times New Roman" panose="02020603050405020304" pitchFamily="18" charset="0"/>
              </a:rPr>
              <a:t>If they are not a current member they can join, re-join or renew from their profile and enter the provided promo code </a:t>
            </a:r>
          </a:p>
          <a:p>
            <a:pPr marL="685800" lvl="1">
              <a:lnSpc>
                <a:spcPct val="107000"/>
              </a:lnSpc>
              <a:spcBef>
                <a:spcPts val="0"/>
              </a:spcBef>
            </a:pPr>
            <a:endParaRPr lang="en-US" sz="1100" b="1">
              <a:latin typeface="+mj-lt"/>
              <a:ea typeface="Calibri" panose="020F0502020204030204" pitchFamily="34" charset="0"/>
              <a:cs typeface="Times New Roman" panose="02020603050405020304" pitchFamily="18" charset="0"/>
            </a:endParaRPr>
          </a:p>
          <a:p>
            <a:pPr>
              <a:lnSpc>
                <a:spcPct val="107000"/>
              </a:lnSpc>
              <a:spcBef>
                <a:spcPts val="0"/>
              </a:spcBef>
            </a:pPr>
            <a:r>
              <a:rPr lang="en-US" sz="1100" b="1">
                <a:latin typeface="+mj-lt"/>
                <a:ea typeface="Calibri" panose="020F0502020204030204" pitchFamily="34" charset="0"/>
                <a:cs typeface="Times New Roman" panose="02020603050405020304" pitchFamily="18" charset="0"/>
              </a:rPr>
              <a:t>2. Join the Ambassador Cohort</a:t>
            </a:r>
          </a:p>
          <a:p>
            <a:pPr marL="285750" indent="-285750">
              <a:lnSpc>
                <a:spcPct val="107000"/>
              </a:lnSpc>
              <a:spcBef>
                <a:spcPts val="0"/>
              </a:spcBef>
              <a:buFont typeface="Arial" panose="020B0604020202020204" pitchFamily="34" charset="0"/>
              <a:buChar char="•"/>
            </a:pPr>
            <a:r>
              <a:rPr lang="en-US" sz="1100">
                <a:latin typeface="+mj-lt"/>
                <a:ea typeface="Calibri" panose="020F0502020204030204" pitchFamily="34" charset="0"/>
                <a:cs typeface="Times New Roman" panose="02020603050405020304" pitchFamily="18" charset="0"/>
              </a:rPr>
              <a:t>Share the cohort-specific Join Link provided by your HBA Program Excellence Manager, which will bring participants to your Ambassador Program homepage. </a:t>
            </a:r>
          </a:p>
          <a:p>
            <a:pPr marL="971550" lvl="1" indent="-285750">
              <a:lnSpc>
                <a:spcPct val="107000"/>
              </a:lnSpc>
              <a:spcBef>
                <a:spcPts val="0"/>
              </a:spcBef>
            </a:pPr>
            <a:r>
              <a:rPr lang="en-US" sz="1100" i="1">
                <a:effectLst/>
                <a:latin typeface="+mj-lt"/>
                <a:ea typeface="Calibri" panose="020F0502020204030204" pitchFamily="34" charset="0"/>
                <a:cs typeface="Times New Roman" panose="02020603050405020304" pitchFamily="18" charset="0"/>
              </a:rPr>
              <a:t>Note: this page will only work if the individual is an HBA member and logged into their account.</a:t>
            </a:r>
            <a:r>
              <a:rPr lang="en-US" sz="1100">
                <a:effectLst/>
                <a:latin typeface="+mj-lt"/>
                <a:ea typeface="Calibri" panose="020F0502020204030204" pitchFamily="34" charset="0"/>
                <a:cs typeface="Times New Roman" panose="02020603050405020304" pitchFamily="18" charset="0"/>
              </a:rPr>
              <a:t> </a:t>
            </a:r>
          </a:p>
          <a:p>
            <a:pPr marL="971550" lvl="1" indent="-285750">
              <a:lnSpc>
                <a:spcPct val="107000"/>
              </a:lnSpc>
              <a:spcBef>
                <a:spcPts val="0"/>
              </a:spcBef>
            </a:pPr>
            <a:r>
              <a:rPr lang="en-US" sz="1100">
                <a:latin typeface="+mj-lt"/>
                <a:ea typeface="Calibri" panose="020F0502020204030204" pitchFamily="34" charset="0"/>
                <a:cs typeface="Times New Roman" panose="02020603050405020304" pitchFamily="18" charset="0"/>
              </a:rPr>
              <a:t>Please feel free to utilize the HBA’s Joining Cohort Instructions document </a:t>
            </a:r>
          </a:p>
          <a:p>
            <a:pPr marL="285750" indent="-285750">
              <a:lnSpc>
                <a:spcPct val="107000"/>
              </a:lnSpc>
              <a:spcBef>
                <a:spcPts val="0"/>
              </a:spcBef>
              <a:buFont typeface="Arial" panose="020B0604020202020204" pitchFamily="34" charset="0"/>
              <a:buChar char="•"/>
            </a:pPr>
            <a:r>
              <a:rPr lang="en-US" sz="1100">
                <a:effectLst/>
                <a:latin typeface="+mj-lt"/>
                <a:ea typeface="Calibri" panose="020F0502020204030204" pitchFamily="34" charset="0"/>
                <a:cs typeface="Times New Roman" panose="02020603050405020304" pitchFamily="18" charset="0"/>
              </a:rPr>
              <a:t>Once on the page, click the red “Join” button to join the cohort</a:t>
            </a:r>
            <a:endParaRPr lang="en-US" sz="1100">
              <a:latin typeface="+mj-lt"/>
              <a:ea typeface="Calibri" panose="020F0502020204030204" pitchFamily="34" charset="0"/>
              <a:cs typeface="Times New Roman" panose="02020603050405020304" pitchFamily="18" charset="0"/>
            </a:endParaRPr>
          </a:p>
          <a:p>
            <a:pPr marL="285750" indent="-285750">
              <a:lnSpc>
                <a:spcPct val="107000"/>
              </a:lnSpc>
              <a:spcBef>
                <a:spcPts val="0"/>
              </a:spcBef>
              <a:buFont typeface="Arial" panose="020B0604020202020204" pitchFamily="34" charset="0"/>
              <a:buChar char="•"/>
            </a:pPr>
            <a:r>
              <a:rPr lang="en-US" sz="1100">
                <a:effectLst/>
                <a:latin typeface="+mj-lt"/>
                <a:ea typeface="Calibri" panose="020F0502020204030204" pitchFamily="34" charset="0"/>
                <a:cs typeface="Times New Roman" panose="02020603050405020304" pitchFamily="18" charset="0"/>
              </a:rPr>
              <a:t>Click ‘Save’ on the entry form and done!</a:t>
            </a:r>
            <a:endParaRPr lang="en-US" sz="1100">
              <a:effectLst/>
              <a:latin typeface="+mj-lt"/>
              <a:ea typeface="Calibri" panose="020F0502020204030204" pitchFamily="34" charset="0"/>
            </a:endParaRPr>
          </a:p>
        </p:txBody>
      </p:sp>
    </p:spTree>
    <p:extLst>
      <p:ext uri="{BB962C8B-B14F-4D97-AF65-F5344CB8AC3E}">
        <p14:creationId xmlns:p14="http://schemas.microsoft.com/office/powerpoint/2010/main" val="3186769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06AD1-A8C5-DA50-DFEE-4FF160F99EDB}"/>
              </a:ext>
            </a:extLst>
          </p:cNvPr>
          <p:cNvSpPr>
            <a:spLocks noGrp="1"/>
          </p:cNvSpPr>
          <p:nvPr>
            <p:ph type="ctrTitle"/>
          </p:nvPr>
        </p:nvSpPr>
        <p:spPr/>
        <p:txBody>
          <a:bodyPr/>
          <a:lstStyle/>
          <a:p>
            <a:r>
              <a:rPr lang="en-US" dirty="0"/>
              <a:t>This is Presentation 1.2</a:t>
            </a:r>
          </a:p>
        </p:txBody>
      </p:sp>
      <p:sp>
        <p:nvSpPr>
          <p:cNvPr id="3" name="Subtitle 2">
            <a:extLst>
              <a:ext uri="{FF2B5EF4-FFF2-40B4-BE49-F238E27FC236}">
                <a16:creationId xmlns:a16="http://schemas.microsoft.com/office/drawing/2014/main" id="{77C8D268-59F2-81EC-D2F2-BCB1DC56CACD}"/>
              </a:ext>
            </a:extLst>
          </p:cNvPr>
          <p:cNvSpPr>
            <a:spLocks noGrp="1"/>
          </p:cNvSpPr>
          <p:nvPr>
            <p:ph type="subTitle" idx="1"/>
          </p:nvPr>
        </p:nvSpPr>
        <p:spPr/>
        <p:txBody>
          <a:bodyPr>
            <a:normAutofit/>
          </a:bodyPr>
          <a:lstStyle/>
          <a:p>
            <a:r>
              <a:rPr lang="en-US" dirty="0"/>
              <a:t>Champion Community of Practice</a:t>
            </a:r>
          </a:p>
          <a:p>
            <a:r>
              <a:rPr lang="en-US" dirty="0"/>
              <a:t>This presentation will  be found in the </a:t>
            </a:r>
          </a:p>
          <a:p>
            <a:r>
              <a:rPr lang="en-US" dirty="0"/>
              <a:t>Ambassador Program Resource Center  </a:t>
            </a:r>
          </a:p>
          <a:p>
            <a:endParaRPr lang="en-US" dirty="0"/>
          </a:p>
        </p:txBody>
      </p:sp>
    </p:spTree>
    <p:extLst>
      <p:ext uri="{BB962C8B-B14F-4D97-AF65-F5344CB8AC3E}">
        <p14:creationId xmlns:p14="http://schemas.microsoft.com/office/powerpoint/2010/main" val="3663339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B71D7-3A10-C133-BCDC-C2FD41DE557B}"/>
              </a:ext>
            </a:extLst>
          </p:cNvPr>
          <p:cNvSpPr>
            <a:spLocks noGrp="1"/>
          </p:cNvSpPr>
          <p:nvPr>
            <p:ph type="title"/>
          </p:nvPr>
        </p:nvSpPr>
        <p:spPr/>
        <p:txBody>
          <a:bodyPr/>
          <a:lstStyle/>
          <a:p>
            <a:r>
              <a:rPr lang="en-US"/>
              <a:t>Program Setup Milestones</a:t>
            </a:r>
          </a:p>
        </p:txBody>
      </p:sp>
      <p:graphicFrame>
        <p:nvGraphicFramePr>
          <p:cNvPr id="8" name="Diagram 7">
            <a:extLst>
              <a:ext uri="{FF2B5EF4-FFF2-40B4-BE49-F238E27FC236}">
                <a16:creationId xmlns:a16="http://schemas.microsoft.com/office/drawing/2014/main" id="{AFA6015B-2C18-AAB2-BC92-B2EB54A475D8}"/>
              </a:ext>
            </a:extLst>
          </p:cNvPr>
          <p:cNvGraphicFramePr/>
          <p:nvPr/>
        </p:nvGraphicFramePr>
        <p:xfrm>
          <a:off x="179293" y="1425388"/>
          <a:ext cx="11797553" cy="4706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9A5B6AF1-EC27-2249-4E24-C8BAEFD6D60A}"/>
              </a:ext>
            </a:extLst>
          </p:cNvPr>
          <p:cNvSpPr txBox="1"/>
          <p:nvPr/>
        </p:nvSpPr>
        <p:spPr>
          <a:xfrm>
            <a:off x="493160" y="1520575"/>
            <a:ext cx="10962525" cy="369332"/>
          </a:xfrm>
          <a:prstGeom prst="rect">
            <a:avLst/>
          </a:prstGeom>
          <a:noFill/>
        </p:spPr>
        <p:txBody>
          <a:bodyPr wrap="square" rtlCol="0">
            <a:spAutoFit/>
          </a:bodyPr>
          <a:lstStyle/>
          <a:p>
            <a:r>
              <a:rPr lang="en-US" dirty="0"/>
              <a:t>The HBA will walk program Champions step-by-step through the program setup process</a:t>
            </a:r>
          </a:p>
        </p:txBody>
      </p:sp>
    </p:spTree>
    <p:extLst>
      <p:ext uri="{BB962C8B-B14F-4D97-AF65-F5344CB8AC3E}">
        <p14:creationId xmlns:p14="http://schemas.microsoft.com/office/powerpoint/2010/main" val="606894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D9C611-039C-6537-C17D-38DFDFB10DE0}"/>
              </a:ext>
            </a:extLst>
          </p:cNvPr>
          <p:cNvSpPr>
            <a:spLocks noGrp="1"/>
          </p:cNvSpPr>
          <p:nvPr>
            <p:ph type="body" sz="quarter" idx="10"/>
          </p:nvPr>
        </p:nvSpPr>
        <p:spPr/>
        <p:txBody>
          <a:bodyPr/>
          <a:lstStyle/>
          <a:p>
            <a:r>
              <a:rPr lang="en-US"/>
              <a:t>LAUNCH PREP PHASE</a:t>
            </a:r>
          </a:p>
        </p:txBody>
      </p:sp>
      <p:sp>
        <p:nvSpPr>
          <p:cNvPr id="3" name="Text Placeholder 2">
            <a:extLst>
              <a:ext uri="{FF2B5EF4-FFF2-40B4-BE49-F238E27FC236}">
                <a16:creationId xmlns:a16="http://schemas.microsoft.com/office/drawing/2014/main" id="{9173F08C-B6EE-A4BC-F760-B2C2D5A82899}"/>
              </a:ext>
            </a:extLst>
          </p:cNvPr>
          <p:cNvSpPr>
            <a:spLocks noGrp="1"/>
          </p:cNvSpPr>
          <p:nvPr>
            <p:ph type="body" sz="quarter" idx="11"/>
          </p:nvPr>
        </p:nvSpPr>
        <p:spPr/>
        <p:txBody>
          <a:bodyPr>
            <a:normAutofit/>
          </a:bodyPr>
          <a:lstStyle/>
          <a:p>
            <a:r>
              <a:rPr lang="en-US" sz="2400" i="1"/>
              <a:t>30-60 days, approx. 1-2 months pre-launch</a:t>
            </a:r>
          </a:p>
        </p:txBody>
      </p:sp>
      <p:sp>
        <p:nvSpPr>
          <p:cNvPr id="4" name="Text Placeholder 3">
            <a:extLst>
              <a:ext uri="{FF2B5EF4-FFF2-40B4-BE49-F238E27FC236}">
                <a16:creationId xmlns:a16="http://schemas.microsoft.com/office/drawing/2014/main" id="{22F1CAD5-5B0B-6AED-EB33-AA56905DFFA7}"/>
              </a:ext>
            </a:extLst>
          </p:cNvPr>
          <p:cNvSpPr>
            <a:spLocks noGrp="1"/>
          </p:cNvSpPr>
          <p:nvPr>
            <p:ph type="body" sz="quarter" idx="12"/>
          </p:nvPr>
        </p:nvSpPr>
        <p:spPr/>
        <p:txBody>
          <a:bodyPr>
            <a:normAutofit/>
          </a:bodyPr>
          <a:lstStyle/>
          <a:p>
            <a:pPr marL="342900" indent="-342900">
              <a:lnSpc>
                <a:spcPct val="110000"/>
              </a:lnSpc>
              <a:spcBef>
                <a:spcPts val="0"/>
              </a:spcBef>
              <a:buFont typeface="Arial" panose="020B0604020202020204" pitchFamily="34" charset="0"/>
              <a:buChar char="•"/>
            </a:pPr>
            <a:r>
              <a:rPr lang="en-US" sz="1500"/>
              <a:t>Ambassador selection and orientation</a:t>
            </a:r>
          </a:p>
          <a:p>
            <a:pPr marL="342900" indent="-342900">
              <a:lnSpc>
                <a:spcPct val="110000"/>
              </a:lnSpc>
              <a:spcBef>
                <a:spcPts val="0"/>
              </a:spcBef>
              <a:buFont typeface="Arial" panose="020B0604020202020204" pitchFamily="34" charset="0"/>
              <a:buChar char="•"/>
            </a:pPr>
            <a:r>
              <a:rPr lang="en-US" sz="1500"/>
              <a:t>Launch planning</a:t>
            </a:r>
          </a:p>
        </p:txBody>
      </p:sp>
    </p:spTree>
    <p:extLst>
      <p:ext uri="{BB962C8B-B14F-4D97-AF65-F5344CB8AC3E}">
        <p14:creationId xmlns:p14="http://schemas.microsoft.com/office/powerpoint/2010/main" val="2538117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8C89-5F74-1F4C-ADF4-7BD4711658FF}"/>
              </a:ext>
            </a:extLst>
          </p:cNvPr>
          <p:cNvSpPr>
            <a:spLocks noGrp="1"/>
          </p:cNvSpPr>
          <p:nvPr>
            <p:ph type="title"/>
          </p:nvPr>
        </p:nvSpPr>
        <p:spPr/>
        <p:txBody>
          <a:bodyPr/>
          <a:lstStyle/>
          <a:p>
            <a:r>
              <a:rPr lang="en-US" dirty="0"/>
              <a:t>Launch</a:t>
            </a:r>
          </a:p>
        </p:txBody>
      </p:sp>
      <p:sp>
        <p:nvSpPr>
          <p:cNvPr id="3" name="Text Placeholder 2">
            <a:extLst>
              <a:ext uri="{FF2B5EF4-FFF2-40B4-BE49-F238E27FC236}">
                <a16:creationId xmlns:a16="http://schemas.microsoft.com/office/drawing/2014/main" id="{33683103-DAA3-5370-F5D0-28536139A8CA}"/>
              </a:ext>
            </a:extLst>
          </p:cNvPr>
          <p:cNvSpPr>
            <a:spLocks noGrp="1"/>
          </p:cNvSpPr>
          <p:nvPr>
            <p:ph type="body" sz="quarter" idx="10"/>
          </p:nvPr>
        </p:nvSpPr>
        <p:spPr/>
        <p:txBody>
          <a:bodyPr>
            <a:normAutofit fontScale="55000" lnSpcReduction="20000"/>
          </a:bodyPr>
          <a:lstStyle/>
          <a:p>
            <a:pPr marL="0" indent="0">
              <a:buNone/>
            </a:pPr>
            <a:r>
              <a:rPr lang="en-US" dirty="0"/>
              <a:t>The program Launch makes a big impact in one 3-4 hour session.</a:t>
            </a:r>
          </a:p>
          <a:p>
            <a:pPr marL="0" indent="0">
              <a:buNone/>
            </a:pPr>
            <a:endParaRPr lang="en-US" dirty="0"/>
          </a:p>
          <a:p>
            <a:pPr marL="0" indent="0">
              <a:lnSpc>
                <a:spcPct val="100000"/>
              </a:lnSpc>
              <a:spcBef>
                <a:spcPts val="1200"/>
              </a:spcBef>
              <a:buNone/>
            </a:pPr>
            <a:r>
              <a:rPr lang="en-US" sz="3600" b="1" dirty="0">
                <a:latin typeface="+mj-lt"/>
                <a:ea typeface="Calibri" panose="020F0502020204030204" pitchFamily="34" charset="0"/>
                <a:cs typeface="Times New Roman" panose="02020603050405020304" pitchFamily="18" charset="0"/>
              </a:rPr>
              <a:t>Agenda</a:t>
            </a:r>
          </a:p>
          <a:p>
            <a:pPr>
              <a:lnSpc>
                <a:spcPct val="100000"/>
              </a:lnSpc>
              <a:spcBef>
                <a:spcPts val="1200"/>
              </a:spcBef>
            </a:pPr>
            <a:r>
              <a:rPr lang="en-US" sz="2500" b="1" dirty="0">
                <a:latin typeface="+mj-lt"/>
                <a:ea typeface="Calibri" panose="020F0502020204030204" pitchFamily="34" charset="0"/>
                <a:cs typeface="Times New Roman"/>
              </a:rPr>
              <a:t>Introduction from the Champions: </a:t>
            </a:r>
            <a:r>
              <a:rPr lang="en-US" sz="2500" dirty="0">
                <a:latin typeface="+mj-lt"/>
                <a:ea typeface="Calibri" panose="020F0502020204030204" pitchFamily="34" charset="0"/>
                <a:cs typeface="Times New Roman"/>
              </a:rPr>
              <a:t>Setting the stage for the Launch and HBA intros </a:t>
            </a:r>
            <a:r>
              <a:rPr lang="en-US" sz="2500" i="1" dirty="0">
                <a:latin typeface="+mj-lt"/>
                <a:ea typeface="Calibri" panose="020F0502020204030204" pitchFamily="34" charset="0"/>
                <a:cs typeface="Times New Roman"/>
              </a:rPr>
              <a:t>(10 mins)</a:t>
            </a:r>
          </a:p>
          <a:p>
            <a:pPr>
              <a:lnSpc>
                <a:spcPct val="100000"/>
              </a:lnSpc>
              <a:spcBef>
                <a:spcPts val="1200"/>
              </a:spcBef>
            </a:pPr>
            <a:r>
              <a:rPr lang="en-US" sz="2500" b="1" i="1" dirty="0">
                <a:latin typeface="+mj-lt"/>
                <a:ea typeface="Calibri" panose="020F0502020204030204" pitchFamily="34" charset="0"/>
                <a:cs typeface="Times New Roman"/>
              </a:rPr>
              <a:t>Breakout session</a:t>
            </a:r>
            <a:r>
              <a:rPr lang="en-US" sz="2500" b="1" dirty="0">
                <a:latin typeface="+mj-lt"/>
                <a:ea typeface="Calibri" panose="020F0502020204030204" pitchFamily="34" charset="0"/>
                <a:cs typeface="Times New Roman"/>
              </a:rPr>
              <a:t>: </a:t>
            </a:r>
            <a:r>
              <a:rPr lang="en-US" sz="2500" dirty="0">
                <a:latin typeface="+mj-lt"/>
                <a:ea typeface="Calibri" panose="020F0502020204030204" pitchFamily="34" charset="0"/>
                <a:cs typeface="Times New Roman"/>
              </a:rPr>
              <a:t>Networking/individual goals discussion </a:t>
            </a:r>
            <a:r>
              <a:rPr lang="en-US" sz="2500" i="1" dirty="0">
                <a:latin typeface="+mj-lt"/>
                <a:ea typeface="Calibri" panose="020F0502020204030204" pitchFamily="34" charset="0"/>
                <a:cs typeface="Times New Roman"/>
              </a:rPr>
              <a:t>(shortened to 20-30 mins)</a:t>
            </a:r>
          </a:p>
          <a:p>
            <a:pPr>
              <a:lnSpc>
                <a:spcPct val="100000"/>
              </a:lnSpc>
              <a:spcBef>
                <a:spcPts val="1200"/>
              </a:spcBef>
            </a:pPr>
            <a:r>
              <a:rPr lang="en-US" sz="2500" b="1" dirty="0">
                <a:latin typeface="+mj-lt"/>
                <a:ea typeface="Calibri" panose="020F0502020204030204" pitchFamily="34" charset="0"/>
                <a:cs typeface="Times New Roman"/>
              </a:rPr>
              <a:t>Introduction from the Executive Sponsors: </a:t>
            </a:r>
            <a:r>
              <a:rPr lang="en-US" sz="2500" dirty="0">
                <a:latin typeface="+mj-lt"/>
                <a:ea typeface="Calibri" panose="020F0502020204030204" pitchFamily="34" charset="0"/>
                <a:cs typeface="Times New Roman"/>
              </a:rPr>
              <a:t>Delivering the problem statement and inspiring the cohort </a:t>
            </a:r>
            <a:r>
              <a:rPr lang="en-US" sz="2500" i="1" dirty="0">
                <a:latin typeface="+mj-lt"/>
                <a:ea typeface="Calibri" panose="020F0502020204030204" pitchFamily="34" charset="0"/>
                <a:cs typeface="Times New Roman"/>
              </a:rPr>
              <a:t>(~20 minutes)</a:t>
            </a:r>
            <a:endParaRPr lang="en-US" sz="2500" b="1" i="1" dirty="0">
              <a:latin typeface="+mj-lt"/>
              <a:ea typeface="Calibri" panose="020F0502020204030204" pitchFamily="34" charset="0"/>
              <a:cs typeface="Times New Roman"/>
            </a:endParaRPr>
          </a:p>
          <a:p>
            <a:pPr>
              <a:lnSpc>
                <a:spcPct val="100000"/>
              </a:lnSpc>
              <a:spcBef>
                <a:spcPts val="1200"/>
              </a:spcBef>
            </a:pPr>
            <a:r>
              <a:rPr lang="en-US" sz="2500" b="1" i="1" dirty="0">
                <a:latin typeface="+mj-lt"/>
                <a:ea typeface="Calibri" panose="020F0502020204030204" pitchFamily="34" charset="0"/>
                <a:cs typeface="Times New Roman"/>
              </a:rPr>
              <a:t>Breakout session: </a:t>
            </a:r>
            <a:r>
              <a:rPr lang="en-US" sz="2500" dirty="0">
                <a:latin typeface="+mj-lt"/>
                <a:ea typeface="Calibri" panose="020F0502020204030204" pitchFamily="34" charset="0"/>
                <a:cs typeface="Times New Roman"/>
              </a:rPr>
              <a:t>Group initiatives ideation</a:t>
            </a:r>
            <a:r>
              <a:rPr lang="en-US" sz="2500" b="1" dirty="0">
                <a:latin typeface="+mj-lt"/>
                <a:ea typeface="Calibri" panose="020F0502020204030204" pitchFamily="34" charset="0"/>
                <a:cs typeface="Times New Roman"/>
              </a:rPr>
              <a:t> </a:t>
            </a:r>
            <a:r>
              <a:rPr lang="en-US" sz="2500" i="1" dirty="0">
                <a:latin typeface="+mj-lt"/>
                <a:ea typeface="Calibri" panose="020F0502020204030204" pitchFamily="34" charset="0"/>
                <a:cs typeface="Times New Roman"/>
              </a:rPr>
              <a:t>(~40 mins)</a:t>
            </a:r>
          </a:p>
          <a:p>
            <a:pPr>
              <a:lnSpc>
                <a:spcPct val="100000"/>
              </a:lnSpc>
              <a:spcBef>
                <a:spcPts val="1200"/>
              </a:spcBef>
            </a:pPr>
            <a:r>
              <a:rPr lang="en-US" sz="2500" b="1" dirty="0">
                <a:latin typeface="+mj-lt"/>
                <a:ea typeface="Calibri" panose="020F0502020204030204" pitchFamily="34" charset="0"/>
                <a:cs typeface="Times New Roman"/>
              </a:rPr>
              <a:t>Group initiatives discussion</a:t>
            </a:r>
            <a:r>
              <a:rPr lang="en-US" sz="2500" dirty="0">
                <a:latin typeface="+mj-lt"/>
                <a:ea typeface="Calibri" panose="020F0502020204030204" pitchFamily="34" charset="0"/>
                <a:cs typeface="Times New Roman"/>
              </a:rPr>
              <a:t>: Narrowing in on top ideas</a:t>
            </a:r>
            <a:r>
              <a:rPr lang="en-US" sz="2500" b="1" dirty="0">
                <a:latin typeface="+mj-lt"/>
                <a:ea typeface="Calibri" panose="020F0502020204030204" pitchFamily="34" charset="0"/>
                <a:cs typeface="Times New Roman"/>
              </a:rPr>
              <a:t> </a:t>
            </a:r>
            <a:r>
              <a:rPr lang="en-US" sz="2500" i="1" dirty="0">
                <a:latin typeface="+mj-lt"/>
                <a:ea typeface="Calibri" panose="020F0502020204030204" pitchFamily="34" charset="0"/>
                <a:cs typeface="Times New Roman"/>
              </a:rPr>
              <a:t>(45 mins)</a:t>
            </a:r>
          </a:p>
          <a:p>
            <a:pPr>
              <a:lnSpc>
                <a:spcPct val="100000"/>
              </a:lnSpc>
              <a:spcBef>
                <a:spcPts val="1200"/>
              </a:spcBef>
            </a:pPr>
            <a:r>
              <a:rPr lang="en-US" sz="2500" b="1" dirty="0">
                <a:latin typeface="+mj-lt"/>
                <a:ea typeface="Calibri" panose="020F0502020204030204" pitchFamily="34" charset="0"/>
                <a:cs typeface="Times New Roman"/>
              </a:rPr>
              <a:t>Interactive group session: </a:t>
            </a:r>
            <a:r>
              <a:rPr lang="en-US" sz="2500" dirty="0">
                <a:latin typeface="+mj-lt"/>
                <a:ea typeface="Calibri" panose="020F0502020204030204" pitchFamily="34" charset="0"/>
                <a:cs typeface="Times New Roman"/>
              </a:rPr>
              <a:t>Self-organization of the group and what to expect the first 45 days</a:t>
            </a:r>
            <a:r>
              <a:rPr lang="en-US" sz="2500" b="1" dirty="0">
                <a:latin typeface="+mj-lt"/>
                <a:ea typeface="Calibri" panose="020F0502020204030204" pitchFamily="34" charset="0"/>
                <a:cs typeface="Times New Roman"/>
              </a:rPr>
              <a:t> </a:t>
            </a:r>
            <a:r>
              <a:rPr lang="en-US" sz="2500" i="1" dirty="0">
                <a:latin typeface="+mj-lt"/>
                <a:ea typeface="Calibri" panose="020F0502020204030204" pitchFamily="34" charset="0"/>
                <a:cs typeface="Times New Roman"/>
              </a:rPr>
              <a:t>(40 mins)</a:t>
            </a:r>
            <a:endParaRPr lang="en-US" sz="2500" i="1" dirty="0">
              <a:latin typeface="+mj-lt"/>
              <a:ea typeface="Calibri" panose="020F0502020204030204" pitchFamily="34" charset="0"/>
              <a:cs typeface="Times New Roman" panose="02020603050405020304" pitchFamily="18" charset="0"/>
            </a:endParaRPr>
          </a:p>
          <a:p>
            <a:pPr>
              <a:lnSpc>
                <a:spcPct val="100000"/>
              </a:lnSpc>
              <a:spcBef>
                <a:spcPts val="1200"/>
              </a:spcBef>
            </a:pPr>
            <a:r>
              <a:rPr lang="en-US" sz="2500" b="1" dirty="0">
                <a:latin typeface="+mj-lt"/>
                <a:ea typeface="Calibri" panose="020F0502020204030204" pitchFamily="34" charset="0"/>
                <a:cs typeface="Times New Roman"/>
              </a:rPr>
              <a:t>Launch next steps and close</a:t>
            </a:r>
            <a:r>
              <a:rPr lang="en-US" sz="2500" dirty="0">
                <a:latin typeface="+mj-lt"/>
                <a:ea typeface="Calibri" panose="020F0502020204030204" pitchFamily="34" charset="0"/>
                <a:cs typeface="Times New Roman"/>
              </a:rPr>
              <a:t> </a:t>
            </a:r>
            <a:r>
              <a:rPr lang="en-US" sz="2500" b="1" dirty="0">
                <a:latin typeface="+mj-lt"/>
                <a:ea typeface="Calibri" panose="020F0502020204030204" pitchFamily="34" charset="0"/>
                <a:cs typeface="Times New Roman"/>
              </a:rPr>
              <a:t>from Champions </a:t>
            </a:r>
            <a:endParaRPr lang="en-US" sz="2500" i="1" dirty="0">
              <a:latin typeface="+mj-lt"/>
              <a:ea typeface="Calibri" panose="020F0502020204030204" pitchFamily="34" charset="0"/>
              <a:cs typeface="Times New Roman" panose="02020603050405020304" pitchFamily="18" charset="0"/>
            </a:endParaRPr>
          </a:p>
          <a:p>
            <a:pPr>
              <a:lnSpc>
                <a:spcPct val="107000"/>
              </a:lnSpc>
              <a:spcBef>
                <a:spcPts val="1200"/>
              </a:spcBef>
              <a:spcAft>
                <a:spcPts val="800"/>
              </a:spcAft>
            </a:pPr>
            <a:endParaRPr lang="en-US" sz="4000" b="1" dirty="0">
              <a:latin typeface="+mj-lt"/>
              <a:ea typeface="Calibri" panose="020F0502020204030204" pitchFamily="34" charset="0"/>
              <a:cs typeface="Times New Roman" panose="02020603050405020304" pitchFamily="18" charset="0"/>
            </a:endParaRPr>
          </a:p>
          <a:p>
            <a:pPr marL="0" indent="0">
              <a:buNone/>
            </a:pPr>
            <a:endParaRPr lang="en-US" dirty="0"/>
          </a:p>
        </p:txBody>
      </p:sp>
      <p:sp>
        <p:nvSpPr>
          <p:cNvPr id="5" name="Content Placeholder 7">
            <a:extLst>
              <a:ext uri="{FF2B5EF4-FFF2-40B4-BE49-F238E27FC236}">
                <a16:creationId xmlns:a16="http://schemas.microsoft.com/office/drawing/2014/main" id="{AF94EB4C-7F78-9B09-C0A1-C514D9831A61}"/>
              </a:ext>
            </a:extLst>
          </p:cNvPr>
          <p:cNvSpPr txBox="1">
            <a:spLocks/>
          </p:cNvSpPr>
          <p:nvPr/>
        </p:nvSpPr>
        <p:spPr>
          <a:xfrm>
            <a:off x="6126466" y="2104867"/>
            <a:ext cx="5669280" cy="277084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1200"/>
              </a:spcBef>
            </a:pPr>
            <a:endParaRPr lang="en-US" sz="1400" b="1">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6706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women smiling for a photo&#10;&#10;Description automatically generated">
            <a:extLst>
              <a:ext uri="{FF2B5EF4-FFF2-40B4-BE49-F238E27FC236}">
                <a16:creationId xmlns:a16="http://schemas.microsoft.com/office/drawing/2014/main" id="{04DEBB29-903D-2F6F-B6AC-865603B1AFDD}"/>
              </a:ext>
            </a:extLst>
          </p:cNvPr>
          <p:cNvPicPr>
            <a:picLocks noChangeAspect="1"/>
          </p:cNvPicPr>
          <p:nvPr/>
        </p:nvPicPr>
        <p:blipFill>
          <a:blip r:embed="rId2"/>
          <a:stretch>
            <a:fillRect/>
          </a:stretch>
        </p:blipFill>
        <p:spPr>
          <a:xfrm>
            <a:off x="1524000" y="234950"/>
            <a:ext cx="9144000" cy="5143500"/>
          </a:xfrm>
          <a:prstGeom prst="rect">
            <a:avLst/>
          </a:prstGeom>
        </p:spPr>
      </p:pic>
      <p:pic>
        <p:nvPicPr>
          <p:cNvPr id="2" name="Picture 1">
            <a:extLst>
              <a:ext uri="{FF2B5EF4-FFF2-40B4-BE49-F238E27FC236}">
                <a16:creationId xmlns:a16="http://schemas.microsoft.com/office/drawing/2014/main" id="{437B3C4F-EA32-0807-0184-44833BAAC681}"/>
              </a:ext>
            </a:extLst>
          </p:cNvPr>
          <p:cNvPicPr>
            <a:picLocks noChangeAspect="1"/>
          </p:cNvPicPr>
          <p:nvPr/>
        </p:nvPicPr>
        <p:blipFill>
          <a:blip r:embed="rId3"/>
          <a:stretch>
            <a:fillRect/>
          </a:stretch>
        </p:blipFill>
        <p:spPr>
          <a:xfrm>
            <a:off x="575863" y="240672"/>
            <a:ext cx="10499312" cy="6347574"/>
          </a:xfrm>
          <a:prstGeom prst="rect">
            <a:avLst/>
          </a:prstGeom>
        </p:spPr>
      </p:pic>
    </p:spTree>
    <p:extLst>
      <p:ext uri="{BB962C8B-B14F-4D97-AF65-F5344CB8AC3E}">
        <p14:creationId xmlns:p14="http://schemas.microsoft.com/office/powerpoint/2010/main" val="3391341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D141E0-E9CC-8775-2185-0CBBCD6FD8D1}"/>
              </a:ext>
            </a:extLst>
          </p:cNvPr>
          <p:cNvSpPr txBox="1"/>
          <p:nvPr/>
        </p:nvSpPr>
        <p:spPr>
          <a:xfrm>
            <a:off x="7806267" y="4004733"/>
            <a:ext cx="2997200" cy="369332"/>
          </a:xfrm>
          <a:prstGeom prst="rect">
            <a:avLst/>
          </a:prstGeom>
          <a:noFill/>
        </p:spPr>
        <p:txBody>
          <a:bodyPr wrap="square" rtlCol="0">
            <a:spAutoFit/>
          </a:bodyPr>
          <a:lstStyle/>
          <a:p>
            <a:pPr algn="ctr"/>
            <a:r>
              <a:rPr lang="en-US"/>
              <a:t>Champion</a:t>
            </a:r>
          </a:p>
        </p:txBody>
      </p:sp>
    </p:spTree>
    <p:extLst>
      <p:ext uri="{BB962C8B-B14F-4D97-AF65-F5344CB8AC3E}">
        <p14:creationId xmlns:p14="http://schemas.microsoft.com/office/powerpoint/2010/main" val="2741414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41ED8A1-B7B5-688D-5509-D64E9DFA814F}"/>
              </a:ext>
            </a:extLst>
          </p:cNvPr>
          <p:cNvSpPr>
            <a:spLocks noGrp="1"/>
          </p:cNvSpPr>
          <p:nvPr>
            <p:ph type="title"/>
          </p:nvPr>
        </p:nvSpPr>
        <p:spPr/>
        <p:txBody>
          <a:bodyPr>
            <a:normAutofit/>
          </a:bodyPr>
          <a:lstStyle/>
          <a:p>
            <a:r>
              <a:rPr lang="en-US" sz="4000" dirty="0">
                <a:solidFill>
                  <a:srgbClr val="7757A1"/>
                </a:solidFill>
                <a:latin typeface="Tahoma"/>
                <a:ea typeface="Tahoma"/>
                <a:cs typeface="Tahoma"/>
              </a:rPr>
              <a:t>Agenda </a:t>
            </a:r>
            <a:br>
              <a:rPr lang="en-US" sz="4000" dirty="0">
                <a:solidFill>
                  <a:srgbClr val="7757A1"/>
                </a:solidFill>
                <a:latin typeface="Tahoma"/>
                <a:ea typeface="Tahoma"/>
                <a:cs typeface="Tahoma"/>
              </a:rPr>
            </a:br>
            <a:r>
              <a:rPr lang="en-US" sz="2800" dirty="0">
                <a:solidFill>
                  <a:srgbClr val="7757A1"/>
                </a:solidFill>
                <a:latin typeface="Tahoma"/>
                <a:ea typeface="Tahoma"/>
                <a:cs typeface="Tahoma"/>
              </a:rPr>
              <a:t>Champion Key Milestones</a:t>
            </a:r>
            <a:endParaRPr lang="en-US" sz="5400" dirty="0">
              <a:latin typeface="Tahoma"/>
              <a:ea typeface="Tahoma"/>
              <a:cs typeface="Tahoma"/>
            </a:endParaRPr>
          </a:p>
        </p:txBody>
      </p:sp>
      <p:sp>
        <p:nvSpPr>
          <p:cNvPr id="9" name="Text Placeholder 8">
            <a:extLst>
              <a:ext uri="{FF2B5EF4-FFF2-40B4-BE49-F238E27FC236}">
                <a16:creationId xmlns:a16="http://schemas.microsoft.com/office/drawing/2014/main" id="{E1F8722C-8756-A1E1-A66D-40B34F3B6118}"/>
              </a:ext>
            </a:extLst>
          </p:cNvPr>
          <p:cNvSpPr>
            <a:spLocks noGrp="1"/>
          </p:cNvSpPr>
          <p:nvPr>
            <p:ph type="body" sz="quarter" idx="10"/>
          </p:nvPr>
        </p:nvSpPr>
        <p:spPr/>
        <p:txBody>
          <a:bodyPr vert="horz" lIns="91440" tIns="45720" rIns="91440" bIns="45720" rtlCol="0" anchor="t">
            <a:normAutofit/>
          </a:bodyPr>
          <a:lstStyle/>
          <a:p>
            <a:r>
              <a:rPr lang="en-US" dirty="0">
                <a:latin typeface="Tahoma"/>
                <a:ea typeface="Tahoma"/>
                <a:cs typeface="Tahoma"/>
              </a:rPr>
              <a:t>Community of Practice</a:t>
            </a:r>
            <a:endParaRPr lang="en-US" dirty="0"/>
          </a:p>
          <a:p>
            <a:r>
              <a:rPr lang="en-US" dirty="0">
                <a:latin typeface="Tahoma"/>
                <a:ea typeface="Tahoma"/>
                <a:cs typeface="Tahoma"/>
              </a:rPr>
              <a:t>HBA resources</a:t>
            </a:r>
            <a:endParaRPr lang="en-US" dirty="0"/>
          </a:p>
          <a:p>
            <a:r>
              <a:rPr lang="en-US" dirty="0">
                <a:latin typeface="Tahoma"/>
                <a:ea typeface="Tahoma"/>
                <a:cs typeface="Tahoma"/>
              </a:rPr>
              <a:t>The cohort year </a:t>
            </a:r>
          </a:p>
          <a:p>
            <a:r>
              <a:rPr lang="en-US" dirty="0">
                <a:latin typeface="Tahoma"/>
                <a:ea typeface="Tahoma"/>
                <a:cs typeface="Tahoma"/>
              </a:rPr>
              <a:t>Role and responsibility</a:t>
            </a:r>
            <a:endParaRPr lang="en-US" dirty="0"/>
          </a:p>
          <a:p>
            <a:r>
              <a:rPr lang="en-US" dirty="0">
                <a:latin typeface="Tahoma"/>
                <a:ea typeface="Tahoma"/>
                <a:cs typeface="Tahoma"/>
              </a:rPr>
              <a:t>Recruitment</a:t>
            </a:r>
          </a:p>
          <a:p>
            <a:r>
              <a:rPr lang="en-US" dirty="0">
                <a:latin typeface="Tahoma"/>
                <a:ea typeface="Tahoma"/>
                <a:cs typeface="Tahoma"/>
              </a:rPr>
              <a:t>Pre-launch</a:t>
            </a:r>
            <a:endParaRPr lang="en-US" dirty="0"/>
          </a:p>
          <a:p>
            <a:r>
              <a:rPr lang="en-US" dirty="0">
                <a:latin typeface="Tahoma"/>
                <a:ea typeface="Tahoma"/>
                <a:cs typeface="Tahoma"/>
              </a:rPr>
              <a:t>Post-launch</a:t>
            </a:r>
          </a:p>
        </p:txBody>
      </p:sp>
    </p:spTree>
    <p:extLst>
      <p:ext uri="{BB962C8B-B14F-4D97-AF65-F5344CB8AC3E}">
        <p14:creationId xmlns:p14="http://schemas.microsoft.com/office/powerpoint/2010/main" val="4016508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545692E-A6DF-AB32-8CF1-A71741FF32B0}"/>
              </a:ext>
            </a:extLst>
          </p:cNvPr>
          <p:cNvSpPr txBox="1"/>
          <p:nvPr/>
        </p:nvSpPr>
        <p:spPr>
          <a:xfrm>
            <a:off x="1777412" y="3901158"/>
            <a:ext cx="708454" cy="369332"/>
          </a:xfrm>
          <a:prstGeom prst="rect">
            <a:avLst/>
          </a:prstGeom>
          <a:noFill/>
        </p:spPr>
        <p:txBody>
          <a:bodyPr wrap="square" rtlCol="0">
            <a:spAutoFit/>
          </a:bodyPr>
          <a:lstStyle/>
          <a:p>
            <a:pPr algn="ctr"/>
            <a:r>
              <a:rPr lang="en-US">
                <a:solidFill>
                  <a:schemeClr val="bg1"/>
                </a:solidFill>
              </a:rPr>
              <a:t>20</a:t>
            </a:r>
          </a:p>
        </p:txBody>
      </p:sp>
      <p:sp>
        <p:nvSpPr>
          <p:cNvPr id="15" name="TextBox 14">
            <a:extLst>
              <a:ext uri="{FF2B5EF4-FFF2-40B4-BE49-F238E27FC236}">
                <a16:creationId xmlns:a16="http://schemas.microsoft.com/office/drawing/2014/main" id="{3F23DD70-B53A-D5B7-F015-70290D8B1F90}"/>
              </a:ext>
            </a:extLst>
          </p:cNvPr>
          <p:cNvSpPr txBox="1"/>
          <p:nvPr/>
        </p:nvSpPr>
        <p:spPr>
          <a:xfrm>
            <a:off x="3052336" y="3747269"/>
            <a:ext cx="708454" cy="369332"/>
          </a:xfrm>
          <a:prstGeom prst="rect">
            <a:avLst/>
          </a:prstGeom>
          <a:noFill/>
        </p:spPr>
        <p:txBody>
          <a:bodyPr wrap="square" rtlCol="0">
            <a:spAutoFit/>
          </a:bodyPr>
          <a:lstStyle/>
          <a:p>
            <a:pPr algn="ctr"/>
            <a:r>
              <a:rPr lang="en-US">
                <a:solidFill>
                  <a:schemeClr val="bg1"/>
                </a:solidFill>
              </a:rPr>
              <a:t>24</a:t>
            </a:r>
          </a:p>
        </p:txBody>
      </p:sp>
      <p:sp>
        <p:nvSpPr>
          <p:cNvPr id="16" name="TextBox 15">
            <a:extLst>
              <a:ext uri="{FF2B5EF4-FFF2-40B4-BE49-F238E27FC236}">
                <a16:creationId xmlns:a16="http://schemas.microsoft.com/office/drawing/2014/main" id="{B3BBFA70-568D-9C85-3724-C4387A3DB540}"/>
              </a:ext>
            </a:extLst>
          </p:cNvPr>
          <p:cNvSpPr txBox="1"/>
          <p:nvPr/>
        </p:nvSpPr>
        <p:spPr>
          <a:xfrm>
            <a:off x="4347351" y="3296260"/>
            <a:ext cx="708454" cy="369332"/>
          </a:xfrm>
          <a:prstGeom prst="rect">
            <a:avLst/>
          </a:prstGeom>
          <a:noFill/>
        </p:spPr>
        <p:txBody>
          <a:bodyPr wrap="square" rtlCol="0">
            <a:spAutoFit/>
          </a:bodyPr>
          <a:lstStyle/>
          <a:p>
            <a:pPr algn="ctr"/>
            <a:r>
              <a:rPr lang="en-US">
                <a:solidFill>
                  <a:schemeClr val="bg1"/>
                </a:solidFill>
              </a:rPr>
              <a:t>34</a:t>
            </a:r>
          </a:p>
        </p:txBody>
      </p:sp>
      <p:sp>
        <p:nvSpPr>
          <p:cNvPr id="17" name="TextBox 16">
            <a:extLst>
              <a:ext uri="{FF2B5EF4-FFF2-40B4-BE49-F238E27FC236}">
                <a16:creationId xmlns:a16="http://schemas.microsoft.com/office/drawing/2014/main" id="{EBF96656-4091-AAD9-6D53-7FBF0D9973DA}"/>
              </a:ext>
            </a:extLst>
          </p:cNvPr>
          <p:cNvSpPr txBox="1"/>
          <p:nvPr/>
        </p:nvSpPr>
        <p:spPr>
          <a:xfrm>
            <a:off x="5567566" y="3103081"/>
            <a:ext cx="708454" cy="369332"/>
          </a:xfrm>
          <a:prstGeom prst="rect">
            <a:avLst/>
          </a:prstGeom>
          <a:noFill/>
        </p:spPr>
        <p:txBody>
          <a:bodyPr wrap="square" rtlCol="0">
            <a:spAutoFit/>
          </a:bodyPr>
          <a:lstStyle/>
          <a:p>
            <a:pPr algn="ctr"/>
            <a:r>
              <a:rPr lang="en-US">
                <a:solidFill>
                  <a:schemeClr val="bg1"/>
                </a:solidFill>
              </a:rPr>
              <a:t>38</a:t>
            </a:r>
          </a:p>
        </p:txBody>
      </p:sp>
      <p:sp>
        <p:nvSpPr>
          <p:cNvPr id="18" name="TextBox 17">
            <a:extLst>
              <a:ext uri="{FF2B5EF4-FFF2-40B4-BE49-F238E27FC236}">
                <a16:creationId xmlns:a16="http://schemas.microsoft.com/office/drawing/2014/main" id="{739ECD4B-716F-7702-9F58-DA50B028677E}"/>
              </a:ext>
            </a:extLst>
          </p:cNvPr>
          <p:cNvSpPr txBox="1"/>
          <p:nvPr/>
        </p:nvSpPr>
        <p:spPr>
          <a:xfrm>
            <a:off x="6893618" y="4330520"/>
            <a:ext cx="708454" cy="338554"/>
          </a:xfrm>
          <a:prstGeom prst="rect">
            <a:avLst/>
          </a:prstGeom>
          <a:noFill/>
        </p:spPr>
        <p:txBody>
          <a:bodyPr wrap="square" rtlCol="0">
            <a:spAutoFit/>
          </a:bodyPr>
          <a:lstStyle/>
          <a:p>
            <a:pPr algn="ctr"/>
            <a:r>
              <a:rPr lang="en-US" sz="1600">
                <a:solidFill>
                  <a:schemeClr val="bg1"/>
                </a:solidFill>
              </a:rPr>
              <a:t>11</a:t>
            </a:r>
          </a:p>
        </p:txBody>
      </p:sp>
      <p:sp>
        <p:nvSpPr>
          <p:cNvPr id="19" name="TextBox 18">
            <a:extLst>
              <a:ext uri="{FF2B5EF4-FFF2-40B4-BE49-F238E27FC236}">
                <a16:creationId xmlns:a16="http://schemas.microsoft.com/office/drawing/2014/main" id="{94B4E98E-2449-BAA7-C85A-F1C5B376CBC8}"/>
              </a:ext>
            </a:extLst>
          </p:cNvPr>
          <p:cNvSpPr txBox="1"/>
          <p:nvPr/>
        </p:nvSpPr>
        <p:spPr>
          <a:xfrm>
            <a:off x="6893618" y="3747270"/>
            <a:ext cx="708454" cy="338554"/>
          </a:xfrm>
          <a:prstGeom prst="rect">
            <a:avLst/>
          </a:prstGeom>
          <a:noFill/>
        </p:spPr>
        <p:txBody>
          <a:bodyPr wrap="square" rtlCol="0">
            <a:spAutoFit/>
          </a:bodyPr>
          <a:lstStyle/>
          <a:p>
            <a:pPr algn="ctr"/>
            <a:r>
              <a:rPr lang="en-US" sz="1600">
                <a:solidFill>
                  <a:schemeClr val="bg1"/>
                </a:solidFill>
              </a:rPr>
              <a:t>13</a:t>
            </a:r>
          </a:p>
        </p:txBody>
      </p:sp>
      <p:sp>
        <p:nvSpPr>
          <p:cNvPr id="20" name="TextBox 19">
            <a:extLst>
              <a:ext uri="{FF2B5EF4-FFF2-40B4-BE49-F238E27FC236}">
                <a16:creationId xmlns:a16="http://schemas.microsoft.com/office/drawing/2014/main" id="{5D04DDCD-EDAA-A998-EA02-3808A12DDD64}"/>
              </a:ext>
            </a:extLst>
          </p:cNvPr>
          <p:cNvSpPr txBox="1"/>
          <p:nvPr/>
        </p:nvSpPr>
        <p:spPr>
          <a:xfrm>
            <a:off x="6893618" y="3382057"/>
            <a:ext cx="708454" cy="338554"/>
          </a:xfrm>
          <a:prstGeom prst="rect">
            <a:avLst/>
          </a:prstGeom>
          <a:noFill/>
        </p:spPr>
        <p:txBody>
          <a:bodyPr wrap="square" rtlCol="0">
            <a:spAutoFit/>
          </a:bodyPr>
          <a:lstStyle/>
          <a:p>
            <a:pPr algn="ctr"/>
            <a:r>
              <a:rPr lang="en-US" sz="1600">
                <a:solidFill>
                  <a:schemeClr val="bg1"/>
                </a:solidFill>
              </a:rPr>
              <a:t>8</a:t>
            </a:r>
          </a:p>
        </p:txBody>
      </p:sp>
      <p:sp>
        <p:nvSpPr>
          <p:cNvPr id="23" name="Title 1">
            <a:extLst>
              <a:ext uri="{FF2B5EF4-FFF2-40B4-BE49-F238E27FC236}">
                <a16:creationId xmlns:a16="http://schemas.microsoft.com/office/drawing/2014/main" id="{6024CEA6-B1A9-B879-93A0-740793894621}"/>
              </a:ext>
            </a:extLst>
          </p:cNvPr>
          <p:cNvSpPr txBox="1">
            <a:spLocks/>
          </p:cNvSpPr>
          <p:nvPr/>
        </p:nvSpPr>
        <p:spPr>
          <a:xfrm>
            <a:off x="309766" y="533018"/>
            <a:ext cx="10515600" cy="1325563"/>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solidFill>
                  <a:schemeClr val="accent1"/>
                </a:solidFill>
              </a:rPr>
              <a:t>GAP by the numbers…</a:t>
            </a:r>
          </a:p>
        </p:txBody>
      </p:sp>
      <p:sp>
        <p:nvSpPr>
          <p:cNvPr id="2" name="TextBox 1">
            <a:extLst>
              <a:ext uri="{FF2B5EF4-FFF2-40B4-BE49-F238E27FC236}">
                <a16:creationId xmlns:a16="http://schemas.microsoft.com/office/drawing/2014/main" id="{A598AD96-9DD3-635B-7E73-BEC74F408EB5}"/>
              </a:ext>
            </a:extLst>
          </p:cNvPr>
          <p:cNvSpPr txBox="1"/>
          <p:nvPr/>
        </p:nvSpPr>
        <p:spPr>
          <a:xfrm>
            <a:off x="8143677" y="2822874"/>
            <a:ext cx="708454" cy="369332"/>
          </a:xfrm>
          <a:prstGeom prst="rect">
            <a:avLst/>
          </a:prstGeom>
          <a:noFill/>
        </p:spPr>
        <p:txBody>
          <a:bodyPr wrap="square" rtlCol="0">
            <a:spAutoFit/>
          </a:bodyPr>
          <a:lstStyle/>
          <a:p>
            <a:pPr algn="ctr"/>
            <a:r>
              <a:rPr lang="en-US">
                <a:solidFill>
                  <a:schemeClr val="bg1"/>
                </a:solidFill>
              </a:rPr>
              <a:t>45</a:t>
            </a:r>
          </a:p>
        </p:txBody>
      </p:sp>
      <p:sp>
        <p:nvSpPr>
          <p:cNvPr id="8" name="Text Placeholder 3">
            <a:extLst>
              <a:ext uri="{FF2B5EF4-FFF2-40B4-BE49-F238E27FC236}">
                <a16:creationId xmlns:a16="http://schemas.microsoft.com/office/drawing/2014/main" id="{73807248-BFCF-AFAD-AAF2-492DEF6BE77A}"/>
              </a:ext>
            </a:extLst>
          </p:cNvPr>
          <p:cNvSpPr>
            <a:spLocks noGrp="1"/>
          </p:cNvSpPr>
          <p:nvPr/>
        </p:nvSpPr>
        <p:spPr>
          <a:xfrm>
            <a:off x="5921793" y="1208400"/>
            <a:ext cx="7114708" cy="3789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spcBef>
                <a:spcPts val="0"/>
              </a:spcBef>
              <a:spcAft>
                <a:spcPts val="600"/>
              </a:spcAft>
              <a:buNone/>
            </a:pPr>
            <a:r>
              <a:rPr lang="en-US" sz="2000" i="1">
                <a:effectLst/>
              </a:rPr>
              <a:t>Over the last 5 years…</a:t>
            </a:r>
          </a:p>
          <a:p>
            <a:pPr marL="457200" lvl="1" indent="0">
              <a:spcBef>
                <a:spcPts val="0"/>
              </a:spcBef>
              <a:spcAft>
                <a:spcPts val="600"/>
              </a:spcAft>
              <a:buNone/>
            </a:pPr>
            <a:r>
              <a:rPr lang="en-US" sz="3200" b="1"/>
              <a:t>170 </a:t>
            </a:r>
            <a:r>
              <a:rPr lang="en-US" sz="3100" b="1"/>
              <a:t>cohorts </a:t>
            </a:r>
            <a:r>
              <a:rPr lang="en-US" sz="2000"/>
              <a:t>launched</a:t>
            </a:r>
          </a:p>
          <a:p>
            <a:pPr marL="914400" lvl="2" indent="0">
              <a:spcBef>
                <a:spcPts val="0"/>
              </a:spcBef>
              <a:spcAft>
                <a:spcPts val="600"/>
              </a:spcAft>
              <a:buNone/>
            </a:pPr>
            <a:r>
              <a:rPr lang="en-US"/>
              <a:t>across over </a:t>
            </a:r>
            <a:r>
              <a:rPr lang="en-US" sz="3100" b="1"/>
              <a:t>45 companies</a:t>
            </a:r>
          </a:p>
          <a:p>
            <a:pPr marL="1371600" lvl="3" indent="0">
              <a:spcBef>
                <a:spcPts val="0"/>
              </a:spcBef>
              <a:spcAft>
                <a:spcPts val="600"/>
              </a:spcAft>
              <a:buNone/>
            </a:pPr>
            <a:r>
              <a:rPr lang="en-US" sz="2000"/>
              <a:t>and engaged </a:t>
            </a:r>
            <a:r>
              <a:rPr lang="en-US" sz="3100" b="1"/>
              <a:t>150+ Advisors</a:t>
            </a:r>
            <a:endParaRPr lang="en-US" sz="3100" b="1">
              <a:effectLst/>
            </a:endParaRPr>
          </a:p>
        </p:txBody>
      </p:sp>
      <p:sp>
        <p:nvSpPr>
          <p:cNvPr id="9" name="Text Placeholder 3">
            <a:extLst>
              <a:ext uri="{FF2B5EF4-FFF2-40B4-BE49-F238E27FC236}">
                <a16:creationId xmlns:a16="http://schemas.microsoft.com/office/drawing/2014/main" id="{73807248-BFCF-AFAD-AAF2-492DEF6BE77A}"/>
              </a:ext>
            </a:extLst>
          </p:cNvPr>
          <p:cNvSpPr>
            <a:spLocks noGrp="1"/>
          </p:cNvSpPr>
          <p:nvPr/>
        </p:nvSpPr>
        <p:spPr>
          <a:xfrm>
            <a:off x="309766" y="1586245"/>
            <a:ext cx="9642954" cy="37893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0000"/>
              </a:lnSpc>
              <a:spcBef>
                <a:spcPts val="0"/>
              </a:spcBef>
              <a:buNone/>
            </a:pPr>
            <a:r>
              <a:rPr lang="en-US" sz="2000" i="1">
                <a:effectLst/>
              </a:rPr>
              <a:t>In 2023 alone…</a:t>
            </a:r>
          </a:p>
          <a:p>
            <a:pPr marL="457200" lvl="1" indent="0">
              <a:lnSpc>
                <a:spcPct val="100000"/>
              </a:lnSpc>
              <a:spcBef>
                <a:spcPts val="0"/>
              </a:spcBef>
              <a:buNone/>
            </a:pPr>
            <a:r>
              <a:rPr lang="en-US" sz="3200" b="1">
                <a:effectLst/>
              </a:rPr>
              <a:t>45 cohorts </a:t>
            </a:r>
            <a:r>
              <a:rPr lang="en-US">
                <a:effectLst/>
              </a:rPr>
              <a:t>launched</a:t>
            </a:r>
          </a:p>
          <a:p>
            <a:pPr marL="914400" lvl="2" indent="0">
              <a:lnSpc>
                <a:spcPct val="100000"/>
              </a:lnSpc>
              <a:spcBef>
                <a:spcPts val="0"/>
              </a:spcBef>
              <a:buNone/>
            </a:pPr>
            <a:r>
              <a:rPr lang="en-US">
                <a:effectLst/>
              </a:rPr>
              <a:t>serving</a:t>
            </a:r>
            <a:r>
              <a:rPr lang="en-US" sz="3200">
                <a:effectLst/>
              </a:rPr>
              <a:t> </a:t>
            </a:r>
            <a:r>
              <a:rPr lang="en-US" sz="3200" b="1">
                <a:effectLst/>
              </a:rPr>
              <a:t>~1000 Ambassadors </a:t>
            </a:r>
          </a:p>
          <a:p>
            <a:pPr marL="1371600" lvl="3" indent="0">
              <a:lnSpc>
                <a:spcPct val="100000"/>
              </a:lnSpc>
              <a:spcBef>
                <a:spcPts val="0"/>
              </a:spcBef>
              <a:buNone/>
            </a:pPr>
            <a:r>
              <a:rPr lang="en-US" sz="2000">
                <a:effectLst/>
              </a:rPr>
              <a:t>across </a:t>
            </a:r>
            <a:r>
              <a:rPr lang="en-US" sz="3200" b="1">
                <a:effectLst/>
              </a:rPr>
              <a:t>20+ countries</a:t>
            </a:r>
            <a:r>
              <a:rPr lang="en-US" sz="3200">
                <a:effectLst/>
              </a:rPr>
              <a:t>, </a:t>
            </a:r>
          </a:p>
          <a:p>
            <a:pPr marL="1828800" lvl="4" indent="0">
              <a:lnSpc>
                <a:spcPct val="100000"/>
              </a:lnSpc>
              <a:spcBef>
                <a:spcPts val="0"/>
              </a:spcBef>
              <a:buNone/>
            </a:pPr>
            <a:r>
              <a:rPr lang="en-US" sz="2000">
                <a:effectLst/>
              </a:rPr>
              <a:t>representing </a:t>
            </a:r>
            <a:r>
              <a:rPr lang="en-US" sz="3200" b="1">
                <a:effectLst/>
              </a:rPr>
              <a:t>19 companies </a:t>
            </a:r>
          </a:p>
          <a:p>
            <a:pPr marL="2286000" lvl="5" indent="0">
              <a:lnSpc>
                <a:spcPct val="100000"/>
              </a:lnSpc>
              <a:spcBef>
                <a:spcPts val="0"/>
              </a:spcBef>
              <a:buNone/>
            </a:pPr>
            <a:r>
              <a:rPr lang="en-US" sz="2000">
                <a:effectLst/>
              </a:rPr>
              <a:t>and supported by </a:t>
            </a:r>
            <a:r>
              <a:rPr lang="en-US" sz="3200" b="1">
                <a:effectLst/>
              </a:rPr>
              <a:t>80 HBA Advisors </a:t>
            </a:r>
          </a:p>
        </p:txBody>
      </p:sp>
      <p:sp>
        <p:nvSpPr>
          <p:cNvPr id="3" name="TextBox 2">
            <a:extLst>
              <a:ext uri="{FF2B5EF4-FFF2-40B4-BE49-F238E27FC236}">
                <a16:creationId xmlns:a16="http://schemas.microsoft.com/office/drawing/2014/main" id="{D0FE1A90-012D-0C53-76A3-AFDC97960037}"/>
              </a:ext>
            </a:extLst>
          </p:cNvPr>
          <p:cNvSpPr txBox="1"/>
          <p:nvPr/>
        </p:nvSpPr>
        <p:spPr>
          <a:xfrm>
            <a:off x="3761506" y="4511959"/>
            <a:ext cx="8227058" cy="1200329"/>
          </a:xfrm>
          <a:prstGeom prst="rect">
            <a:avLst/>
          </a:prstGeom>
          <a:noFill/>
        </p:spPr>
        <p:txBody>
          <a:bodyPr wrap="square" rtlCol="0">
            <a:spAutoFit/>
          </a:bodyPr>
          <a:lstStyle/>
          <a:p>
            <a:pPr algn="r"/>
            <a:r>
              <a:rPr lang="en-US" sz="2000" i="1"/>
              <a:t>In one recent cohort… </a:t>
            </a:r>
          </a:p>
          <a:p>
            <a:pPr algn="r"/>
            <a:r>
              <a:rPr lang="en-US" sz="3200" b="1"/>
              <a:t>ONE THIRD </a:t>
            </a:r>
            <a:r>
              <a:rPr lang="en-US" sz="2000"/>
              <a:t>(9 out of 27) of the Ambassadors </a:t>
            </a:r>
          </a:p>
          <a:p>
            <a:pPr algn="r"/>
            <a:r>
              <a:rPr lang="en-US" sz="2000" b="1"/>
              <a:t>received promotions </a:t>
            </a:r>
            <a:r>
              <a:rPr lang="en-US" sz="2000"/>
              <a:t>during the course of the program!</a:t>
            </a:r>
          </a:p>
        </p:txBody>
      </p:sp>
    </p:spTree>
    <p:extLst>
      <p:ext uri="{BB962C8B-B14F-4D97-AF65-F5344CB8AC3E}">
        <p14:creationId xmlns:p14="http://schemas.microsoft.com/office/powerpoint/2010/main" val="95559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1000"/>
                                        <p:tgtEl>
                                          <p:spTgt spid="8">
                                            <p:txEl>
                                              <p:pRg st="3" end="3"/>
                                            </p:txEl>
                                          </p:spTgt>
                                        </p:tgtEl>
                                      </p:cBhvr>
                                    </p:animEffect>
                                    <p:anim calcmode="lin" valueType="num">
                                      <p:cBhvr>
                                        <p:cTn id="2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1000"/>
                                        <p:tgtEl>
                                          <p:spTgt spid="9">
                                            <p:txEl>
                                              <p:pRg st="0" end="0"/>
                                            </p:txEl>
                                          </p:spTgt>
                                        </p:tgtEl>
                                      </p:cBhvr>
                                    </p:animEffect>
                                    <p:anim calcmode="lin" valueType="num">
                                      <p:cBhvr>
                                        <p:cTn id="3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9">
                                            <p:txEl>
                                              <p:pRg st="1" end="1"/>
                                            </p:txEl>
                                          </p:spTgt>
                                        </p:tgtEl>
                                        <p:attrNameLst>
                                          <p:attrName>style.visibility</p:attrName>
                                        </p:attrNameLst>
                                      </p:cBhvr>
                                      <p:to>
                                        <p:strVal val="visible"/>
                                      </p:to>
                                    </p:set>
                                    <p:animEffect transition="in" filter="fade">
                                      <p:cBhvr>
                                        <p:cTn id="38" dur="1000"/>
                                        <p:tgtEl>
                                          <p:spTgt spid="9">
                                            <p:txEl>
                                              <p:pRg st="1" end="1"/>
                                            </p:txEl>
                                          </p:spTgt>
                                        </p:tgtEl>
                                      </p:cBhvr>
                                    </p:animEffect>
                                    <p:anim calcmode="lin" valueType="num">
                                      <p:cBhvr>
                                        <p:cTn id="3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9">
                                            <p:txEl>
                                              <p:pRg st="2" end="2"/>
                                            </p:txEl>
                                          </p:spTgt>
                                        </p:tgtEl>
                                        <p:attrNameLst>
                                          <p:attrName>style.visibility</p:attrName>
                                        </p:attrNameLst>
                                      </p:cBhvr>
                                      <p:to>
                                        <p:strVal val="visible"/>
                                      </p:to>
                                    </p:set>
                                    <p:animEffect transition="in" filter="fade">
                                      <p:cBhvr>
                                        <p:cTn id="44" dur="1000"/>
                                        <p:tgtEl>
                                          <p:spTgt spid="9">
                                            <p:txEl>
                                              <p:pRg st="2" end="2"/>
                                            </p:txEl>
                                          </p:spTgt>
                                        </p:tgtEl>
                                      </p:cBhvr>
                                    </p:animEffect>
                                    <p:anim calcmode="lin" valueType="num">
                                      <p:cBhvr>
                                        <p:cTn id="4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grpId="0" nodeType="afterEffect">
                                  <p:stCondLst>
                                    <p:cond delay="0"/>
                                  </p:stCondLst>
                                  <p:childTnLst>
                                    <p:set>
                                      <p:cBhvr>
                                        <p:cTn id="49" dur="1" fill="hold">
                                          <p:stCondLst>
                                            <p:cond delay="0"/>
                                          </p:stCondLst>
                                        </p:cTn>
                                        <p:tgtEl>
                                          <p:spTgt spid="9">
                                            <p:txEl>
                                              <p:pRg st="3" end="3"/>
                                            </p:txEl>
                                          </p:spTgt>
                                        </p:tgtEl>
                                        <p:attrNameLst>
                                          <p:attrName>style.visibility</p:attrName>
                                        </p:attrNameLst>
                                      </p:cBhvr>
                                      <p:to>
                                        <p:strVal val="visible"/>
                                      </p:to>
                                    </p:set>
                                    <p:animEffect transition="in" filter="fade">
                                      <p:cBhvr>
                                        <p:cTn id="50" dur="1000"/>
                                        <p:tgtEl>
                                          <p:spTgt spid="9">
                                            <p:txEl>
                                              <p:pRg st="3" end="3"/>
                                            </p:txEl>
                                          </p:spTgt>
                                        </p:tgtEl>
                                      </p:cBhvr>
                                    </p:animEffect>
                                    <p:anim calcmode="lin" valueType="num">
                                      <p:cBhvr>
                                        <p:cTn id="51"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53" fill="hold">
                            <p:stCondLst>
                              <p:cond delay="4000"/>
                            </p:stCondLst>
                            <p:childTnLst>
                              <p:par>
                                <p:cTn id="54" presetID="42" presetClass="entr" presetSubtype="0" fill="hold" grpId="0" nodeType="afterEffect">
                                  <p:stCondLst>
                                    <p:cond delay="0"/>
                                  </p:stCondLst>
                                  <p:childTnLst>
                                    <p:set>
                                      <p:cBhvr>
                                        <p:cTn id="55" dur="1" fill="hold">
                                          <p:stCondLst>
                                            <p:cond delay="0"/>
                                          </p:stCondLst>
                                        </p:cTn>
                                        <p:tgtEl>
                                          <p:spTgt spid="9">
                                            <p:txEl>
                                              <p:pRg st="4" end="4"/>
                                            </p:txEl>
                                          </p:spTgt>
                                        </p:tgtEl>
                                        <p:attrNameLst>
                                          <p:attrName>style.visibility</p:attrName>
                                        </p:attrNameLst>
                                      </p:cBhvr>
                                      <p:to>
                                        <p:strVal val="visible"/>
                                      </p:to>
                                    </p:set>
                                    <p:animEffect transition="in" filter="fade">
                                      <p:cBhvr>
                                        <p:cTn id="56" dur="1000"/>
                                        <p:tgtEl>
                                          <p:spTgt spid="9">
                                            <p:txEl>
                                              <p:pRg st="4" end="4"/>
                                            </p:txEl>
                                          </p:spTgt>
                                        </p:tgtEl>
                                      </p:cBhvr>
                                    </p:animEffect>
                                    <p:anim calcmode="lin" valueType="num">
                                      <p:cBhvr>
                                        <p:cTn id="57"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59" fill="hold">
                            <p:stCondLst>
                              <p:cond delay="5000"/>
                            </p:stCondLst>
                            <p:childTnLst>
                              <p:par>
                                <p:cTn id="60" presetID="42" presetClass="entr" presetSubtype="0" fill="hold" grpId="0" nodeType="afterEffect">
                                  <p:stCondLst>
                                    <p:cond delay="0"/>
                                  </p:stCondLst>
                                  <p:childTnLst>
                                    <p:set>
                                      <p:cBhvr>
                                        <p:cTn id="61" dur="1" fill="hold">
                                          <p:stCondLst>
                                            <p:cond delay="0"/>
                                          </p:stCondLst>
                                        </p:cTn>
                                        <p:tgtEl>
                                          <p:spTgt spid="9">
                                            <p:txEl>
                                              <p:pRg st="5" end="5"/>
                                            </p:txEl>
                                          </p:spTgt>
                                        </p:tgtEl>
                                        <p:attrNameLst>
                                          <p:attrName>style.visibility</p:attrName>
                                        </p:attrNameLst>
                                      </p:cBhvr>
                                      <p:to>
                                        <p:strVal val="visible"/>
                                      </p:to>
                                    </p:set>
                                    <p:animEffect transition="in" filter="fade">
                                      <p:cBhvr>
                                        <p:cTn id="62" dur="1000"/>
                                        <p:tgtEl>
                                          <p:spTgt spid="9">
                                            <p:txEl>
                                              <p:pRg st="5" end="5"/>
                                            </p:txEl>
                                          </p:spTgt>
                                        </p:tgtEl>
                                      </p:cBhvr>
                                    </p:animEffect>
                                    <p:anim calcmode="lin" valueType="num">
                                      <p:cBhvr>
                                        <p:cTn id="6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64"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
                                            <p:txEl>
                                              <p:pRg st="0" end="0"/>
                                            </p:txEl>
                                          </p:spTgt>
                                        </p:tgtEl>
                                        <p:attrNameLst>
                                          <p:attrName>style.visibility</p:attrName>
                                        </p:attrNameLst>
                                      </p:cBhvr>
                                      <p:to>
                                        <p:strVal val="visible"/>
                                      </p:to>
                                    </p:set>
                                    <p:animEffect transition="in" filter="fade">
                                      <p:cBhvr>
                                        <p:cTn id="69" dur="1000"/>
                                        <p:tgtEl>
                                          <p:spTgt spid="3">
                                            <p:txEl>
                                              <p:pRg st="0" end="0"/>
                                            </p:txEl>
                                          </p:spTgt>
                                        </p:tgtEl>
                                      </p:cBhvr>
                                    </p:animEffect>
                                    <p:anim calcmode="lin" valueType="num">
                                      <p:cBhvr>
                                        <p:cTn id="7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72" fill="hold">
                            <p:stCondLst>
                              <p:cond delay="1000"/>
                            </p:stCondLst>
                            <p:childTnLst>
                              <p:par>
                                <p:cTn id="73" presetID="42" presetClass="entr" presetSubtype="0" fill="hold" grpId="0" nodeType="afterEffect">
                                  <p:stCondLst>
                                    <p:cond delay="0"/>
                                  </p:stCondLst>
                                  <p:childTnLst>
                                    <p:set>
                                      <p:cBhvr>
                                        <p:cTn id="74" dur="1" fill="hold">
                                          <p:stCondLst>
                                            <p:cond delay="0"/>
                                          </p:stCondLst>
                                        </p:cTn>
                                        <p:tgtEl>
                                          <p:spTgt spid="3">
                                            <p:txEl>
                                              <p:pRg st="1" end="1"/>
                                            </p:txEl>
                                          </p:spTgt>
                                        </p:tgtEl>
                                        <p:attrNameLst>
                                          <p:attrName>style.visibility</p:attrName>
                                        </p:attrNameLst>
                                      </p:cBhvr>
                                      <p:to>
                                        <p:strVal val="visible"/>
                                      </p:to>
                                    </p:set>
                                    <p:animEffect transition="in" filter="fade">
                                      <p:cBhvr>
                                        <p:cTn id="75" dur="1000"/>
                                        <p:tgtEl>
                                          <p:spTgt spid="3">
                                            <p:txEl>
                                              <p:pRg st="1" end="1"/>
                                            </p:txEl>
                                          </p:spTgt>
                                        </p:tgtEl>
                                      </p:cBhvr>
                                    </p:animEffect>
                                    <p:anim calcmode="lin" valueType="num">
                                      <p:cBhvr>
                                        <p:cTn id="7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7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78" fill="hold">
                            <p:stCondLst>
                              <p:cond delay="2000"/>
                            </p:stCondLst>
                            <p:childTnLst>
                              <p:par>
                                <p:cTn id="79" presetID="42" presetClass="entr" presetSubtype="0" fill="hold" grpId="0" nodeType="afterEffect">
                                  <p:stCondLst>
                                    <p:cond delay="0"/>
                                  </p:stCondLst>
                                  <p:childTnLst>
                                    <p:set>
                                      <p:cBhvr>
                                        <p:cTn id="80" dur="1" fill="hold">
                                          <p:stCondLst>
                                            <p:cond delay="0"/>
                                          </p:stCondLst>
                                        </p:cTn>
                                        <p:tgtEl>
                                          <p:spTgt spid="3">
                                            <p:txEl>
                                              <p:pRg st="2" end="2"/>
                                            </p:txEl>
                                          </p:spTgt>
                                        </p:tgtEl>
                                        <p:attrNameLst>
                                          <p:attrName>style.visibility</p:attrName>
                                        </p:attrNameLst>
                                      </p:cBhvr>
                                      <p:to>
                                        <p:strVal val="visible"/>
                                      </p:to>
                                    </p:set>
                                    <p:animEffect transition="in" filter="fade">
                                      <p:cBhvr>
                                        <p:cTn id="81" dur="1000"/>
                                        <p:tgtEl>
                                          <p:spTgt spid="3">
                                            <p:txEl>
                                              <p:pRg st="2" end="2"/>
                                            </p:txEl>
                                          </p:spTgt>
                                        </p:tgtEl>
                                      </p:cBhvr>
                                    </p:animEffect>
                                    <p:anim calcmode="lin" valueType="num">
                                      <p:cBhvr>
                                        <p:cTn id="8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8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build="p"/>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C7ABB1-F24F-0957-C248-9C9F1D94DC29}"/>
              </a:ext>
            </a:extLst>
          </p:cNvPr>
          <p:cNvSpPr txBox="1">
            <a:spLocks/>
          </p:cNvSpPr>
          <p:nvPr/>
        </p:nvSpPr>
        <p:spPr>
          <a:xfrm>
            <a:off x="838200" y="333093"/>
            <a:ext cx="10515600" cy="893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gn="ctr"/>
            <a:r>
              <a:rPr lang="en-US" sz="4800" dirty="0">
                <a:effectLst>
                  <a:outerShdw blurRad="38100" dist="38100" dir="2700000" algn="tl">
                    <a:srgbClr val="000000">
                      <a:alpha val="43137"/>
                    </a:srgbClr>
                  </a:outerShdw>
                </a:effectLst>
              </a:rPr>
              <a:t>HBA GAP Inclusions</a:t>
            </a:r>
          </a:p>
        </p:txBody>
      </p:sp>
      <p:sp>
        <p:nvSpPr>
          <p:cNvPr id="5" name="Text Placeholder 4">
            <a:extLst>
              <a:ext uri="{FF2B5EF4-FFF2-40B4-BE49-F238E27FC236}">
                <a16:creationId xmlns:a16="http://schemas.microsoft.com/office/drawing/2014/main" id="{C7830FCB-A6D5-F60A-B21B-4ED3FA8B3A4E}"/>
              </a:ext>
            </a:extLst>
          </p:cNvPr>
          <p:cNvSpPr txBox="1">
            <a:spLocks/>
          </p:cNvSpPr>
          <p:nvPr/>
        </p:nvSpPr>
        <p:spPr>
          <a:xfrm>
            <a:off x="642088" y="1295244"/>
            <a:ext cx="1920240" cy="26784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b="1" dirty="0">
                <a:solidFill>
                  <a:schemeClr val="accent1"/>
                </a:solidFill>
                <a:effectLst>
                  <a:outerShdw blurRad="50800" dist="38100" dir="2700000" algn="tl" rotWithShape="0">
                    <a:prstClr val="black">
                      <a:alpha val="40000"/>
                    </a:prstClr>
                  </a:outerShdw>
                </a:effectLst>
              </a:rPr>
              <a:t>5</a:t>
            </a:r>
            <a:endParaRPr lang="en-US" sz="7200" dirty="0">
              <a:effectLst>
                <a:outerShdw blurRad="50800" dist="38100" dir="2700000" algn="tl" rotWithShape="0">
                  <a:prstClr val="black">
                    <a:alpha val="40000"/>
                  </a:prstClr>
                </a:outerShdw>
              </a:effectLst>
            </a:endParaRPr>
          </a:p>
          <a:p>
            <a:pPr marL="0" indent="0" algn="ctr">
              <a:buFont typeface="Arial" panose="020B0604020202020204" pitchFamily="34" charset="0"/>
              <a:buNone/>
            </a:pPr>
            <a:r>
              <a:rPr lang="en-US" sz="2000" dirty="0"/>
              <a:t>Live and virtual peer-support ‘communities of practice’ for:</a:t>
            </a:r>
          </a:p>
          <a:p>
            <a:pPr>
              <a:spcBef>
                <a:spcPts val="600"/>
              </a:spcBef>
            </a:pPr>
            <a:r>
              <a:rPr lang="en-US" sz="1100" dirty="0"/>
              <a:t>Champions,</a:t>
            </a:r>
          </a:p>
          <a:p>
            <a:pPr>
              <a:spcBef>
                <a:spcPts val="600"/>
              </a:spcBef>
            </a:pPr>
            <a:r>
              <a:rPr lang="en-US" sz="1100" dirty="0"/>
              <a:t>Executive Sponsors, </a:t>
            </a:r>
          </a:p>
          <a:p>
            <a:pPr>
              <a:spcBef>
                <a:spcPts val="600"/>
              </a:spcBef>
            </a:pPr>
            <a:r>
              <a:rPr lang="en-US" sz="1100" dirty="0"/>
              <a:t>Executive Committees,</a:t>
            </a:r>
          </a:p>
          <a:p>
            <a:pPr>
              <a:spcBef>
                <a:spcPts val="600"/>
              </a:spcBef>
            </a:pPr>
            <a:r>
              <a:rPr lang="en-US" sz="1100" dirty="0"/>
              <a:t>Ambassadors,</a:t>
            </a:r>
          </a:p>
          <a:p>
            <a:pPr>
              <a:spcBef>
                <a:spcPts val="600"/>
              </a:spcBef>
            </a:pPr>
            <a:r>
              <a:rPr lang="en-US" sz="1100" dirty="0"/>
              <a:t>And Alumni</a:t>
            </a:r>
            <a:endParaRPr lang="en-US" sz="2000" dirty="0"/>
          </a:p>
        </p:txBody>
      </p:sp>
      <p:sp>
        <p:nvSpPr>
          <p:cNvPr id="6" name="Text Placeholder 4">
            <a:extLst>
              <a:ext uri="{FF2B5EF4-FFF2-40B4-BE49-F238E27FC236}">
                <a16:creationId xmlns:a16="http://schemas.microsoft.com/office/drawing/2014/main" id="{B836D8F2-B78A-6E9E-CEB4-3007124433E0}"/>
              </a:ext>
            </a:extLst>
          </p:cNvPr>
          <p:cNvSpPr txBox="1">
            <a:spLocks/>
          </p:cNvSpPr>
          <p:nvPr/>
        </p:nvSpPr>
        <p:spPr>
          <a:xfrm>
            <a:off x="3463148" y="4034455"/>
            <a:ext cx="5236300" cy="2678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chemeClr val="accent1"/>
                </a:solidFill>
                <a:effectLst>
                  <a:outerShdw blurRad="50800" dist="38100" dir="2700000" algn="tl" rotWithShape="0">
                    <a:prstClr val="black">
                      <a:alpha val="40000"/>
                    </a:prstClr>
                  </a:outerShdw>
                </a:effectLst>
              </a:rPr>
              <a:t>And exclusive access to:</a:t>
            </a:r>
          </a:p>
          <a:p>
            <a:pPr algn="ctr"/>
            <a:r>
              <a:rPr lang="en-US" sz="1200"/>
              <a:t>The HBA GAP Resource Center</a:t>
            </a:r>
          </a:p>
          <a:p>
            <a:pPr algn="ctr"/>
            <a:r>
              <a:rPr lang="en-US" sz="1200"/>
              <a:t>Ambassador Program events, content, and offerings</a:t>
            </a:r>
          </a:p>
          <a:p>
            <a:pPr marL="0" indent="0" algn="ctr">
              <a:buFont typeface="Arial" panose="020B0604020202020204" pitchFamily="34" charset="0"/>
              <a:buNone/>
            </a:pPr>
            <a:endParaRPr lang="en-US" b="1"/>
          </a:p>
          <a:p>
            <a:pPr marL="0" indent="0" algn="ctr">
              <a:buFont typeface="Arial" panose="020B0604020202020204" pitchFamily="34" charset="0"/>
              <a:buNone/>
            </a:pPr>
            <a:endParaRPr lang="en-US"/>
          </a:p>
        </p:txBody>
      </p:sp>
      <p:sp>
        <p:nvSpPr>
          <p:cNvPr id="7" name="Text Placeholder 4">
            <a:extLst>
              <a:ext uri="{FF2B5EF4-FFF2-40B4-BE49-F238E27FC236}">
                <a16:creationId xmlns:a16="http://schemas.microsoft.com/office/drawing/2014/main" id="{8FE44C0F-99DA-94DA-EF1C-55A8A57CD79E}"/>
              </a:ext>
            </a:extLst>
          </p:cNvPr>
          <p:cNvSpPr txBox="1">
            <a:spLocks/>
          </p:cNvSpPr>
          <p:nvPr/>
        </p:nvSpPr>
        <p:spPr>
          <a:xfrm>
            <a:off x="2539178" y="1295244"/>
            <a:ext cx="1796266" cy="11679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b="1" dirty="0">
                <a:solidFill>
                  <a:schemeClr val="accent1"/>
                </a:solidFill>
                <a:effectLst>
                  <a:outerShdw blurRad="50800" dist="38100" dir="2700000" algn="tl" rotWithShape="0">
                    <a:prstClr val="black">
                      <a:alpha val="40000"/>
                    </a:prstClr>
                  </a:outerShdw>
                </a:effectLst>
              </a:rPr>
              <a:t>6</a:t>
            </a:r>
            <a:r>
              <a:rPr lang="en-US" b="1" dirty="0">
                <a:effectLst>
                  <a:outerShdw blurRad="50800" dist="38100" dir="2700000" algn="tl" rotWithShape="0">
                    <a:prstClr val="black">
                      <a:alpha val="40000"/>
                    </a:prstClr>
                  </a:outerShdw>
                </a:effectLst>
              </a:rPr>
              <a:t> </a:t>
            </a:r>
          </a:p>
          <a:p>
            <a:pPr marL="0" indent="0" algn="ctr">
              <a:buFont typeface="Arial" panose="020B0604020202020204" pitchFamily="34" charset="0"/>
              <a:buNone/>
            </a:pPr>
            <a:r>
              <a:rPr lang="en-US" sz="2000" dirty="0"/>
              <a:t>6+ hours of HBA-led live sessions to get set up for success</a:t>
            </a:r>
          </a:p>
          <a:p>
            <a:pPr marL="0" indent="0" algn="ctr">
              <a:buFont typeface="Arial" panose="020B0604020202020204" pitchFamily="34" charset="0"/>
              <a:buNone/>
            </a:pPr>
            <a:endParaRPr lang="en-US" sz="2000" dirty="0"/>
          </a:p>
        </p:txBody>
      </p:sp>
      <p:sp>
        <p:nvSpPr>
          <p:cNvPr id="8" name="Text Placeholder 4">
            <a:extLst>
              <a:ext uri="{FF2B5EF4-FFF2-40B4-BE49-F238E27FC236}">
                <a16:creationId xmlns:a16="http://schemas.microsoft.com/office/drawing/2014/main" id="{3064F7DF-893A-F67D-A16B-F438A8AFC7BF}"/>
              </a:ext>
            </a:extLst>
          </p:cNvPr>
          <p:cNvSpPr txBox="1">
            <a:spLocks/>
          </p:cNvSpPr>
          <p:nvPr/>
        </p:nvSpPr>
        <p:spPr>
          <a:xfrm>
            <a:off x="4234620" y="1295244"/>
            <a:ext cx="1920240" cy="2138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b="1">
                <a:solidFill>
                  <a:schemeClr val="accent1"/>
                </a:solidFill>
                <a:effectLst>
                  <a:outerShdw blurRad="50800" dist="38100" dir="2700000" algn="tl" rotWithShape="0">
                    <a:prstClr val="black">
                      <a:alpha val="40000"/>
                    </a:prstClr>
                  </a:outerShdw>
                </a:effectLst>
              </a:rPr>
              <a:t>1</a:t>
            </a:r>
            <a:r>
              <a:rPr lang="en-US" sz="4800" b="1">
                <a:solidFill>
                  <a:schemeClr val="accent1"/>
                </a:solidFill>
                <a:effectLst>
                  <a:outerShdw blurRad="50800" dist="38100" dir="2700000" algn="tl" rotWithShape="0">
                    <a:prstClr val="black">
                      <a:alpha val="40000"/>
                    </a:prstClr>
                  </a:outerShdw>
                </a:effectLst>
              </a:rPr>
              <a:t> </a:t>
            </a:r>
          </a:p>
          <a:p>
            <a:pPr marL="0" indent="0" algn="ctr">
              <a:buFont typeface="Arial" panose="020B0604020202020204" pitchFamily="34" charset="0"/>
              <a:buNone/>
            </a:pPr>
            <a:r>
              <a:rPr lang="en-US" sz="2000"/>
              <a:t>Live Launch event</a:t>
            </a:r>
          </a:p>
          <a:p>
            <a:pPr marL="0" indent="0" algn="ctr">
              <a:buFont typeface="Arial" panose="020B0604020202020204" pitchFamily="34" charset="0"/>
              <a:buNone/>
            </a:pPr>
            <a:endParaRPr lang="en-US" sz="2000"/>
          </a:p>
        </p:txBody>
      </p:sp>
      <p:sp>
        <p:nvSpPr>
          <p:cNvPr id="9" name="Text Placeholder 4">
            <a:extLst>
              <a:ext uri="{FF2B5EF4-FFF2-40B4-BE49-F238E27FC236}">
                <a16:creationId xmlns:a16="http://schemas.microsoft.com/office/drawing/2014/main" id="{C8E50243-B2F2-44D8-72D9-17C784276082}"/>
              </a:ext>
            </a:extLst>
          </p:cNvPr>
          <p:cNvSpPr txBox="1">
            <a:spLocks/>
          </p:cNvSpPr>
          <p:nvPr/>
        </p:nvSpPr>
        <p:spPr>
          <a:xfrm>
            <a:off x="6030886" y="1295244"/>
            <a:ext cx="1920240" cy="2678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b="1">
                <a:solidFill>
                  <a:schemeClr val="accent1"/>
                </a:solidFill>
                <a:effectLst>
                  <a:outerShdw blurRad="50800" dist="38100" dir="2700000" algn="tl" rotWithShape="0">
                    <a:prstClr val="black">
                      <a:alpha val="40000"/>
                    </a:prstClr>
                  </a:outerShdw>
                </a:effectLst>
              </a:rPr>
              <a:t>2</a:t>
            </a:r>
          </a:p>
          <a:p>
            <a:pPr marL="0" indent="0" algn="ctr">
              <a:buFont typeface="Arial" panose="020B0604020202020204" pitchFamily="34" charset="0"/>
              <a:buNone/>
            </a:pPr>
            <a:r>
              <a:rPr lang="en-US" sz="2000"/>
              <a:t>HBA-trained volunteer Advisors</a:t>
            </a:r>
          </a:p>
          <a:p>
            <a:pPr marL="0" indent="0" algn="ctr">
              <a:buFont typeface="Arial" panose="020B0604020202020204" pitchFamily="34" charset="0"/>
              <a:buNone/>
            </a:pPr>
            <a:endParaRPr lang="en-US" sz="2000"/>
          </a:p>
        </p:txBody>
      </p:sp>
      <p:sp>
        <p:nvSpPr>
          <p:cNvPr id="10" name="Text Placeholder 4">
            <a:extLst>
              <a:ext uri="{FF2B5EF4-FFF2-40B4-BE49-F238E27FC236}">
                <a16:creationId xmlns:a16="http://schemas.microsoft.com/office/drawing/2014/main" id="{CCB4BBD3-C48D-2A18-D5BE-95449AE8CE85}"/>
              </a:ext>
            </a:extLst>
          </p:cNvPr>
          <p:cNvSpPr txBox="1">
            <a:spLocks/>
          </p:cNvSpPr>
          <p:nvPr/>
        </p:nvSpPr>
        <p:spPr>
          <a:xfrm>
            <a:off x="9623417" y="1295244"/>
            <a:ext cx="1920240" cy="15373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b="1">
                <a:solidFill>
                  <a:schemeClr val="accent1"/>
                </a:solidFill>
                <a:effectLst>
                  <a:outerShdw blurRad="50800" dist="38100" dir="2700000" algn="tl" rotWithShape="0">
                    <a:prstClr val="black">
                      <a:alpha val="40000"/>
                    </a:prstClr>
                  </a:outerShdw>
                </a:effectLst>
              </a:rPr>
              <a:t>30</a:t>
            </a:r>
            <a:r>
              <a:rPr lang="en-US" sz="2000" b="1">
                <a:solidFill>
                  <a:schemeClr val="accent1"/>
                </a:solidFill>
              </a:rPr>
              <a:t> </a:t>
            </a:r>
          </a:p>
          <a:p>
            <a:pPr marL="0" indent="0" algn="ctr">
              <a:buFont typeface="Arial" panose="020B0604020202020204" pitchFamily="34" charset="0"/>
              <a:buNone/>
            </a:pPr>
            <a:r>
              <a:rPr lang="en-US" sz="2000"/>
              <a:t>Digital Badges to showcase Ambassador credentials</a:t>
            </a:r>
          </a:p>
        </p:txBody>
      </p:sp>
      <p:sp>
        <p:nvSpPr>
          <p:cNvPr id="11" name="TextBox 10">
            <a:extLst>
              <a:ext uri="{FF2B5EF4-FFF2-40B4-BE49-F238E27FC236}">
                <a16:creationId xmlns:a16="http://schemas.microsoft.com/office/drawing/2014/main" id="{5D2DDF4A-3201-F22C-D638-01FF75360B22}"/>
              </a:ext>
            </a:extLst>
          </p:cNvPr>
          <p:cNvSpPr txBox="1"/>
          <p:nvPr/>
        </p:nvSpPr>
        <p:spPr>
          <a:xfrm>
            <a:off x="7827151" y="1230471"/>
            <a:ext cx="1920240" cy="2739211"/>
          </a:xfrm>
          <a:prstGeom prst="rect">
            <a:avLst/>
          </a:prstGeom>
          <a:noFill/>
        </p:spPr>
        <p:txBody>
          <a:bodyPr wrap="square">
            <a:spAutoFit/>
          </a:bodyPr>
          <a:lstStyle/>
          <a:p>
            <a:pPr marL="0" indent="0" algn="ctr">
              <a:buFont typeface="Arial" panose="020B0604020202020204" pitchFamily="34" charset="0"/>
              <a:buNone/>
            </a:pPr>
            <a:r>
              <a:rPr lang="en-US" sz="7200" b="1">
                <a:solidFill>
                  <a:schemeClr val="accent1"/>
                </a:solidFill>
                <a:effectLst>
                  <a:outerShdw blurRad="50800" dist="38100" dir="2700000" algn="tl" rotWithShape="0">
                    <a:prstClr val="black">
                      <a:alpha val="40000"/>
                    </a:prstClr>
                  </a:outerShdw>
                </a:effectLst>
              </a:rPr>
              <a:t>1</a:t>
            </a:r>
          </a:p>
          <a:p>
            <a:pPr marL="0" indent="0" algn="ctr">
              <a:buFont typeface="Arial" panose="020B0604020202020204" pitchFamily="34" charset="0"/>
              <a:buNone/>
            </a:pPr>
            <a:r>
              <a:rPr lang="en-US" sz="2000"/>
              <a:t>HBA-trained volunteer Program Excellence Manager</a:t>
            </a:r>
          </a:p>
        </p:txBody>
      </p:sp>
    </p:spTree>
    <p:extLst>
      <p:ext uri="{BB962C8B-B14F-4D97-AF65-F5344CB8AC3E}">
        <p14:creationId xmlns:p14="http://schemas.microsoft.com/office/powerpoint/2010/main" val="199124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0"/>
                                        <p:tgtEl>
                                          <p:spTgt spid="5"/>
                                        </p:tgtEl>
                                      </p:cBhvr>
                                    </p:animEffect>
                                    <p:anim calcmode="lin" valueType="num">
                                      <p:cBhvr>
                                        <p:cTn id="8" dur="2500" fill="hold"/>
                                        <p:tgtEl>
                                          <p:spTgt spid="5"/>
                                        </p:tgtEl>
                                        <p:attrNameLst>
                                          <p:attrName>ppt_x</p:attrName>
                                        </p:attrNameLst>
                                      </p:cBhvr>
                                      <p:tavLst>
                                        <p:tav tm="0">
                                          <p:val>
                                            <p:strVal val="#ppt_x"/>
                                          </p:val>
                                        </p:tav>
                                        <p:tav tm="100000">
                                          <p:val>
                                            <p:strVal val="#ppt_x"/>
                                          </p:val>
                                        </p:tav>
                                      </p:tavLst>
                                    </p:anim>
                                    <p:anim calcmode="lin" valueType="num">
                                      <p:cBhvr>
                                        <p:cTn id="9" dur="2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0"/>
                                        <p:tgtEl>
                                          <p:spTgt spid="7"/>
                                        </p:tgtEl>
                                      </p:cBhvr>
                                    </p:animEffect>
                                    <p:anim calcmode="lin" valueType="num">
                                      <p:cBhvr>
                                        <p:cTn id="14" dur="2500" fill="hold"/>
                                        <p:tgtEl>
                                          <p:spTgt spid="7"/>
                                        </p:tgtEl>
                                        <p:attrNameLst>
                                          <p:attrName>ppt_x</p:attrName>
                                        </p:attrNameLst>
                                      </p:cBhvr>
                                      <p:tavLst>
                                        <p:tav tm="0">
                                          <p:val>
                                            <p:strVal val="#ppt_x"/>
                                          </p:val>
                                        </p:tav>
                                        <p:tav tm="100000">
                                          <p:val>
                                            <p:strVal val="#ppt_x"/>
                                          </p:val>
                                        </p:tav>
                                      </p:tavLst>
                                    </p:anim>
                                    <p:anim calcmode="lin" valueType="num">
                                      <p:cBhvr>
                                        <p:cTn id="15" dur="2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0"/>
                                        <p:tgtEl>
                                          <p:spTgt spid="8"/>
                                        </p:tgtEl>
                                      </p:cBhvr>
                                    </p:animEffect>
                                    <p:anim calcmode="lin" valueType="num">
                                      <p:cBhvr>
                                        <p:cTn id="20" dur="2500" fill="hold"/>
                                        <p:tgtEl>
                                          <p:spTgt spid="8"/>
                                        </p:tgtEl>
                                        <p:attrNameLst>
                                          <p:attrName>ppt_x</p:attrName>
                                        </p:attrNameLst>
                                      </p:cBhvr>
                                      <p:tavLst>
                                        <p:tav tm="0">
                                          <p:val>
                                            <p:strVal val="#ppt_x"/>
                                          </p:val>
                                        </p:tav>
                                        <p:tav tm="100000">
                                          <p:val>
                                            <p:strVal val="#ppt_x"/>
                                          </p:val>
                                        </p:tav>
                                      </p:tavLst>
                                    </p:anim>
                                    <p:anim calcmode="lin" valueType="num">
                                      <p:cBhvr>
                                        <p:cTn id="21" dur="25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0"/>
                                        <p:tgtEl>
                                          <p:spTgt spid="9"/>
                                        </p:tgtEl>
                                      </p:cBhvr>
                                    </p:animEffect>
                                    <p:anim calcmode="lin" valueType="num">
                                      <p:cBhvr>
                                        <p:cTn id="26" dur="2500" fill="hold"/>
                                        <p:tgtEl>
                                          <p:spTgt spid="9"/>
                                        </p:tgtEl>
                                        <p:attrNameLst>
                                          <p:attrName>ppt_x</p:attrName>
                                        </p:attrNameLst>
                                      </p:cBhvr>
                                      <p:tavLst>
                                        <p:tav tm="0">
                                          <p:val>
                                            <p:strVal val="#ppt_x"/>
                                          </p:val>
                                        </p:tav>
                                        <p:tav tm="100000">
                                          <p:val>
                                            <p:strVal val="#ppt_x"/>
                                          </p:val>
                                        </p:tav>
                                      </p:tavLst>
                                    </p:anim>
                                    <p:anim calcmode="lin" valueType="num">
                                      <p:cBhvr>
                                        <p:cTn id="27" dur="2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10000"/>
                            </p:stCondLst>
                            <p:childTnLst>
                              <p:par>
                                <p:cTn id="29" presetID="42"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0"/>
                                        <p:tgtEl>
                                          <p:spTgt spid="11"/>
                                        </p:tgtEl>
                                      </p:cBhvr>
                                    </p:animEffect>
                                    <p:anim calcmode="lin" valueType="num">
                                      <p:cBhvr>
                                        <p:cTn id="32" dur="2500" fill="hold"/>
                                        <p:tgtEl>
                                          <p:spTgt spid="11"/>
                                        </p:tgtEl>
                                        <p:attrNameLst>
                                          <p:attrName>ppt_x</p:attrName>
                                        </p:attrNameLst>
                                      </p:cBhvr>
                                      <p:tavLst>
                                        <p:tav tm="0">
                                          <p:val>
                                            <p:strVal val="#ppt_x"/>
                                          </p:val>
                                        </p:tav>
                                        <p:tav tm="100000">
                                          <p:val>
                                            <p:strVal val="#ppt_x"/>
                                          </p:val>
                                        </p:tav>
                                      </p:tavLst>
                                    </p:anim>
                                    <p:anim calcmode="lin" valueType="num">
                                      <p:cBhvr>
                                        <p:cTn id="33" dur="25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12500"/>
                            </p:stCondLst>
                            <p:childTnLst>
                              <p:par>
                                <p:cTn id="35" presetID="42"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0"/>
                                        <p:tgtEl>
                                          <p:spTgt spid="10"/>
                                        </p:tgtEl>
                                      </p:cBhvr>
                                    </p:animEffect>
                                    <p:anim calcmode="lin" valueType="num">
                                      <p:cBhvr>
                                        <p:cTn id="38" dur="2500" fill="hold"/>
                                        <p:tgtEl>
                                          <p:spTgt spid="10"/>
                                        </p:tgtEl>
                                        <p:attrNameLst>
                                          <p:attrName>ppt_x</p:attrName>
                                        </p:attrNameLst>
                                      </p:cBhvr>
                                      <p:tavLst>
                                        <p:tav tm="0">
                                          <p:val>
                                            <p:strVal val="#ppt_x"/>
                                          </p:val>
                                        </p:tav>
                                        <p:tav tm="100000">
                                          <p:val>
                                            <p:strVal val="#ppt_x"/>
                                          </p:val>
                                        </p:tav>
                                      </p:tavLst>
                                    </p:anim>
                                    <p:anim calcmode="lin" valueType="num">
                                      <p:cBhvr>
                                        <p:cTn id="39" dur="250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15000"/>
                            </p:stCondLst>
                            <p:childTnLst>
                              <p:par>
                                <p:cTn id="41" presetID="42" presetClass="entr" presetSubtype="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2500"/>
                                        <p:tgtEl>
                                          <p:spTgt spid="6"/>
                                        </p:tgtEl>
                                      </p:cBhvr>
                                    </p:animEffect>
                                    <p:anim calcmode="lin" valueType="num">
                                      <p:cBhvr>
                                        <p:cTn id="44" dur="2500" fill="hold"/>
                                        <p:tgtEl>
                                          <p:spTgt spid="6"/>
                                        </p:tgtEl>
                                        <p:attrNameLst>
                                          <p:attrName>ppt_x</p:attrName>
                                        </p:attrNameLst>
                                      </p:cBhvr>
                                      <p:tavLst>
                                        <p:tav tm="0">
                                          <p:val>
                                            <p:strVal val="#ppt_x"/>
                                          </p:val>
                                        </p:tav>
                                        <p:tav tm="100000">
                                          <p:val>
                                            <p:strVal val="#ppt_x"/>
                                          </p:val>
                                        </p:tav>
                                      </p:tavLst>
                                    </p:anim>
                                    <p:anim calcmode="lin" valueType="num">
                                      <p:cBhvr>
                                        <p:cTn id="45" dur="2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0442F-931A-B62F-6207-5BE1C745FE47}"/>
              </a:ext>
            </a:extLst>
          </p:cNvPr>
          <p:cNvSpPr>
            <a:spLocks noGrp="1"/>
          </p:cNvSpPr>
          <p:nvPr>
            <p:ph type="title" idx="4294967295"/>
          </p:nvPr>
        </p:nvSpPr>
        <p:spPr>
          <a:xfrm>
            <a:off x="838200" y="327069"/>
            <a:ext cx="10515600" cy="1325563"/>
          </a:xfrm>
          <a:solidFill>
            <a:schemeClr val="bg1"/>
          </a:solidFill>
        </p:spPr>
        <p:txBody>
          <a:bodyPr/>
          <a:lstStyle/>
          <a:p>
            <a:r>
              <a:rPr lang="en-US">
                <a:ln w="0"/>
                <a:solidFill>
                  <a:schemeClr val="accent1"/>
                </a:solidFill>
              </a:rPr>
              <a:t>Introducing Launch Windows</a:t>
            </a:r>
          </a:p>
        </p:txBody>
      </p:sp>
      <p:sp>
        <p:nvSpPr>
          <p:cNvPr id="4" name="TextBox 3">
            <a:extLst>
              <a:ext uri="{FF2B5EF4-FFF2-40B4-BE49-F238E27FC236}">
                <a16:creationId xmlns:a16="http://schemas.microsoft.com/office/drawing/2014/main" id="{4BF65849-216C-2684-09EB-E060A7528E15}"/>
              </a:ext>
            </a:extLst>
          </p:cNvPr>
          <p:cNvSpPr txBox="1"/>
          <p:nvPr/>
        </p:nvSpPr>
        <p:spPr>
          <a:xfrm rot="19751555">
            <a:off x="7823026" y="4045051"/>
            <a:ext cx="12488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September</a:t>
            </a:r>
          </a:p>
        </p:txBody>
      </p:sp>
      <p:sp>
        <p:nvSpPr>
          <p:cNvPr id="5" name="TextBox 4">
            <a:extLst>
              <a:ext uri="{FF2B5EF4-FFF2-40B4-BE49-F238E27FC236}">
                <a16:creationId xmlns:a16="http://schemas.microsoft.com/office/drawing/2014/main" id="{10E910FE-E718-0430-CE1D-03877ED5D26C}"/>
              </a:ext>
            </a:extLst>
          </p:cNvPr>
          <p:cNvSpPr txBox="1"/>
          <p:nvPr/>
        </p:nvSpPr>
        <p:spPr>
          <a:xfrm rot="19751555">
            <a:off x="1833327" y="4019395"/>
            <a:ext cx="134898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January</a:t>
            </a:r>
          </a:p>
        </p:txBody>
      </p:sp>
      <p:sp>
        <p:nvSpPr>
          <p:cNvPr id="6" name="TextBox 5">
            <a:extLst>
              <a:ext uri="{FF2B5EF4-FFF2-40B4-BE49-F238E27FC236}">
                <a16:creationId xmlns:a16="http://schemas.microsoft.com/office/drawing/2014/main" id="{C452025C-A601-0336-4C90-666A7A7540C1}"/>
              </a:ext>
            </a:extLst>
          </p:cNvPr>
          <p:cNvSpPr txBox="1"/>
          <p:nvPr/>
        </p:nvSpPr>
        <p:spPr>
          <a:xfrm rot="19751555">
            <a:off x="2576702" y="4003608"/>
            <a:ext cx="141063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February</a:t>
            </a:r>
          </a:p>
        </p:txBody>
      </p:sp>
      <p:sp>
        <p:nvSpPr>
          <p:cNvPr id="7" name="TextBox 6">
            <a:extLst>
              <a:ext uri="{FF2B5EF4-FFF2-40B4-BE49-F238E27FC236}">
                <a16:creationId xmlns:a16="http://schemas.microsoft.com/office/drawing/2014/main" id="{F2E95BEC-D74E-7A2B-984D-F93D41795539}"/>
              </a:ext>
            </a:extLst>
          </p:cNvPr>
          <p:cNvSpPr txBox="1"/>
          <p:nvPr/>
        </p:nvSpPr>
        <p:spPr>
          <a:xfrm rot="19751555">
            <a:off x="3319080" y="4039396"/>
            <a:ext cx="127088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58595B"/>
                </a:solidFill>
                <a:latin typeface="Tahoma" panose="020B0604030504040204" pitchFamily="34" charset="0"/>
                <a:ea typeface="Tahoma" panose="020B0604030504040204" pitchFamily="34" charset="0"/>
                <a:cs typeface="Tahoma" panose="020B0604030504040204" pitchFamily="34" charset="0"/>
              </a:rPr>
              <a:t>March</a:t>
            </a:r>
            <a:endPar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076F3C16-8DBB-B233-3086-D10F281AB740}"/>
              </a:ext>
            </a:extLst>
          </p:cNvPr>
          <p:cNvSpPr txBox="1"/>
          <p:nvPr/>
        </p:nvSpPr>
        <p:spPr>
          <a:xfrm rot="19751555">
            <a:off x="4103326" y="4062280"/>
            <a:ext cx="118152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April</a:t>
            </a:r>
          </a:p>
        </p:txBody>
      </p:sp>
      <p:sp>
        <p:nvSpPr>
          <p:cNvPr id="9" name="TextBox 8">
            <a:extLst>
              <a:ext uri="{FF2B5EF4-FFF2-40B4-BE49-F238E27FC236}">
                <a16:creationId xmlns:a16="http://schemas.microsoft.com/office/drawing/2014/main" id="{CF620078-0B83-AD6E-F6DC-31AD68F365E8}"/>
              </a:ext>
            </a:extLst>
          </p:cNvPr>
          <p:cNvSpPr txBox="1"/>
          <p:nvPr/>
        </p:nvSpPr>
        <p:spPr>
          <a:xfrm rot="19751555">
            <a:off x="4837839" y="4050946"/>
            <a:ext cx="122578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May</a:t>
            </a:r>
          </a:p>
        </p:txBody>
      </p:sp>
      <p:sp>
        <p:nvSpPr>
          <p:cNvPr id="10" name="TextBox 9">
            <a:extLst>
              <a:ext uri="{FF2B5EF4-FFF2-40B4-BE49-F238E27FC236}">
                <a16:creationId xmlns:a16="http://schemas.microsoft.com/office/drawing/2014/main" id="{13D2AC5A-0DED-1CC0-8655-45FF77F4E610}"/>
              </a:ext>
            </a:extLst>
          </p:cNvPr>
          <p:cNvSpPr txBox="1"/>
          <p:nvPr/>
        </p:nvSpPr>
        <p:spPr>
          <a:xfrm rot="19751555">
            <a:off x="5566074" y="4063537"/>
            <a:ext cx="117661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June</a:t>
            </a:r>
          </a:p>
        </p:txBody>
      </p:sp>
      <p:sp>
        <p:nvSpPr>
          <p:cNvPr id="11" name="TextBox 10">
            <a:extLst>
              <a:ext uri="{FF2B5EF4-FFF2-40B4-BE49-F238E27FC236}">
                <a16:creationId xmlns:a16="http://schemas.microsoft.com/office/drawing/2014/main" id="{DE358BA5-C655-BAF4-C43C-AEC416F64202}"/>
              </a:ext>
            </a:extLst>
          </p:cNvPr>
          <p:cNvSpPr txBox="1"/>
          <p:nvPr/>
        </p:nvSpPr>
        <p:spPr>
          <a:xfrm rot="19751555">
            <a:off x="6343746" y="4055524"/>
            <a:ext cx="12079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July</a:t>
            </a:r>
          </a:p>
        </p:txBody>
      </p:sp>
      <p:sp>
        <p:nvSpPr>
          <p:cNvPr id="12" name="TextBox 11">
            <a:extLst>
              <a:ext uri="{FF2B5EF4-FFF2-40B4-BE49-F238E27FC236}">
                <a16:creationId xmlns:a16="http://schemas.microsoft.com/office/drawing/2014/main" id="{BFBD2B7C-EC61-A8D2-145E-03EC4BEE719A}"/>
              </a:ext>
            </a:extLst>
          </p:cNvPr>
          <p:cNvSpPr txBox="1"/>
          <p:nvPr/>
        </p:nvSpPr>
        <p:spPr>
          <a:xfrm rot="19751555">
            <a:off x="7074030" y="4053136"/>
            <a:ext cx="121722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August</a:t>
            </a:r>
          </a:p>
        </p:txBody>
      </p:sp>
      <p:sp>
        <p:nvSpPr>
          <p:cNvPr id="13" name="TextBox 12">
            <a:extLst>
              <a:ext uri="{FF2B5EF4-FFF2-40B4-BE49-F238E27FC236}">
                <a16:creationId xmlns:a16="http://schemas.microsoft.com/office/drawing/2014/main" id="{A75D4C31-6FE1-5FC0-D1CC-D5856D9E7E62}"/>
              </a:ext>
            </a:extLst>
          </p:cNvPr>
          <p:cNvSpPr txBox="1"/>
          <p:nvPr/>
        </p:nvSpPr>
        <p:spPr>
          <a:xfrm rot="19751555">
            <a:off x="8553224" y="4062084"/>
            <a:ext cx="11822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October</a:t>
            </a:r>
          </a:p>
        </p:txBody>
      </p:sp>
      <p:sp>
        <p:nvSpPr>
          <p:cNvPr id="14" name="TextBox 13">
            <a:extLst>
              <a:ext uri="{FF2B5EF4-FFF2-40B4-BE49-F238E27FC236}">
                <a16:creationId xmlns:a16="http://schemas.microsoft.com/office/drawing/2014/main" id="{EBD682BE-9B7B-B2C8-251E-73D150E62705}"/>
              </a:ext>
            </a:extLst>
          </p:cNvPr>
          <p:cNvSpPr txBox="1"/>
          <p:nvPr/>
        </p:nvSpPr>
        <p:spPr>
          <a:xfrm rot="19751555">
            <a:off x="9287876" y="4056087"/>
            <a:ext cx="12057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November</a:t>
            </a:r>
          </a:p>
        </p:txBody>
      </p:sp>
      <p:sp>
        <p:nvSpPr>
          <p:cNvPr id="16" name="TextBox 15">
            <a:extLst>
              <a:ext uri="{FF2B5EF4-FFF2-40B4-BE49-F238E27FC236}">
                <a16:creationId xmlns:a16="http://schemas.microsoft.com/office/drawing/2014/main" id="{923B1DB4-98AC-D3BF-9F9B-5B496CF083DB}"/>
              </a:ext>
            </a:extLst>
          </p:cNvPr>
          <p:cNvSpPr txBox="1"/>
          <p:nvPr/>
        </p:nvSpPr>
        <p:spPr>
          <a:xfrm rot="19751555">
            <a:off x="9995801" y="4056087"/>
            <a:ext cx="120570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December</a:t>
            </a:r>
          </a:p>
        </p:txBody>
      </p:sp>
      <p:sp>
        <p:nvSpPr>
          <p:cNvPr id="17" name="Star: 5 Points 16">
            <a:extLst>
              <a:ext uri="{FF2B5EF4-FFF2-40B4-BE49-F238E27FC236}">
                <a16:creationId xmlns:a16="http://schemas.microsoft.com/office/drawing/2014/main" id="{5DB4DCFC-FB12-15BB-3C97-24257EAE31C5}"/>
              </a:ext>
            </a:extLst>
          </p:cNvPr>
          <p:cNvSpPr/>
          <p:nvPr/>
        </p:nvSpPr>
        <p:spPr>
          <a:xfrm>
            <a:off x="3718171" y="4489594"/>
            <a:ext cx="436080" cy="457200"/>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3CF8BC34-3151-108D-DEF2-0B41C993568E}"/>
              </a:ext>
            </a:extLst>
          </p:cNvPr>
          <p:cNvCxnSpPr>
            <a:cxnSpLocks/>
          </p:cNvCxnSpPr>
          <p:nvPr/>
        </p:nvCxnSpPr>
        <p:spPr>
          <a:xfrm flipH="1">
            <a:off x="2067663"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6177433-291A-DB0B-A71D-5ED45DE343D6}"/>
              </a:ext>
            </a:extLst>
          </p:cNvPr>
          <p:cNvCxnSpPr>
            <a:cxnSpLocks/>
          </p:cNvCxnSpPr>
          <p:nvPr/>
        </p:nvCxnSpPr>
        <p:spPr>
          <a:xfrm flipH="1">
            <a:off x="2836374"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A8DEC6C-62B4-152D-13EF-51F2612296E2}"/>
              </a:ext>
            </a:extLst>
          </p:cNvPr>
          <p:cNvCxnSpPr>
            <a:cxnSpLocks/>
          </p:cNvCxnSpPr>
          <p:nvPr/>
        </p:nvCxnSpPr>
        <p:spPr>
          <a:xfrm flipH="1">
            <a:off x="3577735"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9434316-76A4-B0EA-0CFB-4AF2494EC1EA}"/>
              </a:ext>
            </a:extLst>
          </p:cNvPr>
          <p:cNvCxnSpPr>
            <a:cxnSpLocks/>
          </p:cNvCxnSpPr>
          <p:nvPr/>
        </p:nvCxnSpPr>
        <p:spPr>
          <a:xfrm flipH="1">
            <a:off x="4319096"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686EA32-F7FA-D869-F39E-AFC503581D26}"/>
              </a:ext>
            </a:extLst>
          </p:cNvPr>
          <p:cNvCxnSpPr>
            <a:cxnSpLocks/>
          </p:cNvCxnSpPr>
          <p:nvPr/>
        </p:nvCxnSpPr>
        <p:spPr>
          <a:xfrm flipH="1">
            <a:off x="5060457"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B826E22-27FC-7DC6-9781-1B9B59890886}"/>
              </a:ext>
            </a:extLst>
          </p:cNvPr>
          <p:cNvCxnSpPr>
            <a:cxnSpLocks/>
          </p:cNvCxnSpPr>
          <p:nvPr/>
        </p:nvCxnSpPr>
        <p:spPr>
          <a:xfrm flipH="1">
            <a:off x="5801818"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D912C2F-27DD-397C-8A5C-263A733ABCEC}"/>
              </a:ext>
            </a:extLst>
          </p:cNvPr>
          <p:cNvCxnSpPr>
            <a:cxnSpLocks/>
          </p:cNvCxnSpPr>
          <p:nvPr/>
        </p:nvCxnSpPr>
        <p:spPr>
          <a:xfrm flipH="1">
            <a:off x="6543179"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1DB3617-119A-6470-DBFE-D4AEE7CC948C}"/>
              </a:ext>
            </a:extLst>
          </p:cNvPr>
          <p:cNvCxnSpPr>
            <a:cxnSpLocks/>
          </p:cNvCxnSpPr>
          <p:nvPr/>
        </p:nvCxnSpPr>
        <p:spPr>
          <a:xfrm flipH="1">
            <a:off x="7284540"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65A862C-7287-1C80-30E1-ACA9A4DD9C24}"/>
              </a:ext>
            </a:extLst>
          </p:cNvPr>
          <p:cNvCxnSpPr>
            <a:cxnSpLocks/>
          </p:cNvCxnSpPr>
          <p:nvPr/>
        </p:nvCxnSpPr>
        <p:spPr>
          <a:xfrm flipH="1">
            <a:off x="8025901"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B4BBB73-28FE-348F-5BD4-CED4AF3C00D9}"/>
              </a:ext>
            </a:extLst>
          </p:cNvPr>
          <p:cNvCxnSpPr>
            <a:cxnSpLocks/>
          </p:cNvCxnSpPr>
          <p:nvPr/>
        </p:nvCxnSpPr>
        <p:spPr>
          <a:xfrm flipH="1">
            <a:off x="8767262"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A8B536F-CA14-B6FD-A423-92436924DEC0}"/>
              </a:ext>
            </a:extLst>
          </p:cNvPr>
          <p:cNvCxnSpPr>
            <a:cxnSpLocks/>
          </p:cNvCxnSpPr>
          <p:nvPr/>
        </p:nvCxnSpPr>
        <p:spPr>
          <a:xfrm flipH="1">
            <a:off x="9508623"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937CC5B-8385-6A3E-57F8-CED7171A1CC8}"/>
              </a:ext>
            </a:extLst>
          </p:cNvPr>
          <p:cNvCxnSpPr>
            <a:cxnSpLocks/>
          </p:cNvCxnSpPr>
          <p:nvPr/>
        </p:nvCxnSpPr>
        <p:spPr>
          <a:xfrm flipH="1">
            <a:off x="10249980" y="4452546"/>
            <a:ext cx="19139" cy="170824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A9DE2C9-3B68-4A6D-7A29-E117E6FC0415}"/>
              </a:ext>
            </a:extLst>
          </p:cNvPr>
          <p:cNvSpPr txBox="1"/>
          <p:nvPr/>
        </p:nvSpPr>
        <p:spPr>
          <a:xfrm>
            <a:off x="2170511" y="5734444"/>
            <a:ext cx="4251370" cy="369332"/>
          </a:xfrm>
          <a:prstGeom prst="rect">
            <a:avLst/>
          </a:prstGeom>
          <a:noFill/>
        </p:spPr>
        <p:txBody>
          <a:bodyPr wrap="square" rtlCol="0">
            <a:spAutoFit/>
          </a:bodyPr>
          <a:lstStyle/>
          <a:p>
            <a:r>
              <a:rPr lang="en-US" b="1">
                <a:solidFill>
                  <a:schemeClr val="accent1">
                    <a:lumMod val="60000"/>
                    <a:lumOff val="40000"/>
                  </a:schemeClr>
                </a:solidFill>
              </a:rPr>
              <a:t>Example of launch windows</a:t>
            </a:r>
          </a:p>
        </p:txBody>
      </p:sp>
      <p:sp>
        <p:nvSpPr>
          <p:cNvPr id="34" name="Arrow: Right 33">
            <a:extLst>
              <a:ext uri="{FF2B5EF4-FFF2-40B4-BE49-F238E27FC236}">
                <a16:creationId xmlns:a16="http://schemas.microsoft.com/office/drawing/2014/main" id="{95A39993-F205-6072-09BC-69C413ED2F18}"/>
              </a:ext>
            </a:extLst>
          </p:cNvPr>
          <p:cNvSpPr/>
          <p:nvPr/>
        </p:nvSpPr>
        <p:spPr>
          <a:xfrm>
            <a:off x="2114151" y="4565084"/>
            <a:ext cx="1463583" cy="306220"/>
          </a:xfrm>
          <a:prstGeom prst="rightArrow">
            <a:avLst>
              <a:gd name="adj1" fmla="val 50000"/>
              <a:gd name="adj2" fmla="val 1946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Setup</a:t>
            </a:r>
          </a:p>
        </p:txBody>
      </p:sp>
      <p:sp>
        <p:nvSpPr>
          <p:cNvPr id="35" name="Arrow: Right 34">
            <a:extLst>
              <a:ext uri="{FF2B5EF4-FFF2-40B4-BE49-F238E27FC236}">
                <a16:creationId xmlns:a16="http://schemas.microsoft.com/office/drawing/2014/main" id="{DFDC7A99-FD98-A178-5A56-F728B2E3784C}"/>
              </a:ext>
            </a:extLst>
          </p:cNvPr>
          <p:cNvSpPr/>
          <p:nvPr/>
        </p:nvSpPr>
        <p:spPr>
          <a:xfrm>
            <a:off x="4344126" y="4565084"/>
            <a:ext cx="7044620" cy="306220"/>
          </a:xfrm>
          <a:prstGeom prst="rightArrow">
            <a:avLst>
              <a:gd name="adj1" fmla="val 50000"/>
              <a:gd name="adj2" fmla="val 19465"/>
            </a:avLst>
          </a:prstGeom>
          <a:gradFill flip="none" rotWithShape="1">
            <a:gsLst>
              <a:gs pos="44000">
                <a:schemeClr val="accent1">
                  <a:lumMod val="45000"/>
                  <a:lumOff val="55000"/>
                </a:schemeClr>
              </a:gs>
              <a:gs pos="60000">
                <a:schemeClr val="accent1">
                  <a:lumMod val="45000"/>
                  <a:lumOff val="55000"/>
                </a:schemeClr>
              </a:gs>
              <a:gs pos="74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Program Running</a:t>
            </a:r>
          </a:p>
        </p:txBody>
      </p:sp>
      <p:sp>
        <p:nvSpPr>
          <p:cNvPr id="37" name="TextBox 36">
            <a:extLst>
              <a:ext uri="{FF2B5EF4-FFF2-40B4-BE49-F238E27FC236}">
                <a16:creationId xmlns:a16="http://schemas.microsoft.com/office/drawing/2014/main" id="{9E90F7EB-14E7-8AB4-D706-7D46B390B788}"/>
              </a:ext>
            </a:extLst>
          </p:cNvPr>
          <p:cNvSpPr txBox="1"/>
          <p:nvPr/>
        </p:nvSpPr>
        <p:spPr>
          <a:xfrm>
            <a:off x="651379" y="4595083"/>
            <a:ext cx="1463583" cy="246221"/>
          </a:xfrm>
          <a:prstGeom prst="rect">
            <a:avLst/>
          </a:prstGeom>
          <a:noFill/>
        </p:spPr>
        <p:txBody>
          <a:bodyPr wrap="square" rtlCol="0">
            <a:spAutoFit/>
          </a:bodyPr>
          <a:lstStyle/>
          <a:p>
            <a:pPr algn="r"/>
            <a:r>
              <a:rPr lang="en-US" sz="1000" b="1"/>
              <a:t>Launch Window 1</a:t>
            </a:r>
          </a:p>
        </p:txBody>
      </p:sp>
      <p:sp>
        <p:nvSpPr>
          <p:cNvPr id="41" name="Star: 5 Points 40">
            <a:extLst>
              <a:ext uri="{FF2B5EF4-FFF2-40B4-BE49-F238E27FC236}">
                <a16:creationId xmlns:a16="http://schemas.microsoft.com/office/drawing/2014/main" id="{0BCD7D88-15C6-DAE4-9D3D-327A53DF3812}"/>
              </a:ext>
            </a:extLst>
          </p:cNvPr>
          <p:cNvSpPr/>
          <p:nvPr/>
        </p:nvSpPr>
        <p:spPr>
          <a:xfrm>
            <a:off x="5936362" y="4836338"/>
            <a:ext cx="436080" cy="457200"/>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Arrow: Right 41">
            <a:extLst>
              <a:ext uri="{FF2B5EF4-FFF2-40B4-BE49-F238E27FC236}">
                <a16:creationId xmlns:a16="http://schemas.microsoft.com/office/drawing/2014/main" id="{FF95EC06-ADB3-47B0-AC42-ED957EEB747C}"/>
              </a:ext>
            </a:extLst>
          </p:cNvPr>
          <p:cNvSpPr/>
          <p:nvPr/>
        </p:nvSpPr>
        <p:spPr>
          <a:xfrm>
            <a:off x="4332342" y="4911828"/>
            <a:ext cx="1463583" cy="306220"/>
          </a:xfrm>
          <a:prstGeom prst="rightArrow">
            <a:avLst>
              <a:gd name="adj1" fmla="val 50000"/>
              <a:gd name="adj2" fmla="val 1946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Setup</a:t>
            </a:r>
          </a:p>
        </p:txBody>
      </p:sp>
      <p:sp>
        <p:nvSpPr>
          <p:cNvPr id="43" name="Arrow: Right 42">
            <a:extLst>
              <a:ext uri="{FF2B5EF4-FFF2-40B4-BE49-F238E27FC236}">
                <a16:creationId xmlns:a16="http://schemas.microsoft.com/office/drawing/2014/main" id="{41A711D8-B2A1-9CBD-EA66-EA7561AC0301}"/>
              </a:ext>
            </a:extLst>
          </p:cNvPr>
          <p:cNvSpPr/>
          <p:nvPr/>
        </p:nvSpPr>
        <p:spPr>
          <a:xfrm>
            <a:off x="6562317" y="4911828"/>
            <a:ext cx="4826429" cy="306220"/>
          </a:xfrm>
          <a:prstGeom prst="rightArrow">
            <a:avLst>
              <a:gd name="adj1" fmla="val 50000"/>
              <a:gd name="adj2" fmla="val 19465"/>
            </a:avLst>
          </a:prstGeom>
          <a:gradFill flip="none" rotWithShape="1">
            <a:gsLst>
              <a:gs pos="22000">
                <a:schemeClr val="accent1">
                  <a:lumMod val="45000"/>
                  <a:lumOff val="55000"/>
                </a:schemeClr>
              </a:gs>
              <a:gs pos="43000">
                <a:schemeClr val="accent1">
                  <a:lumMod val="45000"/>
                  <a:lumOff val="55000"/>
                </a:schemeClr>
              </a:gs>
              <a:gs pos="72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Program Running</a:t>
            </a:r>
          </a:p>
        </p:txBody>
      </p:sp>
      <p:sp>
        <p:nvSpPr>
          <p:cNvPr id="44" name="Star: 5 Points 43">
            <a:extLst>
              <a:ext uri="{FF2B5EF4-FFF2-40B4-BE49-F238E27FC236}">
                <a16:creationId xmlns:a16="http://schemas.microsoft.com/office/drawing/2014/main" id="{1DA78763-34D4-E9F3-E9FB-9C8EA4E967B8}"/>
              </a:ext>
            </a:extLst>
          </p:cNvPr>
          <p:cNvSpPr/>
          <p:nvPr/>
        </p:nvSpPr>
        <p:spPr>
          <a:xfrm>
            <a:off x="8166338" y="5179606"/>
            <a:ext cx="436080" cy="457200"/>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Arrow: Right 44">
            <a:extLst>
              <a:ext uri="{FF2B5EF4-FFF2-40B4-BE49-F238E27FC236}">
                <a16:creationId xmlns:a16="http://schemas.microsoft.com/office/drawing/2014/main" id="{87328133-D992-C343-3B9C-EB503036214C}"/>
              </a:ext>
            </a:extLst>
          </p:cNvPr>
          <p:cNvSpPr/>
          <p:nvPr/>
        </p:nvSpPr>
        <p:spPr>
          <a:xfrm>
            <a:off x="6562318" y="5255096"/>
            <a:ext cx="1463583" cy="306220"/>
          </a:xfrm>
          <a:prstGeom prst="rightArrow">
            <a:avLst>
              <a:gd name="adj1" fmla="val 50000"/>
              <a:gd name="adj2" fmla="val 1946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Setup</a:t>
            </a:r>
          </a:p>
        </p:txBody>
      </p:sp>
      <p:sp>
        <p:nvSpPr>
          <p:cNvPr id="46" name="Arrow: Right 45">
            <a:extLst>
              <a:ext uri="{FF2B5EF4-FFF2-40B4-BE49-F238E27FC236}">
                <a16:creationId xmlns:a16="http://schemas.microsoft.com/office/drawing/2014/main" id="{67DC4908-808B-F514-3391-DDB87CD0098A}"/>
              </a:ext>
            </a:extLst>
          </p:cNvPr>
          <p:cNvSpPr/>
          <p:nvPr/>
        </p:nvSpPr>
        <p:spPr>
          <a:xfrm>
            <a:off x="8792293" y="5255096"/>
            <a:ext cx="2596454" cy="306220"/>
          </a:xfrm>
          <a:prstGeom prst="rightArrow">
            <a:avLst>
              <a:gd name="adj1" fmla="val 50000"/>
              <a:gd name="adj2" fmla="val 19465"/>
            </a:avLst>
          </a:prstGeom>
          <a:gradFill flip="none" rotWithShape="1">
            <a:gsLst>
              <a:gs pos="24000">
                <a:schemeClr val="accent1">
                  <a:lumMod val="45000"/>
                  <a:lumOff val="55000"/>
                </a:schemeClr>
              </a:gs>
              <a:gs pos="8000">
                <a:schemeClr val="accent1">
                  <a:lumMod val="45000"/>
                  <a:lumOff val="55000"/>
                </a:schemeClr>
              </a:gs>
              <a:gs pos="41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Program Running</a:t>
            </a:r>
          </a:p>
        </p:txBody>
      </p:sp>
      <p:sp>
        <p:nvSpPr>
          <p:cNvPr id="47" name="Star: 5 Points 46">
            <a:extLst>
              <a:ext uri="{FF2B5EF4-FFF2-40B4-BE49-F238E27FC236}">
                <a16:creationId xmlns:a16="http://schemas.microsoft.com/office/drawing/2014/main" id="{14A7235D-AF0C-4516-5066-0F5FFA13ECD0}"/>
              </a:ext>
            </a:extLst>
          </p:cNvPr>
          <p:cNvSpPr/>
          <p:nvPr/>
        </p:nvSpPr>
        <p:spPr>
          <a:xfrm>
            <a:off x="10376405" y="5520962"/>
            <a:ext cx="436080" cy="457200"/>
          </a:xfrm>
          <a:prstGeom prst="star5">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Arrow: Right 47">
            <a:extLst>
              <a:ext uri="{FF2B5EF4-FFF2-40B4-BE49-F238E27FC236}">
                <a16:creationId xmlns:a16="http://schemas.microsoft.com/office/drawing/2014/main" id="{196AEAEB-E264-BBB9-1A4E-669A89C55F46}"/>
              </a:ext>
            </a:extLst>
          </p:cNvPr>
          <p:cNvSpPr/>
          <p:nvPr/>
        </p:nvSpPr>
        <p:spPr>
          <a:xfrm>
            <a:off x="8772385" y="5596452"/>
            <a:ext cx="1463583" cy="306220"/>
          </a:xfrm>
          <a:prstGeom prst="rightArrow">
            <a:avLst>
              <a:gd name="adj1" fmla="val 50000"/>
              <a:gd name="adj2" fmla="val 1946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Setup</a:t>
            </a:r>
          </a:p>
        </p:txBody>
      </p:sp>
      <p:sp>
        <p:nvSpPr>
          <p:cNvPr id="49" name="Arrow: Right 48">
            <a:extLst>
              <a:ext uri="{FF2B5EF4-FFF2-40B4-BE49-F238E27FC236}">
                <a16:creationId xmlns:a16="http://schemas.microsoft.com/office/drawing/2014/main" id="{1AB3D4C8-3032-DE30-4A84-E1C1C02CD2CA}"/>
              </a:ext>
            </a:extLst>
          </p:cNvPr>
          <p:cNvSpPr/>
          <p:nvPr/>
        </p:nvSpPr>
        <p:spPr>
          <a:xfrm>
            <a:off x="10952667" y="5596452"/>
            <a:ext cx="436080" cy="306220"/>
          </a:xfrm>
          <a:prstGeom prst="rightArrow">
            <a:avLst>
              <a:gd name="adj1" fmla="val 50000"/>
              <a:gd name="adj2" fmla="val 1946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Text Placeholder 2">
            <a:extLst>
              <a:ext uri="{FF2B5EF4-FFF2-40B4-BE49-F238E27FC236}">
                <a16:creationId xmlns:a16="http://schemas.microsoft.com/office/drawing/2014/main" id="{9578CAB6-8692-B4EF-7CA8-10BC3D427F9F}"/>
              </a:ext>
            </a:extLst>
          </p:cNvPr>
          <p:cNvSpPr>
            <a:spLocks noGrp="1"/>
          </p:cNvSpPr>
          <p:nvPr>
            <p:ph type="body" sz="quarter" idx="10"/>
          </p:nvPr>
        </p:nvSpPr>
        <p:spPr>
          <a:xfrm>
            <a:off x="903351" y="1722859"/>
            <a:ext cx="7794945" cy="2325492"/>
          </a:xfrm>
        </p:spPr>
        <p:txBody>
          <a:bodyPr vert="horz" lIns="91440" tIns="45720" rIns="91440" bIns="45720" rtlCol="0" anchor="t">
            <a:normAutofit/>
          </a:bodyPr>
          <a:lstStyle/>
          <a:p>
            <a:pPr marL="0" indent="0">
              <a:lnSpc>
                <a:spcPct val="110000"/>
              </a:lnSpc>
              <a:buNone/>
            </a:pPr>
            <a:r>
              <a:rPr lang="en-US" sz="2000"/>
              <a:t>The HBA GAP is introducing a new delivery method for setting up programs: designated </a:t>
            </a:r>
            <a:r>
              <a:rPr lang="en-US" sz="2000" b="1"/>
              <a:t>Launch Windows</a:t>
            </a:r>
            <a:r>
              <a:rPr lang="en-US" sz="2000"/>
              <a:t>. </a:t>
            </a:r>
          </a:p>
          <a:p>
            <a:pPr marL="0" indent="0">
              <a:lnSpc>
                <a:spcPct val="110000"/>
              </a:lnSpc>
              <a:buNone/>
            </a:pPr>
            <a:r>
              <a:rPr lang="en-US" sz="2000"/>
              <a:t>Company leaders involved in the setup of each program will essentially be provided an HBA </a:t>
            </a:r>
            <a:r>
              <a:rPr lang="en-US" sz="2000" b="1"/>
              <a:t>Community of Practice</a:t>
            </a:r>
            <a:r>
              <a:rPr lang="en-US" sz="2000"/>
              <a:t>, led by the HBA GAP.</a:t>
            </a:r>
            <a:endParaRPr lang="en-US" sz="2000">
              <a:ea typeface="Tahoma"/>
              <a:cs typeface="Tahoma"/>
            </a:endParaRPr>
          </a:p>
        </p:txBody>
      </p:sp>
      <p:sp>
        <p:nvSpPr>
          <p:cNvPr id="15" name="TextBox 14">
            <a:extLst>
              <a:ext uri="{FF2B5EF4-FFF2-40B4-BE49-F238E27FC236}">
                <a16:creationId xmlns:a16="http://schemas.microsoft.com/office/drawing/2014/main" id="{2824F9F5-A4E7-B9C8-4BFC-CAC5706F614F}"/>
              </a:ext>
            </a:extLst>
          </p:cNvPr>
          <p:cNvSpPr txBox="1"/>
          <p:nvPr/>
        </p:nvSpPr>
        <p:spPr>
          <a:xfrm>
            <a:off x="8960283" y="1168466"/>
            <a:ext cx="2393517" cy="2600712"/>
          </a:xfrm>
          <a:prstGeom prst="rect">
            <a:avLst/>
          </a:prstGeom>
          <a:solidFill>
            <a:schemeClr val="accent3">
              <a:lumMod val="40000"/>
              <a:lumOff val="60000"/>
            </a:schemeClr>
          </a:solidFill>
        </p:spPr>
        <p:txBody>
          <a:bodyPr wrap="square">
            <a:spAutoFit/>
          </a:bodyPr>
          <a:lstStyle/>
          <a:p>
            <a:pPr>
              <a:spcAft>
                <a:spcPts val="600"/>
              </a:spcAft>
            </a:pPr>
            <a:r>
              <a:rPr lang="en-US" sz="1200" b="1"/>
              <a:t>Benefits of Launch Windows</a:t>
            </a:r>
          </a:p>
          <a:p>
            <a:pPr marL="285750" indent="-285750">
              <a:spcAft>
                <a:spcPts val="600"/>
              </a:spcAft>
              <a:buFont typeface="Arial" panose="020B0604020202020204" pitchFamily="34" charset="0"/>
              <a:buChar char="•"/>
            </a:pPr>
            <a:r>
              <a:rPr lang="en-US" sz="1100"/>
              <a:t>Leans into peer-support</a:t>
            </a:r>
          </a:p>
          <a:p>
            <a:pPr marL="285750" indent="-285750">
              <a:spcAft>
                <a:spcPts val="600"/>
              </a:spcAft>
              <a:buFont typeface="Arial" panose="020B0604020202020204" pitchFamily="34" charset="0"/>
              <a:buChar char="•"/>
            </a:pPr>
            <a:r>
              <a:rPr lang="en-US" sz="1100"/>
              <a:t>Builds cross-company connections</a:t>
            </a:r>
          </a:p>
          <a:p>
            <a:pPr marL="285750" indent="-285750">
              <a:spcAft>
                <a:spcPts val="600"/>
              </a:spcAft>
              <a:buFont typeface="Arial" panose="020B0604020202020204" pitchFamily="34" charset="0"/>
              <a:buChar char="•"/>
            </a:pPr>
            <a:r>
              <a:rPr lang="en-US" sz="1100"/>
              <a:t>Proactively plan/resource</a:t>
            </a:r>
          </a:p>
          <a:p>
            <a:pPr marL="285750" indent="-285750">
              <a:spcAft>
                <a:spcPts val="600"/>
              </a:spcAft>
              <a:buFont typeface="Arial" panose="020B0604020202020204" pitchFamily="34" charset="0"/>
              <a:buChar char="•"/>
            </a:pPr>
            <a:r>
              <a:rPr lang="en-US" sz="1100"/>
              <a:t>Removes reactivity and increases transparency</a:t>
            </a:r>
          </a:p>
          <a:p>
            <a:pPr marL="285750" indent="-285750">
              <a:spcAft>
                <a:spcPts val="600"/>
              </a:spcAft>
              <a:buFont typeface="Arial" panose="020B0604020202020204" pitchFamily="34" charset="0"/>
              <a:buChar char="•"/>
            </a:pPr>
            <a:r>
              <a:rPr lang="en-US" sz="1100"/>
              <a:t>Sets clearer expectations / timelines</a:t>
            </a:r>
          </a:p>
          <a:p>
            <a:pPr marL="285750" indent="-285750">
              <a:spcAft>
                <a:spcPts val="600"/>
              </a:spcAft>
              <a:buFont typeface="Arial" panose="020B0604020202020204" pitchFamily="34" charset="0"/>
              <a:buChar char="•"/>
            </a:pPr>
            <a:r>
              <a:rPr lang="en-US" sz="1100"/>
              <a:t>Affords opportunity to build stronger relationships with HBA and program volunteers</a:t>
            </a:r>
          </a:p>
        </p:txBody>
      </p:sp>
      <p:sp>
        <p:nvSpPr>
          <p:cNvPr id="18" name="TextBox 17">
            <a:extLst>
              <a:ext uri="{FF2B5EF4-FFF2-40B4-BE49-F238E27FC236}">
                <a16:creationId xmlns:a16="http://schemas.microsoft.com/office/drawing/2014/main" id="{3450AAC2-2E49-E0F9-B070-CF2F8D60AF8F}"/>
              </a:ext>
            </a:extLst>
          </p:cNvPr>
          <p:cNvSpPr txBox="1"/>
          <p:nvPr/>
        </p:nvSpPr>
        <p:spPr>
          <a:xfrm>
            <a:off x="651379" y="4933385"/>
            <a:ext cx="1463583" cy="246221"/>
          </a:xfrm>
          <a:prstGeom prst="rect">
            <a:avLst/>
          </a:prstGeom>
          <a:noFill/>
        </p:spPr>
        <p:txBody>
          <a:bodyPr wrap="square" rtlCol="0">
            <a:spAutoFit/>
          </a:bodyPr>
          <a:lstStyle/>
          <a:p>
            <a:pPr algn="r"/>
            <a:r>
              <a:rPr lang="en-US" sz="1000" b="1"/>
              <a:t>Launch Window 2</a:t>
            </a:r>
          </a:p>
        </p:txBody>
      </p:sp>
      <p:sp>
        <p:nvSpPr>
          <p:cNvPr id="20" name="TextBox 19">
            <a:extLst>
              <a:ext uri="{FF2B5EF4-FFF2-40B4-BE49-F238E27FC236}">
                <a16:creationId xmlns:a16="http://schemas.microsoft.com/office/drawing/2014/main" id="{5EE31FF7-EAFB-9AAB-60A4-B6703BF6CB7D}"/>
              </a:ext>
            </a:extLst>
          </p:cNvPr>
          <p:cNvSpPr txBox="1"/>
          <p:nvPr/>
        </p:nvSpPr>
        <p:spPr>
          <a:xfrm>
            <a:off x="651379" y="5286508"/>
            <a:ext cx="1463583" cy="246221"/>
          </a:xfrm>
          <a:prstGeom prst="rect">
            <a:avLst/>
          </a:prstGeom>
          <a:noFill/>
        </p:spPr>
        <p:txBody>
          <a:bodyPr wrap="square" rtlCol="0">
            <a:spAutoFit/>
          </a:bodyPr>
          <a:lstStyle/>
          <a:p>
            <a:pPr algn="r"/>
            <a:r>
              <a:rPr lang="en-US" sz="1000" b="1"/>
              <a:t>Launch Window 3</a:t>
            </a:r>
          </a:p>
        </p:txBody>
      </p:sp>
      <p:sp>
        <p:nvSpPr>
          <p:cNvPr id="21" name="TextBox 20">
            <a:extLst>
              <a:ext uri="{FF2B5EF4-FFF2-40B4-BE49-F238E27FC236}">
                <a16:creationId xmlns:a16="http://schemas.microsoft.com/office/drawing/2014/main" id="{01560942-FEC0-84D7-7C46-D450456357B1}"/>
              </a:ext>
            </a:extLst>
          </p:cNvPr>
          <p:cNvSpPr txBox="1"/>
          <p:nvPr/>
        </p:nvSpPr>
        <p:spPr>
          <a:xfrm>
            <a:off x="651379" y="5626451"/>
            <a:ext cx="1463583" cy="246221"/>
          </a:xfrm>
          <a:prstGeom prst="rect">
            <a:avLst/>
          </a:prstGeom>
          <a:noFill/>
        </p:spPr>
        <p:txBody>
          <a:bodyPr wrap="square" rtlCol="0">
            <a:spAutoFit/>
          </a:bodyPr>
          <a:lstStyle/>
          <a:p>
            <a:pPr algn="r"/>
            <a:r>
              <a:rPr lang="en-US" sz="1000" b="1"/>
              <a:t>Launch Window 4</a:t>
            </a:r>
          </a:p>
        </p:txBody>
      </p:sp>
    </p:spTree>
    <p:extLst>
      <p:ext uri="{BB962C8B-B14F-4D97-AF65-F5344CB8AC3E}">
        <p14:creationId xmlns:p14="http://schemas.microsoft.com/office/powerpoint/2010/main" val="387577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1000"/>
                                        <p:tgtEl>
                                          <p:spTgt spid="36">
                                            <p:txEl>
                                              <p:pRg st="0" end="0"/>
                                            </p:txEl>
                                          </p:spTgt>
                                        </p:tgtEl>
                                      </p:cBhvr>
                                    </p:animEffect>
                                    <p:anim calcmode="lin" valueType="num">
                                      <p:cBhvr>
                                        <p:cTn id="8"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xEl>
                                              <p:pRg st="1" end="1"/>
                                            </p:txEl>
                                          </p:spTgt>
                                        </p:tgtEl>
                                        <p:attrNameLst>
                                          <p:attrName>style.visibility</p:attrName>
                                        </p:attrNameLst>
                                      </p:cBhvr>
                                      <p:to>
                                        <p:strVal val="visible"/>
                                      </p:to>
                                    </p:set>
                                    <p:animEffect transition="in" filter="fade">
                                      <p:cBhvr>
                                        <p:cTn id="14" dur="1000"/>
                                        <p:tgtEl>
                                          <p:spTgt spid="36">
                                            <p:txEl>
                                              <p:pRg st="1" end="1"/>
                                            </p:txEl>
                                          </p:spTgt>
                                        </p:tgtEl>
                                      </p:cBhvr>
                                    </p:animEffect>
                                    <p:anim calcmode="lin" valueType="num">
                                      <p:cBhvr>
                                        <p:cTn id="15" dur="1000" fill="hold"/>
                                        <p:tgtEl>
                                          <p:spTgt spid="3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1250"/>
                                        <p:tgtEl>
                                          <p:spTgt spid="37"/>
                                        </p:tgtEl>
                                      </p:cBhvr>
                                    </p:animEffect>
                                  </p:childTnLst>
                                </p:cTn>
                              </p:par>
                            </p:childTnLst>
                          </p:cTn>
                        </p:par>
                        <p:par>
                          <p:cTn id="31" fill="hold">
                            <p:stCondLst>
                              <p:cond delay="1750"/>
                            </p:stCondLst>
                            <p:childTnLst>
                              <p:par>
                                <p:cTn id="32" presetID="22" presetClass="entr" presetSubtype="8"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left)">
                                      <p:cBhvr>
                                        <p:cTn id="34" dur="1250"/>
                                        <p:tgtEl>
                                          <p:spTgt spid="34"/>
                                        </p:tgtEl>
                                      </p:cBhvr>
                                    </p:animEffect>
                                  </p:childTnLst>
                                </p:cTn>
                              </p:par>
                              <p:par>
                                <p:cTn id="35" presetID="22" presetClass="entr" presetSubtype="8"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1250"/>
                                        <p:tgtEl>
                                          <p:spTgt spid="1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1250"/>
                                        <p:tgtEl>
                                          <p:spTgt spid="5"/>
                                        </p:tgtEl>
                                      </p:cBhvr>
                                    </p:animEffect>
                                  </p:childTnLst>
                                </p:cTn>
                              </p:par>
                              <p:par>
                                <p:cTn id="41" presetID="22" presetClass="entr" presetSubtype="8"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1250"/>
                                        <p:tgtEl>
                                          <p:spTgt spid="2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250"/>
                                        <p:tgtEl>
                                          <p:spTgt spid="6"/>
                                        </p:tgtEl>
                                      </p:cBhvr>
                                    </p:animEffect>
                                  </p:childTnLst>
                                </p:cTn>
                              </p:par>
                              <p:par>
                                <p:cTn id="47" presetID="22" presetClass="entr" presetSubtype="8"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1250"/>
                                        <p:tgtEl>
                                          <p:spTgt spid="2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1250"/>
                                        <p:tgtEl>
                                          <p:spTgt spid="7"/>
                                        </p:tgtEl>
                                      </p:cBhvr>
                                    </p:animEffect>
                                  </p:childTnLst>
                                </p:cTn>
                              </p:par>
                            </p:childTnLst>
                          </p:cTn>
                        </p:par>
                        <p:par>
                          <p:cTn id="53" fill="hold">
                            <p:stCondLst>
                              <p:cond delay="3000"/>
                            </p:stCondLst>
                            <p:childTnLst>
                              <p:par>
                                <p:cTn id="54" presetID="22" presetClass="entr" presetSubtype="8"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par>
                          <p:cTn id="57" fill="hold">
                            <p:stCondLst>
                              <p:cond delay="3500"/>
                            </p:stCondLst>
                            <p:childTnLst>
                              <p:par>
                                <p:cTn id="58" presetID="22" presetClass="entr" presetSubtype="8"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left)">
                                      <p:cBhvr>
                                        <p:cTn id="66" dur="1250"/>
                                        <p:tgtEl>
                                          <p:spTgt spid="35"/>
                                        </p:tgtEl>
                                      </p:cBhvr>
                                    </p:animEffect>
                                  </p:childTnLst>
                                </p:cTn>
                              </p:par>
                              <p:par>
                                <p:cTn id="67" presetID="22" presetClass="entr" presetSubtype="8"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left)">
                                      <p:cBhvr>
                                        <p:cTn id="72" dur="500"/>
                                        <p:tgtEl>
                                          <p:spTgt spid="9"/>
                                        </p:tgtEl>
                                      </p:cBhvr>
                                    </p:animEffect>
                                  </p:childTnLst>
                                </p:cTn>
                              </p:par>
                              <p:par>
                                <p:cTn id="73" presetID="22" presetClass="entr" presetSubtype="8"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left)">
                                      <p:cBhvr>
                                        <p:cTn id="75" dur="500"/>
                                        <p:tgtEl>
                                          <p:spTgt spid="26"/>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left)">
                                      <p:cBhvr>
                                        <p:cTn id="78" dur="500"/>
                                        <p:tgtEl>
                                          <p:spTgt spid="10"/>
                                        </p:tgtEl>
                                      </p:cBhvr>
                                    </p:animEffect>
                                  </p:childTnLst>
                                </p:cTn>
                              </p:par>
                              <p:par>
                                <p:cTn id="79" presetID="22" presetClass="entr" presetSubtype="8" fill="hold"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left)">
                                      <p:cBhvr>
                                        <p:cTn id="81" dur="500"/>
                                        <p:tgtEl>
                                          <p:spTgt spid="27"/>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wipe(left)">
                                      <p:cBhvr>
                                        <p:cTn id="84" dur="500"/>
                                        <p:tgtEl>
                                          <p:spTgt spid="11"/>
                                        </p:tgtEl>
                                      </p:cBhvr>
                                    </p:animEffect>
                                  </p:childTnLst>
                                </p:cTn>
                              </p:par>
                              <p:par>
                                <p:cTn id="85" presetID="22" presetClass="entr" presetSubtype="8"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left)">
                                      <p:cBhvr>
                                        <p:cTn id="87" dur="500"/>
                                        <p:tgtEl>
                                          <p:spTgt spid="28"/>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wipe(left)">
                                      <p:cBhvr>
                                        <p:cTn id="90" dur="500"/>
                                        <p:tgtEl>
                                          <p:spTgt spid="12"/>
                                        </p:tgtEl>
                                      </p:cBhvr>
                                    </p:animEffect>
                                  </p:childTnLst>
                                </p:cTn>
                              </p:par>
                              <p:par>
                                <p:cTn id="91" presetID="22" presetClass="entr" presetSubtype="8" fill="hold" nodeType="with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ipe(left)">
                                      <p:cBhvr>
                                        <p:cTn id="93" dur="500"/>
                                        <p:tgtEl>
                                          <p:spTgt spid="29"/>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wipe(left)">
                                      <p:cBhvr>
                                        <p:cTn id="96" dur="500"/>
                                        <p:tgtEl>
                                          <p:spTgt spid="4"/>
                                        </p:tgtEl>
                                      </p:cBhvr>
                                    </p:animEffect>
                                  </p:childTnLst>
                                </p:cTn>
                              </p:par>
                              <p:par>
                                <p:cTn id="97" presetID="22" presetClass="entr" presetSubtype="8" fill="hold" nodeType="with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wipe(left)">
                                      <p:cBhvr>
                                        <p:cTn id="99" dur="500"/>
                                        <p:tgtEl>
                                          <p:spTgt spid="30"/>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wipe(left)">
                                      <p:cBhvr>
                                        <p:cTn id="102" dur="500"/>
                                        <p:tgtEl>
                                          <p:spTgt spid="13"/>
                                        </p:tgtEl>
                                      </p:cBhvr>
                                    </p:animEffect>
                                  </p:childTnLst>
                                </p:cTn>
                              </p:par>
                              <p:par>
                                <p:cTn id="103" presetID="22" presetClass="entr" presetSubtype="8" fill="hold" nodeType="withEffect">
                                  <p:stCondLst>
                                    <p:cond delay="0"/>
                                  </p:stCondLst>
                                  <p:childTnLst>
                                    <p:set>
                                      <p:cBhvr>
                                        <p:cTn id="104" dur="1" fill="hold">
                                          <p:stCondLst>
                                            <p:cond delay="0"/>
                                          </p:stCondLst>
                                        </p:cTn>
                                        <p:tgtEl>
                                          <p:spTgt spid="31"/>
                                        </p:tgtEl>
                                        <p:attrNameLst>
                                          <p:attrName>style.visibility</p:attrName>
                                        </p:attrNameLst>
                                      </p:cBhvr>
                                      <p:to>
                                        <p:strVal val="visible"/>
                                      </p:to>
                                    </p:set>
                                    <p:animEffect transition="in" filter="wipe(left)">
                                      <p:cBhvr>
                                        <p:cTn id="105" dur="500"/>
                                        <p:tgtEl>
                                          <p:spTgt spid="31"/>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14"/>
                                        </p:tgtEl>
                                        <p:attrNameLst>
                                          <p:attrName>style.visibility</p:attrName>
                                        </p:attrNameLst>
                                      </p:cBhvr>
                                      <p:to>
                                        <p:strVal val="visible"/>
                                      </p:to>
                                    </p:set>
                                    <p:animEffect transition="in" filter="wipe(left)">
                                      <p:cBhvr>
                                        <p:cTn id="108" dur="500"/>
                                        <p:tgtEl>
                                          <p:spTgt spid="14"/>
                                        </p:tgtEl>
                                      </p:cBhvr>
                                    </p:animEffect>
                                  </p:childTnLst>
                                </p:cTn>
                              </p:par>
                              <p:par>
                                <p:cTn id="109" presetID="22" presetClass="entr" presetSubtype="8" fill="hold" nodeType="with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wipe(left)">
                                      <p:cBhvr>
                                        <p:cTn id="111" dur="500"/>
                                        <p:tgtEl>
                                          <p:spTgt spid="32"/>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wipe(left)">
                                      <p:cBhvr>
                                        <p:cTn id="114" dur="500"/>
                                        <p:tgtEl>
                                          <p:spTgt spid="16"/>
                                        </p:tgtEl>
                                      </p:cBhvr>
                                    </p:animEffect>
                                  </p:childTnLst>
                                </p:cTn>
                              </p:par>
                            </p:childTnLst>
                          </p:cTn>
                        </p:par>
                        <p:par>
                          <p:cTn id="115" fill="hold">
                            <p:stCondLst>
                              <p:cond delay="4750"/>
                            </p:stCondLst>
                            <p:childTnLst>
                              <p:par>
                                <p:cTn id="116" presetID="22" presetClass="entr" presetSubtype="8" fill="hold" grpId="0" nodeType="afterEffect">
                                  <p:stCondLst>
                                    <p:cond delay="0"/>
                                  </p:stCondLst>
                                  <p:childTnLst>
                                    <p:set>
                                      <p:cBhvr>
                                        <p:cTn id="117" dur="1" fill="hold">
                                          <p:stCondLst>
                                            <p:cond delay="0"/>
                                          </p:stCondLst>
                                        </p:cTn>
                                        <p:tgtEl>
                                          <p:spTgt spid="18"/>
                                        </p:tgtEl>
                                        <p:attrNameLst>
                                          <p:attrName>style.visibility</p:attrName>
                                        </p:attrNameLst>
                                      </p:cBhvr>
                                      <p:to>
                                        <p:strVal val="visible"/>
                                      </p:to>
                                    </p:set>
                                    <p:animEffect transition="in" filter="wipe(left)">
                                      <p:cBhvr>
                                        <p:cTn id="118" dur="1000"/>
                                        <p:tgtEl>
                                          <p:spTgt spid="18"/>
                                        </p:tgtEl>
                                      </p:cBhvr>
                                    </p:animEffect>
                                  </p:childTnLst>
                                </p:cTn>
                              </p:par>
                            </p:childTnLst>
                          </p:cTn>
                        </p:par>
                        <p:par>
                          <p:cTn id="119" fill="hold">
                            <p:stCondLst>
                              <p:cond delay="5750"/>
                            </p:stCondLst>
                            <p:childTnLst>
                              <p:par>
                                <p:cTn id="120" presetID="22" presetClass="entr" presetSubtype="8" fill="hold" grpId="0" nodeType="after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wipe(left)">
                                      <p:cBhvr>
                                        <p:cTn id="122" dur="1000"/>
                                        <p:tgtEl>
                                          <p:spTgt spid="42"/>
                                        </p:tgtEl>
                                      </p:cBhvr>
                                    </p:animEffect>
                                  </p:childTnLst>
                                </p:cTn>
                              </p:par>
                            </p:childTnLst>
                          </p:cTn>
                        </p:par>
                        <p:par>
                          <p:cTn id="123" fill="hold">
                            <p:stCondLst>
                              <p:cond delay="6750"/>
                            </p:stCondLst>
                            <p:childTnLst>
                              <p:par>
                                <p:cTn id="124" presetID="22" presetClass="entr" presetSubtype="8" fill="hold" grpId="0" nodeType="after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wipe(left)">
                                      <p:cBhvr>
                                        <p:cTn id="126" dur="500"/>
                                        <p:tgtEl>
                                          <p:spTgt spid="41"/>
                                        </p:tgtEl>
                                      </p:cBhvr>
                                    </p:animEffect>
                                  </p:childTnLst>
                                </p:cTn>
                              </p:par>
                            </p:childTnLst>
                          </p:cTn>
                        </p:par>
                        <p:par>
                          <p:cTn id="127" fill="hold">
                            <p:stCondLst>
                              <p:cond delay="7250"/>
                            </p:stCondLst>
                            <p:childTnLst>
                              <p:par>
                                <p:cTn id="128" presetID="22" presetClass="entr" presetSubtype="8" fill="hold" grpId="0" nodeType="afterEffect">
                                  <p:stCondLst>
                                    <p:cond delay="0"/>
                                  </p:stCondLst>
                                  <p:childTnLst>
                                    <p:set>
                                      <p:cBhvr>
                                        <p:cTn id="129" dur="1" fill="hold">
                                          <p:stCondLst>
                                            <p:cond delay="0"/>
                                          </p:stCondLst>
                                        </p:cTn>
                                        <p:tgtEl>
                                          <p:spTgt spid="43"/>
                                        </p:tgtEl>
                                        <p:attrNameLst>
                                          <p:attrName>style.visibility</p:attrName>
                                        </p:attrNameLst>
                                      </p:cBhvr>
                                      <p:to>
                                        <p:strVal val="visible"/>
                                      </p:to>
                                    </p:set>
                                    <p:animEffect transition="in" filter="wipe(left)">
                                      <p:cBhvr>
                                        <p:cTn id="130" dur="1000"/>
                                        <p:tgtEl>
                                          <p:spTgt spid="43"/>
                                        </p:tgtEl>
                                      </p:cBhvr>
                                    </p:animEffect>
                                  </p:childTnLst>
                                </p:cTn>
                              </p:par>
                            </p:childTnLst>
                          </p:cTn>
                        </p:par>
                        <p:par>
                          <p:cTn id="131" fill="hold">
                            <p:stCondLst>
                              <p:cond delay="8250"/>
                            </p:stCondLst>
                            <p:childTnLst>
                              <p:par>
                                <p:cTn id="132" presetID="22" presetClass="entr" presetSubtype="8" fill="hold" grpId="0" nodeType="afterEffect">
                                  <p:stCondLst>
                                    <p:cond delay="0"/>
                                  </p:stCondLst>
                                  <p:childTnLst>
                                    <p:set>
                                      <p:cBhvr>
                                        <p:cTn id="133" dur="1" fill="hold">
                                          <p:stCondLst>
                                            <p:cond delay="0"/>
                                          </p:stCondLst>
                                        </p:cTn>
                                        <p:tgtEl>
                                          <p:spTgt spid="20"/>
                                        </p:tgtEl>
                                        <p:attrNameLst>
                                          <p:attrName>style.visibility</p:attrName>
                                        </p:attrNameLst>
                                      </p:cBhvr>
                                      <p:to>
                                        <p:strVal val="visible"/>
                                      </p:to>
                                    </p:set>
                                    <p:animEffect transition="in" filter="wipe(left)">
                                      <p:cBhvr>
                                        <p:cTn id="134" dur="1000"/>
                                        <p:tgtEl>
                                          <p:spTgt spid="20"/>
                                        </p:tgtEl>
                                      </p:cBhvr>
                                    </p:animEffect>
                                  </p:childTnLst>
                                </p:cTn>
                              </p:par>
                            </p:childTnLst>
                          </p:cTn>
                        </p:par>
                        <p:par>
                          <p:cTn id="135" fill="hold">
                            <p:stCondLst>
                              <p:cond delay="9250"/>
                            </p:stCondLst>
                            <p:childTnLst>
                              <p:par>
                                <p:cTn id="136" presetID="22" presetClass="entr" presetSubtype="8" fill="hold" grpId="0" nodeType="afterEffect">
                                  <p:stCondLst>
                                    <p:cond delay="0"/>
                                  </p:stCondLst>
                                  <p:childTnLst>
                                    <p:set>
                                      <p:cBhvr>
                                        <p:cTn id="137" dur="1" fill="hold">
                                          <p:stCondLst>
                                            <p:cond delay="0"/>
                                          </p:stCondLst>
                                        </p:cTn>
                                        <p:tgtEl>
                                          <p:spTgt spid="45"/>
                                        </p:tgtEl>
                                        <p:attrNameLst>
                                          <p:attrName>style.visibility</p:attrName>
                                        </p:attrNameLst>
                                      </p:cBhvr>
                                      <p:to>
                                        <p:strVal val="visible"/>
                                      </p:to>
                                    </p:set>
                                    <p:animEffect transition="in" filter="wipe(left)">
                                      <p:cBhvr>
                                        <p:cTn id="138" dur="1000"/>
                                        <p:tgtEl>
                                          <p:spTgt spid="45"/>
                                        </p:tgtEl>
                                      </p:cBhvr>
                                    </p:animEffect>
                                  </p:childTnLst>
                                </p:cTn>
                              </p:par>
                            </p:childTnLst>
                          </p:cTn>
                        </p:par>
                        <p:par>
                          <p:cTn id="139" fill="hold">
                            <p:stCondLst>
                              <p:cond delay="10250"/>
                            </p:stCondLst>
                            <p:childTnLst>
                              <p:par>
                                <p:cTn id="140" presetID="22" presetClass="entr" presetSubtype="8" fill="hold" grpId="0" nodeType="after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left)">
                                      <p:cBhvr>
                                        <p:cTn id="142" dur="500"/>
                                        <p:tgtEl>
                                          <p:spTgt spid="44"/>
                                        </p:tgtEl>
                                      </p:cBhvr>
                                    </p:animEffect>
                                  </p:childTnLst>
                                </p:cTn>
                              </p:par>
                            </p:childTnLst>
                          </p:cTn>
                        </p:par>
                        <p:par>
                          <p:cTn id="143" fill="hold">
                            <p:stCondLst>
                              <p:cond delay="10750"/>
                            </p:stCondLst>
                            <p:childTnLst>
                              <p:par>
                                <p:cTn id="144" presetID="22" presetClass="entr" presetSubtype="8" fill="hold" grpId="0" nodeType="afterEffect">
                                  <p:stCondLst>
                                    <p:cond delay="0"/>
                                  </p:stCondLst>
                                  <p:childTnLst>
                                    <p:set>
                                      <p:cBhvr>
                                        <p:cTn id="145" dur="1" fill="hold">
                                          <p:stCondLst>
                                            <p:cond delay="0"/>
                                          </p:stCondLst>
                                        </p:cTn>
                                        <p:tgtEl>
                                          <p:spTgt spid="46"/>
                                        </p:tgtEl>
                                        <p:attrNameLst>
                                          <p:attrName>style.visibility</p:attrName>
                                        </p:attrNameLst>
                                      </p:cBhvr>
                                      <p:to>
                                        <p:strVal val="visible"/>
                                      </p:to>
                                    </p:set>
                                    <p:animEffect transition="in" filter="wipe(left)">
                                      <p:cBhvr>
                                        <p:cTn id="146" dur="1000"/>
                                        <p:tgtEl>
                                          <p:spTgt spid="46"/>
                                        </p:tgtEl>
                                      </p:cBhvr>
                                    </p:animEffect>
                                  </p:childTnLst>
                                </p:cTn>
                              </p:par>
                            </p:childTnLst>
                          </p:cTn>
                        </p:par>
                        <p:par>
                          <p:cTn id="147" fill="hold">
                            <p:stCondLst>
                              <p:cond delay="11750"/>
                            </p:stCondLst>
                            <p:childTnLst>
                              <p:par>
                                <p:cTn id="148" presetID="22" presetClass="entr" presetSubtype="8" fill="hold" grpId="0" nodeType="afterEffect">
                                  <p:stCondLst>
                                    <p:cond delay="0"/>
                                  </p:stCondLst>
                                  <p:childTnLst>
                                    <p:set>
                                      <p:cBhvr>
                                        <p:cTn id="149" dur="1" fill="hold">
                                          <p:stCondLst>
                                            <p:cond delay="0"/>
                                          </p:stCondLst>
                                        </p:cTn>
                                        <p:tgtEl>
                                          <p:spTgt spid="21"/>
                                        </p:tgtEl>
                                        <p:attrNameLst>
                                          <p:attrName>style.visibility</p:attrName>
                                        </p:attrNameLst>
                                      </p:cBhvr>
                                      <p:to>
                                        <p:strVal val="visible"/>
                                      </p:to>
                                    </p:set>
                                    <p:animEffect transition="in" filter="wipe(left)">
                                      <p:cBhvr>
                                        <p:cTn id="150" dur="1000"/>
                                        <p:tgtEl>
                                          <p:spTgt spid="21"/>
                                        </p:tgtEl>
                                      </p:cBhvr>
                                    </p:animEffect>
                                  </p:childTnLst>
                                </p:cTn>
                              </p:par>
                            </p:childTnLst>
                          </p:cTn>
                        </p:par>
                        <p:par>
                          <p:cTn id="151" fill="hold">
                            <p:stCondLst>
                              <p:cond delay="12750"/>
                            </p:stCondLst>
                            <p:childTnLst>
                              <p:par>
                                <p:cTn id="152" presetID="22" presetClass="entr" presetSubtype="8" fill="hold" grpId="0" nodeType="afterEffect">
                                  <p:stCondLst>
                                    <p:cond delay="0"/>
                                  </p:stCondLst>
                                  <p:childTnLst>
                                    <p:set>
                                      <p:cBhvr>
                                        <p:cTn id="153" dur="1" fill="hold">
                                          <p:stCondLst>
                                            <p:cond delay="0"/>
                                          </p:stCondLst>
                                        </p:cTn>
                                        <p:tgtEl>
                                          <p:spTgt spid="48"/>
                                        </p:tgtEl>
                                        <p:attrNameLst>
                                          <p:attrName>style.visibility</p:attrName>
                                        </p:attrNameLst>
                                      </p:cBhvr>
                                      <p:to>
                                        <p:strVal val="visible"/>
                                      </p:to>
                                    </p:set>
                                    <p:animEffect transition="in" filter="wipe(left)">
                                      <p:cBhvr>
                                        <p:cTn id="154" dur="1000"/>
                                        <p:tgtEl>
                                          <p:spTgt spid="48"/>
                                        </p:tgtEl>
                                      </p:cBhvr>
                                    </p:animEffect>
                                  </p:childTnLst>
                                </p:cTn>
                              </p:par>
                            </p:childTnLst>
                          </p:cTn>
                        </p:par>
                        <p:par>
                          <p:cTn id="155" fill="hold">
                            <p:stCondLst>
                              <p:cond delay="13750"/>
                            </p:stCondLst>
                            <p:childTnLst>
                              <p:par>
                                <p:cTn id="156" presetID="22" presetClass="entr" presetSubtype="8" fill="hold" grpId="0" nodeType="afterEffect">
                                  <p:stCondLst>
                                    <p:cond delay="0"/>
                                  </p:stCondLst>
                                  <p:childTnLst>
                                    <p:set>
                                      <p:cBhvr>
                                        <p:cTn id="157" dur="1" fill="hold">
                                          <p:stCondLst>
                                            <p:cond delay="0"/>
                                          </p:stCondLst>
                                        </p:cTn>
                                        <p:tgtEl>
                                          <p:spTgt spid="47"/>
                                        </p:tgtEl>
                                        <p:attrNameLst>
                                          <p:attrName>style.visibility</p:attrName>
                                        </p:attrNameLst>
                                      </p:cBhvr>
                                      <p:to>
                                        <p:strVal val="visible"/>
                                      </p:to>
                                    </p:set>
                                    <p:animEffect transition="in" filter="wipe(left)">
                                      <p:cBhvr>
                                        <p:cTn id="158" dur="500"/>
                                        <p:tgtEl>
                                          <p:spTgt spid="47"/>
                                        </p:tgtEl>
                                      </p:cBhvr>
                                    </p:animEffect>
                                  </p:childTnLst>
                                </p:cTn>
                              </p:par>
                            </p:childTnLst>
                          </p:cTn>
                        </p:par>
                        <p:par>
                          <p:cTn id="159" fill="hold">
                            <p:stCondLst>
                              <p:cond delay="14250"/>
                            </p:stCondLst>
                            <p:childTnLst>
                              <p:par>
                                <p:cTn id="160" presetID="22" presetClass="entr" presetSubtype="8" fill="hold" grpId="0" nodeType="afterEffect">
                                  <p:stCondLst>
                                    <p:cond delay="0"/>
                                  </p:stCondLst>
                                  <p:childTnLst>
                                    <p:set>
                                      <p:cBhvr>
                                        <p:cTn id="161" dur="1" fill="hold">
                                          <p:stCondLst>
                                            <p:cond delay="0"/>
                                          </p:stCondLst>
                                        </p:cTn>
                                        <p:tgtEl>
                                          <p:spTgt spid="49"/>
                                        </p:tgtEl>
                                        <p:attrNameLst>
                                          <p:attrName>style.visibility</p:attrName>
                                        </p:attrNameLst>
                                      </p:cBhvr>
                                      <p:to>
                                        <p:strVal val="visible"/>
                                      </p:to>
                                    </p:set>
                                    <p:animEffect transition="in" filter="wipe(left)">
                                      <p:cBhvr>
                                        <p:cTn id="162"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6" grpId="0"/>
      <p:bldP spid="17" grpId="0" animBg="1"/>
      <p:bldP spid="33" grpId="0"/>
      <p:bldP spid="34" grpId="0" animBg="1"/>
      <p:bldP spid="35" grpId="0" animBg="1"/>
      <p:bldP spid="37" grpId="0"/>
      <p:bldP spid="41" grpId="0" animBg="1"/>
      <p:bldP spid="42" grpId="0" animBg="1"/>
      <p:bldP spid="43" grpId="0" animBg="1"/>
      <p:bldP spid="44" grpId="0" animBg="1"/>
      <p:bldP spid="45" grpId="0" animBg="1"/>
      <p:bldP spid="46" grpId="0" animBg="1"/>
      <p:bldP spid="47" grpId="0" animBg="1"/>
      <p:bldP spid="48" grpId="0" animBg="1"/>
      <p:bldP spid="49" grpId="0" animBg="1"/>
      <p:bldP spid="36" grpId="0" uiExpand="1" build="p"/>
      <p:bldP spid="15" grpId="0" animBg="1"/>
      <p:bldP spid="18"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2F90F-9267-B51A-EBE3-BB7C78B77290}"/>
              </a:ext>
            </a:extLst>
          </p:cNvPr>
          <p:cNvSpPr>
            <a:spLocks noGrp="1"/>
          </p:cNvSpPr>
          <p:nvPr>
            <p:ph type="title"/>
          </p:nvPr>
        </p:nvSpPr>
        <p:spPr/>
        <p:txBody>
          <a:bodyPr/>
          <a:lstStyle/>
          <a:p>
            <a:r>
              <a:rPr lang="en-US"/>
              <a:t>What is a Community of Practice?</a:t>
            </a:r>
          </a:p>
        </p:txBody>
      </p:sp>
      <p:sp>
        <p:nvSpPr>
          <p:cNvPr id="3" name="Text Placeholder 2">
            <a:extLst>
              <a:ext uri="{FF2B5EF4-FFF2-40B4-BE49-F238E27FC236}">
                <a16:creationId xmlns:a16="http://schemas.microsoft.com/office/drawing/2014/main" id="{FB5F7F83-31E1-48A1-6297-D0B615E80F28}"/>
              </a:ext>
            </a:extLst>
          </p:cNvPr>
          <p:cNvSpPr>
            <a:spLocks noGrp="1"/>
          </p:cNvSpPr>
          <p:nvPr>
            <p:ph type="body" sz="quarter" idx="10"/>
          </p:nvPr>
        </p:nvSpPr>
        <p:spPr>
          <a:xfrm>
            <a:off x="3889872" y="1841520"/>
            <a:ext cx="7876142" cy="2685361"/>
          </a:xfrm>
        </p:spPr>
        <p:txBody>
          <a:bodyPr vert="horz" lIns="91440" tIns="45720" rIns="91440" bIns="45720" rtlCol="0" anchor="t">
            <a:normAutofit fontScale="85000" lnSpcReduction="20000"/>
          </a:bodyPr>
          <a:lstStyle/>
          <a:p>
            <a:pPr marL="0" indent="0">
              <a:lnSpc>
                <a:spcPct val="110000"/>
              </a:lnSpc>
              <a:buNone/>
            </a:pPr>
            <a:r>
              <a:rPr lang="en-US" b="0" i="0">
                <a:effectLst/>
                <a:latin typeface="+mj-lt"/>
              </a:rPr>
              <a:t>A forum to enhance the diversity, scope, and richness of the HBA Ambassador experience through shared knowledge and best practices for all participants, both external and internal.</a:t>
            </a:r>
            <a:endParaRPr lang="en-US"/>
          </a:p>
          <a:p>
            <a:pPr marL="0" indent="0">
              <a:lnSpc>
                <a:spcPct val="110000"/>
              </a:lnSpc>
              <a:buNone/>
            </a:pPr>
            <a:endParaRPr lang="en-US" sz="100">
              <a:latin typeface="+mj-lt"/>
              <a:ea typeface="Tahoma"/>
              <a:cs typeface="Tahoma"/>
            </a:endParaRPr>
          </a:p>
          <a:p>
            <a:pPr marL="0" indent="0">
              <a:lnSpc>
                <a:spcPct val="110000"/>
              </a:lnSpc>
              <a:buNone/>
            </a:pPr>
            <a:r>
              <a:rPr lang="en-US">
                <a:latin typeface="+mj-lt"/>
              </a:rPr>
              <a:t>The HBA will deliver our Communities of Practice via a combination of </a:t>
            </a:r>
            <a:r>
              <a:rPr lang="en-US" b="1">
                <a:latin typeface="+mj-lt"/>
              </a:rPr>
              <a:t>live meetings </a:t>
            </a:r>
            <a:r>
              <a:rPr lang="en-US">
                <a:latin typeface="+mj-lt"/>
              </a:rPr>
              <a:t>and </a:t>
            </a:r>
            <a:r>
              <a:rPr lang="en-US" b="1">
                <a:latin typeface="+mj-lt"/>
              </a:rPr>
              <a:t>virtual Community forums</a:t>
            </a:r>
            <a:r>
              <a:rPr lang="en-US">
                <a:latin typeface="+mj-lt"/>
              </a:rPr>
              <a:t>.</a:t>
            </a:r>
            <a:endParaRPr lang="en-US">
              <a:latin typeface="+mj-lt"/>
              <a:ea typeface="Tahoma"/>
              <a:cs typeface="Tahoma"/>
            </a:endParaRPr>
          </a:p>
          <a:p>
            <a:pPr marL="0" indent="0">
              <a:lnSpc>
                <a:spcPct val="110000"/>
              </a:lnSpc>
              <a:buNone/>
            </a:pPr>
            <a:endParaRPr lang="en-US">
              <a:latin typeface="+mj-lt"/>
              <a:ea typeface="Tahoma"/>
              <a:cs typeface="Tahoma"/>
            </a:endParaRPr>
          </a:p>
        </p:txBody>
      </p:sp>
      <p:pic>
        <p:nvPicPr>
          <p:cNvPr id="2050" name="Picture 2" descr="Community people graphic Royalty Free Vector Image">
            <a:extLst>
              <a:ext uri="{FF2B5EF4-FFF2-40B4-BE49-F238E27FC236}">
                <a16:creationId xmlns:a16="http://schemas.microsoft.com/office/drawing/2014/main" id="{F9CD1899-9DEA-B6BF-E7ED-9B3286667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164" y="1690688"/>
            <a:ext cx="2853196" cy="268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15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0C71-475D-5ECF-618D-DDC25599D57B}"/>
              </a:ext>
            </a:extLst>
          </p:cNvPr>
          <p:cNvSpPr>
            <a:spLocks noGrp="1"/>
          </p:cNvSpPr>
          <p:nvPr>
            <p:ph type="title"/>
          </p:nvPr>
        </p:nvSpPr>
        <p:spPr/>
        <p:txBody>
          <a:bodyPr>
            <a:normAutofit/>
          </a:bodyPr>
          <a:lstStyle/>
          <a:p>
            <a:r>
              <a:rPr lang="en-US" sz="3200">
                <a:solidFill>
                  <a:srgbClr val="7757A1"/>
                </a:solidFill>
                <a:latin typeface="Tahoma"/>
                <a:ea typeface="Tahoma"/>
                <a:cs typeface="Tahoma"/>
              </a:rPr>
              <a:t>Champion Orientation</a:t>
            </a:r>
          </a:p>
        </p:txBody>
      </p:sp>
      <p:sp>
        <p:nvSpPr>
          <p:cNvPr id="3" name="Text Placeholder 2">
            <a:extLst>
              <a:ext uri="{FF2B5EF4-FFF2-40B4-BE49-F238E27FC236}">
                <a16:creationId xmlns:a16="http://schemas.microsoft.com/office/drawing/2014/main" id="{70F4AEF3-D989-63ED-DBD4-9FDB38B7C29E}"/>
              </a:ext>
            </a:extLst>
          </p:cNvPr>
          <p:cNvSpPr>
            <a:spLocks noGrp="1"/>
          </p:cNvSpPr>
          <p:nvPr>
            <p:ph type="body" sz="quarter" idx="10"/>
          </p:nvPr>
        </p:nvSpPr>
        <p:spPr/>
        <p:txBody>
          <a:bodyPr>
            <a:normAutofit fontScale="92500" lnSpcReduction="20000"/>
          </a:bodyPr>
          <a:lstStyle/>
          <a:p>
            <a:r>
              <a:rPr lang="en-US"/>
              <a:t>HBA Orientation</a:t>
            </a:r>
          </a:p>
          <a:p>
            <a:pPr lvl="1"/>
            <a:r>
              <a:rPr lang="en-US">
                <a:hlinkClick r:id="rId2"/>
              </a:rPr>
              <a:t>HBA Basics</a:t>
            </a:r>
            <a:endParaRPr lang="en-US"/>
          </a:p>
          <a:p>
            <a:pPr lvl="1"/>
            <a:r>
              <a:rPr lang="en-US">
                <a:hlinkClick r:id="rId3"/>
              </a:rPr>
              <a:t>What HBA Does</a:t>
            </a:r>
            <a:endParaRPr lang="en-US"/>
          </a:p>
          <a:p>
            <a:pPr lvl="1"/>
            <a:r>
              <a:rPr lang="en-US"/>
              <a:t>Explore the </a:t>
            </a:r>
            <a:r>
              <a:rPr lang="en-US">
                <a:hlinkClick r:id="rId4"/>
              </a:rPr>
              <a:t>HBA Website</a:t>
            </a:r>
            <a:endParaRPr lang="en-US"/>
          </a:p>
          <a:p>
            <a:r>
              <a:rPr lang="en-US"/>
              <a:t>GAP Orientation: </a:t>
            </a:r>
            <a:r>
              <a:rPr lang="en-US">
                <a:hlinkClick r:id="rId5"/>
              </a:rPr>
              <a:t>Overview and Basics</a:t>
            </a:r>
            <a:endParaRPr lang="en-US"/>
          </a:p>
          <a:p>
            <a:r>
              <a:rPr lang="en-US"/>
              <a:t>Champion Role Orientation</a:t>
            </a:r>
          </a:p>
          <a:p>
            <a:pPr lvl="1"/>
            <a:r>
              <a:rPr lang="en-US"/>
              <a:t>Role pre-launch vs post-launch</a:t>
            </a:r>
          </a:p>
          <a:p>
            <a:pPr lvl="1"/>
            <a:r>
              <a:rPr lang="en-US"/>
              <a:t>Timeline and Milestones </a:t>
            </a:r>
          </a:p>
          <a:p>
            <a:r>
              <a:rPr lang="en-US"/>
              <a:t>Support along the journey</a:t>
            </a:r>
          </a:p>
          <a:p>
            <a:pPr lvl="1"/>
            <a:r>
              <a:rPr lang="en-US"/>
              <a:t>Communities of Practice</a:t>
            </a:r>
          </a:p>
          <a:p>
            <a:pPr lvl="1"/>
            <a:r>
              <a:rPr lang="en-US"/>
              <a:t>GAP Resource Center</a:t>
            </a:r>
          </a:p>
          <a:p>
            <a:pPr lvl="1"/>
            <a:r>
              <a:rPr lang="en-US"/>
              <a:t>HBA Community Forum</a:t>
            </a:r>
          </a:p>
          <a:p>
            <a:endParaRPr lang="en-US"/>
          </a:p>
        </p:txBody>
      </p:sp>
    </p:spTree>
    <p:extLst>
      <p:ext uri="{BB962C8B-B14F-4D97-AF65-F5344CB8AC3E}">
        <p14:creationId xmlns:p14="http://schemas.microsoft.com/office/powerpoint/2010/main" val="1891187254"/>
      </p:ext>
    </p:extLst>
  </p:cSld>
  <p:clrMapOvr>
    <a:masterClrMapping/>
  </p:clrMapOvr>
</p:sld>
</file>

<file path=ppt/theme/theme1.xml><?xml version="1.0" encoding="utf-8"?>
<a:theme xmlns:a="http://schemas.openxmlformats.org/drawingml/2006/main" name="Office Theme">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8F369DD3-DB97-40CF-B0E6-40E56BD21B69}" vid="{C465FCE1-7F92-4944-A3F7-5F39FE3724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8FCF4AEF035C4CA4183574D390DECD" ma:contentTypeVersion="18" ma:contentTypeDescription="Create a new document." ma:contentTypeScope="" ma:versionID="3bb725a82513b005f6843f1892f7ff7b">
  <xsd:schema xmlns:xsd="http://www.w3.org/2001/XMLSchema" xmlns:xs="http://www.w3.org/2001/XMLSchema" xmlns:p="http://schemas.microsoft.com/office/2006/metadata/properties" xmlns:ns2="ae9a5b1f-c3be-4f74-9a15-4a480f2aee54" xmlns:ns3="b9eda447-6979-4e67-84eb-f8c643dcc0a3" targetNamespace="http://schemas.microsoft.com/office/2006/metadata/properties" ma:root="true" ma:fieldsID="8c6d624be5f9d8ed0abad593fb16a133" ns2:_="" ns3:_="">
    <xsd:import namespace="ae9a5b1f-c3be-4f74-9a15-4a480f2aee54"/>
    <xsd:import namespace="b9eda447-6979-4e67-84eb-f8c643dcc0a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9a5b1f-c3be-4f74-9a15-4a480f2aee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d5ff77b-0f55-4114-bacb-f2d3137cdf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eda447-6979-4e67-84eb-f8c643dcc0a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007394d-18a3-4734-bdb3-53db2b9c2b29}" ma:internalName="TaxCatchAll" ma:showField="CatchAllData" ma:web="b9eda447-6979-4e67-84eb-f8c643dcc0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EACFB9-3A35-4966-B88F-7B4F383FF7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9a5b1f-c3be-4f74-9a15-4a480f2aee54"/>
    <ds:schemaRef ds:uri="b9eda447-6979-4e67-84eb-f8c643dcc0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3717D3-B8EA-43D4-80A8-FC91087066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HBA 2024 Template</Template>
  <TotalTime>1</TotalTime>
  <Words>2828</Words>
  <Application>Microsoft Office PowerPoint</Application>
  <PresentationFormat>Widescreen</PresentationFormat>
  <Paragraphs>356</Paragraphs>
  <Slides>23</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Arial,Sans-Serif</vt:lpstr>
      <vt:lpstr>Calibri</vt:lpstr>
      <vt:lpstr>Courier New</vt:lpstr>
      <vt:lpstr>Palatino Linotype</vt:lpstr>
      <vt:lpstr>Symbol</vt:lpstr>
      <vt:lpstr>Tahoma</vt:lpstr>
      <vt:lpstr>Wingdings</vt:lpstr>
      <vt:lpstr>Office Theme</vt:lpstr>
      <vt:lpstr>PowerPoint Presentation</vt:lpstr>
      <vt:lpstr>This is Presentation 1.2</vt:lpstr>
      <vt:lpstr>PowerPoint Presentation</vt:lpstr>
      <vt:lpstr>Agenda  Champion Key Milestones</vt:lpstr>
      <vt:lpstr>PowerPoint Presentation</vt:lpstr>
      <vt:lpstr>PowerPoint Presentation</vt:lpstr>
      <vt:lpstr>Introducing Launch Windows</vt:lpstr>
      <vt:lpstr>What is a Community of Practice?</vt:lpstr>
      <vt:lpstr>Champion Orientation</vt:lpstr>
      <vt:lpstr>What is a Champion?</vt:lpstr>
      <vt:lpstr> Champion Key Responsibilities</vt:lpstr>
      <vt:lpstr>Key Roles</vt:lpstr>
      <vt:lpstr>PowerPoint Presentation</vt:lpstr>
      <vt:lpstr>PowerPoint Presentation</vt:lpstr>
      <vt:lpstr>PowerPoint Presentation</vt:lpstr>
      <vt:lpstr>Post-Launch  Key  Discussion  Topics/Milestones</vt:lpstr>
      <vt:lpstr>Step 1: Call for Nominations</vt:lpstr>
      <vt:lpstr>Step 2: Ambassador Selection</vt:lpstr>
      <vt:lpstr>Step 3: Ambassador Join Process</vt:lpstr>
      <vt:lpstr>Program Setup Milestones</vt:lpstr>
      <vt:lpstr>PowerPoint Presentation</vt:lpstr>
      <vt:lpstr>Launch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Peck</dc:creator>
  <cp:lastModifiedBy>Anna Treudt</cp:lastModifiedBy>
  <cp:revision>1</cp:revision>
  <dcterms:created xsi:type="dcterms:W3CDTF">2024-04-09T08:58:09Z</dcterms:created>
  <dcterms:modified xsi:type="dcterms:W3CDTF">2024-08-15T20:15:26Z</dcterms:modified>
</cp:coreProperties>
</file>